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68" r:id="rId1"/>
    <p:sldMasterId id="2147483669" r:id="rId2"/>
  </p:sldMasterIdLst>
  <p:notesMasterIdLst>
    <p:notesMasterId r:id="rId28"/>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Lst>
  <p:sldSz cx="10691813" cy="7559675"/>
  <p:notesSz cx="7559675" cy="10691813"/>
  <p:embeddedFontLst>
    <p:embeddedFont>
      <p:font typeface="Montserrat" panose="02000505000000020004" pitchFamily="2" charset="0"/>
      <p:regular r:id="rId29"/>
      <p:bold r:id="rId30"/>
      <p:italic r:id="rId31"/>
      <p:boldItalic r:id="rId32"/>
    </p:embeddedFont>
    <p:embeddedFont>
      <p:font typeface="Roboto Medium" panose="020B0604020202020204" charset="0"/>
      <p:regular r:id="rId33"/>
      <p:bold r:id="rId34"/>
      <p:italic r:id="rId35"/>
      <p:boldItalic r:id="rId36"/>
    </p:embeddedFont>
    <p:embeddedFont>
      <p:font typeface="Calibri" panose="020F0502020204030204" pitchFamily="34" charset="0"/>
      <p:regular r:id="rId37"/>
      <p:bold r:id="rId38"/>
      <p:italic r:id="rId39"/>
      <p:boldItalic r:id="rId40"/>
    </p:embeddedFont>
    <p:embeddedFont>
      <p:font typeface="Montserrat SemiBold" panose="020B0604020202020204" charset="0"/>
      <p:regular r:id="rId41"/>
      <p:bold r:id="rId42"/>
      <p:italic r:id="rId43"/>
      <p:boldItalic r:id="rId44"/>
    </p:embeddedFont>
    <p:embeddedFont>
      <p:font typeface="Rozha One" panose="020B0604020202020204" charset="0"/>
      <p:regular r:id="rId45"/>
    </p:embeddedFont>
    <p:embeddedFont>
      <p:font typeface="Montserrat Medium" panose="020B0604020202020204" charset="0"/>
      <p:regular r:id="rId46"/>
      <p:bold r:id="rId47"/>
      <p:italic r:id="rId48"/>
      <p:boldItalic r:id="rId49"/>
    </p:embeddedFont>
    <p:embeddedFont>
      <p:font typeface="Amatic SC" panose="020B0604020202020204" charset="-79"/>
      <p:regular r:id="rId50"/>
      <p:bold r:id="rId5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2381">
          <p15:clr>
            <a:srgbClr val="747775"/>
          </p15:clr>
        </p15:guide>
        <p15:guide id="2" pos="3368">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8B8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B3B1277-400C-4D02-9C29-05686F2C3AD7}">
  <a:tblStyle styleId="{7B3B1277-400C-4D02-9C29-05686F2C3AD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98" d="100"/>
          <a:sy n="98" d="100"/>
        </p:scale>
        <p:origin x="1500" y="96"/>
      </p:cViewPr>
      <p:guideLst>
        <p:guide orient="horz" pos="2381"/>
        <p:guide pos="3368"/>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font" Target="fonts/font11.fntdata"/><Relationship Id="rId21" Type="http://schemas.openxmlformats.org/officeDocument/2006/relationships/slide" Target="slides/slide19.xml"/><Relationship Id="rId34" Type="http://schemas.openxmlformats.org/officeDocument/2006/relationships/font" Target="fonts/font6.fntdata"/><Relationship Id="rId42" Type="http://schemas.openxmlformats.org/officeDocument/2006/relationships/font" Target="fonts/font14.fntdata"/><Relationship Id="rId47" Type="http://schemas.openxmlformats.org/officeDocument/2006/relationships/font" Target="fonts/font19.fntdata"/><Relationship Id="rId50" Type="http://schemas.openxmlformats.org/officeDocument/2006/relationships/font" Target="fonts/font22.fntdata"/><Relationship Id="rId55" Type="http://schemas.openxmlformats.org/officeDocument/2006/relationships/tableStyles" Target="tableStyle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font" Target="fonts/font5.fntdata"/><Relationship Id="rId38" Type="http://schemas.openxmlformats.org/officeDocument/2006/relationships/font" Target="fonts/font10.fntdata"/><Relationship Id="rId46" Type="http://schemas.openxmlformats.org/officeDocument/2006/relationships/font" Target="fonts/font18.fntdata"/><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font" Target="fonts/font1.fntdata"/><Relationship Id="rId41" Type="http://schemas.openxmlformats.org/officeDocument/2006/relationships/font" Target="fonts/font13.fntdata"/><Relationship Id="rId54"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font" Target="fonts/font4.fntdata"/><Relationship Id="rId37" Type="http://schemas.openxmlformats.org/officeDocument/2006/relationships/font" Target="fonts/font9.fntdata"/><Relationship Id="rId40" Type="http://schemas.openxmlformats.org/officeDocument/2006/relationships/font" Target="fonts/font12.fntdata"/><Relationship Id="rId45" Type="http://schemas.openxmlformats.org/officeDocument/2006/relationships/font" Target="fonts/font17.fntdata"/><Relationship Id="rId53" Type="http://schemas.openxmlformats.org/officeDocument/2006/relationships/viewProps" Target="view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notesMaster" Target="notesMasters/notesMaster1.xml"/><Relationship Id="rId36" Type="http://schemas.openxmlformats.org/officeDocument/2006/relationships/font" Target="fonts/font8.fntdata"/><Relationship Id="rId49" Type="http://schemas.openxmlformats.org/officeDocument/2006/relationships/font" Target="fonts/font21.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font" Target="fonts/font3.fntdata"/><Relationship Id="rId44" Type="http://schemas.openxmlformats.org/officeDocument/2006/relationships/font" Target="fonts/font16.fntdata"/><Relationship Id="rId52"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font" Target="fonts/font2.fntdata"/><Relationship Id="rId35" Type="http://schemas.openxmlformats.org/officeDocument/2006/relationships/font" Target="fonts/font7.fntdata"/><Relationship Id="rId43" Type="http://schemas.openxmlformats.org/officeDocument/2006/relationships/font" Target="fonts/font15.fntdata"/><Relationship Id="rId48" Type="http://schemas.openxmlformats.org/officeDocument/2006/relationships/font" Target="fonts/font20.fntdata"/><Relationship Id="rId8" Type="http://schemas.openxmlformats.org/officeDocument/2006/relationships/slide" Target="slides/slide6.xml"/><Relationship Id="rId51" Type="http://schemas.openxmlformats.org/officeDocument/2006/relationships/font" Target="fonts/font23.fntdata"/><Relationship Id="rId3" Type="http://schemas.openxmlformats.org/officeDocument/2006/relationships/slide" Target="slides/slid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1004515" y="685800"/>
            <a:ext cx="48495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
        <p:cNvGrpSpPr/>
        <p:nvPr/>
      </p:nvGrpSpPr>
      <p:grpSpPr>
        <a:xfrm>
          <a:off x="0" y="0"/>
          <a:ext cx="0" cy="0"/>
          <a:chOff x="0" y="0"/>
          <a:chExt cx="0" cy="0"/>
        </a:xfrm>
      </p:grpSpPr>
      <p:sp>
        <p:nvSpPr>
          <p:cNvPr id="252" name="Google Shape;252;ge51b69bfa4_1_97: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 name="Google Shape;253;ge51b69bfa4_1_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99"/>
        <p:cNvGrpSpPr/>
        <p:nvPr/>
      </p:nvGrpSpPr>
      <p:grpSpPr>
        <a:xfrm>
          <a:off x="0" y="0"/>
          <a:ext cx="0" cy="0"/>
          <a:chOff x="0" y="0"/>
          <a:chExt cx="0" cy="0"/>
        </a:xfrm>
      </p:grpSpPr>
      <p:sp>
        <p:nvSpPr>
          <p:cNvPr id="3100" name="Google Shape;3100;ge51b69bfa4_1_12: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01" name="Google Shape;3101;ge51b69bfa4_1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10"/>
        <p:cNvGrpSpPr/>
        <p:nvPr/>
      </p:nvGrpSpPr>
      <p:grpSpPr>
        <a:xfrm>
          <a:off x="0" y="0"/>
          <a:ext cx="0" cy="0"/>
          <a:chOff x="0" y="0"/>
          <a:chExt cx="0" cy="0"/>
        </a:xfrm>
      </p:grpSpPr>
      <p:sp>
        <p:nvSpPr>
          <p:cNvPr id="3111" name="Google Shape;3111;ge5c3b0dd61_0_21214: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12" name="Google Shape;3112;ge5c3b0dd61_0_212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7"/>
        <p:cNvGrpSpPr/>
        <p:nvPr/>
      </p:nvGrpSpPr>
      <p:grpSpPr>
        <a:xfrm>
          <a:off x="0" y="0"/>
          <a:ext cx="0" cy="0"/>
          <a:chOff x="0" y="0"/>
          <a:chExt cx="0" cy="0"/>
        </a:xfrm>
      </p:grpSpPr>
      <p:sp>
        <p:nvSpPr>
          <p:cNvPr id="3138" name="Google Shape;3138;ge5c3b0dd61_0_21240: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9" name="Google Shape;3139;ge5c3b0dd61_0_212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3"/>
        <p:cNvGrpSpPr/>
        <p:nvPr/>
      </p:nvGrpSpPr>
      <p:grpSpPr>
        <a:xfrm>
          <a:off x="0" y="0"/>
          <a:ext cx="0" cy="0"/>
          <a:chOff x="0" y="0"/>
          <a:chExt cx="0" cy="0"/>
        </a:xfrm>
      </p:grpSpPr>
      <p:sp>
        <p:nvSpPr>
          <p:cNvPr id="3154" name="Google Shape;3154;ge5c3b0dd61_0_21255: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5" name="Google Shape;3155;ge5c3b0dd61_0_212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0"/>
        <p:cNvGrpSpPr/>
        <p:nvPr/>
      </p:nvGrpSpPr>
      <p:grpSpPr>
        <a:xfrm>
          <a:off x="0" y="0"/>
          <a:ext cx="0" cy="0"/>
          <a:chOff x="0" y="0"/>
          <a:chExt cx="0" cy="0"/>
        </a:xfrm>
      </p:grpSpPr>
      <p:sp>
        <p:nvSpPr>
          <p:cNvPr id="3491" name="Google Shape;3491;ge5c3b0dd61_0_21591: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2" name="Google Shape;3492;ge5c3b0dd61_0_215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76"/>
        <p:cNvGrpSpPr/>
        <p:nvPr/>
      </p:nvGrpSpPr>
      <p:grpSpPr>
        <a:xfrm>
          <a:off x="0" y="0"/>
          <a:ext cx="0" cy="0"/>
          <a:chOff x="0" y="0"/>
          <a:chExt cx="0" cy="0"/>
        </a:xfrm>
      </p:grpSpPr>
      <p:sp>
        <p:nvSpPr>
          <p:cNvPr id="6277" name="Google Shape;6277;ge5c3b0dd61_0_24376: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78" name="Google Shape;6278;ge5c3b0dd61_0_243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95"/>
        <p:cNvGrpSpPr/>
        <p:nvPr/>
      </p:nvGrpSpPr>
      <p:grpSpPr>
        <a:xfrm>
          <a:off x="0" y="0"/>
          <a:ext cx="0" cy="0"/>
          <a:chOff x="0" y="0"/>
          <a:chExt cx="0" cy="0"/>
        </a:xfrm>
      </p:grpSpPr>
      <p:sp>
        <p:nvSpPr>
          <p:cNvPr id="6696" name="Google Shape;6696;ge5c3b0dd61_0_24794: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97" name="Google Shape;6697;ge5c3b0dd61_0_247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65"/>
        <p:cNvGrpSpPr/>
        <p:nvPr/>
      </p:nvGrpSpPr>
      <p:grpSpPr>
        <a:xfrm>
          <a:off x="0" y="0"/>
          <a:ext cx="0" cy="0"/>
          <a:chOff x="0" y="0"/>
          <a:chExt cx="0" cy="0"/>
        </a:xfrm>
      </p:grpSpPr>
      <p:sp>
        <p:nvSpPr>
          <p:cNvPr id="6866" name="Google Shape;6866;ge5c3b0dd61_0_24963: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67" name="Google Shape;6867;ge5c3b0dd61_0_249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71"/>
        <p:cNvGrpSpPr/>
        <p:nvPr/>
      </p:nvGrpSpPr>
      <p:grpSpPr>
        <a:xfrm>
          <a:off x="0" y="0"/>
          <a:ext cx="0" cy="0"/>
          <a:chOff x="0" y="0"/>
          <a:chExt cx="0" cy="0"/>
        </a:xfrm>
      </p:grpSpPr>
      <p:sp>
        <p:nvSpPr>
          <p:cNvPr id="7272" name="Google Shape;7272;ge5c3b0dd61_0_25368: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73" name="Google Shape;7273;ge5c3b0dd61_0_253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51"/>
        <p:cNvGrpSpPr/>
        <p:nvPr/>
      </p:nvGrpSpPr>
      <p:grpSpPr>
        <a:xfrm>
          <a:off x="0" y="0"/>
          <a:ext cx="0" cy="0"/>
          <a:chOff x="0" y="0"/>
          <a:chExt cx="0" cy="0"/>
        </a:xfrm>
      </p:grpSpPr>
      <p:sp>
        <p:nvSpPr>
          <p:cNvPr id="7652" name="Google Shape;7652;ge5c3b0dd61_0_25747: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3" name="Google Shape;7653;ge5c3b0dd61_0_257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3"/>
        <p:cNvGrpSpPr/>
        <p:nvPr/>
      </p:nvGrpSpPr>
      <p:grpSpPr>
        <a:xfrm>
          <a:off x="0" y="0"/>
          <a:ext cx="0" cy="0"/>
          <a:chOff x="0" y="0"/>
          <a:chExt cx="0" cy="0"/>
        </a:xfrm>
      </p:grpSpPr>
      <p:sp>
        <p:nvSpPr>
          <p:cNvPr id="334" name="Google Shape;334;g24bbd4c373c_0_4: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5" name="Google Shape;335;g24bbd4c373c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69"/>
        <p:cNvGrpSpPr/>
        <p:nvPr/>
      </p:nvGrpSpPr>
      <p:grpSpPr>
        <a:xfrm>
          <a:off x="0" y="0"/>
          <a:ext cx="0" cy="0"/>
          <a:chOff x="0" y="0"/>
          <a:chExt cx="0" cy="0"/>
        </a:xfrm>
      </p:grpSpPr>
      <p:sp>
        <p:nvSpPr>
          <p:cNvPr id="8570" name="Google Shape;8570;ge5c3b0dd61_0_26664: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71" name="Google Shape;8571;ge5c3b0dd61_0_266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03"/>
        <p:cNvGrpSpPr/>
        <p:nvPr/>
      </p:nvGrpSpPr>
      <p:grpSpPr>
        <a:xfrm>
          <a:off x="0" y="0"/>
          <a:ext cx="0" cy="0"/>
          <a:chOff x="0" y="0"/>
          <a:chExt cx="0" cy="0"/>
        </a:xfrm>
      </p:grpSpPr>
      <p:sp>
        <p:nvSpPr>
          <p:cNvPr id="10004" name="Google Shape;10004;ge5c3b0dd61_0_28097: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05" name="Google Shape;10005;ge5c3b0dd61_0_280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59"/>
        <p:cNvGrpSpPr/>
        <p:nvPr/>
      </p:nvGrpSpPr>
      <p:grpSpPr>
        <a:xfrm>
          <a:off x="0" y="0"/>
          <a:ext cx="0" cy="0"/>
          <a:chOff x="0" y="0"/>
          <a:chExt cx="0" cy="0"/>
        </a:xfrm>
      </p:grpSpPr>
      <p:sp>
        <p:nvSpPr>
          <p:cNvPr id="12560" name="Google Shape;12560;ge5c3b0dd61_0_30652: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61" name="Google Shape;12561;ge5c3b0dd61_0_306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09"/>
        <p:cNvGrpSpPr/>
        <p:nvPr/>
      </p:nvGrpSpPr>
      <p:grpSpPr>
        <a:xfrm>
          <a:off x="0" y="0"/>
          <a:ext cx="0" cy="0"/>
          <a:chOff x="0" y="0"/>
          <a:chExt cx="0" cy="0"/>
        </a:xfrm>
      </p:grpSpPr>
      <p:sp>
        <p:nvSpPr>
          <p:cNvPr id="14510" name="Google Shape;14510;ge5c3b0dd61_0_32601: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11" name="Google Shape;14511;ge5c3b0dd61_0_326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84"/>
        <p:cNvGrpSpPr/>
        <p:nvPr/>
      </p:nvGrpSpPr>
      <p:grpSpPr>
        <a:xfrm>
          <a:off x="0" y="0"/>
          <a:ext cx="0" cy="0"/>
          <a:chOff x="0" y="0"/>
          <a:chExt cx="0" cy="0"/>
        </a:xfrm>
      </p:grpSpPr>
      <p:sp>
        <p:nvSpPr>
          <p:cNvPr id="16285" name="Google Shape;16285;ge5c3b0dd61_0_34375: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86" name="Google Shape;16286;ge5c3b0dd61_0_343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26"/>
        <p:cNvGrpSpPr/>
        <p:nvPr/>
      </p:nvGrpSpPr>
      <p:grpSpPr>
        <a:xfrm>
          <a:off x="0" y="0"/>
          <a:ext cx="0" cy="0"/>
          <a:chOff x="0" y="0"/>
          <a:chExt cx="0" cy="0"/>
        </a:xfrm>
      </p:grpSpPr>
      <p:sp>
        <p:nvSpPr>
          <p:cNvPr id="17327" name="Google Shape;17327;ge5c3b0dd61_0_35416: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28" name="Google Shape;17328;ge5c3b0dd61_0_354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2"/>
        <p:cNvGrpSpPr/>
        <p:nvPr/>
      </p:nvGrpSpPr>
      <p:grpSpPr>
        <a:xfrm>
          <a:off x="0" y="0"/>
          <a:ext cx="0" cy="0"/>
          <a:chOff x="0" y="0"/>
          <a:chExt cx="0" cy="0"/>
        </a:xfrm>
      </p:grpSpPr>
      <p:sp>
        <p:nvSpPr>
          <p:cNvPr id="373" name="Google Shape;373;g24bbd4c373c_0_105: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4" name="Google Shape;374;g24bbd4c373c_0_1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7"/>
        <p:cNvGrpSpPr/>
        <p:nvPr/>
      </p:nvGrpSpPr>
      <p:grpSpPr>
        <a:xfrm>
          <a:off x="0" y="0"/>
          <a:ext cx="0" cy="0"/>
          <a:chOff x="0" y="0"/>
          <a:chExt cx="0" cy="0"/>
        </a:xfrm>
      </p:grpSpPr>
      <p:sp>
        <p:nvSpPr>
          <p:cNvPr id="408" name="Google Shape;408;ge4cbdaeb75_0_205: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 name="Google Shape;409;ge4cbdaeb75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3"/>
        <p:cNvGrpSpPr/>
        <p:nvPr/>
      </p:nvGrpSpPr>
      <p:grpSpPr>
        <a:xfrm>
          <a:off x="0" y="0"/>
          <a:ext cx="0" cy="0"/>
          <a:chOff x="0" y="0"/>
          <a:chExt cx="0" cy="0"/>
        </a:xfrm>
      </p:grpSpPr>
      <p:sp>
        <p:nvSpPr>
          <p:cNvPr id="774" name="Google Shape;774;ge2f0015fdd_1_74: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5" name="Google Shape;775;ge2f0015fdd_1_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5"/>
        <p:cNvGrpSpPr/>
        <p:nvPr/>
      </p:nvGrpSpPr>
      <p:grpSpPr>
        <a:xfrm>
          <a:off x="0" y="0"/>
          <a:ext cx="0" cy="0"/>
          <a:chOff x="0" y="0"/>
          <a:chExt cx="0" cy="0"/>
        </a:xfrm>
      </p:grpSpPr>
      <p:sp>
        <p:nvSpPr>
          <p:cNvPr id="1056" name="Google Shape;1056;ge339a6df78_0_44: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7" name="Google Shape;1057;ge339a6df78_0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9"/>
        <p:cNvGrpSpPr/>
        <p:nvPr/>
      </p:nvGrpSpPr>
      <p:grpSpPr>
        <a:xfrm>
          <a:off x="0" y="0"/>
          <a:ext cx="0" cy="0"/>
          <a:chOff x="0" y="0"/>
          <a:chExt cx="0" cy="0"/>
        </a:xfrm>
      </p:grpSpPr>
      <p:sp>
        <p:nvSpPr>
          <p:cNvPr id="1190" name="Google Shape;1190;gb8264b269c_0_662: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1" name="Google Shape;1191;gb8264b269c_0_6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1"/>
        <p:cNvGrpSpPr/>
        <p:nvPr/>
      </p:nvGrpSpPr>
      <p:grpSpPr>
        <a:xfrm>
          <a:off x="0" y="0"/>
          <a:ext cx="0" cy="0"/>
          <a:chOff x="0" y="0"/>
          <a:chExt cx="0" cy="0"/>
        </a:xfrm>
      </p:grpSpPr>
      <p:sp>
        <p:nvSpPr>
          <p:cNvPr id="2452" name="Google Shape;2452;ge168c4f60f_0_106: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3" name="Google Shape;2453;ge168c4f60f_0_1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4"/>
        <p:cNvGrpSpPr/>
        <p:nvPr/>
      </p:nvGrpSpPr>
      <p:grpSpPr>
        <a:xfrm>
          <a:off x="0" y="0"/>
          <a:ext cx="0" cy="0"/>
          <a:chOff x="0" y="0"/>
          <a:chExt cx="0" cy="0"/>
        </a:xfrm>
      </p:grpSpPr>
      <p:sp>
        <p:nvSpPr>
          <p:cNvPr id="2945" name="Google Shape;2945;gb8264b269c_0_522:notes"/>
          <p:cNvSpPr>
            <a:spLocks noGrp="1" noRot="1" noChangeAspect="1"/>
          </p:cNvSpPr>
          <p:nvPr>
            <p:ph type="sldImg" idx="2"/>
          </p:nvPr>
        </p:nvSpPr>
        <p:spPr>
          <a:xfrm>
            <a:off x="1004888" y="685800"/>
            <a:ext cx="4849812"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46" name="Google Shape;2946;gb8264b269c_0_5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accent1"/>
        </a:solid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870425" y="617250"/>
            <a:ext cx="5949300" cy="2280300"/>
          </a:xfrm>
          <a:prstGeom prst="rect">
            <a:avLst/>
          </a:prstGeom>
        </p:spPr>
        <p:txBody>
          <a:bodyPr spcFirstLastPara="1" wrap="square" lIns="91425" tIns="91425" rIns="91425" bIns="91425" anchor="t" anchorCtr="0">
            <a:noAutofit/>
          </a:bodyPr>
          <a:lstStyle>
            <a:lvl1pPr lvl="0">
              <a:lnSpc>
                <a:spcPct val="80000"/>
              </a:lnSpc>
              <a:spcBef>
                <a:spcPts val="0"/>
              </a:spcBef>
              <a:spcAft>
                <a:spcPts val="0"/>
              </a:spcAft>
              <a:buSzPts val="5200"/>
              <a:buNone/>
              <a:defRPr sz="58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870425" y="2935300"/>
            <a:ext cx="5949300" cy="488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100"/>
              <a:buNone/>
              <a:defRPr sz="1600">
                <a:latin typeface="Montserrat Medium"/>
                <a:ea typeface="Montserrat Medium"/>
                <a:cs typeface="Montserrat Medium"/>
                <a:sym typeface="Montserrat Medium"/>
              </a:defRPr>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3"/>
        <p:cNvGrpSpPr/>
        <p:nvPr/>
      </p:nvGrpSpPr>
      <p:grpSpPr>
        <a:xfrm>
          <a:off x="0" y="0"/>
          <a:ext cx="0" cy="0"/>
          <a:chOff x="0" y="0"/>
          <a:chExt cx="0" cy="0"/>
        </a:xfrm>
      </p:grpSpPr>
      <p:sp>
        <p:nvSpPr>
          <p:cNvPr id="164" name="Google Shape;164;p11"/>
          <p:cNvSpPr txBox="1">
            <a:spLocks noGrp="1"/>
          </p:cNvSpPr>
          <p:nvPr>
            <p:ph type="title" hasCustomPrompt="1"/>
          </p:nvPr>
        </p:nvSpPr>
        <p:spPr>
          <a:xfrm>
            <a:off x="364468" y="1625801"/>
            <a:ext cx="9963000" cy="2886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65" name="Google Shape;165;p11"/>
          <p:cNvSpPr txBox="1">
            <a:spLocks noGrp="1"/>
          </p:cNvSpPr>
          <p:nvPr>
            <p:ph type="body" idx="1"/>
          </p:nvPr>
        </p:nvSpPr>
        <p:spPr>
          <a:xfrm>
            <a:off x="364468" y="4633192"/>
            <a:ext cx="9963000" cy="1911900"/>
          </a:xfrm>
          <a:prstGeom prst="rect">
            <a:avLst/>
          </a:prstGeom>
        </p:spPr>
        <p:txBody>
          <a:bodyPr spcFirstLastPara="1" wrap="square" lIns="91425" tIns="91425" rIns="91425" bIns="91425" anchor="t" anchorCtr="0">
            <a:noAutofit/>
          </a:bodyPr>
          <a:lstStyle>
            <a:lvl1pPr marL="457200" lvl="0" indent="-304800" algn="ctr">
              <a:spcBef>
                <a:spcPts val="0"/>
              </a:spcBef>
              <a:spcAft>
                <a:spcPts val="0"/>
              </a:spcAft>
              <a:buSzPts val="1200"/>
              <a:buChar char="●"/>
              <a:defRPr/>
            </a:lvl1pPr>
            <a:lvl2pPr marL="914400" lvl="1" indent="-304800" algn="ctr">
              <a:spcBef>
                <a:spcPts val="0"/>
              </a:spcBef>
              <a:spcAft>
                <a:spcPts val="0"/>
              </a:spcAft>
              <a:buSzPts val="1200"/>
              <a:buChar char="○"/>
              <a:defRPr/>
            </a:lvl2pPr>
            <a:lvl3pPr marL="1371600" lvl="2" indent="-304800" algn="ctr">
              <a:spcBef>
                <a:spcPts val="0"/>
              </a:spcBef>
              <a:spcAft>
                <a:spcPts val="0"/>
              </a:spcAft>
              <a:buSzPts val="1200"/>
              <a:buChar char="■"/>
              <a:defRPr/>
            </a:lvl3pPr>
            <a:lvl4pPr marL="1828800" lvl="3" indent="-304800" algn="ctr">
              <a:spcBef>
                <a:spcPts val="0"/>
              </a:spcBef>
              <a:spcAft>
                <a:spcPts val="0"/>
              </a:spcAft>
              <a:buSzPts val="1200"/>
              <a:buChar char="●"/>
              <a:defRPr/>
            </a:lvl4pPr>
            <a:lvl5pPr marL="2286000" lvl="4" indent="-304800" algn="ctr">
              <a:spcBef>
                <a:spcPts val="0"/>
              </a:spcBef>
              <a:spcAft>
                <a:spcPts val="0"/>
              </a:spcAft>
              <a:buSzPts val="1200"/>
              <a:buChar char="○"/>
              <a:defRPr/>
            </a:lvl5pPr>
            <a:lvl6pPr marL="2743200" lvl="5" indent="-304800" algn="ctr">
              <a:spcBef>
                <a:spcPts val="0"/>
              </a:spcBef>
              <a:spcAft>
                <a:spcPts val="0"/>
              </a:spcAft>
              <a:buSzPts val="1200"/>
              <a:buChar char="■"/>
              <a:defRPr/>
            </a:lvl6pPr>
            <a:lvl7pPr marL="3200400" lvl="6" indent="-304800" algn="ctr">
              <a:spcBef>
                <a:spcPts val="0"/>
              </a:spcBef>
              <a:spcAft>
                <a:spcPts val="0"/>
              </a:spcAft>
              <a:buSzPts val="1200"/>
              <a:buChar char="●"/>
              <a:defRPr/>
            </a:lvl7pPr>
            <a:lvl8pPr marL="3657600" lvl="7" indent="-304800" algn="ctr">
              <a:spcBef>
                <a:spcPts val="0"/>
              </a:spcBef>
              <a:spcAft>
                <a:spcPts val="0"/>
              </a:spcAft>
              <a:buSzPts val="1200"/>
              <a:buChar char="○"/>
              <a:defRPr/>
            </a:lvl8pPr>
            <a:lvl9pPr marL="4114800" lvl="8" indent="-304800" algn="ctr">
              <a:spcBef>
                <a:spcPts val="0"/>
              </a:spcBef>
              <a:spcAft>
                <a:spcPts val="0"/>
              </a:spcAft>
              <a:buSzPts val="1200"/>
              <a:buChar char="■"/>
              <a:defRPr/>
            </a:lvl9pPr>
          </a:lstStyle>
          <a:p>
            <a:endParaRPr/>
          </a:p>
        </p:txBody>
      </p:sp>
      <p:grpSp>
        <p:nvGrpSpPr>
          <p:cNvPr id="166" name="Google Shape;166;p11"/>
          <p:cNvGrpSpPr/>
          <p:nvPr/>
        </p:nvGrpSpPr>
        <p:grpSpPr>
          <a:xfrm rot="-643348">
            <a:off x="360621" y="-986429"/>
            <a:ext cx="1859649" cy="4051203"/>
            <a:chOff x="535812" y="419033"/>
            <a:chExt cx="1254500" cy="2732900"/>
          </a:xfrm>
        </p:grpSpPr>
        <p:sp>
          <p:nvSpPr>
            <p:cNvPr id="167" name="Google Shape;167;p11"/>
            <p:cNvSpPr/>
            <p:nvPr/>
          </p:nvSpPr>
          <p:spPr>
            <a:xfrm>
              <a:off x="565987" y="419033"/>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11"/>
            <p:cNvSpPr/>
            <p:nvPr/>
          </p:nvSpPr>
          <p:spPr>
            <a:xfrm>
              <a:off x="1453912" y="1381008"/>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11"/>
            <p:cNvSpPr/>
            <p:nvPr/>
          </p:nvSpPr>
          <p:spPr>
            <a:xfrm>
              <a:off x="1055887" y="2094308"/>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11"/>
            <p:cNvSpPr/>
            <p:nvPr/>
          </p:nvSpPr>
          <p:spPr>
            <a:xfrm>
              <a:off x="936537" y="2749158"/>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11"/>
            <p:cNvSpPr/>
            <p:nvPr/>
          </p:nvSpPr>
          <p:spPr>
            <a:xfrm>
              <a:off x="626037" y="2943633"/>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11"/>
            <p:cNvSpPr/>
            <p:nvPr/>
          </p:nvSpPr>
          <p:spPr>
            <a:xfrm>
              <a:off x="857687" y="3084533"/>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11"/>
            <p:cNvSpPr/>
            <p:nvPr/>
          </p:nvSpPr>
          <p:spPr>
            <a:xfrm>
              <a:off x="884687" y="1545408"/>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11"/>
            <p:cNvSpPr/>
            <p:nvPr/>
          </p:nvSpPr>
          <p:spPr>
            <a:xfrm>
              <a:off x="535812" y="2481533"/>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11"/>
            <p:cNvSpPr/>
            <p:nvPr/>
          </p:nvSpPr>
          <p:spPr>
            <a:xfrm>
              <a:off x="1301087" y="881483"/>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 name="Google Shape;176;p11"/>
          <p:cNvGrpSpPr/>
          <p:nvPr/>
        </p:nvGrpSpPr>
        <p:grpSpPr>
          <a:xfrm>
            <a:off x="8723789" y="5857845"/>
            <a:ext cx="2115474" cy="1983018"/>
            <a:chOff x="8332739" y="5857845"/>
            <a:chExt cx="2115474" cy="1983018"/>
          </a:xfrm>
        </p:grpSpPr>
        <p:grpSp>
          <p:nvGrpSpPr>
            <p:cNvPr id="177" name="Google Shape;177;p11"/>
            <p:cNvGrpSpPr/>
            <p:nvPr/>
          </p:nvGrpSpPr>
          <p:grpSpPr>
            <a:xfrm rot="-1661794">
              <a:off x="9062091" y="6007823"/>
              <a:ext cx="1057860" cy="1673302"/>
              <a:chOff x="2359748" y="2306892"/>
              <a:chExt cx="835625" cy="1321775"/>
            </a:xfrm>
          </p:grpSpPr>
          <p:sp>
            <p:nvSpPr>
              <p:cNvPr id="178" name="Google Shape;178;p11"/>
              <p:cNvSpPr/>
              <p:nvPr/>
            </p:nvSpPr>
            <p:spPr>
              <a:xfrm>
                <a:off x="2359748" y="2338692"/>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11"/>
              <p:cNvSpPr/>
              <p:nvPr/>
            </p:nvSpPr>
            <p:spPr>
              <a:xfrm>
                <a:off x="3102748" y="2306892"/>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11"/>
              <p:cNvSpPr/>
              <p:nvPr/>
            </p:nvSpPr>
            <p:spPr>
              <a:xfrm>
                <a:off x="3037423" y="2571117"/>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11"/>
              <p:cNvSpPr/>
              <p:nvPr/>
            </p:nvSpPr>
            <p:spPr>
              <a:xfrm>
                <a:off x="2778748" y="2935642"/>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11"/>
              <p:cNvSpPr/>
              <p:nvPr/>
            </p:nvSpPr>
            <p:spPr>
              <a:xfrm>
                <a:off x="2623198" y="2489192"/>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 name="Google Shape;183;p11"/>
            <p:cNvSpPr/>
            <p:nvPr/>
          </p:nvSpPr>
          <p:spPr>
            <a:xfrm rot="-3711309">
              <a:off x="8694263" y="6525693"/>
              <a:ext cx="807213" cy="1303642"/>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11"/>
            <p:cNvSpPr/>
            <p:nvPr/>
          </p:nvSpPr>
          <p:spPr>
            <a:xfrm rot="-3711309">
              <a:off x="8670836" y="6485316"/>
              <a:ext cx="93606" cy="83804"/>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11"/>
            <p:cNvSpPr/>
            <p:nvPr/>
          </p:nvSpPr>
          <p:spPr>
            <a:xfrm rot="-3711309">
              <a:off x="8875029" y="6669292"/>
              <a:ext cx="94036" cy="83829"/>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11"/>
            <p:cNvSpPr/>
            <p:nvPr/>
          </p:nvSpPr>
          <p:spPr>
            <a:xfrm rot="-3711309">
              <a:off x="9076353" y="7073286"/>
              <a:ext cx="94667" cy="83829"/>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11"/>
            <p:cNvSpPr/>
            <p:nvPr/>
          </p:nvSpPr>
          <p:spPr>
            <a:xfrm rot="-3711309">
              <a:off x="8604297" y="6998850"/>
              <a:ext cx="95097" cy="83879"/>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 name="Google Shape;188;p11"/>
          <p:cNvGrpSpPr/>
          <p:nvPr/>
        </p:nvGrpSpPr>
        <p:grpSpPr>
          <a:xfrm rot="643348" flipH="1">
            <a:off x="8466582" y="-1022042"/>
            <a:ext cx="1859649" cy="4051203"/>
            <a:chOff x="535812" y="419033"/>
            <a:chExt cx="1254500" cy="2732900"/>
          </a:xfrm>
        </p:grpSpPr>
        <p:sp>
          <p:nvSpPr>
            <p:cNvPr id="189" name="Google Shape;189;p11"/>
            <p:cNvSpPr/>
            <p:nvPr/>
          </p:nvSpPr>
          <p:spPr>
            <a:xfrm>
              <a:off x="565987" y="419033"/>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11"/>
            <p:cNvSpPr/>
            <p:nvPr/>
          </p:nvSpPr>
          <p:spPr>
            <a:xfrm>
              <a:off x="1453912" y="1381008"/>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11"/>
            <p:cNvSpPr/>
            <p:nvPr/>
          </p:nvSpPr>
          <p:spPr>
            <a:xfrm>
              <a:off x="1055887" y="2094308"/>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11"/>
            <p:cNvSpPr/>
            <p:nvPr/>
          </p:nvSpPr>
          <p:spPr>
            <a:xfrm>
              <a:off x="936537" y="2749158"/>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11"/>
            <p:cNvSpPr/>
            <p:nvPr/>
          </p:nvSpPr>
          <p:spPr>
            <a:xfrm>
              <a:off x="626037" y="2943633"/>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11"/>
            <p:cNvSpPr/>
            <p:nvPr/>
          </p:nvSpPr>
          <p:spPr>
            <a:xfrm>
              <a:off x="857687" y="3084533"/>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11"/>
            <p:cNvSpPr/>
            <p:nvPr/>
          </p:nvSpPr>
          <p:spPr>
            <a:xfrm>
              <a:off x="884687" y="1545408"/>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11"/>
            <p:cNvSpPr/>
            <p:nvPr/>
          </p:nvSpPr>
          <p:spPr>
            <a:xfrm>
              <a:off x="535812" y="2481533"/>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11"/>
            <p:cNvSpPr/>
            <p:nvPr/>
          </p:nvSpPr>
          <p:spPr>
            <a:xfrm>
              <a:off x="1301087" y="881483"/>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 name="Google Shape;198;p11"/>
          <p:cNvGrpSpPr/>
          <p:nvPr/>
        </p:nvGrpSpPr>
        <p:grpSpPr>
          <a:xfrm flipH="1">
            <a:off x="-152411" y="5822232"/>
            <a:ext cx="2115474" cy="1983018"/>
            <a:chOff x="8332739" y="5857845"/>
            <a:chExt cx="2115474" cy="1983018"/>
          </a:xfrm>
        </p:grpSpPr>
        <p:grpSp>
          <p:nvGrpSpPr>
            <p:cNvPr id="199" name="Google Shape;199;p11"/>
            <p:cNvGrpSpPr/>
            <p:nvPr/>
          </p:nvGrpSpPr>
          <p:grpSpPr>
            <a:xfrm rot="-1661794">
              <a:off x="9062091" y="6007823"/>
              <a:ext cx="1057860" cy="1673302"/>
              <a:chOff x="2359748" y="2306892"/>
              <a:chExt cx="835625" cy="1321775"/>
            </a:xfrm>
          </p:grpSpPr>
          <p:sp>
            <p:nvSpPr>
              <p:cNvPr id="200" name="Google Shape;200;p11"/>
              <p:cNvSpPr/>
              <p:nvPr/>
            </p:nvSpPr>
            <p:spPr>
              <a:xfrm>
                <a:off x="2359748" y="2338692"/>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11"/>
              <p:cNvSpPr/>
              <p:nvPr/>
            </p:nvSpPr>
            <p:spPr>
              <a:xfrm>
                <a:off x="3102748" y="2306892"/>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11"/>
              <p:cNvSpPr/>
              <p:nvPr/>
            </p:nvSpPr>
            <p:spPr>
              <a:xfrm>
                <a:off x="3037423" y="2571117"/>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11"/>
              <p:cNvSpPr/>
              <p:nvPr/>
            </p:nvSpPr>
            <p:spPr>
              <a:xfrm>
                <a:off x="2778748" y="2935642"/>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11"/>
              <p:cNvSpPr/>
              <p:nvPr/>
            </p:nvSpPr>
            <p:spPr>
              <a:xfrm>
                <a:off x="2623198" y="2489192"/>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 name="Google Shape;205;p11"/>
            <p:cNvSpPr/>
            <p:nvPr/>
          </p:nvSpPr>
          <p:spPr>
            <a:xfrm rot="-3711309">
              <a:off x="8694263" y="6525693"/>
              <a:ext cx="807213" cy="1303642"/>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11"/>
            <p:cNvSpPr/>
            <p:nvPr/>
          </p:nvSpPr>
          <p:spPr>
            <a:xfrm rot="-3711309">
              <a:off x="8670836" y="6485316"/>
              <a:ext cx="93606" cy="83804"/>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11"/>
            <p:cNvSpPr/>
            <p:nvPr/>
          </p:nvSpPr>
          <p:spPr>
            <a:xfrm rot="-3711309">
              <a:off x="8875029" y="6669292"/>
              <a:ext cx="94036" cy="83829"/>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11"/>
            <p:cNvSpPr/>
            <p:nvPr/>
          </p:nvSpPr>
          <p:spPr>
            <a:xfrm rot="-3711309">
              <a:off x="9076353" y="7073286"/>
              <a:ext cx="94667" cy="83829"/>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11"/>
            <p:cNvSpPr/>
            <p:nvPr/>
          </p:nvSpPr>
          <p:spPr>
            <a:xfrm rot="-3711309">
              <a:off x="8604297" y="6998850"/>
              <a:ext cx="95097" cy="83879"/>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21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hanks">
  <p:cSld name="TITLE_1">
    <p:bg>
      <p:bgPr>
        <a:solidFill>
          <a:schemeClr val="accent1"/>
        </a:solidFill>
        <a:effectLst/>
      </p:bgPr>
    </p:bg>
    <p:spTree>
      <p:nvGrpSpPr>
        <p:cNvPr id="1" name="Shape 211"/>
        <p:cNvGrpSpPr/>
        <p:nvPr/>
      </p:nvGrpSpPr>
      <p:grpSpPr>
        <a:xfrm>
          <a:off x="0" y="0"/>
          <a:ext cx="0" cy="0"/>
          <a:chOff x="0" y="0"/>
          <a:chExt cx="0" cy="0"/>
        </a:xfrm>
      </p:grpSpPr>
      <p:sp>
        <p:nvSpPr>
          <p:cNvPr id="212" name="Google Shape;212;p13"/>
          <p:cNvSpPr txBox="1">
            <a:spLocks noGrp="1"/>
          </p:cNvSpPr>
          <p:nvPr>
            <p:ph type="ctrTitle"/>
          </p:nvPr>
        </p:nvSpPr>
        <p:spPr>
          <a:xfrm>
            <a:off x="2623600" y="1848225"/>
            <a:ext cx="5454900" cy="163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10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213" name="Google Shape;213;p13"/>
          <p:cNvSpPr txBox="1">
            <a:spLocks noGrp="1"/>
          </p:cNvSpPr>
          <p:nvPr>
            <p:ph type="subTitle" idx="1"/>
          </p:nvPr>
        </p:nvSpPr>
        <p:spPr>
          <a:xfrm>
            <a:off x="3753000" y="3367250"/>
            <a:ext cx="3186000" cy="1391100"/>
          </a:xfrm>
          <a:prstGeom prst="rect">
            <a:avLst/>
          </a:prstGeom>
        </p:spPr>
        <p:txBody>
          <a:bodyPr spcFirstLastPara="1" wrap="square" lIns="91425" tIns="91425" rIns="91425" bIns="91425" anchor="t" anchorCtr="0">
            <a:noAutofit/>
          </a:bodyPr>
          <a:lstStyle>
            <a:lvl1pPr marL="0" marR="0" lvl="0" indent="0" algn="ctr" rtl="0">
              <a:lnSpc>
                <a:spcPct val="100000"/>
              </a:lnSpc>
              <a:spcBef>
                <a:spcPts val="0"/>
              </a:spcBef>
              <a:spcAft>
                <a:spcPts val="0"/>
              </a:spcAft>
              <a:buSzPts val="1800"/>
              <a:buNone/>
              <a:defRPr sz="160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215"/>
        <p:cNvGrpSpPr/>
        <p:nvPr/>
      </p:nvGrpSpPr>
      <p:grpSpPr>
        <a:xfrm>
          <a:off x="0" y="0"/>
          <a:ext cx="0" cy="0"/>
          <a:chOff x="0" y="0"/>
          <a:chExt cx="0" cy="0"/>
        </a:xfrm>
      </p:grpSpPr>
      <p:sp>
        <p:nvSpPr>
          <p:cNvPr id="216" name="Google Shape;216;p14"/>
          <p:cNvSpPr txBox="1">
            <a:spLocks noGrp="1"/>
          </p:cNvSpPr>
          <p:nvPr>
            <p:ph type="title"/>
          </p:nvPr>
        </p:nvSpPr>
        <p:spPr>
          <a:xfrm>
            <a:off x="7488000" y="4427350"/>
            <a:ext cx="2391000" cy="1861800"/>
          </a:xfrm>
          <a:prstGeom prst="rect">
            <a:avLst/>
          </a:prstGeom>
        </p:spPr>
        <p:txBody>
          <a:bodyPr spcFirstLastPara="1" wrap="square" lIns="91425" tIns="91425" rIns="91425" bIns="91425" anchor="t" anchorCtr="0">
            <a:noAutofit/>
          </a:bodyPr>
          <a:lstStyle>
            <a:lvl1pPr lvl="0" rtl="0">
              <a:lnSpc>
                <a:spcPct val="90000"/>
              </a:lnSpc>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7" name="Google Shape;217;p14"/>
          <p:cNvSpPr txBox="1">
            <a:spLocks noGrp="1"/>
          </p:cNvSpPr>
          <p:nvPr>
            <p:ph type="title" idx="2"/>
          </p:nvPr>
        </p:nvSpPr>
        <p:spPr>
          <a:xfrm>
            <a:off x="4315724" y="3845988"/>
            <a:ext cx="2075700" cy="425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8" name="Google Shape;218;p14"/>
          <p:cNvSpPr txBox="1">
            <a:spLocks noGrp="1"/>
          </p:cNvSpPr>
          <p:nvPr>
            <p:ph type="title" idx="3"/>
          </p:nvPr>
        </p:nvSpPr>
        <p:spPr>
          <a:xfrm>
            <a:off x="600150" y="6176957"/>
            <a:ext cx="2365500" cy="49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9" name="Google Shape;219;p14"/>
          <p:cNvSpPr txBox="1">
            <a:spLocks noGrp="1"/>
          </p:cNvSpPr>
          <p:nvPr>
            <p:ph type="title" idx="4"/>
          </p:nvPr>
        </p:nvSpPr>
        <p:spPr>
          <a:xfrm>
            <a:off x="745050" y="2476175"/>
            <a:ext cx="2075700" cy="49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0" name="Google Shape;220;p14"/>
          <p:cNvSpPr txBox="1">
            <a:spLocks noGrp="1"/>
          </p:cNvSpPr>
          <p:nvPr>
            <p:ph type="title" idx="5"/>
          </p:nvPr>
        </p:nvSpPr>
        <p:spPr>
          <a:xfrm>
            <a:off x="4608900" y="1156750"/>
            <a:ext cx="1489200" cy="386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1" name="Google Shape;221;p14"/>
          <p:cNvSpPr txBox="1">
            <a:spLocks noGrp="1"/>
          </p:cNvSpPr>
          <p:nvPr>
            <p:ph type="title" idx="6"/>
          </p:nvPr>
        </p:nvSpPr>
        <p:spPr>
          <a:xfrm>
            <a:off x="745050" y="3418700"/>
            <a:ext cx="2075700" cy="49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TITLE_ONLY_2">
    <p:bg>
      <p:bgPr>
        <a:solidFill>
          <a:schemeClr val="accent1"/>
        </a:solidFill>
        <a:effectLst/>
      </p:bgPr>
    </p:bg>
    <p:spTree>
      <p:nvGrpSpPr>
        <p:cNvPr id="1" name="Shape 222"/>
        <p:cNvGrpSpPr/>
        <p:nvPr/>
      </p:nvGrpSpPr>
      <p:grpSpPr>
        <a:xfrm>
          <a:off x="0" y="0"/>
          <a:ext cx="0" cy="0"/>
          <a:chOff x="0" y="0"/>
          <a:chExt cx="0" cy="0"/>
        </a:xfrm>
      </p:grpSpPr>
      <p:sp>
        <p:nvSpPr>
          <p:cNvPr id="223" name="Google Shape;223;p15"/>
          <p:cNvSpPr/>
          <p:nvPr/>
        </p:nvSpPr>
        <p:spPr>
          <a:xfrm>
            <a:off x="7171700" y="-27825"/>
            <a:ext cx="3520500" cy="75879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15"/>
          <p:cNvSpPr txBox="1">
            <a:spLocks noGrp="1"/>
          </p:cNvSpPr>
          <p:nvPr>
            <p:ph type="title"/>
          </p:nvPr>
        </p:nvSpPr>
        <p:spPr>
          <a:xfrm>
            <a:off x="361950" y="2158206"/>
            <a:ext cx="2520000" cy="701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5" name="Google Shape;225;p15"/>
          <p:cNvSpPr txBox="1">
            <a:spLocks noGrp="1"/>
          </p:cNvSpPr>
          <p:nvPr>
            <p:ph type="title" idx="2" hasCustomPrompt="1"/>
          </p:nvPr>
        </p:nvSpPr>
        <p:spPr>
          <a:xfrm>
            <a:off x="361950" y="3439782"/>
            <a:ext cx="1707000" cy="45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9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a:r>
              <a:t>xx%</a:t>
            </a:r>
          </a:p>
        </p:txBody>
      </p:sp>
      <p:sp>
        <p:nvSpPr>
          <p:cNvPr id="226" name="Google Shape;226;p15"/>
          <p:cNvSpPr txBox="1">
            <a:spLocks noGrp="1"/>
          </p:cNvSpPr>
          <p:nvPr>
            <p:ph type="title" idx="3" hasCustomPrompt="1"/>
          </p:nvPr>
        </p:nvSpPr>
        <p:spPr>
          <a:xfrm>
            <a:off x="361950" y="4365266"/>
            <a:ext cx="1707000" cy="45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9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a:r>
              <a:t>xx%</a:t>
            </a:r>
          </a:p>
        </p:txBody>
      </p:sp>
      <p:sp>
        <p:nvSpPr>
          <p:cNvPr id="227" name="Google Shape;227;p15"/>
          <p:cNvSpPr txBox="1">
            <a:spLocks noGrp="1"/>
          </p:cNvSpPr>
          <p:nvPr>
            <p:ph type="title" idx="4"/>
          </p:nvPr>
        </p:nvSpPr>
        <p:spPr>
          <a:xfrm>
            <a:off x="4461100" y="4156203"/>
            <a:ext cx="1467000" cy="4554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8" name="Google Shape;228;p15"/>
          <p:cNvSpPr txBox="1">
            <a:spLocks noGrp="1"/>
          </p:cNvSpPr>
          <p:nvPr>
            <p:ph type="title" idx="5"/>
          </p:nvPr>
        </p:nvSpPr>
        <p:spPr>
          <a:xfrm>
            <a:off x="4461100" y="5075951"/>
            <a:ext cx="1467000" cy="4554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9" name="Google Shape;229;p15"/>
          <p:cNvSpPr txBox="1">
            <a:spLocks noGrp="1"/>
          </p:cNvSpPr>
          <p:nvPr>
            <p:ph type="title" idx="6"/>
          </p:nvPr>
        </p:nvSpPr>
        <p:spPr>
          <a:xfrm>
            <a:off x="4461100" y="5995699"/>
            <a:ext cx="1467000" cy="4554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30" name="Google Shape;230;p15"/>
          <p:cNvSpPr txBox="1">
            <a:spLocks noGrp="1"/>
          </p:cNvSpPr>
          <p:nvPr>
            <p:ph type="title" idx="7"/>
          </p:nvPr>
        </p:nvSpPr>
        <p:spPr>
          <a:xfrm>
            <a:off x="8002800" y="1967400"/>
            <a:ext cx="1812000" cy="45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31" name="Google Shape;231;p15"/>
          <p:cNvSpPr txBox="1">
            <a:spLocks noGrp="1"/>
          </p:cNvSpPr>
          <p:nvPr>
            <p:ph type="title" idx="8"/>
          </p:nvPr>
        </p:nvSpPr>
        <p:spPr>
          <a:xfrm>
            <a:off x="8002800" y="4797204"/>
            <a:ext cx="1812000" cy="45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32" name="Google Shape;232;p15"/>
          <p:cNvSpPr txBox="1">
            <a:spLocks noGrp="1"/>
          </p:cNvSpPr>
          <p:nvPr>
            <p:ph type="title" idx="9" hasCustomPrompt="1"/>
          </p:nvPr>
        </p:nvSpPr>
        <p:spPr>
          <a:xfrm>
            <a:off x="361950" y="5290766"/>
            <a:ext cx="1707000" cy="4554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9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a:r>
              <a:t>xx%</a:t>
            </a:r>
          </a:p>
        </p:txBody>
      </p:sp>
      <p:sp>
        <p:nvSpPr>
          <p:cNvPr id="233" name="Google Shape;233;p15"/>
          <p:cNvSpPr txBox="1">
            <a:spLocks noGrp="1"/>
          </p:cNvSpPr>
          <p:nvPr>
            <p:ph type="title" idx="13"/>
          </p:nvPr>
        </p:nvSpPr>
        <p:spPr>
          <a:xfrm>
            <a:off x="4461750" y="3236454"/>
            <a:ext cx="1467000" cy="4554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19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3">
  <p:cSld name="CUSTOM_1">
    <p:spTree>
      <p:nvGrpSpPr>
        <p:cNvPr id="1" name="Shape 234"/>
        <p:cNvGrpSpPr/>
        <p:nvPr/>
      </p:nvGrpSpPr>
      <p:grpSpPr>
        <a:xfrm>
          <a:off x="0" y="0"/>
          <a:ext cx="0" cy="0"/>
          <a:chOff x="0" y="0"/>
          <a:chExt cx="0" cy="0"/>
        </a:xfrm>
      </p:grpSpPr>
      <p:sp>
        <p:nvSpPr>
          <p:cNvPr id="235" name="Google Shape;235;p16"/>
          <p:cNvSpPr txBox="1">
            <a:spLocks noGrp="1"/>
          </p:cNvSpPr>
          <p:nvPr>
            <p:ph type="title"/>
          </p:nvPr>
        </p:nvSpPr>
        <p:spPr>
          <a:xfrm>
            <a:off x="1057650" y="492175"/>
            <a:ext cx="8576700" cy="63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236"/>
        <p:cNvGrpSpPr/>
        <p:nvPr/>
      </p:nvGrpSpPr>
      <p:grpSpPr>
        <a:xfrm>
          <a:off x="0" y="0"/>
          <a:ext cx="0" cy="0"/>
          <a:chOff x="0" y="0"/>
          <a:chExt cx="0" cy="0"/>
        </a:xfrm>
      </p:grpSpPr>
      <p:sp>
        <p:nvSpPr>
          <p:cNvPr id="237" name="Google Shape;237;p17"/>
          <p:cNvSpPr txBox="1">
            <a:spLocks noGrp="1"/>
          </p:cNvSpPr>
          <p:nvPr>
            <p:ph type="title"/>
          </p:nvPr>
        </p:nvSpPr>
        <p:spPr>
          <a:xfrm>
            <a:off x="5722200" y="2198375"/>
            <a:ext cx="4142100" cy="4396800"/>
          </a:xfrm>
          <a:prstGeom prst="rect">
            <a:avLst/>
          </a:prstGeom>
        </p:spPr>
        <p:txBody>
          <a:bodyPr spcFirstLastPara="1" wrap="square" lIns="91425" tIns="91425" rIns="91425" bIns="91425" anchor="t" anchorCtr="0">
            <a:noAutofit/>
          </a:bodyPr>
          <a:lstStyle>
            <a:lvl1pPr lvl="0">
              <a:spcBef>
                <a:spcPts val="0"/>
              </a:spcBef>
              <a:spcAft>
                <a:spcPts val="0"/>
              </a:spcAft>
              <a:buClr>
                <a:schemeClr val="accent6"/>
              </a:buClr>
              <a:buSzPts val="1200"/>
              <a:buFont typeface="Montserrat"/>
              <a:buChar char="●"/>
              <a:defRPr sz="1400">
                <a:latin typeface="Montserrat Medium"/>
                <a:ea typeface="Montserrat Medium"/>
                <a:cs typeface="Montserrat Medium"/>
                <a:sym typeface="Montserrat Medium"/>
              </a:defRPr>
            </a:lvl1pPr>
            <a:lvl2pPr lvl="1">
              <a:spcBef>
                <a:spcPts val="0"/>
              </a:spcBef>
              <a:spcAft>
                <a:spcPts val="0"/>
              </a:spcAft>
              <a:buSzPts val="1200"/>
              <a:buFont typeface="Montserrat"/>
              <a:buChar char="○"/>
              <a:defRPr>
                <a:latin typeface="Montserrat"/>
                <a:ea typeface="Montserrat"/>
                <a:cs typeface="Montserrat"/>
                <a:sym typeface="Montserrat"/>
              </a:defRPr>
            </a:lvl2pPr>
            <a:lvl3pPr lvl="2">
              <a:spcBef>
                <a:spcPts val="0"/>
              </a:spcBef>
              <a:spcAft>
                <a:spcPts val="0"/>
              </a:spcAft>
              <a:buSzPts val="1200"/>
              <a:buFont typeface="Montserrat"/>
              <a:buChar char="■"/>
              <a:defRPr>
                <a:latin typeface="Montserrat"/>
                <a:ea typeface="Montserrat"/>
                <a:cs typeface="Montserrat"/>
                <a:sym typeface="Montserrat"/>
              </a:defRPr>
            </a:lvl3pPr>
            <a:lvl4pPr lvl="3">
              <a:spcBef>
                <a:spcPts val="0"/>
              </a:spcBef>
              <a:spcAft>
                <a:spcPts val="0"/>
              </a:spcAft>
              <a:buSzPts val="1200"/>
              <a:buFont typeface="Montserrat"/>
              <a:buChar char="●"/>
              <a:defRPr>
                <a:latin typeface="Montserrat"/>
                <a:ea typeface="Montserrat"/>
                <a:cs typeface="Montserrat"/>
                <a:sym typeface="Montserrat"/>
              </a:defRPr>
            </a:lvl4pPr>
            <a:lvl5pPr lvl="4">
              <a:spcBef>
                <a:spcPts val="0"/>
              </a:spcBef>
              <a:spcAft>
                <a:spcPts val="0"/>
              </a:spcAft>
              <a:buSzPts val="1200"/>
              <a:buFont typeface="Montserrat"/>
              <a:buChar char="○"/>
              <a:defRPr>
                <a:latin typeface="Montserrat"/>
                <a:ea typeface="Montserrat"/>
                <a:cs typeface="Montserrat"/>
                <a:sym typeface="Montserrat"/>
              </a:defRPr>
            </a:lvl5pPr>
            <a:lvl6pPr lvl="5">
              <a:spcBef>
                <a:spcPts val="0"/>
              </a:spcBef>
              <a:spcAft>
                <a:spcPts val="0"/>
              </a:spcAft>
              <a:buSzPts val="1200"/>
              <a:buFont typeface="Montserrat"/>
              <a:buChar char="■"/>
              <a:defRPr>
                <a:latin typeface="Montserrat"/>
                <a:ea typeface="Montserrat"/>
                <a:cs typeface="Montserrat"/>
                <a:sym typeface="Montserrat"/>
              </a:defRPr>
            </a:lvl6pPr>
            <a:lvl7pPr lvl="6">
              <a:spcBef>
                <a:spcPts val="0"/>
              </a:spcBef>
              <a:spcAft>
                <a:spcPts val="0"/>
              </a:spcAft>
              <a:buSzPts val="1200"/>
              <a:buFont typeface="Montserrat"/>
              <a:buChar char="●"/>
              <a:defRPr>
                <a:latin typeface="Montserrat"/>
                <a:ea typeface="Montserrat"/>
                <a:cs typeface="Montserrat"/>
                <a:sym typeface="Montserrat"/>
              </a:defRPr>
            </a:lvl7pPr>
            <a:lvl8pPr lvl="7">
              <a:spcBef>
                <a:spcPts val="0"/>
              </a:spcBef>
              <a:spcAft>
                <a:spcPts val="0"/>
              </a:spcAft>
              <a:buSzPts val="1200"/>
              <a:buFont typeface="Montserrat"/>
              <a:buChar char="○"/>
              <a:defRPr>
                <a:latin typeface="Montserrat"/>
                <a:ea typeface="Montserrat"/>
                <a:cs typeface="Montserrat"/>
                <a:sym typeface="Montserrat"/>
              </a:defRPr>
            </a:lvl8pPr>
            <a:lvl9pPr lvl="8">
              <a:spcBef>
                <a:spcPts val="0"/>
              </a:spcBef>
              <a:spcAft>
                <a:spcPts val="0"/>
              </a:spcAft>
              <a:buSzPts val="1200"/>
              <a:buFont typeface="Montserrat"/>
              <a:buChar char="■"/>
              <a:defRPr>
                <a:latin typeface="Montserrat"/>
                <a:ea typeface="Montserrat"/>
                <a:cs typeface="Montserrat"/>
                <a:sym typeface="Montserrat"/>
              </a:defRPr>
            </a:lvl9pPr>
          </a:lstStyle>
          <a:p>
            <a:endParaRPr/>
          </a:p>
        </p:txBody>
      </p:sp>
      <p:sp>
        <p:nvSpPr>
          <p:cNvPr id="238" name="Google Shape;238;p17"/>
          <p:cNvSpPr txBox="1">
            <a:spLocks noGrp="1"/>
          </p:cNvSpPr>
          <p:nvPr>
            <p:ph type="title" idx="2"/>
          </p:nvPr>
        </p:nvSpPr>
        <p:spPr>
          <a:xfrm>
            <a:off x="730875" y="2198375"/>
            <a:ext cx="3582600" cy="14589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body" type="blank">
  <p:cSld name="BLANK">
    <p:spTree>
      <p:nvGrpSpPr>
        <p:cNvPr id="1" name="Shape 242"/>
        <p:cNvGrpSpPr/>
        <p:nvPr/>
      </p:nvGrpSpPr>
      <p:grpSpPr>
        <a:xfrm>
          <a:off x="0" y="0"/>
          <a:ext cx="0" cy="0"/>
          <a:chOff x="0" y="0"/>
          <a:chExt cx="0" cy="0"/>
        </a:xfrm>
      </p:grpSpPr>
      <p:sp>
        <p:nvSpPr>
          <p:cNvPr id="243" name="Google Shape;243;p19"/>
          <p:cNvSpPr txBox="1">
            <a:spLocks noGrp="1"/>
          </p:cNvSpPr>
          <p:nvPr>
            <p:ph type="title"/>
          </p:nvPr>
        </p:nvSpPr>
        <p:spPr>
          <a:xfrm>
            <a:off x="1248920" y="476000"/>
            <a:ext cx="8240400" cy="708900"/>
          </a:xfrm>
          <a:prstGeom prst="rect">
            <a:avLst/>
          </a:prstGeom>
        </p:spPr>
        <p:txBody>
          <a:bodyPr spcFirstLastPara="1" wrap="square" lIns="116050" tIns="116050" rIns="116050" bIns="116050" anchor="t" anchorCtr="0">
            <a:noAutofit/>
          </a:bodyPr>
          <a:lstStyle>
            <a:lvl1pPr lvl="0"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1pPr>
            <a:lvl2pPr lvl="1"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2pPr>
            <a:lvl3pPr lvl="2"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3pPr>
            <a:lvl4pPr lvl="3"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4pPr>
            <a:lvl5pPr lvl="4"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5pPr>
            <a:lvl6pPr lvl="5"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6pPr>
            <a:lvl7pPr lvl="6"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7pPr>
            <a:lvl8pPr lvl="7"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8pPr>
            <a:lvl9pPr lvl="8"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9pPr>
          </a:lstStyle>
          <a:p>
            <a:endParaRPr/>
          </a:p>
        </p:txBody>
      </p:sp>
      <p:sp>
        <p:nvSpPr>
          <p:cNvPr id="244" name="Google Shape;244;p19"/>
          <p:cNvSpPr txBox="1">
            <a:spLocks noGrp="1"/>
          </p:cNvSpPr>
          <p:nvPr>
            <p:ph type="body" idx="1"/>
          </p:nvPr>
        </p:nvSpPr>
        <p:spPr>
          <a:xfrm>
            <a:off x="1225827" y="1348115"/>
            <a:ext cx="8240400" cy="4993200"/>
          </a:xfrm>
          <a:prstGeom prst="rect">
            <a:avLst/>
          </a:prstGeom>
        </p:spPr>
        <p:txBody>
          <a:bodyPr spcFirstLastPara="1" wrap="square" lIns="116050" tIns="116050" rIns="116050" bIns="116050" anchor="t" anchorCtr="0">
            <a:noAutofit/>
          </a:bodyPr>
          <a:lstStyle>
            <a:lvl1pPr marL="457200" lvl="0" indent="-317500" rtl="0">
              <a:lnSpc>
                <a:spcPct val="115000"/>
              </a:lnSpc>
              <a:spcBef>
                <a:spcPts val="0"/>
              </a:spcBef>
              <a:spcAft>
                <a:spcPts val="0"/>
              </a:spcAft>
              <a:buClr>
                <a:schemeClr val="lt1"/>
              </a:buClr>
              <a:buSzPts val="1400"/>
              <a:buFont typeface="Arial"/>
              <a:buChar char="●"/>
              <a:defRPr sz="1400">
                <a:solidFill>
                  <a:schemeClr val="lt1"/>
                </a:solidFill>
                <a:latin typeface="Arial"/>
                <a:ea typeface="Arial"/>
                <a:cs typeface="Arial"/>
                <a:sym typeface="Arial"/>
              </a:defRPr>
            </a:lvl1pPr>
            <a:lvl2pPr marL="914400" lvl="1" indent="-317500" rtl="0">
              <a:lnSpc>
                <a:spcPct val="115000"/>
              </a:lnSpc>
              <a:spcBef>
                <a:spcPts val="0"/>
              </a:spcBef>
              <a:spcAft>
                <a:spcPts val="0"/>
              </a:spcAft>
              <a:buClr>
                <a:schemeClr val="lt1"/>
              </a:buClr>
              <a:buSzPts val="1400"/>
              <a:buFont typeface="Arial"/>
              <a:buChar char="○"/>
              <a:defRPr sz="1400">
                <a:solidFill>
                  <a:schemeClr val="lt1"/>
                </a:solidFill>
                <a:latin typeface="Arial"/>
                <a:ea typeface="Arial"/>
                <a:cs typeface="Arial"/>
                <a:sym typeface="Arial"/>
              </a:defRPr>
            </a:lvl2pPr>
            <a:lvl3pPr marL="1371600" lvl="2" indent="-317500" rtl="0">
              <a:lnSpc>
                <a:spcPct val="115000"/>
              </a:lnSpc>
              <a:spcBef>
                <a:spcPts val="0"/>
              </a:spcBef>
              <a:spcAft>
                <a:spcPts val="0"/>
              </a:spcAft>
              <a:buClr>
                <a:schemeClr val="lt1"/>
              </a:buClr>
              <a:buSzPts val="1400"/>
              <a:buFont typeface="Arial"/>
              <a:buChar char="■"/>
              <a:defRPr sz="1400">
                <a:solidFill>
                  <a:schemeClr val="lt1"/>
                </a:solidFill>
                <a:latin typeface="Arial"/>
                <a:ea typeface="Arial"/>
                <a:cs typeface="Arial"/>
                <a:sym typeface="Arial"/>
              </a:defRPr>
            </a:lvl3pPr>
            <a:lvl4pPr marL="1828800" lvl="3" indent="-317500" rtl="0">
              <a:lnSpc>
                <a:spcPct val="115000"/>
              </a:lnSpc>
              <a:spcBef>
                <a:spcPts val="0"/>
              </a:spcBef>
              <a:spcAft>
                <a:spcPts val="0"/>
              </a:spcAft>
              <a:buClr>
                <a:schemeClr val="lt1"/>
              </a:buClr>
              <a:buSzPts val="1400"/>
              <a:buFont typeface="Arial"/>
              <a:buChar char="●"/>
              <a:defRPr sz="1400">
                <a:solidFill>
                  <a:schemeClr val="lt1"/>
                </a:solidFill>
                <a:latin typeface="Arial"/>
                <a:ea typeface="Arial"/>
                <a:cs typeface="Arial"/>
                <a:sym typeface="Arial"/>
              </a:defRPr>
            </a:lvl4pPr>
            <a:lvl5pPr marL="2286000" lvl="4" indent="-317500" rtl="0">
              <a:lnSpc>
                <a:spcPct val="115000"/>
              </a:lnSpc>
              <a:spcBef>
                <a:spcPts val="0"/>
              </a:spcBef>
              <a:spcAft>
                <a:spcPts val="0"/>
              </a:spcAft>
              <a:buClr>
                <a:schemeClr val="lt1"/>
              </a:buClr>
              <a:buSzPts val="1400"/>
              <a:buFont typeface="Arial"/>
              <a:buChar char="○"/>
              <a:defRPr sz="1400">
                <a:solidFill>
                  <a:schemeClr val="lt1"/>
                </a:solidFill>
                <a:latin typeface="Arial"/>
                <a:ea typeface="Arial"/>
                <a:cs typeface="Arial"/>
                <a:sym typeface="Arial"/>
              </a:defRPr>
            </a:lvl5pPr>
            <a:lvl6pPr marL="2743200" lvl="5" indent="-317500" rtl="0">
              <a:lnSpc>
                <a:spcPct val="115000"/>
              </a:lnSpc>
              <a:spcBef>
                <a:spcPts val="0"/>
              </a:spcBef>
              <a:spcAft>
                <a:spcPts val="0"/>
              </a:spcAft>
              <a:buClr>
                <a:schemeClr val="lt1"/>
              </a:buClr>
              <a:buSzPts val="1400"/>
              <a:buFont typeface="Arial"/>
              <a:buChar char="■"/>
              <a:defRPr sz="1400">
                <a:solidFill>
                  <a:schemeClr val="lt1"/>
                </a:solidFill>
                <a:latin typeface="Arial"/>
                <a:ea typeface="Arial"/>
                <a:cs typeface="Arial"/>
                <a:sym typeface="Arial"/>
              </a:defRPr>
            </a:lvl6pPr>
            <a:lvl7pPr marL="3200400" lvl="6" indent="-317500" rtl="0">
              <a:lnSpc>
                <a:spcPct val="115000"/>
              </a:lnSpc>
              <a:spcBef>
                <a:spcPts val="0"/>
              </a:spcBef>
              <a:spcAft>
                <a:spcPts val="0"/>
              </a:spcAft>
              <a:buClr>
                <a:schemeClr val="lt1"/>
              </a:buClr>
              <a:buSzPts val="1400"/>
              <a:buFont typeface="Arial"/>
              <a:buChar char="●"/>
              <a:defRPr sz="1400">
                <a:solidFill>
                  <a:schemeClr val="lt1"/>
                </a:solidFill>
                <a:latin typeface="Arial"/>
                <a:ea typeface="Arial"/>
                <a:cs typeface="Arial"/>
                <a:sym typeface="Arial"/>
              </a:defRPr>
            </a:lvl7pPr>
            <a:lvl8pPr marL="3657600" lvl="7" indent="-317500" rtl="0">
              <a:lnSpc>
                <a:spcPct val="115000"/>
              </a:lnSpc>
              <a:spcBef>
                <a:spcPts val="0"/>
              </a:spcBef>
              <a:spcAft>
                <a:spcPts val="0"/>
              </a:spcAft>
              <a:buClr>
                <a:schemeClr val="lt1"/>
              </a:buClr>
              <a:buSzPts val="1400"/>
              <a:buFont typeface="Arial"/>
              <a:buChar char="○"/>
              <a:defRPr sz="1400">
                <a:solidFill>
                  <a:schemeClr val="lt1"/>
                </a:solidFill>
                <a:latin typeface="Arial"/>
                <a:ea typeface="Arial"/>
                <a:cs typeface="Arial"/>
                <a:sym typeface="Arial"/>
              </a:defRPr>
            </a:lvl8pPr>
            <a:lvl9pPr marL="4114800" lvl="8" indent="-317500" rtl="0">
              <a:lnSpc>
                <a:spcPct val="115000"/>
              </a:lnSpc>
              <a:spcBef>
                <a:spcPts val="0"/>
              </a:spcBef>
              <a:spcAft>
                <a:spcPts val="0"/>
              </a:spcAft>
              <a:buClr>
                <a:schemeClr val="lt1"/>
              </a:buClr>
              <a:buSzPts val="1400"/>
              <a:buFont typeface="Arial"/>
              <a:buChar char="■"/>
              <a:defRPr sz="1400">
                <a:solidFill>
                  <a:schemeClr val="lt1"/>
                </a:solidFill>
                <a:latin typeface="Arial"/>
                <a:ea typeface="Arial"/>
                <a:cs typeface="Arial"/>
                <a:sym typeface="Aria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p:cSld name="BLANK_1">
    <p:spTree>
      <p:nvGrpSpPr>
        <p:cNvPr id="1" name="Shape 245"/>
        <p:cNvGrpSpPr/>
        <p:nvPr/>
      </p:nvGrpSpPr>
      <p:grpSpPr>
        <a:xfrm>
          <a:off x="0" y="0"/>
          <a:ext cx="0" cy="0"/>
          <a:chOff x="0" y="0"/>
          <a:chExt cx="0" cy="0"/>
        </a:xfrm>
      </p:grpSpPr>
      <p:sp>
        <p:nvSpPr>
          <p:cNvPr id="246" name="Google Shape;246;p20"/>
          <p:cNvSpPr txBox="1">
            <a:spLocks noGrp="1"/>
          </p:cNvSpPr>
          <p:nvPr>
            <p:ph type="title"/>
          </p:nvPr>
        </p:nvSpPr>
        <p:spPr>
          <a:xfrm>
            <a:off x="1248920" y="476000"/>
            <a:ext cx="8240400" cy="708900"/>
          </a:xfrm>
          <a:prstGeom prst="rect">
            <a:avLst/>
          </a:prstGeom>
        </p:spPr>
        <p:txBody>
          <a:bodyPr spcFirstLastPara="1" wrap="square" lIns="116050" tIns="116050" rIns="116050" bIns="116050" anchor="t" anchorCtr="0">
            <a:noAutofit/>
          </a:bodyPr>
          <a:lstStyle>
            <a:lvl1pPr lvl="0"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1pPr>
            <a:lvl2pPr lvl="1"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2pPr>
            <a:lvl3pPr lvl="2"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3pPr>
            <a:lvl4pPr lvl="3"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4pPr>
            <a:lvl5pPr lvl="4"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5pPr>
            <a:lvl6pPr lvl="5"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6pPr>
            <a:lvl7pPr lvl="6"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7pPr>
            <a:lvl8pPr lvl="7"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8pPr>
            <a:lvl9pPr lvl="8"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p:cSld name="BLANK_1_1">
    <p:spTree>
      <p:nvGrpSpPr>
        <p:cNvPr id="1" name="Shape 247"/>
        <p:cNvGrpSpPr/>
        <p:nvPr/>
      </p:nvGrpSpPr>
      <p:grpSpPr>
        <a:xfrm>
          <a:off x="0" y="0"/>
          <a:ext cx="0" cy="0"/>
          <a:chOff x="0" y="0"/>
          <a:chExt cx="0" cy="0"/>
        </a:xfrm>
      </p:grpSpPr>
      <p:sp>
        <p:nvSpPr>
          <p:cNvPr id="248" name="Google Shape;248;p21"/>
          <p:cNvSpPr txBox="1">
            <a:spLocks noGrp="1"/>
          </p:cNvSpPr>
          <p:nvPr>
            <p:ph type="title"/>
          </p:nvPr>
        </p:nvSpPr>
        <p:spPr>
          <a:xfrm>
            <a:off x="1248920" y="476000"/>
            <a:ext cx="8240400" cy="708900"/>
          </a:xfrm>
          <a:prstGeom prst="rect">
            <a:avLst/>
          </a:prstGeom>
        </p:spPr>
        <p:txBody>
          <a:bodyPr spcFirstLastPara="1" wrap="square" lIns="116050" tIns="116050" rIns="116050" bIns="116050" anchor="t" anchorCtr="0">
            <a:noAutofit/>
          </a:bodyPr>
          <a:lstStyle>
            <a:lvl1pPr lvl="0"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1pPr>
            <a:lvl2pPr lvl="1"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2pPr>
            <a:lvl3pPr lvl="2"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3pPr>
            <a:lvl4pPr lvl="3"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4pPr>
            <a:lvl5pPr lvl="4"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5pPr>
            <a:lvl6pPr lvl="5"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6pPr>
            <a:lvl7pPr lvl="6"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7pPr>
            <a:lvl8pPr lvl="7"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8pPr>
            <a:lvl9pPr lvl="8" algn="ctr" rtl="0">
              <a:spcBef>
                <a:spcPts val="0"/>
              </a:spcBef>
              <a:spcAft>
                <a:spcPts val="0"/>
              </a:spcAft>
              <a:buClr>
                <a:srgbClr val="FFFFFF"/>
              </a:buClr>
              <a:buSzPts val="3000"/>
              <a:buFont typeface="Arial"/>
              <a:buNone/>
              <a:defRPr sz="3000">
                <a:solidFill>
                  <a:srgbClr val="FFFFFF"/>
                </a:solidFill>
                <a:latin typeface="Arial"/>
                <a:ea typeface="Arial"/>
                <a:cs typeface="Arial"/>
                <a:sym typeface="Arial"/>
              </a:defRPr>
            </a:lvl9pPr>
          </a:lstStyle>
          <a:p>
            <a:endParaRPr/>
          </a:p>
        </p:txBody>
      </p:sp>
      <p:sp>
        <p:nvSpPr>
          <p:cNvPr id="249" name="Google Shape;249;p21"/>
          <p:cNvSpPr txBox="1">
            <a:spLocks noGrp="1"/>
          </p:cNvSpPr>
          <p:nvPr>
            <p:ph type="subTitle" idx="1"/>
          </p:nvPr>
        </p:nvSpPr>
        <p:spPr>
          <a:xfrm>
            <a:off x="1253422" y="1611542"/>
            <a:ext cx="8185200" cy="1054800"/>
          </a:xfrm>
          <a:prstGeom prst="rect">
            <a:avLst/>
          </a:prstGeom>
        </p:spPr>
        <p:txBody>
          <a:bodyPr spcFirstLastPara="1" wrap="square" lIns="116050" tIns="116050" rIns="116050" bIns="116050" anchor="t" anchorCtr="0">
            <a:noAutofit/>
          </a:bodyPr>
          <a:lstStyle>
            <a:lvl1pPr lvl="0" algn="ctr" rtl="0">
              <a:spcBef>
                <a:spcPts val="0"/>
              </a:spcBef>
              <a:spcAft>
                <a:spcPts val="0"/>
              </a:spcAft>
              <a:buClr>
                <a:schemeClr val="lt1"/>
              </a:buClr>
              <a:buSzPts val="1400"/>
              <a:buFont typeface="Arial"/>
              <a:buNone/>
              <a:defRPr>
                <a:solidFill>
                  <a:schemeClr val="lt1"/>
                </a:solidFill>
                <a:latin typeface="Arial"/>
                <a:ea typeface="Arial"/>
                <a:cs typeface="Arial"/>
                <a:sym typeface="Arial"/>
              </a:defRPr>
            </a:lvl1pPr>
            <a:lvl2pPr lvl="1" algn="ctr" rtl="0">
              <a:lnSpc>
                <a:spcPct val="100000"/>
              </a:lnSpc>
              <a:spcBef>
                <a:spcPts val="0"/>
              </a:spcBef>
              <a:spcAft>
                <a:spcPts val="0"/>
              </a:spcAft>
              <a:buClr>
                <a:schemeClr val="lt1"/>
              </a:buClr>
              <a:buSzPts val="1400"/>
              <a:buFont typeface="Arial"/>
              <a:buNone/>
              <a:defRPr>
                <a:solidFill>
                  <a:schemeClr val="lt1"/>
                </a:solidFill>
                <a:latin typeface="Arial"/>
                <a:ea typeface="Arial"/>
                <a:cs typeface="Arial"/>
                <a:sym typeface="Arial"/>
              </a:defRPr>
            </a:lvl2pPr>
            <a:lvl3pPr lvl="2" algn="ctr" rtl="0">
              <a:lnSpc>
                <a:spcPct val="100000"/>
              </a:lnSpc>
              <a:spcBef>
                <a:spcPts val="0"/>
              </a:spcBef>
              <a:spcAft>
                <a:spcPts val="0"/>
              </a:spcAft>
              <a:buClr>
                <a:schemeClr val="lt1"/>
              </a:buClr>
              <a:buSzPts val="1400"/>
              <a:buFont typeface="Arial"/>
              <a:buNone/>
              <a:defRPr>
                <a:solidFill>
                  <a:schemeClr val="lt1"/>
                </a:solidFill>
                <a:latin typeface="Arial"/>
                <a:ea typeface="Arial"/>
                <a:cs typeface="Arial"/>
                <a:sym typeface="Arial"/>
              </a:defRPr>
            </a:lvl3pPr>
            <a:lvl4pPr lvl="3" algn="ctr" rtl="0">
              <a:lnSpc>
                <a:spcPct val="100000"/>
              </a:lnSpc>
              <a:spcBef>
                <a:spcPts val="0"/>
              </a:spcBef>
              <a:spcAft>
                <a:spcPts val="0"/>
              </a:spcAft>
              <a:buClr>
                <a:schemeClr val="lt1"/>
              </a:buClr>
              <a:buSzPts val="1400"/>
              <a:buFont typeface="Arial"/>
              <a:buNone/>
              <a:defRPr>
                <a:solidFill>
                  <a:schemeClr val="lt1"/>
                </a:solidFill>
                <a:latin typeface="Arial"/>
                <a:ea typeface="Arial"/>
                <a:cs typeface="Arial"/>
                <a:sym typeface="Arial"/>
              </a:defRPr>
            </a:lvl4pPr>
            <a:lvl5pPr lvl="4" algn="ctr" rtl="0">
              <a:lnSpc>
                <a:spcPct val="100000"/>
              </a:lnSpc>
              <a:spcBef>
                <a:spcPts val="0"/>
              </a:spcBef>
              <a:spcAft>
                <a:spcPts val="0"/>
              </a:spcAft>
              <a:buClr>
                <a:schemeClr val="lt1"/>
              </a:buClr>
              <a:buSzPts val="1400"/>
              <a:buFont typeface="Arial"/>
              <a:buNone/>
              <a:defRPr>
                <a:solidFill>
                  <a:schemeClr val="lt1"/>
                </a:solidFill>
                <a:latin typeface="Arial"/>
                <a:ea typeface="Arial"/>
                <a:cs typeface="Arial"/>
                <a:sym typeface="Arial"/>
              </a:defRPr>
            </a:lvl5pPr>
            <a:lvl6pPr lvl="5" algn="ctr" rtl="0">
              <a:lnSpc>
                <a:spcPct val="100000"/>
              </a:lnSpc>
              <a:spcBef>
                <a:spcPts val="0"/>
              </a:spcBef>
              <a:spcAft>
                <a:spcPts val="0"/>
              </a:spcAft>
              <a:buClr>
                <a:schemeClr val="lt1"/>
              </a:buClr>
              <a:buSzPts val="1400"/>
              <a:buFont typeface="Arial"/>
              <a:buNone/>
              <a:defRPr>
                <a:solidFill>
                  <a:schemeClr val="lt1"/>
                </a:solidFill>
                <a:latin typeface="Arial"/>
                <a:ea typeface="Arial"/>
                <a:cs typeface="Arial"/>
                <a:sym typeface="Arial"/>
              </a:defRPr>
            </a:lvl6pPr>
            <a:lvl7pPr lvl="6" algn="ctr" rtl="0">
              <a:lnSpc>
                <a:spcPct val="100000"/>
              </a:lnSpc>
              <a:spcBef>
                <a:spcPts val="0"/>
              </a:spcBef>
              <a:spcAft>
                <a:spcPts val="0"/>
              </a:spcAft>
              <a:buClr>
                <a:schemeClr val="lt1"/>
              </a:buClr>
              <a:buSzPts val="1400"/>
              <a:buFont typeface="Arial"/>
              <a:buNone/>
              <a:defRPr>
                <a:solidFill>
                  <a:schemeClr val="lt1"/>
                </a:solidFill>
                <a:latin typeface="Arial"/>
                <a:ea typeface="Arial"/>
                <a:cs typeface="Arial"/>
                <a:sym typeface="Arial"/>
              </a:defRPr>
            </a:lvl7pPr>
            <a:lvl8pPr lvl="7" algn="ctr" rtl="0">
              <a:lnSpc>
                <a:spcPct val="100000"/>
              </a:lnSpc>
              <a:spcBef>
                <a:spcPts val="0"/>
              </a:spcBef>
              <a:spcAft>
                <a:spcPts val="0"/>
              </a:spcAft>
              <a:buClr>
                <a:schemeClr val="lt1"/>
              </a:buClr>
              <a:buSzPts val="1400"/>
              <a:buFont typeface="Arial"/>
              <a:buNone/>
              <a:defRPr>
                <a:solidFill>
                  <a:schemeClr val="lt1"/>
                </a:solidFill>
                <a:latin typeface="Arial"/>
                <a:ea typeface="Arial"/>
                <a:cs typeface="Arial"/>
                <a:sym typeface="Arial"/>
              </a:defRPr>
            </a:lvl8pPr>
            <a:lvl9pPr lvl="8" algn="ctr" rtl="0">
              <a:lnSpc>
                <a:spcPct val="100000"/>
              </a:lnSpc>
              <a:spcBef>
                <a:spcPts val="0"/>
              </a:spcBef>
              <a:spcAft>
                <a:spcPts val="0"/>
              </a:spcAft>
              <a:buClr>
                <a:schemeClr val="lt1"/>
              </a:buClr>
              <a:buSzPts val="1400"/>
              <a:buFont typeface="Arial"/>
              <a:buNone/>
              <a:defRPr>
                <a:solidFill>
                  <a:schemeClr val="lt1"/>
                </a:solidFill>
                <a:latin typeface="Arial"/>
                <a:ea typeface="Arial"/>
                <a:cs typeface="Arial"/>
                <a:sym typeface="Arial"/>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accent1"/>
        </a:solidFill>
        <a:effectLst/>
      </p:bgPr>
    </p:bg>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1969650" y="3161350"/>
            <a:ext cx="6752700" cy="8490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title" idx="2" hasCustomPrompt="1"/>
          </p:nvPr>
        </p:nvSpPr>
        <p:spPr>
          <a:xfrm>
            <a:off x="2639250" y="1625800"/>
            <a:ext cx="5413500" cy="153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120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4" name="Google Shape;14;p3"/>
          <p:cNvSpPr txBox="1">
            <a:spLocks noGrp="1"/>
          </p:cNvSpPr>
          <p:nvPr>
            <p:ph type="body" idx="1"/>
          </p:nvPr>
        </p:nvSpPr>
        <p:spPr>
          <a:xfrm>
            <a:off x="1975075" y="4125825"/>
            <a:ext cx="6752700" cy="1486500"/>
          </a:xfrm>
          <a:prstGeom prst="rect">
            <a:avLst/>
          </a:prstGeom>
        </p:spPr>
        <p:txBody>
          <a:bodyPr spcFirstLastPara="1" wrap="square" lIns="91425" tIns="91425" rIns="91425" bIns="91425" anchor="t" anchorCtr="0">
            <a:noAutofit/>
          </a:bodyPr>
          <a:lstStyle>
            <a:lvl1pPr marL="457200" lvl="0" indent="-317500" algn="ctr" rtl="0">
              <a:lnSpc>
                <a:spcPct val="100000"/>
              </a:lnSpc>
              <a:spcBef>
                <a:spcPts val="0"/>
              </a:spcBef>
              <a:spcAft>
                <a:spcPts val="0"/>
              </a:spcAft>
              <a:buSzPts val="1400"/>
              <a:buFont typeface="Montserrat Medium"/>
              <a:buAutoNum type="arabicPeriod"/>
              <a:defRPr sz="1400">
                <a:latin typeface="Montserrat Medium"/>
                <a:ea typeface="Montserrat Medium"/>
                <a:cs typeface="Montserrat Medium"/>
                <a:sym typeface="Montserrat Medium"/>
              </a:defRPr>
            </a:lvl1pPr>
            <a:lvl2pPr marL="914400" lvl="1" indent="-317500" algn="ctr" rtl="0">
              <a:lnSpc>
                <a:spcPct val="100000"/>
              </a:lnSpc>
              <a:spcBef>
                <a:spcPts val="0"/>
              </a:spcBef>
              <a:spcAft>
                <a:spcPts val="0"/>
              </a:spcAft>
              <a:buSzPts val="1400"/>
              <a:buFont typeface="Montserrat Medium"/>
              <a:buChar char="○"/>
              <a:defRPr sz="1400">
                <a:latin typeface="Montserrat Medium"/>
                <a:ea typeface="Montserrat Medium"/>
                <a:cs typeface="Montserrat Medium"/>
                <a:sym typeface="Montserrat Medium"/>
              </a:defRPr>
            </a:lvl2pPr>
            <a:lvl3pPr marL="1371600" lvl="2" indent="-317500" algn="ctr" rtl="0">
              <a:lnSpc>
                <a:spcPct val="100000"/>
              </a:lnSpc>
              <a:spcBef>
                <a:spcPts val="0"/>
              </a:spcBef>
              <a:spcAft>
                <a:spcPts val="0"/>
              </a:spcAft>
              <a:buSzPts val="1400"/>
              <a:buFont typeface="Montserrat Medium"/>
              <a:buChar char="■"/>
              <a:defRPr sz="1400">
                <a:latin typeface="Montserrat Medium"/>
                <a:ea typeface="Montserrat Medium"/>
                <a:cs typeface="Montserrat Medium"/>
                <a:sym typeface="Montserrat Medium"/>
              </a:defRPr>
            </a:lvl3pPr>
            <a:lvl4pPr marL="1828800" lvl="3" indent="-317500" algn="ctr" rtl="0">
              <a:lnSpc>
                <a:spcPct val="100000"/>
              </a:lnSpc>
              <a:spcBef>
                <a:spcPts val="0"/>
              </a:spcBef>
              <a:spcAft>
                <a:spcPts val="0"/>
              </a:spcAft>
              <a:buSzPts val="1400"/>
              <a:buFont typeface="Montserrat Medium"/>
              <a:buChar char="●"/>
              <a:defRPr sz="1400">
                <a:latin typeface="Montserrat Medium"/>
                <a:ea typeface="Montserrat Medium"/>
                <a:cs typeface="Montserrat Medium"/>
                <a:sym typeface="Montserrat Medium"/>
              </a:defRPr>
            </a:lvl4pPr>
            <a:lvl5pPr marL="2286000" lvl="4" indent="-317500" algn="ctr" rtl="0">
              <a:lnSpc>
                <a:spcPct val="100000"/>
              </a:lnSpc>
              <a:spcBef>
                <a:spcPts val="0"/>
              </a:spcBef>
              <a:spcAft>
                <a:spcPts val="0"/>
              </a:spcAft>
              <a:buSzPts val="1400"/>
              <a:buFont typeface="Montserrat Medium"/>
              <a:buChar char="○"/>
              <a:defRPr sz="1400">
                <a:latin typeface="Montserrat Medium"/>
                <a:ea typeface="Montserrat Medium"/>
                <a:cs typeface="Montserrat Medium"/>
                <a:sym typeface="Montserrat Medium"/>
              </a:defRPr>
            </a:lvl5pPr>
            <a:lvl6pPr marL="2743200" lvl="5" indent="-317500" algn="ctr" rtl="0">
              <a:lnSpc>
                <a:spcPct val="100000"/>
              </a:lnSpc>
              <a:spcBef>
                <a:spcPts val="0"/>
              </a:spcBef>
              <a:spcAft>
                <a:spcPts val="0"/>
              </a:spcAft>
              <a:buSzPts val="1400"/>
              <a:buFont typeface="Montserrat Medium"/>
              <a:buChar char="■"/>
              <a:defRPr sz="1400">
                <a:latin typeface="Montserrat Medium"/>
                <a:ea typeface="Montserrat Medium"/>
                <a:cs typeface="Montserrat Medium"/>
                <a:sym typeface="Montserrat Medium"/>
              </a:defRPr>
            </a:lvl6pPr>
            <a:lvl7pPr marL="3200400" lvl="6" indent="-317500" algn="ctr" rtl="0">
              <a:lnSpc>
                <a:spcPct val="100000"/>
              </a:lnSpc>
              <a:spcBef>
                <a:spcPts val="0"/>
              </a:spcBef>
              <a:spcAft>
                <a:spcPts val="0"/>
              </a:spcAft>
              <a:buSzPts val="1400"/>
              <a:buFont typeface="Montserrat Medium"/>
              <a:buChar char="●"/>
              <a:defRPr sz="1400">
                <a:latin typeface="Montserrat Medium"/>
                <a:ea typeface="Montserrat Medium"/>
                <a:cs typeface="Montserrat Medium"/>
                <a:sym typeface="Montserrat Medium"/>
              </a:defRPr>
            </a:lvl7pPr>
            <a:lvl8pPr marL="3657600" lvl="7" indent="-317500" algn="ctr" rtl="0">
              <a:lnSpc>
                <a:spcPct val="100000"/>
              </a:lnSpc>
              <a:spcBef>
                <a:spcPts val="0"/>
              </a:spcBef>
              <a:spcAft>
                <a:spcPts val="0"/>
              </a:spcAft>
              <a:buSzPts val="1400"/>
              <a:buFont typeface="Montserrat Medium"/>
              <a:buChar char="○"/>
              <a:defRPr sz="1400">
                <a:latin typeface="Montserrat Medium"/>
                <a:ea typeface="Montserrat Medium"/>
                <a:cs typeface="Montserrat Medium"/>
                <a:sym typeface="Montserrat Medium"/>
              </a:defRPr>
            </a:lvl8pPr>
            <a:lvl9pPr marL="4114800" lvl="8" indent="-317500" algn="ctr" rtl="0">
              <a:lnSpc>
                <a:spcPct val="100000"/>
              </a:lnSpc>
              <a:spcBef>
                <a:spcPts val="0"/>
              </a:spcBef>
              <a:spcAft>
                <a:spcPts val="0"/>
              </a:spcAft>
              <a:buSzPts val="1400"/>
              <a:buFont typeface="Montserrat Medium"/>
              <a:buChar char="■"/>
              <a:defRPr sz="1400">
                <a:latin typeface="Montserrat Medium"/>
                <a:ea typeface="Montserrat Medium"/>
                <a:cs typeface="Montserrat Medium"/>
                <a:sym typeface="Montserrat Medium"/>
              </a:defRPr>
            </a:lvl9pPr>
          </a:lstStyle>
          <a:p>
            <a:endParaRPr/>
          </a:p>
        </p:txBody>
      </p:sp>
      <p:grpSp>
        <p:nvGrpSpPr>
          <p:cNvPr id="15" name="Google Shape;15;p3"/>
          <p:cNvGrpSpPr/>
          <p:nvPr/>
        </p:nvGrpSpPr>
        <p:grpSpPr>
          <a:xfrm rot="7865237" flipH="1">
            <a:off x="971471" y="5616680"/>
            <a:ext cx="1254485" cy="2732867"/>
            <a:chOff x="232775" y="361650"/>
            <a:chExt cx="1254500" cy="2732900"/>
          </a:xfrm>
        </p:grpSpPr>
        <p:sp>
          <p:nvSpPr>
            <p:cNvPr id="16" name="Google Shape;16;p3"/>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3"/>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3"/>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3"/>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3"/>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3"/>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3"/>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3"/>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 name="Google Shape;25;p3"/>
          <p:cNvGrpSpPr/>
          <p:nvPr/>
        </p:nvGrpSpPr>
        <p:grpSpPr>
          <a:xfrm rot="5400000">
            <a:off x="8616085" y="-657890"/>
            <a:ext cx="1254500" cy="2732900"/>
            <a:chOff x="232775" y="361650"/>
            <a:chExt cx="1254500" cy="2732900"/>
          </a:xfrm>
        </p:grpSpPr>
        <p:sp>
          <p:nvSpPr>
            <p:cNvPr id="26" name="Google Shape;26;p3"/>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3"/>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3"/>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3"/>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3"/>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3"/>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3"/>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extLst>
    <p:ext uri="{DCECCB84-F9BA-43D5-87BE-67443E8EF086}">
      <p15:sldGuideLst xmlns:p15="http://schemas.microsoft.com/office/powerpoint/2012/main">
        <p15:guide id="1" orient="horz" pos="2381">
          <p15:clr>
            <a:srgbClr val="FA7B17"/>
          </p15:clr>
        </p15:guide>
        <p15:guide id="2" pos="3368">
          <p15:clr>
            <a:srgbClr val="FA7B17"/>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lank slide">
  <p:cSld name="BLANK_1_1_1">
    <p:spTree>
      <p:nvGrpSpPr>
        <p:cNvPr id="1" name="Shape 250"/>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accent1"/>
        </a:solidFill>
        <a:effectLst/>
      </p:bgPr>
    </p:bg>
    <p:spTree>
      <p:nvGrpSpPr>
        <p:cNvPr id="1" name="Shape 35"/>
        <p:cNvGrpSpPr/>
        <p:nvPr/>
      </p:nvGrpSpPr>
      <p:grpSpPr>
        <a:xfrm>
          <a:off x="0" y="0"/>
          <a:ext cx="0" cy="0"/>
          <a:chOff x="0" y="0"/>
          <a:chExt cx="0" cy="0"/>
        </a:xfrm>
      </p:grpSpPr>
      <p:sp>
        <p:nvSpPr>
          <p:cNvPr id="36" name="Google Shape;36;p4"/>
          <p:cNvSpPr txBox="1">
            <a:spLocks noGrp="1"/>
          </p:cNvSpPr>
          <p:nvPr>
            <p:ph type="title"/>
          </p:nvPr>
        </p:nvSpPr>
        <p:spPr>
          <a:xfrm>
            <a:off x="730875" y="492175"/>
            <a:ext cx="8576700" cy="63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7" name="Google Shape;37;p4"/>
          <p:cNvSpPr txBox="1">
            <a:spLocks noGrp="1"/>
          </p:cNvSpPr>
          <p:nvPr>
            <p:ph type="body" idx="1"/>
          </p:nvPr>
        </p:nvSpPr>
        <p:spPr>
          <a:xfrm>
            <a:off x="730875" y="1240525"/>
            <a:ext cx="9241200" cy="8826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rgbClr val="000000"/>
              </a:buClr>
              <a:buSzPts val="1400"/>
              <a:buFont typeface="Arial"/>
              <a:buChar char="●"/>
              <a:defRPr sz="1400">
                <a:latin typeface="Montserrat Medium"/>
                <a:ea typeface="Montserrat Medium"/>
                <a:cs typeface="Montserrat Medium"/>
                <a:sym typeface="Montserrat Medium"/>
              </a:defRPr>
            </a:lvl1pPr>
            <a:lvl2pPr marL="914400" lvl="1" indent="-317500" rtl="0">
              <a:spcBef>
                <a:spcPts val="0"/>
              </a:spcBef>
              <a:spcAft>
                <a:spcPts val="0"/>
              </a:spcAft>
              <a:buClr>
                <a:srgbClr val="000000"/>
              </a:buClr>
              <a:buSzPts val="1400"/>
              <a:buFont typeface="Arial"/>
              <a:buChar char="○"/>
              <a:defRPr sz="1600">
                <a:latin typeface="Montserrat Medium"/>
                <a:ea typeface="Montserrat Medium"/>
                <a:cs typeface="Montserrat Medium"/>
                <a:sym typeface="Montserrat Medium"/>
              </a:defRPr>
            </a:lvl2pPr>
            <a:lvl3pPr marL="1371600" lvl="2" indent="-317500" rtl="0">
              <a:spcBef>
                <a:spcPts val="0"/>
              </a:spcBef>
              <a:spcAft>
                <a:spcPts val="0"/>
              </a:spcAft>
              <a:buClr>
                <a:srgbClr val="000000"/>
              </a:buClr>
              <a:buSzPts val="1400"/>
              <a:buFont typeface="Arial"/>
              <a:buChar char="■"/>
              <a:defRPr sz="1600">
                <a:latin typeface="Montserrat Medium"/>
                <a:ea typeface="Montserrat Medium"/>
                <a:cs typeface="Montserrat Medium"/>
                <a:sym typeface="Montserrat Medium"/>
              </a:defRPr>
            </a:lvl3pPr>
            <a:lvl4pPr marL="1828800" lvl="3" indent="-317500" rtl="0">
              <a:spcBef>
                <a:spcPts val="0"/>
              </a:spcBef>
              <a:spcAft>
                <a:spcPts val="0"/>
              </a:spcAft>
              <a:buClr>
                <a:srgbClr val="000000"/>
              </a:buClr>
              <a:buSzPts val="1400"/>
              <a:buFont typeface="Arial"/>
              <a:buChar char="●"/>
              <a:defRPr sz="1600">
                <a:latin typeface="Montserrat Medium"/>
                <a:ea typeface="Montserrat Medium"/>
                <a:cs typeface="Montserrat Medium"/>
                <a:sym typeface="Montserrat Medium"/>
              </a:defRPr>
            </a:lvl4pPr>
            <a:lvl5pPr marL="2286000" lvl="4" indent="-317500" rtl="0">
              <a:spcBef>
                <a:spcPts val="0"/>
              </a:spcBef>
              <a:spcAft>
                <a:spcPts val="0"/>
              </a:spcAft>
              <a:buClr>
                <a:srgbClr val="000000"/>
              </a:buClr>
              <a:buSzPts val="1400"/>
              <a:buFont typeface="Arial"/>
              <a:buChar char="○"/>
              <a:defRPr sz="1600">
                <a:latin typeface="Montserrat Medium"/>
                <a:ea typeface="Montserrat Medium"/>
                <a:cs typeface="Montserrat Medium"/>
                <a:sym typeface="Montserrat Medium"/>
              </a:defRPr>
            </a:lvl5pPr>
            <a:lvl6pPr marL="2743200" lvl="5" indent="-317500" rtl="0">
              <a:spcBef>
                <a:spcPts val="0"/>
              </a:spcBef>
              <a:spcAft>
                <a:spcPts val="0"/>
              </a:spcAft>
              <a:buClr>
                <a:srgbClr val="000000"/>
              </a:buClr>
              <a:buSzPts val="1400"/>
              <a:buFont typeface="Arial"/>
              <a:buChar char="■"/>
              <a:defRPr sz="1600">
                <a:latin typeface="Montserrat Medium"/>
                <a:ea typeface="Montserrat Medium"/>
                <a:cs typeface="Montserrat Medium"/>
                <a:sym typeface="Montserrat Medium"/>
              </a:defRPr>
            </a:lvl6pPr>
            <a:lvl7pPr marL="3200400" lvl="6" indent="-317500" rtl="0">
              <a:spcBef>
                <a:spcPts val="0"/>
              </a:spcBef>
              <a:spcAft>
                <a:spcPts val="0"/>
              </a:spcAft>
              <a:buClr>
                <a:srgbClr val="000000"/>
              </a:buClr>
              <a:buSzPts val="1400"/>
              <a:buFont typeface="Arial"/>
              <a:buChar char="●"/>
              <a:defRPr sz="1600">
                <a:latin typeface="Montserrat Medium"/>
                <a:ea typeface="Montserrat Medium"/>
                <a:cs typeface="Montserrat Medium"/>
                <a:sym typeface="Montserrat Medium"/>
              </a:defRPr>
            </a:lvl7pPr>
            <a:lvl8pPr marL="3657600" lvl="7" indent="-317500" rtl="0">
              <a:spcBef>
                <a:spcPts val="0"/>
              </a:spcBef>
              <a:spcAft>
                <a:spcPts val="0"/>
              </a:spcAft>
              <a:buClr>
                <a:srgbClr val="000000"/>
              </a:buClr>
              <a:buSzPts val="1400"/>
              <a:buFont typeface="Arial"/>
              <a:buChar char="○"/>
              <a:defRPr sz="1600">
                <a:latin typeface="Montserrat Medium"/>
                <a:ea typeface="Montserrat Medium"/>
                <a:cs typeface="Montserrat Medium"/>
                <a:sym typeface="Montserrat Medium"/>
              </a:defRPr>
            </a:lvl8pPr>
            <a:lvl9pPr marL="4114800" lvl="8" indent="-317500" rtl="0">
              <a:spcBef>
                <a:spcPts val="0"/>
              </a:spcBef>
              <a:spcAft>
                <a:spcPts val="0"/>
              </a:spcAft>
              <a:buClr>
                <a:srgbClr val="000000"/>
              </a:buClr>
              <a:buSzPts val="1400"/>
              <a:buFont typeface="Arial"/>
              <a:buChar char="■"/>
              <a:defRPr sz="1600">
                <a:latin typeface="Montserrat Medium"/>
                <a:ea typeface="Montserrat Medium"/>
                <a:cs typeface="Montserrat Medium"/>
                <a:sym typeface="Montserrat Medium"/>
              </a:defRPr>
            </a:lvl9pPr>
          </a:lstStyle>
          <a:p>
            <a:endParaRPr/>
          </a:p>
        </p:txBody>
      </p:sp>
      <p:grpSp>
        <p:nvGrpSpPr>
          <p:cNvPr id="38" name="Google Shape;38;p4"/>
          <p:cNvGrpSpPr/>
          <p:nvPr/>
        </p:nvGrpSpPr>
        <p:grpSpPr>
          <a:xfrm flipH="1">
            <a:off x="228115" y="5879374"/>
            <a:ext cx="1328226" cy="2100961"/>
            <a:chOff x="872675" y="1526275"/>
            <a:chExt cx="835625" cy="1321775"/>
          </a:xfrm>
        </p:grpSpPr>
        <p:sp>
          <p:nvSpPr>
            <p:cNvPr id="39" name="Google Shape;39;p4"/>
            <p:cNvSpPr/>
            <p:nvPr/>
          </p:nvSpPr>
          <p:spPr>
            <a:xfrm>
              <a:off x="872675" y="1558075"/>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4"/>
            <p:cNvSpPr/>
            <p:nvPr/>
          </p:nvSpPr>
          <p:spPr>
            <a:xfrm>
              <a:off x="1615675" y="1526275"/>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4"/>
            <p:cNvSpPr/>
            <p:nvPr/>
          </p:nvSpPr>
          <p:spPr>
            <a:xfrm>
              <a:off x="1550350" y="1790500"/>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4"/>
            <p:cNvSpPr/>
            <p:nvPr/>
          </p:nvSpPr>
          <p:spPr>
            <a:xfrm>
              <a:off x="1291675" y="2155025"/>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4"/>
            <p:cNvSpPr/>
            <p:nvPr/>
          </p:nvSpPr>
          <p:spPr>
            <a:xfrm>
              <a:off x="1136125" y="1708575"/>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accent1"/>
        </a:solidFill>
        <a:effectLst/>
      </p:bgPr>
    </p:bg>
    <p:spTree>
      <p:nvGrpSpPr>
        <p:cNvPr id="1" name="Shape 44"/>
        <p:cNvGrpSpPr/>
        <p:nvPr/>
      </p:nvGrpSpPr>
      <p:grpSpPr>
        <a:xfrm>
          <a:off x="0" y="0"/>
          <a:ext cx="0" cy="0"/>
          <a:chOff x="0" y="0"/>
          <a:chExt cx="0" cy="0"/>
        </a:xfrm>
      </p:grpSpPr>
      <p:sp>
        <p:nvSpPr>
          <p:cNvPr id="45" name="Google Shape;45;p5"/>
          <p:cNvSpPr txBox="1">
            <a:spLocks noGrp="1"/>
          </p:cNvSpPr>
          <p:nvPr>
            <p:ph type="title"/>
          </p:nvPr>
        </p:nvSpPr>
        <p:spPr>
          <a:xfrm>
            <a:off x="1654775" y="3832400"/>
            <a:ext cx="3183600" cy="4698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6" name="Google Shape;46;p5"/>
          <p:cNvSpPr txBox="1">
            <a:spLocks noGrp="1"/>
          </p:cNvSpPr>
          <p:nvPr>
            <p:ph type="body" idx="1"/>
          </p:nvPr>
        </p:nvSpPr>
        <p:spPr>
          <a:xfrm>
            <a:off x="1654775" y="4523600"/>
            <a:ext cx="3183600" cy="1528500"/>
          </a:xfrm>
          <a:prstGeom prst="rect">
            <a:avLst/>
          </a:prstGeom>
        </p:spPr>
        <p:txBody>
          <a:bodyPr spcFirstLastPara="1" wrap="square" lIns="91425" tIns="91425" rIns="91425" bIns="91425" anchor="t" anchorCtr="0">
            <a:noAutofit/>
          </a:bodyPr>
          <a:lstStyle>
            <a:lvl1pPr marL="457200" lvl="0" indent="-274320" rtl="0">
              <a:lnSpc>
                <a:spcPct val="80000"/>
              </a:lnSpc>
              <a:spcBef>
                <a:spcPts val="0"/>
              </a:spcBef>
              <a:spcAft>
                <a:spcPts val="0"/>
              </a:spcAft>
              <a:buSzPts val="720"/>
              <a:buChar char="●"/>
              <a:defRPr sz="1420"/>
            </a:lvl1pPr>
            <a:lvl2pPr marL="914400" lvl="1" indent="-264160" rtl="0">
              <a:spcBef>
                <a:spcPts val="0"/>
              </a:spcBef>
              <a:spcAft>
                <a:spcPts val="0"/>
              </a:spcAft>
              <a:buSzPts val="560"/>
              <a:buChar char="○"/>
              <a:defRPr/>
            </a:lvl2pPr>
            <a:lvl3pPr marL="1371600" lvl="2" indent="-264160" rtl="0">
              <a:spcBef>
                <a:spcPts val="0"/>
              </a:spcBef>
              <a:spcAft>
                <a:spcPts val="0"/>
              </a:spcAft>
              <a:buSzPts val="560"/>
              <a:buChar char="■"/>
              <a:defRPr/>
            </a:lvl3pPr>
            <a:lvl4pPr marL="1828800" lvl="3" indent="-264160" rtl="0">
              <a:spcBef>
                <a:spcPts val="0"/>
              </a:spcBef>
              <a:spcAft>
                <a:spcPts val="0"/>
              </a:spcAft>
              <a:buSzPts val="560"/>
              <a:buChar char="●"/>
              <a:defRPr/>
            </a:lvl4pPr>
            <a:lvl5pPr marL="2286000" lvl="4" indent="-264160" rtl="0">
              <a:spcBef>
                <a:spcPts val="0"/>
              </a:spcBef>
              <a:spcAft>
                <a:spcPts val="0"/>
              </a:spcAft>
              <a:buSzPts val="560"/>
              <a:buChar char="○"/>
              <a:defRPr/>
            </a:lvl5pPr>
            <a:lvl6pPr marL="2743200" lvl="5" indent="-264160" rtl="0">
              <a:spcBef>
                <a:spcPts val="0"/>
              </a:spcBef>
              <a:spcAft>
                <a:spcPts val="0"/>
              </a:spcAft>
              <a:buSzPts val="560"/>
              <a:buChar char="■"/>
              <a:defRPr/>
            </a:lvl6pPr>
            <a:lvl7pPr marL="3200400" lvl="6" indent="-264160" rtl="0">
              <a:spcBef>
                <a:spcPts val="0"/>
              </a:spcBef>
              <a:spcAft>
                <a:spcPts val="0"/>
              </a:spcAft>
              <a:buSzPts val="560"/>
              <a:buChar char="●"/>
              <a:defRPr/>
            </a:lvl7pPr>
            <a:lvl8pPr marL="3657600" lvl="7" indent="-264159" rtl="0">
              <a:spcBef>
                <a:spcPts val="0"/>
              </a:spcBef>
              <a:spcAft>
                <a:spcPts val="0"/>
              </a:spcAft>
              <a:buSzPts val="560"/>
              <a:buChar char="○"/>
              <a:defRPr/>
            </a:lvl8pPr>
            <a:lvl9pPr marL="4114800" lvl="8" indent="-264159" rtl="0">
              <a:spcBef>
                <a:spcPts val="0"/>
              </a:spcBef>
              <a:spcAft>
                <a:spcPts val="0"/>
              </a:spcAft>
              <a:buSzPts val="560"/>
              <a:buChar char="■"/>
              <a:defRPr/>
            </a:lvl9pPr>
          </a:lstStyle>
          <a:p>
            <a:endParaRPr/>
          </a:p>
        </p:txBody>
      </p:sp>
      <p:sp>
        <p:nvSpPr>
          <p:cNvPr id="47" name="Google Shape;47;p5"/>
          <p:cNvSpPr txBox="1">
            <a:spLocks noGrp="1"/>
          </p:cNvSpPr>
          <p:nvPr>
            <p:ph type="title" idx="2"/>
          </p:nvPr>
        </p:nvSpPr>
        <p:spPr>
          <a:xfrm>
            <a:off x="5853625" y="3832400"/>
            <a:ext cx="3183600" cy="4698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8" name="Google Shape;48;p5"/>
          <p:cNvSpPr txBox="1">
            <a:spLocks noGrp="1"/>
          </p:cNvSpPr>
          <p:nvPr>
            <p:ph type="body" idx="3"/>
          </p:nvPr>
        </p:nvSpPr>
        <p:spPr>
          <a:xfrm>
            <a:off x="5853625" y="4523600"/>
            <a:ext cx="3183600" cy="1528500"/>
          </a:xfrm>
          <a:prstGeom prst="rect">
            <a:avLst/>
          </a:prstGeom>
        </p:spPr>
        <p:txBody>
          <a:bodyPr spcFirstLastPara="1" wrap="square" lIns="91425" tIns="91425" rIns="91425" bIns="91425" anchor="t" anchorCtr="0">
            <a:noAutofit/>
          </a:bodyPr>
          <a:lstStyle>
            <a:lvl1pPr marL="457200" lvl="0" indent="-274320" rtl="0">
              <a:lnSpc>
                <a:spcPct val="80000"/>
              </a:lnSpc>
              <a:spcBef>
                <a:spcPts val="0"/>
              </a:spcBef>
              <a:spcAft>
                <a:spcPts val="0"/>
              </a:spcAft>
              <a:buSzPts val="720"/>
              <a:buChar char="●"/>
              <a:defRPr sz="1420"/>
            </a:lvl1pPr>
            <a:lvl2pPr marL="914400" lvl="1" indent="-264160" rtl="0">
              <a:spcBef>
                <a:spcPts val="0"/>
              </a:spcBef>
              <a:spcAft>
                <a:spcPts val="0"/>
              </a:spcAft>
              <a:buSzPts val="560"/>
              <a:buChar char="○"/>
              <a:defRPr/>
            </a:lvl2pPr>
            <a:lvl3pPr marL="1371600" lvl="2" indent="-264160" rtl="0">
              <a:spcBef>
                <a:spcPts val="0"/>
              </a:spcBef>
              <a:spcAft>
                <a:spcPts val="0"/>
              </a:spcAft>
              <a:buSzPts val="560"/>
              <a:buChar char="■"/>
              <a:defRPr/>
            </a:lvl3pPr>
            <a:lvl4pPr marL="1828800" lvl="3" indent="-264160" rtl="0">
              <a:spcBef>
                <a:spcPts val="0"/>
              </a:spcBef>
              <a:spcAft>
                <a:spcPts val="0"/>
              </a:spcAft>
              <a:buSzPts val="560"/>
              <a:buChar char="●"/>
              <a:defRPr/>
            </a:lvl4pPr>
            <a:lvl5pPr marL="2286000" lvl="4" indent="-264160" rtl="0">
              <a:spcBef>
                <a:spcPts val="0"/>
              </a:spcBef>
              <a:spcAft>
                <a:spcPts val="0"/>
              </a:spcAft>
              <a:buSzPts val="560"/>
              <a:buChar char="○"/>
              <a:defRPr/>
            </a:lvl5pPr>
            <a:lvl6pPr marL="2743200" lvl="5" indent="-264160" rtl="0">
              <a:spcBef>
                <a:spcPts val="0"/>
              </a:spcBef>
              <a:spcAft>
                <a:spcPts val="0"/>
              </a:spcAft>
              <a:buSzPts val="560"/>
              <a:buChar char="■"/>
              <a:defRPr/>
            </a:lvl6pPr>
            <a:lvl7pPr marL="3200400" lvl="6" indent="-264160" rtl="0">
              <a:spcBef>
                <a:spcPts val="0"/>
              </a:spcBef>
              <a:spcAft>
                <a:spcPts val="0"/>
              </a:spcAft>
              <a:buSzPts val="560"/>
              <a:buChar char="●"/>
              <a:defRPr/>
            </a:lvl7pPr>
            <a:lvl8pPr marL="3657600" lvl="7" indent="-264159" rtl="0">
              <a:spcBef>
                <a:spcPts val="0"/>
              </a:spcBef>
              <a:spcAft>
                <a:spcPts val="0"/>
              </a:spcAft>
              <a:buSzPts val="560"/>
              <a:buChar char="○"/>
              <a:defRPr/>
            </a:lvl8pPr>
            <a:lvl9pPr marL="4114800" lvl="8" indent="-264159" rtl="0">
              <a:spcBef>
                <a:spcPts val="0"/>
              </a:spcBef>
              <a:spcAft>
                <a:spcPts val="0"/>
              </a:spcAft>
              <a:buSzPts val="560"/>
              <a:buChar char="■"/>
              <a:defRPr/>
            </a:lvl9pPr>
          </a:lstStyle>
          <a:p>
            <a:endParaRPr/>
          </a:p>
        </p:txBody>
      </p:sp>
      <p:sp>
        <p:nvSpPr>
          <p:cNvPr id="49" name="Google Shape;49;p5"/>
          <p:cNvSpPr txBox="1">
            <a:spLocks noGrp="1"/>
          </p:cNvSpPr>
          <p:nvPr>
            <p:ph type="title" idx="4"/>
          </p:nvPr>
        </p:nvSpPr>
        <p:spPr>
          <a:xfrm>
            <a:off x="730875" y="492175"/>
            <a:ext cx="8576700" cy="63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50" name="Google Shape;50;p5"/>
          <p:cNvGrpSpPr/>
          <p:nvPr/>
        </p:nvGrpSpPr>
        <p:grpSpPr>
          <a:xfrm flipH="1">
            <a:off x="9307585" y="-961540"/>
            <a:ext cx="1254500" cy="2732900"/>
            <a:chOff x="232775" y="361650"/>
            <a:chExt cx="1254500" cy="2732900"/>
          </a:xfrm>
        </p:grpSpPr>
        <p:sp>
          <p:nvSpPr>
            <p:cNvPr id="51" name="Google Shape;51;p5"/>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5"/>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5"/>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5"/>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5"/>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5"/>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5"/>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5"/>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5"/>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accent1"/>
        </a:solidFill>
        <a:effectLst/>
      </p:bgPr>
    </p:bg>
    <p:spTree>
      <p:nvGrpSpPr>
        <p:cNvPr id="1" name="Shape 60"/>
        <p:cNvGrpSpPr/>
        <p:nvPr/>
      </p:nvGrpSpPr>
      <p:grpSpPr>
        <a:xfrm>
          <a:off x="0" y="0"/>
          <a:ext cx="0" cy="0"/>
          <a:chOff x="0" y="0"/>
          <a:chExt cx="0" cy="0"/>
        </a:xfrm>
      </p:grpSpPr>
      <p:sp>
        <p:nvSpPr>
          <p:cNvPr id="61" name="Google Shape;61;p6"/>
          <p:cNvSpPr txBox="1">
            <a:spLocks noGrp="1"/>
          </p:cNvSpPr>
          <p:nvPr>
            <p:ph type="title"/>
          </p:nvPr>
        </p:nvSpPr>
        <p:spPr>
          <a:xfrm>
            <a:off x="514800" y="492175"/>
            <a:ext cx="8792700" cy="63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62"/>
        <p:cNvGrpSpPr/>
        <p:nvPr/>
      </p:nvGrpSpPr>
      <p:grpSpPr>
        <a:xfrm>
          <a:off x="0" y="0"/>
          <a:ext cx="0" cy="0"/>
          <a:chOff x="0" y="0"/>
          <a:chExt cx="0" cy="0"/>
        </a:xfrm>
      </p:grpSpPr>
      <p:sp>
        <p:nvSpPr>
          <p:cNvPr id="63" name="Google Shape;63;p7"/>
          <p:cNvSpPr txBox="1">
            <a:spLocks noGrp="1"/>
          </p:cNvSpPr>
          <p:nvPr>
            <p:ph type="title"/>
          </p:nvPr>
        </p:nvSpPr>
        <p:spPr>
          <a:xfrm>
            <a:off x="720003" y="2104638"/>
            <a:ext cx="4504500" cy="1110900"/>
          </a:xfrm>
          <a:prstGeom prst="rect">
            <a:avLst/>
          </a:prstGeom>
        </p:spPr>
        <p:txBody>
          <a:bodyPr spcFirstLastPara="1" wrap="square" lIns="91425" tIns="91425" rIns="91425" bIns="91425" anchor="b" anchorCtr="0">
            <a:noAutofit/>
          </a:bodyPr>
          <a:lstStyle>
            <a:lvl1pPr lvl="0">
              <a:spcBef>
                <a:spcPts val="0"/>
              </a:spcBef>
              <a:spcAft>
                <a:spcPts val="0"/>
              </a:spcAft>
              <a:buSzPts val="3600"/>
              <a:buNone/>
              <a:defRPr sz="3600"/>
            </a:lvl1pPr>
            <a:lvl2pPr lvl="1">
              <a:spcBef>
                <a:spcPts val="0"/>
              </a:spcBef>
              <a:spcAft>
                <a:spcPts val="0"/>
              </a:spcAft>
              <a:buSzPts val="3800"/>
              <a:buNone/>
              <a:defRPr sz="3800"/>
            </a:lvl2pPr>
            <a:lvl3pPr lvl="2">
              <a:spcBef>
                <a:spcPts val="0"/>
              </a:spcBef>
              <a:spcAft>
                <a:spcPts val="0"/>
              </a:spcAft>
              <a:buSzPts val="3800"/>
              <a:buNone/>
              <a:defRPr sz="3800"/>
            </a:lvl3pPr>
            <a:lvl4pPr lvl="3">
              <a:spcBef>
                <a:spcPts val="0"/>
              </a:spcBef>
              <a:spcAft>
                <a:spcPts val="0"/>
              </a:spcAft>
              <a:buSzPts val="3800"/>
              <a:buNone/>
              <a:defRPr sz="3800"/>
            </a:lvl4pPr>
            <a:lvl5pPr lvl="4">
              <a:spcBef>
                <a:spcPts val="0"/>
              </a:spcBef>
              <a:spcAft>
                <a:spcPts val="0"/>
              </a:spcAft>
              <a:buSzPts val="3800"/>
              <a:buNone/>
              <a:defRPr sz="3800"/>
            </a:lvl5pPr>
            <a:lvl6pPr lvl="5">
              <a:spcBef>
                <a:spcPts val="0"/>
              </a:spcBef>
              <a:spcAft>
                <a:spcPts val="0"/>
              </a:spcAft>
              <a:buSzPts val="3800"/>
              <a:buNone/>
              <a:defRPr sz="3800"/>
            </a:lvl6pPr>
            <a:lvl7pPr lvl="6">
              <a:spcBef>
                <a:spcPts val="0"/>
              </a:spcBef>
              <a:spcAft>
                <a:spcPts val="0"/>
              </a:spcAft>
              <a:buSzPts val="3800"/>
              <a:buNone/>
              <a:defRPr sz="3800"/>
            </a:lvl7pPr>
            <a:lvl8pPr lvl="7">
              <a:spcBef>
                <a:spcPts val="0"/>
              </a:spcBef>
              <a:spcAft>
                <a:spcPts val="0"/>
              </a:spcAft>
              <a:buSzPts val="3800"/>
              <a:buNone/>
              <a:defRPr sz="3800"/>
            </a:lvl8pPr>
            <a:lvl9pPr lvl="8">
              <a:spcBef>
                <a:spcPts val="0"/>
              </a:spcBef>
              <a:spcAft>
                <a:spcPts val="0"/>
              </a:spcAft>
              <a:buSzPts val="3800"/>
              <a:buNone/>
              <a:defRPr sz="3800"/>
            </a:lvl9pPr>
          </a:lstStyle>
          <a:p>
            <a:endParaRPr/>
          </a:p>
        </p:txBody>
      </p:sp>
      <p:sp>
        <p:nvSpPr>
          <p:cNvPr id="64" name="Google Shape;64;p7"/>
          <p:cNvSpPr txBox="1">
            <a:spLocks noGrp="1"/>
          </p:cNvSpPr>
          <p:nvPr>
            <p:ph type="body" idx="1"/>
          </p:nvPr>
        </p:nvSpPr>
        <p:spPr>
          <a:xfrm>
            <a:off x="720000" y="3330463"/>
            <a:ext cx="4504500" cy="2124900"/>
          </a:xfrm>
          <a:prstGeom prst="rect">
            <a:avLst/>
          </a:prstGeom>
        </p:spPr>
        <p:txBody>
          <a:bodyPr spcFirstLastPara="1" wrap="square" lIns="91425" tIns="91425" rIns="91425" bIns="91425" anchor="t" anchorCtr="0">
            <a:noAutofit/>
          </a:bodyPr>
          <a:lstStyle>
            <a:lvl1pPr marL="457200" lvl="0" indent="-304800">
              <a:spcBef>
                <a:spcPts val="0"/>
              </a:spcBef>
              <a:spcAft>
                <a:spcPts val="0"/>
              </a:spcAft>
              <a:buSzPts val="1200"/>
              <a:buChar char="●"/>
              <a:defRPr sz="1200"/>
            </a:lvl1pPr>
            <a:lvl2pPr marL="914400" lvl="1" indent="-304800">
              <a:spcBef>
                <a:spcPts val="0"/>
              </a:spcBef>
              <a:spcAft>
                <a:spcPts val="0"/>
              </a:spcAft>
              <a:buSzPts val="1200"/>
              <a:buChar char="○"/>
              <a:defRPr sz="1200"/>
            </a:lvl2pPr>
            <a:lvl3pPr marL="1371600" lvl="2" indent="-304800">
              <a:spcBef>
                <a:spcPts val="0"/>
              </a:spcBef>
              <a:spcAft>
                <a:spcPts val="0"/>
              </a:spcAft>
              <a:buSzPts val="1200"/>
              <a:buChar char="■"/>
              <a:defRPr sz="1200"/>
            </a:lvl3pPr>
            <a:lvl4pPr marL="1828800" lvl="3" indent="-304800">
              <a:spcBef>
                <a:spcPts val="0"/>
              </a:spcBef>
              <a:spcAft>
                <a:spcPts val="0"/>
              </a:spcAft>
              <a:buSzPts val="1200"/>
              <a:buChar char="●"/>
              <a:defRPr sz="1200"/>
            </a:lvl4pPr>
            <a:lvl5pPr marL="2286000" lvl="4" indent="-304800">
              <a:spcBef>
                <a:spcPts val="0"/>
              </a:spcBef>
              <a:spcAft>
                <a:spcPts val="0"/>
              </a:spcAft>
              <a:buSzPts val="1200"/>
              <a:buChar char="○"/>
              <a:defRPr sz="1200"/>
            </a:lvl5pPr>
            <a:lvl6pPr marL="2743200" lvl="5" indent="-304800">
              <a:spcBef>
                <a:spcPts val="0"/>
              </a:spcBef>
              <a:spcAft>
                <a:spcPts val="0"/>
              </a:spcAft>
              <a:buSzPts val="1200"/>
              <a:buChar char="■"/>
              <a:defRPr sz="1200"/>
            </a:lvl6pPr>
            <a:lvl7pPr marL="3200400" lvl="6" indent="-304800">
              <a:spcBef>
                <a:spcPts val="0"/>
              </a:spcBef>
              <a:spcAft>
                <a:spcPts val="0"/>
              </a:spcAft>
              <a:buSzPts val="1200"/>
              <a:buChar char="●"/>
              <a:defRPr sz="1200"/>
            </a:lvl7pPr>
            <a:lvl8pPr marL="3657600" lvl="7" indent="-304800">
              <a:spcBef>
                <a:spcPts val="0"/>
              </a:spcBef>
              <a:spcAft>
                <a:spcPts val="0"/>
              </a:spcAft>
              <a:buSzPts val="1200"/>
              <a:buChar char="○"/>
              <a:defRPr sz="1200"/>
            </a:lvl8pPr>
            <a:lvl9pPr marL="4114800" lvl="8" indent="-304800">
              <a:spcBef>
                <a:spcPts val="0"/>
              </a:spcBef>
              <a:spcAft>
                <a:spcPts val="0"/>
              </a:spcAft>
              <a:buSzPts val="1200"/>
              <a:buChar char="■"/>
              <a:defRPr sz="1200"/>
            </a:lvl9pPr>
          </a:lstStyle>
          <a:p>
            <a:endParaRPr/>
          </a:p>
        </p:txBody>
      </p:sp>
      <p:grpSp>
        <p:nvGrpSpPr>
          <p:cNvPr id="65" name="Google Shape;65;p7"/>
          <p:cNvGrpSpPr/>
          <p:nvPr/>
        </p:nvGrpSpPr>
        <p:grpSpPr>
          <a:xfrm rot="9085315" flipH="1">
            <a:off x="510492" y="5740047"/>
            <a:ext cx="1363975" cy="2953570"/>
            <a:chOff x="232775" y="361650"/>
            <a:chExt cx="1254500" cy="2732900"/>
          </a:xfrm>
        </p:grpSpPr>
        <p:sp>
          <p:nvSpPr>
            <p:cNvPr id="66" name="Google Shape;66;p7"/>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7"/>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7"/>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7"/>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7"/>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7"/>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7"/>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7"/>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7"/>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 name="Google Shape;75;p7"/>
          <p:cNvGrpSpPr/>
          <p:nvPr/>
        </p:nvGrpSpPr>
        <p:grpSpPr>
          <a:xfrm>
            <a:off x="9774032" y="233285"/>
            <a:ext cx="644815" cy="723501"/>
            <a:chOff x="9774032" y="233285"/>
            <a:chExt cx="644815" cy="723501"/>
          </a:xfrm>
        </p:grpSpPr>
        <p:sp>
          <p:nvSpPr>
            <p:cNvPr id="76" name="Google Shape;76;p7"/>
            <p:cNvSpPr/>
            <p:nvPr/>
          </p:nvSpPr>
          <p:spPr>
            <a:xfrm rot="1002507">
              <a:off x="10070611" y="271286"/>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7"/>
            <p:cNvSpPr/>
            <p:nvPr/>
          </p:nvSpPr>
          <p:spPr>
            <a:xfrm rot="1002507">
              <a:off x="10134703" y="256098"/>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7"/>
            <p:cNvSpPr/>
            <p:nvPr/>
          </p:nvSpPr>
          <p:spPr>
            <a:xfrm rot="1002507">
              <a:off x="10106051" y="251890"/>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7"/>
            <p:cNvSpPr/>
            <p:nvPr/>
          </p:nvSpPr>
          <p:spPr>
            <a:xfrm rot="1002507">
              <a:off x="10295743" y="361224"/>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7"/>
            <p:cNvSpPr/>
            <p:nvPr/>
          </p:nvSpPr>
          <p:spPr>
            <a:xfrm rot="1002507">
              <a:off x="10224825" y="404437"/>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7"/>
            <p:cNvSpPr/>
            <p:nvPr/>
          </p:nvSpPr>
          <p:spPr>
            <a:xfrm rot="1002507">
              <a:off x="9820390" y="553501"/>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7"/>
            <p:cNvSpPr/>
            <p:nvPr/>
          </p:nvSpPr>
          <p:spPr>
            <a:xfrm rot="1002507">
              <a:off x="9885549" y="555167"/>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7"/>
            <p:cNvSpPr/>
            <p:nvPr/>
          </p:nvSpPr>
          <p:spPr>
            <a:xfrm rot="1002507">
              <a:off x="10175153" y="652011"/>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7"/>
            <p:cNvSpPr/>
            <p:nvPr/>
          </p:nvSpPr>
          <p:spPr>
            <a:xfrm rot="1002507">
              <a:off x="10173476" y="709049"/>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7"/>
            <p:cNvSpPr/>
            <p:nvPr/>
          </p:nvSpPr>
          <p:spPr>
            <a:xfrm rot="1002507">
              <a:off x="10178799" y="651855"/>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extLst>
    <p:ext uri="{DCECCB84-F9BA-43D5-87BE-67443E8EF086}">
      <p15:sldGuideLst xmlns:p15="http://schemas.microsoft.com/office/powerpoint/2012/main">
        <p15:guide id="1" pos="454">
          <p15:clr>
            <a:srgbClr val="FA7B17"/>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86"/>
        <p:cNvGrpSpPr/>
        <p:nvPr/>
      </p:nvGrpSpPr>
      <p:grpSpPr>
        <a:xfrm>
          <a:off x="0" y="0"/>
          <a:ext cx="0" cy="0"/>
          <a:chOff x="0" y="0"/>
          <a:chExt cx="0" cy="0"/>
        </a:xfrm>
      </p:grpSpPr>
      <p:sp>
        <p:nvSpPr>
          <p:cNvPr id="87" name="Google Shape;87;p8"/>
          <p:cNvSpPr txBox="1">
            <a:spLocks noGrp="1"/>
          </p:cNvSpPr>
          <p:nvPr>
            <p:ph type="title"/>
          </p:nvPr>
        </p:nvSpPr>
        <p:spPr>
          <a:xfrm>
            <a:off x="1623150" y="1985250"/>
            <a:ext cx="7445700" cy="35895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88" name="Google Shape;88;p8"/>
          <p:cNvGrpSpPr/>
          <p:nvPr/>
        </p:nvGrpSpPr>
        <p:grpSpPr>
          <a:xfrm rot="643348" flipH="1">
            <a:off x="8618982" y="-986429"/>
            <a:ext cx="1859649" cy="4051203"/>
            <a:chOff x="535812" y="419033"/>
            <a:chExt cx="1254500" cy="2732900"/>
          </a:xfrm>
        </p:grpSpPr>
        <p:sp>
          <p:nvSpPr>
            <p:cNvPr id="89" name="Google Shape;89;p8"/>
            <p:cNvSpPr/>
            <p:nvPr/>
          </p:nvSpPr>
          <p:spPr>
            <a:xfrm>
              <a:off x="565987" y="419033"/>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8"/>
            <p:cNvSpPr/>
            <p:nvPr/>
          </p:nvSpPr>
          <p:spPr>
            <a:xfrm>
              <a:off x="1453912" y="1381008"/>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8"/>
            <p:cNvSpPr/>
            <p:nvPr/>
          </p:nvSpPr>
          <p:spPr>
            <a:xfrm>
              <a:off x="1055887" y="2094308"/>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8"/>
            <p:cNvSpPr/>
            <p:nvPr/>
          </p:nvSpPr>
          <p:spPr>
            <a:xfrm>
              <a:off x="936537" y="2749158"/>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8"/>
            <p:cNvSpPr/>
            <p:nvPr/>
          </p:nvSpPr>
          <p:spPr>
            <a:xfrm>
              <a:off x="626037" y="2943633"/>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8"/>
            <p:cNvSpPr/>
            <p:nvPr/>
          </p:nvSpPr>
          <p:spPr>
            <a:xfrm>
              <a:off x="857687" y="3084533"/>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8"/>
            <p:cNvSpPr/>
            <p:nvPr/>
          </p:nvSpPr>
          <p:spPr>
            <a:xfrm>
              <a:off x="884687" y="1545408"/>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8"/>
            <p:cNvSpPr/>
            <p:nvPr/>
          </p:nvSpPr>
          <p:spPr>
            <a:xfrm>
              <a:off x="535812" y="2481533"/>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8"/>
            <p:cNvSpPr/>
            <p:nvPr/>
          </p:nvSpPr>
          <p:spPr>
            <a:xfrm>
              <a:off x="1301087" y="881483"/>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 name="Google Shape;98;p8"/>
          <p:cNvGrpSpPr/>
          <p:nvPr/>
        </p:nvGrpSpPr>
        <p:grpSpPr>
          <a:xfrm flipH="1">
            <a:off x="-11" y="5857845"/>
            <a:ext cx="2115474" cy="1983018"/>
            <a:chOff x="8332739" y="5857845"/>
            <a:chExt cx="2115474" cy="1983018"/>
          </a:xfrm>
        </p:grpSpPr>
        <p:grpSp>
          <p:nvGrpSpPr>
            <p:cNvPr id="99" name="Google Shape;99;p8"/>
            <p:cNvGrpSpPr/>
            <p:nvPr/>
          </p:nvGrpSpPr>
          <p:grpSpPr>
            <a:xfrm rot="-1661794">
              <a:off x="9062091" y="6007823"/>
              <a:ext cx="1057860" cy="1673302"/>
              <a:chOff x="2359748" y="2306892"/>
              <a:chExt cx="835625" cy="1321775"/>
            </a:xfrm>
          </p:grpSpPr>
          <p:sp>
            <p:nvSpPr>
              <p:cNvPr id="100" name="Google Shape;100;p8"/>
              <p:cNvSpPr/>
              <p:nvPr/>
            </p:nvSpPr>
            <p:spPr>
              <a:xfrm>
                <a:off x="2359748" y="2338692"/>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8"/>
              <p:cNvSpPr/>
              <p:nvPr/>
            </p:nvSpPr>
            <p:spPr>
              <a:xfrm>
                <a:off x="3102748" y="2306892"/>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8"/>
              <p:cNvSpPr/>
              <p:nvPr/>
            </p:nvSpPr>
            <p:spPr>
              <a:xfrm>
                <a:off x="3037423" y="2571117"/>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8"/>
              <p:cNvSpPr/>
              <p:nvPr/>
            </p:nvSpPr>
            <p:spPr>
              <a:xfrm>
                <a:off x="2778748" y="2935642"/>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8"/>
              <p:cNvSpPr/>
              <p:nvPr/>
            </p:nvSpPr>
            <p:spPr>
              <a:xfrm>
                <a:off x="2623198" y="2489192"/>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 name="Google Shape;105;p8"/>
            <p:cNvSpPr/>
            <p:nvPr/>
          </p:nvSpPr>
          <p:spPr>
            <a:xfrm rot="-3711309">
              <a:off x="8694263" y="6525693"/>
              <a:ext cx="807213" cy="1303642"/>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8"/>
            <p:cNvSpPr/>
            <p:nvPr/>
          </p:nvSpPr>
          <p:spPr>
            <a:xfrm rot="-3711309">
              <a:off x="8670836" y="6485316"/>
              <a:ext cx="93606" cy="83804"/>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8"/>
            <p:cNvSpPr/>
            <p:nvPr/>
          </p:nvSpPr>
          <p:spPr>
            <a:xfrm rot="-3711309">
              <a:off x="8875029" y="6669292"/>
              <a:ext cx="94036" cy="83829"/>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8"/>
            <p:cNvSpPr/>
            <p:nvPr/>
          </p:nvSpPr>
          <p:spPr>
            <a:xfrm rot="-3711309">
              <a:off x="9076353" y="7073286"/>
              <a:ext cx="94667" cy="83829"/>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8"/>
            <p:cNvSpPr/>
            <p:nvPr/>
          </p:nvSpPr>
          <p:spPr>
            <a:xfrm rot="-3711309">
              <a:off x="8604297" y="6998850"/>
              <a:ext cx="95097" cy="83879"/>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10"/>
        <p:cNvGrpSpPr/>
        <p:nvPr/>
      </p:nvGrpSpPr>
      <p:grpSpPr>
        <a:xfrm>
          <a:off x="0" y="0"/>
          <a:ext cx="0" cy="0"/>
          <a:chOff x="0" y="0"/>
          <a:chExt cx="0" cy="0"/>
        </a:xfrm>
      </p:grpSpPr>
      <p:sp>
        <p:nvSpPr>
          <p:cNvPr id="111" name="Google Shape;111;p9"/>
          <p:cNvSpPr/>
          <p:nvPr/>
        </p:nvSpPr>
        <p:spPr>
          <a:xfrm>
            <a:off x="5346000" y="-184"/>
            <a:ext cx="5346000" cy="75600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9"/>
          <p:cNvSpPr txBox="1">
            <a:spLocks noGrp="1"/>
          </p:cNvSpPr>
          <p:nvPr>
            <p:ph type="title"/>
          </p:nvPr>
        </p:nvSpPr>
        <p:spPr>
          <a:xfrm>
            <a:off x="310447" y="1812541"/>
            <a:ext cx="4729800" cy="21786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13" name="Google Shape;113;p9"/>
          <p:cNvSpPr txBox="1">
            <a:spLocks noGrp="1"/>
          </p:cNvSpPr>
          <p:nvPr>
            <p:ph type="subTitle" idx="1"/>
          </p:nvPr>
        </p:nvSpPr>
        <p:spPr>
          <a:xfrm>
            <a:off x="310447" y="4120005"/>
            <a:ext cx="4729800" cy="18153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14" name="Google Shape;114;p9"/>
          <p:cNvSpPr txBox="1">
            <a:spLocks noGrp="1"/>
          </p:cNvSpPr>
          <p:nvPr>
            <p:ph type="body" idx="2"/>
          </p:nvPr>
        </p:nvSpPr>
        <p:spPr>
          <a:xfrm>
            <a:off x="5775715" y="1064257"/>
            <a:ext cx="4486500" cy="5430900"/>
          </a:xfrm>
          <a:prstGeom prst="rect">
            <a:avLst/>
          </a:prstGeom>
        </p:spPr>
        <p:txBody>
          <a:bodyPr spcFirstLastPara="1" wrap="square" lIns="91425" tIns="91425" rIns="91425" bIns="91425" anchor="ctr" anchorCtr="0">
            <a:noAutofit/>
          </a:bodyPr>
          <a:lstStyle>
            <a:lvl1pPr marL="457200" lvl="0" indent="-304800">
              <a:spcBef>
                <a:spcPts val="0"/>
              </a:spcBef>
              <a:spcAft>
                <a:spcPts val="0"/>
              </a:spcAft>
              <a:buSzPts val="1200"/>
              <a:buChar char="●"/>
              <a:defRPr/>
            </a:lvl1pPr>
            <a:lvl2pPr marL="914400" lvl="1" indent="-304800">
              <a:spcBef>
                <a:spcPts val="0"/>
              </a:spcBef>
              <a:spcAft>
                <a:spcPts val="0"/>
              </a:spcAft>
              <a:buSzPts val="1200"/>
              <a:buChar char="○"/>
              <a:defRPr/>
            </a:lvl2pPr>
            <a:lvl3pPr marL="1371600" lvl="2" indent="-304800">
              <a:spcBef>
                <a:spcPts val="0"/>
              </a:spcBef>
              <a:spcAft>
                <a:spcPts val="0"/>
              </a:spcAft>
              <a:buSzPts val="1200"/>
              <a:buChar char="■"/>
              <a:defRPr/>
            </a:lvl3pPr>
            <a:lvl4pPr marL="1828800" lvl="3" indent="-304800">
              <a:spcBef>
                <a:spcPts val="0"/>
              </a:spcBef>
              <a:spcAft>
                <a:spcPts val="0"/>
              </a:spcAft>
              <a:buSzPts val="1200"/>
              <a:buChar char="●"/>
              <a:defRPr/>
            </a:lvl4pPr>
            <a:lvl5pPr marL="2286000" lvl="4" indent="-304800">
              <a:spcBef>
                <a:spcPts val="0"/>
              </a:spcBef>
              <a:spcAft>
                <a:spcPts val="0"/>
              </a:spcAft>
              <a:buSzPts val="1200"/>
              <a:buChar char="○"/>
              <a:defRPr/>
            </a:lvl5pPr>
            <a:lvl6pPr marL="2743200" lvl="5" indent="-304800">
              <a:spcBef>
                <a:spcPts val="0"/>
              </a:spcBef>
              <a:spcAft>
                <a:spcPts val="0"/>
              </a:spcAft>
              <a:buSzPts val="1200"/>
              <a:buChar char="■"/>
              <a:defRPr/>
            </a:lvl6pPr>
            <a:lvl7pPr marL="3200400" lvl="6" indent="-304800">
              <a:spcBef>
                <a:spcPts val="0"/>
              </a:spcBef>
              <a:spcAft>
                <a:spcPts val="0"/>
              </a:spcAft>
              <a:buSzPts val="1200"/>
              <a:buChar char="●"/>
              <a:defRPr/>
            </a:lvl7pPr>
            <a:lvl8pPr marL="3657600" lvl="7" indent="-304800">
              <a:spcBef>
                <a:spcPts val="0"/>
              </a:spcBef>
              <a:spcAft>
                <a:spcPts val="0"/>
              </a:spcAft>
              <a:buSzPts val="1200"/>
              <a:buChar char="○"/>
              <a:defRPr/>
            </a:lvl8pPr>
            <a:lvl9pPr marL="4114800" lvl="8" indent="-304800">
              <a:spcBef>
                <a:spcPts val="0"/>
              </a:spcBef>
              <a:spcAft>
                <a:spcPts val="0"/>
              </a:spcAft>
              <a:buSzPts val="1200"/>
              <a:buChar char="■"/>
              <a:defRPr/>
            </a:lvl9pPr>
          </a:lstStyle>
          <a:p>
            <a:endParaRPr/>
          </a:p>
        </p:txBody>
      </p:sp>
      <p:grpSp>
        <p:nvGrpSpPr>
          <p:cNvPr id="115" name="Google Shape;115;p9"/>
          <p:cNvGrpSpPr/>
          <p:nvPr/>
        </p:nvGrpSpPr>
        <p:grpSpPr>
          <a:xfrm rot="9323888">
            <a:off x="4235623" y="21665"/>
            <a:ext cx="835604" cy="1321742"/>
            <a:chOff x="872675" y="1526275"/>
            <a:chExt cx="835625" cy="1321775"/>
          </a:xfrm>
        </p:grpSpPr>
        <p:sp>
          <p:nvSpPr>
            <p:cNvPr id="116" name="Google Shape;116;p9"/>
            <p:cNvSpPr/>
            <p:nvPr/>
          </p:nvSpPr>
          <p:spPr>
            <a:xfrm>
              <a:off x="872675" y="1558075"/>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9"/>
            <p:cNvSpPr/>
            <p:nvPr/>
          </p:nvSpPr>
          <p:spPr>
            <a:xfrm>
              <a:off x="1615675" y="1526275"/>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9"/>
            <p:cNvSpPr/>
            <p:nvPr/>
          </p:nvSpPr>
          <p:spPr>
            <a:xfrm>
              <a:off x="1550350" y="1790500"/>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9"/>
            <p:cNvSpPr/>
            <p:nvPr/>
          </p:nvSpPr>
          <p:spPr>
            <a:xfrm>
              <a:off x="1291675" y="2155025"/>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9"/>
            <p:cNvSpPr/>
            <p:nvPr/>
          </p:nvSpPr>
          <p:spPr>
            <a:xfrm>
              <a:off x="1136125" y="1708575"/>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 name="Google Shape;121;p9"/>
          <p:cNvGrpSpPr/>
          <p:nvPr/>
        </p:nvGrpSpPr>
        <p:grpSpPr>
          <a:xfrm rot="-8404712" flipH="1">
            <a:off x="369054" y="-104307"/>
            <a:ext cx="835707" cy="1321905"/>
            <a:chOff x="872675" y="1526275"/>
            <a:chExt cx="835625" cy="1321775"/>
          </a:xfrm>
        </p:grpSpPr>
        <p:sp>
          <p:nvSpPr>
            <p:cNvPr id="122" name="Google Shape;122;p9"/>
            <p:cNvSpPr/>
            <p:nvPr/>
          </p:nvSpPr>
          <p:spPr>
            <a:xfrm>
              <a:off x="872675" y="1558075"/>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9"/>
            <p:cNvSpPr/>
            <p:nvPr/>
          </p:nvSpPr>
          <p:spPr>
            <a:xfrm>
              <a:off x="1615675" y="1526275"/>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9"/>
            <p:cNvSpPr/>
            <p:nvPr/>
          </p:nvSpPr>
          <p:spPr>
            <a:xfrm>
              <a:off x="1550350" y="1790500"/>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9"/>
            <p:cNvSpPr/>
            <p:nvPr/>
          </p:nvSpPr>
          <p:spPr>
            <a:xfrm>
              <a:off x="1291675" y="2155025"/>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9"/>
            <p:cNvSpPr/>
            <p:nvPr/>
          </p:nvSpPr>
          <p:spPr>
            <a:xfrm>
              <a:off x="1136125" y="1708575"/>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 name="Google Shape;127;p9"/>
          <p:cNvGrpSpPr/>
          <p:nvPr/>
        </p:nvGrpSpPr>
        <p:grpSpPr>
          <a:xfrm flipH="1">
            <a:off x="5346007" y="6685560"/>
            <a:ext cx="644815" cy="723501"/>
            <a:chOff x="2693907" y="6685560"/>
            <a:chExt cx="644815" cy="723501"/>
          </a:xfrm>
        </p:grpSpPr>
        <p:sp>
          <p:nvSpPr>
            <p:cNvPr id="128" name="Google Shape;128;p9"/>
            <p:cNvSpPr/>
            <p:nvPr/>
          </p:nvSpPr>
          <p:spPr>
            <a:xfrm rot="1002507">
              <a:off x="2990486" y="6723561"/>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9"/>
            <p:cNvSpPr/>
            <p:nvPr/>
          </p:nvSpPr>
          <p:spPr>
            <a:xfrm rot="1002507">
              <a:off x="3054578" y="6708373"/>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9"/>
            <p:cNvSpPr/>
            <p:nvPr/>
          </p:nvSpPr>
          <p:spPr>
            <a:xfrm rot="1002507">
              <a:off x="3025926" y="6704165"/>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9"/>
            <p:cNvSpPr/>
            <p:nvPr/>
          </p:nvSpPr>
          <p:spPr>
            <a:xfrm rot="1002507">
              <a:off x="3215618" y="6813499"/>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9"/>
            <p:cNvSpPr/>
            <p:nvPr/>
          </p:nvSpPr>
          <p:spPr>
            <a:xfrm rot="1002507">
              <a:off x="3144700" y="6856712"/>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9"/>
            <p:cNvSpPr/>
            <p:nvPr/>
          </p:nvSpPr>
          <p:spPr>
            <a:xfrm rot="1002507">
              <a:off x="2740265" y="7005776"/>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9"/>
            <p:cNvSpPr/>
            <p:nvPr/>
          </p:nvSpPr>
          <p:spPr>
            <a:xfrm rot="1002507">
              <a:off x="2805424" y="7007442"/>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9"/>
            <p:cNvSpPr/>
            <p:nvPr/>
          </p:nvSpPr>
          <p:spPr>
            <a:xfrm rot="1002507">
              <a:off x="3095028" y="7104286"/>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9"/>
            <p:cNvSpPr/>
            <p:nvPr/>
          </p:nvSpPr>
          <p:spPr>
            <a:xfrm rot="1002507">
              <a:off x="3093351" y="7161324"/>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9"/>
            <p:cNvSpPr/>
            <p:nvPr/>
          </p:nvSpPr>
          <p:spPr>
            <a:xfrm rot="1002507">
              <a:off x="3098674" y="7104130"/>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 name="Google Shape;138;p9"/>
          <p:cNvGrpSpPr/>
          <p:nvPr/>
        </p:nvGrpSpPr>
        <p:grpSpPr>
          <a:xfrm>
            <a:off x="9774032" y="233285"/>
            <a:ext cx="644815" cy="723501"/>
            <a:chOff x="9774032" y="233285"/>
            <a:chExt cx="644815" cy="723501"/>
          </a:xfrm>
        </p:grpSpPr>
        <p:sp>
          <p:nvSpPr>
            <p:cNvPr id="139" name="Google Shape;139;p9"/>
            <p:cNvSpPr/>
            <p:nvPr/>
          </p:nvSpPr>
          <p:spPr>
            <a:xfrm rot="1002507">
              <a:off x="10070611" y="271286"/>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9"/>
            <p:cNvSpPr/>
            <p:nvPr/>
          </p:nvSpPr>
          <p:spPr>
            <a:xfrm rot="1002507">
              <a:off x="10134703" y="256098"/>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9"/>
            <p:cNvSpPr/>
            <p:nvPr/>
          </p:nvSpPr>
          <p:spPr>
            <a:xfrm rot="1002507">
              <a:off x="10106051" y="251890"/>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9"/>
            <p:cNvSpPr/>
            <p:nvPr/>
          </p:nvSpPr>
          <p:spPr>
            <a:xfrm rot="1002507">
              <a:off x="10295743" y="361224"/>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9"/>
            <p:cNvSpPr/>
            <p:nvPr/>
          </p:nvSpPr>
          <p:spPr>
            <a:xfrm rot="1002507">
              <a:off x="10224825" y="404437"/>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9"/>
            <p:cNvSpPr/>
            <p:nvPr/>
          </p:nvSpPr>
          <p:spPr>
            <a:xfrm rot="1002507">
              <a:off x="9820390" y="553501"/>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9"/>
            <p:cNvSpPr/>
            <p:nvPr/>
          </p:nvSpPr>
          <p:spPr>
            <a:xfrm rot="1002507">
              <a:off x="9885549" y="555167"/>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9"/>
            <p:cNvSpPr/>
            <p:nvPr/>
          </p:nvSpPr>
          <p:spPr>
            <a:xfrm rot="1002507">
              <a:off x="10175153" y="652011"/>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9"/>
            <p:cNvSpPr/>
            <p:nvPr/>
          </p:nvSpPr>
          <p:spPr>
            <a:xfrm rot="1002507">
              <a:off x="10173476" y="709049"/>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9"/>
            <p:cNvSpPr/>
            <p:nvPr/>
          </p:nvSpPr>
          <p:spPr>
            <a:xfrm rot="1002507">
              <a:off x="10178799" y="651855"/>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49"/>
        <p:cNvGrpSpPr/>
        <p:nvPr/>
      </p:nvGrpSpPr>
      <p:grpSpPr>
        <a:xfrm>
          <a:off x="0" y="0"/>
          <a:ext cx="0" cy="0"/>
          <a:chOff x="0" y="0"/>
          <a:chExt cx="0" cy="0"/>
        </a:xfrm>
      </p:grpSpPr>
      <p:sp>
        <p:nvSpPr>
          <p:cNvPr id="150" name="Google Shape;150;p10"/>
          <p:cNvSpPr txBox="1">
            <a:spLocks noGrp="1"/>
          </p:cNvSpPr>
          <p:nvPr>
            <p:ph type="title"/>
          </p:nvPr>
        </p:nvSpPr>
        <p:spPr>
          <a:xfrm>
            <a:off x="514800" y="492175"/>
            <a:ext cx="8792700" cy="63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51" name="Google Shape;151;p10"/>
          <p:cNvGrpSpPr/>
          <p:nvPr/>
        </p:nvGrpSpPr>
        <p:grpSpPr>
          <a:xfrm>
            <a:off x="8723789" y="5857845"/>
            <a:ext cx="2115474" cy="1983018"/>
            <a:chOff x="8332739" y="5857845"/>
            <a:chExt cx="2115474" cy="1983018"/>
          </a:xfrm>
        </p:grpSpPr>
        <p:grpSp>
          <p:nvGrpSpPr>
            <p:cNvPr id="152" name="Google Shape;152;p10"/>
            <p:cNvGrpSpPr/>
            <p:nvPr/>
          </p:nvGrpSpPr>
          <p:grpSpPr>
            <a:xfrm rot="-1661794">
              <a:off x="9062091" y="6007823"/>
              <a:ext cx="1057860" cy="1673302"/>
              <a:chOff x="2359748" y="2306892"/>
              <a:chExt cx="835625" cy="1321775"/>
            </a:xfrm>
          </p:grpSpPr>
          <p:sp>
            <p:nvSpPr>
              <p:cNvPr id="153" name="Google Shape;153;p10"/>
              <p:cNvSpPr/>
              <p:nvPr/>
            </p:nvSpPr>
            <p:spPr>
              <a:xfrm>
                <a:off x="2359748" y="2338692"/>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10"/>
              <p:cNvSpPr/>
              <p:nvPr/>
            </p:nvSpPr>
            <p:spPr>
              <a:xfrm>
                <a:off x="3102748" y="2306892"/>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10"/>
              <p:cNvSpPr/>
              <p:nvPr/>
            </p:nvSpPr>
            <p:spPr>
              <a:xfrm>
                <a:off x="3037423" y="2571117"/>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10"/>
              <p:cNvSpPr/>
              <p:nvPr/>
            </p:nvSpPr>
            <p:spPr>
              <a:xfrm>
                <a:off x="2778748" y="2935642"/>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10"/>
              <p:cNvSpPr/>
              <p:nvPr/>
            </p:nvSpPr>
            <p:spPr>
              <a:xfrm>
                <a:off x="2623198" y="2489192"/>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 name="Google Shape;158;p10"/>
            <p:cNvSpPr/>
            <p:nvPr/>
          </p:nvSpPr>
          <p:spPr>
            <a:xfrm rot="-3711309">
              <a:off x="8694263" y="6525693"/>
              <a:ext cx="807213" cy="1303642"/>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10"/>
            <p:cNvSpPr/>
            <p:nvPr/>
          </p:nvSpPr>
          <p:spPr>
            <a:xfrm rot="-3711309">
              <a:off x="8670836" y="6485316"/>
              <a:ext cx="93606" cy="83804"/>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10"/>
            <p:cNvSpPr/>
            <p:nvPr/>
          </p:nvSpPr>
          <p:spPr>
            <a:xfrm rot="-3711309">
              <a:off x="8875029" y="6669292"/>
              <a:ext cx="94036" cy="83829"/>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10"/>
            <p:cNvSpPr/>
            <p:nvPr/>
          </p:nvSpPr>
          <p:spPr>
            <a:xfrm rot="-3711309">
              <a:off x="9076353" y="7073286"/>
              <a:ext cx="94667" cy="83829"/>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10"/>
            <p:cNvSpPr/>
            <p:nvPr/>
          </p:nvSpPr>
          <p:spPr>
            <a:xfrm rot="-3711309">
              <a:off x="8604297" y="6998850"/>
              <a:ext cx="95097" cy="83879"/>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hyperlink" Target="https://plantillaspowerpoint.org/" TargetMode="Externa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9.xml"/><Relationship Id="rId7" Type="http://schemas.openxmlformats.org/officeDocument/2006/relationships/image" Target="../media/image1.png"/><Relationship Id="rId2" Type="http://schemas.openxmlformats.org/officeDocument/2006/relationships/slideLayout" Target="../slideLayouts/slideLayout18.xml"/><Relationship Id="rId1" Type="http://schemas.openxmlformats.org/officeDocument/2006/relationships/slideLayout" Target="../slideLayouts/slideLayout17.xml"/><Relationship Id="rId6" Type="http://schemas.openxmlformats.org/officeDocument/2006/relationships/hyperlink" Target="https://plantillaspowerpoint.org/" TargetMode="External"/><Relationship Id="rId5" Type="http://schemas.openxmlformats.org/officeDocument/2006/relationships/theme" Target="../theme/theme2.xml"/><Relationship Id="rId4"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64468" y="654105"/>
            <a:ext cx="9963000" cy="8418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Rozha One"/>
              <a:buNone/>
              <a:defRPr sz="2800">
                <a:solidFill>
                  <a:schemeClr val="dk1"/>
                </a:solidFill>
                <a:latin typeface="Rozha One"/>
                <a:ea typeface="Rozha One"/>
                <a:cs typeface="Rozha One"/>
                <a:sym typeface="Rozha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64468" y="1693927"/>
            <a:ext cx="9963000" cy="5021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lt1"/>
              </a:buClr>
              <a:buSzPts val="1200"/>
              <a:buFont typeface="Montserrat"/>
              <a:buChar char="●"/>
              <a:defRPr sz="1200">
                <a:solidFill>
                  <a:schemeClr val="lt1"/>
                </a:solidFill>
                <a:latin typeface="Montserrat"/>
                <a:ea typeface="Montserrat"/>
                <a:cs typeface="Montserrat"/>
                <a:sym typeface="Montserrat"/>
              </a:defRPr>
            </a:lvl1pPr>
            <a:lvl2pPr marL="914400" lvl="1" indent="-304800">
              <a:lnSpc>
                <a:spcPct val="100000"/>
              </a:lnSpc>
              <a:spcBef>
                <a:spcPts val="0"/>
              </a:spcBef>
              <a:spcAft>
                <a:spcPts val="0"/>
              </a:spcAft>
              <a:buClr>
                <a:schemeClr val="lt1"/>
              </a:buClr>
              <a:buSzPts val="1200"/>
              <a:buFont typeface="Montserrat"/>
              <a:buChar char="○"/>
              <a:defRPr sz="1200">
                <a:solidFill>
                  <a:schemeClr val="lt1"/>
                </a:solidFill>
                <a:latin typeface="Montserrat"/>
                <a:ea typeface="Montserrat"/>
                <a:cs typeface="Montserrat"/>
                <a:sym typeface="Montserrat"/>
              </a:defRPr>
            </a:lvl2pPr>
            <a:lvl3pPr marL="1371600" lvl="2" indent="-304800">
              <a:lnSpc>
                <a:spcPct val="100000"/>
              </a:lnSpc>
              <a:spcBef>
                <a:spcPts val="0"/>
              </a:spcBef>
              <a:spcAft>
                <a:spcPts val="0"/>
              </a:spcAft>
              <a:buClr>
                <a:schemeClr val="lt1"/>
              </a:buClr>
              <a:buSzPts val="1200"/>
              <a:buFont typeface="Montserrat"/>
              <a:buChar char="■"/>
              <a:defRPr sz="1200">
                <a:solidFill>
                  <a:schemeClr val="lt1"/>
                </a:solidFill>
                <a:latin typeface="Montserrat"/>
                <a:ea typeface="Montserrat"/>
                <a:cs typeface="Montserrat"/>
                <a:sym typeface="Montserrat"/>
              </a:defRPr>
            </a:lvl3pPr>
            <a:lvl4pPr marL="1828800" lvl="3" indent="-304800">
              <a:lnSpc>
                <a:spcPct val="100000"/>
              </a:lnSpc>
              <a:spcBef>
                <a:spcPts val="0"/>
              </a:spcBef>
              <a:spcAft>
                <a:spcPts val="0"/>
              </a:spcAft>
              <a:buClr>
                <a:schemeClr val="lt1"/>
              </a:buClr>
              <a:buSzPts val="1200"/>
              <a:buFont typeface="Montserrat"/>
              <a:buChar char="●"/>
              <a:defRPr sz="1200">
                <a:solidFill>
                  <a:schemeClr val="lt1"/>
                </a:solidFill>
                <a:latin typeface="Montserrat"/>
                <a:ea typeface="Montserrat"/>
                <a:cs typeface="Montserrat"/>
                <a:sym typeface="Montserrat"/>
              </a:defRPr>
            </a:lvl4pPr>
            <a:lvl5pPr marL="2286000" lvl="4" indent="-304800">
              <a:lnSpc>
                <a:spcPct val="100000"/>
              </a:lnSpc>
              <a:spcBef>
                <a:spcPts val="0"/>
              </a:spcBef>
              <a:spcAft>
                <a:spcPts val="0"/>
              </a:spcAft>
              <a:buClr>
                <a:schemeClr val="lt1"/>
              </a:buClr>
              <a:buSzPts val="1200"/>
              <a:buFont typeface="Montserrat"/>
              <a:buChar char="○"/>
              <a:defRPr sz="1200">
                <a:solidFill>
                  <a:schemeClr val="lt1"/>
                </a:solidFill>
                <a:latin typeface="Montserrat"/>
                <a:ea typeface="Montserrat"/>
                <a:cs typeface="Montserrat"/>
                <a:sym typeface="Montserrat"/>
              </a:defRPr>
            </a:lvl5pPr>
            <a:lvl6pPr marL="2743200" lvl="5" indent="-304800">
              <a:lnSpc>
                <a:spcPct val="100000"/>
              </a:lnSpc>
              <a:spcBef>
                <a:spcPts val="0"/>
              </a:spcBef>
              <a:spcAft>
                <a:spcPts val="0"/>
              </a:spcAft>
              <a:buClr>
                <a:schemeClr val="lt1"/>
              </a:buClr>
              <a:buSzPts val="1200"/>
              <a:buFont typeface="Montserrat"/>
              <a:buChar char="■"/>
              <a:defRPr sz="1200">
                <a:solidFill>
                  <a:schemeClr val="lt1"/>
                </a:solidFill>
                <a:latin typeface="Montserrat"/>
                <a:ea typeface="Montserrat"/>
                <a:cs typeface="Montserrat"/>
                <a:sym typeface="Montserrat"/>
              </a:defRPr>
            </a:lvl6pPr>
            <a:lvl7pPr marL="3200400" lvl="6" indent="-304800">
              <a:lnSpc>
                <a:spcPct val="100000"/>
              </a:lnSpc>
              <a:spcBef>
                <a:spcPts val="0"/>
              </a:spcBef>
              <a:spcAft>
                <a:spcPts val="0"/>
              </a:spcAft>
              <a:buClr>
                <a:schemeClr val="lt1"/>
              </a:buClr>
              <a:buSzPts val="1200"/>
              <a:buFont typeface="Montserrat"/>
              <a:buChar char="●"/>
              <a:defRPr sz="1200">
                <a:solidFill>
                  <a:schemeClr val="lt1"/>
                </a:solidFill>
                <a:latin typeface="Montserrat"/>
                <a:ea typeface="Montserrat"/>
                <a:cs typeface="Montserrat"/>
                <a:sym typeface="Montserrat"/>
              </a:defRPr>
            </a:lvl7pPr>
            <a:lvl8pPr marL="3657600" lvl="7" indent="-304800">
              <a:lnSpc>
                <a:spcPct val="100000"/>
              </a:lnSpc>
              <a:spcBef>
                <a:spcPts val="0"/>
              </a:spcBef>
              <a:spcAft>
                <a:spcPts val="0"/>
              </a:spcAft>
              <a:buClr>
                <a:schemeClr val="lt1"/>
              </a:buClr>
              <a:buSzPts val="1200"/>
              <a:buFont typeface="Montserrat"/>
              <a:buChar char="○"/>
              <a:defRPr sz="1200">
                <a:solidFill>
                  <a:schemeClr val="lt1"/>
                </a:solidFill>
                <a:latin typeface="Montserrat"/>
                <a:ea typeface="Montserrat"/>
                <a:cs typeface="Montserrat"/>
                <a:sym typeface="Montserrat"/>
              </a:defRPr>
            </a:lvl8pPr>
            <a:lvl9pPr marL="4114800" lvl="8" indent="-304800">
              <a:lnSpc>
                <a:spcPct val="115000"/>
              </a:lnSpc>
              <a:spcBef>
                <a:spcPts val="0"/>
              </a:spcBef>
              <a:spcAft>
                <a:spcPts val="0"/>
              </a:spcAft>
              <a:buClr>
                <a:schemeClr val="lt1"/>
              </a:buClr>
              <a:buSzPts val="1200"/>
              <a:buFont typeface="Montserrat"/>
              <a:buChar char="■"/>
              <a:defRPr sz="1200">
                <a:solidFill>
                  <a:schemeClr val="lt1"/>
                </a:solidFill>
                <a:latin typeface="Montserrat"/>
                <a:ea typeface="Montserrat"/>
                <a:cs typeface="Montserrat"/>
                <a:sym typeface="Montserrat"/>
              </a:defRPr>
            </a:lvl9pPr>
          </a:lstStyle>
          <a:p>
            <a:endParaRPr/>
          </a:p>
        </p:txBody>
      </p:sp>
      <p:sp>
        <p:nvSpPr>
          <p:cNvPr id="4" name="TextBox 11"/>
          <p:cNvSpPr txBox="1"/>
          <p:nvPr userDrawn="1"/>
        </p:nvSpPr>
        <p:spPr>
          <a:xfrm rot="16200000">
            <a:off x="-2375975" y="2685673"/>
            <a:ext cx="4446020" cy="276999"/>
          </a:xfrm>
          <a:prstGeom prst="rect">
            <a:avLst/>
          </a:prstGeom>
          <a:noFill/>
        </p:spPr>
        <p:txBody>
          <a:bodyPr wrap="square" rtlCol="0" anchor="ctr">
            <a:spAutoFit/>
          </a:bodyPr>
          <a:lstStyle/>
          <a:p>
            <a:r>
              <a:rPr lang="bs-Latn-BA" sz="1200" dirty="0">
                <a:solidFill>
                  <a:srgbClr val="B8B8B8"/>
                </a:solidFill>
              </a:rPr>
              <a:t>Find</a:t>
            </a:r>
            <a:r>
              <a:rPr lang="bs-Latn-BA" sz="1200" baseline="0" dirty="0">
                <a:solidFill>
                  <a:srgbClr val="B8B8B8"/>
                </a:solidFill>
              </a:rPr>
              <a:t> m</a:t>
            </a:r>
            <a:r>
              <a:rPr lang="bs-Latn-BA" sz="1200" dirty="0">
                <a:solidFill>
                  <a:srgbClr val="B8B8B8"/>
                </a:solidFill>
              </a:rPr>
              <a:t>ore PowerPoint templates</a:t>
            </a:r>
            <a:r>
              <a:rPr lang="bs-Latn-BA" sz="1200" baseline="0" dirty="0">
                <a:solidFill>
                  <a:srgbClr val="B8B8B8"/>
                </a:solidFill>
              </a:rPr>
              <a:t> on </a:t>
            </a:r>
            <a:r>
              <a:rPr lang="es-PE" sz="1200" b="1" baseline="0" dirty="0" smtClean="0">
                <a:solidFill>
                  <a:schemeClr val="bg1">
                    <a:lumMod val="65000"/>
                  </a:schemeClr>
                </a:solidFill>
                <a:hlinkClick r:id="rId18"/>
              </a:rPr>
              <a:t>plantillaspowerpoint.org</a:t>
            </a:r>
            <a:endParaRPr lang="en-US" sz="1200" dirty="0">
              <a:solidFill>
                <a:schemeClr val="bg1">
                  <a:lumMod val="65000"/>
                </a:schemeClr>
              </a:solidFill>
            </a:endParaRPr>
          </a:p>
        </p:txBody>
      </p:sp>
      <p:pic>
        <p:nvPicPr>
          <p:cNvPr id="5" name="Imagen 4"/>
          <p:cNvPicPr>
            <a:picLocks noChangeAspect="1"/>
          </p:cNvPicPr>
          <p:nvPr userDrawn="1"/>
        </p:nvPicPr>
        <p:blipFill>
          <a:blip r:embed="rId19">
            <a:extLst>
              <a:ext uri="{28A0092B-C50C-407E-A947-70E740481C1C}">
                <a14:useLocalDpi xmlns:a14="http://schemas.microsoft.com/office/drawing/2010/main" val="0"/>
              </a:ext>
            </a:extLst>
          </a:blip>
          <a:stretch>
            <a:fillRect/>
          </a:stretch>
        </p:blipFill>
        <p:spPr>
          <a:xfrm rot="16200000">
            <a:off x="-794666" y="5497703"/>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39"/>
        <p:cNvGrpSpPr/>
        <p:nvPr/>
      </p:nvGrpSpPr>
      <p:grpSpPr>
        <a:xfrm>
          <a:off x="0" y="0"/>
          <a:ext cx="0" cy="0"/>
          <a:chOff x="0" y="0"/>
          <a:chExt cx="0" cy="0"/>
        </a:xfrm>
      </p:grpSpPr>
      <p:sp>
        <p:nvSpPr>
          <p:cNvPr id="240" name="Google Shape;240;p18"/>
          <p:cNvSpPr txBox="1">
            <a:spLocks noGrp="1"/>
          </p:cNvSpPr>
          <p:nvPr>
            <p:ph type="title"/>
          </p:nvPr>
        </p:nvSpPr>
        <p:spPr>
          <a:xfrm>
            <a:off x="1248920" y="1372000"/>
            <a:ext cx="8240400" cy="708900"/>
          </a:xfrm>
          <a:prstGeom prst="rect">
            <a:avLst/>
          </a:prstGeom>
          <a:noFill/>
          <a:ln>
            <a:noFill/>
          </a:ln>
        </p:spPr>
        <p:txBody>
          <a:bodyPr spcFirstLastPara="1" wrap="square" lIns="116050" tIns="116050" rIns="116050" bIns="116050" anchor="t" anchorCtr="0">
            <a:noAutofit/>
          </a:bodyPr>
          <a:lstStyle>
            <a:lvl1pPr lvl="0" algn="ctr" rtl="0">
              <a:spcBef>
                <a:spcPts val="0"/>
              </a:spcBef>
              <a:spcAft>
                <a:spcPts val="0"/>
              </a:spcAft>
              <a:buClr>
                <a:srgbClr val="FFFFFF"/>
              </a:buClr>
              <a:buSzPts val="3000"/>
              <a:buNone/>
              <a:defRPr sz="3000">
                <a:solidFill>
                  <a:srgbClr val="FFFFFF"/>
                </a:solidFill>
              </a:defRPr>
            </a:lvl1pPr>
            <a:lvl2pPr lvl="1" algn="ctr" rtl="0">
              <a:spcBef>
                <a:spcPts val="0"/>
              </a:spcBef>
              <a:spcAft>
                <a:spcPts val="0"/>
              </a:spcAft>
              <a:buClr>
                <a:srgbClr val="FFFFFF"/>
              </a:buClr>
              <a:buSzPts val="3000"/>
              <a:buNone/>
              <a:defRPr sz="3000">
                <a:solidFill>
                  <a:srgbClr val="FFFFFF"/>
                </a:solidFill>
              </a:defRPr>
            </a:lvl2pPr>
            <a:lvl3pPr lvl="2" algn="ctr" rtl="0">
              <a:spcBef>
                <a:spcPts val="0"/>
              </a:spcBef>
              <a:spcAft>
                <a:spcPts val="0"/>
              </a:spcAft>
              <a:buClr>
                <a:srgbClr val="FFFFFF"/>
              </a:buClr>
              <a:buSzPts val="3000"/>
              <a:buNone/>
              <a:defRPr sz="3000">
                <a:solidFill>
                  <a:srgbClr val="FFFFFF"/>
                </a:solidFill>
              </a:defRPr>
            </a:lvl3pPr>
            <a:lvl4pPr lvl="3" algn="ctr" rtl="0">
              <a:spcBef>
                <a:spcPts val="0"/>
              </a:spcBef>
              <a:spcAft>
                <a:spcPts val="0"/>
              </a:spcAft>
              <a:buClr>
                <a:srgbClr val="FFFFFF"/>
              </a:buClr>
              <a:buSzPts val="3000"/>
              <a:buNone/>
              <a:defRPr sz="3000">
                <a:solidFill>
                  <a:srgbClr val="FFFFFF"/>
                </a:solidFill>
              </a:defRPr>
            </a:lvl4pPr>
            <a:lvl5pPr lvl="4" algn="ctr" rtl="0">
              <a:spcBef>
                <a:spcPts val="0"/>
              </a:spcBef>
              <a:spcAft>
                <a:spcPts val="0"/>
              </a:spcAft>
              <a:buClr>
                <a:srgbClr val="FFFFFF"/>
              </a:buClr>
              <a:buSzPts val="3000"/>
              <a:buNone/>
              <a:defRPr sz="3000">
                <a:solidFill>
                  <a:srgbClr val="FFFFFF"/>
                </a:solidFill>
              </a:defRPr>
            </a:lvl5pPr>
            <a:lvl6pPr lvl="5" algn="ctr" rtl="0">
              <a:spcBef>
                <a:spcPts val="0"/>
              </a:spcBef>
              <a:spcAft>
                <a:spcPts val="0"/>
              </a:spcAft>
              <a:buClr>
                <a:srgbClr val="FFFFFF"/>
              </a:buClr>
              <a:buSzPts val="3000"/>
              <a:buNone/>
              <a:defRPr sz="3000">
                <a:solidFill>
                  <a:srgbClr val="FFFFFF"/>
                </a:solidFill>
              </a:defRPr>
            </a:lvl6pPr>
            <a:lvl7pPr lvl="6" algn="ctr" rtl="0">
              <a:spcBef>
                <a:spcPts val="0"/>
              </a:spcBef>
              <a:spcAft>
                <a:spcPts val="0"/>
              </a:spcAft>
              <a:buClr>
                <a:srgbClr val="FFFFFF"/>
              </a:buClr>
              <a:buSzPts val="3000"/>
              <a:buNone/>
              <a:defRPr sz="3000">
                <a:solidFill>
                  <a:srgbClr val="FFFFFF"/>
                </a:solidFill>
              </a:defRPr>
            </a:lvl7pPr>
            <a:lvl8pPr lvl="7" algn="ctr" rtl="0">
              <a:spcBef>
                <a:spcPts val="0"/>
              </a:spcBef>
              <a:spcAft>
                <a:spcPts val="0"/>
              </a:spcAft>
              <a:buClr>
                <a:srgbClr val="FFFFFF"/>
              </a:buClr>
              <a:buSzPts val="3000"/>
              <a:buNone/>
              <a:defRPr sz="3000">
                <a:solidFill>
                  <a:srgbClr val="FFFFFF"/>
                </a:solidFill>
              </a:defRPr>
            </a:lvl8pPr>
            <a:lvl9pPr lvl="8" algn="ctr" rtl="0">
              <a:spcBef>
                <a:spcPts val="0"/>
              </a:spcBef>
              <a:spcAft>
                <a:spcPts val="0"/>
              </a:spcAft>
              <a:buClr>
                <a:srgbClr val="FFFFFF"/>
              </a:buClr>
              <a:buSzPts val="3000"/>
              <a:buNone/>
              <a:defRPr sz="3000">
                <a:solidFill>
                  <a:srgbClr val="FFFFFF"/>
                </a:solidFill>
              </a:defRPr>
            </a:lvl9pPr>
          </a:lstStyle>
          <a:p>
            <a:endParaRPr/>
          </a:p>
        </p:txBody>
      </p:sp>
      <p:sp>
        <p:nvSpPr>
          <p:cNvPr id="241" name="Google Shape;241;p18"/>
          <p:cNvSpPr txBox="1">
            <a:spLocks noGrp="1"/>
          </p:cNvSpPr>
          <p:nvPr>
            <p:ph type="body" idx="1"/>
          </p:nvPr>
        </p:nvSpPr>
        <p:spPr>
          <a:xfrm>
            <a:off x="1248920" y="2492000"/>
            <a:ext cx="8240400" cy="3677400"/>
          </a:xfrm>
          <a:prstGeom prst="rect">
            <a:avLst/>
          </a:prstGeom>
          <a:noFill/>
          <a:ln>
            <a:noFill/>
          </a:ln>
        </p:spPr>
        <p:txBody>
          <a:bodyPr spcFirstLastPara="1" wrap="square" lIns="116050" tIns="116050" rIns="116050" bIns="116050" anchor="t" anchorCtr="0">
            <a:noAutofit/>
          </a:bodyPr>
          <a:lstStyle>
            <a:lvl1pPr marL="457200" lvl="0" indent="-317500" rtl="0">
              <a:lnSpc>
                <a:spcPct val="115000"/>
              </a:lnSpc>
              <a:spcBef>
                <a:spcPts val="0"/>
              </a:spcBef>
              <a:spcAft>
                <a:spcPts val="0"/>
              </a:spcAft>
              <a:buClr>
                <a:schemeClr val="lt1"/>
              </a:buClr>
              <a:buSzPts val="1400"/>
              <a:buChar char="●"/>
              <a:defRPr sz="1400">
                <a:solidFill>
                  <a:schemeClr val="lt1"/>
                </a:solidFill>
              </a:defRPr>
            </a:lvl1pPr>
            <a:lvl2pPr marL="914400" lvl="1" indent="-317500" rtl="0">
              <a:lnSpc>
                <a:spcPct val="115000"/>
              </a:lnSpc>
              <a:spcBef>
                <a:spcPts val="0"/>
              </a:spcBef>
              <a:spcAft>
                <a:spcPts val="0"/>
              </a:spcAft>
              <a:buClr>
                <a:schemeClr val="lt1"/>
              </a:buClr>
              <a:buSzPts val="1400"/>
              <a:buChar char="○"/>
              <a:defRPr sz="1400">
                <a:solidFill>
                  <a:schemeClr val="lt1"/>
                </a:solidFill>
              </a:defRPr>
            </a:lvl2pPr>
            <a:lvl3pPr marL="1371600" lvl="2" indent="-317500" rtl="0">
              <a:lnSpc>
                <a:spcPct val="115000"/>
              </a:lnSpc>
              <a:spcBef>
                <a:spcPts val="0"/>
              </a:spcBef>
              <a:spcAft>
                <a:spcPts val="0"/>
              </a:spcAft>
              <a:buClr>
                <a:schemeClr val="lt1"/>
              </a:buClr>
              <a:buSzPts val="1400"/>
              <a:buChar char="■"/>
              <a:defRPr sz="1400">
                <a:solidFill>
                  <a:schemeClr val="lt1"/>
                </a:solidFill>
              </a:defRPr>
            </a:lvl3pPr>
            <a:lvl4pPr marL="1828800" lvl="3" indent="-317500" rtl="0">
              <a:lnSpc>
                <a:spcPct val="115000"/>
              </a:lnSpc>
              <a:spcBef>
                <a:spcPts val="0"/>
              </a:spcBef>
              <a:spcAft>
                <a:spcPts val="0"/>
              </a:spcAft>
              <a:buClr>
                <a:schemeClr val="lt1"/>
              </a:buClr>
              <a:buSzPts val="1400"/>
              <a:buChar char="●"/>
              <a:defRPr sz="1400">
                <a:solidFill>
                  <a:schemeClr val="lt1"/>
                </a:solidFill>
              </a:defRPr>
            </a:lvl4pPr>
            <a:lvl5pPr marL="2286000" lvl="4" indent="-317500" rtl="0">
              <a:lnSpc>
                <a:spcPct val="115000"/>
              </a:lnSpc>
              <a:spcBef>
                <a:spcPts val="0"/>
              </a:spcBef>
              <a:spcAft>
                <a:spcPts val="0"/>
              </a:spcAft>
              <a:buClr>
                <a:schemeClr val="lt1"/>
              </a:buClr>
              <a:buSzPts val="1400"/>
              <a:buChar char="○"/>
              <a:defRPr sz="1400">
                <a:solidFill>
                  <a:schemeClr val="lt1"/>
                </a:solidFill>
              </a:defRPr>
            </a:lvl5pPr>
            <a:lvl6pPr marL="2743200" lvl="5" indent="-317500" rtl="0">
              <a:lnSpc>
                <a:spcPct val="115000"/>
              </a:lnSpc>
              <a:spcBef>
                <a:spcPts val="0"/>
              </a:spcBef>
              <a:spcAft>
                <a:spcPts val="0"/>
              </a:spcAft>
              <a:buClr>
                <a:schemeClr val="lt1"/>
              </a:buClr>
              <a:buSzPts val="1400"/>
              <a:buChar char="■"/>
              <a:defRPr sz="1400">
                <a:solidFill>
                  <a:schemeClr val="lt1"/>
                </a:solidFill>
              </a:defRPr>
            </a:lvl6pPr>
            <a:lvl7pPr marL="3200400" lvl="6" indent="-317500" rtl="0">
              <a:lnSpc>
                <a:spcPct val="115000"/>
              </a:lnSpc>
              <a:spcBef>
                <a:spcPts val="0"/>
              </a:spcBef>
              <a:spcAft>
                <a:spcPts val="0"/>
              </a:spcAft>
              <a:buClr>
                <a:schemeClr val="lt1"/>
              </a:buClr>
              <a:buSzPts val="1400"/>
              <a:buChar char="●"/>
              <a:defRPr sz="1400">
                <a:solidFill>
                  <a:schemeClr val="lt1"/>
                </a:solidFill>
              </a:defRPr>
            </a:lvl7pPr>
            <a:lvl8pPr marL="3657600" lvl="7" indent="-317500" rtl="0">
              <a:lnSpc>
                <a:spcPct val="115000"/>
              </a:lnSpc>
              <a:spcBef>
                <a:spcPts val="0"/>
              </a:spcBef>
              <a:spcAft>
                <a:spcPts val="0"/>
              </a:spcAft>
              <a:buClr>
                <a:schemeClr val="lt1"/>
              </a:buClr>
              <a:buSzPts val="1400"/>
              <a:buChar char="○"/>
              <a:defRPr sz="1400">
                <a:solidFill>
                  <a:schemeClr val="lt1"/>
                </a:solidFill>
              </a:defRPr>
            </a:lvl8pPr>
            <a:lvl9pPr marL="4114800" lvl="8" indent="-317500" rtl="0">
              <a:lnSpc>
                <a:spcPct val="115000"/>
              </a:lnSpc>
              <a:spcBef>
                <a:spcPts val="0"/>
              </a:spcBef>
              <a:spcAft>
                <a:spcPts val="0"/>
              </a:spcAft>
              <a:buClr>
                <a:schemeClr val="lt1"/>
              </a:buClr>
              <a:buSzPts val="1400"/>
              <a:buChar char="■"/>
              <a:defRPr sz="1400">
                <a:solidFill>
                  <a:schemeClr val="lt1"/>
                </a:solidFill>
              </a:defRPr>
            </a:lvl9pPr>
          </a:lstStyle>
          <a:p>
            <a:endParaRPr/>
          </a:p>
        </p:txBody>
      </p:sp>
      <p:sp>
        <p:nvSpPr>
          <p:cNvPr id="4" name="TextBox 11"/>
          <p:cNvSpPr txBox="1"/>
          <p:nvPr userDrawn="1"/>
        </p:nvSpPr>
        <p:spPr>
          <a:xfrm rot="16200000">
            <a:off x="-2375975" y="2685673"/>
            <a:ext cx="4446020" cy="276999"/>
          </a:xfrm>
          <a:prstGeom prst="rect">
            <a:avLst/>
          </a:prstGeom>
          <a:noFill/>
        </p:spPr>
        <p:txBody>
          <a:bodyPr wrap="square" rtlCol="0" anchor="ctr">
            <a:spAutoFit/>
          </a:bodyPr>
          <a:lstStyle/>
          <a:p>
            <a:r>
              <a:rPr lang="bs-Latn-BA" sz="1200" dirty="0">
                <a:solidFill>
                  <a:srgbClr val="B8B8B8"/>
                </a:solidFill>
              </a:rPr>
              <a:t>Find</a:t>
            </a:r>
            <a:r>
              <a:rPr lang="bs-Latn-BA" sz="1200" baseline="0" dirty="0">
                <a:solidFill>
                  <a:srgbClr val="B8B8B8"/>
                </a:solidFill>
              </a:rPr>
              <a:t> m</a:t>
            </a:r>
            <a:r>
              <a:rPr lang="bs-Latn-BA" sz="1200" dirty="0">
                <a:solidFill>
                  <a:srgbClr val="B8B8B8"/>
                </a:solidFill>
              </a:rPr>
              <a:t>ore PowerPoint templates</a:t>
            </a:r>
            <a:r>
              <a:rPr lang="bs-Latn-BA" sz="1200" baseline="0" dirty="0">
                <a:solidFill>
                  <a:srgbClr val="B8B8B8"/>
                </a:solidFill>
              </a:rPr>
              <a:t> on </a:t>
            </a:r>
            <a:r>
              <a:rPr lang="es-PE" sz="1200" b="1" baseline="0" dirty="0" smtClean="0">
                <a:solidFill>
                  <a:schemeClr val="bg1">
                    <a:lumMod val="65000"/>
                  </a:schemeClr>
                </a:solidFill>
                <a:hlinkClick r:id="rId6"/>
              </a:rPr>
              <a:t>plantillaspowerpoint.org</a:t>
            </a:r>
            <a:endParaRPr lang="en-US" sz="1200" dirty="0">
              <a:solidFill>
                <a:schemeClr val="bg1">
                  <a:lumMod val="65000"/>
                </a:schemeClr>
              </a:solidFill>
            </a:endParaRPr>
          </a:p>
        </p:txBody>
      </p:sp>
      <p:pic>
        <p:nvPicPr>
          <p:cNvPr id="5" name="Imagen 4"/>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rot="16200000">
            <a:off x="-794666" y="5497703"/>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64" r:id="rId1"/>
    <p:sldLayoutId id="2147483665" r:id="rId2"/>
    <p:sldLayoutId id="2147483666" r:id="rId3"/>
    <p:sldLayoutId id="2147483667" r:id="rId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3.jpg"/></Relationships>
</file>

<file path=ppt/slides/_rels/slide10.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0.xml"/><Relationship Id="rId1" Type="http://schemas.openxmlformats.org/officeDocument/2006/relationships/slideLayout" Target="../slideLayouts/slideLayout5.xml"/><Relationship Id="rId4" Type="http://schemas.openxmlformats.org/officeDocument/2006/relationships/image" Target="../media/image8.jpg"/></Relationships>
</file>

<file path=ppt/slides/_rels/slide11.xml.rels><?xml version="1.0" encoding="UTF-8" standalone="yes"?>
<Relationships xmlns="http://schemas.openxmlformats.org/package/2006/relationships"><Relationship Id="rId3" Type="http://schemas.openxmlformats.org/officeDocument/2006/relationships/hyperlink" Target="https://fonts.google.com/specimen/Montserrat" TargetMode="External"/><Relationship Id="rId2" Type="http://schemas.openxmlformats.org/officeDocument/2006/relationships/notesSlide" Target="../notesSlides/notesSlide11.xml"/><Relationship Id="rId1" Type="http://schemas.openxmlformats.org/officeDocument/2006/relationships/slideLayout" Target="../slideLayouts/slideLayout19.xml"/><Relationship Id="rId4" Type="http://schemas.openxmlformats.org/officeDocument/2006/relationships/hyperlink" Target="https://fonts.google.com/specimen/Rozha+One" TargetMode="External"/></Relationships>
</file>

<file path=ppt/slides/_rels/slide12.xml.rels><?xml version="1.0" encoding="UTF-8" standalone="yes"?>
<Relationships xmlns="http://schemas.openxmlformats.org/package/2006/relationships"><Relationship Id="rId8" Type="http://schemas.openxmlformats.org/officeDocument/2006/relationships/hyperlink" Target="https://storyset.com/cuate?utm_source=slidesgo_template&amp;utm_medium=referral-link&amp;utm_campaign=slidesgo_final_slides&amp;utm_term=cuate&amp;utm_content=storyset" TargetMode="External"/><Relationship Id="rId13" Type="http://schemas.openxmlformats.org/officeDocument/2006/relationships/image" Target="../media/image13.gif"/><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image" Target="../media/image12.gif"/><Relationship Id="rId2" Type="http://schemas.openxmlformats.org/officeDocument/2006/relationships/notesSlide" Target="../notesSlides/notesSlide12.xml"/><Relationship Id="rId1" Type="http://schemas.openxmlformats.org/officeDocument/2006/relationships/slideLayout" Target="../slideLayouts/slideLayout19.xml"/><Relationship Id="rId6" Type="http://schemas.openxmlformats.org/officeDocument/2006/relationships/hyperlink" Target="https://storyset.com/bro?utm_source=slidesgo_template&amp;utm_medium=referral-link&amp;utm_campaign=slidesgo_final_slides&amp;utm_term=bro&amp;utm_content=storyset" TargetMode="External"/><Relationship Id="rId11" Type="http://schemas.openxmlformats.org/officeDocument/2006/relationships/image" Target="../media/image11.gif"/><Relationship Id="rId5" Type="http://schemas.openxmlformats.org/officeDocument/2006/relationships/hyperlink" Target="https://storyset.com/amico?utm_source=slidesgo_template&amp;utm_medium=referral-link&amp;utm_campaign=slidesgo_final_slides&amp;utm_term=amico&amp;utm_content=storyset" TargetMode="External"/><Relationship Id="rId10" Type="http://schemas.openxmlformats.org/officeDocument/2006/relationships/image" Target="../media/image10.gif"/><Relationship Id="rId4" Type="http://schemas.openxmlformats.org/officeDocument/2006/relationships/hyperlink" Target="https://storyset.com/pana?utm_source=slidesgo_template&amp;utm_medium=referral-link&amp;utm_campaign=slidesgo_final_slides&amp;utm_term=pana&amp;utm_content=storyset" TargetMode="External"/><Relationship Id="rId9" Type="http://schemas.openxmlformats.org/officeDocument/2006/relationships/image" Target="../media/image9.gif"/></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0.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0.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0.xml"/></Relationships>
</file>

<file path=ppt/slides/_rels/slide19.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19.xml"/><Relationship Id="rId1" Type="http://schemas.openxmlformats.org/officeDocument/2006/relationships/slideLayout" Target="../slideLayouts/slideLayout19.xml"/></Relationships>
</file>

<file path=ppt/slides/_rels/slide2.xml.rels><?xml version="1.0" encoding="UTF-8" standalone="yes"?>
<Relationships xmlns="http://schemas.openxmlformats.org/package/2006/relationships"><Relationship Id="rId3" Type="http://schemas.openxmlformats.org/officeDocument/2006/relationships/slide" Target="slide11.xml"/><Relationship Id="rId7" Type="http://schemas.openxmlformats.org/officeDocument/2006/relationships/slide" Target="slide19.xml"/><Relationship Id="rId2" Type="http://schemas.openxmlformats.org/officeDocument/2006/relationships/notesSlide" Target="../notesSlides/notesSlide2.xml"/><Relationship Id="rId1" Type="http://schemas.openxmlformats.org/officeDocument/2006/relationships/slideLayout" Target="../slideLayouts/slideLayout15.xml"/><Relationship Id="rId6" Type="http://schemas.openxmlformats.org/officeDocument/2006/relationships/slide" Target="slide13.xml"/><Relationship Id="rId5" Type="http://schemas.openxmlformats.org/officeDocument/2006/relationships/slide" Target="slide6.xml"/><Relationship Id="rId4" Type="http://schemas.openxmlformats.org/officeDocument/2006/relationships/slide" Target="slide8.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0.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0.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0.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0.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0.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0.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4.xml"/><Relationship Id="rId1" Type="http://schemas.openxmlformats.org/officeDocument/2006/relationships/slideLayout" Target="../slideLayouts/slideLayout13.xml"/><Relationship Id="rId4" Type="http://schemas.openxmlformats.org/officeDocument/2006/relationships/image" Target="../media/image5.jpg"/></Relationships>
</file>

<file path=ppt/slides/_rels/slide5.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5.xml"/><Relationship Id="rId1" Type="http://schemas.openxmlformats.org/officeDocument/2006/relationships/slideLayout" Target="../slideLayouts/slideLayout1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F8F0E8"/>
        </a:solidFill>
        <a:effectLst/>
      </p:bgPr>
    </p:bg>
    <p:spTree>
      <p:nvGrpSpPr>
        <p:cNvPr id="1" name="Shape 254"/>
        <p:cNvGrpSpPr/>
        <p:nvPr/>
      </p:nvGrpSpPr>
      <p:grpSpPr>
        <a:xfrm>
          <a:off x="0" y="0"/>
          <a:ext cx="0" cy="0"/>
          <a:chOff x="0" y="0"/>
          <a:chExt cx="0" cy="0"/>
        </a:xfrm>
      </p:grpSpPr>
      <p:sp>
        <p:nvSpPr>
          <p:cNvPr id="255" name="Google Shape;255;p23"/>
          <p:cNvSpPr txBox="1">
            <a:spLocks noGrp="1"/>
          </p:cNvSpPr>
          <p:nvPr>
            <p:ph type="subTitle" idx="1"/>
          </p:nvPr>
        </p:nvSpPr>
        <p:spPr>
          <a:xfrm>
            <a:off x="870425" y="2935300"/>
            <a:ext cx="5949300" cy="488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 is where your presentation begins</a:t>
            </a:r>
            <a:endParaRPr/>
          </a:p>
        </p:txBody>
      </p:sp>
      <p:sp>
        <p:nvSpPr>
          <p:cNvPr id="256" name="Google Shape;256;p23"/>
          <p:cNvSpPr txBox="1">
            <a:spLocks noGrp="1"/>
          </p:cNvSpPr>
          <p:nvPr>
            <p:ph type="ctrTitle"/>
          </p:nvPr>
        </p:nvSpPr>
        <p:spPr>
          <a:xfrm>
            <a:off x="870425" y="617250"/>
            <a:ext cx="5949300" cy="2280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Floral Business Product Brochure</a:t>
            </a:r>
            <a:endParaRPr/>
          </a:p>
        </p:txBody>
      </p:sp>
      <p:grpSp>
        <p:nvGrpSpPr>
          <p:cNvPr id="257" name="Google Shape;257;p23"/>
          <p:cNvGrpSpPr/>
          <p:nvPr/>
        </p:nvGrpSpPr>
        <p:grpSpPr>
          <a:xfrm>
            <a:off x="7289201" y="206767"/>
            <a:ext cx="539624" cy="729381"/>
            <a:chOff x="13477951" y="4551042"/>
            <a:chExt cx="539624" cy="729381"/>
          </a:xfrm>
        </p:grpSpPr>
        <p:grpSp>
          <p:nvGrpSpPr>
            <p:cNvPr id="258" name="Google Shape;258;p23"/>
            <p:cNvGrpSpPr/>
            <p:nvPr/>
          </p:nvGrpSpPr>
          <p:grpSpPr>
            <a:xfrm rot="2700000">
              <a:off x="13651557" y="4914173"/>
              <a:ext cx="303084" cy="303547"/>
              <a:chOff x="1925774" y="2458319"/>
              <a:chExt cx="632089" cy="633055"/>
            </a:xfrm>
          </p:grpSpPr>
          <p:sp>
            <p:nvSpPr>
              <p:cNvPr id="259" name="Google Shape;259;p23"/>
              <p:cNvSpPr/>
              <p:nvPr/>
            </p:nvSpPr>
            <p:spPr>
              <a:xfrm rot="-1350171" flipH="1">
                <a:off x="2000195" y="2532330"/>
                <a:ext cx="483248" cy="485032"/>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rgbClr val="FF82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3"/>
              <p:cNvSpPr/>
              <p:nvPr/>
            </p:nvSpPr>
            <p:spPr>
              <a:xfrm rot="-1350171" flipH="1">
                <a:off x="2204787" y="2503360"/>
                <a:ext cx="160209" cy="171079"/>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3"/>
              <p:cNvSpPr/>
              <p:nvPr/>
            </p:nvSpPr>
            <p:spPr>
              <a:xfrm rot="-1350171" flipH="1">
                <a:off x="2264237" y="2491534"/>
                <a:ext cx="160209" cy="481743"/>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3"/>
              <p:cNvSpPr/>
              <p:nvPr/>
            </p:nvSpPr>
            <p:spPr>
              <a:xfrm rot="-1350171" flipH="1">
                <a:off x="2066448" y="2686920"/>
                <a:ext cx="60260" cy="74697"/>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rgbClr val="FFCE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3"/>
              <p:cNvSpPr/>
              <p:nvPr/>
            </p:nvSpPr>
            <p:spPr>
              <a:xfrm rot="-1350171" flipH="1">
                <a:off x="2150720" y="2744410"/>
                <a:ext cx="95156" cy="120464"/>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rgbClr val="FFCE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 name="Google Shape;264;p23"/>
            <p:cNvGrpSpPr/>
            <p:nvPr/>
          </p:nvGrpSpPr>
          <p:grpSpPr>
            <a:xfrm>
              <a:off x="13803950" y="4610874"/>
              <a:ext cx="140153" cy="196611"/>
              <a:chOff x="2485447" y="1922031"/>
              <a:chExt cx="292291" cy="410034"/>
            </a:xfrm>
          </p:grpSpPr>
          <p:sp>
            <p:nvSpPr>
              <p:cNvPr id="265" name="Google Shape;265;p23"/>
              <p:cNvSpPr/>
              <p:nvPr/>
            </p:nvSpPr>
            <p:spPr>
              <a:xfrm rot="122906" flipH="1">
                <a:off x="2492513" y="1926875"/>
                <a:ext cx="278158" cy="400347"/>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rgbClr val="FFCE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3"/>
              <p:cNvSpPr/>
              <p:nvPr/>
            </p:nvSpPr>
            <p:spPr>
              <a:xfrm rot="122906" flipH="1">
                <a:off x="2583660" y="2031255"/>
                <a:ext cx="180663" cy="261324"/>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3"/>
              <p:cNvSpPr/>
              <p:nvPr/>
            </p:nvSpPr>
            <p:spPr>
              <a:xfrm rot="122906" flipH="1">
                <a:off x="2585273" y="1941013"/>
                <a:ext cx="185457" cy="351683"/>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rgbClr val="FF825F">
                  <a:alpha val="34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 name="Google Shape;268;p23"/>
            <p:cNvGrpSpPr/>
            <p:nvPr/>
          </p:nvGrpSpPr>
          <p:grpSpPr>
            <a:xfrm>
              <a:off x="13477951" y="4551042"/>
              <a:ext cx="233633" cy="279330"/>
              <a:chOff x="1998199" y="1749526"/>
              <a:chExt cx="487244" cy="582545"/>
            </a:xfrm>
          </p:grpSpPr>
          <p:sp>
            <p:nvSpPr>
              <p:cNvPr id="269" name="Google Shape;269;p23"/>
              <p:cNvSpPr/>
              <p:nvPr/>
            </p:nvSpPr>
            <p:spPr>
              <a:xfrm rot="10725372" flipH="1">
                <a:off x="2004355" y="1754613"/>
                <a:ext cx="474932" cy="572371"/>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3"/>
              <p:cNvSpPr/>
              <p:nvPr/>
            </p:nvSpPr>
            <p:spPr>
              <a:xfrm rot="10725372" flipH="1">
                <a:off x="2106200" y="1755051"/>
                <a:ext cx="220408" cy="562392"/>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1" name="Google Shape;271;p23"/>
          <p:cNvGrpSpPr/>
          <p:nvPr/>
        </p:nvGrpSpPr>
        <p:grpSpPr>
          <a:xfrm rot="5400000">
            <a:off x="6678796" y="6286656"/>
            <a:ext cx="1068110" cy="820697"/>
            <a:chOff x="405036" y="2625726"/>
            <a:chExt cx="3688225" cy="2833900"/>
          </a:xfrm>
        </p:grpSpPr>
        <p:sp>
          <p:nvSpPr>
            <p:cNvPr id="272" name="Google Shape;272;p23"/>
            <p:cNvSpPr/>
            <p:nvPr/>
          </p:nvSpPr>
          <p:spPr>
            <a:xfrm rot="-9900018">
              <a:off x="1681217" y="4070698"/>
              <a:ext cx="981500" cy="1283458"/>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rgbClr val="1E6670"/>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3"/>
            <p:cNvSpPr/>
            <p:nvPr/>
          </p:nvSpPr>
          <p:spPr>
            <a:xfrm rot="-9900018">
              <a:off x="2801200" y="4134144"/>
              <a:ext cx="148101" cy="121842"/>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rgbClr val="00234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3"/>
            <p:cNvSpPr/>
            <p:nvPr/>
          </p:nvSpPr>
          <p:spPr>
            <a:xfrm rot="-9900018">
              <a:off x="1682418" y="4071020"/>
              <a:ext cx="981500" cy="1283458"/>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rgbClr val="1E66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3"/>
            <p:cNvSpPr/>
            <p:nvPr/>
          </p:nvSpPr>
          <p:spPr>
            <a:xfrm rot="-9900018">
              <a:off x="1990894" y="4109145"/>
              <a:ext cx="744700" cy="544166"/>
            </a:xfrm>
            <a:custGeom>
              <a:avLst/>
              <a:gdLst/>
              <a:ahLst/>
              <a:cxnLst/>
              <a:rect l="l" t="t" r="r" b="b"/>
              <a:pathLst>
                <a:path w="25750" h="18816" extrusionOk="0">
                  <a:moveTo>
                    <a:pt x="0" y="18815"/>
                  </a:moveTo>
                  <a:lnTo>
                    <a:pt x="0" y="18815"/>
                  </a:lnTo>
                  <a:lnTo>
                    <a:pt x="281" y="18815"/>
                  </a:lnTo>
                  <a:lnTo>
                    <a:pt x="0" y="18815"/>
                  </a:lnTo>
                  <a:close/>
                  <a:moveTo>
                    <a:pt x="13329" y="13242"/>
                  </a:moveTo>
                  <a:cubicBezTo>
                    <a:pt x="7388" y="17282"/>
                    <a:pt x="2074" y="18815"/>
                    <a:pt x="281" y="18815"/>
                  </a:cubicBezTo>
                  <a:lnTo>
                    <a:pt x="281" y="18815"/>
                  </a:lnTo>
                  <a:cubicBezTo>
                    <a:pt x="2074" y="18815"/>
                    <a:pt x="7388" y="17282"/>
                    <a:pt x="13329" y="13242"/>
                  </a:cubicBezTo>
                  <a:close/>
                  <a:moveTo>
                    <a:pt x="13329" y="13134"/>
                  </a:moveTo>
                  <a:lnTo>
                    <a:pt x="13329" y="13242"/>
                  </a:lnTo>
                  <a:lnTo>
                    <a:pt x="13329" y="13134"/>
                  </a:lnTo>
                  <a:close/>
                  <a:moveTo>
                    <a:pt x="13329" y="13134"/>
                  </a:moveTo>
                  <a:lnTo>
                    <a:pt x="13329" y="13134"/>
                  </a:lnTo>
                  <a:lnTo>
                    <a:pt x="13329" y="13134"/>
                  </a:lnTo>
                  <a:close/>
                  <a:moveTo>
                    <a:pt x="13415" y="13134"/>
                  </a:moveTo>
                  <a:lnTo>
                    <a:pt x="13415" y="13134"/>
                  </a:lnTo>
                  <a:lnTo>
                    <a:pt x="13415" y="13134"/>
                  </a:lnTo>
                  <a:close/>
                  <a:moveTo>
                    <a:pt x="13415" y="13134"/>
                  </a:moveTo>
                  <a:lnTo>
                    <a:pt x="13415" y="13134"/>
                  </a:lnTo>
                  <a:lnTo>
                    <a:pt x="13415" y="13134"/>
                  </a:lnTo>
                  <a:close/>
                  <a:moveTo>
                    <a:pt x="13415" y="13134"/>
                  </a:moveTo>
                  <a:lnTo>
                    <a:pt x="13415" y="13134"/>
                  </a:lnTo>
                  <a:lnTo>
                    <a:pt x="13415" y="13134"/>
                  </a:lnTo>
                  <a:close/>
                  <a:moveTo>
                    <a:pt x="22423" y="4688"/>
                  </a:moveTo>
                  <a:lnTo>
                    <a:pt x="22423" y="4688"/>
                  </a:lnTo>
                  <a:lnTo>
                    <a:pt x="22423" y="4688"/>
                  </a:lnTo>
                  <a:close/>
                  <a:moveTo>
                    <a:pt x="22510" y="4601"/>
                  </a:moveTo>
                  <a:lnTo>
                    <a:pt x="22510" y="4601"/>
                  </a:lnTo>
                  <a:lnTo>
                    <a:pt x="22510" y="4601"/>
                  </a:lnTo>
                  <a:close/>
                  <a:moveTo>
                    <a:pt x="22682" y="4407"/>
                  </a:moveTo>
                  <a:lnTo>
                    <a:pt x="22682" y="4407"/>
                  </a:lnTo>
                  <a:lnTo>
                    <a:pt x="22682" y="4407"/>
                  </a:lnTo>
                  <a:close/>
                  <a:moveTo>
                    <a:pt x="22790" y="4234"/>
                  </a:moveTo>
                  <a:lnTo>
                    <a:pt x="22790" y="4320"/>
                  </a:lnTo>
                  <a:lnTo>
                    <a:pt x="22790" y="4234"/>
                  </a:lnTo>
                  <a:close/>
                  <a:moveTo>
                    <a:pt x="23050" y="3867"/>
                  </a:moveTo>
                  <a:cubicBezTo>
                    <a:pt x="22963" y="3953"/>
                    <a:pt x="22963" y="4061"/>
                    <a:pt x="22877" y="4148"/>
                  </a:cubicBezTo>
                  <a:cubicBezTo>
                    <a:pt x="22963" y="4061"/>
                    <a:pt x="22963" y="3953"/>
                    <a:pt x="23050" y="3867"/>
                  </a:cubicBezTo>
                  <a:close/>
                  <a:moveTo>
                    <a:pt x="23050" y="3867"/>
                  </a:moveTo>
                  <a:lnTo>
                    <a:pt x="23050" y="3867"/>
                  </a:lnTo>
                  <a:lnTo>
                    <a:pt x="23050" y="3867"/>
                  </a:lnTo>
                  <a:close/>
                  <a:moveTo>
                    <a:pt x="23136" y="3780"/>
                  </a:moveTo>
                  <a:cubicBezTo>
                    <a:pt x="23136" y="3780"/>
                    <a:pt x="23136" y="3867"/>
                    <a:pt x="23050" y="3867"/>
                  </a:cubicBezTo>
                  <a:cubicBezTo>
                    <a:pt x="23136" y="3867"/>
                    <a:pt x="23136" y="3780"/>
                    <a:pt x="23136" y="3780"/>
                  </a:cubicBezTo>
                  <a:close/>
                  <a:moveTo>
                    <a:pt x="23136" y="3780"/>
                  </a:moveTo>
                  <a:lnTo>
                    <a:pt x="23136" y="3780"/>
                  </a:lnTo>
                  <a:lnTo>
                    <a:pt x="23136" y="3780"/>
                  </a:lnTo>
                  <a:close/>
                  <a:moveTo>
                    <a:pt x="23136" y="3780"/>
                  </a:moveTo>
                  <a:lnTo>
                    <a:pt x="23136" y="3780"/>
                  </a:lnTo>
                  <a:lnTo>
                    <a:pt x="23136" y="3780"/>
                  </a:lnTo>
                  <a:close/>
                  <a:moveTo>
                    <a:pt x="23222" y="3694"/>
                  </a:moveTo>
                  <a:lnTo>
                    <a:pt x="23222" y="3694"/>
                  </a:lnTo>
                  <a:lnTo>
                    <a:pt x="23222" y="3694"/>
                  </a:lnTo>
                  <a:close/>
                  <a:moveTo>
                    <a:pt x="23222" y="3694"/>
                  </a:moveTo>
                  <a:lnTo>
                    <a:pt x="23222" y="3694"/>
                  </a:lnTo>
                  <a:lnTo>
                    <a:pt x="23222" y="3694"/>
                  </a:lnTo>
                  <a:close/>
                  <a:moveTo>
                    <a:pt x="23222" y="3608"/>
                  </a:moveTo>
                  <a:lnTo>
                    <a:pt x="23222" y="3694"/>
                  </a:lnTo>
                  <a:lnTo>
                    <a:pt x="23222" y="3608"/>
                  </a:lnTo>
                  <a:close/>
                  <a:moveTo>
                    <a:pt x="23330" y="3608"/>
                  </a:moveTo>
                  <a:lnTo>
                    <a:pt x="23222" y="3608"/>
                  </a:lnTo>
                  <a:lnTo>
                    <a:pt x="23330" y="3608"/>
                  </a:lnTo>
                  <a:close/>
                  <a:moveTo>
                    <a:pt x="23330" y="3521"/>
                  </a:moveTo>
                  <a:lnTo>
                    <a:pt x="23330" y="3608"/>
                  </a:lnTo>
                  <a:lnTo>
                    <a:pt x="23330" y="3521"/>
                  </a:lnTo>
                  <a:close/>
                  <a:moveTo>
                    <a:pt x="23330" y="3521"/>
                  </a:moveTo>
                  <a:lnTo>
                    <a:pt x="23330" y="3521"/>
                  </a:lnTo>
                  <a:lnTo>
                    <a:pt x="23330" y="3521"/>
                  </a:lnTo>
                  <a:close/>
                  <a:moveTo>
                    <a:pt x="23417" y="3521"/>
                  </a:moveTo>
                  <a:lnTo>
                    <a:pt x="23330" y="3521"/>
                  </a:lnTo>
                  <a:lnTo>
                    <a:pt x="23417" y="3521"/>
                  </a:lnTo>
                  <a:close/>
                  <a:moveTo>
                    <a:pt x="23417" y="3413"/>
                  </a:moveTo>
                  <a:lnTo>
                    <a:pt x="23417" y="3521"/>
                  </a:lnTo>
                  <a:lnTo>
                    <a:pt x="23417" y="3413"/>
                  </a:lnTo>
                  <a:close/>
                  <a:moveTo>
                    <a:pt x="23417" y="3413"/>
                  </a:moveTo>
                  <a:lnTo>
                    <a:pt x="23417" y="3413"/>
                  </a:lnTo>
                  <a:lnTo>
                    <a:pt x="23417" y="3413"/>
                  </a:lnTo>
                  <a:close/>
                  <a:moveTo>
                    <a:pt x="23503" y="3327"/>
                  </a:moveTo>
                  <a:lnTo>
                    <a:pt x="23417" y="3413"/>
                  </a:lnTo>
                  <a:lnTo>
                    <a:pt x="23503" y="3327"/>
                  </a:lnTo>
                  <a:close/>
                  <a:moveTo>
                    <a:pt x="25491" y="454"/>
                  </a:moveTo>
                  <a:cubicBezTo>
                    <a:pt x="24843" y="1447"/>
                    <a:pt x="24216" y="2333"/>
                    <a:pt x="23503" y="3327"/>
                  </a:cubicBezTo>
                  <a:cubicBezTo>
                    <a:pt x="24216" y="2333"/>
                    <a:pt x="24843" y="1447"/>
                    <a:pt x="25491" y="454"/>
                  </a:cubicBezTo>
                  <a:close/>
                  <a:moveTo>
                    <a:pt x="25491" y="367"/>
                  </a:moveTo>
                  <a:lnTo>
                    <a:pt x="25491" y="454"/>
                  </a:lnTo>
                  <a:lnTo>
                    <a:pt x="25491" y="367"/>
                  </a:lnTo>
                  <a:close/>
                  <a:moveTo>
                    <a:pt x="25491" y="367"/>
                  </a:moveTo>
                  <a:lnTo>
                    <a:pt x="25491" y="367"/>
                  </a:lnTo>
                  <a:lnTo>
                    <a:pt x="25491" y="367"/>
                  </a:lnTo>
                  <a:close/>
                  <a:moveTo>
                    <a:pt x="25577" y="281"/>
                  </a:moveTo>
                  <a:lnTo>
                    <a:pt x="25577" y="367"/>
                  </a:lnTo>
                  <a:lnTo>
                    <a:pt x="25577" y="281"/>
                  </a:lnTo>
                  <a:close/>
                  <a:moveTo>
                    <a:pt x="25577" y="281"/>
                  </a:moveTo>
                  <a:lnTo>
                    <a:pt x="25577" y="281"/>
                  </a:lnTo>
                  <a:lnTo>
                    <a:pt x="25577" y="281"/>
                  </a:lnTo>
                  <a:close/>
                  <a:moveTo>
                    <a:pt x="25577" y="281"/>
                  </a:moveTo>
                  <a:lnTo>
                    <a:pt x="25577" y="281"/>
                  </a:lnTo>
                  <a:lnTo>
                    <a:pt x="25577" y="281"/>
                  </a:lnTo>
                  <a:close/>
                  <a:moveTo>
                    <a:pt x="25663" y="173"/>
                  </a:moveTo>
                  <a:lnTo>
                    <a:pt x="25577" y="173"/>
                  </a:lnTo>
                  <a:lnTo>
                    <a:pt x="25663" y="173"/>
                  </a:lnTo>
                  <a:close/>
                  <a:moveTo>
                    <a:pt x="25663" y="173"/>
                  </a:moveTo>
                  <a:lnTo>
                    <a:pt x="25663" y="173"/>
                  </a:lnTo>
                  <a:lnTo>
                    <a:pt x="25663" y="173"/>
                  </a:lnTo>
                  <a:close/>
                  <a:moveTo>
                    <a:pt x="25663" y="86"/>
                  </a:moveTo>
                  <a:lnTo>
                    <a:pt x="25663" y="173"/>
                  </a:lnTo>
                  <a:lnTo>
                    <a:pt x="25663" y="86"/>
                  </a:lnTo>
                  <a:close/>
                  <a:moveTo>
                    <a:pt x="25663" y="86"/>
                  </a:moveTo>
                  <a:lnTo>
                    <a:pt x="25663" y="86"/>
                  </a:lnTo>
                  <a:lnTo>
                    <a:pt x="25663" y="86"/>
                  </a:lnTo>
                  <a:close/>
                  <a:moveTo>
                    <a:pt x="25663" y="86"/>
                  </a:moveTo>
                  <a:lnTo>
                    <a:pt x="25663" y="86"/>
                  </a:lnTo>
                  <a:lnTo>
                    <a:pt x="25663" y="86"/>
                  </a:lnTo>
                  <a:close/>
                  <a:moveTo>
                    <a:pt x="25750" y="0"/>
                  </a:moveTo>
                  <a:lnTo>
                    <a:pt x="25750" y="0"/>
                  </a:lnTo>
                  <a:lnTo>
                    <a:pt x="25750" y="0"/>
                  </a:lnTo>
                  <a:close/>
                  <a:moveTo>
                    <a:pt x="25750" y="0"/>
                  </a:moveTo>
                  <a:lnTo>
                    <a:pt x="25750" y="0"/>
                  </a:lnTo>
                  <a:close/>
                </a:path>
              </a:pathLst>
            </a:custGeom>
            <a:solidFill>
              <a:srgbClr val="E8EF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3"/>
            <p:cNvSpPr/>
            <p:nvPr/>
          </p:nvSpPr>
          <p:spPr>
            <a:xfrm rot="-9900018">
              <a:off x="1701863" y="4071068"/>
              <a:ext cx="942747" cy="1273249"/>
            </a:xfrm>
            <a:custGeom>
              <a:avLst/>
              <a:gdLst/>
              <a:ahLst/>
              <a:cxnLst/>
              <a:rect l="l" t="t" r="r" b="b"/>
              <a:pathLst>
                <a:path w="32598" h="44026" extrusionOk="0">
                  <a:moveTo>
                    <a:pt x="17822" y="19270"/>
                  </a:moveTo>
                  <a:cubicBezTo>
                    <a:pt x="16029" y="23331"/>
                    <a:pt x="13696" y="27284"/>
                    <a:pt x="11082" y="30891"/>
                  </a:cubicBezTo>
                  <a:lnTo>
                    <a:pt x="11082" y="31323"/>
                  </a:lnTo>
                  <a:cubicBezTo>
                    <a:pt x="12162" y="29898"/>
                    <a:pt x="13242" y="28277"/>
                    <a:pt x="14150" y="26744"/>
                  </a:cubicBezTo>
                  <a:cubicBezTo>
                    <a:pt x="15662" y="23957"/>
                    <a:pt x="16936" y="21516"/>
                    <a:pt x="17930" y="19356"/>
                  </a:cubicBezTo>
                  <a:cubicBezTo>
                    <a:pt x="17930" y="19356"/>
                    <a:pt x="17930" y="19270"/>
                    <a:pt x="17822" y="19270"/>
                  </a:cubicBezTo>
                  <a:close/>
                  <a:moveTo>
                    <a:pt x="10456" y="31691"/>
                  </a:moveTo>
                  <a:cubicBezTo>
                    <a:pt x="7755" y="35384"/>
                    <a:pt x="4602" y="38798"/>
                    <a:pt x="1361" y="41865"/>
                  </a:cubicBezTo>
                  <a:cubicBezTo>
                    <a:pt x="4148" y="39338"/>
                    <a:pt x="7561" y="36011"/>
                    <a:pt x="10542" y="32058"/>
                  </a:cubicBezTo>
                  <a:cubicBezTo>
                    <a:pt x="10542" y="31971"/>
                    <a:pt x="10456" y="31863"/>
                    <a:pt x="10456" y="31691"/>
                  </a:cubicBezTo>
                  <a:close/>
                  <a:moveTo>
                    <a:pt x="22790" y="1"/>
                  </a:moveTo>
                  <a:cubicBezTo>
                    <a:pt x="22423" y="6395"/>
                    <a:pt x="20803" y="12616"/>
                    <a:pt x="18276" y="18362"/>
                  </a:cubicBezTo>
                  <a:cubicBezTo>
                    <a:pt x="18276" y="18362"/>
                    <a:pt x="18276" y="18470"/>
                    <a:pt x="18362" y="18470"/>
                  </a:cubicBezTo>
                  <a:cubicBezTo>
                    <a:pt x="21170" y="11990"/>
                    <a:pt x="21710" y="8469"/>
                    <a:pt x="21710" y="8382"/>
                  </a:cubicBezTo>
                  <a:cubicBezTo>
                    <a:pt x="21710" y="8209"/>
                    <a:pt x="21883" y="8101"/>
                    <a:pt x="22056" y="8101"/>
                  </a:cubicBezTo>
                  <a:lnTo>
                    <a:pt x="22142" y="8101"/>
                  </a:lnTo>
                  <a:cubicBezTo>
                    <a:pt x="22337" y="8101"/>
                    <a:pt x="22423" y="8296"/>
                    <a:pt x="22423" y="8555"/>
                  </a:cubicBezTo>
                  <a:cubicBezTo>
                    <a:pt x="22423" y="8749"/>
                    <a:pt x="21602" y="14150"/>
                    <a:pt x="16569" y="23676"/>
                  </a:cubicBezTo>
                  <a:cubicBezTo>
                    <a:pt x="19010" y="23331"/>
                    <a:pt x="23050" y="21797"/>
                    <a:pt x="23136" y="21797"/>
                  </a:cubicBezTo>
                  <a:cubicBezTo>
                    <a:pt x="23136" y="21711"/>
                    <a:pt x="23136" y="21711"/>
                    <a:pt x="23222" y="21711"/>
                  </a:cubicBezTo>
                  <a:cubicBezTo>
                    <a:pt x="23330" y="21711"/>
                    <a:pt x="23503" y="21797"/>
                    <a:pt x="23590" y="21970"/>
                  </a:cubicBezTo>
                  <a:cubicBezTo>
                    <a:pt x="23590" y="22143"/>
                    <a:pt x="23503" y="22337"/>
                    <a:pt x="23330" y="22423"/>
                  </a:cubicBezTo>
                  <a:cubicBezTo>
                    <a:pt x="23222" y="22510"/>
                    <a:pt x="20630" y="23503"/>
                    <a:pt x="18362" y="24044"/>
                  </a:cubicBezTo>
                  <a:cubicBezTo>
                    <a:pt x="17563" y="24303"/>
                    <a:pt x="16742" y="24411"/>
                    <a:pt x="16115" y="24497"/>
                  </a:cubicBezTo>
                  <a:cubicBezTo>
                    <a:pt x="15770" y="25296"/>
                    <a:pt x="15230" y="26204"/>
                    <a:pt x="14776" y="27111"/>
                  </a:cubicBezTo>
                  <a:cubicBezTo>
                    <a:pt x="10629" y="34304"/>
                    <a:pt x="4234" y="40418"/>
                    <a:pt x="0" y="44025"/>
                  </a:cubicBezTo>
                  <a:lnTo>
                    <a:pt x="281" y="44025"/>
                  </a:lnTo>
                  <a:cubicBezTo>
                    <a:pt x="2074" y="44025"/>
                    <a:pt x="7388" y="42492"/>
                    <a:pt x="13329" y="38452"/>
                  </a:cubicBezTo>
                  <a:lnTo>
                    <a:pt x="13329" y="38344"/>
                  </a:lnTo>
                  <a:lnTo>
                    <a:pt x="13415" y="38344"/>
                  </a:lnTo>
                  <a:cubicBezTo>
                    <a:pt x="16396" y="36184"/>
                    <a:pt x="19550" y="33484"/>
                    <a:pt x="22423" y="29898"/>
                  </a:cubicBezTo>
                  <a:cubicBezTo>
                    <a:pt x="22423" y="29898"/>
                    <a:pt x="22510" y="29898"/>
                    <a:pt x="22510" y="29811"/>
                  </a:cubicBezTo>
                  <a:cubicBezTo>
                    <a:pt x="22510" y="29703"/>
                    <a:pt x="22596" y="29703"/>
                    <a:pt x="22682" y="29617"/>
                  </a:cubicBezTo>
                  <a:cubicBezTo>
                    <a:pt x="22682" y="29530"/>
                    <a:pt x="22682" y="29530"/>
                    <a:pt x="22790" y="29530"/>
                  </a:cubicBezTo>
                  <a:lnTo>
                    <a:pt x="22790" y="29444"/>
                  </a:lnTo>
                  <a:lnTo>
                    <a:pt x="22877" y="29358"/>
                  </a:lnTo>
                  <a:cubicBezTo>
                    <a:pt x="22963" y="29271"/>
                    <a:pt x="22963" y="29163"/>
                    <a:pt x="23050" y="29077"/>
                  </a:cubicBezTo>
                  <a:cubicBezTo>
                    <a:pt x="23136" y="29077"/>
                    <a:pt x="23136" y="28990"/>
                    <a:pt x="23136" y="28990"/>
                  </a:cubicBezTo>
                  <a:cubicBezTo>
                    <a:pt x="23136" y="28904"/>
                    <a:pt x="23136" y="28904"/>
                    <a:pt x="23222" y="28904"/>
                  </a:cubicBezTo>
                  <a:lnTo>
                    <a:pt x="23222" y="28818"/>
                  </a:lnTo>
                  <a:lnTo>
                    <a:pt x="23330" y="28818"/>
                  </a:lnTo>
                  <a:lnTo>
                    <a:pt x="23330" y="28731"/>
                  </a:lnTo>
                  <a:lnTo>
                    <a:pt x="23417" y="28731"/>
                  </a:lnTo>
                  <a:lnTo>
                    <a:pt x="23417" y="28623"/>
                  </a:lnTo>
                  <a:lnTo>
                    <a:pt x="23503" y="28537"/>
                  </a:lnTo>
                  <a:cubicBezTo>
                    <a:pt x="24216" y="27543"/>
                    <a:pt x="24843" y="26657"/>
                    <a:pt x="25491" y="25664"/>
                  </a:cubicBezTo>
                  <a:lnTo>
                    <a:pt x="25491" y="25577"/>
                  </a:lnTo>
                  <a:lnTo>
                    <a:pt x="25577" y="25577"/>
                  </a:lnTo>
                  <a:lnTo>
                    <a:pt x="25577" y="25491"/>
                  </a:lnTo>
                  <a:lnTo>
                    <a:pt x="25577" y="25383"/>
                  </a:lnTo>
                  <a:lnTo>
                    <a:pt x="25663" y="25383"/>
                  </a:lnTo>
                  <a:lnTo>
                    <a:pt x="25663" y="25296"/>
                  </a:lnTo>
                  <a:lnTo>
                    <a:pt x="25750" y="25210"/>
                  </a:lnTo>
                  <a:cubicBezTo>
                    <a:pt x="32598" y="13869"/>
                    <a:pt x="31431" y="2074"/>
                    <a:pt x="22790" y="1"/>
                  </a:cubicBezTo>
                  <a:close/>
                </a:path>
              </a:pathLst>
            </a:custGeom>
            <a:solidFill>
              <a:srgbClr val="6EAA98">
                <a:alpha val="21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3"/>
            <p:cNvSpPr/>
            <p:nvPr/>
          </p:nvSpPr>
          <p:spPr>
            <a:xfrm rot="-9900018">
              <a:off x="2801200" y="4134144"/>
              <a:ext cx="148101" cy="121842"/>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3"/>
            <p:cNvSpPr/>
            <p:nvPr/>
          </p:nvSpPr>
          <p:spPr>
            <a:xfrm rot="-9900018">
              <a:off x="2145580" y="4136142"/>
              <a:ext cx="541043" cy="978984"/>
            </a:xfrm>
            <a:custGeom>
              <a:avLst/>
              <a:gdLst/>
              <a:ahLst/>
              <a:cxnLst/>
              <a:rect l="l" t="t" r="r" b="b"/>
              <a:pathLst>
                <a:path w="18708" h="33851" extrusionOk="0">
                  <a:moveTo>
                    <a:pt x="16007" y="0"/>
                  </a:moveTo>
                  <a:cubicBezTo>
                    <a:pt x="15835" y="87"/>
                    <a:pt x="15748" y="260"/>
                    <a:pt x="15748" y="454"/>
                  </a:cubicBezTo>
                  <a:cubicBezTo>
                    <a:pt x="15748" y="540"/>
                    <a:pt x="16828" y="5228"/>
                    <a:pt x="18254" y="9268"/>
                  </a:cubicBezTo>
                  <a:cubicBezTo>
                    <a:pt x="18448" y="9008"/>
                    <a:pt x="18621" y="8641"/>
                    <a:pt x="18708" y="8360"/>
                  </a:cubicBezTo>
                  <a:cubicBezTo>
                    <a:pt x="17368" y="4494"/>
                    <a:pt x="16461" y="368"/>
                    <a:pt x="16461" y="260"/>
                  </a:cubicBezTo>
                  <a:cubicBezTo>
                    <a:pt x="16461" y="87"/>
                    <a:pt x="16288" y="0"/>
                    <a:pt x="16094" y="0"/>
                  </a:cubicBezTo>
                  <a:close/>
                  <a:moveTo>
                    <a:pt x="10801" y="15294"/>
                  </a:moveTo>
                  <a:cubicBezTo>
                    <a:pt x="10607" y="15294"/>
                    <a:pt x="10434" y="15381"/>
                    <a:pt x="10434" y="15662"/>
                  </a:cubicBezTo>
                  <a:cubicBezTo>
                    <a:pt x="10434" y="15748"/>
                    <a:pt x="10520" y="19615"/>
                    <a:pt x="10888" y="21689"/>
                  </a:cubicBezTo>
                  <a:cubicBezTo>
                    <a:pt x="11061" y="21429"/>
                    <a:pt x="11233" y="21149"/>
                    <a:pt x="11514" y="20889"/>
                  </a:cubicBezTo>
                  <a:cubicBezTo>
                    <a:pt x="11147" y="18816"/>
                    <a:pt x="11147" y="15662"/>
                    <a:pt x="11147" y="15662"/>
                  </a:cubicBezTo>
                  <a:cubicBezTo>
                    <a:pt x="11147" y="15381"/>
                    <a:pt x="10974" y="15294"/>
                    <a:pt x="10801" y="15294"/>
                  </a:cubicBezTo>
                  <a:close/>
                  <a:moveTo>
                    <a:pt x="1793" y="31863"/>
                  </a:moveTo>
                  <a:cubicBezTo>
                    <a:pt x="1167" y="32403"/>
                    <a:pt x="627" y="32857"/>
                    <a:pt x="173" y="33310"/>
                  </a:cubicBezTo>
                  <a:cubicBezTo>
                    <a:pt x="171" y="33317"/>
                    <a:pt x="169" y="33323"/>
                    <a:pt x="167" y="33329"/>
                  </a:cubicBezTo>
                  <a:lnTo>
                    <a:pt x="167" y="33329"/>
                  </a:lnTo>
                  <a:cubicBezTo>
                    <a:pt x="680" y="32890"/>
                    <a:pt x="1198" y="32376"/>
                    <a:pt x="1793" y="31863"/>
                  </a:cubicBezTo>
                  <a:close/>
                  <a:moveTo>
                    <a:pt x="167" y="33329"/>
                  </a:moveTo>
                  <a:lnTo>
                    <a:pt x="167" y="33329"/>
                  </a:lnTo>
                  <a:cubicBezTo>
                    <a:pt x="140" y="33352"/>
                    <a:pt x="113" y="33374"/>
                    <a:pt x="87" y="33397"/>
                  </a:cubicBezTo>
                  <a:cubicBezTo>
                    <a:pt x="0" y="33570"/>
                    <a:pt x="0" y="33742"/>
                    <a:pt x="0" y="33850"/>
                  </a:cubicBezTo>
                  <a:cubicBezTo>
                    <a:pt x="0" y="33661"/>
                    <a:pt x="83" y="33574"/>
                    <a:pt x="167" y="33329"/>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3"/>
            <p:cNvSpPr/>
            <p:nvPr/>
          </p:nvSpPr>
          <p:spPr>
            <a:xfrm rot="-9900018">
              <a:off x="1988048" y="4110397"/>
              <a:ext cx="694726" cy="1038965"/>
            </a:xfrm>
            <a:custGeom>
              <a:avLst/>
              <a:gdLst/>
              <a:ahLst/>
              <a:cxnLst/>
              <a:rect l="l" t="t" r="r" b="b"/>
              <a:pathLst>
                <a:path w="24022" h="35925" extrusionOk="0">
                  <a:moveTo>
                    <a:pt x="22488" y="0"/>
                  </a:moveTo>
                  <a:cubicBezTo>
                    <a:pt x="22315" y="0"/>
                    <a:pt x="22142" y="108"/>
                    <a:pt x="22142" y="281"/>
                  </a:cubicBezTo>
                  <a:cubicBezTo>
                    <a:pt x="22142" y="368"/>
                    <a:pt x="21602" y="3889"/>
                    <a:pt x="18794" y="10369"/>
                  </a:cubicBezTo>
                  <a:cubicBezTo>
                    <a:pt x="18708" y="10369"/>
                    <a:pt x="18708" y="10261"/>
                    <a:pt x="18708" y="10261"/>
                  </a:cubicBezTo>
                  <a:cubicBezTo>
                    <a:pt x="18621" y="10542"/>
                    <a:pt x="18448" y="10909"/>
                    <a:pt x="18254" y="11169"/>
                  </a:cubicBezTo>
                  <a:cubicBezTo>
                    <a:pt x="18362" y="11169"/>
                    <a:pt x="18362" y="11255"/>
                    <a:pt x="18362" y="11255"/>
                  </a:cubicBezTo>
                  <a:cubicBezTo>
                    <a:pt x="17368" y="13415"/>
                    <a:pt x="16094" y="15856"/>
                    <a:pt x="14582" y="18643"/>
                  </a:cubicBezTo>
                  <a:cubicBezTo>
                    <a:pt x="13674" y="20176"/>
                    <a:pt x="12594" y="21797"/>
                    <a:pt x="11514" y="23222"/>
                  </a:cubicBezTo>
                  <a:lnTo>
                    <a:pt x="11514" y="22790"/>
                  </a:lnTo>
                  <a:cubicBezTo>
                    <a:pt x="11233" y="23050"/>
                    <a:pt x="11061" y="23330"/>
                    <a:pt x="10888" y="23590"/>
                  </a:cubicBezTo>
                  <a:cubicBezTo>
                    <a:pt x="10888" y="23762"/>
                    <a:pt x="10974" y="23870"/>
                    <a:pt x="10974" y="23957"/>
                  </a:cubicBezTo>
                  <a:cubicBezTo>
                    <a:pt x="7993" y="27910"/>
                    <a:pt x="4580" y="31237"/>
                    <a:pt x="1793" y="33764"/>
                  </a:cubicBezTo>
                  <a:cubicBezTo>
                    <a:pt x="1167" y="34304"/>
                    <a:pt x="627" y="34844"/>
                    <a:pt x="87" y="35298"/>
                  </a:cubicBezTo>
                  <a:cubicBezTo>
                    <a:pt x="0" y="35471"/>
                    <a:pt x="0" y="35643"/>
                    <a:pt x="0" y="35751"/>
                  </a:cubicBezTo>
                  <a:cubicBezTo>
                    <a:pt x="87" y="35838"/>
                    <a:pt x="173" y="35838"/>
                    <a:pt x="432" y="35924"/>
                  </a:cubicBezTo>
                  <a:cubicBezTo>
                    <a:pt x="4666" y="32317"/>
                    <a:pt x="11061" y="26203"/>
                    <a:pt x="15208" y="19010"/>
                  </a:cubicBezTo>
                  <a:cubicBezTo>
                    <a:pt x="15662" y="18103"/>
                    <a:pt x="16202" y="17195"/>
                    <a:pt x="16547" y="16396"/>
                  </a:cubicBezTo>
                  <a:cubicBezTo>
                    <a:pt x="17174" y="16310"/>
                    <a:pt x="17995" y="16202"/>
                    <a:pt x="18794" y="15943"/>
                  </a:cubicBezTo>
                  <a:cubicBezTo>
                    <a:pt x="21062" y="15402"/>
                    <a:pt x="23654" y="14409"/>
                    <a:pt x="23762" y="14322"/>
                  </a:cubicBezTo>
                  <a:cubicBezTo>
                    <a:pt x="23935" y="14236"/>
                    <a:pt x="24022" y="14042"/>
                    <a:pt x="24022" y="13869"/>
                  </a:cubicBezTo>
                  <a:cubicBezTo>
                    <a:pt x="23935" y="13696"/>
                    <a:pt x="23762" y="13610"/>
                    <a:pt x="23654" y="13610"/>
                  </a:cubicBezTo>
                  <a:cubicBezTo>
                    <a:pt x="23568" y="13610"/>
                    <a:pt x="23568" y="13610"/>
                    <a:pt x="23568" y="13696"/>
                  </a:cubicBezTo>
                  <a:cubicBezTo>
                    <a:pt x="23482" y="13696"/>
                    <a:pt x="19442" y="15230"/>
                    <a:pt x="17001" y="15575"/>
                  </a:cubicBezTo>
                  <a:cubicBezTo>
                    <a:pt x="22034" y="6049"/>
                    <a:pt x="22855" y="648"/>
                    <a:pt x="22855" y="454"/>
                  </a:cubicBezTo>
                  <a:cubicBezTo>
                    <a:pt x="22855" y="195"/>
                    <a:pt x="22769" y="0"/>
                    <a:pt x="22574" y="0"/>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3"/>
            <p:cNvSpPr/>
            <p:nvPr/>
          </p:nvSpPr>
          <p:spPr>
            <a:xfrm rot="-9900018">
              <a:off x="2127989" y="5001890"/>
              <a:ext cx="153712" cy="249930"/>
            </a:xfrm>
            <a:custGeom>
              <a:avLst/>
              <a:gdLst/>
              <a:ahLst/>
              <a:cxnLst/>
              <a:rect l="l" t="t" r="r" b="b"/>
              <a:pathLst>
                <a:path w="5315" h="8642" extrusionOk="0">
                  <a:moveTo>
                    <a:pt x="4494" y="0"/>
                  </a:moveTo>
                  <a:cubicBezTo>
                    <a:pt x="4407" y="0"/>
                    <a:pt x="4321" y="0"/>
                    <a:pt x="4127" y="87"/>
                  </a:cubicBezTo>
                  <a:cubicBezTo>
                    <a:pt x="1707" y="1966"/>
                    <a:pt x="886" y="4947"/>
                    <a:pt x="87" y="7734"/>
                  </a:cubicBezTo>
                  <a:cubicBezTo>
                    <a:pt x="1" y="8274"/>
                    <a:pt x="454" y="8641"/>
                    <a:pt x="800" y="8641"/>
                  </a:cubicBezTo>
                  <a:cubicBezTo>
                    <a:pt x="1081" y="8641"/>
                    <a:pt x="1340" y="8555"/>
                    <a:pt x="1426" y="8188"/>
                  </a:cubicBezTo>
                  <a:cubicBezTo>
                    <a:pt x="2074" y="5747"/>
                    <a:pt x="2787" y="2873"/>
                    <a:pt x="4861" y="1340"/>
                  </a:cubicBezTo>
                  <a:cubicBezTo>
                    <a:pt x="5207" y="1081"/>
                    <a:pt x="5315" y="627"/>
                    <a:pt x="5034" y="260"/>
                  </a:cubicBezTo>
                  <a:cubicBezTo>
                    <a:pt x="4947" y="87"/>
                    <a:pt x="4667" y="0"/>
                    <a:pt x="4494" y="0"/>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3"/>
            <p:cNvSpPr/>
            <p:nvPr/>
          </p:nvSpPr>
          <p:spPr>
            <a:xfrm rot="-6936286">
              <a:off x="859062" y="2948925"/>
              <a:ext cx="1485217" cy="1942142"/>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rgbClr val="1E6670"/>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3"/>
            <p:cNvSpPr/>
            <p:nvPr/>
          </p:nvSpPr>
          <p:spPr>
            <a:xfrm rot="-6936286">
              <a:off x="2776704" y="4126229"/>
              <a:ext cx="224108" cy="184372"/>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rgbClr val="00234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3"/>
            <p:cNvSpPr/>
            <p:nvPr/>
          </p:nvSpPr>
          <p:spPr>
            <a:xfrm rot="-6936286">
              <a:off x="859876" y="2950622"/>
              <a:ext cx="1485217" cy="1942142"/>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rgbClr val="1E66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3"/>
            <p:cNvSpPr/>
            <p:nvPr/>
          </p:nvSpPr>
          <p:spPr>
            <a:xfrm rot="-6936286">
              <a:off x="1607153" y="3401823"/>
              <a:ext cx="1126888" cy="823438"/>
            </a:xfrm>
            <a:custGeom>
              <a:avLst/>
              <a:gdLst/>
              <a:ahLst/>
              <a:cxnLst/>
              <a:rect l="l" t="t" r="r" b="b"/>
              <a:pathLst>
                <a:path w="25750" h="18816" extrusionOk="0">
                  <a:moveTo>
                    <a:pt x="0" y="18815"/>
                  </a:moveTo>
                  <a:lnTo>
                    <a:pt x="0" y="18815"/>
                  </a:lnTo>
                  <a:lnTo>
                    <a:pt x="281" y="18815"/>
                  </a:lnTo>
                  <a:lnTo>
                    <a:pt x="0" y="18815"/>
                  </a:lnTo>
                  <a:close/>
                  <a:moveTo>
                    <a:pt x="13329" y="13242"/>
                  </a:moveTo>
                  <a:cubicBezTo>
                    <a:pt x="7388" y="17282"/>
                    <a:pt x="2074" y="18815"/>
                    <a:pt x="281" y="18815"/>
                  </a:cubicBezTo>
                  <a:lnTo>
                    <a:pt x="281" y="18815"/>
                  </a:lnTo>
                  <a:cubicBezTo>
                    <a:pt x="2074" y="18815"/>
                    <a:pt x="7388" y="17282"/>
                    <a:pt x="13329" y="13242"/>
                  </a:cubicBezTo>
                  <a:close/>
                  <a:moveTo>
                    <a:pt x="13329" y="13134"/>
                  </a:moveTo>
                  <a:lnTo>
                    <a:pt x="13329" y="13242"/>
                  </a:lnTo>
                  <a:lnTo>
                    <a:pt x="13329" y="13134"/>
                  </a:lnTo>
                  <a:close/>
                  <a:moveTo>
                    <a:pt x="13329" y="13134"/>
                  </a:moveTo>
                  <a:lnTo>
                    <a:pt x="13329" y="13134"/>
                  </a:lnTo>
                  <a:lnTo>
                    <a:pt x="13329" y="13134"/>
                  </a:lnTo>
                  <a:close/>
                  <a:moveTo>
                    <a:pt x="13415" y="13134"/>
                  </a:moveTo>
                  <a:lnTo>
                    <a:pt x="13415" y="13134"/>
                  </a:lnTo>
                  <a:lnTo>
                    <a:pt x="13415" y="13134"/>
                  </a:lnTo>
                  <a:close/>
                  <a:moveTo>
                    <a:pt x="13415" y="13134"/>
                  </a:moveTo>
                  <a:lnTo>
                    <a:pt x="13415" y="13134"/>
                  </a:lnTo>
                  <a:lnTo>
                    <a:pt x="13415" y="13134"/>
                  </a:lnTo>
                  <a:close/>
                  <a:moveTo>
                    <a:pt x="13415" y="13134"/>
                  </a:moveTo>
                  <a:lnTo>
                    <a:pt x="13415" y="13134"/>
                  </a:lnTo>
                  <a:lnTo>
                    <a:pt x="13415" y="13134"/>
                  </a:lnTo>
                  <a:close/>
                  <a:moveTo>
                    <a:pt x="22423" y="4688"/>
                  </a:moveTo>
                  <a:lnTo>
                    <a:pt x="22423" y="4688"/>
                  </a:lnTo>
                  <a:lnTo>
                    <a:pt x="22423" y="4688"/>
                  </a:lnTo>
                  <a:close/>
                  <a:moveTo>
                    <a:pt x="22510" y="4601"/>
                  </a:moveTo>
                  <a:lnTo>
                    <a:pt x="22510" y="4601"/>
                  </a:lnTo>
                  <a:lnTo>
                    <a:pt x="22510" y="4601"/>
                  </a:lnTo>
                  <a:close/>
                  <a:moveTo>
                    <a:pt x="22682" y="4407"/>
                  </a:moveTo>
                  <a:lnTo>
                    <a:pt x="22682" y="4407"/>
                  </a:lnTo>
                  <a:lnTo>
                    <a:pt x="22682" y="4407"/>
                  </a:lnTo>
                  <a:close/>
                  <a:moveTo>
                    <a:pt x="22790" y="4234"/>
                  </a:moveTo>
                  <a:lnTo>
                    <a:pt x="22790" y="4320"/>
                  </a:lnTo>
                  <a:lnTo>
                    <a:pt x="22790" y="4234"/>
                  </a:lnTo>
                  <a:close/>
                  <a:moveTo>
                    <a:pt x="23050" y="3867"/>
                  </a:moveTo>
                  <a:cubicBezTo>
                    <a:pt x="22963" y="3953"/>
                    <a:pt x="22963" y="4061"/>
                    <a:pt x="22877" y="4148"/>
                  </a:cubicBezTo>
                  <a:cubicBezTo>
                    <a:pt x="22963" y="4061"/>
                    <a:pt x="22963" y="3953"/>
                    <a:pt x="23050" y="3867"/>
                  </a:cubicBezTo>
                  <a:close/>
                  <a:moveTo>
                    <a:pt x="23050" y="3867"/>
                  </a:moveTo>
                  <a:lnTo>
                    <a:pt x="23050" y="3867"/>
                  </a:lnTo>
                  <a:lnTo>
                    <a:pt x="23050" y="3867"/>
                  </a:lnTo>
                  <a:close/>
                  <a:moveTo>
                    <a:pt x="23136" y="3780"/>
                  </a:moveTo>
                  <a:cubicBezTo>
                    <a:pt x="23136" y="3780"/>
                    <a:pt x="23136" y="3867"/>
                    <a:pt x="23050" y="3867"/>
                  </a:cubicBezTo>
                  <a:cubicBezTo>
                    <a:pt x="23136" y="3867"/>
                    <a:pt x="23136" y="3780"/>
                    <a:pt x="23136" y="3780"/>
                  </a:cubicBezTo>
                  <a:close/>
                  <a:moveTo>
                    <a:pt x="23136" y="3780"/>
                  </a:moveTo>
                  <a:lnTo>
                    <a:pt x="23136" y="3780"/>
                  </a:lnTo>
                  <a:lnTo>
                    <a:pt x="23136" y="3780"/>
                  </a:lnTo>
                  <a:close/>
                  <a:moveTo>
                    <a:pt x="23136" y="3780"/>
                  </a:moveTo>
                  <a:lnTo>
                    <a:pt x="23136" y="3780"/>
                  </a:lnTo>
                  <a:lnTo>
                    <a:pt x="23136" y="3780"/>
                  </a:lnTo>
                  <a:close/>
                  <a:moveTo>
                    <a:pt x="23222" y="3694"/>
                  </a:moveTo>
                  <a:lnTo>
                    <a:pt x="23222" y="3694"/>
                  </a:lnTo>
                  <a:lnTo>
                    <a:pt x="23222" y="3694"/>
                  </a:lnTo>
                  <a:close/>
                  <a:moveTo>
                    <a:pt x="23222" y="3694"/>
                  </a:moveTo>
                  <a:lnTo>
                    <a:pt x="23222" y="3694"/>
                  </a:lnTo>
                  <a:lnTo>
                    <a:pt x="23222" y="3694"/>
                  </a:lnTo>
                  <a:close/>
                  <a:moveTo>
                    <a:pt x="23222" y="3608"/>
                  </a:moveTo>
                  <a:lnTo>
                    <a:pt x="23222" y="3694"/>
                  </a:lnTo>
                  <a:lnTo>
                    <a:pt x="23222" y="3608"/>
                  </a:lnTo>
                  <a:close/>
                  <a:moveTo>
                    <a:pt x="23330" y="3608"/>
                  </a:moveTo>
                  <a:lnTo>
                    <a:pt x="23222" y="3608"/>
                  </a:lnTo>
                  <a:lnTo>
                    <a:pt x="23330" y="3608"/>
                  </a:lnTo>
                  <a:close/>
                  <a:moveTo>
                    <a:pt x="23330" y="3521"/>
                  </a:moveTo>
                  <a:lnTo>
                    <a:pt x="23330" y="3608"/>
                  </a:lnTo>
                  <a:lnTo>
                    <a:pt x="23330" y="3521"/>
                  </a:lnTo>
                  <a:close/>
                  <a:moveTo>
                    <a:pt x="23330" y="3521"/>
                  </a:moveTo>
                  <a:lnTo>
                    <a:pt x="23330" y="3521"/>
                  </a:lnTo>
                  <a:lnTo>
                    <a:pt x="23330" y="3521"/>
                  </a:lnTo>
                  <a:close/>
                  <a:moveTo>
                    <a:pt x="23417" y="3521"/>
                  </a:moveTo>
                  <a:lnTo>
                    <a:pt x="23330" y="3521"/>
                  </a:lnTo>
                  <a:lnTo>
                    <a:pt x="23417" y="3521"/>
                  </a:lnTo>
                  <a:close/>
                  <a:moveTo>
                    <a:pt x="23417" y="3413"/>
                  </a:moveTo>
                  <a:lnTo>
                    <a:pt x="23417" y="3521"/>
                  </a:lnTo>
                  <a:lnTo>
                    <a:pt x="23417" y="3413"/>
                  </a:lnTo>
                  <a:close/>
                  <a:moveTo>
                    <a:pt x="23417" y="3413"/>
                  </a:moveTo>
                  <a:lnTo>
                    <a:pt x="23417" y="3413"/>
                  </a:lnTo>
                  <a:lnTo>
                    <a:pt x="23417" y="3413"/>
                  </a:lnTo>
                  <a:close/>
                  <a:moveTo>
                    <a:pt x="23503" y="3327"/>
                  </a:moveTo>
                  <a:lnTo>
                    <a:pt x="23417" y="3413"/>
                  </a:lnTo>
                  <a:lnTo>
                    <a:pt x="23503" y="3327"/>
                  </a:lnTo>
                  <a:close/>
                  <a:moveTo>
                    <a:pt x="25491" y="454"/>
                  </a:moveTo>
                  <a:cubicBezTo>
                    <a:pt x="24843" y="1447"/>
                    <a:pt x="24216" y="2333"/>
                    <a:pt x="23503" y="3327"/>
                  </a:cubicBezTo>
                  <a:cubicBezTo>
                    <a:pt x="24216" y="2333"/>
                    <a:pt x="24843" y="1447"/>
                    <a:pt x="25491" y="454"/>
                  </a:cubicBezTo>
                  <a:close/>
                  <a:moveTo>
                    <a:pt x="25491" y="367"/>
                  </a:moveTo>
                  <a:lnTo>
                    <a:pt x="25491" y="454"/>
                  </a:lnTo>
                  <a:lnTo>
                    <a:pt x="25491" y="367"/>
                  </a:lnTo>
                  <a:close/>
                  <a:moveTo>
                    <a:pt x="25491" y="367"/>
                  </a:moveTo>
                  <a:lnTo>
                    <a:pt x="25491" y="367"/>
                  </a:lnTo>
                  <a:lnTo>
                    <a:pt x="25491" y="367"/>
                  </a:lnTo>
                  <a:close/>
                  <a:moveTo>
                    <a:pt x="25577" y="281"/>
                  </a:moveTo>
                  <a:lnTo>
                    <a:pt x="25577" y="367"/>
                  </a:lnTo>
                  <a:lnTo>
                    <a:pt x="25577" y="281"/>
                  </a:lnTo>
                  <a:close/>
                  <a:moveTo>
                    <a:pt x="25577" y="281"/>
                  </a:moveTo>
                  <a:lnTo>
                    <a:pt x="25577" y="281"/>
                  </a:lnTo>
                  <a:lnTo>
                    <a:pt x="25577" y="281"/>
                  </a:lnTo>
                  <a:close/>
                  <a:moveTo>
                    <a:pt x="25577" y="281"/>
                  </a:moveTo>
                  <a:lnTo>
                    <a:pt x="25577" y="281"/>
                  </a:lnTo>
                  <a:lnTo>
                    <a:pt x="25577" y="281"/>
                  </a:lnTo>
                  <a:close/>
                  <a:moveTo>
                    <a:pt x="25663" y="173"/>
                  </a:moveTo>
                  <a:lnTo>
                    <a:pt x="25577" y="173"/>
                  </a:lnTo>
                  <a:lnTo>
                    <a:pt x="25663" y="173"/>
                  </a:lnTo>
                  <a:close/>
                  <a:moveTo>
                    <a:pt x="25663" y="173"/>
                  </a:moveTo>
                  <a:lnTo>
                    <a:pt x="25663" y="173"/>
                  </a:lnTo>
                  <a:lnTo>
                    <a:pt x="25663" y="173"/>
                  </a:lnTo>
                  <a:close/>
                  <a:moveTo>
                    <a:pt x="25663" y="86"/>
                  </a:moveTo>
                  <a:lnTo>
                    <a:pt x="25663" y="173"/>
                  </a:lnTo>
                  <a:lnTo>
                    <a:pt x="25663" y="86"/>
                  </a:lnTo>
                  <a:close/>
                  <a:moveTo>
                    <a:pt x="25663" y="86"/>
                  </a:moveTo>
                  <a:lnTo>
                    <a:pt x="25663" y="86"/>
                  </a:lnTo>
                  <a:lnTo>
                    <a:pt x="25663" y="86"/>
                  </a:lnTo>
                  <a:close/>
                  <a:moveTo>
                    <a:pt x="25663" y="86"/>
                  </a:moveTo>
                  <a:lnTo>
                    <a:pt x="25663" y="86"/>
                  </a:lnTo>
                  <a:lnTo>
                    <a:pt x="25663" y="86"/>
                  </a:lnTo>
                  <a:close/>
                  <a:moveTo>
                    <a:pt x="25750" y="0"/>
                  </a:moveTo>
                  <a:lnTo>
                    <a:pt x="25750" y="0"/>
                  </a:lnTo>
                  <a:lnTo>
                    <a:pt x="25750" y="0"/>
                  </a:lnTo>
                  <a:close/>
                  <a:moveTo>
                    <a:pt x="25750" y="0"/>
                  </a:moveTo>
                  <a:lnTo>
                    <a:pt x="25750" y="0"/>
                  </a:lnTo>
                  <a:close/>
                </a:path>
              </a:pathLst>
            </a:custGeom>
            <a:solidFill>
              <a:srgbClr val="E8EF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3"/>
            <p:cNvSpPr/>
            <p:nvPr/>
          </p:nvSpPr>
          <p:spPr>
            <a:xfrm rot="-6936286">
              <a:off x="895073" y="2953443"/>
              <a:ext cx="1426575" cy="1926694"/>
            </a:xfrm>
            <a:custGeom>
              <a:avLst/>
              <a:gdLst/>
              <a:ahLst/>
              <a:cxnLst/>
              <a:rect l="l" t="t" r="r" b="b"/>
              <a:pathLst>
                <a:path w="32598" h="44026" extrusionOk="0">
                  <a:moveTo>
                    <a:pt x="17822" y="19270"/>
                  </a:moveTo>
                  <a:cubicBezTo>
                    <a:pt x="16029" y="23331"/>
                    <a:pt x="13696" y="27284"/>
                    <a:pt x="11082" y="30891"/>
                  </a:cubicBezTo>
                  <a:lnTo>
                    <a:pt x="11082" y="31323"/>
                  </a:lnTo>
                  <a:cubicBezTo>
                    <a:pt x="12162" y="29898"/>
                    <a:pt x="13242" y="28277"/>
                    <a:pt x="14150" y="26744"/>
                  </a:cubicBezTo>
                  <a:cubicBezTo>
                    <a:pt x="15662" y="23957"/>
                    <a:pt x="16936" y="21516"/>
                    <a:pt x="17930" y="19356"/>
                  </a:cubicBezTo>
                  <a:cubicBezTo>
                    <a:pt x="17930" y="19356"/>
                    <a:pt x="17930" y="19270"/>
                    <a:pt x="17822" y="19270"/>
                  </a:cubicBezTo>
                  <a:close/>
                  <a:moveTo>
                    <a:pt x="10456" y="31691"/>
                  </a:moveTo>
                  <a:cubicBezTo>
                    <a:pt x="7755" y="35384"/>
                    <a:pt x="4602" y="38798"/>
                    <a:pt x="1361" y="41865"/>
                  </a:cubicBezTo>
                  <a:cubicBezTo>
                    <a:pt x="4148" y="39338"/>
                    <a:pt x="7561" y="36011"/>
                    <a:pt x="10542" y="32058"/>
                  </a:cubicBezTo>
                  <a:cubicBezTo>
                    <a:pt x="10542" y="31971"/>
                    <a:pt x="10456" y="31863"/>
                    <a:pt x="10456" y="31691"/>
                  </a:cubicBezTo>
                  <a:close/>
                  <a:moveTo>
                    <a:pt x="22790" y="1"/>
                  </a:moveTo>
                  <a:cubicBezTo>
                    <a:pt x="22423" y="6395"/>
                    <a:pt x="20803" y="12616"/>
                    <a:pt x="18276" y="18362"/>
                  </a:cubicBezTo>
                  <a:cubicBezTo>
                    <a:pt x="18276" y="18362"/>
                    <a:pt x="18276" y="18470"/>
                    <a:pt x="18362" y="18470"/>
                  </a:cubicBezTo>
                  <a:cubicBezTo>
                    <a:pt x="21170" y="11990"/>
                    <a:pt x="21710" y="8469"/>
                    <a:pt x="21710" y="8382"/>
                  </a:cubicBezTo>
                  <a:cubicBezTo>
                    <a:pt x="21710" y="8209"/>
                    <a:pt x="21883" y="8101"/>
                    <a:pt x="22056" y="8101"/>
                  </a:cubicBezTo>
                  <a:lnTo>
                    <a:pt x="22142" y="8101"/>
                  </a:lnTo>
                  <a:cubicBezTo>
                    <a:pt x="22337" y="8101"/>
                    <a:pt x="22423" y="8296"/>
                    <a:pt x="22423" y="8555"/>
                  </a:cubicBezTo>
                  <a:cubicBezTo>
                    <a:pt x="22423" y="8749"/>
                    <a:pt x="21602" y="14150"/>
                    <a:pt x="16569" y="23676"/>
                  </a:cubicBezTo>
                  <a:cubicBezTo>
                    <a:pt x="19010" y="23331"/>
                    <a:pt x="23050" y="21797"/>
                    <a:pt x="23136" y="21797"/>
                  </a:cubicBezTo>
                  <a:cubicBezTo>
                    <a:pt x="23136" y="21711"/>
                    <a:pt x="23136" y="21711"/>
                    <a:pt x="23222" y="21711"/>
                  </a:cubicBezTo>
                  <a:cubicBezTo>
                    <a:pt x="23330" y="21711"/>
                    <a:pt x="23503" y="21797"/>
                    <a:pt x="23590" y="21970"/>
                  </a:cubicBezTo>
                  <a:cubicBezTo>
                    <a:pt x="23590" y="22143"/>
                    <a:pt x="23503" y="22337"/>
                    <a:pt x="23330" y="22423"/>
                  </a:cubicBezTo>
                  <a:cubicBezTo>
                    <a:pt x="23222" y="22510"/>
                    <a:pt x="20630" y="23503"/>
                    <a:pt x="18362" y="24044"/>
                  </a:cubicBezTo>
                  <a:cubicBezTo>
                    <a:pt x="17563" y="24303"/>
                    <a:pt x="16742" y="24411"/>
                    <a:pt x="16115" y="24497"/>
                  </a:cubicBezTo>
                  <a:cubicBezTo>
                    <a:pt x="15770" y="25296"/>
                    <a:pt x="15230" y="26204"/>
                    <a:pt x="14776" y="27111"/>
                  </a:cubicBezTo>
                  <a:cubicBezTo>
                    <a:pt x="10629" y="34304"/>
                    <a:pt x="4234" y="40418"/>
                    <a:pt x="0" y="44025"/>
                  </a:cubicBezTo>
                  <a:lnTo>
                    <a:pt x="281" y="44025"/>
                  </a:lnTo>
                  <a:cubicBezTo>
                    <a:pt x="2074" y="44025"/>
                    <a:pt x="7388" y="42492"/>
                    <a:pt x="13329" y="38452"/>
                  </a:cubicBezTo>
                  <a:lnTo>
                    <a:pt x="13329" y="38344"/>
                  </a:lnTo>
                  <a:lnTo>
                    <a:pt x="13415" y="38344"/>
                  </a:lnTo>
                  <a:cubicBezTo>
                    <a:pt x="16396" y="36184"/>
                    <a:pt x="19550" y="33484"/>
                    <a:pt x="22423" y="29898"/>
                  </a:cubicBezTo>
                  <a:cubicBezTo>
                    <a:pt x="22423" y="29898"/>
                    <a:pt x="22510" y="29898"/>
                    <a:pt x="22510" y="29811"/>
                  </a:cubicBezTo>
                  <a:cubicBezTo>
                    <a:pt x="22510" y="29703"/>
                    <a:pt x="22596" y="29703"/>
                    <a:pt x="22682" y="29617"/>
                  </a:cubicBezTo>
                  <a:cubicBezTo>
                    <a:pt x="22682" y="29530"/>
                    <a:pt x="22682" y="29530"/>
                    <a:pt x="22790" y="29530"/>
                  </a:cubicBezTo>
                  <a:lnTo>
                    <a:pt x="22790" y="29444"/>
                  </a:lnTo>
                  <a:lnTo>
                    <a:pt x="22877" y="29358"/>
                  </a:lnTo>
                  <a:cubicBezTo>
                    <a:pt x="22963" y="29271"/>
                    <a:pt x="22963" y="29163"/>
                    <a:pt x="23050" y="29077"/>
                  </a:cubicBezTo>
                  <a:cubicBezTo>
                    <a:pt x="23136" y="29077"/>
                    <a:pt x="23136" y="28990"/>
                    <a:pt x="23136" y="28990"/>
                  </a:cubicBezTo>
                  <a:cubicBezTo>
                    <a:pt x="23136" y="28904"/>
                    <a:pt x="23136" y="28904"/>
                    <a:pt x="23222" y="28904"/>
                  </a:cubicBezTo>
                  <a:lnTo>
                    <a:pt x="23222" y="28818"/>
                  </a:lnTo>
                  <a:lnTo>
                    <a:pt x="23330" y="28818"/>
                  </a:lnTo>
                  <a:lnTo>
                    <a:pt x="23330" y="28731"/>
                  </a:lnTo>
                  <a:lnTo>
                    <a:pt x="23417" y="28731"/>
                  </a:lnTo>
                  <a:lnTo>
                    <a:pt x="23417" y="28623"/>
                  </a:lnTo>
                  <a:lnTo>
                    <a:pt x="23503" y="28537"/>
                  </a:lnTo>
                  <a:cubicBezTo>
                    <a:pt x="24216" y="27543"/>
                    <a:pt x="24843" y="26657"/>
                    <a:pt x="25491" y="25664"/>
                  </a:cubicBezTo>
                  <a:lnTo>
                    <a:pt x="25491" y="25577"/>
                  </a:lnTo>
                  <a:lnTo>
                    <a:pt x="25577" y="25577"/>
                  </a:lnTo>
                  <a:lnTo>
                    <a:pt x="25577" y="25491"/>
                  </a:lnTo>
                  <a:lnTo>
                    <a:pt x="25577" y="25383"/>
                  </a:lnTo>
                  <a:lnTo>
                    <a:pt x="25663" y="25383"/>
                  </a:lnTo>
                  <a:lnTo>
                    <a:pt x="25663" y="25296"/>
                  </a:lnTo>
                  <a:lnTo>
                    <a:pt x="25750" y="25210"/>
                  </a:lnTo>
                  <a:cubicBezTo>
                    <a:pt x="32598" y="13869"/>
                    <a:pt x="31431" y="2074"/>
                    <a:pt x="22790" y="1"/>
                  </a:cubicBezTo>
                  <a:close/>
                </a:path>
              </a:pathLst>
            </a:custGeom>
            <a:solidFill>
              <a:srgbClr val="6EAA98">
                <a:alpha val="21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3"/>
            <p:cNvSpPr/>
            <p:nvPr/>
          </p:nvSpPr>
          <p:spPr>
            <a:xfrm rot="-6936286">
              <a:off x="2776704" y="4126229"/>
              <a:ext cx="224108" cy="184372"/>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3"/>
            <p:cNvSpPr/>
            <p:nvPr/>
          </p:nvSpPr>
          <p:spPr>
            <a:xfrm rot="-6936286">
              <a:off x="1532482" y="3374280"/>
              <a:ext cx="818712" cy="1481409"/>
            </a:xfrm>
            <a:custGeom>
              <a:avLst/>
              <a:gdLst/>
              <a:ahLst/>
              <a:cxnLst/>
              <a:rect l="l" t="t" r="r" b="b"/>
              <a:pathLst>
                <a:path w="18708" h="33851" extrusionOk="0">
                  <a:moveTo>
                    <a:pt x="16007" y="0"/>
                  </a:moveTo>
                  <a:cubicBezTo>
                    <a:pt x="15835" y="87"/>
                    <a:pt x="15748" y="260"/>
                    <a:pt x="15748" y="454"/>
                  </a:cubicBezTo>
                  <a:cubicBezTo>
                    <a:pt x="15748" y="540"/>
                    <a:pt x="16828" y="5228"/>
                    <a:pt x="18254" y="9268"/>
                  </a:cubicBezTo>
                  <a:cubicBezTo>
                    <a:pt x="18448" y="9008"/>
                    <a:pt x="18621" y="8641"/>
                    <a:pt x="18708" y="8360"/>
                  </a:cubicBezTo>
                  <a:cubicBezTo>
                    <a:pt x="17368" y="4494"/>
                    <a:pt x="16461" y="368"/>
                    <a:pt x="16461" y="260"/>
                  </a:cubicBezTo>
                  <a:cubicBezTo>
                    <a:pt x="16461" y="87"/>
                    <a:pt x="16288" y="0"/>
                    <a:pt x="16094" y="0"/>
                  </a:cubicBezTo>
                  <a:close/>
                  <a:moveTo>
                    <a:pt x="10801" y="15294"/>
                  </a:moveTo>
                  <a:cubicBezTo>
                    <a:pt x="10607" y="15294"/>
                    <a:pt x="10434" y="15381"/>
                    <a:pt x="10434" y="15662"/>
                  </a:cubicBezTo>
                  <a:cubicBezTo>
                    <a:pt x="10434" y="15748"/>
                    <a:pt x="10520" y="19615"/>
                    <a:pt x="10888" y="21689"/>
                  </a:cubicBezTo>
                  <a:cubicBezTo>
                    <a:pt x="11061" y="21429"/>
                    <a:pt x="11233" y="21149"/>
                    <a:pt x="11514" y="20889"/>
                  </a:cubicBezTo>
                  <a:cubicBezTo>
                    <a:pt x="11147" y="18816"/>
                    <a:pt x="11147" y="15662"/>
                    <a:pt x="11147" y="15662"/>
                  </a:cubicBezTo>
                  <a:cubicBezTo>
                    <a:pt x="11147" y="15381"/>
                    <a:pt x="10974" y="15294"/>
                    <a:pt x="10801" y="15294"/>
                  </a:cubicBezTo>
                  <a:close/>
                  <a:moveTo>
                    <a:pt x="1793" y="31863"/>
                  </a:moveTo>
                  <a:cubicBezTo>
                    <a:pt x="1167" y="32403"/>
                    <a:pt x="627" y="32857"/>
                    <a:pt x="173" y="33310"/>
                  </a:cubicBezTo>
                  <a:cubicBezTo>
                    <a:pt x="171" y="33317"/>
                    <a:pt x="169" y="33323"/>
                    <a:pt x="167" y="33329"/>
                  </a:cubicBezTo>
                  <a:lnTo>
                    <a:pt x="167" y="33329"/>
                  </a:lnTo>
                  <a:cubicBezTo>
                    <a:pt x="680" y="32890"/>
                    <a:pt x="1198" y="32376"/>
                    <a:pt x="1793" y="31863"/>
                  </a:cubicBezTo>
                  <a:close/>
                  <a:moveTo>
                    <a:pt x="167" y="33329"/>
                  </a:moveTo>
                  <a:lnTo>
                    <a:pt x="167" y="33329"/>
                  </a:lnTo>
                  <a:cubicBezTo>
                    <a:pt x="140" y="33352"/>
                    <a:pt x="113" y="33374"/>
                    <a:pt x="87" y="33397"/>
                  </a:cubicBezTo>
                  <a:cubicBezTo>
                    <a:pt x="0" y="33570"/>
                    <a:pt x="0" y="33742"/>
                    <a:pt x="0" y="33850"/>
                  </a:cubicBezTo>
                  <a:cubicBezTo>
                    <a:pt x="0" y="33661"/>
                    <a:pt x="83" y="33574"/>
                    <a:pt x="167" y="33329"/>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3"/>
            <p:cNvSpPr/>
            <p:nvPr/>
          </p:nvSpPr>
          <p:spPr>
            <a:xfrm rot="-6936286">
              <a:off x="1331855" y="3240378"/>
              <a:ext cx="1051266" cy="1572173"/>
            </a:xfrm>
            <a:custGeom>
              <a:avLst/>
              <a:gdLst/>
              <a:ahLst/>
              <a:cxnLst/>
              <a:rect l="l" t="t" r="r" b="b"/>
              <a:pathLst>
                <a:path w="24022" h="35925" extrusionOk="0">
                  <a:moveTo>
                    <a:pt x="22488" y="0"/>
                  </a:moveTo>
                  <a:cubicBezTo>
                    <a:pt x="22315" y="0"/>
                    <a:pt x="22142" y="108"/>
                    <a:pt x="22142" y="281"/>
                  </a:cubicBezTo>
                  <a:cubicBezTo>
                    <a:pt x="22142" y="368"/>
                    <a:pt x="21602" y="3889"/>
                    <a:pt x="18794" y="10369"/>
                  </a:cubicBezTo>
                  <a:cubicBezTo>
                    <a:pt x="18708" y="10369"/>
                    <a:pt x="18708" y="10261"/>
                    <a:pt x="18708" y="10261"/>
                  </a:cubicBezTo>
                  <a:cubicBezTo>
                    <a:pt x="18621" y="10542"/>
                    <a:pt x="18448" y="10909"/>
                    <a:pt x="18254" y="11169"/>
                  </a:cubicBezTo>
                  <a:cubicBezTo>
                    <a:pt x="18362" y="11169"/>
                    <a:pt x="18362" y="11255"/>
                    <a:pt x="18362" y="11255"/>
                  </a:cubicBezTo>
                  <a:cubicBezTo>
                    <a:pt x="17368" y="13415"/>
                    <a:pt x="16094" y="15856"/>
                    <a:pt x="14582" y="18643"/>
                  </a:cubicBezTo>
                  <a:cubicBezTo>
                    <a:pt x="13674" y="20176"/>
                    <a:pt x="12594" y="21797"/>
                    <a:pt x="11514" y="23222"/>
                  </a:cubicBezTo>
                  <a:lnTo>
                    <a:pt x="11514" y="22790"/>
                  </a:lnTo>
                  <a:cubicBezTo>
                    <a:pt x="11233" y="23050"/>
                    <a:pt x="11061" y="23330"/>
                    <a:pt x="10888" y="23590"/>
                  </a:cubicBezTo>
                  <a:cubicBezTo>
                    <a:pt x="10888" y="23762"/>
                    <a:pt x="10974" y="23870"/>
                    <a:pt x="10974" y="23957"/>
                  </a:cubicBezTo>
                  <a:cubicBezTo>
                    <a:pt x="7993" y="27910"/>
                    <a:pt x="4580" y="31237"/>
                    <a:pt x="1793" y="33764"/>
                  </a:cubicBezTo>
                  <a:cubicBezTo>
                    <a:pt x="1167" y="34304"/>
                    <a:pt x="627" y="34844"/>
                    <a:pt x="87" y="35298"/>
                  </a:cubicBezTo>
                  <a:cubicBezTo>
                    <a:pt x="0" y="35471"/>
                    <a:pt x="0" y="35643"/>
                    <a:pt x="0" y="35751"/>
                  </a:cubicBezTo>
                  <a:cubicBezTo>
                    <a:pt x="87" y="35838"/>
                    <a:pt x="173" y="35838"/>
                    <a:pt x="432" y="35924"/>
                  </a:cubicBezTo>
                  <a:cubicBezTo>
                    <a:pt x="4666" y="32317"/>
                    <a:pt x="11061" y="26203"/>
                    <a:pt x="15208" y="19010"/>
                  </a:cubicBezTo>
                  <a:cubicBezTo>
                    <a:pt x="15662" y="18103"/>
                    <a:pt x="16202" y="17195"/>
                    <a:pt x="16547" y="16396"/>
                  </a:cubicBezTo>
                  <a:cubicBezTo>
                    <a:pt x="17174" y="16310"/>
                    <a:pt x="17995" y="16202"/>
                    <a:pt x="18794" y="15943"/>
                  </a:cubicBezTo>
                  <a:cubicBezTo>
                    <a:pt x="21062" y="15402"/>
                    <a:pt x="23654" y="14409"/>
                    <a:pt x="23762" y="14322"/>
                  </a:cubicBezTo>
                  <a:cubicBezTo>
                    <a:pt x="23935" y="14236"/>
                    <a:pt x="24022" y="14042"/>
                    <a:pt x="24022" y="13869"/>
                  </a:cubicBezTo>
                  <a:cubicBezTo>
                    <a:pt x="23935" y="13696"/>
                    <a:pt x="23762" y="13610"/>
                    <a:pt x="23654" y="13610"/>
                  </a:cubicBezTo>
                  <a:cubicBezTo>
                    <a:pt x="23568" y="13610"/>
                    <a:pt x="23568" y="13610"/>
                    <a:pt x="23568" y="13696"/>
                  </a:cubicBezTo>
                  <a:cubicBezTo>
                    <a:pt x="23482" y="13696"/>
                    <a:pt x="19442" y="15230"/>
                    <a:pt x="17001" y="15575"/>
                  </a:cubicBezTo>
                  <a:cubicBezTo>
                    <a:pt x="22034" y="6049"/>
                    <a:pt x="22855" y="648"/>
                    <a:pt x="22855" y="454"/>
                  </a:cubicBezTo>
                  <a:cubicBezTo>
                    <a:pt x="22855" y="195"/>
                    <a:pt x="22769" y="0"/>
                    <a:pt x="22574" y="0"/>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3"/>
            <p:cNvSpPr/>
            <p:nvPr/>
          </p:nvSpPr>
          <p:spPr>
            <a:xfrm rot="-6936286">
              <a:off x="1041631" y="4176798"/>
              <a:ext cx="232598" cy="378197"/>
            </a:xfrm>
            <a:custGeom>
              <a:avLst/>
              <a:gdLst/>
              <a:ahLst/>
              <a:cxnLst/>
              <a:rect l="l" t="t" r="r" b="b"/>
              <a:pathLst>
                <a:path w="5315" h="8642" extrusionOk="0">
                  <a:moveTo>
                    <a:pt x="4494" y="0"/>
                  </a:moveTo>
                  <a:cubicBezTo>
                    <a:pt x="4407" y="0"/>
                    <a:pt x="4321" y="0"/>
                    <a:pt x="4127" y="87"/>
                  </a:cubicBezTo>
                  <a:cubicBezTo>
                    <a:pt x="1707" y="1966"/>
                    <a:pt x="886" y="4947"/>
                    <a:pt x="87" y="7734"/>
                  </a:cubicBezTo>
                  <a:cubicBezTo>
                    <a:pt x="1" y="8274"/>
                    <a:pt x="454" y="8641"/>
                    <a:pt x="800" y="8641"/>
                  </a:cubicBezTo>
                  <a:cubicBezTo>
                    <a:pt x="1081" y="8641"/>
                    <a:pt x="1340" y="8555"/>
                    <a:pt x="1426" y="8188"/>
                  </a:cubicBezTo>
                  <a:cubicBezTo>
                    <a:pt x="2074" y="5747"/>
                    <a:pt x="2787" y="2873"/>
                    <a:pt x="4861" y="1340"/>
                  </a:cubicBezTo>
                  <a:cubicBezTo>
                    <a:pt x="5207" y="1081"/>
                    <a:pt x="5315" y="627"/>
                    <a:pt x="5034" y="260"/>
                  </a:cubicBezTo>
                  <a:cubicBezTo>
                    <a:pt x="4947" y="87"/>
                    <a:pt x="4667" y="0"/>
                    <a:pt x="4494" y="0"/>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3"/>
            <p:cNvSpPr/>
            <p:nvPr/>
          </p:nvSpPr>
          <p:spPr>
            <a:xfrm rot="-2164007" flipH="1">
              <a:off x="2119071" y="2959882"/>
              <a:ext cx="1659309" cy="1609911"/>
            </a:xfrm>
            <a:custGeom>
              <a:avLst/>
              <a:gdLst/>
              <a:ahLst/>
              <a:cxnLst/>
              <a:rect l="l" t="t" r="r" b="b"/>
              <a:pathLst>
                <a:path w="16829" h="16328" extrusionOk="0">
                  <a:moveTo>
                    <a:pt x="5597" y="1"/>
                  </a:moveTo>
                  <a:cubicBezTo>
                    <a:pt x="5375" y="1"/>
                    <a:pt x="5157" y="41"/>
                    <a:pt x="4947" y="123"/>
                  </a:cubicBezTo>
                  <a:cubicBezTo>
                    <a:pt x="3694" y="749"/>
                    <a:pt x="3867" y="3276"/>
                    <a:pt x="4947" y="4810"/>
                  </a:cubicBezTo>
                  <a:cubicBezTo>
                    <a:pt x="4151" y="4508"/>
                    <a:pt x="3413" y="4371"/>
                    <a:pt x="2767" y="4371"/>
                  </a:cubicBezTo>
                  <a:cubicBezTo>
                    <a:pt x="1291" y="4371"/>
                    <a:pt x="293" y="5083"/>
                    <a:pt x="173" y="6150"/>
                  </a:cubicBezTo>
                  <a:cubicBezTo>
                    <a:pt x="0" y="7316"/>
                    <a:pt x="1707" y="8396"/>
                    <a:pt x="3327" y="8591"/>
                  </a:cubicBezTo>
                  <a:cubicBezTo>
                    <a:pt x="1426" y="9584"/>
                    <a:pt x="886" y="11204"/>
                    <a:pt x="1620" y="12284"/>
                  </a:cubicBezTo>
                  <a:cubicBezTo>
                    <a:pt x="1908" y="12691"/>
                    <a:pt x="2424" y="12875"/>
                    <a:pt x="3029" y="12875"/>
                  </a:cubicBezTo>
                  <a:cubicBezTo>
                    <a:pt x="3741" y="12875"/>
                    <a:pt x="4578" y="12620"/>
                    <a:pt x="5314" y="12176"/>
                  </a:cubicBezTo>
                  <a:lnTo>
                    <a:pt x="5314" y="12176"/>
                  </a:lnTo>
                  <a:cubicBezTo>
                    <a:pt x="4666" y="14531"/>
                    <a:pt x="5573" y="16238"/>
                    <a:pt x="7021" y="16324"/>
                  </a:cubicBezTo>
                  <a:cubicBezTo>
                    <a:pt x="7054" y="16327"/>
                    <a:pt x="7087" y="16328"/>
                    <a:pt x="7120" y="16328"/>
                  </a:cubicBezTo>
                  <a:cubicBezTo>
                    <a:pt x="8155" y="16328"/>
                    <a:pt x="8993" y="15024"/>
                    <a:pt x="9181" y="13537"/>
                  </a:cubicBezTo>
                  <a:cubicBezTo>
                    <a:pt x="9957" y="14887"/>
                    <a:pt x="10967" y="15546"/>
                    <a:pt x="11874" y="15546"/>
                  </a:cubicBezTo>
                  <a:cubicBezTo>
                    <a:pt x="12230" y="15546"/>
                    <a:pt x="12571" y="15445"/>
                    <a:pt x="12875" y="15244"/>
                  </a:cubicBezTo>
                  <a:cubicBezTo>
                    <a:pt x="13847" y="14617"/>
                    <a:pt x="13588" y="12717"/>
                    <a:pt x="12594" y="11377"/>
                  </a:cubicBezTo>
                  <a:lnTo>
                    <a:pt x="12594" y="11377"/>
                  </a:lnTo>
                  <a:cubicBezTo>
                    <a:pt x="13192" y="11583"/>
                    <a:pt x="13745" y="11677"/>
                    <a:pt x="14237" y="11677"/>
                  </a:cubicBezTo>
                  <a:cubicBezTo>
                    <a:pt x="15453" y="11677"/>
                    <a:pt x="16301" y="11102"/>
                    <a:pt x="16547" y="10211"/>
                  </a:cubicBezTo>
                  <a:cubicBezTo>
                    <a:pt x="16828" y="9044"/>
                    <a:pt x="15467" y="7856"/>
                    <a:pt x="13847" y="7424"/>
                  </a:cubicBezTo>
                  <a:cubicBezTo>
                    <a:pt x="15921" y="6690"/>
                    <a:pt x="16742" y="5264"/>
                    <a:pt x="16202" y="4076"/>
                  </a:cubicBezTo>
                  <a:cubicBezTo>
                    <a:pt x="15913" y="3452"/>
                    <a:pt x="15211" y="3187"/>
                    <a:pt x="14386" y="3187"/>
                  </a:cubicBezTo>
                  <a:cubicBezTo>
                    <a:pt x="13667" y="3187"/>
                    <a:pt x="12854" y="3388"/>
                    <a:pt x="12140" y="3730"/>
                  </a:cubicBezTo>
                  <a:cubicBezTo>
                    <a:pt x="12767" y="1916"/>
                    <a:pt x="12140" y="490"/>
                    <a:pt x="10974" y="123"/>
                  </a:cubicBezTo>
                  <a:cubicBezTo>
                    <a:pt x="10872" y="98"/>
                    <a:pt x="10770" y="86"/>
                    <a:pt x="10668" y="86"/>
                  </a:cubicBezTo>
                  <a:cubicBezTo>
                    <a:pt x="9694" y="86"/>
                    <a:pt x="8763" y="1165"/>
                    <a:pt x="8274" y="2456"/>
                  </a:cubicBezTo>
                  <a:cubicBezTo>
                    <a:pt x="7689" y="843"/>
                    <a:pt x="6610" y="1"/>
                    <a:pt x="5597" y="1"/>
                  </a:cubicBezTo>
                  <a:close/>
                </a:path>
              </a:pathLst>
            </a:custGeom>
            <a:solidFill>
              <a:srgbClr val="FF7887"/>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3"/>
            <p:cNvSpPr/>
            <p:nvPr/>
          </p:nvSpPr>
          <p:spPr>
            <a:xfrm rot="-2164007" flipH="1">
              <a:off x="2119071" y="2959882"/>
              <a:ext cx="1659309" cy="1609911"/>
            </a:xfrm>
            <a:custGeom>
              <a:avLst/>
              <a:gdLst/>
              <a:ahLst/>
              <a:cxnLst/>
              <a:rect l="l" t="t" r="r" b="b"/>
              <a:pathLst>
                <a:path w="16829" h="16328" extrusionOk="0">
                  <a:moveTo>
                    <a:pt x="5597" y="1"/>
                  </a:moveTo>
                  <a:cubicBezTo>
                    <a:pt x="5375" y="1"/>
                    <a:pt x="5157" y="41"/>
                    <a:pt x="4947" y="123"/>
                  </a:cubicBezTo>
                  <a:cubicBezTo>
                    <a:pt x="3694" y="749"/>
                    <a:pt x="3867" y="3276"/>
                    <a:pt x="4947" y="4810"/>
                  </a:cubicBezTo>
                  <a:cubicBezTo>
                    <a:pt x="4151" y="4508"/>
                    <a:pt x="3413" y="4371"/>
                    <a:pt x="2767" y="4371"/>
                  </a:cubicBezTo>
                  <a:cubicBezTo>
                    <a:pt x="1291" y="4371"/>
                    <a:pt x="293" y="5083"/>
                    <a:pt x="173" y="6150"/>
                  </a:cubicBezTo>
                  <a:cubicBezTo>
                    <a:pt x="0" y="7316"/>
                    <a:pt x="1707" y="8396"/>
                    <a:pt x="3327" y="8591"/>
                  </a:cubicBezTo>
                  <a:cubicBezTo>
                    <a:pt x="1426" y="9584"/>
                    <a:pt x="886" y="11204"/>
                    <a:pt x="1620" y="12284"/>
                  </a:cubicBezTo>
                  <a:cubicBezTo>
                    <a:pt x="1908" y="12691"/>
                    <a:pt x="2424" y="12875"/>
                    <a:pt x="3029" y="12875"/>
                  </a:cubicBezTo>
                  <a:cubicBezTo>
                    <a:pt x="3741" y="12875"/>
                    <a:pt x="4578" y="12620"/>
                    <a:pt x="5314" y="12176"/>
                  </a:cubicBezTo>
                  <a:lnTo>
                    <a:pt x="5314" y="12176"/>
                  </a:lnTo>
                  <a:cubicBezTo>
                    <a:pt x="4666" y="14531"/>
                    <a:pt x="5573" y="16238"/>
                    <a:pt x="7021" y="16324"/>
                  </a:cubicBezTo>
                  <a:cubicBezTo>
                    <a:pt x="7054" y="16327"/>
                    <a:pt x="7087" y="16328"/>
                    <a:pt x="7120" y="16328"/>
                  </a:cubicBezTo>
                  <a:cubicBezTo>
                    <a:pt x="8155" y="16328"/>
                    <a:pt x="8993" y="15024"/>
                    <a:pt x="9181" y="13537"/>
                  </a:cubicBezTo>
                  <a:cubicBezTo>
                    <a:pt x="9957" y="14887"/>
                    <a:pt x="10967" y="15546"/>
                    <a:pt x="11874" y="15546"/>
                  </a:cubicBezTo>
                  <a:cubicBezTo>
                    <a:pt x="12230" y="15546"/>
                    <a:pt x="12571" y="15445"/>
                    <a:pt x="12875" y="15244"/>
                  </a:cubicBezTo>
                  <a:cubicBezTo>
                    <a:pt x="13847" y="14617"/>
                    <a:pt x="13588" y="12717"/>
                    <a:pt x="12594" y="11377"/>
                  </a:cubicBezTo>
                  <a:lnTo>
                    <a:pt x="12594" y="11377"/>
                  </a:lnTo>
                  <a:cubicBezTo>
                    <a:pt x="13192" y="11583"/>
                    <a:pt x="13745" y="11677"/>
                    <a:pt x="14237" y="11677"/>
                  </a:cubicBezTo>
                  <a:cubicBezTo>
                    <a:pt x="15453" y="11677"/>
                    <a:pt x="16301" y="11102"/>
                    <a:pt x="16547" y="10211"/>
                  </a:cubicBezTo>
                  <a:cubicBezTo>
                    <a:pt x="16828" y="9044"/>
                    <a:pt x="15467" y="7856"/>
                    <a:pt x="13847" y="7424"/>
                  </a:cubicBezTo>
                  <a:cubicBezTo>
                    <a:pt x="15921" y="6690"/>
                    <a:pt x="16742" y="5264"/>
                    <a:pt x="16202" y="4076"/>
                  </a:cubicBezTo>
                  <a:cubicBezTo>
                    <a:pt x="15913" y="3452"/>
                    <a:pt x="15211" y="3187"/>
                    <a:pt x="14386" y="3187"/>
                  </a:cubicBezTo>
                  <a:cubicBezTo>
                    <a:pt x="13667" y="3187"/>
                    <a:pt x="12854" y="3388"/>
                    <a:pt x="12140" y="3730"/>
                  </a:cubicBezTo>
                  <a:cubicBezTo>
                    <a:pt x="12767" y="1916"/>
                    <a:pt x="12140" y="490"/>
                    <a:pt x="10974" y="123"/>
                  </a:cubicBezTo>
                  <a:cubicBezTo>
                    <a:pt x="10872" y="98"/>
                    <a:pt x="10770" y="86"/>
                    <a:pt x="10668" y="86"/>
                  </a:cubicBezTo>
                  <a:cubicBezTo>
                    <a:pt x="9694" y="86"/>
                    <a:pt x="8763" y="1165"/>
                    <a:pt x="8274" y="2456"/>
                  </a:cubicBezTo>
                  <a:cubicBezTo>
                    <a:pt x="7689" y="843"/>
                    <a:pt x="6610" y="1"/>
                    <a:pt x="5597" y="1"/>
                  </a:cubicBezTo>
                  <a:close/>
                </a:path>
              </a:pathLst>
            </a:custGeom>
            <a:solidFill>
              <a:srgbClr val="FF78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3"/>
            <p:cNvSpPr/>
            <p:nvPr/>
          </p:nvSpPr>
          <p:spPr>
            <a:xfrm rot="-2164007" flipH="1">
              <a:off x="2688058" y="3209677"/>
              <a:ext cx="1154486" cy="1180122"/>
            </a:xfrm>
            <a:custGeom>
              <a:avLst/>
              <a:gdLst/>
              <a:ahLst/>
              <a:cxnLst/>
              <a:rect l="l" t="t" r="r" b="b"/>
              <a:pathLst>
                <a:path w="11709" h="11969" extrusionOk="0">
                  <a:moveTo>
                    <a:pt x="6934" y="11968"/>
                  </a:moveTo>
                  <a:lnTo>
                    <a:pt x="6934" y="11968"/>
                  </a:lnTo>
                  <a:lnTo>
                    <a:pt x="6934" y="11968"/>
                  </a:lnTo>
                  <a:lnTo>
                    <a:pt x="6934" y="11968"/>
                  </a:lnTo>
                  <a:close/>
                  <a:moveTo>
                    <a:pt x="6848" y="11968"/>
                  </a:moveTo>
                  <a:lnTo>
                    <a:pt x="6934" y="11968"/>
                  </a:lnTo>
                  <a:lnTo>
                    <a:pt x="6848" y="11968"/>
                  </a:lnTo>
                  <a:close/>
                  <a:moveTo>
                    <a:pt x="11708" y="11255"/>
                  </a:moveTo>
                  <a:lnTo>
                    <a:pt x="11708" y="11255"/>
                  </a:lnTo>
                  <a:lnTo>
                    <a:pt x="11708" y="11255"/>
                  </a:lnTo>
                  <a:lnTo>
                    <a:pt x="11708" y="11255"/>
                  </a:lnTo>
                  <a:close/>
                  <a:moveTo>
                    <a:pt x="9008" y="9354"/>
                  </a:moveTo>
                  <a:lnTo>
                    <a:pt x="9008" y="9354"/>
                  </a:lnTo>
                  <a:lnTo>
                    <a:pt x="9008" y="9354"/>
                  </a:lnTo>
                  <a:close/>
                  <a:moveTo>
                    <a:pt x="9008" y="9354"/>
                  </a:moveTo>
                  <a:lnTo>
                    <a:pt x="9008" y="9354"/>
                  </a:lnTo>
                  <a:lnTo>
                    <a:pt x="9008" y="9354"/>
                  </a:lnTo>
                  <a:close/>
                  <a:moveTo>
                    <a:pt x="9094" y="9268"/>
                  </a:moveTo>
                  <a:cubicBezTo>
                    <a:pt x="9807" y="10521"/>
                    <a:pt x="10801" y="11169"/>
                    <a:pt x="11708" y="11255"/>
                  </a:cubicBezTo>
                  <a:cubicBezTo>
                    <a:pt x="10801" y="11169"/>
                    <a:pt x="9807" y="10521"/>
                    <a:pt x="9094" y="9268"/>
                  </a:cubicBezTo>
                  <a:close/>
                  <a:moveTo>
                    <a:pt x="9008" y="9268"/>
                  </a:moveTo>
                  <a:lnTo>
                    <a:pt x="9008" y="9268"/>
                  </a:lnTo>
                  <a:lnTo>
                    <a:pt x="9008" y="9268"/>
                  </a:lnTo>
                  <a:close/>
                  <a:moveTo>
                    <a:pt x="9008" y="9181"/>
                  </a:moveTo>
                  <a:lnTo>
                    <a:pt x="9008" y="9268"/>
                  </a:lnTo>
                  <a:lnTo>
                    <a:pt x="9008" y="9181"/>
                  </a:lnTo>
                  <a:close/>
                  <a:moveTo>
                    <a:pt x="2873" y="8555"/>
                  </a:moveTo>
                  <a:lnTo>
                    <a:pt x="2873" y="8555"/>
                  </a:lnTo>
                  <a:lnTo>
                    <a:pt x="2873" y="8555"/>
                  </a:lnTo>
                  <a:lnTo>
                    <a:pt x="2873" y="8555"/>
                  </a:lnTo>
                  <a:close/>
                  <a:moveTo>
                    <a:pt x="1447" y="7928"/>
                  </a:moveTo>
                  <a:cubicBezTo>
                    <a:pt x="1793" y="8361"/>
                    <a:pt x="2247" y="8555"/>
                    <a:pt x="2873" y="8555"/>
                  </a:cubicBezTo>
                  <a:cubicBezTo>
                    <a:pt x="2247" y="8555"/>
                    <a:pt x="1793" y="8361"/>
                    <a:pt x="1447" y="7928"/>
                  </a:cubicBezTo>
                  <a:close/>
                  <a:moveTo>
                    <a:pt x="1447" y="7928"/>
                  </a:moveTo>
                  <a:lnTo>
                    <a:pt x="1447" y="7928"/>
                  </a:lnTo>
                  <a:lnTo>
                    <a:pt x="1447" y="7928"/>
                  </a:lnTo>
                  <a:close/>
                  <a:moveTo>
                    <a:pt x="5141" y="7820"/>
                  </a:moveTo>
                  <a:lnTo>
                    <a:pt x="5141" y="7820"/>
                  </a:lnTo>
                  <a:lnTo>
                    <a:pt x="5141" y="7820"/>
                  </a:lnTo>
                  <a:close/>
                  <a:moveTo>
                    <a:pt x="0" y="1707"/>
                  </a:moveTo>
                  <a:lnTo>
                    <a:pt x="0" y="1794"/>
                  </a:lnTo>
                  <a:lnTo>
                    <a:pt x="0" y="1880"/>
                  </a:lnTo>
                  <a:lnTo>
                    <a:pt x="0" y="1794"/>
                  </a:lnTo>
                  <a:lnTo>
                    <a:pt x="0" y="1707"/>
                  </a:lnTo>
                  <a:close/>
                  <a:moveTo>
                    <a:pt x="4774" y="454"/>
                  </a:moveTo>
                  <a:lnTo>
                    <a:pt x="4774" y="454"/>
                  </a:lnTo>
                  <a:lnTo>
                    <a:pt x="4774" y="454"/>
                  </a:lnTo>
                  <a:close/>
                  <a:moveTo>
                    <a:pt x="4774" y="454"/>
                  </a:moveTo>
                  <a:lnTo>
                    <a:pt x="4774" y="454"/>
                  </a:lnTo>
                  <a:lnTo>
                    <a:pt x="4774" y="454"/>
                  </a:lnTo>
                  <a:lnTo>
                    <a:pt x="4774" y="454"/>
                  </a:lnTo>
                  <a:close/>
                  <a:moveTo>
                    <a:pt x="4774" y="454"/>
                  </a:moveTo>
                  <a:lnTo>
                    <a:pt x="4774" y="454"/>
                  </a:lnTo>
                  <a:lnTo>
                    <a:pt x="4774" y="454"/>
                  </a:lnTo>
                  <a:close/>
                  <a:moveTo>
                    <a:pt x="4774" y="454"/>
                  </a:moveTo>
                  <a:lnTo>
                    <a:pt x="4774" y="454"/>
                  </a:lnTo>
                  <a:lnTo>
                    <a:pt x="4774" y="454"/>
                  </a:lnTo>
                  <a:close/>
                  <a:moveTo>
                    <a:pt x="4774" y="454"/>
                  </a:moveTo>
                  <a:lnTo>
                    <a:pt x="4774" y="454"/>
                  </a:lnTo>
                  <a:lnTo>
                    <a:pt x="4774" y="454"/>
                  </a:lnTo>
                  <a:close/>
                  <a:moveTo>
                    <a:pt x="4774" y="454"/>
                  </a:moveTo>
                  <a:lnTo>
                    <a:pt x="4774" y="454"/>
                  </a:lnTo>
                  <a:lnTo>
                    <a:pt x="4774" y="454"/>
                  </a:lnTo>
                  <a:close/>
                  <a:moveTo>
                    <a:pt x="4774" y="454"/>
                  </a:moveTo>
                  <a:lnTo>
                    <a:pt x="4774" y="454"/>
                  </a:lnTo>
                  <a:lnTo>
                    <a:pt x="4774" y="454"/>
                  </a:lnTo>
                  <a:close/>
                  <a:moveTo>
                    <a:pt x="4774" y="368"/>
                  </a:moveTo>
                  <a:lnTo>
                    <a:pt x="4774" y="454"/>
                  </a:lnTo>
                  <a:lnTo>
                    <a:pt x="4774" y="368"/>
                  </a:lnTo>
                  <a:close/>
                  <a:moveTo>
                    <a:pt x="4601" y="260"/>
                  </a:moveTo>
                  <a:cubicBezTo>
                    <a:pt x="4688" y="260"/>
                    <a:pt x="4688" y="368"/>
                    <a:pt x="4774" y="368"/>
                  </a:cubicBezTo>
                  <a:cubicBezTo>
                    <a:pt x="4688" y="368"/>
                    <a:pt x="4688" y="260"/>
                    <a:pt x="4601" y="260"/>
                  </a:cubicBezTo>
                  <a:close/>
                  <a:moveTo>
                    <a:pt x="4601" y="173"/>
                  </a:moveTo>
                  <a:lnTo>
                    <a:pt x="4601" y="260"/>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2614" y="1"/>
                  </a:moveTo>
                  <a:cubicBezTo>
                    <a:pt x="3240" y="1"/>
                    <a:pt x="3953" y="173"/>
                    <a:pt x="4774" y="454"/>
                  </a:cubicBezTo>
                  <a:cubicBezTo>
                    <a:pt x="3953" y="173"/>
                    <a:pt x="3240" y="1"/>
                    <a:pt x="2614" y="1"/>
                  </a:cubicBezTo>
                  <a:close/>
                  <a:moveTo>
                    <a:pt x="2614" y="1"/>
                  </a:moveTo>
                  <a:lnTo>
                    <a:pt x="2614" y="1"/>
                  </a:lnTo>
                  <a:lnTo>
                    <a:pt x="2614" y="1"/>
                  </a:lnTo>
                  <a:close/>
                </a:path>
              </a:pathLst>
            </a:custGeom>
            <a:solidFill>
              <a:srgbClr val="FFE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3"/>
            <p:cNvSpPr/>
            <p:nvPr/>
          </p:nvSpPr>
          <p:spPr>
            <a:xfrm rot="-2164007" flipH="1">
              <a:off x="2439165" y="2909437"/>
              <a:ext cx="1305637" cy="1561401"/>
            </a:xfrm>
            <a:custGeom>
              <a:avLst/>
              <a:gdLst/>
              <a:ahLst/>
              <a:cxnLst/>
              <a:rect l="l" t="t" r="r" b="b"/>
              <a:pathLst>
                <a:path w="13242" h="15836" extrusionOk="0">
                  <a:moveTo>
                    <a:pt x="4320" y="1"/>
                  </a:moveTo>
                  <a:lnTo>
                    <a:pt x="4320" y="1"/>
                  </a:lnTo>
                  <a:cubicBezTo>
                    <a:pt x="3608" y="887"/>
                    <a:pt x="3780" y="2701"/>
                    <a:pt x="4601" y="4040"/>
                  </a:cubicBezTo>
                  <a:lnTo>
                    <a:pt x="4601" y="4127"/>
                  </a:lnTo>
                  <a:cubicBezTo>
                    <a:pt x="4688" y="4127"/>
                    <a:pt x="4688" y="4235"/>
                    <a:pt x="4774" y="4235"/>
                  </a:cubicBezTo>
                  <a:lnTo>
                    <a:pt x="4774" y="4321"/>
                  </a:lnTo>
                  <a:cubicBezTo>
                    <a:pt x="3953" y="4040"/>
                    <a:pt x="3240" y="3868"/>
                    <a:pt x="2614" y="3868"/>
                  </a:cubicBezTo>
                  <a:cubicBezTo>
                    <a:pt x="1080" y="3868"/>
                    <a:pt x="173" y="4580"/>
                    <a:pt x="0" y="5574"/>
                  </a:cubicBezTo>
                  <a:lnTo>
                    <a:pt x="0" y="5661"/>
                  </a:lnTo>
                  <a:lnTo>
                    <a:pt x="0" y="5747"/>
                  </a:lnTo>
                  <a:cubicBezTo>
                    <a:pt x="0" y="6935"/>
                    <a:pt x="1534" y="7907"/>
                    <a:pt x="3154" y="8102"/>
                  </a:cubicBezTo>
                  <a:cubicBezTo>
                    <a:pt x="1793" y="8814"/>
                    <a:pt x="1167" y="9895"/>
                    <a:pt x="1167" y="10802"/>
                  </a:cubicBezTo>
                  <a:cubicBezTo>
                    <a:pt x="1167" y="11147"/>
                    <a:pt x="1253" y="11515"/>
                    <a:pt x="1447" y="11795"/>
                  </a:cubicBezTo>
                  <a:cubicBezTo>
                    <a:pt x="1793" y="12228"/>
                    <a:pt x="2247" y="12422"/>
                    <a:pt x="2873" y="12422"/>
                  </a:cubicBezTo>
                  <a:cubicBezTo>
                    <a:pt x="3521" y="12422"/>
                    <a:pt x="4407" y="12141"/>
                    <a:pt x="5141" y="11687"/>
                  </a:cubicBezTo>
                  <a:lnTo>
                    <a:pt x="5141" y="11687"/>
                  </a:lnTo>
                  <a:cubicBezTo>
                    <a:pt x="5033" y="12141"/>
                    <a:pt x="4947" y="12681"/>
                    <a:pt x="4947" y="13135"/>
                  </a:cubicBezTo>
                  <a:cubicBezTo>
                    <a:pt x="4947" y="14669"/>
                    <a:pt x="5768" y="15749"/>
                    <a:pt x="6848" y="15835"/>
                  </a:cubicBezTo>
                  <a:lnTo>
                    <a:pt x="6934" y="15835"/>
                  </a:lnTo>
                  <a:cubicBezTo>
                    <a:pt x="7928" y="15835"/>
                    <a:pt x="8727" y="14582"/>
                    <a:pt x="9008" y="13221"/>
                  </a:cubicBezTo>
                  <a:lnTo>
                    <a:pt x="9008" y="13135"/>
                  </a:lnTo>
                  <a:lnTo>
                    <a:pt x="9008" y="13048"/>
                  </a:lnTo>
                  <a:lnTo>
                    <a:pt x="9094" y="13135"/>
                  </a:lnTo>
                  <a:cubicBezTo>
                    <a:pt x="9807" y="14388"/>
                    <a:pt x="10801" y="15036"/>
                    <a:pt x="11708" y="15122"/>
                  </a:cubicBezTo>
                  <a:cubicBezTo>
                    <a:pt x="12054" y="15122"/>
                    <a:pt x="12421" y="14928"/>
                    <a:pt x="12702" y="14755"/>
                  </a:cubicBezTo>
                  <a:cubicBezTo>
                    <a:pt x="12961" y="14582"/>
                    <a:pt x="13134" y="14388"/>
                    <a:pt x="13242" y="14042"/>
                  </a:cubicBezTo>
                  <a:cubicBezTo>
                    <a:pt x="9008" y="10435"/>
                    <a:pt x="5941" y="5574"/>
                    <a:pt x="4320" y="1"/>
                  </a:cubicBezTo>
                  <a:close/>
                </a:path>
              </a:pathLst>
            </a:custGeom>
            <a:solidFill>
              <a:srgbClr val="DE5743">
                <a:alpha val="486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3"/>
            <p:cNvSpPr/>
            <p:nvPr/>
          </p:nvSpPr>
          <p:spPr>
            <a:xfrm rot="-2164007" flipH="1">
              <a:off x="2526240" y="3457398"/>
              <a:ext cx="887285" cy="746980"/>
            </a:xfrm>
            <a:custGeom>
              <a:avLst/>
              <a:gdLst/>
              <a:ahLst/>
              <a:cxnLst/>
              <a:rect l="l" t="t" r="r" b="b"/>
              <a:pathLst>
                <a:path w="8999" h="7576" extrusionOk="0">
                  <a:moveTo>
                    <a:pt x="4430" y="1"/>
                  </a:moveTo>
                  <a:cubicBezTo>
                    <a:pt x="2573" y="1"/>
                    <a:pt x="431" y="1057"/>
                    <a:pt x="185" y="3633"/>
                  </a:cubicBezTo>
                  <a:cubicBezTo>
                    <a:pt x="1" y="6219"/>
                    <a:pt x="2332" y="7576"/>
                    <a:pt x="4492" y="7576"/>
                  </a:cubicBezTo>
                  <a:cubicBezTo>
                    <a:pt x="5634" y="7576"/>
                    <a:pt x="6728" y="7197"/>
                    <a:pt x="7378" y="6420"/>
                  </a:cubicBezTo>
                  <a:cubicBezTo>
                    <a:pt x="8998" y="4346"/>
                    <a:pt x="8091" y="1646"/>
                    <a:pt x="6384" y="479"/>
                  </a:cubicBezTo>
                  <a:cubicBezTo>
                    <a:pt x="5872" y="170"/>
                    <a:pt x="5174" y="1"/>
                    <a:pt x="4430"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3"/>
            <p:cNvSpPr/>
            <p:nvPr/>
          </p:nvSpPr>
          <p:spPr>
            <a:xfrm rot="-2164007" flipH="1">
              <a:off x="2479702" y="3385018"/>
              <a:ext cx="843507" cy="749050"/>
            </a:xfrm>
            <a:custGeom>
              <a:avLst/>
              <a:gdLst/>
              <a:ahLst/>
              <a:cxnLst/>
              <a:rect l="l" t="t" r="r" b="b"/>
              <a:pathLst>
                <a:path w="8555" h="7597" extrusionOk="0">
                  <a:moveTo>
                    <a:pt x="5034" y="403"/>
                  </a:moveTo>
                  <a:cubicBezTo>
                    <a:pt x="5768" y="403"/>
                    <a:pt x="6481" y="684"/>
                    <a:pt x="7021" y="1224"/>
                  </a:cubicBezTo>
                  <a:cubicBezTo>
                    <a:pt x="7842" y="2023"/>
                    <a:pt x="8101" y="3643"/>
                    <a:pt x="7647" y="4896"/>
                  </a:cubicBezTo>
                  <a:cubicBezTo>
                    <a:pt x="7302" y="6171"/>
                    <a:pt x="6222" y="6970"/>
                    <a:pt x="4774" y="7164"/>
                  </a:cubicBezTo>
                  <a:cubicBezTo>
                    <a:pt x="4528" y="7192"/>
                    <a:pt x="4291" y="7206"/>
                    <a:pt x="4065" y="7206"/>
                  </a:cubicBezTo>
                  <a:cubicBezTo>
                    <a:pt x="2878" y="7206"/>
                    <a:pt x="1960" y="6828"/>
                    <a:pt x="1361" y="6084"/>
                  </a:cubicBezTo>
                  <a:cubicBezTo>
                    <a:pt x="627" y="5177"/>
                    <a:pt x="454" y="3924"/>
                    <a:pt x="908" y="2650"/>
                  </a:cubicBezTo>
                  <a:cubicBezTo>
                    <a:pt x="1253" y="1569"/>
                    <a:pt x="2161" y="1029"/>
                    <a:pt x="2873" y="770"/>
                  </a:cubicBezTo>
                  <a:lnTo>
                    <a:pt x="2873" y="770"/>
                  </a:lnTo>
                  <a:cubicBezTo>
                    <a:pt x="2528" y="1224"/>
                    <a:pt x="2247" y="1656"/>
                    <a:pt x="2161" y="2196"/>
                  </a:cubicBezTo>
                  <a:cubicBezTo>
                    <a:pt x="1988" y="3384"/>
                    <a:pt x="2614" y="4097"/>
                    <a:pt x="3327" y="4356"/>
                  </a:cubicBezTo>
                  <a:cubicBezTo>
                    <a:pt x="3563" y="4474"/>
                    <a:pt x="3806" y="4528"/>
                    <a:pt x="4039" y="4528"/>
                  </a:cubicBezTo>
                  <a:cubicBezTo>
                    <a:pt x="4531" y="4528"/>
                    <a:pt x="4979" y="4290"/>
                    <a:pt x="5228" y="3924"/>
                  </a:cubicBezTo>
                  <a:cubicBezTo>
                    <a:pt x="5487" y="3470"/>
                    <a:pt x="5487" y="3017"/>
                    <a:pt x="5314" y="2650"/>
                  </a:cubicBezTo>
                  <a:cubicBezTo>
                    <a:pt x="5142" y="2390"/>
                    <a:pt x="4774" y="2110"/>
                    <a:pt x="4407" y="2110"/>
                  </a:cubicBezTo>
                  <a:cubicBezTo>
                    <a:pt x="4062" y="2110"/>
                    <a:pt x="3781" y="2304"/>
                    <a:pt x="3694" y="2563"/>
                  </a:cubicBezTo>
                  <a:cubicBezTo>
                    <a:pt x="3608" y="2650"/>
                    <a:pt x="3608" y="2844"/>
                    <a:pt x="3694" y="2930"/>
                  </a:cubicBezTo>
                  <a:cubicBezTo>
                    <a:pt x="3867" y="2930"/>
                    <a:pt x="3954" y="2930"/>
                    <a:pt x="4062" y="2844"/>
                  </a:cubicBezTo>
                  <a:cubicBezTo>
                    <a:pt x="4148" y="2650"/>
                    <a:pt x="4234" y="2563"/>
                    <a:pt x="4407" y="2563"/>
                  </a:cubicBezTo>
                  <a:cubicBezTo>
                    <a:pt x="4602" y="2563"/>
                    <a:pt x="4861" y="2650"/>
                    <a:pt x="4947" y="2930"/>
                  </a:cubicBezTo>
                  <a:cubicBezTo>
                    <a:pt x="5034" y="3017"/>
                    <a:pt x="5142" y="3276"/>
                    <a:pt x="4861" y="3643"/>
                  </a:cubicBezTo>
                  <a:cubicBezTo>
                    <a:pt x="4742" y="3955"/>
                    <a:pt x="4409" y="4093"/>
                    <a:pt x="4002" y="4093"/>
                  </a:cubicBezTo>
                  <a:cubicBezTo>
                    <a:pt x="3817" y="4093"/>
                    <a:pt x="3616" y="4065"/>
                    <a:pt x="3413" y="4011"/>
                  </a:cubicBezTo>
                  <a:cubicBezTo>
                    <a:pt x="3241" y="3924"/>
                    <a:pt x="2333" y="3470"/>
                    <a:pt x="2614" y="2304"/>
                  </a:cubicBezTo>
                  <a:cubicBezTo>
                    <a:pt x="2701" y="1483"/>
                    <a:pt x="3241" y="943"/>
                    <a:pt x="3954" y="576"/>
                  </a:cubicBezTo>
                  <a:lnTo>
                    <a:pt x="4407" y="576"/>
                  </a:lnTo>
                  <a:cubicBezTo>
                    <a:pt x="4494" y="576"/>
                    <a:pt x="4602" y="576"/>
                    <a:pt x="4688" y="403"/>
                  </a:cubicBezTo>
                  <a:close/>
                  <a:moveTo>
                    <a:pt x="4997" y="1"/>
                  </a:moveTo>
                  <a:cubicBezTo>
                    <a:pt x="4684" y="1"/>
                    <a:pt x="4370" y="47"/>
                    <a:pt x="4062" y="144"/>
                  </a:cubicBezTo>
                  <a:cubicBezTo>
                    <a:pt x="3954" y="144"/>
                    <a:pt x="3954" y="144"/>
                    <a:pt x="3867" y="230"/>
                  </a:cubicBezTo>
                  <a:cubicBezTo>
                    <a:pt x="2981" y="317"/>
                    <a:pt x="1080" y="684"/>
                    <a:pt x="454" y="2563"/>
                  </a:cubicBezTo>
                  <a:cubicBezTo>
                    <a:pt x="0" y="3924"/>
                    <a:pt x="173" y="5350"/>
                    <a:pt x="994" y="6344"/>
                  </a:cubicBezTo>
                  <a:cubicBezTo>
                    <a:pt x="1707" y="7164"/>
                    <a:pt x="2701" y="7596"/>
                    <a:pt x="3954" y="7596"/>
                  </a:cubicBezTo>
                  <a:lnTo>
                    <a:pt x="4774" y="7596"/>
                  </a:lnTo>
                  <a:cubicBezTo>
                    <a:pt x="6481" y="7337"/>
                    <a:pt x="7647" y="6430"/>
                    <a:pt x="8101" y="5004"/>
                  </a:cubicBezTo>
                  <a:cubicBezTo>
                    <a:pt x="8555" y="3557"/>
                    <a:pt x="8274" y="1850"/>
                    <a:pt x="7388" y="943"/>
                  </a:cubicBezTo>
                  <a:cubicBezTo>
                    <a:pt x="6721" y="355"/>
                    <a:pt x="5866" y="1"/>
                    <a:pt x="4997" y="1"/>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3"/>
            <p:cNvSpPr/>
            <p:nvPr/>
          </p:nvSpPr>
          <p:spPr>
            <a:xfrm rot="-2164007" flipH="1">
              <a:off x="2337269" y="3376627"/>
              <a:ext cx="70399" cy="170476"/>
            </a:xfrm>
            <a:custGeom>
              <a:avLst/>
              <a:gdLst/>
              <a:ahLst/>
              <a:cxnLst/>
              <a:rect l="l" t="t" r="r" b="b"/>
              <a:pathLst>
                <a:path w="714" h="1729" extrusionOk="0">
                  <a:moveTo>
                    <a:pt x="368" y="1"/>
                  </a:moveTo>
                  <a:cubicBezTo>
                    <a:pt x="174" y="1"/>
                    <a:pt x="1" y="109"/>
                    <a:pt x="87" y="281"/>
                  </a:cubicBezTo>
                  <a:cubicBezTo>
                    <a:pt x="174" y="649"/>
                    <a:pt x="174" y="1081"/>
                    <a:pt x="174" y="1448"/>
                  </a:cubicBezTo>
                  <a:cubicBezTo>
                    <a:pt x="174" y="1621"/>
                    <a:pt x="282" y="1729"/>
                    <a:pt x="368" y="1729"/>
                  </a:cubicBezTo>
                  <a:cubicBezTo>
                    <a:pt x="541" y="1729"/>
                    <a:pt x="714" y="1621"/>
                    <a:pt x="714" y="1448"/>
                  </a:cubicBezTo>
                  <a:cubicBezTo>
                    <a:pt x="714" y="994"/>
                    <a:pt x="714" y="541"/>
                    <a:pt x="627" y="195"/>
                  </a:cubicBezTo>
                  <a:cubicBezTo>
                    <a:pt x="541" y="1"/>
                    <a:pt x="455" y="1"/>
                    <a:pt x="368" y="1"/>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3"/>
            <p:cNvSpPr/>
            <p:nvPr/>
          </p:nvSpPr>
          <p:spPr>
            <a:xfrm rot="-2164007" flipH="1">
              <a:off x="2626524" y="3070457"/>
              <a:ext cx="142770" cy="142770"/>
            </a:xfrm>
            <a:custGeom>
              <a:avLst/>
              <a:gdLst/>
              <a:ahLst/>
              <a:cxnLst/>
              <a:rect l="l" t="t" r="r" b="b"/>
              <a:pathLst>
                <a:path w="1448" h="1448" extrusionOk="0">
                  <a:moveTo>
                    <a:pt x="367" y="0"/>
                  </a:moveTo>
                  <a:cubicBezTo>
                    <a:pt x="173" y="0"/>
                    <a:pt x="0" y="195"/>
                    <a:pt x="87" y="368"/>
                  </a:cubicBezTo>
                  <a:cubicBezTo>
                    <a:pt x="87" y="454"/>
                    <a:pt x="259" y="541"/>
                    <a:pt x="367" y="649"/>
                  </a:cubicBezTo>
                  <a:cubicBezTo>
                    <a:pt x="540" y="821"/>
                    <a:pt x="627" y="1081"/>
                    <a:pt x="799" y="1275"/>
                  </a:cubicBezTo>
                  <a:cubicBezTo>
                    <a:pt x="907" y="1361"/>
                    <a:pt x="907" y="1361"/>
                    <a:pt x="994" y="1448"/>
                  </a:cubicBezTo>
                  <a:lnTo>
                    <a:pt x="1080" y="1448"/>
                  </a:lnTo>
                  <a:cubicBezTo>
                    <a:pt x="1253" y="1448"/>
                    <a:pt x="1447" y="1275"/>
                    <a:pt x="1339" y="1081"/>
                  </a:cubicBezTo>
                  <a:cubicBezTo>
                    <a:pt x="1167" y="735"/>
                    <a:pt x="907" y="281"/>
                    <a:pt x="454" y="0"/>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3"/>
            <p:cNvSpPr/>
            <p:nvPr/>
          </p:nvSpPr>
          <p:spPr>
            <a:xfrm rot="-2164007" flipH="1">
              <a:off x="2183679" y="3860760"/>
              <a:ext cx="159828" cy="140700"/>
            </a:xfrm>
            <a:custGeom>
              <a:avLst/>
              <a:gdLst/>
              <a:ahLst/>
              <a:cxnLst/>
              <a:rect l="l" t="t" r="r" b="b"/>
              <a:pathLst>
                <a:path w="1621" h="1427" extrusionOk="0">
                  <a:moveTo>
                    <a:pt x="1167" y="1"/>
                  </a:moveTo>
                  <a:cubicBezTo>
                    <a:pt x="994" y="174"/>
                    <a:pt x="994" y="346"/>
                    <a:pt x="908" y="541"/>
                  </a:cubicBezTo>
                  <a:cubicBezTo>
                    <a:pt x="713" y="714"/>
                    <a:pt x="454" y="714"/>
                    <a:pt x="281" y="886"/>
                  </a:cubicBezTo>
                  <a:cubicBezTo>
                    <a:pt x="173" y="886"/>
                    <a:pt x="173" y="973"/>
                    <a:pt x="173" y="973"/>
                  </a:cubicBezTo>
                  <a:cubicBezTo>
                    <a:pt x="0" y="1254"/>
                    <a:pt x="173" y="1427"/>
                    <a:pt x="367" y="1427"/>
                  </a:cubicBezTo>
                  <a:lnTo>
                    <a:pt x="454" y="1427"/>
                  </a:lnTo>
                  <a:cubicBezTo>
                    <a:pt x="994" y="1254"/>
                    <a:pt x="1448" y="800"/>
                    <a:pt x="1534" y="260"/>
                  </a:cubicBezTo>
                  <a:cubicBezTo>
                    <a:pt x="1620" y="87"/>
                    <a:pt x="1448" y="1"/>
                    <a:pt x="1253" y="1"/>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3"/>
            <p:cNvSpPr/>
            <p:nvPr/>
          </p:nvSpPr>
          <p:spPr>
            <a:xfrm rot="-2164007" flipH="1">
              <a:off x="2242636" y="3913272"/>
              <a:ext cx="99" cy="10747"/>
            </a:xfrm>
            <a:custGeom>
              <a:avLst/>
              <a:gdLst/>
              <a:ahLst/>
              <a:cxnLst/>
              <a:rect l="l" t="t" r="r" b="b"/>
              <a:pathLst>
                <a:path w="1" h="109" extrusionOk="0">
                  <a:moveTo>
                    <a:pt x="1" y="1"/>
                  </a:moveTo>
                  <a:lnTo>
                    <a:pt x="1" y="109"/>
                  </a:lnTo>
                  <a:lnTo>
                    <a:pt x="1" y="109"/>
                  </a:lnTo>
                  <a:close/>
                </a:path>
              </a:pathLst>
            </a:custGeom>
            <a:solidFill>
              <a:srgbClr val="FFAA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3"/>
            <p:cNvSpPr/>
            <p:nvPr/>
          </p:nvSpPr>
          <p:spPr>
            <a:xfrm rot="-2164007" flipH="1">
              <a:off x="2489304" y="4276443"/>
              <a:ext cx="196013" cy="78879"/>
            </a:xfrm>
            <a:custGeom>
              <a:avLst/>
              <a:gdLst/>
              <a:ahLst/>
              <a:cxnLst/>
              <a:rect l="l" t="t" r="r" b="b"/>
              <a:pathLst>
                <a:path w="1988" h="800" extrusionOk="0">
                  <a:moveTo>
                    <a:pt x="1448" y="0"/>
                  </a:moveTo>
                  <a:cubicBezTo>
                    <a:pt x="1167" y="173"/>
                    <a:pt x="821" y="260"/>
                    <a:pt x="540" y="260"/>
                  </a:cubicBezTo>
                  <a:lnTo>
                    <a:pt x="367" y="260"/>
                  </a:lnTo>
                  <a:cubicBezTo>
                    <a:pt x="0" y="260"/>
                    <a:pt x="87" y="713"/>
                    <a:pt x="367" y="800"/>
                  </a:cubicBezTo>
                  <a:lnTo>
                    <a:pt x="540" y="800"/>
                  </a:lnTo>
                  <a:cubicBezTo>
                    <a:pt x="994" y="800"/>
                    <a:pt x="1361" y="713"/>
                    <a:pt x="1707" y="540"/>
                  </a:cubicBezTo>
                  <a:cubicBezTo>
                    <a:pt x="1988" y="346"/>
                    <a:pt x="1793" y="0"/>
                    <a:pt x="1534" y="0"/>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 name="Google Shape;301;p23"/>
          <p:cNvGrpSpPr/>
          <p:nvPr/>
        </p:nvGrpSpPr>
        <p:grpSpPr>
          <a:xfrm rot="-643348">
            <a:off x="-403854" y="-986429"/>
            <a:ext cx="1859649" cy="4051203"/>
            <a:chOff x="535812" y="419033"/>
            <a:chExt cx="1254500" cy="2732900"/>
          </a:xfrm>
        </p:grpSpPr>
        <p:sp>
          <p:nvSpPr>
            <p:cNvPr id="302" name="Google Shape;302;p23"/>
            <p:cNvSpPr/>
            <p:nvPr/>
          </p:nvSpPr>
          <p:spPr>
            <a:xfrm>
              <a:off x="565987" y="419033"/>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3"/>
            <p:cNvSpPr/>
            <p:nvPr/>
          </p:nvSpPr>
          <p:spPr>
            <a:xfrm>
              <a:off x="1453912" y="1381008"/>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3"/>
            <p:cNvSpPr/>
            <p:nvPr/>
          </p:nvSpPr>
          <p:spPr>
            <a:xfrm>
              <a:off x="1055887" y="2094308"/>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3"/>
            <p:cNvSpPr/>
            <p:nvPr/>
          </p:nvSpPr>
          <p:spPr>
            <a:xfrm>
              <a:off x="936537" y="2749158"/>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3"/>
            <p:cNvSpPr/>
            <p:nvPr/>
          </p:nvSpPr>
          <p:spPr>
            <a:xfrm>
              <a:off x="626037" y="2943633"/>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3"/>
            <p:cNvSpPr/>
            <p:nvPr/>
          </p:nvSpPr>
          <p:spPr>
            <a:xfrm>
              <a:off x="857687" y="3084533"/>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3"/>
            <p:cNvSpPr/>
            <p:nvPr/>
          </p:nvSpPr>
          <p:spPr>
            <a:xfrm>
              <a:off x="884687" y="1545408"/>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3"/>
            <p:cNvSpPr/>
            <p:nvPr/>
          </p:nvSpPr>
          <p:spPr>
            <a:xfrm>
              <a:off x="535812" y="2481533"/>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3"/>
            <p:cNvSpPr/>
            <p:nvPr/>
          </p:nvSpPr>
          <p:spPr>
            <a:xfrm>
              <a:off x="1301087" y="881483"/>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 name="Google Shape;311;p23"/>
          <p:cNvGrpSpPr/>
          <p:nvPr/>
        </p:nvGrpSpPr>
        <p:grpSpPr>
          <a:xfrm>
            <a:off x="8723789" y="5857845"/>
            <a:ext cx="2115474" cy="1983038"/>
            <a:chOff x="8332739" y="5857845"/>
            <a:chExt cx="2115474" cy="1983038"/>
          </a:xfrm>
        </p:grpSpPr>
        <p:grpSp>
          <p:nvGrpSpPr>
            <p:cNvPr id="312" name="Google Shape;312;p23"/>
            <p:cNvGrpSpPr/>
            <p:nvPr/>
          </p:nvGrpSpPr>
          <p:grpSpPr>
            <a:xfrm rot="-1661794">
              <a:off x="9062091" y="6007823"/>
              <a:ext cx="1057860" cy="1673302"/>
              <a:chOff x="2359748" y="2306892"/>
              <a:chExt cx="835625" cy="1321775"/>
            </a:xfrm>
          </p:grpSpPr>
          <p:sp>
            <p:nvSpPr>
              <p:cNvPr id="313" name="Google Shape;313;p23"/>
              <p:cNvSpPr/>
              <p:nvPr/>
            </p:nvSpPr>
            <p:spPr>
              <a:xfrm>
                <a:off x="2359748" y="2338692"/>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3"/>
              <p:cNvSpPr/>
              <p:nvPr/>
            </p:nvSpPr>
            <p:spPr>
              <a:xfrm>
                <a:off x="3102748" y="2306892"/>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3"/>
              <p:cNvSpPr/>
              <p:nvPr/>
            </p:nvSpPr>
            <p:spPr>
              <a:xfrm>
                <a:off x="3037423" y="2571117"/>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3"/>
              <p:cNvSpPr/>
              <p:nvPr/>
            </p:nvSpPr>
            <p:spPr>
              <a:xfrm>
                <a:off x="2778748" y="2935642"/>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3"/>
              <p:cNvSpPr/>
              <p:nvPr/>
            </p:nvSpPr>
            <p:spPr>
              <a:xfrm>
                <a:off x="2623198" y="2489192"/>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 name="Google Shape;318;p23"/>
            <p:cNvSpPr/>
            <p:nvPr/>
          </p:nvSpPr>
          <p:spPr>
            <a:xfrm rot="-3711223">
              <a:off x="8694259" y="6525722"/>
              <a:ext cx="807201" cy="1303624"/>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3"/>
            <p:cNvSpPr/>
            <p:nvPr/>
          </p:nvSpPr>
          <p:spPr>
            <a:xfrm rot="-3711223">
              <a:off x="8670836" y="6485319"/>
              <a:ext cx="93605" cy="83802"/>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3"/>
            <p:cNvSpPr/>
            <p:nvPr/>
          </p:nvSpPr>
          <p:spPr>
            <a:xfrm rot="-3711223">
              <a:off x="8875029" y="6669295"/>
              <a:ext cx="94035" cy="83828"/>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3"/>
            <p:cNvSpPr/>
            <p:nvPr/>
          </p:nvSpPr>
          <p:spPr>
            <a:xfrm rot="-3711223">
              <a:off x="9076354" y="7073289"/>
              <a:ext cx="94666" cy="83828"/>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3"/>
            <p:cNvSpPr/>
            <p:nvPr/>
          </p:nvSpPr>
          <p:spPr>
            <a:xfrm rot="-3711223">
              <a:off x="8604298" y="6998852"/>
              <a:ext cx="95096" cy="83878"/>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 name="Google Shape;323;p23"/>
          <p:cNvGrpSpPr/>
          <p:nvPr/>
        </p:nvGrpSpPr>
        <p:grpSpPr>
          <a:xfrm rot="2376934">
            <a:off x="5746647" y="2711675"/>
            <a:ext cx="632056" cy="633022"/>
            <a:chOff x="1925774" y="2458319"/>
            <a:chExt cx="632089" cy="633055"/>
          </a:xfrm>
        </p:grpSpPr>
        <p:sp>
          <p:nvSpPr>
            <p:cNvPr id="324" name="Google Shape;324;p23"/>
            <p:cNvSpPr/>
            <p:nvPr/>
          </p:nvSpPr>
          <p:spPr>
            <a:xfrm rot="-1350171" flipH="1">
              <a:off x="2000195" y="2532330"/>
              <a:ext cx="483248" cy="485032"/>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rgbClr val="FF82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3"/>
            <p:cNvSpPr/>
            <p:nvPr/>
          </p:nvSpPr>
          <p:spPr>
            <a:xfrm rot="-1350171" flipH="1">
              <a:off x="2264237" y="2491534"/>
              <a:ext cx="160209" cy="481743"/>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3"/>
            <p:cNvSpPr/>
            <p:nvPr/>
          </p:nvSpPr>
          <p:spPr>
            <a:xfrm rot="-1350171" flipH="1">
              <a:off x="2066448" y="2686920"/>
              <a:ext cx="60260" cy="74697"/>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rgbClr val="FFCE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3"/>
            <p:cNvSpPr/>
            <p:nvPr/>
          </p:nvSpPr>
          <p:spPr>
            <a:xfrm rot="-1350171" flipH="1">
              <a:off x="2150720" y="2744410"/>
              <a:ext cx="95156" cy="120464"/>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rgbClr val="FFCE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28" name="Google Shape;328;p23"/>
          <p:cNvPicPr preferRelativeResize="0"/>
          <p:nvPr/>
        </p:nvPicPr>
        <p:blipFill rotWithShape="1">
          <a:blip r:embed="rId3">
            <a:alphaModFix/>
          </a:blip>
          <a:srcRect l="66753" t="350" r="-335" b="-349"/>
          <a:stretch/>
        </p:blipFill>
        <p:spPr>
          <a:xfrm rot="-769808">
            <a:off x="7474196" y="1046915"/>
            <a:ext cx="3206338" cy="6754070"/>
          </a:xfrm>
          <a:prstGeom prst="rect">
            <a:avLst/>
          </a:prstGeom>
          <a:noFill/>
          <a:ln>
            <a:noFill/>
          </a:ln>
          <a:effectLst>
            <a:outerShdw blurRad="85725" dist="57150" dir="4200000" algn="bl" rotWithShape="0">
              <a:srgbClr val="000000">
                <a:alpha val="49000"/>
              </a:srgbClr>
            </a:outerShdw>
          </a:effectLst>
        </p:spPr>
      </p:pic>
      <p:pic>
        <p:nvPicPr>
          <p:cNvPr id="329" name="Google Shape;329;p23"/>
          <p:cNvPicPr preferRelativeResize="0"/>
          <p:nvPr/>
        </p:nvPicPr>
        <p:blipFill rotWithShape="1">
          <a:blip r:embed="rId4">
            <a:alphaModFix/>
          </a:blip>
          <a:srcRect/>
          <a:stretch/>
        </p:blipFill>
        <p:spPr>
          <a:xfrm rot="494595">
            <a:off x="-45904" y="3916016"/>
            <a:ext cx="6504163" cy="4601057"/>
          </a:xfrm>
          <a:prstGeom prst="rect">
            <a:avLst/>
          </a:prstGeom>
          <a:noFill/>
          <a:ln>
            <a:noFill/>
          </a:ln>
          <a:effectLst>
            <a:outerShdw blurRad="71438" dist="57150" dir="5340000" algn="bl" rotWithShape="0">
              <a:srgbClr val="000000">
                <a:alpha val="49000"/>
              </a:srgbClr>
            </a:outerShdw>
          </a:effectLst>
        </p:spPr>
      </p:pic>
      <p:grpSp>
        <p:nvGrpSpPr>
          <p:cNvPr id="330" name="Google Shape;330;p23"/>
          <p:cNvGrpSpPr/>
          <p:nvPr/>
        </p:nvGrpSpPr>
        <p:grpSpPr>
          <a:xfrm rot="494763">
            <a:off x="1543813" y="3874127"/>
            <a:ext cx="2748590" cy="4601110"/>
            <a:chOff x="-5321850" y="816375"/>
            <a:chExt cx="3072600" cy="5143500"/>
          </a:xfrm>
        </p:grpSpPr>
        <p:sp>
          <p:nvSpPr>
            <p:cNvPr id="331" name="Google Shape;331;p23"/>
            <p:cNvSpPr/>
            <p:nvPr/>
          </p:nvSpPr>
          <p:spPr>
            <a:xfrm>
              <a:off x="-5321850" y="816375"/>
              <a:ext cx="710400" cy="5143500"/>
            </a:xfrm>
            <a:prstGeom prst="rect">
              <a:avLst/>
            </a:prstGeom>
            <a:gradFill>
              <a:gsLst>
                <a:gs pos="0">
                  <a:srgbClr val="FFFFFF">
                    <a:alpha val="0"/>
                  </a:srgbClr>
                </a:gs>
                <a:gs pos="50000">
                  <a:srgbClr val="FFFFFF">
                    <a:alpha val="0"/>
                  </a:srgbClr>
                </a:gs>
                <a:gs pos="100000">
                  <a:srgbClr val="000000">
                    <a:alpha val="18431"/>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3"/>
            <p:cNvSpPr/>
            <p:nvPr/>
          </p:nvSpPr>
          <p:spPr>
            <a:xfrm>
              <a:off x="-2959650" y="816375"/>
              <a:ext cx="710400" cy="5143500"/>
            </a:xfrm>
            <a:prstGeom prst="rect">
              <a:avLst/>
            </a:prstGeom>
            <a:gradFill>
              <a:gsLst>
                <a:gs pos="0">
                  <a:srgbClr val="FFFFFF">
                    <a:alpha val="0"/>
                  </a:srgbClr>
                </a:gs>
                <a:gs pos="50000">
                  <a:srgbClr val="FFFFFF">
                    <a:alpha val="0"/>
                  </a:srgbClr>
                </a:gs>
                <a:gs pos="100000">
                  <a:srgbClr val="000000">
                    <a:alpha val="18431"/>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102"/>
        <p:cNvGrpSpPr/>
        <p:nvPr/>
      </p:nvGrpSpPr>
      <p:grpSpPr>
        <a:xfrm>
          <a:off x="0" y="0"/>
          <a:ext cx="0" cy="0"/>
          <a:chOff x="0" y="0"/>
          <a:chExt cx="0" cy="0"/>
        </a:xfrm>
      </p:grpSpPr>
      <p:pic>
        <p:nvPicPr>
          <p:cNvPr id="3103" name="Google Shape;3103;p32"/>
          <p:cNvPicPr preferRelativeResize="0"/>
          <p:nvPr/>
        </p:nvPicPr>
        <p:blipFill rotWithShape="1">
          <a:blip r:embed="rId3">
            <a:alphaModFix/>
          </a:blip>
          <a:srcRect/>
          <a:stretch/>
        </p:blipFill>
        <p:spPr>
          <a:xfrm rot="-4">
            <a:off x="624963" y="1735419"/>
            <a:ext cx="6645672" cy="4701152"/>
          </a:xfrm>
          <a:prstGeom prst="rect">
            <a:avLst/>
          </a:prstGeom>
          <a:noFill/>
          <a:ln>
            <a:noFill/>
          </a:ln>
          <a:effectLst>
            <a:outerShdw blurRad="71438" dist="57150" dir="5340000" algn="bl" rotWithShape="0">
              <a:srgbClr val="000000">
                <a:alpha val="49000"/>
              </a:srgbClr>
            </a:outerShdw>
          </a:effectLst>
        </p:spPr>
      </p:pic>
      <p:pic>
        <p:nvPicPr>
          <p:cNvPr id="3104" name="Google Shape;3104;p32"/>
          <p:cNvPicPr preferRelativeResize="0"/>
          <p:nvPr/>
        </p:nvPicPr>
        <p:blipFill rotWithShape="1">
          <a:blip r:embed="rId4">
            <a:alphaModFix/>
          </a:blip>
          <a:srcRect l="66418"/>
          <a:stretch/>
        </p:blipFill>
        <p:spPr>
          <a:xfrm rot="-13">
            <a:off x="7837524" y="1733005"/>
            <a:ext cx="2229512" cy="4696422"/>
          </a:xfrm>
          <a:prstGeom prst="rect">
            <a:avLst/>
          </a:prstGeom>
          <a:noFill/>
          <a:ln>
            <a:noFill/>
          </a:ln>
          <a:effectLst>
            <a:outerShdw blurRad="85725" dist="57150" dir="4200000" algn="bl" rotWithShape="0">
              <a:srgbClr val="000000">
                <a:alpha val="49000"/>
              </a:srgbClr>
            </a:outerShdw>
          </a:effectLst>
        </p:spPr>
      </p:pic>
      <p:grpSp>
        <p:nvGrpSpPr>
          <p:cNvPr id="3105" name="Google Shape;3105;p32"/>
          <p:cNvGrpSpPr/>
          <p:nvPr/>
        </p:nvGrpSpPr>
        <p:grpSpPr>
          <a:xfrm>
            <a:off x="2278489" y="1740191"/>
            <a:ext cx="2794017" cy="4696530"/>
            <a:chOff x="-5321850" y="816375"/>
            <a:chExt cx="3298722" cy="5143500"/>
          </a:xfrm>
        </p:grpSpPr>
        <p:sp>
          <p:nvSpPr>
            <p:cNvPr id="3106" name="Google Shape;3106;p32"/>
            <p:cNvSpPr/>
            <p:nvPr/>
          </p:nvSpPr>
          <p:spPr>
            <a:xfrm>
              <a:off x="-5321850" y="816375"/>
              <a:ext cx="710400" cy="5143500"/>
            </a:xfrm>
            <a:prstGeom prst="rect">
              <a:avLst/>
            </a:prstGeom>
            <a:gradFill>
              <a:gsLst>
                <a:gs pos="0">
                  <a:srgbClr val="FFFFFF">
                    <a:alpha val="0"/>
                  </a:srgbClr>
                </a:gs>
                <a:gs pos="50000">
                  <a:srgbClr val="FFFFFF">
                    <a:alpha val="0"/>
                  </a:srgbClr>
                </a:gs>
                <a:gs pos="100000">
                  <a:srgbClr val="000000">
                    <a:alpha val="18431"/>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32"/>
            <p:cNvSpPr/>
            <p:nvPr/>
          </p:nvSpPr>
          <p:spPr>
            <a:xfrm>
              <a:off x="-2733528" y="816375"/>
              <a:ext cx="710400" cy="5143500"/>
            </a:xfrm>
            <a:prstGeom prst="rect">
              <a:avLst/>
            </a:prstGeom>
            <a:gradFill>
              <a:gsLst>
                <a:gs pos="0">
                  <a:srgbClr val="FFFFFF">
                    <a:alpha val="0"/>
                  </a:srgbClr>
                </a:gs>
                <a:gs pos="50000">
                  <a:srgbClr val="FFFFFF">
                    <a:alpha val="0"/>
                  </a:srgbClr>
                </a:gs>
                <a:gs pos="100000">
                  <a:srgbClr val="000000">
                    <a:alpha val="18431"/>
                  </a:srgbClr>
                </a:gs>
              </a:gsLst>
              <a:lin ang="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08" name="Google Shape;3108;p32"/>
          <p:cNvSpPr txBox="1">
            <a:spLocks noGrp="1"/>
          </p:cNvSpPr>
          <p:nvPr>
            <p:ph type="title"/>
          </p:nvPr>
        </p:nvSpPr>
        <p:spPr>
          <a:xfrm>
            <a:off x="514800" y="492175"/>
            <a:ext cx="8792700" cy="63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mockup</a:t>
            </a:r>
            <a:endParaRPr/>
          </a:p>
        </p:txBody>
      </p:sp>
      <p:sp>
        <p:nvSpPr>
          <p:cNvPr id="3109" name="Google Shape;3109;p32"/>
          <p:cNvSpPr txBox="1"/>
          <p:nvPr/>
        </p:nvSpPr>
        <p:spPr>
          <a:xfrm>
            <a:off x="572500" y="6618975"/>
            <a:ext cx="9546900" cy="369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You can replace these images with .jpg from your brochure design. Just right-click on them and select “Replace image”</a:t>
            </a:r>
            <a:endParaRPr sz="1200">
              <a:solidFill>
                <a:schemeClr val="lt1"/>
              </a:solidFill>
              <a:latin typeface="Montserrat Medium"/>
              <a:ea typeface="Montserrat Medium"/>
              <a:cs typeface="Montserrat Medium"/>
              <a:sym typeface="Montserrat Medium"/>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13"/>
        <p:cNvGrpSpPr/>
        <p:nvPr/>
      </p:nvGrpSpPr>
      <p:grpSpPr>
        <a:xfrm>
          <a:off x="0" y="0"/>
          <a:ext cx="0" cy="0"/>
          <a:chOff x="0" y="0"/>
          <a:chExt cx="0" cy="0"/>
        </a:xfrm>
      </p:grpSpPr>
      <p:sp>
        <p:nvSpPr>
          <p:cNvPr id="3114" name="Google Shape;3114;p33"/>
          <p:cNvSpPr txBox="1"/>
          <p:nvPr/>
        </p:nvSpPr>
        <p:spPr>
          <a:xfrm>
            <a:off x="1248920" y="2189286"/>
            <a:ext cx="8240400" cy="1844400"/>
          </a:xfrm>
          <a:prstGeom prst="rect">
            <a:avLst/>
          </a:prstGeom>
          <a:noFill/>
          <a:ln>
            <a:noFill/>
          </a:ln>
        </p:spPr>
        <p:txBody>
          <a:bodyPr spcFirstLastPara="1" wrap="square" lIns="116050" tIns="116050" rIns="116050" bIns="116050" anchor="ctr" anchorCtr="0">
            <a:noAutofit/>
          </a:bodyPr>
          <a:lstStyle/>
          <a:p>
            <a:pPr marL="0" lvl="0" indent="0" algn="ctr" rtl="0">
              <a:lnSpc>
                <a:spcPct val="115000"/>
              </a:lnSpc>
              <a:spcBef>
                <a:spcPts val="0"/>
              </a:spcBef>
              <a:spcAft>
                <a:spcPts val="0"/>
              </a:spcAft>
              <a:buClr>
                <a:schemeClr val="dk1"/>
              </a:buClr>
              <a:buSzPts val="1100"/>
              <a:buFont typeface="Arial"/>
              <a:buNone/>
            </a:pPr>
            <a:r>
              <a:rPr lang="en" b="1">
                <a:solidFill>
                  <a:srgbClr val="EFEFEF"/>
                </a:solidFill>
              </a:rPr>
              <a:t>Montserrat</a:t>
            </a:r>
            <a:endParaRPr b="1">
              <a:solidFill>
                <a:srgbClr val="EFEFEF"/>
              </a:solidFill>
            </a:endParaRPr>
          </a:p>
          <a:p>
            <a:pPr marL="0" lvl="0" indent="0" algn="ctr" rtl="0">
              <a:lnSpc>
                <a:spcPct val="115000"/>
              </a:lnSpc>
              <a:spcBef>
                <a:spcPts val="0"/>
              </a:spcBef>
              <a:spcAft>
                <a:spcPts val="0"/>
              </a:spcAft>
              <a:buClr>
                <a:schemeClr val="dk1"/>
              </a:buClr>
              <a:buSzPts val="1100"/>
              <a:buFont typeface="Arial"/>
              <a:buNone/>
            </a:pPr>
            <a:r>
              <a:rPr lang="en">
                <a:solidFill>
                  <a:schemeClr val="lt1"/>
                </a:solidFill>
              </a:rPr>
              <a:t>(</a:t>
            </a:r>
            <a:r>
              <a:rPr lang="en">
                <a:solidFill>
                  <a:schemeClr val="lt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https://fonts.google.com/specimen/Montserrat</a:t>
            </a:r>
            <a:r>
              <a:rPr lang="en">
                <a:solidFill>
                  <a:schemeClr val="lt1"/>
                </a:solidFill>
              </a:rPr>
              <a:t>)</a:t>
            </a:r>
            <a:endParaRPr>
              <a:solidFill>
                <a:schemeClr val="lt1"/>
              </a:solidFill>
            </a:endParaRPr>
          </a:p>
          <a:p>
            <a:pPr marL="0" lvl="0" indent="0" algn="ctr" rtl="0">
              <a:lnSpc>
                <a:spcPct val="115000"/>
              </a:lnSpc>
              <a:spcBef>
                <a:spcPts val="0"/>
              </a:spcBef>
              <a:spcAft>
                <a:spcPts val="0"/>
              </a:spcAft>
              <a:buClr>
                <a:schemeClr val="dk1"/>
              </a:buClr>
              <a:buSzPts val="1100"/>
              <a:buFont typeface="Arial"/>
              <a:buNone/>
            </a:pPr>
            <a:endParaRPr sz="1000">
              <a:solidFill>
                <a:srgbClr val="435D74"/>
              </a:solidFill>
            </a:endParaRPr>
          </a:p>
          <a:p>
            <a:pPr marL="0" lvl="0" indent="0" algn="ctr" rtl="0">
              <a:lnSpc>
                <a:spcPct val="115000"/>
              </a:lnSpc>
              <a:spcBef>
                <a:spcPts val="0"/>
              </a:spcBef>
              <a:spcAft>
                <a:spcPts val="0"/>
              </a:spcAft>
              <a:buClr>
                <a:schemeClr val="dk1"/>
              </a:buClr>
              <a:buSzPts val="1100"/>
              <a:buFont typeface="Arial"/>
              <a:buNone/>
            </a:pPr>
            <a:r>
              <a:rPr lang="en" b="1">
                <a:solidFill>
                  <a:schemeClr val="lt1"/>
                </a:solidFill>
              </a:rPr>
              <a:t>Rozha One</a:t>
            </a:r>
            <a:endParaRPr b="1">
              <a:solidFill>
                <a:schemeClr val="lt1"/>
              </a:solidFill>
            </a:endParaRPr>
          </a:p>
          <a:p>
            <a:pPr marL="0" lvl="0" indent="0" algn="ctr" rtl="0">
              <a:lnSpc>
                <a:spcPct val="115000"/>
              </a:lnSpc>
              <a:spcBef>
                <a:spcPts val="0"/>
              </a:spcBef>
              <a:spcAft>
                <a:spcPts val="0"/>
              </a:spcAft>
              <a:buClr>
                <a:schemeClr val="dk1"/>
              </a:buClr>
              <a:buSzPts val="1100"/>
              <a:buFont typeface="Arial"/>
              <a:buNone/>
            </a:pPr>
            <a:r>
              <a:rPr lang="en">
                <a:solidFill>
                  <a:schemeClr val="lt1"/>
                </a:solidFill>
              </a:rPr>
              <a:t>(</a:t>
            </a:r>
            <a:r>
              <a:rPr lang="en">
                <a:solidFill>
                  <a:schemeClr val="lt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https://fonts.google.com/specimen/Rozha+One</a:t>
            </a:r>
            <a:r>
              <a:rPr lang="en">
                <a:solidFill>
                  <a:schemeClr val="lt1"/>
                </a:solidFill>
              </a:rPr>
              <a:t>)</a:t>
            </a:r>
            <a:endParaRPr b="1">
              <a:solidFill>
                <a:srgbClr val="EFEFEF"/>
              </a:solidFill>
            </a:endParaRPr>
          </a:p>
        </p:txBody>
      </p:sp>
      <p:sp>
        <p:nvSpPr>
          <p:cNvPr id="3115" name="Google Shape;3115;p33"/>
          <p:cNvSpPr txBox="1">
            <a:spLocks noGrp="1"/>
          </p:cNvSpPr>
          <p:nvPr>
            <p:ph type="title"/>
          </p:nvPr>
        </p:nvSpPr>
        <p:spPr>
          <a:xfrm>
            <a:off x="1248920" y="476000"/>
            <a:ext cx="8240400" cy="708900"/>
          </a:xfrm>
          <a:prstGeom prst="rect">
            <a:avLst/>
          </a:prstGeom>
        </p:spPr>
        <p:txBody>
          <a:bodyPr spcFirstLastPara="1" wrap="square" lIns="116050" tIns="116050" rIns="116050" bIns="116050" anchor="t" anchorCtr="0">
            <a:noAutofit/>
          </a:bodyPr>
          <a:lstStyle/>
          <a:p>
            <a:pPr marL="0" lvl="0" indent="0" algn="ctr" rtl="0">
              <a:spcBef>
                <a:spcPts val="0"/>
              </a:spcBef>
              <a:spcAft>
                <a:spcPts val="0"/>
              </a:spcAft>
              <a:buClr>
                <a:schemeClr val="dk1"/>
              </a:buClr>
              <a:buSzPts val="1400"/>
              <a:buFont typeface="Arial"/>
              <a:buNone/>
            </a:pPr>
            <a:r>
              <a:rPr lang="en">
                <a:solidFill>
                  <a:schemeClr val="lt1"/>
                </a:solidFill>
                <a:latin typeface="Arial"/>
                <a:ea typeface="Arial"/>
                <a:cs typeface="Arial"/>
                <a:sym typeface="Arial"/>
              </a:rPr>
              <a:t>Fonts &amp; colors used</a:t>
            </a:r>
            <a:endParaRPr/>
          </a:p>
        </p:txBody>
      </p:sp>
      <p:sp>
        <p:nvSpPr>
          <p:cNvPr id="3116" name="Google Shape;3116;p33"/>
          <p:cNvSpPr txBox="1">
            <a:spLocks noGrp="1"/>
          </p:cNvSpPr>
          <p:nvPr>
            <p:ph type="subTitle" idx="1"/>
          </p:nvPr>
        </p:nvSpPr>
        <p:spPr>
          <a:xfrm>
            <a:off x="1253422" y="1611542"/>
            <a:ext cx="8185200" cy="1054800"/>
          </a:xfrm>
          <a:prstGeom prst="rect">
            <a:avLst/>
          </a:prstGeom>
        </p:spPr>
        <p:txBody>
          <a:bodyPr spcFirstLastPara="1" wrap="square" lIns="116050" tIns="116050" rIns="116050" bIns="116050" anchor="t" anchorCtr="0">
            <a:noAutofit/>
          </a:bodyPr>
          <a:lstStyle/>
          <a:p>
            <a:pPr marL="0" lvl="0" indent="0" algn="ctr" rtl="0">
              <a:lnSpc>
                <a:spcPct val="115000"/>
              </a:lnSpc>
              <a:spcBef>
                <a:spcPts val="0"/>
              </a:spcBef>
              <a:spcAft>
                <a:spcPts val="0"/>
              </a:spcAft>
              <a:buNone/>
            </a:pPr>
            <a:r>
              <a:rPr lang="en"/>
              <a:t>This presentation has been made using the following fonts:</a:t>
            </a:r>
            <a:endParaRPr/>
          </a:p>
        </p:txBody>
      </p:sp>
      <p:sp>
        <p:nvSpPr>
          <p:cNvPr id="3117" name="Google Shape;3117;p33"/>
          <p:cNvSpPr/>
          <p:nvPr/>
        </p:nvSpPr>
        <p:spPr>
          <a:xfrm>
            <a:off x="1891925" y="4263750"/>
            <a:ext cx="1085100" cy="1034100"/>
          </a:xfrm>
          <a:prstGeom prst="roundRect">
            <a:avLst>
              <a:gd name="adj" fmla="val 16667"/>
            </a:avLst>
          </a:prstGeom>
          <a:solidFill>
            <a:srgbClr val="00234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33"/>
          <p:cNvSpPr/>
          <p:nvPr/>
        </p:nvSpPr>
        <p:spPr>
          <a:xfrm>
            <a:off x="3347678" y="4263750"/>
            <a:ext cx="1085100" cy="1034100"/>
          </a:xfrm>
          <a:prstGeom prst="roundRect">
            <a:avLst>
              <a:gd name="adj" fmla="val 16667"/>
            </a:avLst>
          </a:prstGeom>
          <a:solidFill>
            <a:srgbClr val="1B565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33"/>
          <p:cNvSpPr/>
          <p:nvPr/>
        </p:nvSpPr>
        <p:spPr>
          <a:xfrm>
            <a:off x="4803431" y="4263750"/>
            <a:ext cx="1085100" cy="1034100"/>
          </a:xfrm>
          <a:prstGeom prst="roundRect">
            <a:avLst>
              <a:gd name="adj" fmla="val 16667"/>
            </a:avLst>
          </a:prstGeom>
          <a:solidFill>
            <a:srgbClr val="6EAA9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33"/>
          <p:cNvSpPr txBox="1"/>
          <p:nvPr/>
        </p:nvSpPr>
        <p:spPr>
          <a:xfrm>
            <a:off x="1891925" y="4479066"/>
            <a:ext cx="1085100" cy="60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#002341</a:t>
            </a:r>
            <a:endParaRPr sz="1000">
              <a:solidFill>
                <a:srgbClr val="FFFFFF"/>
              </a:solidFill>
            </a:endParaRPr>
          </a:p>
        </p:txBody>
      </p:sp>
      <p:sp>
        <p:nvSpPr>
          <p:cNvPr id="3121" name="Google Shape;3121;p33"/>
          <p:cNvSpPr txBox="1"/>
          <p:nvPr/>
        </p:nvSpPr>
        <p:spPr>
          <a:xfrm>
            <a:off x="3347685" y="4479066"/>
            <a:ext cx="1085100" cy="60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#1b565f</a:t>
            </a:r>
            <a:endParaRPr sz="1000">
              <a:solidFill>
                <a:srgbClr val="FFFFFF"/>
              </a:solidFill>
            </a:endParaRPr>
          </a:p>
        </p:txBody>
      </p:sp>
      <p:sp>
        <p:nvSpPr>
          <p:cNvPr id="3122" name="Google Shape;3122;p33"/>
          <p:cNvSpPr txBox="1"/>
          <p:nvPr/>
        </p:nvSpPr>
        <p:spPr>
          <a:xfrm>
            <a:off x="4803446" y="4479066"/>
            <a:ext cx="1085100" cy="60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#6eaa98</a:t>
            </a:r>
            <a:endParaRPr sz="1000">
              <a:solidFill>
                <a:srgbClr val="FFFFFF"/>
              </a:solidFill>
            </a:endParaRPr>
          </a:p>
        </p:txBody>
      </p:sp>
      <p:sp>
        <p:nvSpPr>
          <p:cNvPr id="3123" name="Google Shape;3123;p33"/>
          <p:cNvSpPr/>
          <p:nvPr/>
        </p:nvSpPr>
        <p:spPr>
          <a:xfrm>
            <a:off x="6259206" y="4263750"/>
            <a:ext cx="1085100" cy="1034100"/>
          </a:xfrm>
          <a:prstGeom prst="roundRect">
            <a:avLst>
              <a:gd name="adj" fmla="val 16667"/>
            </a:avLst>
          </a:prstGeom>
          <a:solidFill>
            <a:srgbClr val="A5D2B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33"/>
          <p:cNvSpPr txBox="1"/>
          <p:nvPr/>
        </p:nvSpPr>
        <p:spPr>
          <a:xfrm>
            <a:off x="6259206" y="4479066"/>
            <a:ext cx="1085100" cy="60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35D74"/>
                </a:solidFill>
              </a:rPr>
              <a:t>#a5d2b9</a:t>
            </a:r>
            <a:endParaRPr sz="1000">
              <a:solidFill>
                <a:srgbClr val="435D74"/>
              </a:solidFill>
            </a:endParaRPr>
          </a:p>
        </p:txBody>
      </p:sp>
      <p:sp>
        <p:nvSpPr>
          <p:cNvPr id="3125" name="Google Shape;3125;p33"/>
          <p:cNvSpPr/>
          <p:nvPr/>
        </p:nvSpPr>
        <p:spPr>
          <a:xfrm>
            <a:off x="1891925" y="5540290"/>
            <a:ext cx="1085100" cy="1034100"/>
          </a:xfrm>
          <a:prstGeom prst="roundRect">
            <a:avLst>
              <a:gd name="adj" fmla="val 16667"/>
            </a:avLst>
          </a:prstGeom>
          <a:solidFill>
            <a:srgbClr val="FF825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33"/>
          <p:cNvSpPr/>
          <p:nvPr/>
        </p:nvSpPr>
        <p:spPr>
          <a:xfrm>
            <a:off x="3347678" y="5540290"/>
            <a:ext cx="1085100" cy="1034100"/>
          </a:xfrm>
          <a:prstGeom prst="roundRect">
            <a:avLst>
              <a:gd name="adj" fmla="val 16667"/>
            </a:avLst>
          </a:prstGeom>
          <a:solidFill>
            <a:srgbClr val="FFCEC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33"/>
          <p:cNvSpPr/>
          <p:nvPr/>
        </p:nvSpPr>
        <p:spPr>
          <a:xfrm>
            <a:off x="4803431" y="5540290"/>
            <a:ext cx="1085100" cy="1034100"/>
          </a:xfrm>
          <a:prstGeom prst="roundRect">
            <a:avLst>
              <a:gd name="adj" fmla="val 16667"/>
            </a:avLst>
          </a:prstGeom>
          <a:solidFill>
            <a:srgbClr val="FF788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33"/>
          <p:cNvSpPr txBox="1"/>
          <p:nvPr/>
        </p:nvSpPr>
        <p:spPr>
          <a:xfrm>
            <a:off x="1891925" y="5755606"/>
            <a:ext cx="1085100" cy="60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#ff825f</a:t>
            </a:r>
            <a:endParaRPr sz="1000">
              <a:solidFill>
                <a:srgbClr val="FFFFFF"/>
              </a:solidFill>
            </a:endParaRPr>
          </a:p>
        </p:txBody>
      </p:sp>
      <p:sp>
        <p:nvSpPr>
          <p:cNvPr id="3129" name="Google Shape;3129;p33"/>
          <p:cNvSpPr txBox="1"/>
          <p:nvPr/>
        </p:nvSpPr>
        <p:spPr>
          <a:xfrm>
            <a:off x="3347685" y="5755606"/>
            <a:ext cx="1085100" cy="60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35D74"/>
                </a:solidFill>
              </a:rPr>
              <a:t>#ffcec1</a:t>
            </a:r>
            <a:endParaRPr sz="1000">
              <a:solidFill>
                <a:srgbClr val="435D74"/>
              </a:solidFill>
            </a:endParaRPr>
          </a:p>
        </p:txBody>
      </p:sp>
      <p:sp>
        <p:nvSpPr>
          <p:cNvPr id="3130" name="Google Shape;3130;p33"/>
          <p:cNvSpPr txBox="1"/>
          <p:nvPr/>
        </p:nvSpPr>
        <p:spPr>
          <a:xfrm>
            <a:off x="4803446" y="5755606"/>
            <a:ext cx="1085100" cy="60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#ff7887</a:t>
            </a:r>
            <a:endParaRPr sz="1000">
              <a:solidFill>
                <a:srgbClr val="FFFFFF"/>
              </a:solidFill>
            </a:endParaRPr>
          </a:p>
        </p:txBody>
      </p:sp>
      <p:sp>
        <p:nvSpPr>
          <p:cNvPr id="3131" name="Google Shape;3131;p33"/>
          <p:cNvSpPr/>
          <p:nvPr/>
        </p:nvSpPr>
        <p:spPr>
          <a:xfrm>
            <a:off x="6259206" y="5540290"/>
            <a:ext cx="1085100" cy="1034100"/>
          </a:xfrm>
          <a:prstGeom prst="roundRect">
            <a:avLst>
              <a:gd name="adj" fmla="val 16667"/>
            </a:avLst>
          </a:prstGeom>
          <a:solidFill>
            <a:srgbClr val="FDD6A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33"/>
          <p:cNvSpPr txBox="1"/>
          <p:nvPr/>
        </p:nvSpPr>
        <p:spPr>
          <a:xfrm>
            <a:off x="6259206" y="5755606"/>
            <a:ext cx="1085100" cy="60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35D74"/>
                </a:solidFill>
              </a:rPr>
              <a:t>#fdd6a0</a:t>
            </a:r>
            <a:endParaRPr sz="1000">
              <a:solidFill>
                <a:srgbClr val="435D74"/>
              </a:solidFill>
            </a:endParaRPr>
          </a:p>
        </p:txBody>
      </p:sp>
      <p:sp>
        <p:nvSpPr>
          <p:cNvPr id="3133" name="Google Shape;3133;p33"/>
          <p:cNvSpPr/>
          <p:nvPr/>
        </p:nvSpPr>
        <p:spPr>
          <a:xfrm>
            <a:off x="7714967" y="4263750"/>
            <a:ext cx="1085100" cy="1034100"/>
          </a:xfrm>
          <a:prstGeom prst="roundRect">
            <a:avLst>
              <a:gd name="adj" fmla="val 16667"/>
            </a:avLst>
          </a:prstGeom>
          <a:solidFill>
            <a:srgbClr val="DE574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33"/>
          <p:cNvSpPr txBox="1"/>
          <p:nvPr/>
        </p:nvSpPr>
        <p:spPr>
          <a:xfrm>
            <a:off x="7714967" y="4479066"/>
            <a:ext cx="1085100" cy="60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#de5743</a:t>
            </a:r>
            <a:endParaRPr sz="1000">
              <a:solidFill>
                <a:srgbClr val="FFFFFF"/>
              </a:solidFill>
            </a:endParaRPr>
          </a:p>
        </p:txBody>
      </p:sp>
      <p:sp>
        <p:nvSpPr>
          <p:cNvPr id="3135" name="Google Shape;3135;p33"/>
          <p:cNvSpPr/>
          <p:nvPr/>
        </p:nvSpPr>
        <p:spPr>
          <a:xfrm>
            <a:off x="7714967" y="5540290"/>
            <a:ext cx="1085100" cy="1034100"/>
          </a:xfrm>
          <a:prstGeom prst="roundRect">
            <a:avLst>
              <a:gd name="adj" fmla="val 16667"/>
            </a:avLst>
          </a:prstGeom>
          <a:solidFill>
            <a:srgbClr val="FAF5F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33"/>
          <p:cNvSpPr txBox="1"/>
          <p:nvPr/>
        </p:nvSpPr>
        <p:spPr>
          <a:xfrm>
            <a:off x="7714967" y="5755606"/>
            <a:ext cx="1085100" cy="60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002341"/>
                </a:solidFill>
              </a:rPr>
              <a:t>#faf5f0</a:t>
            </a:r>
            <a:endParaRPr sz="1000">
              <a:solidFill>
                <a:srgbClr val="00234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40"/>
        <p:cNvGrpSpPr/>
        <p:nvPr/>
      </p:nvGrpSpPr>
      <p:grpSpPr>
        <a:xfrm>
          <a:off x="0" y="0"/>
          <a:ext cx="0" cy="0"/>
          <a:chOff x="0" y="0"/>
          <a:chExt cx="0" cy="0"/>
        </a:xfrm>
      </p:grpSpPr>
      <p:sp>
        <p:nvSpPr>
          <p:cNvPr id="3141" name="Google Shape;3141;p34"/>
          <p:cNvSpPr txBox="1">
            <a:spLocks noGrp="1"/>
          </p:cNvSpPr>
          <p:nvPr>
            <p:ph type="title"/>
          </p:nvPr>
        </p:nvSpPr>
        <p:spPr>
          <a:xfrm>
            <a:off x="1248920" y="476000"/>
            <a:ext cx="8240400" cy="708900"/>
          </a:xfrm>
          <a:prstGeom prst="rect">
            <a:avLst/>
          </a:prstGeom>
        </p:spPr>
        <p:txBody>
          <a:bodyPr spcFirstLastPara="1" wrap="square" lIns="116050" tIns="116050" rIns="116050" bIns="116050" anchor="t" anchorCtr="0">
            <a:noAutofit/>
          </a:bodyPr>
          <a:lstStyle/>
          <a:p>
            <a:pPr marL="0" lvl="0" indent="0" algn="ctr" rtl="0">
              <a:spcBef>
                <a:spcPts val="0"/>
              </a:spcBef>
              <a:spcAft>
                <a:spcPts val="0"/>
              </a:spcAft>
              <a:buNone/>
            </a:pPr>
            <a:r>
              <a:rPr lang="en"/>
              <a:t>Storyset</a:t>
            </a:r>
            <a:endParaRPr/>
          </a:p>
        </p:txBody>
      </p:sp>
      <p:sp>
        <p:nvSpPr>
          <p:cNvPr id="3142" name="Google Shape;3142;p34"/>
          <p:cNvSpPr txBox="1">
            <a:spLocks noGrp="1"/>
          </p:cNvSpPr>
          <p:nvPr>
            <p:ph type="subTitle" idx="1"/>
          </p:nvPr>
        </p:nvSpPr>
        <p:spPr>
          <a:xfrm>
            <a:off x="1253422" y="1611542"/>
            <a:ext cx="8185200" cy="1054800"/>
          </a:xfrm>
          <a:prstGeom prst="rect">
            <a:avLst/>
          </a:prstGeom>
        </p:spPr>
        <p:txBody>
          <a:bodyPr spcFirstLastPara="1" wrap="square" lIns="116050" tIns="116050" rIns="116050" bIns="116050" anchor="t" anchorCtr="0">
            <a:noAutofit/>
          </a:bodyPr>
          <a:lstStyle/>
          <a:p>
            <a:pPr marL="0" lvl="0" indent="0" algn="ctr" rtl="0">
              <a:spcBef>
                <a:spcPts val="0"/>
              </a:spcBef>
              <a:spcAft>
                <a:spcPts val="0"/>
              </a:spcAft>
              <a:buClr>
                <a:schemeClr val="dk1"/>
              </a:buClr>
              <a:buSzPts val="1400"/>
              <a:buFont typeface="Arial"/>
              <a:buNone/>
            </a:pPr>
            <a:r>
              <a:rPr lang="en"/>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rPr>
              <a:t> </a:t>
            </a:r>
            <a:r>
              <a:rPr lang="en">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How it Works.</a:t>
            </a:r>
            <a:endParaRPr/>
          </a:p>
        </p:txBody>
      </p:sp>
      <p:sp>
        <p:nvSpPr>
          <p:cNvPr id="3143" name="Google Shape;3143;p34"/>
          <p:cNvSpPr txBox="1"/>
          <p:nvPr/>
        </p:nvSpPr>
        <p:spPr>
          <a:xfrm>
            <a:off x="779079" y="5387666"/>
            <a:ext cx="1487700" cy="467700"/>
          </a:xfrm>
          <a:prstGeom prst="rect">
            <a:avLst/>
          </a:prstGeom>
          <a:noFill/>
          <a:ln>
            <a:noFill/>
          </a:ln>
        </p:spPr>
        <p:txBody>
          <a:bodyPr spcFirstLastPara="1" wrap="square" lIns="116050" tIns="116050" rIns="116050" bIns="116050" anchor="ctr" anchorCtr="0">
            <a:noAutofit/>
          </a:bodyPr>
          <a:lstStyle/>
          <a:p>
            <a:pPr marL="0" lvl="0" indent="0" algn="ctr" rtl="0">
              <a:lnSpc>
                <a:spcPct val="115000"/>
              </a:lnSpc>
              <a:spcBef>
                <a:spcPts val="0"/>
              </a:spcBef>
              <a:spcAft>
                <a:spcPts val="0"/>
              </a:spcAft>
              <a:buNone/>
            </a:pPr>
            <a:r>
              <a:rPr lang="en" sz="1800">
                <a:solidFill>
                  <a:srgbClr val="869FB2"/>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sz="1800">
              <a:solidFill>
                <a:srgbClr val="869FB2"/>
              </a:solidFill>
            </a:endParaRPr>
          </a:p>
        </p:txBody>
      </p:sp>
      <p:sp>
        <p:nvSpPr>
          <p:cNvPr id="3144" name="Google Shape;3144;p34"/>
          <p:cNvSpPr txBox="1"/>
          <p:nvPr/>
        </p:nvSpPr>
        <p:spPr>
          <a:xfrm>
            <a:off x="2663016" y="5387666"/>
            <a:ext cx="1487700" cy="467700"/>
          </a:xfrm>
          <a:prstGeom prst="rect">
            <a:avLst/>
          </a:prstGeom>
          <a:noFill/>
          <a:ln>
            <a:noFill/>
          </a:ln>
        </p:spPr>
        <p:txBody>
          <a:bodyPr spcFirstLastPara="1" wrap="square" lIns="116050" tIns="116050" rIns="116050" bIns="116050" anchor="ctr" anchorCtr="0">
            <a:noAutofit/>
          </a:bodyPr>
          <a:lstStyle/>
          <a:p>
            <a:pPr marL="0" lvl="0" indent="0" algn="ctr" rtl="0">
              <a:lnSpc>
                <a:spcPct val="115000"/>
              </a:lnSpc>
              <a:spcBef>
                <a:spcPts val="0"/>
              </a:spcBef>
              <a:spcAft>
                <a:spcPts val="0"/>
              </a:spcAft>
              <a:buNone/>
            </a:pPr>
            <a:r>
              <a:rPr lang="en" sz="1800">
                <a:solidFill>
                  <a:srgbClr val="869FB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sz="1800">
              <a:solidFill>
                <a:srgbClr val="869FB2"/>
              </a:solidFill>
            </a:endParaRPr>
          </a:p>
        </p:txBody>
      </p:sp>
      <p:sp>
        <p:nvSpPr>
          <p:cNvPr id="3145" name="Google Shape;3145;p34"/>
          <p:cNvSpPr txBox="1"/>
          <p:nvPr/>
        </p:nvSpPr>
        <p:spPr>
          <a:xfrm>
            <a:off x="4546960" y="5387666"/>
            <a:ext cx="1487700" cy="467700"/>
          </a:xfrm>
          <a:prstGeom prst="rect">
            <a:avLst/>
          </a:prstGeom>
          <a:noFill/>
          <a:ln>
            <a:noFill/>
          </a:ln>
        </p:spPr>
        <p:txBody>
          <a:bodyPr spcFirstLastPara="1" wrap="square" lIns="116050" tIns="116050" rIns="116050" bIns="116050" anchor="ctr" anchorCtr="0">
            <a:noAutofit/>
          </a:bodyPr>
          <a:lstStyle/>
          <a:p>
            <a:pPr marL="0" lvl="0" indent="0" algn="ctr" rtl="0">
              <a:lnSpc>
                <a:spcPct val="115000"/>
              </a:lnSpc>
              <a:spcBef>
                <a:spcPts val="0"/>
              </a:spcBef>
              <a:spcAft>
                <a:spcPts val="0"/>
              </a:spcAft>
              <a:buNone/>
            </a:pPr>
            <a:r>
              <a:rPr lang="en" sz="1800">
                <a:solidFill>
                  <a:srgbClr val="869FB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sz="1800">
              <a:solidFill>
                <a:srgbClr val="869FB2"/>
              </a:solidFill>
            </a:endParaRPr>
          </a:p>
        </p:txBody>
      </p:sp>
      <p:sp>
        <p:nvSpPr>
          <p:cNvPr id="3146" name="Google Shape;3146;p34"/>
          <p:cNvSpPr txBox="1"/>
          <p:nvPr/>
        </p:nvSpPr>
        <p:spPr>
          <a:xfrm>
            <a:off x="6430875" y="5387666"/>
            <a:ext cx="1487700" cy="467700"/>
          </a:xfrm>
          <a:prstGeom prst="rect">
            <a:avLst/>
          </a:prstGeom>
          <a:noFill/>
          <a:ln>
            <a:noFill/>
          </a:ln>
        </p:spPr>
        <p:txBody>
          <a:bodyPr spcFirstLastPara="1" wrap="square" lIns="116050" tIns="116050" rIns="116050" bIns="116050" anchor="ctr" anchorCtr="0">
            <a:noAutofit/>
          </a:bodyPr>
          <a:lstStyle/>
          <a:p>
            <a:pPr marL="0" lvl="0" indent="0" algn="ctr" rtl="0">
              <a:lnSpc>
                <a:spcPct val="115000"/>
              </a:lnSpc>
              <a:spcBef>
                <a:spcPts val="0"/>
              </a:spcBef>
              <a:spcAft>
                <a:spcPts val="0"/>
              </a:spcAft>
              <a:buNone/>
            </a:pPr>
            <a:r>
              <a:rPr lang="en" sz="1800">
                <a:solidFill>
                  <a:srgbClr val="869FB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sz="1800">
              <a:solidFill>
                <a:srgbClr val="869FB2"/>
              </a:solidFill>
            </a:endParaRPr>
          </a:p>
        </p:txBody>
      </p:sp>
      <p:sp>
        <p:nvSpPr>
          <p:cNvPr id="3147" name="Google Shape;3147;p34"/>
          <p:cNvSpPr txBox="1"/>
          <p:nvPr/>
        </p:nvSpPr>
        <p:spPr>
          <a:xfrm>
            <a:off x="8314808" y="5387666"/>
            <a:ext cx="1487700" cy="467700"/>
          </a:xfrm>
          <a:prstGeom prst="rect">
            <a:avLst/>
          </a:prstGeom>
          <a:noFill/>
          <a:ln>
            <a:noFill/>
          </a:ln>
        </p:spPr>
        <p:txBody>
          <a:bodyPr spcFirstLastPara="1" wrap="square" lIns="116050" tIns="116050" rIns="116050" bIns="116050" anchor="ctr" anchorCtr="0">
            <a:noAutofit/>
          </a:bodyPr>
          <a:lstStyle/>
          <a:p>
            <a:pPr marL="0" lvl="0" indent="0" algn="ctr" rtl="0">
              <a:lnSpc>
                <a:spcPct val="115000"/>
              </a:lnSpc>
              <a:spcBef>
                <a:spcPts val="0"/>
              </a:spcBef>
              <a:spcAft>
                <a:spcPts val="0"/>
              </a:spcAft>
              <a:buNone/>
            </a:pPr>
            <a:r>
              <a:rPr lang="en" sz="1800">
                <a:solidFill>
                  <a:srgbClr val="869FB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sz="1800">
              <a:solidFill>
                <a:srgbClr val="869FB2"/>
              </a:solidFill>
            </a:endParaRPr>
          </a:p>
        </p:txBody>
      </p:sp>
      <p:pic>
        <p:nvPicPr>
          <p:cNvPr id="3148" name="Google Shape;3148;p34"/>
          <p:cNvPicPr preferRelativeResize="0"/>
          <p:nvPr/>
        </p:nvPicPr>
        <p:blipFill rotWithShape="1">
          <a:blip r:embed="rId9">
            <a:alphaModFix/>
          </a:blip>
          <a:srcRect t="16540" b="16547"/>
          <a:stretch/>
        </p:blipFill>
        <p:spPr>
          <a:xfrm>
            <a:off x="590206" y="3705566"/>
            <a:ext cx="1865415" cy="1248169"/>
          </a:xfrm>
          <a:prstGeom prst="rect">
            <a:avLst/>
          </a:prstGeom>
          <a:noFill/>
          <a:ln>
            <a:noFill/>
          </a:ln>
        </p:spPr>
      </p:pic>
      <p:pic>
        <p:nvPicPr>
          <p:cNvPr id="3149" name="Google Shape;3149;p34"/>
          <p:cNvPicPr preferRelativeResize="0"/>
          <p:nvPr/>
        </p:nvPicPr>
        <p:blipFill rotWithShape="1">
          <a:blip r:embed="rId10">
            <a:alphaModFix/>
          </a:blip>
          <a:srcRect/>
          <a:stretch/>
        </p:blipFill>
        <p:spPr>
          <a:xfrm>
            <a:off x="2631903" y="3551425"/>
            <a:ext cx="1556441" cy="1556451"/>
          </a:xfrm>
          <a:prstGeom prst="rect">
            <a:avLst/>
          </a:prstGeom>
          <a:noFill/>
          <a:ln>
            <a:noFill/>
          </a:ln>
        </p:spPr>
      </p:pic>
      <p:pic>
        <p:nvPicPr>
          <p:cNvPr id="3150" name="Google Shape;3150;p34"/>
          <p:cNvPicPr preferRelativeResize="0"/>
          <p:nvPr/>
        </p:nvPicPr>
        <p:blipFill rotWithShape="1">
          <a:blip r:embed="rId11">
            <a:alphaModFix/>
          </a:blip>
          <a:srcRect l="4194" t="11228" r="4213" b="8854"/>
          <a:stretch/>
        </p:blipFill>
        <p:spPr>
          <a:xfrm>
            <a:off x="4445254" y="3596133"/>
            <a:ext cx="1681492" cy="1467035"/>
          </a:xfrm>
          <a:prstGeom prst="rect">
            <a:avLst/>
          </a:prstGeom>
          <a:noFill/>
          <a:ln>
            <a:noFill/>
          </a:ln>
        </p:spPr>
      </p:pic>
      <p:pic>
        <p:nvPicPr>
          <p:cNvPr id="3151" name="Google Shape;3151;p34"/>
          <p:cNvPicPr preferRelativeResize="0"/>
          <p:nvPr/>
        </p:nvPicPr>
        <p:blipFill rotWithShape="1">
          <a:blip r:embed="rId12">
            <a:alphaModFix/>
          </a:blip>
          <a:srcRect t="6567" b="11945"/>
          <a:stretch/>
        </p:blipFill>
        <p:spPr>
          <a:xfrm>
            <a:off x="6333979" y="3644560"/>
            <a:ext cx="1681468" cy="1370181"/>
          </a:xfrm>
          <a:prstGeom prst="rect">
            <a:avLst/>
          </a:prstGeom>
          <a:noFill/>
          <a:ln>
            <a:noFill/>
          </a:ln>
        </p:spPr>
      </p:pic>
      <p:pic>
        <p:nvPicPr>
          <p:cNvPr id="3152" name="Google Shape;3152;p34"/>
          <p:cNvPicPr preferRelativeResize="0"/>
          <p:nvPr/>
        </p:nvPicPr>
        <p:blipFill rotWithShape="1">
          <a:blip r:embed="rId13">
            <a:alphaModFix/>
          </a:blip>
          <a:srcRect t="11708" b="17967"/>
          <a:stretch/>
        </p:blipFill>
        <p:spPr>
          <a:xfrm>
            <a:off x="8015552" y="3596125"/>
            <a:ext cx="2086241" cy="146705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56"/>
        <p:cNvGrpSpPr/>
        <p:nvPr/>
      </p:nvGrpSpPr>
      <p:grpSpPr>
        <a:xfrm>
          <a:off x="0" y="0"/>
          <a:ext cx="0" cy="0"/>
          <a:chOff x="0" y="0"/>
          <a:chExt cx="0" cy="0"/>
        </a:xfrm>
      </p:grpSpPr>
      <p:sp>
        <p:nvSpPr>
          <p:cNvPr id="3157" name="Google Shape;3157;p35"/>
          <p:cNvSpPr txBox="1">
            <a:spLocks noGrp="1"/>
          </p:cNvSpPr>
          <p:nvPr>
            <p:ph type="title"/>
          </p:nvPr>
        </p:nvSpPr>
        <p:spPr>
          <a:xfrm>
            <a:off x="1248920" y="476000"/>
            <a:ext cx="8240400" cy="708900"/>
          </a:xfrm>
          <a:prstGeom prst="rect">
            <a:avLst/>
          </a:prstGeom>
        </p:spPr>
        <p:txBody>
          <a:bodyPr spcFirstLastPara="1" wrap="square" lIns="116050" tIns="116050" rIns="116050" bIns="116050" anchor="t" anchorCtr="0">
            <a:noAutofit/>
          </a:bodyPr>
          <a:lstStyle/>
          <a:p>
            <a:pPr marL="0" lvl="0" indent="0" algn="ctr" rtl="0">
              <a:spcBef>
                <a:spcPts val="0"/>
              </a:spcBef>
              <a:spcAft>
                <a:spcPts val="0"/>
              </a:spcAft>
              <a:buNone/>
            </a:pPr>
            <a:r>
              <a:rPr lang="en"/>
              <a:t>Use our editable graphic resources...</a:t>
            </a:r>
            <a:endParaRPr/>
          </a:p>
        </p:txBody>
      </p:sp>
      <p:sp>
        <p:nvSpPr>
          <p:cNvPr id="3158" name="Google Shape;3158;p35"/>
          <p:cNvSpPr txBox="1">
            <a:spLocks noGrp="1"/>
          </p:cNvSpPr>
          <p:nvPr>
            <p:ph type="subTitle" idx="1"/>
          </p:nvPr>
        </p:nvSpPr>
        <p:spPr>
          <a:xfrm>
            <a:off x="1253422" y="1611542"/>
            <a:ext cx="8185200" cy="1054800"/>
          </a:xfrm>
          <a:prstGeom prst="rect">
            <a:avLst/>
          </a:prstGeom>
        </p:spPr>
        <p:txBody>
          <a:bodyPr spcFirstLastPara="1" wrap="square" lIns="116050" tIns="116050" rIns="116050" bIns="116050" anchor="t" anchorCtr="0">
            <a:noAutofit/>
          </a:bodyPr>
          <a:lstStyle/>
          <a:p>
            <a:pPr marL="0" lvl="0" indent="0" algn="ctr" rtl="0">
              <a:spcBef>
                <a:spcPts val="0"/>
              </a:spcBef>
              <a:spcAft>
                <a:spcPts val="0"/>
              </a:spcAft>
              <a:buClr>
                <a:schemeClr val="dk1"/>
              </a:buClr>
              <a:buSzPts val="1400"/>
              <a:buFont typeface="Arial"/>
              <a:buNone/>
            </a:pPr>
            <a:r>
              <a:rPr lang="en" dirty="0"/>
              <a:t>You can easily</a:t>
            </a:r>
            <a:r>
              <a:rPr lang="en" dirty="0">
                <a:solidFill>
                  <a:srgbClr val="435D74"/>
                </a:solidFill>
              </a:rPr>
              <a:t> </a:t>
            </a:r>
            <a:r>
              <a:rPr lang="en" dirty="0">
                <a:solidFill>
                  <a:srgbClr val="869FB2"/>
                </a:solidFill>
              </a:rPr>
              <a:t>resize</a:t>
            </a:r>
            <a:r>
              <a:rPr lang="en" dirty="0">
                <a:solidFill>
                  <a:srgbClr val="435D74"/>
                </a:solidFill>
              </a:rPr>
              <a:t> </a:t>
            </a:r>
            <a:r>
              <a:rPr lang="en" dirty="0"/>
              <a:t>these resources without losing quality. To</a:t>
            </a:r>
            <a:r>
              <a:rPr lang="en" dirty="0">
                <a:solidFill>
                  <a:srgbClr val="435D74"/>
                </a:solidFill>
              </a:rPr>
              <a:t> </a:t>
            </a:r>
            <a:r>
              <a:rPr lang="en" dirty="0">
                <a:solidFill>
                  <a:srgbClr val="869FB2"/>
                </a:solidFill>
              </a:rPr>
              <a:t>change the color</a:t>
            </a:r>
            <a:r>
              <a:rPr lang="en" dirty="0"/>
              <a:t>, just ungroup the resource and click on the object you want to change. Then, click on the paint bucket and select the color you want</a:t>
            </a:r>
            <a:r>
              <a:rPr lang="en" dirty="0" smtClean="0"/>
              <a:t>.</a:t>
            </a:r>
            <a:endParaRPr dirty="0"/>
          </a:p>
        </p:txBody>
      </p:sp>
      <p:grpSp>
        <p:nvGrpSpPr>
          <p:cNvPr id="3159" name="Google Shape;3159;p35"/>
          <p:cNvGrpSpPr/>
          <p:nvPr/>
        </p:nvGrpSpPr>
        <p:grpSpPr>
          <a:xfrm>
            <a:off x="6007359" y="4600001"/>
            <a:ext cx="575064" cy="668414"/>
            <a:chOff x="4727025" y="1332775"/>
            <a:chExt cx="59900" cy="69625"/>
          </a:xfrm>
        </p:grpSpPr>
        <p:sp>
          <p:nvSpPr>
            <p:cNvPr id="3160" name="Google Shape;3160;p3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3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2" name="Google Shape;3162;p35"/>
          <p:cNvGrpSpPr/>
          <p:nvPr/>
        </p:nvGrpSpPr>
        <p:grpSpPr>
          <a:xfrm>
            <a:off x="6751394" y="3664715"/>
            <a:ext cx="673708" cy="675374"/>
            <a:chOff x="4820425" y="1329900"/>
            <a:chExt cx="70175" cy="70350"/>
          </a:xfrm>
        </p:grpSpPr>
        <p:sp>
          <p:nvSpPr>
            <p:cNvPr id="3163" name="Google Shape;3163;p3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3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3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3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7" name="Google Shape;3167;p35"/>
          <p:cNvGrpSpPr/>
          <p:nvPr/>
        </p:nvGrpSpPr>
        <p:grpSpPr>
          <a:xfrm>
            <a:off x="7510842" y="3670177"/>
            <a:ext cx="706349" cy="647293"/>
            <a:chOff x="4903200" y="1331525"/>
            <a:chExt cx="73575" cy="67425"/>
          </a:xfrm>
        </p:grpSpPr>
        <p:sp>
          <p:nvSpPr>
            <p:cNvPr id="3168" name="Google Shape;3168;p3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3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0" name="Google Shape;3170;p35"/>
          <p:cNvGrpSpPr/>
          <p:nvPr/>
        </p:nvGrpSpPr>
        <p:grpSpPr>
          <a:xfrm>
            <a:off x="6734233" y="4591477"/>
            <a:ext cx="708029" cy="685454"/>
            <a:chOff x="4815575" y="1416800"/>
            <a:chExt cx="73750" cy="71400"/>
          </a:xfrm>
        </p:grpSpPr>
        <p:sp>
          <p:nvSpPr>
            <p:cNvPr id="3171" name="Google Shape;3171;p3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3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3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4" name="Google Shape;3174;p35"/>
          <p:cNvGrpSpPr/>
          <p:nvPr/>
        </p:nvGrpSpPr>
        <p:grpSpPr>
          <a:xfrm>
            <a:off x="7503882" y="4628077"/>
            <a:ext cx="715230" cy="612253"/>
            <a:chOff x="4902475" y="1418875"/>
            <a:chExt cx="74500" cy="63775"/>
          </a:xfrm>
        </p:grpSpPr>
        <p:sp>
          <p:nvSpPr>
            <p:cNvPr id="3175" name="Google Shape;3175;p3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3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7" name="Google Shape;3177;p35"/>
          <p:cNvGrpSpPr/>
          <p:nvPr/>
        </p:nvGrpSpPr>
        <p:grpSpPr>
          <a:xfrm>
            <a:off x="6746354" y="5497532"/>
            <a:ext cx="683788" cy="687614"/>
            <a:chOff x="4818100" y="1507675"/>
            <a:chExt cx="71225" cy="71625"/>
          </a:xfrm>
        </p:grpSpPr>
        <p:sp>
          <p:nvSpPr>
            <p:cNvPr id="3178" name="Google Shape;3178;p3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3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3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3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2" name="Google Shape;3182;p35"/>
          <p:cNvGrpSpPr/>
          <p:nvPr/>
        </p:nvGrpSpPr>
        <p:grpSpPr>
          <a:xfrm>
            <a:off x="5913995" y="5501728"/>
            <a:ext cx="761792" cy="713535"/>
            <a:chOff x="4721450" y="1509475"/>
            <a:chExt cx="79350" cy="74325"/>
          </a:xfrm>
        </p:grpSpPr>
        <p:sp>
          <p:nvSpPr>
            <p:cNvPr id="3183" name="Google Shape;3183;p3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3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3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3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7" name="Google Shape;3187;p35"/>
          <p:cNvGrpSpPr/>
          <p:nvPr/>
        </p:nvGrpSpPr>
        <p:grpSpPr>
          <a:xfrm>
            <a:off x="7545404" y="5483016"/>
            <a:ext cx="675388" cy="682334"/>
            <a:chOff x="4906800" y="1507500"/>
            <a:chExt cx="70350" cy="71075"/>
          </a:xfrm>
        </p:grpSpPr>
        <p:sp>
          <p:nvSpPr>
            <p:cNvPr id="3188" name="Google Shape;3188;p3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3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3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3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3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3" name="Google Shape;3193;p35"/>
          <p:cNvGrpSpPr/>
          <p:nvPr/>
        </p:nvGrpSpPr>
        <p:grpSpPr>
          <a:xfrm>
            <a:off x="5166247" y="3697111"/>
            <a:ext cx="627982" cy="627982"/>
            <a:chOff x="3736598" y="2170606"/>
            <a:chExt cx="404889" cy="404889"/>
          </a:xfrm>
        </p:grpSpPr>
        <p:sp>
          <p:nvSpPr>
            <p:cNvPr id="3194" name="Google Shape;3194;p3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3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3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3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 name="Google Shape;3198;p35"/>
          <p:cNvGrpSpPr/>
          <p:nvPr/>
        </p:nvGrpSpPr>
        <p:grpSpPr>
          <a:xfrm>
            <a:off x="4277576" y="3697229"/>
            <a:ext cx="711707" cy="627747"/>
            <a:chOff x="3161917" y="2170682"/>
            <a:chExt cx="458870" cy="404737"/>
          </a:xfrm>
        </p:grpSpPr>
        <p:sp>
          <p:nvSpPr>
            <p:cNvPr id="3199" name="Google Shape;3199;p3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3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3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2" name="Google Shape;3202;p35"/>
          <p:cNvGrpSpPr/>
          <p:nvPr/>
        </p:nvGrpSpPr>
        <p:grpSpPr>
          <a:xfrm>
            <a:off x="4305488" y="4620338"/>
            <a:ext cx="655881" cy="628018"/>
            <a:chOff x="3179914" y="2889488"/>
            <a:chExt cx="422876" cy="404911"/>
          </a:xfrm>
        </p:grpSpPr>
        <p:sp>
          <p:nvSpPr>
            <p:cNvPr id="3203" name="Google Shape;3203;p3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3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3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3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3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3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9" name="Google Shape;3209;p35"/>
          <p:cNvGrpSpPr/>
          <p:nvPr/>
        </p:nvGrpSpPr>
        <p:grpSpPr>
          <a:xfrm>
            <a:off x="5155185" y="4620287"/>
            <a:ext cx="650106" cy="628120"/>
            <a:chOff x="3729467" y="2889422"/>
            <a:chExt cx="419153" cy="404977"/>
          </a:xfrm>
        </p:grpSpPr>
        <p:sp>
          <p:nvSpPr>
            <p:cNvPr id="3210" name="Google Shape;3210;p3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3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3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3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3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3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3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7" name="Google Shape;3217;p35"/>
          <p:cNvGrpSpPr/>
          <p:nvPr/>
        </p:nvGrpSpPr>
        <p:grpSpPr>
          <a:xfrm>
            <a:off x="2168906" y="5036814"/>
            <a:ext cx="1170461" cy="163217"/>
            <a:chOff x="4411970" y="2962952"/>
            <a:chExt cx="706544" cy="104212"/>
          </a:xfrm>
        </p:grpSpPr>
        <p:sp>
          <p:nvSpPr>
            <p:cNvPr id="3218" name="Google Shape;3218;p3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3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3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3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2" name="Google Shape;3222;p35"/>
          <p:cNvGrpSpPr/>
          <p:nvPr/>
        </p:nvGrpSpPr>
        <p:grpSpPr>
          <a:xfrm>
            <a:off x="2168821" y="4546074"/>
            <a:ext cx="1164151" cy="350620"/>
            <a:chOff x="4411970" y="2726085"/>
            <a:chExt cx="643107" cy="193659"/>
          </a:xfrm>
        </p:grpSpPr>
        <p:sp>
          <p:nvSpPr>
            <p:cNvPr id="3223" name="Google Shape;3223;p3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3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3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6" name="Google Shape;3226;p35"/>
          <p:cNvGrpSpPr/>
          <p:nvPr/>
        </p:nvGrpSpPr>
        <p:grpSpPr>
          <a:xfrm>
            <a:off x="966717" y="4854592"/>
            <a:ext cx="983922" cy="306265"/>
            <a:chOff x="4411970" y="4340222"/>
            <a:chExt cx="779467" cy="242683"/>
          </a:xfrm>
        </p:grpSpPr>
        <p:sp>
          <p:nvSpPr>
            <p:cNvPr id="3227" name="Google Shape;3227;p3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3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3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0" name="Google Shape;3230;p35"/>
          <p:cNvGrpSpPr/>
          <p:nvPr/>
        </p:nvGrpSpPr>
        <p:grpSpPr>
          <a:xfrm>
            <a:off x="2168873" y="4143688"/>
            <a:ext cx="1170224" cy="262172"/>
            <a:chOff x="4411970" y="2468674"/>
            <a:chExt cx="747317" cy="167425"/>
          </a:xfrm>
        </p:grpSpPr>
        <p:sp>
          <p:nvSpPr>
            <p:cNvPr id="3231" name="Google Shape;3231;p3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3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3" name="Google Shape;3233;p35"/>
          <p:cNvSpPr/>
          <p:nvPr/>
        </p:nvSpPr>
        <p:spPr>
          <a:xfrm>
            <a:off x="964586" y="4513199"/>
            <a:ext cx="982848" cy="233985"/>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34" name="Google Shape;3234;p35"/>
          <p:cNvGrpSpPr/>
          <p:nvPr/>
        </p:nvGrpSpPr>
        <p:grpSpPr>
          <a:xfrm>
            <a:off x="965601" y="3689585"/>
            <a:ext cx="2375280" cy="253154"/>
            <a:chOff x="6336019" y="3733725"/>
            <a:chExt cx="2566206" cy="351310"/>
          </a:xfrm>
        </p:grpSpPr>
        <p:sp>
          <p:nvSpPr>
            <p:cNvPr id="3235" name="Google Shape;3235;p3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3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3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3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9" name="Google Shape;3239;p35"/>
          <p:cNvGrpSpPr/>
          <p:nvPr/>
        </p:nvGrpSpPr>
        <p:grpSpPr>
          <a:xfrm>
            <a:off x="2168690" y="5648402"/>
            <a:ext cx="1147628" cy="185737"/>
            <a:chOff x="4404545" y="3301592"/>
            <a:chExt cx="782403" cy="129272"/>
          </a:xfrm>
        </p:grpSpPr>
        <p:sp>
          <p:nvSpPr>
            <p:cNvPr id="3240" name="Google Shape;3240;p3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3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35"/>
          <p:cNvGrpSpPr/>
          <p:nvPr/>
        </p:nvGrpSpPr>
        <p:grpSpPr>
          <a:xfrm>
            <a:off x="2168684" y="5339645"/>
            <a:ext cx="1166673" cy="168675"/>
            <a:chOff x="4411970" y="3131459"/>
            <a:chExt cx="710520" cy="117397"/>
          </a:xfrm>
        </p:grpSpPr>
        <p:sp>
          <p:nvSpPr>
            <p:cNvPr id="3243" name="Google Shape;3243;p3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3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45" name="Google Shape;3245;p35" descr="Timeline background shape"/>
          <p:cNvSpPr/>
          <p:nvPr/>
        </p:nvSpPr>
        <p:spPr>
          <a:xfrm>
            <a:off x="2168871" y="5974518"/>
            <a:ext cx="1164300" cy="1854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46" name="Google Shape;3246;p35"/>
          <p:cNvGrpSpPr/>
          <p:nvPr/>
        </p:nvGrpSpPr>
        <p:grpSpPr>
          <a:xfrm>
            <a:off x="956667" y="5249835"/>
            <a:ext cx="998890" cy="556515"/>
            <a:chOff x="4411970" y="1801825"/>
            <a:chExt cx="734586" cy="409262"/>
          </a:xfrm>
        </p:grpSpPr>
        <p:sp>
          <p:nvSpPr>
            <p:cNvPr id="3247" name="Google Shape;3247;p3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3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9" name="Google Shape;3249;p35"/>
          <p:cNvGrpSpPr/>
          <p:nvPr/>
        </p:nvGrpSpPr>
        <p:grpSpPr>
          <a:xfrm>
            <a:off x="3508742" y="3694883"/>
            <a:ext cx="632311" cy="632311"/>
            <a:chOff x="5681300" y="2527788"/>
            <a:chExt cx="805800" cy="805800"/>
          </a:xfrm>
        </p:grpSpPr>
        <p:sp>
          <p:nvSpPr>
            <p:cNvPr id="3250" name="Google Shape;3250;p3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3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2" name="Google Shape;3252;p35"/>
          <p:cNvGrpSpPr/>
          <p:nvPr/>
        </p:nvGrpSpPr>
        <p:grpSpPr>
          <a:xfrm>
            <a:off x="3501575" y="4611103"/>
            <a:ext cx="646236" cy="646236"/>
            <a:chOff x="4049800" y="640400"/>
            <a:chExt cx="858900" cy="858900"/>
          </a:xfrm>
        </p:grpSpPr>
        <p:sp>
          <p:nvSpPr>
            <p:cNvPr id="3253" name="Google Shape;3253;p3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3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5" name="Google Shape;3255;p35"/>
          <p:cNvGrpSpPr/>
          <p:nvPr/>
        </p:nvGrpSpPr>
        <p:grpSpPr>
          <a:xfrm>
            <a:off x="3411628" y="5432830"/>
            <a:ext cx="827016" cy="827016"/>
            <a:chOff x="5080188" y="927900"/>
            <a:chExt cx="961200" cy="961200"/>
          </a:xfrm>
        </p:grpSpPr>
        <p:sp>
          <p:nvSpPr>
            <p:cNvPr id="3256" name="Google Shape;3256;p3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3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3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3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3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3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3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3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4" name="Google Shape;3264;p35"/>
          <p:cNvGrpSpPr/>
          <p:nvPr/>
        </p:nvGrpSpPr>
        <p:grpSpPr>
          <a:xfrm>
            <a:off x="5186476" y="5550133"/>
            <a:ext cx="613153" cy="611161"/>
            <a:chOff x="6039282" y="1042577"/>
            <a:chExt cx="734315" cy="731929"/>
          </a:xfrm>
        </p:grpSpPr>
        <p:sp>
          <p:nvSpPr>
            <p:cNvPr id="3265" name="Google Shape;3265;p3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3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3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3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3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3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3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3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3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3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3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3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3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3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3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3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3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3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3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3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3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6" name="Google Shape;3286;p35"/>
          <p:cNvGrpSpPr/>
          <p:nvPr/>
        </p:nvGrpSpPr>
        <p:grpSpPr>
          <a:xfrm>
            <a:off x="5928680" y="3645949"/>
            <a:ext cx="688377" cy="730042"/>
            <a:chOff x="1825800" y="1651625"/>
            <a:chExt cx="539989" cy="571775"/>
          </a:xfrm>
        </p:grpSpPr>
        <p:sp>
          <p:nvSpPr>
            <p:cNvPr id="3287" name="Google Shape;3287;p3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3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3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3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1" name="Google Shape;3291;p35"/>
          <p:cNvGrpSpPr/>
          <p:nvPr/>
        </p:nvGrpSpPr>
        <p:grpSpPr>
          <a:xfrm>
            <a:off x="4322147" y="5533632"/>
            <a:ext cx="616106" cy="615903"/>
            <a:chOff x="1897577" y="2802432"/>
            <a:chExt cx="492176" cy="492014"/>
          </a:xfrm>
        </p:grpSpPr>
        <p:sp>
          <p:nvSpPr>
            <p:cNvPr id="3292" name="Google Shape;3292;p3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3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3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3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3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3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3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3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3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3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3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3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4" name="Google Shape;3304;p35"/>
          <p:cNvGrpSpPr/>
          <p:nvPr/>
        </p:nvGrpSpPr>
        <p:grpSpPr>
          <a:xfrm>
            <a:off x="965414" y="5913371"/>
            <a:ext cx="981177" cy="243501"/>
            <a:chOff x="2013045" y="4813233"/>
            <a:chExt cx="921986" cy="228854"/>
          </a:xfrm>
        </p:grpSpPr>
        <p:sp>
          <p:nvSpPr>
            <p:cNvPr id="3305" name="Google Shape;3305;p3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3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7" name="Google Shape;3307;p35"/>
          <p:cNvGrpSpPr/>
          <p:nvPr/>
        </p:nvGrpSpPr>
        <p:grpSpPr>
          <a:xfrm>
            <a:off x="975685" y="4079299"/>
            <a:ext cx="960826" cy="327309"/>
            <a:chOff x="1046767" y="4756633"/>
            <a:chExt cx="859646" cy="292841"/>
          </a:xfrm>
        </p:grpSpPr>
        <p:sp>
          <p:nvSpPr>
            <p:cNvPr id="3308" name="Google Shape;3308;p3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3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3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11" name="Google Shape;3311;p35"/>
          <p:cNvSpPr/>
          <p:nvPr/>
        </p:nvSpPr>
        <p:spPr>
          <a:xfrm>
            <a:off x="8776339" y="3708833"/>
            <a:ext cx="224805" cy="113978"/>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35"/>
          <p:cNvSpPr/>
          <p:nvPr/>
        </p:nvSpPr>
        <p:spPr>
          <a:xfrm>
            <a:off x="8411938" y="3687498"/>
            <a:ext cx="208267" cy="156646"/>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35"/>
          <p:cNvSpPr/>
          <p:nvPr/>
        </p:nvSpPr>
        <p:spPr>
          <a:xfrm>
            <a:off x="9166442" y="3695323"/>
            <a:ext cx="203469" cy="14158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35"/>
          <p:cNvSpPr/>
          <p:nvPr/>
        </p:nvSpPr>
        <p:spPr>
          <a:xfrm>
            <a:off x="9523762" y="3687498"/>
            <a:ext cx="198670" cy="156646"/>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15" name="Google Shape;3315;p35"/>
          <p:cNvGrpSpPr/>
          <p:nvPr/>
        </p:nvGrpSpPr>
        <p:grpSpPr>
          <a:xfrm>
            <a:off x="8415235" y="3951150"/>
            <a:ext cx="201844" cy="171558"/>
            <a:chOff x="4660325" y="1866850"/>
            <a:chExt cx="68350" cy="58100"/>
          </a:xfrm>
        </p:grpSpPr>
        <p:sp>
          <p:nvSpPr>
            <p:cNvPr id="3316" name="Google Shape;3316;p3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3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8" name="Google Shape;3318;p35"/>
          <p:cNvGrpSpPr/>
          <p:nvPr/>
        </p:nvGrpSpPr>
        <p:grpSpPr>
          <a:xfrm>
            <a:off x="8790307" y="3982339"/>
            <a:ext cx="197046" cy="109180"/>
            <a:chOff x="4791775" y="1877500"/>
            <a:chExt cx="66725" cy="36975"/>
          </a:xfrm>
        </p:grpSpPr>
        <p:sp>
          <p:nvSpPr>
            <p:cNvPr id="3319" name="Google Shape;3319;p3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3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1" name="Google Shape;3321;p35"/>
          <p:cNvGrpSpPr/>
          <p:nvPr/>
        </p:nvGrpSpPr>
        <p:grpSpPr>
          <a:xfrm>
            <a:off x="9180375" y="3982339"/>
            <a:ext cx="175783" cy="109180"/>
            <a:chOff x="4923925" y="1877500"/>
            <a:chExt cx="59525" cy="36975"/>
          </a:xfrm>
        </p:grpSpPr>
        <p:sp>
          <p:nvSpPr>
            <p:cNvPr id="3322" name="Google Shape;3322;p3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3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4" name="Google Shape;3324;p35"/>
          <p:cNvGrpSpPr/>
          <p:nvPr/>
        </p:nvGrpSpPr>
        <p:grpSpPr>
          <a:xfrm>
            <a:off x="9537438" y="3960746"/>
            <a:ext cx="171501" cy="152364"/>
            <a:chOff x="5058450" y="1870100"/>
            <a:chExt cx="58075" cy="51600"/>
          </a:xfrm>
        </p:grpSpPr>
        <p:sp>
          <p:nvSpPr>
            <p:cNvPr id="3325" name="Google Shape;3325;p3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3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 name="Google Shape;3327;p35"/>
          <p:cNvGrpSpPr/>
          <p:nvPr/>
        </p:nvGrpSpPr>
        <p:grpSpPr>
          <a:xfrm>
            <a:off x="8827553" y="4472894"/>
            <a:ext cx="122554" cy="130514"/>
            <a:chOff x="4811425" y="2065025"/>
            <a:chExt cx="41500" cy="44200"/>
          </a:xfrm>
        </p:grpSpPr>
        <p:sp>
          <p:nvSpPr>
            <p:cNvPr id="3328" name="Google Shape;3328;p3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3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0" name="Google Shape;3330;p35"/>
          <p:cNvGrpSpPr/>
          <p:nvPr/>
        </p:nvGrpSpPr>
        <p:grpSpPr>
          <a:xfrm>
            <a:off x="9182125" y="4473153"/>
            <a:ext cx="146548" cy="129997"/>
            <a:chOff x="4929875" y="2065025"/>
            <a:chExt cx="49625" cy="44025"/>
          </a:xfrm>
        </p:grpSpPr>
        <p:sp>
          <p:nvSpPr>
            <p:cNvPr id="3331" name="Google Shape;3331;p3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3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 name="Google Shape;3333;p35"/>
          <p:cNvGrpSpPr/>
          <p:nvPr/>
        </p:nvGrpSpPr>
        <p:grpSpPr>
          <a:xfrm>
            <a:off x="9580628" y="4476807"/>
            <a:ext cx="85123" cy="122689"/>
            <a:chOff x="5083925" y="2066350"/>
            <a:chExt cx="28825" cy="41550"/>
          </a:xfrm>
        </p:grpSpPr>
        <p:sp>
          <p:nvSpPr>
            <p:cNvPr id="3334" name="Google Shape;3334;p3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3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6" name="Google Shape;3336;p35"/>
          <p:cNvGrpSpPr/>
          <p:nvPr/>
        </p:nvGrpSpPr>
        <p:grpSpPr>
          <a:xfrm>
            <a:off x="8406412" y="4495778"/>
            <a:ext cx="219489" cy="84745"/>
            <a:chOff x="4659775" y="2072775"/>
            <a:chExt cx="74325" cy="28700"/>
          </a:xfrm>
        </p:grpSpPr>
        <p:sp>
          <p:nvSpPr>
            <p:cNvPr id="3337" name="Google Shape;3337;p3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3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3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0" name="Google Shape;3340;p35"/>
          <p:cNvGrpSpPr/>
          <p:nvPr/>
        </p:nvGrpSpPr>
        <p:grpSpPr>
          <a:xfrm>
            <a:off x="9521706" y="4241849"/>
            <a:ext cx="202952" cy="108146"/>
            <a:chOff x="4662475" y="1976500"/>
            <a:chExt cx="68725" cy="36625"/>
          </a:xfrm>
        </p:grpSpPr>
        <p:sp>
          <p:nvSpPr>
            <p:cNvPr id="3341" name="Google Shape;3341;p3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3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3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4" name="Google Shape;3344;p35"/>
          <p:cNvGrpSpPr/>
          <p:nvPr/>
        </p:nvGrpSpPr>
        <p:grpSpPr>
          <a:xfrm>
            <a:off x="9154218" y="4246019"/>
            <a:ext cx="202361" cy="99805"/>
            <a:chOff x="4920150" y="1977875"/>
            <a:chExt cx="68525" cy="33800"/>
          </a:xfrm>
        </p:grpSpPr>
        <p:sp>
          <p:nvSpPr>
            <p:cNvPr id="3345" name="Google Shape;3345;p3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3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3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35"/>
          <p:cNvGrpSpPr/>
          <p:nvPr/>
        </p:nvGrpSpPr>
        <p:grpSpPr>
          <a:xfrm>
            <a:off x="8440262" y="4735750"/>
            <a:ext cx="151789" cy="155022"/>
            <a:chOff x="4676550" y="2160575"/>
            <a:chExt cx="51400" cy="52500"/>
          </a:xfrm>
        </p:grpSpPr>
        <p:sp>
          <p:nvSpPr>
            <p:cNvPr id="3349" name="Google Shape;3349;p3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3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3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2" name="Google Shape;3352;p35"/>
          <p:cNvGrpSpPr/>
          <p:nvPr/>
        </p:nvGrpSpPr>
        <p:grpSpPr>
          <a:xfrm>
            <a:off x="8800679" y="4744276"/>
            <a:ext cx="176300" cy="137970"/>
            <a:chOff x="4768325" y="2163475"/>
            <a:chExt cx="59700" cy="46725"/>
          </a:xfrm>
        </p:grpSpPr>
        <p:sp>
          <p:nvSpPr>
            <p:cNvPr id="3353" name="Google Shape;3353;p3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3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5" name="Google Shape;3355;p35"/>
          <p:cNvSpPr/>
          <p:nvPr/>
        </p:nvSpPr>
        <p:spPr>
          <a:xfrm>
            <a:off x="9203076" y="4734027"/>
            <a:ext cx="104466" cy="158565"/>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35"/>
          <p:cNvSpPr/>
          <p:nvPr/>
        </p:nvSpPr>
        <p:spPr>
          <a:xfrm>
            <a:off x="9533322" y="5955076"/>
            <a:ext cx="179548" cy="197616"/>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35"/>
          <p:cNvSpPr/>
          <p:nvPr/>
        </p:nvSpPr>
        <p:spPr>
          <a:xfrm>
            <a:off x="8443868" y="5019326"/>
            <a:ext cx="144407" cy="198133"/>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35"/>
          <p:cNvSpPr/>
          <p:nvPr/>
        </p:nvSpPr>
        <p:spPr>
          <a:xfrm>
            <a:off x="8405035" y="5974269"/>
            <a:ext cx="222073" cy="159230"/>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35"/>
          <p:cNvSpPr/>
          <p:nvPr/>
        </p:nvSpPr>
        <p:spPr>
          <a:xfrm>
            <a:off x="8426039" y="5345785"/>
            <a:ext cx="180065" cy="136419"/>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35"/>
          <p:cNvSpPr/>
          <p:nvPr/>
        </p:nvSpPr>
        <p:spPr>
          <a:xfrm>
            <a:off x="9194438" y="5323860"/>
            <a:ext cx="121742" cy="180268"/>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61" name="Google Shape;3361;p35"/>
          <p:cNvGrpSpPr/>
          <p:nvPr/>
        </p:nvGrpSpPr>
        <p:grpSpPr>
          <a:xfrm>
            <a:off x="8820464" y="5053564"/>
            <a:ext cx="136729" cy="129554"/>
            <a:chOff x="4768575" y="2253950"/>
            <a:chExt cx="46300" cy="43875"/>
          </a:xfrm>
        </p:grpSpPr>
        <p:sp>
          <p:nvSpPr>
            <p:cNvPr id="3362" name="Google Shape;3362;p3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3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 name="Google Shape;3364;p35"/>
          <p:cNvGrpSpPr/>
          <p:nvPr/>
        </p:nvGrpSpPr>
        <p:grpSpPr>
          <a:xfrm>
            <a:off x="9183750" y="5646484"/>
            <a:ext cx="143299" cy="177316"/>
            <a:chOff x="4960900" y="2433225"/>
            <a:chExt cx="48525" cy="60050"/>
          </a:xfrm>
        </p:grpSpPr>
        <p:sp>
          <p:nvSpPr>
            <p:cNvPr id="3365" name="Google Shape;3365;p3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3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 name="Google Shape;3367;p35"/>
          <p:cNvGrpSpPr/>
          <p:nvPr/>
        </p:nvGrpSpPr>
        <p:grpSpPr>
          <a:xfrm>
            <a:off x="8806144" y="5966645"/>
            <a:ext cx="165374" cy="174363"/>
            <a:chOff x="4854075" y="2527625"/>
            <a:chExt cx="56000" cy="59050"/>
          </a:xfrm>
        </p:grpSpPr>
        <p:sp>
          <p:nvSpPr>
            <p:cNvPr id="3368" name="Google Shape;3368;p3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3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70" name="Google Shape;3370;p35"/>
          <p:cNvSpPr/>
          <p:nvPr/>
        </p:nvSpPr>
        <p:spPr>
          <a:xfrm>
            <a:off x="8824548" y="5654770"/>
            <a:ext cx="128386" cy="160854"/>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35"/>
          <p:cNvSpPr/>
          <p:nvPr/>
        </p:nvSpPr>
        <p:spPr>
          <a:xfrm>
            <a:off x="9526161" y="4732883"/>
            <a:ext cx="193871" cy="160854"/>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35"/>
          <p:cNvSpPr/>
          <p:nvPr/>
        </p:nvSpPr>
        <p:spPr>
          <a:xfrm>
            <a:off x="8434049" y="5654770"/>
            <a:ext cx="164045" cy="160854"/>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73" name="Google Shape;3373;p35"/>
          <p:cNvGrpSpPr/>
          <p:nvPr/>
        </p:nvGrpSpPr>
        <p:grpSpPr>
          <a:xfrm>
            <a:off x="9562983" y="5316462"/>
            <a:ext cx="120413" cy="194959"/>
            <a:chOff x="5059700" y="2334775"/>
            <a:chExt cx="40775" cy="66025"/>
          </a:xfrm>
        </p:grpSpPr>
        <p:sp>
          <p:nvSpPr>
            <p:cNvPr id="3374" name="Google Shape;3374;p3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3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3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3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3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3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3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3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3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3" name="Google Shape;3383;p35"/>
          <p:cNvGrpSpPr/>
          <p:nvPr/>
        </p:nvGrpSpPr>
        <p:grpSpPr>
          <a:xfrm>
            <a:off x="9511045" y="5637921"/>
            <a:ext cx="224288" cy="194442"/>
            <a:chOff x="5037700" y="2430325"/>
            <a:chExt cx="75950" cy="65850"/>
          </a:xfrm>
        </p:grpSpPr>
        <p:sp>
          <p:nvSpPr>
            <p:cNvPr id="3384" name="Google Shape;3384;p3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3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6" name="Google Shape;3386;p35"/>
          <p:cNvGrpSpPr/>
          <p:nvPr/>
        </p:nvGrpSpPr>
        <p:grpSpPr>
          <a:xfrm>
            <a:off x="8807269" y="5354656"/>
            <a:ext cx="209777" cy="118368"/>
            <a:chOff x="4756975" y="2341800"/>
            <a:chExt cx="91975" cy="51925"/>
          </a:xfrm>
        </p:grpSpPr>
        <p:sp>
          <p:nvSpPr>
            <p:cNvPr id="3387" name="Google Shape;3387;p3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3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3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3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3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3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3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3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3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3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3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3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3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3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3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3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3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3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3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3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7" name="Google Shape;3407;p35"/>
          <p:cNvGrpSpPr/>
          <p:nvPr/>
        </p:nvGrpSpPr>
        <p:grpSpPr>
          <a:xfrm>
            <a:off x="9131046" y="5947174"/>
            <a:ext cx="257650" cy="213098"/>
            <a:chOff x="4943575" y="2516350"/>
            <a:chExt cx="98675" cy="81700"/>
          </a:xfrm>
        </p:grpSpPr>
        <p:sp>
          <p:nvSpPr>
            <p:cNvPr id="3408" name="Google Shape;3408;p3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3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3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3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3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3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3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3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3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3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3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3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3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3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3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3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3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3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3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3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3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3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3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3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3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3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3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3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3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3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3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3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3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3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3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3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3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3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3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3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3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3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3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3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3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3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3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3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3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3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3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3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3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3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3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3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3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3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3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3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3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3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3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3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3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3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3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3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3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3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3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3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3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3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3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3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3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3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86" name="Google Shape;3486;p35"/>
          <p:cNvSpPr/>
          <p:nvPr/>
        </p:nvSpPr>
        <p:spPr>
          <a:xfrm>
            <a:off x="9149620" y="5012705"/>
            <a:ext cx="211285" cy="211285"/>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35"/>
          <p:cNvSpPr/>
          <p:nvPr/>
        </p:nvSpPr>
        <p:spPr>
          <a:xfrm>
            <a:off x="9533070" y="5047646"/>
            <a:ext cx="180000" cy="1416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35"/>
          <p:cNvSpPr/>
          <p:nvPr/>
        </p:nvSpPr>
        <p:spPr>
          <a:xfrm>
            <a:off x="8444414" y="4224311"/>
            <a:ext cx="143100" cy="143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35"/>
          <p:cNvSpPr/>
          <p:nvPr/>
        </p:nvSpPr>
        <p:spPr>
          <a:xfrm flipH="1">
            <a:off x="8817298" y="4224311"/>
            <a:ext cx="143100" cy="1431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493"/>
        <p:cNvGrpSpPr/>
        <p:nvPr/>
      </p:nvGrpSpPr>
      <p:grpSpPr>
        <a:xfrm>
          <a:off x="0" y="0"/>
          <a:ext cx="0" cy="0"/>
          <a:chOff x="0" y="0"/>
          <a:chExt cx="0" cy="0"/>
        </a:xfrm>
      </p:grpSpPr>
      <p:grpSp>
        <p:nvGrpSpPr>
          <p:cNvPr id="3494" name="Google Shape;3494;p36"/>
          <p:cNvGrpSpPr/>
          <p:nvPr/>
        </p:nvGrpSpPr>
        <p:grpSpPr>
          <a:xfrm>
            <a:off x="415422" y="1642543"/>
            <a:ext cx="3212346" cy="1778201"/>
            <a:chOff x="2654821" y="2311071"/>
            <a:chExt cx="2279715" cy="1262120"/>
          </a:xfrm>
        </p:grpSpPr>
        <p:grpSp>
          <p:nvGrpSpPr>
            <p:cNvPr id="3495" name="Google Shape;3495;p36"/>
            <p:cNvGrpSpPr/>
            <p:nvPr/>
          </p:nvGrpSpPr>
          <p:grpSpPr>
            <a:xfrm>
              <a:off x="4034269" y="2840745"/>
              <a:ext cx="40212" cy="36437"/>
              <a:chOff x="4293400" y="2574725"/>
              <a:chExt cx="84425" cy="80100"/>
            </a:xfrm>
          </p:grpSpPr>
          <p:sp>
            <p:nvSpPr>
              <p:cNvPr id="3496" name="Google Shape;3496;p3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497" name="Google Shape;3497;p3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8" name="Google Shape;3498;p36"/>
            <p:cNvGrpSpPr/>
            <p:nvPr/>
          </p:nvGrpSpPr>
          <p:grpSpPr>
            <a:xfrm>
              <a:off x="3894606" y="2334874"/>
              <a:ext cx="913198" cy="518984"/>
              <a:chOff x="4000175" y="1462675"/>
              <a:chExt cx="1917275" cy="1140875"/>
            </a:xfrm>
          </p:grpSpPr>
          <p:sp>
            <p:nvSpPr>
              <p:cNvPr id="3499" name="Google Shape;3499;p3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500" name="Google Shape;3500;p36"/>
              <p:cNvGrpSpPr/>
              <p:nvPr/>
            </p:nvGrpSpPr>
            <p:grpSpPr>
              <a:xfrm>
                <a:off x="4000175" y="1462675"/>
                <a:ext cx="1917275" cy="1140875"/>
                <a:chOff x="4000175" y="1462675"/>
                <a:chExt cx="1917275" cy="1140875"/>
              </a:xfrm>
            </p:grpSpPr>
            <p:sp>
              <p:nvSpPr>
                <p:cNvPr id="3501" name="Google Shape;3501;p3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502" name="Google Shape;3502;p3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3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3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3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506" name="Google Shape;3506;p3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07" name="Google Shape;3507;p36"/>
            <p:cNvGrpSpPr/>
            <p:nvPr/>
          </p:nvGrpSpPr>
          <p:grpSpPr>
            <a:xfrm>
              <a:off x="3875768" y="2846704"/>
              <a:ext cx="44796" cy="47366"/>
              <a:chOff x="3960625" y="2587825"/>
              <a:chExt cx="94050" cy="104125"/>
            </a:xfrm>
          </p:grpSpPr>
          <p:sp>
            <p:nvSpPr>
              <p:cNvPr id="3508" name="Google Shape;3508;p3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509" name="Google Shape;3509;p3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 name="Google Shape;3510;p36"/>
            <p:cNvGrpSpPr/>
            <p:nvPr/>
          </p:nvGrpSpPr>
          <p:grpSpPr>
            <a:xfrm>
              <a:off x="3782759" y="2807162"/>
              <a:ext cx="82686" cy="85487"/>
              <a:chOff x="3765350" y="2500900"/>
              <a:chExt cx="173600" cy="187925"/>
            </a:xfrm>
          </p:grpSpPr>
          <p:sp>
            <p:nvSpPr>
              <p:cNvPr id="3511" name="Google Shape;3511;p3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512" name="Google Shape;3512;p3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3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3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3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3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7" name="Google Shape;3517;p36"/>
            <p:cNvGrpSpPr/>
            <p:nvPr/>
          </p:nvGrpSpPr>
          <p:grpSpPr>
            <a:xfrm>
              <a:off x="3775674" y="2798496"/>
              <a:ext cx="40545" cy="23564"/>
              <a:chOff x="3750475" y="2481850"/>
              <a:chExt cx="85125" cy="51800"/>
            </a:xfrm>
          </p:grpSpPr>
          <p:sp>
            <p:nvSpPr>
              <p:cNvPr id="3518" name="Google Shape;3518;p3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3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520" name="Google Shape;3520;p36"/>
            <p:cNvGrpSpPr/>
            <p:nvPr/>
          </p:nvGrpSpPr>
          <p:grpSpPr>
            <a:xfrm>
              <a:off x="3716946" y="2776024"/>
              <a:ext cx="81971" cy="76912"/>
              <a:chOff x="3627175" y="2432450"/>
              <a:chExt cx="172100" cy="169075"/>
            </a:xfrm>
          </p:grpSpPr>
          <p:sp>
            <p:nvSpPr>
              <p:cNvPr id="3521" name="Google Shape;3521;p3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3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523" name="Google Shape;3523;p3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524" name="Google Shape;3524;p36"/>
            <p:cNvGrpSpPr/>
            <p:nvPr/>
          </p:nvGrpSpPr>
          <p:grpSpPr>
            <a:xfrm>
              <a:off x="3685682" y="2845624"/>
              <a:ext cx="29311" cy="45055"/>
              <a:chOff x="3561536" y="2585450"/>
              <a:chExt cx="61539" cy="99045"/>
            </a:xfrm>
          </p:grpSpPr>
          <p:sp>
            <p:nvSpPr>
              <p:cNvPr id="3525" name="Google Shape;3525;p3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3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527" name="Google Shape;3527;p36"/>
            <p:cNvGrpSpPr/>
            <p:nvPr/>
          </p:nvGrpSpPr>
          <p:grpSpPr>
            <a:xfrm>
              <a:off x="3849905" y="2572252"/>
              <a:ext cx="74339" cy="119559"/>
              <a:chOff x="3906325" y="1984500"/>
              <a:chExt cx="156075" cy="262825"/>
            </a:xfrm>
          </p:grpSpPr>
          <p:sp>
            <p:nvSpPr>
              <p:cNvPr id="3528" name="Google Shape;3528;p3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529" name="Google Shape;3529;p3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0" name="Google Shape;3530;p36"/>
            <p:cNvGrpSpPr/>
            <p:nvPr/>
          </p:nvGrpSpPr>
          <p:grpSpPr>
            <a:xfrm>
              <a:off x="2654821" y="2414345"/>
              <a:ext cx="667570" cy="558731"/>
              <a:chOff x="1397225" y="1637375"/>
              <a:chExt cx="1401575" cy="1228250"/>
            </a:xfrm>
          </p:grpSpPr>
          <p:sp>
            <p:nvSpPr>
              <p:cNvPr id="3531" name="Google Shape;3531;p3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532" name="Google Shape;3532;p36"/>
              <p:cNvGrpSpPr/>
              <p:nvPr/>
            </p:nvGrpSpPr>
            <p:grpSpPr>
              <a:xfrm>
                <a:off x="1397225" y="1637375"/>
                <a:ext cx="1398775" cy="1228250"/>
                <a:chOff x="1397225" y="1637375"/>
                <a:chExt cx="1398775" cy="1228250"/>
              </a:xfrm>
            </p:grpSpPr>
            <p:sp>
              <p:nvSpPr>
                <p:cNvPr id="3533" name="Google Shape;3533;p3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3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35" name="Google Shape;3535;p36"/>
            <p:cNvGrpSpPr/>
            <p:nvPr/>
          </p:nvGrpSpPr>
          <p:grpSpPr>
            <a:xfrm>
              <a:off x="3230417" y="3103734"/>
              <a:ext cx="282982" cy="280332"/>
              <a:chOff x="2605700" y="3152850"/>
              <a:chExt cx="594125" cy="616250"/>
            </a:xfrm>
          </p:grpSpPr>
          <p:sp>
            <p:nvSpPr>
              <p:cNvPr id="3536" name="Google Shape;3536;p3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537" name="Google Shape;3537;p3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3538" name="Google Shape;3538;p36"/>
            <p:cNvGrpSpPr/>
            <p:nvPr/>
          </p:nvGrpSpPr>
          <p:grpSpPr>
            <a:xfrm>
              <a:off x="3265985" y="3226989"/>
              <a:ext cx="87151" cy="346202"/>
              <a:chOff x="2680375" y="3423800"/>
              <a:chExt cx="182975" cy="761050"/>
            </a:xfrm>
          </p:grpSpPr>
          <p:sp>
            <p:nvSpPr>
              <p:cNvPr id="3539" name="Google Shape;3539;p3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540" name="Google Shape;3540;p3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1" name="Google Shape;3541;p36"/>
            <p:cNvGrpSpPr/>
            <p:nvPr/>
          </p:nvGrpSpPr>
          <p:grpSpPr>
            <a:xfrm>
              <a:off x="3855466" y="3289811"/>
              <a:ext cx="112514" cy="94210"/>
              <a:chOff x="3918000" y="3561900"/>
              <a:chExt cx="236225" cy="207100"/>
            </a:xfrm>
          </p:grpSpPr>
          <p:sp>
            <p:nvSpPr>
              <p:cNvPr id="3542" name="Google Shape;3542;p3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543" name="Google Shape;3543;p3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4" name="Google Shape;3544;p36"/>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36"/>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36"/>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3547" name="Google Shape;3547;p36"/>
            <p:cNvGrpSpPr/>
            <p:nvPr/>
          </p:nvGrpSpPr>
          <p:grpSpPr>
            <a:xfrm>
              <a:off x="2905224" y="2311071"/>
              <a:ext cx="596721" cy="528992"/>
              <a:chOff x="1922950" y="1410350"/>
              <a:chExt cx="1252825" cy="1162875"/>
            </a:xfrm>
          </p:grpSpPr>
          <p:sp>
            <p:nvSpPr>
              <p:cNvPr id="3548" name="Google Shape;3548;p3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3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3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3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3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3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3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3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3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3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3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3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3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3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3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3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3564" name="Google Shape;3564;p36"/>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36"/>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36"/>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36"/>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36"/>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36"/>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36"/>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36"/>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36"/>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36"/>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36"/>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36"/>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36"/>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36"/>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36"/>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36"/>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36"/>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36"/>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36"/>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36"/>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584" name="Google Shape;3584;p36"/>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585" name="Google Shape;3585;p36"/>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6" name="Google Shape;3586;p36"/>
            <p:cNvGrpSpPr/>
            <p:nvPr/>
          </p:nvGrpSpPr>
          <p:grpSpPr>
            <a:xfrm>
              <a:off x="3280929" y="3294542"/>
              <a:ext cx="109894" cy="272224"/>
              <a:chOff x="2711750" y="3572300"/>
              <a:chExt cx="230725" cy="598425"/>
            </a:xfrm>
          </p:grpSpPr>
          <p:sp>
            <p:nvSpPr>
              <p:cNvPr id="3587" name="Google Shape;3587;p3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3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9" name="Google Shape;3589;p36"/>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90" name="Google Shape;3590;p36"/>
            <p:cNvGrpSpPr/>
            <p:nvPr/>
          </p:nvGrpSpPr>
          <p:grpSpPr>
            <a:xfrm>
              <a:off x="3790439" y="2408636"/>
              <a:ext cx="73017" cy="75684"/>
              <a:chOff x="3781475" y="1624825"/>
              <a:chExt cx="153300" cy="166375"/>
            </a:xfrm>
          </p:grpSpPr>
          <p:sp>
            <p:nvSpPr>
              <p:cNvPr id="3591" name="Google Shape;3591;p3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3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3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3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95" name="Google Shape;3595;p36"/>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36"/>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36"/>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36"/>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36"/>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36"/>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36"/>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02" name="Google Shape;3602;p36"/>
            <p:cNvGrpSpPr/>
            <p:nvPr/>
          </p:nvGrpSpPr>
          <p:grpSpPr>
            <a:xfrm>
              <a:off x="4403342" y="3107749"/>
              <a:ext cx="316680" cy="101374"/>
              <a:chOff x="5068275" y="3161675"/>
              <a:chExt cx="664875" cy="222850"/>
            </a:xfrm>
          </p:grpSpPr>
          <p:sp>
            <p:nvSpPr>
              <p:cNvPr id="3603" name="Google Shape;3603;p3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3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3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3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7" name="Google Shape;3607;p36"/>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36"/>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36"/>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36"/>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36"/>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36"/>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36"/>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36"/>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36"/>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36"/>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36"/>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36"/>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36"/>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36"/>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36"/>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36"/>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36"/>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36"/>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36"/>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36"/>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36"/>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36"/>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36"/>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36"/>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36"/>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36"/>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36"/>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36"/>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36"/>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36" name="Google Shape;3636;p36"/>
            <p:cNvGrpSpPr/>
            <p:nvPr/>
          </p:nvGrpSpPr>
          <p:grpSpPr>
            <a:xfrm>
              <a:off x="3697513" y="2707266"/>
              <a:ext cx="59549" cy="79733"/>
              <a:chOff x="3586375" y="2281300"/>
              <a:chExt cx="125025" cy="175275"/>
            </a:xfrm>
          </p:grpSpPr>
          <p:sp>
            <p:nvSpPr>
              <p:cNvPr id="3637" name="Google Shape;3637;p3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3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9" name="Google Shape;3639;p36"/>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40" name="Google Shape;3640;p36"/>
            <p:cNvGrpSpPr/>
            <p:nvPr/>
          </p:nvGrpSpPr>
          <p:grpSpPr>
            <a:xfrm>
              <a:off x="4513224" y="3221724"/>
              <a:ext cx="274563" cy="280321"/>
              <a:chOff x="5298975" y="3412225"/>
              <a:chExt cx="576450" cy="616225"/>
            </a:xfrm>
          </p:grpSpPr>
          <p:sp>
            <p:nvSpPr>
              <p:cNvPr id="3641" name="Google Shape;3641;p3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642" name="Google Shape;3642;p3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3" name="Google Shape;3643;p36"/>
            <p:cNvGrpSpPr/>
            <p:nvPr/>
          </p:nvGrpSpPr>
          <p:grpSpPr>
            <a:xfrm>
              <a:off x="4824403" y="3421846"/>
              <a:ext cx="110132" cy="130647"/>
              <a:chOff x="5952300" y="3852150"/>
              <a:chExt cx="231225" cy="287200"/>
            </a:xfrm>
          </p:grpSpPr>
          <p:sp>
            <p:nvSpPr>
              <p:cNvPr id="3644" name="Google Shape;3644;p3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3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46" name="Google Shape;3646;p36"/>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36"/>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36"/>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36"/>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36"/>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36"/>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36"/>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36"/>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54" name="Google Shape;3654;p36"/>
            <p:cNvGrpSpPr/>
            <p:nvPr/>
          </p:nvGrpSpPr>
          <p:grpSpPr>
            <a:xfrm>
              <a:off x="4295710" y="3079670"/>
              <a:ext cx="14968" cy="27135"/>
              <a:chOff x="4842300" y="3099950"/>
              <a:chExt cx="31425" cy="59650"/>
            </a:xfrm>
          </p:grpSpPr>
          <p:sp>
            <p:nvSpPr>
              <p:cNvPr id="3655" name="Google Shape;3655;p3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3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3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3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59" name="Google Shape;3659;p36"/>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36"/>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36"/>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36"/>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36"/>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36"/>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36"/>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36"/>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67" name="Google Shape;3667;p36"/>
            <p:cNvGrpSpPr/>
            <p:nvPr/>
          </p:nvGrpSpPr>
          <p:grpSpPr>
            <a:xfrm>
              <a:off x="3831056" y="2816010"/>
              <a:ext cx="37378" cy="27612"/>
              <a:chOff x="3866750" y="2520350"/>
              <a:chExt cx="78475" cy="60700"/>
            </a:xfrm>
          </p:grpSpPr>
          <p:sp>
            <p:nvSpPr>
              <p:cNvPr id="3668" name="Google Shape;3668;p3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3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3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3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2" name="Google Shape;3672;p36"/>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36"/>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36"/>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36"/>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36"/>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36"/>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36"/>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36"/>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36"/>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36"/>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36"/>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36"/>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36"/>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36"/>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36"/>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36"/>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36"/>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689" name="Google Shape;3689;p36"/>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36"/>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36"/>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36"/>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36"/>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36"/>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36"/>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36"/>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36"/>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36"/>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36"/>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36"/>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701" name="Google Shape;3701;p36"/>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36"/>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36"/>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36"/>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36"/>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36"/>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36"/>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36"/>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36"/>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36"/>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36"/>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36"/>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36"/>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14" name="Google Shape;3714;p36"/>
            <p:cNvGrpSpPr/>
            <p:nvPr/>
          </p:nvGrpSpPr>
          <p:grpSpPr>
            <a:xfrm>
              <a:off x="3632736" y="3051591"/>
              <a:ext cx="63288" cy="45217"/>
              <a:chOff x="3450375" y="3038225"/>
              <a:chExt cx="132875" cy="99400"/>
            </a:xfrm>
          </p:grpSpPr>
          <p:sp>
            <p:nvSpPr>
              <p:cNvPr id="3715" name="Google Shape;3715;p3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3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17" name="Google Shape;3717;p36"/>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36"/>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36"/>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36"/>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36"/>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36"/>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36"/>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36"/>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36"/>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726" name="Google Shape;3726;p36"/>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36"/>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36"/>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36"/>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36"/>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36"/>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36"/>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36"/>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36"/>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36"/>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736" name="Google Shape;3736;p36"/>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36"/>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36"/>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36"/>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36"/>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36"/>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742" name="Google Shape;3742;p36"/>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36"/>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36"/>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3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3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36"/>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36"/>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36"/>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36"/>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36"/>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2" name="Google Shape;3752;p36"/>
          <p:cNvGrpSpPr/>
          <p:nvPr/>
        </p:nvGrpSpPr>
        <p:grpSpPr>
          <a:xfrm>
            <a:off x="4034631" y="1725740"/>
            <a:ext cx="2677631" cy="1760739"/>
            <a:chOff x="235800" y="830650"/>
            <a:chExt cx="6978450" cy="4588844"/>
          </a:xfrm>
        </p:grpSpPr>
        <p:sp>
          <p:nvSpPr>
            <p:cNvPr id="3753" name="Google Shape;3753;p36"/>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36"/>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36"/>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36"/>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36"/>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36"/>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9" name="Google Shape;3759;p36"/>
          <p:cNvGrpSpPr/>
          <p:nvPr/>
        </p:nvGrpSpPr>
        <p:grpSpPr>
          <a:xfrm>
            <a:off x="411683" y="4085470"/>
            <a:ext cx="3380436" cy="1718705"/>
            <a:chOff x="238125" y="1038125"/>
            <a:chExt cx="7146800" cy="3633625"/>
          </a:xfrm>
        </p:grpSpPr>
        <p:sp>
          <p:nvSpPr>
            <p:cNvPr id="3760" name="Google Shape;3760;p3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3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3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3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3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3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3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3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3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3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3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3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3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3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3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3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3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3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3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3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3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3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3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3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3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3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3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3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3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3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3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3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3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3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3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3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3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3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3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3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3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3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3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3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3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3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3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3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3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3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3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3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3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3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3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3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3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3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3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3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3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3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3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3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3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3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3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3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3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3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3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3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3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3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3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3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3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3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3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3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3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3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3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3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3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3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3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3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3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3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3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3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3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3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3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3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3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3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3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3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3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3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3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3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3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3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3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3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3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3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3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3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3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3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3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3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3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3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3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3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3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3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3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3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3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3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3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3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3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3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3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3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3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3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3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3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3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3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3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3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3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3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3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3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3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3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3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3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3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3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3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3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3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3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3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3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3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3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3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3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3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3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3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3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3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3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3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3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3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3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3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3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3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3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3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3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3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3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3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3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3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3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3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3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3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3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3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3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3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3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3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3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3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3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3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3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3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3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3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3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3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3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3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3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3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3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3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3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3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3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3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3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3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3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3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3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3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3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3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3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3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3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3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3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3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3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3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3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3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3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3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3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3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3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3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3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3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3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3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3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3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3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3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3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3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3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3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3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3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3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3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3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3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3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3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3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3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3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3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3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3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3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3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3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3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3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3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3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3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3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3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3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3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3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3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3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3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3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3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3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3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3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3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3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3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3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3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3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3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3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3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3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3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3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3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3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3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3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3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3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3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3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3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3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3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3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3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3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3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3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3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3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3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3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3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3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3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3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3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3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3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3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3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3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3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3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3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3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3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3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3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3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3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3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3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3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3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3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3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3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3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3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3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3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3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3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3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3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3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3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3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3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3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3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3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3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3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3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3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3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3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3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3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3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3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3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3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3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3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3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3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3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3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3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3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3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3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3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3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3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3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3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3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3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3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3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3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3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3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3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3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3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3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3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3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3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3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3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3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3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3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3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3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3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3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3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3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3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3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3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3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3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3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3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3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3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3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3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3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3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3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3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3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3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3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3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3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3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3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3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3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3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3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3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3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3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3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3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3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3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3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3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3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3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3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3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3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3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3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3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3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3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3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3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3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3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3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3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3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3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3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3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3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3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3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3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3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3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3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3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3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3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3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3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3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3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3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3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3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3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3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3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3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3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3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3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3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3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3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3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3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3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3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3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3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3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3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3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3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3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3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3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3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3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3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3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3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3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3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3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3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3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3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3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3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3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3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3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3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3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3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3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3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3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3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3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3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3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3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3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3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3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3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3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3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3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3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3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3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3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3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3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3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3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3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3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3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3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3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3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3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3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3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3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3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3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3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3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3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3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3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3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3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3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3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3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3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3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3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3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3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3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3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3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3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3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3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3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3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3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3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3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3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3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3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3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3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3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3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3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3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3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3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3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3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3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3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3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3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3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3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3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3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3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3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3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3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3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3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3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3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3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3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3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3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3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3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3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3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3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3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3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3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3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3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3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3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3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3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3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3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3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3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3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3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3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3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3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3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3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3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3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3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3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3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3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3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3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3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3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3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3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3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3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3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3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3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3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3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3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3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3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3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3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3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3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3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3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3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3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3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3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3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3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3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3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3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3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3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3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3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3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3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3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3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3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3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3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3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3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3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3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3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3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3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3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3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3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3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3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3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3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3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3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3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3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3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3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3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3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3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3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3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3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3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3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3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3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3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3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3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3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3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3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3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3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3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3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3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3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3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3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3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3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3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3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3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3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3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3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3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3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3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3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3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3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3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3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3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3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3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3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3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3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3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3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3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3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3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3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3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3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3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3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3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3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3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3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3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3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3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3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3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3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3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3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3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3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3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3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3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3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3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3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3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3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3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3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3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3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3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3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3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3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3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3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3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3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3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3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3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3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3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3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3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3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3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3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3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3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3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3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3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3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3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3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3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3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3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3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3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3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3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3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3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3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3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3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3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3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3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3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3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3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3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3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3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3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3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3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3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3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3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3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3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3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3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3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3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3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3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3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3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3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3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3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3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3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3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3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3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3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3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3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3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3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3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3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3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3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3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3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3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3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3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3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3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3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3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3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3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3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3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3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3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3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3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3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3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3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3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3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3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3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3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3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3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3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3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3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3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3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3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3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3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3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3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3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3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3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3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3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3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3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3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3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3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3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3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3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3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3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3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3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3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3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3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3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3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3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3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3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3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3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3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3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3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3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3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3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3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3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3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3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3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3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3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3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3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3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3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3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3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3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3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3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3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3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3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3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3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3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3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3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3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3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3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3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3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3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3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3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3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3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3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3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3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3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3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3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3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3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3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3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3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3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3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3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3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3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3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3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3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3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3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3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3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3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3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3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3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3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3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3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3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3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3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3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3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3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3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3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3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3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3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3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3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3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3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3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3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3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3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3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3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3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3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3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3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3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3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3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3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3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3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3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3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3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3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3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3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3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3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3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3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3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3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3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3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3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3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3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3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3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3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3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3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3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3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3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3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3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3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3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3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3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3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3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3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3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3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3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3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3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3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3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3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3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3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3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3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3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3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3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3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3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3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3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3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3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3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3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3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3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3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3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3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3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3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3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3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3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3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3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3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3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3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3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3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3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3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3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3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3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3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3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3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3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3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3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3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3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3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3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3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3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3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3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3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3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3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3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3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3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3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3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3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3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3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3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3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3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3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3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3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3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3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3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3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3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3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3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3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3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3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3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3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3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3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3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3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3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3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3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3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3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3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3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3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3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3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3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3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3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3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3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3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3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3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3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3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3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3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3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3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3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3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3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3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3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3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3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3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3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3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3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3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3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3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3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3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3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3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3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3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3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3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3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3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3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3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3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3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3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3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3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3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3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3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3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3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3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3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3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3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3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3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3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3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3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3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3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3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3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3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3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3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3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3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3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3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3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3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3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3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3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3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3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3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3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3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3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3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3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3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3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3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3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3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3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3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3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3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3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3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3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3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3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3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3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3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3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3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3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3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3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3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3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3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3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3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3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3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3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3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3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3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3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3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3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3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3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3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3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3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3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3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3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3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3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3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3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3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3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3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3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3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3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3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3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3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3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3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3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3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3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3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3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3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3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3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3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3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3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3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3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3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3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3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3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3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3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3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3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3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3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3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3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3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3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3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3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3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3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3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3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3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3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3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3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3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3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3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3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3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3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3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3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3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3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3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3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3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3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3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3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3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3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3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3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3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3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3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3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3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3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3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3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3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3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3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3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3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3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3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3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3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3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3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3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3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3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3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3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3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3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3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3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3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3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3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3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3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3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3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3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3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3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3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3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3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3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3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3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3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3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3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3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3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3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3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3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3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3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3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3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3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3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3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3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3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3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3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3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3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3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3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3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3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3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3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3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3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3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3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3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3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3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3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3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3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3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3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3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3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3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3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3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3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3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3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3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3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3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3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3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3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3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3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3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3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3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3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3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3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3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3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3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3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3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3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3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3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3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3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3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3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3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3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3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3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3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3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3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3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3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3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3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3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3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3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3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3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3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3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3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3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3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3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3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3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3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3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3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3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3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3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3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3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3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3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3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3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3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3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3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3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3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3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3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3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3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3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3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3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3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3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3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3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3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3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3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3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3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3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3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3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3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3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3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3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3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3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3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3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3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3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3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3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3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3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3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3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3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3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3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3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3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3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3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3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3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2" name="Google Shape;5332;p36"/>
          <p:cNvGrpSpPr/>
          <p:nvPr/>
        </p:nvGrpSpPr>
        <p:grpSpPr>
          <a:xfrm>
            <a:off x="7002905" y="1691292"/>
            <a:ext cx="3338829" cy="1778716"/>
            <a:chOff x="233350" y="949250"/>
            <a:chExt cx="7137300" cy="3802300"/>
          </a:xfrm>
        </p:grpSpPr>
        <p:sp>
          <p:nvSpPr>
            <p:cNvPr id="5333" name="Google Shape;5333;p3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3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3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3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3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3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3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3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3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3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3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3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3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3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3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3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3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3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3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3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3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3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3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3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3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3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3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3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3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3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3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3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3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3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3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3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3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3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3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3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3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3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3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3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3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3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3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3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3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3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3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4" name="Google Shape;5384;p36"/>
          <p:cNvGrpSpPr/>
          <p:nvPr/>
        </p:nvGrpSpPr>
        <p:grpSpPr>
          <a:xfrm>
            <a:off x="9340793" y="4326210"/>
            <a:ext cx="134311" cy="412799"/>
            <a:chOff x="7564426" y="3224343"/>
            <a:chExt cx="119985" cy="368801"/>
          </a:xfrm>
        </p:grpSpPr>
        <p:sp>
          <p:nvSpPr>
            <p:cNvPr id="5385" name="Google Shape;5385;p3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3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7" name="Google Shape;5387;p36"/>
          <p:cNvGrpSpPr/>
          <p:nvPr/>
        </p:nvGrpSpPr>
        <p:grpSpPr>
          <a:xfrm>
            <a:off x="8953522" y="4318608"/>
            <a:ext cx="244174" cy="427993"/>
            <a:chOff x="8370831" y="3202002"/>
            <a:chExt cx="218129" cy="382376"/>
          </a:xfrm>
        </p:grpSpPr>
        <p:sp>
          <p:nvSpPr>
            <p:cNvPr id="5388" name="Google Shape;5388;p3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3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0" name="Google Shape;5390;p36"/>
          <p:cNvGrpSpPr/>
          <p:nvPr/>
        </p:nvGrpSpPr>
        <p:grpSpPr>
          <a:xfrm>
            <a:off x="9885569" y="4848195"/>
            <a:ext cx="398716" cy="344043"/>
            <a:chOff x="6742064" y="3750480"/>
            <a:chExt cx="399315" cy="344560"/>
          </a:xfrm>
        </p:grpSpPr>
        <p:sp>
          <p:nvSpPr>
            <p:cNvPr id="5391" name="Google Shape;5391;p3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3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3" name="Google Shape;5393;p36"/>
          <p:cNvGrpSpPr/>
          <p:nvPr/>
        </p:nvGrpSpPr>
        <p:grpSpPr>
          <a:xfrm>
            <a:off x="9291861" y="5300747"/>
            <a:ext cx="232514" cy="362884"/>
            <a:chOff x="7248525" y="3739696"/>
            <a:chExt cx="230531" cy="359790"/>
          </a:xfrm>
        </p:grpSpPr>
        <p:sp>
          <p:nvSpPr>
            <p:cNvPr id="5394" name="Google Shape;5394;p3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3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6" name="Google Shape;5396;p36"/>
          <p:cNvGrpSpPr/>
          <p:nvPr/>
        </p:nvGrpSpPr>
        <p:grpSpPr>
          <a:xfrm>
            <a:off x="9608469" y="4840856"/>
            <a:ext cx="209902" cy="359135"/>
            <a:chOff x="7601242" y="3729267"/>
            <a:chExt cx="222566" cy="380803"/>
          </a:xfrm>
        </p:grpSpPr>
        <p:sp>
          <p:nvSpPr>
            <p:cNvPr id="5397" name="Google Shape;5397;p3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3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99" name="Google Shape;5399;p36"/>
          <p:cNvSpPr/>
          <p:nvPr/>
        </p:nvSpPr>
        <p:spPr>
          <a:xfrm>
            <a:off x="9565038" y="4341502"/>
            <a:ext cx="297488" cy="382196"/>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00" name="Google Shape;5400;p36"/>
          <p:cNvGrpSpPr/>
          <p:nvPr/>
        </p:nvGrpSpPr>
        <p:grpSpPr>
          <a:xfrm>
            <a:off x="8951243" y="4842533"/>
            <a:ext cx="249406" cy="355652"/>
            <a:chOff x="8304647" y="3738687"/>
            <a:chExt cx="225076" cy="320956"/>
          </a:xfrm>
        </p:grpSpPr>
        <p:sp>
          <p:nvSpPr>
            <p:cNvPr id="5401" name="Google Shape;5401;p36"/>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3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3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4" name="Google Shape;5404;p36"/>
          <p:cNvGrpSpPr/>
          <p:nvPr/>
        </p:nvGrpSpPr>
        <p:grpSpPr>
          <a:xfrm>
            <a:off x="9302387" y="4842533"/>
            <a:ext cx="230011" cy="355652"/>
            <a:chOff x="8615101" y="3738687"/>
            <a:chExt cx="207573" cy="320956"/>
          </a:xfrm>
        </p:grpSpPr>
        <p:sp>
          <p:nvSpPr>
            <p:cNvPr id="5405" name="Google Shape;5405;p36"/>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3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3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08" name="Google Shape;5408;p36"/>
          <p:cNvSpPr/>
          <p:nvPr/>
        </p:nvSpPr>
        <p:spPr>
          <a:xfrm>
            <a:off x="9942028" y="4314011"/>
            <a:ext cx="286592" cy="37201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09" name="Google Shape;5409;p36"/>
          <p:cNvGrpSpPr/>
          <p:nvPr/>
        </p:nvGrpSpPr>
        <p:grpSpPr>
          <a:xfrm>
            <a:off x="7233515" y="4998949"/>
            <a:ext cx="718614" cy="658839"/>
            <a:chOff x="6015419" y="3716859"/>
            <a:chExt cx="557671" cy="511283"/>
          </a:xfrm>
        </p:grpSpPr>
        <p:sp>
          <p:nvSpPr>
            <p:cNvPr id="5410" name="Google Shape;5410;p36"/>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11" name="Google Shape;5411;p36"/>
            <p:cNvGrpSpPr/>
            <p:nvPr/>
          </p:nvGrpSpPr>
          <p:grpSpPr>
            <a:xfrm>
              <a:off x="6036094" y="3716980"/>
              <a:ext cx="529860" cy="510468"/>
              <a:chOff x="6036094" y="3716980"/>
              <a:chExt cx="529860" cy="510468"/>
            </a:xfrm>
          </p:grpSpPr>
          <p:sp>
            <p:nvSpPr>
              <p:cNvPr id="5412" name="Google Shape;5412;p36"/>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36"/>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36"/>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36"/>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36"/>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36"/>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36"/>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36"/>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36"/>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36"/>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22" name="Google Shape;5422;p36"/>
          <p:cNvGrpSpPr/>
          <p:nvPr/>
        </p:nvGrpSpPr>
        <p:grpSpPr>
          <a:xfrm>
            <a:off x="8043897" y="4170081"/>
            <a:ext cx="742623" cy="659597"/>
            <a:chOff x="6644304" y="3073628"/>
            <a:chExt cx="576302" cy="511871"/>
          </a:xfrm>
        </p:grpSpPr>
        <p:sp>
          <p:nvSpPr>
            <p:cNvPr id="5423" name="Google Shape;5423;p3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24" name="Google Shape;5424;p36"/>
            <p:cNvGrpSpPr/>
            <p:nvPr/>
          </p:nvGrpSpPr>
          <p:grpSpPr>
            <a:xfrm>
              <a:off x="6712169" y="3085440"/>
              <a:ext cx="481622" cy="494913"/>
              <a:chOff x="6712169" y="3085440"/>
              <a:chExt cx="481622" cy="494913"/>
            </a:xfrm>
          </p:grpSpPr>
          <p:sp>
            <p:nvSpPr>
              <p:cNvPr id="5425" name="Google Shape;5425;p36"/>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36"/>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36"/>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36"/>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36"/>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0" name="Google Shape;5430;p36"/>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36"/>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36"/>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3" name="Google Shape;5433;p36"/>
          <p:cNvGrpSpPr/>
          <p:nvPr/>
        </p:nvGrpSpPr>
        <p:grpSpPr>
          <a:xfrm>
            <a:off x="8054013" y="4998644"/>
            <a:ext cx="722428" cy="658929"/>
            <a:chOff x="6652154" y="3716623"/>
            <a:chExt cx="560631" cy="511352"/>
          </a:xfrm>
        </p:grpSpPr>
        <p:sp>
          <p:nvSpPr>
            <p:cNvPr id="5434" name="Google Shape;5434;p36"/>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5" name="Google Shape;5435;p36"/>
            <p:cNvGrpSpPr/>
            <p:nvPr/>
          </p:nvGrpSpPr>
          <p:grpSpPr>
            <a:xfrm>
              <a:off x="6669657" y="3716715"/>
              <a:ext cx="466779" cy="464290"/>
              <a:chOff x="6669657" y="3716715"/>
              <a:chExt cx="466779" cy="464290"/>
            </a:xfrm>
          </p:grpSpPr>
          <p:sp>
            <p:nvSpPr>
              <p:cNvPr id="5436" name="Google Shape;5436;p36"/>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36"/>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36"/>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36"/>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36"/>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36"/>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36"/>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36"/>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36"/>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36"/>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36"/>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36"/>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36"/>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49" name="Google Shape;5449;p36"/>
          <p:cNvGrpSpPr/>
          <p:nvPr/>
        </p:nvGrpSpPr>
        <p:grpSpPr>
          <a:xfrm>
            <a:off x="9592474" y="5361343"/>
            <a:ext cx="241668" cy="241668"/>
            <a:chOff x="8565775" y="671075"/>
            <a:chExt cx="441000" cy="441000"/>
          </a:xfrm>
        </p:grpSpPr>
        <p:sp>
          <p:nvSpPr>
            <p:cNvPr id="5450" name="Google Shape;5450;p3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36"/>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52" name="Google Shape;5452;p36"/>
          <p:cNvSpPr/>
          <p:nvPr/>
        </p:nvSpPr>
        <p:spPr>
          <a:xfrm>
            <a:off x="9981081" y="5356122"/>
            <a:ext cx="249506" cy="25212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36"/>
          <p:cNvSpPr/>
          <p:nvPr/>
        </p:nvSpPr>
        <p:spPr>
          <a:xfrm flipH="1">
            <a:off x="8960793" y="5312896"/>
            <a:ext cx="230137" cy="338661"/>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4" name="Google Shape;5454;p36"/>
          <p:cNvGrpSpPr/>
          <p:nvPr/>
        </p:nvGrpSpPr>
        <p:grpSpPr>
          <a:xfrm>
            <a:off x="7213776" y="4173460"/>
            <a:ext cx="757530" cy="660244"/>
            <a:chOff x="6000100" y="3076250"/>
            <a:chExt cx="587871" cy="512373"/>
          </a:xfrm>
        </p:grpSpPr>
        <p:sp>
          <p:nvSpPr>
            <p:cNvPr id="5455" name="Google Shape;5455;p36"/>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6" name="Google Shape;5456;p36"/>
            <p:cNvGrpSpPr/>
            <p:nvPr/>
          </p:nvGrpSpPr>
          <p:grpSpPr>
            <a:xfrm>
              <a:off x="6031360" y="3076713"/>
              <a:ext cx="539107" cy="480965"/>
              <a:chOff x="6031360" y="3076713"/>
              <a:chExt cx="539107" cy="480965"/>
            </a:xfrm>
          </p:grpSpPr>
          <p:sp>
            <p:nvSpPr>
              <p:cNvPr id="5457" name="Google Shape;5457;p36"/>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36"/>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36"/>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36"/>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36"/>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36"/>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36"/>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4" name="Google Shape;5464;p36"/>
          <p:cNvGrpSpPr/>
          <p:nvPr/>
        </p:nvGrpSpPr>
        <p:grpSpPr>
          <a:xfrm>
            <a:off x="4090802" y="4087163"/>
            <a:ext cx="2888196" cy="1714683"/>
            <a:chOff x="3597785" y="3065882"/>
            <a:chExt cx="2241344" cy="1330656"/>
          </a:xfrm>
        </p:grpSpPr>
        <p:grpSp>
          <p:nvGrpSpPr>
            <p:cNvPr id="5465" name="Google Shape;5465;p36"/>
            <p:cNvGrpSpPr/>
            <p:nvPr/>
          </p:nvGrpSpPr>
          <p:grpSpPr>
            <a:xfrm>
              <a:off x="5296908" y="3937355"/>
              <a:ext cx="143198" cy="32380"/>
              <a:chOff x="5296908" y="3937355"/>
              <a:chExt cx="143198" cy="32380"/>
            </a:xfrm>
          </p:grpSpPr>
          <p:sp>
            <p:nvSpPr>
              <p:cNvPr id="5466" name="Google Shape;5466;p36"/>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67" name="Google Shape;5467;p36"/>
              <p:cNvGrpSpPr/>
              <p:nvPr/>
            </p:nvGrpSpPr>
            <p:grpSpPr>
              <a:xfrm>
                <a:off x="5402331" y="3937355"/>
                <a:ext cx="37776" cy="32380"/>
                <a:chOff x="5402331" y="3937355"/>
                <a:chExt cx="37776" cy="32380"/>
              </a:xfrm>
            </p:grpSpPr>
            <p:sp>
              <p:nvSpPr>
                <p:cNvPr id="5468" name="Google Shape;5468;p36"/>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36"/>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0" name="Google Shape;5470;p36"/>
              <p:cNvGrpSpPr/>
              <p:nvPr/>
            </p:nvGrpSpPr>
            <p:grpSpPr>
              <a:xfrm>
                <a:off x="5296908" y="3937355"/>
                <a:ext cx="37783" cy="32380"/>
                <a:chOff x="5296908" y="3937355"/>
                <a:chExt cx="37783" cy="32380"/>
              </a:xfrm>
            </p:grpSpPr>
            <p:sp>
              <p:nvSpPr>
                <p:cNvPr id="5471" name="Google Shape;5471;p36"/>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36"/>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3" name="Google Shape;5473;p36"/>
            <p:cNvGrpSpPr/>
            <p:nvPr/>
          </p:nvGrpSpPr>
          <p:grpSpPr>
            <a:xfrm>
              <a:off x="4724163" y="3119631"/>
              <a:ext cx="120838" cy="84218"/>
              <a:chOff x="4724163" y="3119631"/>
              <a:chExt cx="120838" cy="84218"/>
            </a:xfrm>
          </p:grpSpPr>
          <p:grpSp>
            <p:nvGrpSpPr>
              <p:cNvPr id="5474" name="Google Shape;5474;p36"/>
              <p:cNvGrpSpPr/>
              <p:nvPr/>
            </p:nvGrpSpPr>
            <p:grpSpPr>
              <a:xfrm>
                <a:off x="4746712" y="3132773"/>
                <a:ext cx="86869" cy="56424"/>
                <a:chOff x="4746712" y="3132773"/>
                <a:chExt cx="86869" cy="56424"/>
              </a:xfrm>
            </p:grpSpPr>
            <p:sp>
              <p:nvSpPr>
                <p:cNvPr id="5475" name="Google Shape;5475;p36"/>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36"/>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7" name="Google Shape;5477;p36"/>
              <p:cNvGrpSpPr/>
              <p:nvPr/>
            </p:nvGrpSpPr>
            <p:grpSpPr>
              <a:xfrm>
                <a:off x="4773634" y="3143336"/>
                <a:ext cx="37776" cy="32451"/>
                <a:chOff x="4773634" y="3143336"/>
                <a:chExt cx="37776" cy="32451"/>
              </a:xfrm>
            </p:grpSpPr>
            <p:sp>
              <p:nvSpPr>
                <p:cNvPr id="5478" name="Google Shape;5478;p36"/>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36"/>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0" name="Google Shape;5480;p36"/>
              <p:cNvGrpSpPr/>
              <p:nvPr/>
            </p:nvGrpSpPr>
            <p:grpSpPr>
              <a:xfrm>
                <a:off x="4724163" y="3131248"/>
                <a:ext cx="37776" cy="32459"/>
                <a:chOff x="4724163" y="3131248"/>
                <a:chExt cx="37776" cy="32459"/>
              </a:xfrm>
            </p:grpSpPr>
            <p:sp>
              <p:nvSpPr>
                <p:cNvPr id="5481" name="Google Shape;5481;p36"/>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36"/>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3" name="Google Shape;5483;p36"/>
              <p:cNvGrpSpPr/>
              <p:nvPr/>
            </p:nvGrpSpPr>
            <p:grpSpPr>
              <a:xfrm>
                <a:off x="4755081" y="3176054"/>
                <a:ext cx="32357" cy="27795"/>
                <a:chOff x="4755081" y="3176054"/>
                <a:chExt cx="32357" cy="27795"/>
              </a:xfrm>
            </p:grpSpPr>
            <p:sp>
              <p:nvSpPr>
                <p:cNvPr id="5484" name="Google Shape;5484;p36"/>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36"/>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6" name="Google Shape;5486;p36"/>
              <p:cNvGrpSpPr/>
              <p:nvPr/>
            </p:nvGrpSpPr>
            <p:grpSpPr>
              <a:xfrm>
                <a:off x="4812550" y="3119631"/>
                <a:ext cx="32451" cy="27803"/>
                <a:chOff x="4812550" y="3119631"/>
                <a:chExt cx="32451" cy="27803"/>
              </a:xfrm>
            </p:grpSpPr>
            <p:sp>
              <p:nvSpPr>
                <p:cNvPr id="5487" name="Google Shape;5487;p36"/>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36"/>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89" name="Google Shape;5489;p36"/>
            <p:cNvGrpSpPr/>
            <p:nvPr/>
          </p:nvGrpSpPr>
          <p:grpSpPr>
            <a:xfrm>
              <a:off x="5382826" y="4027197"/>
              <a:ext cx="268967" cy="250422"/>
              <a:chOff x="5382826" y="4027197"/>
              <a:chExt cx="268967" cy="250422"/>
            </a:xfrm>
          </p:grpSpPr>
          <p:grpSp>
            <p:nvGrpSpPr>
              <p:cNvPr id="5490" name="Google Shape;5490;p36"/>
              <p:cNvGrpSpPr/>
              <p:nvPr/>
            </p:nvGrpSpPr>
            <p:grpSpPr>
              <a:xfrm>
                <a:off x="5405280" y="4042510"/>
                <a:ext cx="237570" cy="218647"/>
                <a:chOff x="5405280" y="4042510"/>
                <a:chExt cx="237570" cy="218647"/>
              </a:xfrm>
            </p:grpSpPr>
            <p:sp>
              <p:nvSpPr>
                <p:cNvPr id="5491" name="Google Shape;5491;p36"/>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36"/>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36"/>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36"/>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36"/>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36"/>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7" name="Google Shape;5497;p36"/>
              <p:cNvGrpSpPr/>
              <p:nvPr/>
            </p:nvGrpSpPr>
            <p:grpSpPr>
              <a:xfrm>
                <a:off x="5382826" y="4125549"/>
                <a:ext cx="37776" cy="32380"/>
                <a:chOff x="5382826" y="4125549"/>
                <a:chExt cx="37776" cy="32380"/>
              </a:xfrm>
            </p:grpSpPr>
            <p:sp>
              <p:nvSpPr>
                <p:cNvPr id="5498" name="Google Shape;5498;p36"/>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36"/>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0" name="Google Shape;5500;p36"/>
              <p:cNvGrpSpPr/>
              <p:nvPr/>
            </p:nvGrpSpPr>
            <p:grpSpPr>
              <a:xfrm>
                <a:off x="5475680" y="4195587"/>
                <a:ext cx="37783" cy="32364"/>
                <a:chOff x="5475680" y="4195587"/>
                <a:chExt cx="37783" cy="32364"/>
              </a:xfrm>
            </p:grpSpPr>
            <p:sp>
              <p:nvSpPr>
                <p:cNvPr id="5501" name="Google Shape;5501;p36"/>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36"/>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3" name="Google Shape;5503;p36"/>
              <p:cNvGrpSpPr/>
              <p:nvPr/>
            </p:nvGrpSpPr>
            <p:grpSpPr>
              <a:xfrm>
                <a:off x="5532575" y="4027197"/>
                <a:ext cx="33308" cy="32262"/>
                <a:chOff x="5532575" y="4027197"/>
                <a:chExt cx="33308" cy="32262"/>
              </a:xfrm>
            </p:grpSpPr>
            <p:sp>
              <p:nvSpPr>
                <p:cNvPr id="5504" name="Google Shape;5504;p36"/>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36"/>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6" name="Google Shape;5506;p36"/>
              <p:cNvGrpSpPr/>
              <p:nvPr/>
            </p:nvGrpSpPr>
            <p:grpSpPr>
              <a:xfrm>
                <a:off x="5590706" y="4245348"/>
                <a:ext cx="33497" cy="32270"/>
                <a:chOff x="5590706" y="4245348"/>
                <a:chExt cx="33497" cy="32270"/>
              </a:xfrm>
            </p:grpSpPr>
            <p:sp>
              <p:nvSpPr>
                <p:cNvPr id="5507" name="Google Shape;5507;p36"/>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36"/>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9" name="Google Shape;5509;p36"/>
              <p:cNvGrpSpPr/>
              <p:nvPr/>
            </p:nvGrpSpPr>
            <p:grpSpPr>
              <a:xfrm>
                <a:off x="5618681" y="4109677"/>
                <a:ext cx="33112" cy="32357"/>
                <a:chOff x="5618681" y="4109677"/>
                <a:chExt cx="33112" cy="32357"/>
              </a:xfrm>
            </p:grpSpPr>
            <p:sp>
              <p:nvSpPr>
                <p:cNvPr id="5510" name="Google Shape;5510;p36"/>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36"/>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2" name="Google Shape;5512;p36"/>
              <p:cNvGrpSpPr/>
              <p:nvPr/>
            </p:nvGrpSpPr>
            <p:grpSpPr>
              <a:xfrm>
                <a:off x="5479298" y="4128262"/>
                <a:ext cx="31405" cy="26906"/>
                <a:chOff x="5479298" y="4128262"/>
                <a:chExt cx="31405" cy="26906"/>
              </a:xfrm>
            </p:grpSpPr>
            <p:sp>
              <p:nvSpPr>
                <p:cNvPr id="5513" name="Google Shape;5513;p36"/>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36"/>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5" name="Google Shape;5515;p36"/>
              <p:cNvGrpSpPr/>
              <p:nvPr/>
            </p:nvGrpSpPr>
            <p:grpSpPr>
              <a:xfrm>
                <a:off x="5582903" y="4180116"/>
                <a:ext cx="31499" cy="26898"/>
                <a:chOff x="5582903" y="4180116"/>
                <a:chExt cx="31499" cy="26898"/>
              </a:xfrm>
            </p:grpSpPr>
            <p:sp>
              <p:nvSpPr>
                <p:cNvPr id="5516" name="Google Shape;5516;p36"/>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36"/>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18" name="Google Shape;5518;p36"/>
            <p:cNvGrpSpPr/>
            <p:nvPr/>
          </p:nvGrpSpPr>
          <p:grpSpPr>
            <a:xfrm>
              <a:off x="3977681" y="3230323"/>
              <a:ext cx="94584" cy="84085"/>
              <a:chOff x="3977681" y="3230323"/>
              <a:chExt cx="94584" cy="84085"/>
            </a:xfrm>
          </p:grpSpPr>
          <p:grpSp>
            <p:nvGrpSpPr>
              <p:cNvPr id="5519" name="Google Shape;5519;p36"/>
              <p:cNvGrpSpPr/>
              <p:nvPr/>
            </p:nvGrpSpPr>
            <p:grpSpPr>
              <a:xfrm>
                <a:off x="4000135" y="3243041"/>
                <a:ext cx="59570" cy="57186"/>
                <a:chOff x="4000135" y="3243041"/>
                <a:chExt cx="59570" cy="57186"/>
              </a:xfrm>
            </p:grpSpPr>
            <p:sp>
              <p:nvSpPr>
                <p:cNvPr id="5520" name="Google Shape;5520;p36"/>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36"/>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36"/>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3" name="Google Shape;5523;p36"/>
              <p:cNvGrpSpPr/>
              <p:nvPr/>
            </p:nvGrpSpPr>
            <p:grpSpPr>
              <a:xfrm>
                <a:off x="3977681" y="3245872"/>
                <a:ext cx="37783" cy="32380"/>
                <a:chOff x="3977681" y="3245872"/>
                <a:chExt cx="37783" cy="32380"/>
              </a:xfrm>
            </p:grpSpPr>
            <p:sp>
              <p:nvSpPr>
                <p:cNvPr id="5524" name="Google Shape;5524;p36"/>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36"/>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6" name="Google Shape;5526;p36"/>
              <p:cNvGrpSpPr/>
              <p:nvPr/>
            </p:nvGrpSpPr>
            <p:grpSpPr>
              <a:xfrm>
                <a:off x="4040860" y="3262672"/>
                <a:ext cx="31405" cy="27001"/>
                <a:chOff x="4040860" y="3262672"/>
                <a:chExt cx="31405" cy="27001"/>
              </a:xfrm>
            </p:grpSpPr>
            <p:sp>
              <p:nvSpPr>
                <p:cNvPr id="5527" name="Google Shape;5527;p36"/>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36"/>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9" name="Google Shape;5529;p36"/>
              <p:cNvGrpSpPr/>
              <p:nvPr/>
            </p:nvGrpSpPr>
            <p:grpSpPr>
              <a:xfrm>
                <a:off x="4021072" y="3230323"/>
                <a:ext cx="31397" cy="26906"/>
                <a:chOff x="4021072" y="3230323"/>
                <a:chExt cx="31397" cy="26906"/>
              </a:xfrm>
            </p:grpSpPr>
            <p:sp>
              <p:nvSpPr>
                <p:cNvPr id="5530" name="Google Shape;5530;p36"/>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36"/>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2" name="Google Shape;5532;p36"/>
              <p:cNvGrpSpPr/>
              <p:nvPr/>
            </p:nvGrpSpPr>
            <p:grpSpPr>
              <a:xfrm>
                <a:off x="4001472" y="3287462"/>
                <a:ext cx="31499" cy="26945"/>
                <a:chOff x="4001472" y="3287462"/>
                <a:chExt cx="31499" cy="26945"/>
              </a:xfrm>
            </p:grpSpPr>
            <p:sp>
              <p:nvSpPr>
                <p:cNvPr id="5533" name="Google Shape;5533;p36"/>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36"/>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35" name="Google Shape;5535;p36"/>
            <p:cNvGrpSpPr/>
            <p:nvPr/>
          </p:nvGrpSpPr>
          <p:grpSpPr>
            <a:xfrm>
              <a:off x="4084715" y="3258865"/>
              <a:ext cx="184961" cy="137268"/>
              <a:chOff x="4084715" y="3258865"/>
              <a:chExt cx="184961" cy="137268"/>
            </a:xfrm>
          </p:grpSpPr>
          <p:grpSp>
            <p:nvGrpSpPr>
              <p:cNvPr id="5536" name="Google Shape;5536;p36"/>
              <p:cNvGrpSpPr/>
              <p:nvPr/>
            </p:nvGrpSpPr>
            <p:grpSpPr>
              <a:xfrm>
                <a:off x="4107453" y="3271583"/>
                <a:ext cx="153470" cy="110275"/>
                <a:chOff x="4107453" y="3271583"/>
                <a:chExt cx="153470" cy="110275"/>
              </a:xfrm>
            </p:grpSpPr>
            <p:sp>
              <p:nvSpPr>
                <p:cNvPr id="5537" name="Google Shape;5537;p36"/>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36"/>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36"/>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36"/>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1" name="Google Shape;5541;p36"/>
              <p:cNvGrpSpPr/>
              <p:nvPr/>
            </p:nvGrpSpPr>
            <p:grpSpPr>
              <a:xfrm>
                <a:off x="4136947" y="3258865"/>
                <a:ext cx="31499" cy="27001"/>
                <a:chOff x="4136947" y="3258865"/>
                <a:chExt cx="31499" cy="27001"/>
              </a:xfrm>
            </p:grpSpPr>
            <p:sp>
              <p:nvSpPr>
                <p:cNvPr id="5542" name="Google Shape;5542;p36"/>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36"/>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4" name="Google Shape;5544;p36"/>
              <p:cNvGrpSpPr/>
              <p:nvPr/>
            </p:nvGrpSpPr>
            <p:grpSpPr>
              <a:xfrm>
                <a:off x="4084715" y="3266478"/>
                <a:ext cx="31468" cy="26898"/>
                <a:chOff x="4084715" y="3266478"/>
                <a:chExt cx="31468" cy="26898"/>
              </a:xfrm>
            </p:grpSpPr>
            <p:sp>
              <p:nvSpPr>
                <p:cNvPr id="5545" name="Google Shape;5545;p36"/>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36"/>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7" name="Google Shape;5547;p36"/>
              <p:cNvGrpSpPr/>
              <p:nvPr/>
            </p:nvGrpSpPr>
            <p:grpSpPr>
              <a:xfrm>
                <a:off x="4159213" y="3279849"/>
                <a:ext cx="31405" cy="26945"/>
                <a:chOff x="4159213" y="3279849"/>
                <a:chExt cx="31405" cy="26945"/>
              </a:xfrm>
            </p:grpSpPr>
            <p:sp>
              <p:nvSpPr>
                <p:cNvPr id="5548" name="Google Shape;5548;p36"/>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36"/>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0" name="Google Shape;5550;p36"/>
              <p:cNvGrpSpPr/>
              <p:nvPr/>
            </p:nvGrpSpPr>
            <p:grpSpPr>
              <a:xfrm>
                <a:off x="4201550" y="3266502"/>
                <a:ext cx="31405" cy="26883"/>
                <a:chOff x="4201550" y="3266502"/>
                <a:chExt cx="31405" cy="26883"/>
              </a:xfrm>
            </p:grpSpPr>
            <p:sp>
              <p:nvSpPr>
                <p:cNvPr id="5551" name="Google Shape;5551;p36"/>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36"/>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3" name="Google Shape;5553;p36"/>
              <p:cNvGrpSpPr/>
              <p:nvPr/>
            </p:nvGrpSpPr>
            <p:grpSpPr>
              <a:xfrm>
                <a:off x="4201550" y="3338278"/>
                <a:ext cx="31405" cy="26930"/>
                <a:chOff x="4201550" y="3338278"/>
                <a:chExt cx="31405" cy="26930"/>
              </a:xfrm>
            </p:grpSpPr>
            <p:sp>
              <p:nvSpPr>
                <p:cNvPr id="5554" name="Google Shape;5554;p36"/>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36"/>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6" name="Google Shape;5556;p36"/>
              <p:cNvGrpSpPr/>
              <p:nvPr/>
            </p:nvGrpSpPr>
            <p:grpSpPr>
              <a:xfrm>
                <a:off x="4238272" y="3369132"/>
                <a:ext cx="31405" cy="27001"/>
                <a:chOff x="4238272" y="3369132"/>
                <a:chExt cx="31405" cy="27001"/>
              </a:xfrm>
            </p:grpSpPr>
            <p:sp>
              <p:nvSpPr>
                <p:cNvPr id="5557" name="Google Shape;5557;p36"/>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36"/>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59" name="Google Shape;5559;p36"/>
            <p:cNvGrpSpPr/>
            <p:nvPr/>
          </p:nvGrpSpPr>
          <p:grpSpPr>
            <a:xfrm>
              <a:off x="4068639" y="3200169"/>
              <a:ext cx="77643" cy="37272"/>
              <a:chOff x="4068639" y="3200169"/>
              <a:chExt cx="77643" cy="37272"/>
            </a:xfrm>
          </p:grpSpPr>
          <p:sp>
            <p:nvSpPr>
              <p:cNvPr id="5560" name="Google Shape;5560;p36"/>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61" name="Google Shape;5561;p36"/>
              <p:cNvGrpSpPr/>
              <p:nvPr/>
            </p:nvGrpSpPr>
            <p:grpSpPr>
              <a:xfrm>
                <a:off x="4114878" y="3200169"/>
                <a:ext cx="31405" cy="26993"/>
                <a:chOff x="4114878" y="3200169"/>
                <a:chExt cx="31405" cy="26993"/>
              </a:xfrm>
            </p:grpSpPr>
            <p:sp>
              <p:nvSpPr>
                <p:cNvPr id="5562" name="Google Shape;5562;p36"/>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36"/>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4" name="Google Shape;5564;p36"/>
              <p:cNvGrpSpPr/>
              <p:nvPr/>
            </p:nvGrpSpPr>
            <p:grpSpPr>
              <a:xfrm>
                <a:off x="4068639" y="3210535"/>
                <a:ext cx="31499" cy="26906"/>
                <a:chOff x="4068639" y="3210535"/>
                <a:chExt cx="31499" cy="26906"/>
              </a:xfrm>
            </p:grpSpPr>
            <p:sp>
              <p:nvSpPr>
                <p:cNvPr id="5565" name="Google Shape;5565;p36"/>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36"/>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67" name="Google Shape;5567;p36"/>
            <p:cNvGrpSpPr/>
            <p:nvPr/>
          </p:nvGrpSpPr>
          <p:grpSpPr>
            <a:xfrm>
              <a:off x="3869702" y="3066935"/>
              <a:ext cx="382664" cy="190294"/>
              <a:chOff x="3869702" y="3066935"/>
              <a:chExt cx="382664" cy="190294"/>
            </a:xfrm>
          </p:grpSpPr>
          <p:grpSp>
            <p:nvGrpSpPr>
              <p:cNvPr id="5568" name="Google Shape;5568;p36"/>
              <p:cNvGrpSpPr/>
              <p:nvPr/>
            </p:nvGrpSpPr>
            <p:grpSpPr>
              <a:xfrm>
                <a:off x="3888633" y="3082351"/>
                <a:ext cx="351172" cy="160698"/>
                <a:chOff x="3888633" y="3082351"/>
                <a:chExt cx="351172" cy="160698"/>
              </a:xfrm>
            </p:grpSpPr>
            <p:sp>
              <p:nvSpPr>
                <p:cNvPr id="5569" name="Google Shape;5569;p36"/>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36"/>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36"/>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36"/>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36"/>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36"/>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5" name="Google Shape;5575;p36"/>
              <p:cNvGrpSpPr/>
              <p:nvPr/>
            </p:nvGrpSpPr>
            <p:grpSpPr>
              <a:xfrm>
                <a:off x="4143703" y="3066935"/>
                <a:ext cx="37783" cy="32357"/>
                <a:chOff x="4143703" y="3066935"/>
                <a:chExt cx="37783" cy="32357"/>
              </a:xfrm>
            </p:grpSpPr>
            <p:sp>
              <p:nvSpPr>
                <p:cNvPr id="5576" name="Google Shape;5576;p36"/>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36"/>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8" name="Google Shape;5578;p36"/>
              <p:cNvGrpSpPr/>
              <p:nvPr/>
            </p:nvGrpSpPr>
            <p:grpSpPr>
              <a:xfrm>
                <a:off x="4044565" y="3103563"/>
                <a:ext cx="37783" cy="32451"/>
                <a:chOff x="4044565" y="3103563"/>
                <a:chExt cx="37783" cy="32451"/>
              </a:xfrm>
            </p:grpSpPr>
            <p:sp>
              <p:nvSpPr>
                <p:cNvPr id="5579" name="Google Shape;5579;p36"/>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36"/>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1" name="Google Shape;5581;p36"/>
              <p:cNvGrpSpPr/>
              <p:nvPr/>
            </p:nvGrpSpPr>
            <p:grpSpPr>
              <a:xfrm>
                <a:off x="4017454" y="3188237"/>
                <a:ext cx="37776" cy="32357"/>
                <a:chOff x="4017454" y="3188237"/>
                <a:chExt cx="37776" cy="32357"/>
              </a:xfrm>
            </p:grpSpPr>
            <p:sp>
              <p:nvSpPr>
                <p:cNvPr id="5582" name="Google Shape;5582;p36"/>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36"/>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4" name="Google Shape;5584;p36"/>
              <p:cNvGrpSpPr/>
              <p:nvPr/>
            </p:nvGrpSpPr>
            <p:grpSpPr>
              <a:xfrm>
                <a:off x="3921548" y="3157509"/>
                <a:ext cx="37783" cy="32357"/>
                <a:chOff x="3921548" y="3157509"/>
                <a:chExt cx="37783" cy="32357"/>
              </a:xfrm>
            </p:grpSpPr>
            <p:sp>
              <p:nvSpPr>
                <p:cNvPr id="5585" name="Google Shape;5585;p36"/>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36"/>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7" name="Google Shape;5587;p36"/>
              <p:cNvGrpSpPr/>
              <p:nvPr/>
            </p:nvGrpSpPr>
            <p:grpSpPr>
              <a:xfrm>
                <a:off x="3939056" y="3211620"/>
                <a:ext cx="37783" cy="32380"/>
                <a:chOff x="3939056" y="3211620"/>
                <a:chExt cx="37783" cy="32380"/>
              </a:xfrm>
            </p:grpSpPr>
            <p:sp>
              <p:nvSpPr>
                <p:cNvPr id="5588" name="Google Shape;5588;p36"/>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36"/>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0" name="Google Shape;5590;p36"/>
              <p:cNvGrpSpPr/>
              <p:nvPr/>
            </p:nvGrpSpPr>
            <p:grpSpPr>
              <a:xfrm>
                <a:off x="4176240" y="3136965"/>
                <a:ext cx="31405" cy="26930"/>
                <a:chOff x="4176240" y="3136965"/>
                <a:chExt cx="31405" cy="26930"/>
              </a:xfrm>
            </p:grpSpPr>
            <p:sp>
              <p:nvSpPr>
                <p:cNvPr id="5591" name="Google Shape;5591;p36"/>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36"/>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3" name="Google Shape;5593;p36"/>
              <p:cNvGrpSpPr/>
              <p:nvPr/>
            </p:nvGrpSpPr>
            <p:grpSpPr>
              <a:xfrm>
                <a:off x="4133148" y="3152593"/>
                <a:ext cx="31499" cy="27001"/>
                <a:chOff x="4133148" y="3152593"/>
                <a:chExt cx="31499" cy="27001"/>
              </a:xfrm>
            </p:grpSpPr>
            <p:sp>
              <p:nvSpPr>
                <p:cNvPr id="5594" name="Google Shape;5594;p36"/>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36"/>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6" name="Google Shape;5596;p36"/>
              <p:cNvGrpSpPr/>
              <p:nvPr/>
            </p:nvGrpSpPr>
            <p:grpSpPr>
              <a:xfrm>
                <a:off x="4220866" y="3073534"/>
                <a:ext cx="31499" cy="26898"/>
                <a:chOff x="4220866" y="3073534"/>
                <a:chExt cx="31499" cy="26898"/>
              </a:xfrm>
            </p:grpSpPr>
            <p:sp>
              <p:nvSpPr>
                <p:cNvPr id="5597" name="Google Shape;5597;p36"/>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36"/>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9" name="Google Shape;5599;p36"/>
              <p:cNvGrpSpPr/>
              <p:nvPr/>
            </p:nvGrpSpPr>
            <p:grpSpPr>
              <a:xfrm>
                <a:off x="3869702" y="3230323"/>
                <a:ext cx="31499" cy="26906"/>
                <a:chOff x="3869702" y="3230323"/>
                <a:chExt cx="31499" cy="26906"/>
              </a:xfrm>
            </p:grpSpPr>
            <p:sp>
              <p:nvSpPr>
                <p:cNvPr id="5600" name="Google Shape;5600;p36"/>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36"/>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02" name="Google Shape;5602;p36"/>
            <p:cNvGrpSpPr/>
            <p:nvPr/>
          </p:nvGrpSpPr>
          <p:grpSpPr>
            <a:xfrm>
              <a:off x="4271383" y="3065882"/>
              <a:ext cx="304556" cy="341663"/>
              <a:chOff x="4271383" y="3065882"/>
              <a:chExt cx="304556" cy="341663"/>
            </a:xfrm>
          </p:grpSpPr>
          <p:grpSp>
            <p:nvGrpSpPr>
              <p:cNvPr id="5603" name="Google Shape;5603;p36"/>
              <p:cNvGrpSpPr/>
              <p:nvPr/>
            </p:nvGrpSpPr>
            <p:grpSpPr>
              <a:xfrm>
                <a:off x="4293838" y="3078639"/>
                <a:ext cx="269353" cy="311973"/>
                <a:chOff x="4293838" y="3078639"/>
                <a:chExt cx="269353" cy="311973"/>
              </a:xfrm>
            </p:grpSpPr>
            <p:sp>
              <p:nvSpPr>
                <p:cNvPr id="5604" name="Google Shape;5604;p36"/>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36"/>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36"/>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36"/>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36"/>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36"/>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36"/>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36"/>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36"/>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36"/>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36"/>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36"/>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36"/>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36"/>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36"/>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36"/>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36"/>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36"/>
              <p:cNvGrpSpPr/>
              <p:nvPr/>
            </p:nvGrpSpPr>
            <p:grpSpPr>
              <a:xfrm>
                <a:off x="4538164" y="3342061"/>
                <a:ext cx="37776" cy="32380"/>
                <a:chOff x="4538164" y="3342061"/>
                <a:chExt cx="37776" cy="32380"/>
              </a:xfrm>
            </p:grpSpPr>
            <p:sp>
              <p:nvSpPr>
                <p:cNvPr id="5622" name="Google Shape;5622;p36"/>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36"/>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4" name="Google Shape;5624;p36"/>
              <p:cNvGrpSpPr/>
              <p:nvPr/>
            </p:nvGrpSpPr>
            <p:grpSpPr>
              <a:xfrm>
                <a:off x="4271383" y="3194742"/>
                <a:ext cx="37783" cy="32420"/>
                <a:chOff x="4271383" y="3194742"/>
                <a:chExt cx="37783" cy="32420"/>
              </a:xfrm>
            </p:grpSpPr>
            <p:sp>
              <p:nvSpPr>
                <p:cNvPr id="5625" name="Google Shape;5625;p36"/>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36"/>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7" name="Google Shape;5627;p36"/>
              <p:cNvGrpSpPr/>
              <p:nvPr/>
            </p:nvGrpSpPr>
            <p:grpSpPr>
              <a:xfrm>
                <a:off x="4284416" y="3084058"/>
                <a:ext cx="37783" cy="32357"/>
                <a:chOff x="4284416" y="3084058"/>
                <a:chExt cx="37783" cy="32357"/>
              </a:xfrm>
            </p:grpSpPr>
            <p:sp>
              <p:nvSpPr>
                <p:cNvPr id="5628" name="Google Shape;5628;p36"/>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36"/>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0" name="Google Shape;5630;p36"/>
              <p:cNvGrpSpPr/>
              <p:nvPr/>
            </p:nvGrpSpPr>
            <p:grpSpPr>
              <a:xfrm>
                <a:off x="4478697" y="3297561"/>
                <a:ext cx="37776" cy="32451"/>
                <a:chOff x="4478697" y="3297561"/>
                <a:chExt cx="37776" cy="32451"/>
              </a:xfrm>
            </p:grpSpPr>
            <p:sp>
              <p:nvSpPr>
                <p:cNvPr id="5631" name="Google Shape;5631;p36"/>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36"/>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3" name="Google Shape;5633;p36"/>
              <p:cNvGrpSpPr/>
              <p:nvPr/>
            </p:nvGrpSpPr>
            <p:grpSpPr>
              <a:xfrm>
                <a:off x="4411813" y="3331711"/>
                <a:ext cx="37776" cy="32451"/>
                <a:chOff x="4411813" y="3331711"/>
                <a:chExt cx="37776" cy="32451"/>
              </a:xfrm>
            </p:grpSpPr>
            <p:sp>
              <p:nvSpPr>
                <p:cNvPr id="5634" name="Google Shape;5634;p36"/>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36"/>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6" name="Google Shape;5636;p36"/>
              <p:cNvGrpSpPr/>
              <p:nvPr/>
            </p:nvGrpSpPr>
            <p:grpSpPr>
              <a:xfrm>
                <a:off x="4337984" y="3375188"/>
                <a:ext cx="37776" cy="32357"/>
                <a:chOff x="4337984" y="3375188"/>
                <a:chExt cx="37776" cy="32357"/>
              </a:xfrm>
            </p:grpSpPr>
            <p:sp>
              <p:nvSpPr>
                <p:cNvPr id="5637" name="Google Shape;5637;p36"/>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36"/>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9" name="Google Shape;5639;p36"/>
              <p:cNvGrpSpPr/>
              <p:nvPr/>
            </p:nvGrpSpPr>
            <p:grpSpPr>
              <a:xfrm>
                <a:off x="4494867" y="3090530"/>
                <a:ext cx="37878" cy="32451"/>
                <a:chOff x="4494867" y="3090530"/>
                <a:chExt cx="37878" cy="32451"/>
              </a:xfrm>
            </p:grpSpPr>
            <p:sp>
              <p:nvSpPr>
                <p:cNvPr id="5640" name="Google Shape;5640;p36"/>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36"/>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2" name="Google Shape;5642;p36"/>
              <p:cNvGrpSpPr/>
              <p:nvPr/>
            </p:nvGrpSpPr>
            <p:grpSpPr>
              <a:xfrm>
                <a:off x="4525124" y="3207774"/>
                <a:ext cx="37783" cy="32420"/>
                <a:chOff x="4525124" y="3207774"/>
                <a:chExt cx="37783" cy="32420"/>
              </a:xfrm>
            </p:grpSpPr>
            <p:sp>
              <p:nvSpPr>
                <p:cNvPr id="5643" name="Google Shape;5643;p36"/>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36"/>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5" name="Google Shape;5645;p36"/>
              <p:cNvGrpSpPr/>
              <p:nvPr/>
            </p:nvGrpSpPr>
            <p:grpSpPr>
              <a:xfrm>
                <a:off x="4440544" y="3176479"/>
                <a:ext cx="31499" cy="26898"/>
                <a:chOff x="4440544" y="3176479"/>
                <a:chExt cx="31499" cy="26898"/>
              </a:xfrm>
            </p:grpSpPr>
            <p:sp>
              <p:nvSpPr>
                <p:cNvPr id="5646" name="Google Shape;5646;p36"/>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36"/>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8" name="Google Shape;5648;p36"/>
              <p:cNvGrpSpPr/>
              <p:nvPr/>
            </p:nvGrpSpPr>
            <p:grpSpPr>
              <a:xfrm>
                <a:off x="4350545" y="3156400"/>
                <a:ext cx="31405" cy="27001"/>
                <a:chOff x="4350545" y="3156400"/>
                <a:chExt cx="31405" cy="27001"/>
              </a:xfrm>
            </p:grpSpPr>
            <p:sp>
              <p:nvSpPr>
                <p:cNvPr id="5649" name="Google Shape;5649;p36"/>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36"/>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1" name="Google Shape;5651;p36"/>
              <p:cNvGrpSpPr/>
              <p:nvPr/>
            </p:nvGrpSpPr>
            <p:grpSpPr>
              <a:xfrm>
                <a:off x="4376703" y="3255058"/>
                <a:ext cx="31405" cy="27001"/>
                <a:chOff x="4376703" y="3255058"/>
                <a:chExt cx="31405" cy="27001"/>
              </a:xfrm>
            </p:grpSpPr>
            <p:sp>
              <p:nvSpPr>
                <p:cNvPr id="5652" name="Google Shape;5652;p36"/>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36"/>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4" name="Google Shape;5654;p36"/>
              <p:cNvGrpSpPr/>
              <p:nvPr/>
            </p:nvGrpSpPr>
            <p:grpSpPr>
              <a:xfrm>
                <a:off x="4331322" y="3283656"/>
                <a:ext cx="31405" cy="26945"/>
                <a:chOff x="4331322" y="3283656"/>
                <a:chExt cx="31405" cy="26945"/>
              </a:xfrm>
            </p:grpSpPr>
            <p:sp>
              <p:nvSpPr>
                <p:cNvPr id="5655" name="Google Shape;5655;p36"/>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36"/>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7" name="Google Shape;5657;p36"/>
              <p:cNvGrpSpPr/>
              <p:nvPr/>
            </p:nvGrpSpPr>
            <p:grpSpPr>
              <a:xfrm>
                <a:off x="4380510" y="3065882"/>
                <a:ext cx="31405" cy="26938"/>
                <a:chOff x="4380510" y="3065882"/>
                <a:chExt cx="31405" cy="26938"/>
              </a:xfrm>
            </p:grpSpPr>
            <p:sp>
              <p:nvSpPr>
                <p:cNvPr id="5658" name="Google Shape;5658;p36"/>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36"/>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60" name="Google Shape;5660;p36"/>
            <p:cNvGrpSpPr/>
            <p:nvPr/>
          </p:nvGrpSpPr>
          <p:grpSpPr>
            <a:xfrm>
              <a:off x="4558998" y="3188237"/>
              <a:ext cx="1280131" cy="1052746"/>
              <a:chOff x="4558998" y="3188237"/>
              <a:chExt cx="1280131" cy="1052746"/>
            </a:xfrm>
          </p:grpSpPr>
          <p:sp>
            <p:nvSpPr>
              <p:cNvPr id="5661" name="Google Shape;5661;p36"/>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2" name="Google Shape;5662;p36"/>
              <p:cNvGrpSpPr/>
              <p:nvPr/>
            </p:nvGrpSpPr>
            <p:grpSpPr>
              <a:xfrm>
                <a:off x="4579164" y="3203653"/>
                <a:ext cx="1244833" cy="1020397"/>
                <a:chOff x="4579164" y="3203653"/>
                <a:chExt cx="1244833" cy="1020397"/>
              </a:xfrm>
            </p:grpSpPr>
            <p:sp>
              <p:nvSpPr>
                <p:cNvPr id="5663" name="Google Shape;5663;p36"/>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36"/>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5" name="Google Shape;5665;p36"/>
                <p:cNvGrpSpPr/>
                <p:nvPr/>
              </p:nvGrpSpPr>
              <p:grpSpPr>
                <a:xfrm>
                  <a:off x="4579164" y="3203653"/>
                  <a:ext cx="1244833" cy="1020397"/>
                  <a:chOff x="4579164" y="3203653"/>
                  <a:chExt cx="1244833" cy="1020397"/>
                </a:xfrm>
              </p:grpSpPr>
              <p:sp>
                <p:nvSpPr>
                  <p:cNvPr id="5666" name="Google Shape;5666;p36"/>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36"/>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8" name="Google Shape;5668;p36"/>
                  <p:cNvGrpSpPr/>
                  <p:nvPr/>
                </p:nvGrpSpPr>
                <p:grpSpPr>
                  <a:xfrm>
                    <a:off x="4579164" y="3203653"/>
                    <a:ext cx="1244833" cy="1020397"/>
                    <a:chOff x="4579164" y="3203653"/>
                    <a:chExt cx="1244833" cy="1020397"/>
                  </a:xfrm>
                </p:grpSpPr>
                <p:sp>
                  <p:nvSpPr>
                    <p:cNvPr id="5669" name="Google Shape;5669;p36"/>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36"/>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36"/>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36"/>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36"/>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36"/>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36"/>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36"/>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77" name="Google Shape;5677;p36"/>
                    <p:cNvGrpSpPr/>
                    <p:nvPr/>
                  </p:nvGrpSpPr>
                  <p:grpSpPr>
                    <a:xfrm>
                      <a:off x="4579164" y="3203653"/>
                      <a:ext cx="1244833" cy="1020397"/>
                      <a:chOff x="4579164" y="3203653"/>
                      <a:chExt cx="1244833" cy="1020397"/>
                    </a:xfrm>
                  </p:grpSpPr>
                  <p:sp>
                    <p:nvSpPr>
                      <p:cNvPr id="5678" name="Google Shape;5678;p36"/>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36"/>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36"/>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36"/>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36"/>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36"/>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36"/>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36"/>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36"/>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36"/>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36"/>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36"/>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36"/>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36"/>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92" name="Google Shape;5692;p36"/>
                      <p:cNvGrpSpPr/>
                      <p:nvPr/>
                    </p:nvGrpSpPr>
                    <p:grpSpPr>
                      <a:xfrm>
                        <a:off x="4579164" y="3203653"/>
                        <a:ext cx="1244833" cy="1020397"/>
                        <a:chOff x="4579164" y="3203653"/>
                        <a:chExt cx="1244833" cy="1020397"/>
                      </a:xfrm>
                    </p:grpSpPr>
                    <p:sp>
                      <p:nvSpPr>
                        <p:cNvPr id="5693" name="Google Shape;5693;p36"/>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36"/>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36"/>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36"/>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36"/>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36"/>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36"/>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36"/>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36"/>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36"/>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36"/>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36"/>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36"/>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36"/>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36"/>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36"/>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36"/>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36"/>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36"/>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36"/>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36"/>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36"/>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36"/>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36"/>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7" name="Google Shape;5717;p36"/>
                        <p:cNvGrpSpPr/>
                        <p:nvPr/>
                      </p:nvGrpSpPr>
                      <p:grpSpPr>
                        <a:xfrm>
                          <a:off x="4579164" y="3203653"/>
                          <a:ext cx="1244833" cy="1020397"/>
                          <a:chOff x="4579164" y="3203653"/>
                          <a:chExt cx="1244833" cy="1020397"/>
                        </a:xfrm>
                      </p:grpSpPr>
                      <p:sp>
                        <p:nvSpPr>
                          <p:cNvPr id="5718" name="Google Shape;5718;p36"/>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9" name="Google Shape;5719;p36"/>
                          <p:cNvGrpSpPr/>
                          <p:nvPr/>
                        </p:nvGrpSpPr>
                        <p:grpSpPr>
                          <a:xfrm>
                            <a:off x="4579164" y="3203653"/>
                            <a:ext cx="1244833" cy="1020397"/>
                            <a:chOff x="4579164" y="3203653"/>
                            <a:chExt cx="1244833" cy="1020397"/>
                          </a:xfrm>
                        </p:grpSpPr>
                        <p:sp>
                          <p:nvSpPr>
                            <p:cNvPr id="5720" name="Google Shape;5720;p36"/>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36"/>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36"/>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36"/>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36"/>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36"/>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36"/>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27" name="Google Shape;5727;p36"/>
                            <p:cNvGrpSpPr/>
                            <p:nvPr/>
                          </p:nvGrpSpPr>
                          <p:grpSpPr>
                            <a:xfrm>
                              <a:off x="4579164" y="3203653"/>
                              <a:ext cx="1244833" cy="1020397"/>
                              <a:chOff x="4579164" y="3203653"/>
                              <a:chExt cx="1244833" cy="1020397"/>
                            </a:xfrm>
                          </p:grpSpPr>
                          <p:sp>
                            <p:nvSpPr>
                              <p:cNvPr id="5728" name="Google Shape;5728;p36"/>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36"/>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36"/>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36"/>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36"/>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36"/>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36"/>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36"/>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36"/>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36"/>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36"/>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36"/>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36"/>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1" name="Google Shape;5741;p36"/>
                              <p:cNvGrpSpPr/>
                              <p:nvPr/>
                            </p:nvGrpSpPr>
                            <p:grpSpPr>
                              <a:xfrm>
                                <a:off x="4579164" y="3203653"/>
                                <a:ext cx="1244833" cy="1020397"/>
                                <a:chOff x="4579164" y="3203653"/>
                                <a:chExt cx="1244833" cy="1020397"/>
                              </a:xfrm>
                            </p:grpSpPr>
                            <p:sp>
                              <p:nvSpPr>
                                <p:cNvPr id="5742" name="Google Shape;5742;p36"/>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36"/>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36"/>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36"/>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36"/>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36"/>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36"/>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49" name="Google Shape;5749;p36"/>
                                <p:cNvGrpSpPr/>
                                <p:nvPr/>
                              </p:nvGrpSpPr>
                              <p:grpSpPr>
                                <a:xfrm>
                                  <a:off x="4579164" y="3203653"/>
                                  <a:ext cx="1244833" cy="1020397"/>
                                  <a:chOff x="4579164" y="3203653"/>
                                  <a:chExt cx="1244833" cy="1020397"/>
                                </a:xfrm>
                              </p:grpSpPr>
                              <p:sp>
                                <p:nvSpPr>
                                  <p:cNvPr id="5750" name="Google Shape;5750;p36"/>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36"/>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36"/>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36"/>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36"/>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55" name="Google Shape;5755;p36"/>
                                  <p:cNvGrpSpPr/>
                                  <p:nvPr/>
                                </p:nvGrpSpPr>
                                <p:grpSpPr>
                                  <a:xfrm>
                                    <a:off x="4579164" y="3203653"/>
                                    <a:ext cx="1244833" cy="1020397"/>
                                    <a:chOff x="4579164" y="3203653"/>
                                    <a:chExt cx="1244833" cy="1020397"/>
                                  </a:xfrm>
                                </p:grpSpPr>
                                <p:sp>
                                  <p:nvSpPr>
                                    <p:cNvPr id="5756" name="Google Shape;5756;p36"/>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36"/>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36"/>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36"/>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760" name="Google Shape;5760;p36"/>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36"/>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36"/>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763" name="Google Shape;5763;p36"/>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764" name="Google Shape;5764;p36"/>
              <p:cNvGrpSpPr/>
              <p:nvPr/>
            </p:nvGrpSpPr>
            <p:grpSpPr>
              <a:xfrm>
                <a:off x="4595437" y="3598775"/>
                <a:ext cx="37776" cy="32451"/>
                <a:chOff x="4595437" y="3598775"/>
                <a:chExt cx="37776" cy="32451"/>
              </a:xfrm>
            </p:grpSpPr>
            <p:sp>
              <p:nvSpPr>
                <p:cNvPr id="5765" name="Google Shape;5765;p36"/>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36"/>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7" name="Google Shape;5767;p36"/>
              <p:cNvGrpSpPr/>
              <p:nvPr/>
            </p:nvGrpSpPr>
            <p:grpSpPr>
              <a:xfrm>
                <a:off x="4641864" y="3524443"/>
                <a:ext cx="37776" cy="32380"/>
                <a:chOff x="4641864" y="3524443"/>
                <a:chExt cx="37776" cy="32380"/>
              </a:xfrm>
            </p:grpSpPr>
            <p:sp>
              <p:nvSpPr>
                <p:cNvPr id="5768" name="Google Shape;5768;p36"/>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36"/>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0" name="Google Shape;5770;p36"/>
              <p:cNvGrpSpPr/>
              <p:nvPr/>
            </p:nvGrpSpPr>
            <p:grpSpPr>
              <a:xfrm>
                <a:off x="4648431" y="3893901"/>
                <a:ext cx="37776" cy="32357"/>
                <a:chOff x="4648431" y="3893901"/>
                <a:chExt cx="37776" cy="32357"/>
              </a:xfrm>
            </p:grpSpPr>
            <p:sp>
              <p:nvSpPr>
                <p:cNvPr id="5771" name="Google Shape;5771;p36"/>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36"/>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3" name="Google Shape;5773;p36"/>
              <p:cNvGrpSpPr/>
              <p:nvPr/>
            </p:nvGrpSpPr>
            <p:grpSpPr>
              <a:xfrm>
                <a:off x="4567752" y="3722908"/>
                <a:ext cx="37870" cy="32380"/>
                <a:chOff x="4567752" y="3722908"/>
                <a:chExt cx="37870" cy="32380"/>
              </a:xfrm>
            </p:grpSpPr>
            <p:sp>
              <p:nvSpPr>
                <p:cNvPr id="5774" name="Google Shape;5774;p36"/>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36"/>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6" name="Google Shape;5776;p36"/>
              <p:cNvGrpSpPr/>
              <p:nvPr/>
            </p:nvGrpSpPr>
            <p:grpSpPr>
              <a:xfrm>
                <a:off x="4617506" y="3652052"/>
                <a:ext cx="37783" cy="32357"/>
                <a:chOff x="4617506" y="3652052"/>
                <a:chExt cx="37783" cy="32357"/>
              </a:xfrm>
            </p:grpSpPr>
            <p:sp>
              <p:nvSpPr>
                <p:cNvPr id="5777" name="Google Shape;5777;p36"/>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36"/>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9" name="Google Shape;5779;p36"/>
              <p:cNvGrpSpPr/>
              <p:nvPr/>
            </p:nvGrpSpPr>
            <p:grpSpPr>
              <a:xfrm>
                <a:off x="4739005" y="3554149"/>
                <a:ext cx="37870" cy="32357"/>
                <a:chOff x="4739005" y="3554149"/>
                <a:chExt cx="37870" cy="32357"/>
              </a:xfrm>
            </p:grpSpPr>
            <p:sp>
              <p:nvSpPr>
                <p:cNvPr id="5780" name="Google Shape;5780;p36"/>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36"/>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2" name="Google Shape;5782;p36"/>
              <p:cNvGrpSpPr/>
              <p:nvPr/>
            </p:nvGrpSpPr>
            <p:grpSpPr>
              <a:xfrm>
                <a:off x="4806557" y="3630258"/>
                <a:ext cx="37776" cy="32364"/>
                <a:chOff x="4806557" y="3630258"/>
                <a:chExt cx="37776" cy="32364"/>
              </a:xfrm>
            </p:grpSpPr>
            <p:sp>
              <p:nvSpPr>
                <p:cNvPr id="5783" name="Google Shape;5783;p36"/>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36"/>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5" name="Google Shape;5785;p36"/>
              <p:cNvGrpSpPr/>
              <p:nvPr/>
            </p:nvGrpSpPr>
            <p:grpSpPr>
              <a:xfrm>
                <a:off x="4737007" y="4004357"/>
                <a:ext cx="37870" cy="32357"/>
                <a:chOff x="4737007" y="4004357"/>
                <a:chExt cx="37870" cy="32357"/>
              </a:xfrm>
            </p:grpSpPr>
            <p:sp>
              <p:nvSpPr>
                <p:cNvPr id="5786" name="Google Shape;5786;p36"/>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36"/>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8" name="Google Shape;5788;p36"/>
              <p:cNvGrpSpPr/>
              <p:nvPr/>
            </p:nvGrpSpPr>
            <p:grpSpPr>
              <a:xfrm>
                <a:off x="4773634" y="4208627"/>
                <a:ext cx="37776" cy="32357"/>
                <a:chOff x="4773634" y="4208627"/>
                <a:chExt cx="37776" cy="32357"/>
              </a:xfrm>
            </p:grpSpPr>
            <p:sp>
              <p:nvSpPr>
                <p:cNvPr id="5789" name="Google Shape;5789;p36"/>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36"/>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1" name="Google Shape;5791;p36"/>
              <p:cNvGrpSpPr/>
              <p:nvPr/>
            </p:nvGrpSpPr>
            <p:grpSpPr>
              <a:xfrm>
                <a:off x="4888282" y="4074764"/>
                <a:ext cx="37776" cy="32451"/>
                <a:chOff x="4888282" y="4074764"/>
                <a:chExt cx="37776" cy="32451"/>
              </a:xfrm>
            </p:grpSpPr>
            <p:sp>
              <p:nvSpPr>
                <p:cNvPr id="5792" name="Google Shape;5792;p36"/>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36"/>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4" name="Google Shape;5794;p36"/>
              <p:cNvGrpSpPr/>
              <p:nvPr/>
            </p:nvGrpSpPr>
            <p:grpSpPr>
              <a:xfrm>
                <a:off x="4901315" y="3804271"/>
                <a:ext cx="37776" cy="32364"/>
                <a:chOff x="4901315" y="3804271"/>
                <a:chExt cx="37776" cy="32364"/>
              </a:xfrm>
            </p:grpSpPr>
            <p:sp>
              <p:nvSpPr>
                <p:cNvPr id="5795" name="Google Shape;5795;p36"/>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36"/>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7" name="Google Shape;5797;p36"/>
              <p:cNvGrpSpPr/>
              <p:nvPr/>
            </p:nvGrpSpPr>
            <p:grpSpPr>
              <a:xfrm>
                <a:off x="4866394" y="3715035"/>
                <a:ext cx="37846" cy="32357"/>
                <a:chOff x="4866394" y="3715035"/>
                <a:chExt cx="37846" cy="32357"/>
              </a:xfrm>
            </p:grpSpPr>
            <p:sp>
              <p:nvSpPr>
                <p:cNvPr id="5798" name="Google Shape;5798;p36"/>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36"/>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0" name="Google Shape;5800;p36"/>
              <p:cNvGrpSpPr/>
              <p:nvPr/>
            </p:nvGrpSpPr>
            <p:grpSpPr>
              <a:xfrm>
                <a:off x="4979233" y="3839798"/>
                <a:ext cx="37878" cy="32420"/>
                <a:chOff x="4979233" y="3839798"/>
                <a:chExt cx="37878" cy="32420"/>
              </a:xfrm>
            </p:grpSpPr>
            <p:sp>
              <p:nvSpPr>
                <p:cNvPr id="5801" name="Google Shape;5801;p36"/>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36"/>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3" name="Google Shape;5803;p36"/>
              <p:cNvGrpSpPr/>
              <p:nvPr/>
            </p:nvGrpSpPr>
            <p:grpSpPr>
              <a:xfrm>
                <a:off x="4790662" y="3679147"/>
                <a:ext cx="37783" cy="32380"/>
                <a:chOff x="4790662" y="3679147"/>
                <a:chExt cx="37783" cy="32380"/>
              </a:xfrm>
            </p:grpSpPr>
            <p:sp>
              <p:nvSpPr>
                <p:cNvPr id="5804" name="Google Shape;5804;p36"/>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36"/>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6" name="Google Shape;5806;p36"/>
              <p:cNvGrpSpPr/>
              <p:nvPr/>
            </p:nvGrpSpPr>
            <p:grpSpPr>
              <a:xfrm>
                <a:off x="4857263" y="3557861"/>
                <a:ext cx="37776" cy="32357"/>
                <a:chOff x="4857263" y="3557861"/>
                <a:chExt cx="37776" cy="32357"/>
              </a:xfrm>
            </p:grpSpPr>
            <p:sp>
              <p:nvSpPr>
                <p:cNvPr id="5807" name="Google Shape;5807;p36"/>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36"/>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09" name="Google Shape;5809;p36"/>
              <p:cNvGrpSpPr/>
              <p:nvPr/>
            </p:nvGrpSpPr>
            <p:grpSpPr>
              <a:xfrm>
                <a:off x="4883902" y="3648033"/>
                <a:ext cx="37783" cy="32380"/>
                <a:chOff x="4883902" y="3648033"/>
                <a:chExt cx="37783" cy="32380"/>
              </a:xfrm>
            </p:grpSpPr>
            <p:sp>
              <p:nvSpPr>
                <p:cNvPr id="5810" name="Google Shape;5810;p36"/>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36"/>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2" name="Google Shape;5812;p36"/>
              <p:cNvGrpSpPr/>
              <p:nvPr/>
            </p:nvGrpSpPr>
            <p:grpSpPr>
              <a:xfrm>
                <a:off x="4907780" y="3347220"/>
                <a:ext cx="37878" cy="32357"/>
                <a:chOff x="4907780" y="3347220"/>
                <a:chExt cx="37878" cy="32357"/>
              </a:xfrm>
            </p:grpSpPr>
            <p:sp>
              <p:nvSpPr>
                <p:cNvPr id="5813" name="Google Shape;5813;p36"/>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36"/>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5" name="Google Shape;5815;p36"/>
              <p:cNvGrpSpPr/>
              <p:nvPr/>
            </p:nvGrpSpPr>
            <p:grpSpPr>
              <a:xfrm>
                <a:off x="5065048" y="3738150"/>
                <a:ext cx="37783" cy="32364"/>
                <a:chOff x="5065048" y="3738150"/>
                <a:chExt cx="37783" cy="32364"/>
              </a:xfrm>
            </p:grpSpPr>
            <p:sp>
              <p:nvSpPr>
                <p:cNvPr id="5816" name="Google Shape;5816;p36"/>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36"/>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8" name="Google Shape;5818;p36"/>
              <p:cNvGrpSpPr/>
              <p:nvPr/>
            </p:nvGrpSpPr>
            <p:grpSpPr>
              <a:xfrm>
                <a:off x="5071616" y="3284615"/>
                <a:ext cx="37783" cy="32357"/>
                <a:chOff x="5071616" y="3284615"/>
                <a:chExt cx="37783" cy="32357"/>
              </a:xfrm>
            </p:grpSpPr>
            <p:sp>
              <p:nvSpPr>
                <p:cNvPr id="5819" name="Google Shape;5819;p36"/>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36"/>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1" name="Google Shape;5821;p36"/>
              <p:cNvGrpSpPr/>
              <p:nvPr/>
            </p:nvGrpSpPr>
            <p:grpSpPr>
              <a:xfrm>
                <a:off x="5389291" y="3759921"/>
                <a:ext cx="37783" cy="32380"/>
                <a:chOff x="5389291" y="3759921"/>
                <a:chExt cx="37783" cy="32380"/>
              </a:xfrm>
            </p:grpSpPr>
            <p:sp>
              <p:nvSpPr>
                <p:cNvPr id="5822" name="Google Shape;5822;p36"/>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36"/>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4" name="Google Shape;5824;p36"/>
              <p:cNvGrpSpPr/>
              <p:nvPr/>
            </p:nvGrpSpPr>
            <p:grpSpPr>
              <a:xfrm>
                <a:off x="5431534" y="3632932"/>
                <a:ext cx="37878" cy="32451"/>
                <a:chOff x="5431534" y="3632932"/>
                <a:chExt cx="37878" cy="32451"/>
              </a:xfrm>
            </p:grpSpPr>
            <p:sp>
              <p:nvSpPr>
                <p:cNvPr id="5825" name="Google Shape;5825;p36"/>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36"/>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7" name="Google Shape;5827;p36"/>
              <p:cNvGrpSpPr/>
              <p:nvPr/>
            </p:nvGrpSpPr>
            <p:grpSpPr>
              <a:xfrm>
                <a:off x="5540755" y="3544829"/>
                <a:ext cx="37783" cy="32357"/>
                <a:chOff x="5540755" y="3544829"/>
                <a:chExt cx="37783" cy="32357"/>
              </a:xfrm>
            </p:grpSpPr>
            <p:sp>
              <p:nvSpPr>
                <p:cNvPr id="5828" name="Google Shape;5828;p36"/>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36"/>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0" name="Google Shape;5830;p36"/>
              <p:cNvGrpSpPr/>
              <p:nvPr/>
            </p:nvGrpSpPr>
            <p:grpSpPr>
              <a:xfrm>
                <a:off x="5579293" y="3412107"/>
                <a:ext cx="37776" cy="32357"/>
                <a:chOff x="5579293" y="3412107"/>
                <a:chExt cx="37776" cy="32357"/>
              </a:xfrm>
            </p:grpSpPr>
            <p:sp>
              <p:nvSpPr>
                <p:cNvPr id="5831" name="Google Shape;5831;p36"/>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36"/>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3" name="Google Shape;5833;p36"/>
              <p:cNvGrpSpPr/>
              <p:nvPr/>
            </p:nvGrpSpPr>
            <p:grpSpPr>
              <a:xfrm>
                <a:off x="5801346" y="3284615"/>
                <a:ext cx="37783" cy="32357"/>
                <a:chOff x="5801346" y="3284615"/>
                <a:chExt cx="37783" cy="32357"/>
              </a:xfrm>
            </p:grpSpPr>
            <p:sp>
              <p:nvSpPr>
                <p:cNvPr id="5834" name="Google Shape;5834;p36"/>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36"/>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6" name="Google Shape;5836;p36"/>
              <p:cNvGrpSpPr/>
              <p:nvPr/>
            </p:nvGrpSpPr>
            <p:grpSpPr>
              <a:xfrm>
                <a:off x="5763578" y="3399067"/>
                <a:ext cx="37776" cy="32364"/>
                <a:chOff x="5763578" y="3399067"/>
                <a:chExt cx="37776" cy="32364"/>
              </a:xfrm>
            </p:grpSpPr>
            <p:sp>
              <p:nvSpPr>
                <p:cNvPr id="5837" name="Google Shape;5837;p36"/>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36"/>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9" name="Google Shape;5839;p36"/>
              <p:cNvGrpSpPr/>
              <p:nvPr/>
            </p:nvGrpSpPr>
            <p:grpSpPr>
              <a:xfrm>
                <a:off x="5395858" y="3230952"/>
                <a:ext cx="37776" cy="32364"/>
                <a:chOff x="5395858" y="3230952"/>
                <a:chExt cx="37776" cy="32364"/>
              </a:xfrm>
            </p:grpSpPr>
            <p:sp>
              <p:nvSpPr>
                <p:cNvPr id="5840" name="Google Shape;5840;p36"/>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36"/>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2" name="Google Shape;5842;p36"/>
              <p:cNvGrpSpPr/>
              <p:nvPr/>
            </p:nvGrpSpPr>
            <p:grpSpPr>
              <a:xfrm>
                <a:off x="5264088" y="3188237"/>
                <a:ext cx="37776" cy="32357"/>
                <a:chOff x="5264088" y="3188237"/>
                <a:chExt cx="37776" cy="32357"/>
              </a:xfrm>
            </p:grpSpPr>
            <p:sp>
              <p:nvSpPr>
                <p:cNvPr id="5843" name="Google Shape;5843;p36"/>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36"/>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5" name="Google Shape;5845;p36"/>
              <p:cNvGrpSpPr/>
              <p:nvPr/>
            </p:nvGrpSpPr>
            <p:grpSpPr>
              <a:xfrm>
                <a:off x="5585758" y="3237425"/>
                <a:ext cx="37878" cy="32357"/>
                <a:chOff x="5585758" y="3237425"/>
                <a:chExt cx="37878" cy="32357"/>
              </a:xfrm>
            </p:grpSpPr>
            <p:sp>
              <p:nvSpPr>
                <p:cNvPr id="5846" name="Google Shape;5846;p36"/>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36"/>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8" name="Google Shape;5848;p36"/>
              <p:cNvGrpSpPr/>
              <p:nvPr/>
            </p:nvGrpSpPr>
            <p:grpSpPr>
              <a:xfrm>
                <a:off x="4874196" y="3291088"/>
                <a:ext cx="37878" cy="32451"/>
                <a:chOff x="4874196" y="3291088"/>
                <a:chExt cx="37878" cy="32451"/>
              </a:xfrm>
            </p:grpSpPr>
            <p:sp>
              <p:nvSpPr>
                <p:cNvPr id="5849" name="Google Shape;5849;p36"/>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36"/>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1" name="Google Shape;5851;p36"/>
              <p:cNvGrpSpPr/>
              <p:nvPr/>
            </p:nvGrpSpPr>
            <p:grpSpPr>
              <a:xfrm>
                <a:off x="5197770" y="3785466"/>
                <a:ext cx="37783" cy="32427"/>
                <a:chOff x="5197770" y="3785466"/>
                <a:chExt cx="37783" cy="32427"/>
              </a:xfrm>
            </p:grpSpPr>
            <p:sp>
              <p:nvSpPr>
                <p:cNvPr id="5852" name="Google Shape;5852;p36"/>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36"/>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4" name="Google Shape;5854;p36"/>
              <p:cNvGrpSpPr/>
              <p:nvPr/>
            </p:nvGrpSpPr>
            <p:grpSpPr>
              <a:xfrm>
                <a:off x="5177699" y="3492117"/>
                <a:ext cx="37776" cy="32357"/>
                <a:chOff x="5177699" y="3492117"/>
                <a:chExt cx="37776" cy="32357"/>
              </a:xfrm>
            </p:grpSpPr>
            <p:sp>
              <p:nvSpPr>
                <p:cNvPr id="5855" name="Google Shape;5855;p36"/>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36"/>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7" name="Google Shape;5857;p36"/>
              <p:cNvGrpSpPr/>
              <p:nvPr/>
            </p:nvGrpSpPr>
            <p:grpSpPr>
              <a:xfrm>
                <a:off x="5349431" y="3622346"/>
                <a:ext cx="37870" cy="32380"/>
                <a:chOff x="5349431" y="3622346"/>
                <a:chExt cx="37870" cy="32380"/>
              </a:xfrm>
            </p:grpSpPr>
            <p:sp>
              <p:nvSpPr>
                <p:cNvPr id="5858" name="Google Shape;5858;p36"/>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36"/>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0" name="Google Shape;5860;p36"/>
              <p:cNvGrpSpPr/>
              <p:nvPr/>
            </p:nvGrpSpPr>
            <p:grpSpPr>
              <a:xfrm>
                <a:off x="5068855" y="3563980"/>
                <a:ext cx="53954" cy="46223"/>
                <a:chOff x="5068855" y="3563980"/>
                <a:chExt cx="53954" cy="46223"/>
              </a:xfrm>
            </p:grpSpPr>
            <p:sp>
              <p:nvSpPr>
                <p:cNvPr id="5861" name="Google Shape;5861;p36"/>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36"/>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3" name="Google Shape;5863;p36"/>
              <p:cNvGrpSpPr/>
              <p:nvPr/>
            </p:nvGrpSpPr>
            <p:grpSpPr>
              <a:xfrm>
                <a:off x="5037654" y="3392507"/>
                <a:ext cx="37870" cy="32451"/>
                <a:chOff x="5037654" y="3392507"/>
                <a:chExt cx="37870" cy="32451"/>
              </a:xfrm>
            </p:grpSpPr>
            <p:sp>
              <p:nvSpPr>
                <p:cNvPr id="5864" name="Google Shape;5864;p36"/>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36"/>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6" name="Google Shape;5866;p36"/>
              <p:cNvGrpSpPr/>
              <p:nvPr/>
            </p:nvGrpSpPr>
            <p:grpSpPr>
              <a:xfrm>
                <a:off x="5456560" y="3368629"/>
                <a:ext cx="37870" cy="32451"/>
                <a:chOff x="5456560" y="3368629"/>
                <a:chExt cx="37870" cy="32451"/>
              </a:xfrm>
            </p:grpSpPr>
            <p:sp>
              <p:nvSpPr>
                <p:cNvPr id="5867" name="Google Shape;5867;p36"/>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36"/>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9" name="Google Shape;5869;p36"/>
              <p:cNvGrpSpPr/>
              <p:nvPr/>
            </p:nvGrpSpPr>
            <p:grpSpPr>
              <a:xfrm>
                <a:off x="4755749" y="3501516"/>
                <a:ext cx="46246" cy="39608"/>
                <a:chOff x="4755749" y="3501516"/>
                <a:chExt cx="46246" cy="39608"/>
              </a:xfrm>
            </p:grpSpPr>
            <p:sp>
              <p:nvSpPr>
                <p:cNvPr id="5870" name="Google Shape;5870;p36"/>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36"/>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2" name="Google Shape;5872;p36"/>
              <p:cNvGrpSpPr/>
              <p:nvPr/>
            </p:nvGrpSpPr>
            <p:grpSpPr>
              <a:xfrm>
                <a:off x="4681346" y="3485582"/>
                <a:ext cx="37783" cy="32427"/>
                <a:chOff x="4681346" y="3485582"/>
                <a:chExt cx="37783" cy="32427"/>
              </a:xfrm>
            </p:grpSpPr>
            <p:sp>
              <p:nvSpPr>
                <p:cNvPr id="5873" name="Google Shape;5873;p36"/>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36"/>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5" name="Google Shape;5875;p36"/>
              <p:cNvGrpSpPr/>
              <p:nvPr/>
            </p:nvGrpSpPr>
            <p:grpSpPr>
              <a:xfrm>
                <a:off x="4767067" y="3291088"/>
                <a:ext cx="37878" cy="32451"/>
                <a:chOff x="4767067" y="3291088"/>
                <a:chExt cx="37878" cy="32451"/>
              </a:xfrm>
            </p:grpSpPr>
            <p:sp>
              <p:nvSpPr>
                <p:cNvPr id="5876" name="Google Shape;5876;p36"/>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36"/>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8" name="Google Shape;5878;p36"/>
              <p:cNvGrpSpPr/>
              <p:nvPr/>
            </p:nvGrpSpPr>
            <p:grpSpPr>
              <a:xfrm>
                <a:off x="4687819" y="3405539"/>
                <a:ext cx="37776" cy="32451"/>
                <a:chOff x="4687819" y="3405539"/>
                <a:chExt cx="37776" cy="32451"/>
              </a:xfrm>
            </p:grpSpPr>
            <p:sp>
              <p:nvSpPr>
                <p:cNvPr id="5879" name="Google Shape;5879;p36"/>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36"/>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1" name="Google Shape;5881;p36"/>
              <p:cNvGrpSpPr/>
              <p:nvPr/>
            </p:nvGrpSpPr>
            <p:grpSpPr>
              <a:xfrm>
                <a:off x="4923101" y="3444809"/>
                <a:ext cx="52813" cy="45318"/>
                <a:chOff x="4923101" y="3444809"/>
                <a:chExt cx="52813" cy="45318"/>
              </a:xfrm>
            </p:grpSpPr>
            <p:sp>
              <p:nvSpPr>
                <p:cNvPr id="5882" name="Google Shape;5882;p36"/>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36"/>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4" name="Google Shape;5884;p36"/>
              <p:cNvGrpSpPr/>
              <p:nvPr/>
            </p:nvGrpSpPr>
            <p:grpSpPr>
              <a:xfrm>
                <a:off x="4846040" y="3654750"/>
                <a:ext cx="31405" cy="26993"/>
                <a:chOff x="4846040" y="3654750"/>
                <a:chExt cx="31405" cy="26993"/>
              </a:xfrm>
            </p:grpSpPr>
            <p:sp>
              <p:nvSpPr>
                <p:cNvPr id="5885" name="Google Shape;5885;p36"/>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36"/>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7" name="Google Shape;5887;p36"/>
              <p:cNvGrpSpPr/>
              <p:nvPr/>
            </p:nvGrpSpPr>
            <p:grpSpPr>
              <a:xfrm>
                <a:off x="4925673" y="3691700"/>
                <a:ext cx="40253" cy="34472"/>
                <a:chOff x="4925673" y="3691700"/>
                <a:chExt cx="40253" cy="34472"/>
              </a:xfrm>
            </p:grpSpPr>
            <p:sp>
              <p:nvSpPr>
                <p:cNvPr id="5888" name="Google Shape;5888;p36"/>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36"/>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0" name="Google Shape;5890;p36"/>
              <p:cNvGrpSpPr/>
              <p:nvPr/>
            </p:nvGrpSpPr>
            <p:grpSpPr>
              <a:xfrm>
                <a:off x="4894653" y="3740848"/>
                <a:ext cx="31405" cy="26906"/>
                <a:chOff x="4894653" y="3740848"/>
                <a:chExt cx="31405" cy="26906"/>
              </a:xfrm>
            </p:grpSpPr>
            <p:sp>
              <p:nvSpPr>
                <p:cNvPr id="5891" name="Google Shape;5891;p36"/>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36"/>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3" name="Google Shape;5893;p36"/>
              <p:cNvGrpSpPr/>
              <p:nvPr/>
            </p:nvGrpSpPr>
            <p:grpSpPr>
              <a:xfrm>
                <a:off x="4962300" y="3696348"/>
                <a:ext cx="38255" cy="32773"/>
                <a:chOff x="4962300" y="3696348"/>
                <a:chExt cx="38255" cy="32773"/>
              </a:xfrm>
            </p:grpSpPr>
            <p:sp>
              <p:nvSpPr>
                <p:cNvPr id="5894" name="Google Shape;5894;p36"/>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36"/>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6" name="Google Shape;5896;p36"/>
              <p:cNvGrpSpPr/>
              <p:nvPr/>
            </p:nvGrpSpPr>
            <p:grpSpPr>
              <a:xfrm>
                <a:off x="4980185" y="3743349"/>
                <a:ext cx="31499" cy="26969"/>
                <a:chOff x="4980185" y="3743349"/>
                <a:chExt cx="31499" cy="26969"/>
              </a:xfrm>
            </p:grpSpPr>
            <p:sp>
              <p:nvSpPr>
                <p:cNvPr id="5897" name="Google Shape;5897;p36"/>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36"/>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9" name="Google Shape;5899;p36"/>
              <p:cNvGrpSpPr/>
              <p:nvPr/>
            </p:nvGrpSpPr>
            <p:grpSpPr>
              <a:xfrm>
                <a:off x="5013768" y="3734312"/>
                <a:ext cx="31499" cy="26969"/>
                <a:chOff x="5013768" y="3734312"/>
                <a:chExt cx="31499" cy="26969"/>
              </a:xfrm>
            </p:grpSpPr>
            <p:sp>
              <p:nvSpPr>
                <p:cNvPr id="5900" name="Google Shape;5900;p36"/>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36"/>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2" name="Google Shape;5902;p36"/>
              <p:cNvGrpSpPr/>
              <p:nvPr/>
            </p:nvGrpSpPr>
            <p:grpSpPr>
              <a:xfrm>
                <a:off x="5036703" y="3764545"/>
                <a:ext cx="31499" cy="26898"/>
                <a:chOff x="5036703" y="3764545"/>
                <a:chExt cx="31499" cy="26898"/>
              </a:xfrm>
            </p:grpSpPr>
            <p:sp>
              <p:nvSpPr>
                <p:cNvPr id="5903" name="Google Shape;5903;p36"/>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36"/>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5" name="Google Shape;5905;p36"/>
              <p:cNvGrpSpPr/>
              <p:nvPr/>
            </p:nvGrpSpPr>
            <p:grpSpPr>
              <a:xfrm>
                <a:off x="4953546" y="3768352"/>
                <a:ext cx="31405" cy="26898"/>
                <a:chOff x="4953546" y="3768352"/>
                <a:chExt cx="31405" cy="26898"/>
              </a:xfrm>
            </p:grpSpPr>
            <p:sp>
              <p:nvSpPr>
                <p:cNvPr id="5906" name="Google Shape;5906;p36"/>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36"/>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8" name="Google Shape;5908;p36"/>
              <p:cNvGrpSpPr/>
              <p:nvPr/>
            </p:nvGrpSpPr>
            <p:grpSpPr>
              <a:xfrm>
                <a:off x="4964770" y="3814016"/>
                <a:ext cx="31499" cy="26993"/>
                <a:chOff x="4964770" y="3814016"/>
                <a:chExt cx="31499" cy="26993"/>
              </a:xfrm>
            </p:grpSpPr>
            <p:sp>
              <p:nvSpPr>
                <p:cNvPr id="5909" name="Google Shape;5909;p36"/>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36"/>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1" name="Google Shape;5911;p36"/>
              <p:cNvGrpSpPr/>
              <p:nvPr/>
            </p:nvGrpSpPr>
            <p:grpSpPr>
              <a:xfrm>
                <a:off x="4923290" y="3800504"/>
                <a:ext cx="31468" cy="26898"/>
                <a:chOff x="4923290" y="3800504"/>
                <a:chExt cx="31468" cy="26898"/>
              </a:xfrm>
            </p:grpSpPr>
            <p:sp>
              <p:nvSpPr>
                <p:cNvPr id="5912" name="Google Shape;5912;p36"/>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36"/>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4" name="Google Shape;5914;p36"/>
              <p:cNvGrpSpPr/>
              <p:nvPr/>
            </p:nvGrpSpPr>
            <p:grpSpPr>
              <a:xfrm>
                <a:off x="5108534" y="3650943"/>
                <a:ext cx="31405" cy="26993"/>
                <a:chOff x="5108534" y="3650943"/>
                <a:chExt cx="31405" cy="26993"/>
              </a:xfrm>
            </p:grpSpPr>
            <p:sp>
              <p:nvSpPr>
                <p:cNvPr id="5915" name="Google Shape;5915;p36"/>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36"/>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7" name="Google Shape;5917;p36"/>
              <p:cNvGrpSpPr/>
              <p:nvPr/>
            </p:nvGrpSpPr>
            <p:grpSpPr>
              <a:xfrm>
                <a:off x="5119380" y="3760739"/>
                <a:ext cx="31499" cy="26993"/>
                <a:chOff x="5119380" y="3760739"/>
                <a:chExt cx="31499" cy="26993"/>
              </a:xfrm>
            </p:grpSpPr>
            <p:sp>
              <p:nvSpPr>
                <p:cNvPr id="5918" name="Google Shape;5918;p36"/>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36"/>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0" name="Google Shape;5920;p36"/>
              <p:cNvGrpSpPr/>
              <p:nvPr/>
            </p:nvGrpSpPr>
            <p:grpSpPr>
              <a:xfrm>
                <a:off x="5119380" y="3788235"/>
                <a:ext cx="31499" cy="26993"/>
                <a:chOff x="5119380" y="3788235"/>
                <a:chExt cx="31499" cy="26993"/>
              </a:xfrm>
            </p:grpSpPr>
            <p:sp>
              <p:nvSpPr>
                <p:cNvPr id="5921" name="Google Shape;5921;p36"/>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36"/>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3" name="Google Shape;5923;p36"/>
              <p:cNvGrpSpPr/>
              <p:nvPr/>
            </p:nvGrpSpPr>
            <p:grpSpPr>
              <a:xfrm>
                <a:off x="5158005" y="3875284"/>
                <a:ext cx="31405" cy="27001"/>
                <a:chOff x="5158005" y="3875284"/>
                <a:chExt cx="31405" cy="27001"/>
              </a:xfrm>
            </p:grpSpPr>
            <p:sp>
              <p:nvSpPr>
                <p:cNvPr id="5924" name="Google Shape;5924;p36"/>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36"/>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6" name="Google Shape;5926;p36"/>
              <p:cNvGrpSpPr/>
              <p:nvPr/>
            </p:nvGrpSpPr>
            <p:grpSpPr>
              <a:xfrm>
                <a:off x="5233163" y="3764545"/>
                <a:ext cx="31499" cy="26898"/>
                <a:chOff x="5233163" y="3764545"/>
                <a:chExt cx="31499" cy="26898"/>
              </a:xfrm>
            </p:grpSpPr>
            <p:sp>
              <p:nvSpPr>
                <p:cNvPr id="5927" name="Google Shape;5927;p36"/>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36"/>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9" name="Google Shape;5929;p36"/>
              <p:cNvGrpSpPr/>
              <p:nvPr/>
            </p:nvGrpSpPr>
            <p:grpSpPr>
              <a:xfrm>
                <a:off x="5276168" y="3805545"/>
                <a:ext cx="31499" cy="26906"/>
                <a:chOff x="5276168" y="3805545"/>
                <a:chExt cx="31499" cy="26906"/>
              </a:xfrm>
            </p:grpSpPr>
            <p:sp>
              <p:nvSpPr>
                <p:cNvPr id="5930" name="Google Shape;5930;p36"/>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36"/>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2" name="Google Shape;5932;p36"/>
              <p:cNvGrpSpPr/>
              <p:nvPr/>
            </p:nvGrpSpPr>
            <p:grpSpPr>
              <a:xfrm>
                <a:off x="5294053" y="3851933"/>
                <a:ext cx="31405" cy="26945"/>
                <a:chOff x="5294053" y="3851933"/>
                <a:chExt cx="31405" cy="26945"/>
              </a:xfrm>
            </p:grpSpPr>
            <p:sp>
              <p:nvSpPr>
                <p:cNvPr id="5933" name="Google Shape;5933;p36"/>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36"/>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5" name="Google Shape;5935;p36"/>
              <p:cNvGrpSpPr/>
              <p:nvPr/>
            </p:nvGrpSpPr>
            <p:grpSpPr>
              <a:xfrm>
                <a:off x="5341723" y="3851902"/>
                <a:ext cx="31405" cy="26977"/>
                <a:chOff x="5341723" y="3851902"/>
                <a:chExt cx="31405" cy="26977"/>
              </a:xfrm>
            </p:grpSpPr>
            <p:sp>
              <p:nvSpPr>
                <p:cNvPr id="5936" name="Google Shape;5936;p36"/>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36"/>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8" name="Google Shape;5938;p36"/>
              <p:cNvGrpSpPr/>
              <p:nvPr/>
            </p:nvGrpSpPr>
            <p:grpSpPr>
              <a:xfrm>
                <a:off x="5054871" y="3507855"/>
                <a:ext cx="31405" cy="26993"/>
                <a:chOff x="5054871" y="3507855"/>
                <a:chExt cx="31405" cy="26993"/>
              </a:xfrm>
            </p:grpSpPr>
            <p:sp>
              <p:nvSpPr>
                <p:cNvPr id="5939" name="Google Shape;5939;p36"/>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36"/>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1" name="Google Shape;5941;p36"/>
              <p:cNvGrpSpPr/>
              <p:nvPr/>
            </p:nvGrpSpPr>
            <p:grpSpPr>
              <a:xfrm>
                <a:off x="4876579" y="3675325"/>
                <a:ext cx="31405" cy="26969"/>
                <a:chOff x="4876579" y="3675325"/>
                <a:chExt cx="31405" cy="26969"/>
              </a:xfrm>
            </p:grpSpPr>
            <p:sp>
              <p:nvSpPr>
                <p:cNvPr id="5942" name="Google Shape;5942;p36"/>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36"/>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36"/>
              <p:cNvGrpSpPr/>
              <p:nvPr/>
            </p:nvGrpSpPr>
            <p:grpSpPr>
              <a:xfrm>
                <a:off x="4842233" y="3688333"/>
                <a:ext cx="31405" cy="26993"/>
                <a:chOff x="4842233" y="3688333"/>
                <a:chExt cx="31405" cy="26993"/>
              </a:xfrm>
            </p:grpSpPr>
            <p:sp>
              <p:nvSpPr>
                <p:cNvPr id="5945" name="Google Shape;5945;p36"/>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36"/>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7" name="Google Shape;5947;p36"/>
              <p:cNvGrpSpPr/>
              <p:nvPr/>
            </p:nvGrpSpPr>
            <p:grpSpPr>
              <a:xfrm>
                <a:off x="5187876" y="3608032"/>
                <a:ext cx="31405" cy="27001"/>
                <a:chOff x="5187876" y="3608032"/>
                <a:chExt cx="31405" cy="27001"/>
              </a:xfrm>
            </p:grpSpPr>
            <p:sp>
              <p:nvSpPr>
                <p:cNvPr id="5948" name="Google Shape;5948;p36"/>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36"/>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0" name="Google Shape;5950;p36"/>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36"/>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2" name="Google Shape;5952;p36"/>
              <p:cNvGrpSpPr/>
              <p:nvPr/>
            </p:nvGrpSpPr>
            <p:grpSpPr>
              <a:xfrm>
                <a:off x="5269224" y="3304167"/>
                <a:ext cx="40253" cy="34402"/>
                <a:chOff x="5269224" y="3304167"/>
                <a:chExt cx="40253" cy="34402"/>
              </a:xfrm>
            </p:grpSpPr>
            <p:sp>
              <p:nvSpPr>
                <p:cNvPr id="5953" name="Google Shape;5953;p36"/>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36"/>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5" name="Google Shape;5955;p36"/>
              <p:cNvGrpSpPr/>
              <p:nvPr/>
            </p:nvGrpSpPr>
            <p:grpSpPr>
              <a:xfrm>
                <a:off x="5327354" y="3476615"/>
                <a:ext cx="49864" cy="42723"/>
                <a:chOff x="5327354" y="3476615"/>
                <a:chExt cx="49864" cy="42723"/>
              </a:xfrm>
            </p:grpSpPr>
            <p:sp>
              <p:nvSpPr>
                <p:cNvPr id="5956" name="Google Shape;5956;p36"/>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36"/>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8" name="Google Shape;5958;p36"/>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36"/>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0" name="Google Shape;5960;p36"/>
              <p:cNvGrpSpPr/>
              <p:nvPr/>
            </p:nvGrpSpPr>
            <p:grpSpPr>
              <a:xfrm>
                <a:off x="5341723" y="3775957"/>
                <a:ext cx="31405" cy="26898"/>
                <a:chOff x="5341723" y="3775957"/>
                <a:chExt cx="31405" cy="26898"/>
              </a:xfrm>
            </p:grpSpPr>
            <p:sp>
              <p:nvSpPr>
                <p:cNvPr id="5961" name="Google Shape;5961;p36"/>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36"/>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3" name="Google Shape;5963;p36"/>
              <p:cNvGrpSpPr/>
              <p:nvPr/>
            </p:nvGrpSpPr>
            <p:grpSpPr>
              <a:xfrm>
                <a:off x="5439053" y="3699274"/>
                <a:ext cx="31405" cy="26898"/>
                <a:chOff x="5439053" y="3699274"/>
                <a:chExt cx="31405" cy="26898"/>
              </a:xfrm>
            </p:grpSpPr>
            <p:sp>
              <p:nvSpPr>
                <p:cNvPr id="5964" name="Google Shape;5964;p36"/>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36"/>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6" name="Google Shape;5966;p36"/>
              <p:cNvGrpSpPr/>
              <p:nvPr/>
            </p:nvGrpSpPr>
            <p:grpSpPr>
              <a:xfrm>
                <a:off x="5412414" y="3622307"/>
                <a:ext cx="31499" cy="26993"/>
                <a:chOff x="5412414" y="3622307"/>
                <a:chExt cx="31499" cy="26993"/>
              </a:xfrm>
            </p:grpSpPr>
            <p:sp>
              <p:nvSpPr>
                <p:cNvPr id="5967" name="Google Shape;5967;p36"/>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36"/>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9" name="Google Shape;5969;p36"/>
              <p:cNvGrpSpPr/>
              <p:nvPr/>
            </p:nvGrpSpPr>
            <p:grpSpPr>
              <a:xfrm>
                <a:off x="5476254" y="3473949"/>
                <a:ext cx="26835" cy="26930"/>
                <a:chOff x="5476254" y="3473949"/>
                <a:chExt cx="26835" cy="26930"/>
              </a:xfrm>
            </p:grpSpPr>
            <p:sp>
              <p:nvSpPr>
                <p:cNvPr id="5970" name="Google Shape;5970;p36"/>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36"/>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2" name="Google Shape;5972;p36"/>
              <p:cNvGrpSpPr/>
              <p:nvPr/>
            </p:nvGrpSpPr>
            <p:grpSpPr>
              <a:xfrm>
                <a:off x="5564547" y="3481594"/>
                <a:ext cx="31397" cy="26898"/>
                <a:chOff x="5564547" y="3481594"/>
                <a:chExt cx="31397" cy="26898"/>
              </a:xfrm>
            </p:grpSpPr>
            <p:sp>
              <p:nvSpPr>
                <p:cNvPr id="5973" name="Google Shape;5973;p36"/>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36"/>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5" name="Google Shape;5975;p36"/>
              <p:cNvGrpSpPr/>
              <p:nvPr/>
            </p:nvGrpSpPr>
            <p:grpSpPr>
              <a:xfrm>
                <a:off x="5534101" y="3470174"/>
                <a:ext cx="31397" cy="26906"/>
                <a:chOff x="5534101" y="3470174"/>
                <a:chExt cx="31397" cy="26906"/>
              </a:xfrm>
            </p:grpSpPr>
            <p:sp>
              <p:nvSpPr>
                <p:cNvPr id="5976" name="Google Shape;5976;p36"/>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36"/>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8" name="Google Shape;5978;p36"/>
              <p:cNvGrpSpPr/>
              <p:nvPr/>
            </p:nvGrpSpPr>
            <p:grpSpPr>
              <a:xfrm>
                <a:off x="5610879" y="3314486"/>
                <a:ext cx="31499" cy="26938"/>
                <a:chOff x="5610879" y="3314486"/>
                <a:chExt cx="31499" cy="26938"/>
              </a:xfrm>
            </p:grpSpPr>
            <p:sp>
              <p:nvSpPr>
                <p:cNvPr id="5979" name="Google Shape;5979;p36"/>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36"/>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1" name="Google Shape;5981;p36"/>
              <p:cNvGrpSpPr/>
              <p:nvPr/>
            </p:nvGrpSpPr>
            <p:grpSpPr>
              <a:xfrm>
                <a:off x="4834525" y="3501382"/>
                <a:ext cx="31499" cy="26898"/>
                <a:chOff x="4834525" y="3501382"/>
                <a:chExt cx="31499" cy="26898"/>
              </a:xfrm>
            </p:grpSpPr>
            <p:sp>
              <p:nvSpPr>
                <p:cNvPr id="5982" name="Google Shape;5982;p36"/>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36"/>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4" name="Google Shape;5984;p36"/>
              <p:cNvGrpSpPr/>
              <p:nvPr/>
            </p:nvGrpSpPr>
            <p:grpSpPr>
              <a:xfrm>
                <a:off x="4898460" y="3580158"/>
                <a:ext cx="31405" cy="26898"/>
                <a:chOff x="4898460" y="3580158"/>
                <a:chExt cx="31405" cy="26898"/>
              </a:xfrm>
            </p:grpSpPr>
            <p:sp>
              <p:nvSpPr>
                <p:cNvPr id="5985" name="Google Shape;5985;p36"/>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36"/>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7" name="Google Shape;5987;p36"/>
              <p:cNvGrpSpPr/>
              <p:nvPr/>
            </p:nvGrpSpPr>
            <p:grpSpPr>
              <a:xfrm>
                <a:off x="4882667" y="3608032"/>
                <a:ext cx="31499" cy="27001"/>
                <a:chOff x="4882667" y="3608032"/>
                <a:chExt cx="31499" cy="27001"/>
              </a:xfrm>
            </p:grpSpPr>
            <p:sp>
              <p:nvSpPr>
                <p:cNvPr id="5988" name="Google Shape;5988;p36"/>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36"/>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36"/>
              <p:cNvGrpSpPr/>
              <p:nvPr/>
            </p:nvGrpSpPr>
            <p:grpSpPr>
              <a:xfrm>
                <a:off x="4843373" y="3631407"/>
                <a:ext cx="16273" cy="16186"/>
                <a:chOff x="4843373" y="3631407"/>
                <a:chExt cx="16273" cy="16186"/>
              </a:xfrm>
            </p:grpSpPr>
            <p:sp>
              <p:nvSpPr>
                <p:cNvPr id="5991" name="Google Shape;5991;p36"/>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36"/>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3" name="Google Shape;5993;p36"/>
              <p:cNvGrpSpPr/>
              <p:nvPr/>
            </p:nvGrpSpPr>
            <p:grpSpPr>
              <a:xfrm>
                <a:off x="4727773" y="3591578"/>
                <a:ext cx="31499" cy="26898"/>
                <a:chOff x="4727773" y="3591578"/>
                <a:chExt cx="31499" cy="26898"/>
              </a:xfrm>
            </p:grpSpPr>
            <p:sp>
              <p:nvSpPr>
                <p:cNvPr id="5994" name="Google Shape;5994;p36"/>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36"/>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6" name="Google Shape;5996;p36"/>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36"/>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8" name="Google Shape;5998;p36"/>
              <p:cNvGrpSpPr/>
              <p:nvPr/>
            </p:nvGrpSpPr>
            <p:grpSpPr>
              <a:xfrm>
                <a:off x="4609421" y="3577398"/>
                <a:ext cx="31499" cy="27001"/>
                <a:chOff x="4609421" y="3577398"/>
                <a:chExt cx="31499" cy="27001"/>
              </a:xfrm>
            </p:grpSpPr>
            <p:sp>
              <p:nvSpPr>
                <p:cNvPr id="5999" name="Google Shape;5999;p36"/>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36"/>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1" name="Google Shape;6001;p36"/>
              <p:cNvGrpSpPr/>
              <p:nvPr/>
            </p:nvGrpSpPr>
            <p:grpSpPr>
              <a:xfrm>
                <a:off x="4649289" y="3577398"/>
                <a:ext cx="31499" cy="27001"/>
                <a:chOff x="4649289" y="3577398"/>
                <a:chExt cx="31499" cy="27001"/>
              </a:xfrm>
            </p:grpSpPr>
            <p:sp>
              <p:nvSpPr>
                <p:cNvPr id="6002" name="Google Shape;6002;p36"/>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36"/>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4" name="Google Shape;6004;p36"/>
              <p:cNvGrpSpPr/>
              <p:nvPr/>
            </p:nvGrpSpPr>
            <p:grpSpPr>
              <a:xfrm>
                <a:off x="4605614" y="3639523"/>
                <a:ext cx="31499" cy="26906"/>
                <a:chOff x="4605614" y="3639523"/>
                <a:chExt cx="31499" cy="26906"/>
              </a:xfrm>
            </p:grpSpPr>
            <p:sp>
              <p:nvSpPr>
                <p:cNvPr id="6005" name="Google Shape;6005;p36"/>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36"/>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7" name="Google Shape;6007;p36"/>
              <p:cNvGrpSpPr/>
              <p:nvPr/>
            </p:nvGrpSpPr>
            <p:grpSpPr>
              <a:xfrm>
                <a:off x="4785149" y="3618846"/>
                <a:ext cx="26930" cy="26843"/>
                <a:chOff x="4785149" y="3618846"/>
                <a:chExt cx="26930" cy="26843"/>
              </a:xfrm>
            </p:grpSpPr>
            <p:sp>
              <p:nvSpPr>
                <p:cNvPr id="6008" name="Google Shape;6008;p36"/>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36"/>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0" name="Google Shape;6010;p36"/>
              <p:cNvGrpSpPr/>
              <p:nvPr/>
            </p:nvGrpSpPr>
            <p:grpSpPr>
              <a:xfrm>
                <a:off x="4810167" y="3601567"/>
                <a:ext cx="31405" cy="26898"/>
                <a:chOff x="4810167" y="3601567"/>
                <a:chExt cx="31405" cy="26898"/>
              </a:xfrm>
            </p:grpSpPr>
            <p:sp>
              <p:nvSpPr>
                <p:cNvPr id="6011" name="Google Shape;6011;p36"/>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36"/>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3" name="Google Shape;6013;p36"/>
              <p:cNvGrpSpPr/>
              <p:nvPr/>
            </p:nvGrpSpPr>
            <p:grpSpPr>
              <a:xfrm>
                <a:off x="4831002" y="3373230"/>
                <a:ext cx="31405" cy="26898"/>
                <a:chOff x="4831002" y="3373230"/>
                <a:chExt cx="31405" cy="26898"/>
              </a:xfrm>
            </p:grpSpPr>
            <p:sp>
              <p:nvSpPr>
                <p:cNvPr id="6014" name="Google Shape;6014;p36"/>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36"/>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6" name="Google Shape;6016;p36"/>
              <p:cNvGrpSpPr/>
              <p:nvPr/>
            </p:nvGrpSpPr>
            <p:grpSpPr>
              <a:xfrm>
                <a:off x="4719311" y="3355054"/>
                <a:ext cx="31499" cy="27001"/>
                <a:chOff x="4719311" y="3355054"/>
                <a:chExt cx="31499" cy="27001"/>
              </a:xfrm>
            </p:grpSpPr>
            <p:sp>
              <p:nvSpPr>
                <p:cNvPr id="6017" name="Google Shape;6017;p36"/>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36"/>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9" name="Google Shape;6019;p36"/>
              <p:cNvGrpSpPr/>
              <p:nvPr/>
            </p:nvGrpSpPr>
            <p:grpSpPr>
              <a:xfrm>
                <a:off x="4798755" y="3450260"/>
                <a:ext cx="26930" cy="26930"/>
                <a:chOff x="4798755" y="3450260"/>
                <a:chExt cx="26930" cy="26930"/>
              </a:xfrm>
            </p:grpSpPr>
            <p:sp>
              <p:nvSpPr>
                <p:cNvPr id="6020" name="Google Shape;6020;p36"/>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36"/>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2" name="Google Shape;6022;p36"/>
              <p:cNvGrpSpPr/>
              <p:nvPr/>
            </p:nvGrpSpPr>
            <p:grpSpPr>
              <a:xfrm>
                <a:off x="4645576" y="3467555"/>
                <a:ext cx="31405" cy="26953"/>
                <a:chOff x="4645576" y="3467555"/>
                <a:chExt cx="31405" cy="26953"/>
              </a:xfrm>
            </p:grpSpPr>
            <p:sp>
              <p:nvSpPr>
                <p:cNvPr id="6023" name="Google Shape;6023;p36"/>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36"/>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5" name="Google Shape;6025;p36"/>
              <p:cNvGrpSpPr/>
              <p:nvPr/>
            </p:nvGrpSpPr>
            <p:grpSpPr>
              <a:xfrm>
                <a:off x="4687631" y="3583965"/>
                <a:ext cx="31499" cy="26898"/>
                <a:chOff x="4687631" y="3583965"/>
                <a:chExt cx="31499" cy="26898"/>
              </a:xfrm>
            </p:grpSpPr>
            <p:sp>
              <p:nvSpPr>
                <p:cNvPr id="6026" name="Google Shape;6026;p36"/>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36"/>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8" name="Google Shape;6028;p36"/>
              <p:cNvGrpSpPr/>
              <p:nvPr/>
            </p:nvGrpSpPr>
            <p:grpSpPr>
              <a:xfrm>
                <a:off x="4719311" y="3471314"/>
                <a:ext cx="31499" cy="27001"/>
                <a:chOff x="4719311" y="3471314"/>
                <a:chExt cx="31499" cy="27001"/>
              </a:xfrm>
            </p:grpSpPr>
            <p:sp>
              <p:nvSpPr>
                <p:cNvPr id="6029" name="Google Shape;6029;p36"/>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36"/>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1" name="Google Shape;6031;p36"/>
              <p:cNvGrpSpPr/>
              <p:nvPr/>
            </p:nvGrpSpPr>
            <p:grpSpPr>
              <a:xfrm>
                <a:off x="4719311" y="3434404"/>
                <a:ext cx="31499" cy="26898"/>
                <a:chOff x="4719311" y="3434404"/>
                <a:chExt cx="31499" cy="26898"/>
              </a:xfrm>
            </p:grpSpPr>
            <p:sp>
              <p:nvSpPr>
                <p:cNvPr id="6032" name="Google Shape;6032;p36"/>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36"/>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4" name="Google Shape;6034;p36"/>
              <p:cNvGrpSpPr/>
              <p:nvPr/>
            </p:nvGrpSpPr>
            <p:grpSpPr>
              <a:xfrm>
                <a:off x="4768876" y="3401772"/>
                <a:ext cx="31499" cy="26898"/>
                <a:chOff x="4768876" y="3401772"/>
                <a:chExt cx="31499" cy="26898"/>
              </a:xfrm>
            </p:grpSpPr>
            <p:sp>
              <p:nvSpPr>
                <p:cNvPr id="6035" name="Google Shape;6035;p36"/>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36"/>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7" name="Google Shape;6037;p36"/>
              <p:cNvGrpSpPr/>
              <p:nvPr/>
            </p:nvGrpSpPr>
            <p:grpSpPr>
              <a:xfrm>
                <a:off x="4762214" y="3471377"/>
                <a:ext cx="26938" cy="26938"/>
                <a:chOff x="4762214" y="3471377"/>
                <a:chExt cx="26938" cy="26938"/>
              </a:xfrm>
            </p:grpSpPr>
            <p:sp>
              <p:nvSpPr>
                <p:cNvPr id="6038" name="Google Shape;6038;p36"/>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36"/>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0" name="Google Shape;6040;p36"/>
              <p:cNvGrpSpPr/>
              <p:nvPr/>
            </p:nvGrpSpPr>
            <p:grpSpPr>
              <a:xfrm>
                <a:off x="4790473" y="3344782"/>
                <a:ext cx="31405" cy="26898"/>
                <a:chOff x="4790473" y="3344782"/>
                <a:chExt cx="31405" cy="26898"/>
              </a:xfrm>
            </p:grpSpPr>
            <p:sp>
              <p:nvSpPr>
                <p:cNvPr id="6041" name="Google Shape;6041;p36"/>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36"/>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3" name="Google Shape;6043;p36"/>
              <p:cNvGrpSpPr/>
              <p:nvPr/>
            </p:nvGrpSpPr>
            <p:grpSpPr>
              <a:xfrm>
                <a:off x="4823774" y="3950733"/>
                <a:ext cx="37398" cy="32034"/>
                <a:chOff x="4823774" y="3950733"/>
                <a:chExt cx="37398" cy="32034"/>
              </a:xfrm>
            </p:grpSpPr>
            <p:sp>
              <p:nvSpPr>
                <p:cNvPr id="6044" name="Google Shape;6044;p36"/>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36"/>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6" name="Google Shape;6046;p36"/>
              <p:cNvGrpSpPr/>
              <p:nvPr/>
            </p:nvGrpSpPr>
            <p:grpSpPr>
              <a:xfrm>
                <a:off x="4823396" y="4110566"/>
                <a:ext cx="31405" cy="26906"/>
                <a:chOff x="4823396" y="4110566"/>
                <a:chExt cx="31405" cy="26906"/>
              </a:xfrm>
            </p:grpSpPr>
            <p:sp>
              <p:nvSpPr>
                <p:cNvPr id="6047" name="Google Shape;6047;p36"/>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36"/>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 name="Google Shape;6049;p36"/>
              <p:cNvGrpSpPr/>
              <p:nvPr/>
            </p:nvGrpSpPr>
            <p:grpSpPr>
              <a:xfrm>
                <a:off x="4838332" y="3821150"/>
                <a:ext cx="31499" cy="26898"/>
                <a:chOff x="4838332" y="3821150"/>
                <a:chExt cx="31499" cy="26898"/>
              </a:xfrm>
            </p:grpSpPr>
            <p:sp>
              <p:nvSpPr>
                <p:cNvPr id="6050" name="Google Shape;6050;p36"/>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36"/>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2" name="Google Shape;6052;p36"/>
              <p:cNvGrpSpPr/>
              <p:nvPr/>
            </p:nvGrpSpPr>
            <p:grpSpPr>
              <a:xfrm>
                <a:off x="4661275" y="3815007"/>
                <a:ext cx="36824" cy="31523"/>
                <a:chOff x="4661275" y="3815007"/>
                <a:chExt cx="36824" cy="31523"/>
              </a:xfrm>
            </p:grpSpPr>
            <p:sp>
              <p:nvSpPr>
                <p:cNvPr id="6053" name="Google Shape;6053;p36"/>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36"/>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5" name="Google Shape;6055;p36"/>
              <p:cNvGrpSpPr/>
              <p:nvPr/>
            </p:nvGrpSpPr>
            <p:grpSpPr>
              <a:xfrm>
                <a:off x="4558998" y="3851037"/>
                <a:ext cx="33591" cy="28699"/>
                <a:chOff x="4558998" y="3851037"/>
                <a:chExt cx="33591" cy="28699"/>
              </a:xfrm>
            </p:grpSpPr>
            <p:sp>
              <p:nvSpPr>
                <p:cNvPr id="6056" name="Google Shape;6056;p36"/>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36"/>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8" name="Google Shape;6058;p36"/>
              <p:cNvGrpSpPr/>
              <p:nvPr/>
            </p:nvGrpSpPr>
            <p:grpSpPr>
              <a:xfrm>
                <a:off x="4696762" y="3638587"/>
                <a:ext cx="33591" cy="28794"/>
                <a:chOff x="4696762" y="3638587"/>
                <a:chExt cx="33591" cy="28794"/>
              </a:xfrm>
            </p:grpSpPr>
            <p:sp>
              <p:nvSpPr>
                <p:cNvPr id="6059" name="Google Shape;6059;p36"/>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36"/>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1" name="Google Shape;6061;p36"/>
              <p:cNvGrpSpPr/>
              <p:nvPr/>
            </p:nvGrpSpPr>
            <p:grpSpPr>
              <a:xfrm>
                <a:off x="4929479" y="3939140"/>
                <a:ext cx="33497" cy="28692"/>
                <a:chOff x="4929479" y="3939140"/>
                <a:chExt cx="33497" cy="28692"/>
              </a:xfrm>
            </p:grpSpPr>
            <p:sp>
              <p:nvSpPr>
                <p:cNvPr id="6062" name="Google Shape;6062;p36"/>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36"/>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 name="Google Shape;6064;p36"/>
              <p:cNvGrpSpPr/>
              <p:nvPr/>
            </p:nvGrpSpPr>
            <p:grpSpPr>
              <a:xfrm>
                <a:off x="4907119" y="3986039"/>
                <a:ext cx="33497" cy="28699"/>
                <a:chOff x="4907119" y="3986039"/>
                <a:chExt cx="33497" cy="28699"/>
              </a:xfrm>
            </p:grpSpPr>
            <p:sp>
              <p:nvSpPr>
                <p:cNvPr id="6065" name="Google Shape;6065;p36"/>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36"/>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36"/>
              <p:cNvGrpSpPr/>
              <p:nvPr/>
            </p:nvGrpSpPr>
            <p:grpSpPr>
              <a:xfrm>
                <a:off x="4911783" y="4048102"/>
                <a:ext cx="33591" cy="28762"/>
                <a:chOff x="4911783" y="4048102"/>
                <a:chExt cx="33591" cy="28762"/>
              </a:xfrm>
            </p:grpSpPr>
            <p:sp>
              <p:nvSpPr>
                <p:cNvPr id="6068" name="Google Shape;6068;p36"/>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36"/>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70" name="Google Shape;6070;p36"/>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36"/>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2" name="Google Shape;6072;p36"/>
              <p:cNvGrpSpPr/>
              <p:nvPr/>
            </p:nvGrpSpPr>
            <p:grpSpPr>
              <a:xfrm>
                <a:off x="4762623" y="3837847"/>
                <a:ext cx="42416" cy="36273"/>
                <a:chOff x="4762623" y="3837847"/>
                <a:chExt cx="42416" cy="36273"/>
              </a:xfrm>
            </p:grpSpPr>
            <p:sp>
              <p:nvSpPr>
                <p:cNvPr id="6073" name="Google Shape;6073;p36"/>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36"/>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5" name="Google Shape;6075;p36"/>
              <p:cNvGrpSpPr/>
              <p:nvPr/>
            </p:nvGrpSpPr>
            <p:grpSpPr>
              <a:xfrm>
                <a:off x="4746044" y="4104966"/>
                <a:ext cx="33497" cy="28699"/>
                <a:chOff x="4746044" y="4104966"/>
                <a:chExt cx="33497" cy="28699"/>
              </a:xfrm>
            </p:grpSpPr>
            <p:sp>
              <p:nvSpPr>
                <p:cNvPr id="6076" name="Google Shape;6076;p36"/>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36"/>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8" name="Google Shape;6078;p36"/>
              <p:cNvGrpSpPr/>
              <p:nvPr/>
            </p:nvGrpSpPr>
            <p:grpSpPr>
              <a:xfrm>
                <a:off x="4859646" y="4162554"/>
                <a:ext cx="33591" cy="28762"/>
                <a:chOff x="4859646" y="4162554"/>
                <a:chExt cx="33591" cy="28762"/>
              </a:xfrm>
            </p:grpSpPr>
            <p:sp>
              <p:nvSpPr>
                <p:cNvPr id="6079" name="Google Shape;6079;p36"/>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36"/>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1" name="Google Shape;6081;p36"/>
            <p:cNvGrpSpPr/>
            <p:nvPr/>
          </p:nvGrpSpPr>
          <p:grpSpPr>
            <a:xfrm>
              <a:off x="3597785" y="3274438"/>
              <a:ext cx="855610" cy="1122100"/>
              <a:chOff x="3597785" y="3274438"/>
              <a:chExt cx="855610" cy="1122100"/>
            </a:xfrm>
          </p:grpSpPr>
          <p:grpSp>
            <p:nvGrpSpPr>
              <p:cNvPr id="6082" name="Google Shape;6082;p36"/>
              <p:cNvGrpSpPr/>
              <p:nvPr/>
            </p:nvGrpSpPr>
            <p:grpSpPr>
              <a:xfrm>
                <a:off x="3617857" y="3284717"/>
                <a:ext cx="826785" cy="1099165"/>
                <a:chOff x="3617857" y="3284717"/>
                <a:chExt cx="826785" cy="1099165"/>
              </a:xfrm>
            </p:grpSpPr>
            <p:sp>
              <p:nvSpPr>
                <p:cNvPr id="6083" name="Google Shape;6083;p36"/>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36"/>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36"/>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36"/>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36"/>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36"/>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36"/>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36"/>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36"/>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36"/>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36"/>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36"/>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36"/>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36"/>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36"/>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36"/>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36"/>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36"/>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36"/>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36"/>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36"/>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36"/>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36"/>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36"/>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36"/>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36"/>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36"/>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36"/>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36"/>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36"/>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36"/>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36"/>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36"/>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36"/>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36"/>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36"/>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36"/>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36"/>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36"/>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36"/>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36"/>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36"/>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36"/>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36"/>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36"/>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36"/>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36"/>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36"/>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36"/>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36"/>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36"/>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36"/>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36"/>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36"/>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36"/>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36"/>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9" name="Google Shape;6139;p36"/>
              <p:cNvGrpSpPr/>
              <p:nvPr/>
            </p:nvGrpSpPr>
            <p:grpSpPr>
              <a:xfrm>
                <a:off x="4180904" y="4251758"/>
                <a:ext cx="37783" cy="32420"/>
                <a:chOff x="4180904" y="4251758"/>
                <a:chExt cx="37783" cy="32420"/>
              </a:xfrm>
            </p:grpSpPr>
            <p:sp>
              <p:nvSpPr>
                <p:cNvPr id="6140" name="Google Shape;6140;p36"/>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36"/>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2" name="Google Shape;6142;p36"/>
              <p:cNvGrpSpPr/>
              <p:nvPr/>
            </p:nvGrpSpPr>
            <p:grpSpPr>
              <a:xfrm>
                <a:off x="4201644" y="4081324"/>
                <a:ext cx="37783" cy="32364"/>
                <a:chOff x="4201644" y="4081324"/>
                <a:chExt cx="37783" cy="32364"/>
              </a:xfrm>
            </p:grpSpPr>
            <p:sp>
              <p:nvSpPr>
                <p:cNvPr id="6143" name="Google Shape;6143;p36"/>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36"/>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5" name="Google Shape;6145;p36"/>
              <p:cNvGrpSpPr/>
              <p:nvPr/>
            </p:nvGrpSpPr>
            <p:grpSpPr>
              <a:xfrm>
                <a:off x="4284416" y="3887428"/>
                <a:ext cx="37783" cy="32451"/>
                <a:chOff x="4284416" y="3887428"/>
                <a:chExt cx="37783" cy="32451"/>
              </a:xfrm>
            </p:grpSpPr>
            <p:sp>
              <p:nvSpPr>
                <p:cNvPr id="6146" name="Google Shape;6146;p36"/>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36"/>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8" name="Google Shape;6148;p36"/>
              <p:cNvGrpSpPr/>
              <p:nvPr/>
            </p:nvGrpSpPr>
            <p:grpSpPr>
              <a:xfrm>
                <a:off x="4223721" y="3860404"/>
                <a:ext cx="37870" cy="32364"/>
                <a:chOff x="4223721" y="3860404"/>
                <a:chExt cx="37870" cy="32364"/>
              </a:xfrm>
            </p:grpSpPr>
            <p:sp>
              <p:nvSpPr>
                <p:cNvPr id="6149" name="Google Shape;6149;p36"/>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36"/>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1" name="Google Shape;6151;p36"/>
              <p:cNvGrpSpPr/>
              <p:nvPr/>
            </p:nvGrpSpPr>
            <p:grpSpPr>
              <a:xfrm>
                <a:off x="4104889" y="3699242"/>
                <a:ext cx="37776" cy="32357"/>
                <a:chOff x="4104889" y="3699242"/>
                <a:chExt cx="37776" cy="32357"/>
              </a:xfrm>
            </p:grpSpPr>
            <p:sp>
              <p:nvSpPr>
                <p:cNvPr id="6152" name="Google Shape;6152;p36"/>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36"/>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4" name="Google Shape;6154;p36"/>
              <p:cNvGrpSpPr/>
              <p:nvPr/>
            </p:nvGrpSpPr>
            <p:grpSpPr>
              <a:xfrm>
                <a:off x="4143608" y="3475121"/>
                <a:ext cx="37878" cy="32420"/>
                <a:chOff x="4143608" y="3475121"/>
                <a:chExt cx="37878" cy="32420"/>
              </a:xfrm>
            </p:grpSpPr>
            <p:sp>
              <p:nvSpPr>
                <p:cNvPr id="6155" name="Google Shape;6155;p36"/>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36"/>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7" name="Google Shape;6157;p36"/>
              <p:cNvGrpSpPr/>
              <p:nvPr/>
            </p:nvGrpSpPr>
            <p:grpSpPr>
              <a:xfrm>
                <a:off x="4217248" y="3570893"/>
                <a:ext cx="37776" cy="32364"/>
                <a:chOff x="4217248" y="3570893"/>
                <a:chExt cx="37776" cy="32364"/>
              </a:xfrm>
            </p:grpSpPr>
            <p:sp>
              <p:nvSpPr>
                <p:cNvPr id="6158" name="Google Shape;6158;p36"/>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36"/>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0" name="Google Shape;6160;p36"/>
              <p:cNvGrpSpPr/>
              <p:nvPr/>
            </p:nvGrpSpPr>
            <p:grpSpPr>
              <a:xfrm>
                <a:off x="4255307" y="3431612"/>
                <a:ext cx="37776" cy="32451"/>
                <a:chOff x="4255307" y="3431612"/>
                <a:chExt cx="37776" cy="32451"/>
              </a:xfrm>
            </p:grpSpPr>
            <p:sp>
              <p:nvSpPr>
                <p:cNvPr id="6161" name="Google Shape;6161;p36"/>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36"/>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3" name="Google Shape;6163;p36"/>
              <p:cNvGrpSpPr/>
              <p:nvPr/>
            </p:nvGrpSpPr>
            <p:grpSpPr>
              <a:xfrm>
                <a:off x="3853052" y="3577398"/>
                <a:ext cx="37776" cy="32420"/>
                <a:chOff x="3853052" y="3577398"/>
                <a:chExt cx="37776" cy="32420"/>
              </a:xfrm>
            </p:grpSpPr>
            <p:sp>
              <p:nvSpPr>
                <p:cNvPr id="6164" name="Google Shape;6164;p36"/>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36"/>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36"/>
              <p:cNvGrpSpPr/>
              <p:nvPr/>
            </p:nvGrpSpPr>
            <p:grpSpPr>
              <a:xfrm>
                <a:off x="4039908" y="3412107"/>
                <a:ext cx="37776" cy="32357"/>
                <a:chOff x="4039908" y="3412107"/>
                <a:chExt cx="37776" cy="32357"/>
              </a:xfrm>
            </p:grpSpPr>
            <p:sp>
              <p:nvSpPr>
                <p:cNvPr id="6167" name="Google Shape;6167;p36"/>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36"/>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36"/>
              <p:cNvGrpSpPr/>
              <p:nvPr/>
            </p:nvGrpSpPr>
            <p:grpSpPr>
              <a:xfrm>
                <a:off x="4017360" y="3342061"/>
                <a:ext cx="37870" cy="32380"/>
                <a:chOff x="4017360" y="3342061"/>
                <a:chExt cx="37870" cy="32380"/>
              </a:xfrm>
            </p:grpSpPr>
            <p:sp>
              <p:nvSpPr>
                <p:cNvPr id="6170" name="Google Shape;6170;p36"/>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36"/>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2" name="Google Shape;6172;p36"/>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36"/>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74" name="Google Shape;6174;p36"/>
              <p:cNvGrpSpPr/>
              <p:nvPr/>
            </p:nvGrpSpPr>
            <p:grpSpPr>
              <a:xfrm>
                <a:off x="3750870" y="3418650"/>
                <a:ext cx="37776" cy="32380"/>
                <a:chOff x="3750870" y="3418650"/>
                <a:chExt cx="37776" cy="32380"/>
              </a:xfrm>
            </p:grpSpPr>
            <p:sp>
              <p:nvSpPr>
                <p:cNvPr id="6175" name="Google Shape;6175;p36"/>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36"/>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7" name="Google Shape;6177;p36"/>
              <p:cNvGrpSpPr/>
              <p:nvPr/>
            </p:nvGrpSpPr>
            <p:grpSpPr>
              <a:xfrm>
                <a:off x="3632509" y="3274438"/>
                <a:ext cx="37783" cy="32357"/>
                <a:chOff x="3632509" y="3274438"/>
                <a:chExt cx="37783" cy="32357"/>
              </a:xfrm>
            </p:grpSpPr>
            <p:sp>
              <p:nvSpPr>
                <p:cNvPr id="6178" name="Google Shape;6178;p36"/>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36"/>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0" name="Google Shape;6180;p36"/>
              <p:cNvGrpSpPr/>
              <p:nvPr/>
            </p:nvGrpSpPr>
            <p:grpSpPr>
              <a:xfrm>
                <a:off x="3906424" y="3297561"/>
                <a:ext cx="37776" cy="32451"/>
                <a:chOff x="3906424" y="3297561"/>
                <a:chExt cx="37776" cy="32451"/>
              </a:xfrm>
            </p:grpSpPr>
            <p:sp>
              <p:nvSpPr>
                <p:cNvPr id="6181" name="Google Shape;6181;p36"/>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36"/>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3" name="Google Shape;6183;p36"/>
              <p:cNvGrpSpPr/>
              <p:nvPr/>
            </p:nvGrpSpPr>
            <p:grpSpPr>
              <a:xfrm>
                <a:off x="3866084" y="3412107"/>
                <a:ext cx="37776" cy="32357"/>
                <a:chOff x="3866084" y="3412107"/>
                <a:chExt cx="37776" cy="32357"/>
              </a:xfrm>
            </p:grpSpPr>
            <p:sp>
              <p:nvSpPr>
                <p:cNvPr id="6184" name="Google Shape;6184;p36"/>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36"/>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6" name="Google Shape;6186;p36"/>
              <p:cNvGrpSpPr/>
              <p:nvPr/>
            </p:nvGrpSpPr>
            <p:grpSpPr>
              <a:xfrm>
                <a:off x="4023919" y="3766409"/>
                <a:ext cx="37783" cy="32357"/>
                <a:chOff x="4023919" y="3766409"/>
                <a:chExt cx="37783" cy="32357"/>
              </a:xfrm>
            </p:grpSpPr>
            <p:sp>
              <p:nvSpPr>
                <p:cNvPr id="6187" name="Google Shape;6187;p36"/>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36"/>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9" name="Google Shape;6189;p36"/>
              <p:cNvGrpSpPr/>
              <p:nvPr/>
            </p:nvGrpSpPr>
            <p:grpSpPr>
              <a:xfrm>
                <a:off x="3973882" y="3779449"/>
                <a:ext cx="37776" cy="32357"/>
                <a:chOff x="3973882" y="3779449"/>
                <a:chExt cx="37776" cy="32357"/>
              </a:xfrm>
            </p:grpSpPr>
            <p:sp>
              <p:nvSpPr>
                <p:cNvPr id="6190" name="Google Shape;6190;p36"/>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36"/>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2" name="Google Shape;6192;p36"/>
              <p:cNvGrpSpPr/>
              <p:nvPr/>
            </p:nvGrpSpPr>
            <p:grpSpPr>
              <a:xfrm>
                <a:off x="4073398" y="3838028"/>
                <a:ext cx="37776" cy="32380"/>
                <a:chOff x="4073398" y="3838028"/>
                <a:chExt cx="37776" cy="32380"/>
              </a:xfrm>
            </p:grpSpPr>
            <p:sp>
              <p:nvSpPr>
                <p:cNvPr id="6193" name="Google Shape;6193;p36"/>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36"/>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5" name="Google Shape;6195;p36"/>
              <p:cNvGrpSpPr/>
              <p:nvPr/>
            </p:nvGrpSpPr>
            <p:grpSpPr>
              <a:xfrm>
                <a:off x="4342672" y="4144496"/>
                <a:ext cx="37752" cy="32364"/>
                <a:chOff x="4342672" y="4144496"/>
                <a:chExt cx="37752" cy="32364"/>
              </a:xfrm>
            </p:grpSpPr>
            <p:sp>
              <p:nvSpPr>
                <p:cNvPr id="6196" name="Google Shape;6196;p36"/>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36"/>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8" name="Google Shape;6198;p36"/>
              <p:cNvGrpSpPr/>
              <p:nvPr/>
            </p:nvGrpSpPr>
            <p:grpSpPr>
              <a:xfrm>
                <a:off x="4406386" y="4056872"/>
                <a:ext cx="37783" cy="32364"/>
                <a:chOff x="4406386" y="4056872"/>
                <a:chExt cx="37783" cy="32364"/>
              </a:xfrm>
            </p:grpSpPr>
            <p:sp>
              <p:nvSpPr>
                <p:cNvPr id="6199" name="Google Shape;6199;p36"/>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36"/>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1" name="Google Shape;6201;p36"/>
              <p:cNvGrpSpPr/>
              <p:nvPr/>
            </p:nvGrpSpPr>
            <p:grpSpPr>
              <a:xfrm>
                <a:off x="4284416" y="4245254"/>
                <a:ext cx="37783" cy="32357"/>
                <a:chOff x="4284416" y="4245254"/>
                <a:chExt cx="37783" cy="32357"/>
              </a:xfrm>
            </p:grpSpPr>
            <p:sp>
              <p:nvSpPr>
                <p:cNvPr id="6202" name="Google Shape;6202;p36"/>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36"/>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4" name="Google Shape;6204;p36"/>
              <p:cNvGrpSpPr/>
              <p:nvPr/>
            </p:nvGrpSpPr>
            <p:grpSpPr>
              <a:xfrm>
                <a:off x="4219057" y="4331258"/>
                <a:ext cx="37776" cy="32364"/>
                <a:chOff x="4219057" y="4331258"/>
                <a:chExt cx="37776" cy="32364"/>
              </a:xfrm>
            </p:grpSpPr>
            <p:sp>
              <p:nvSpPr>
                <p:cNvPr id="6205" name="Google Shape;6205;p36"/>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36"/>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7" name="Google Shape;6207;p36"/>
              <p:cNvGrpSpPr/>
              <p:nvPr/>
            </p:nvGrpSpPr>
            <p:grpSpPr>
              <a:xfrm>
                <a:off x="4204122" y="4141688"/>
                <a:ext cx="33497" cy="28699"/>
                <a:chOff x="4204122" y="4141688"/>
                <a:chExt cx="33497" cy="28699"/>
              </a:xfrm>
            </p:grpSpPr>
            <p:sp>
              <p:nvSpPr>
                <p:cNvPr id="6208" name="Google Shape;6208;p36"/>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36"/>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0" name="Google Shape;6210;p36"/>
              <p:cNvGrpSpPr/>
              <p:nvPr/>
            </p:nvGrpSpPr>
            <p:grpSpPr>
              <a:xfrm>
                <a:off x="4301546" y="4003869"/>
                <a:ext cx="38916" cy="33324"/>
                <a:chOff x="4301546" y="4003869"/>
                <a:chExt cx="38916" cy="33324"/>
              </a:xfrm>
            </p:grpSpPr>
            <p:sp>
              <p:nvSpPr>
                <p:cNvPr id="6211" name="Google Shape;6211;p36"/>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36"/>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3" name="Google Shape;6213;p36"/>
              <p:cNvGrpSpPr/>
              <p:nvPr/>
            </p:nvGrpSpPr>
            <p:grpSpPr>
              <a:xfrm>
                <a:off x="4210681" y="3924669"/>
                <a:ext cx="36549" cy="31366"/>
                <a:chOff x="4210681" y="3924669"/>
                <a:chExt cx="36549" cy="31366"/>
              </a:xfrm>
            </p:grpSpPr>
            <p:sp>
              <p:nvSpPr>
                <p:cNvPr id="6214" name="Google Shape;6214;p36"/>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36"/>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6" name="Google Shape;6216;p36"/>
              <p:cNvGrpSpPr/>
              <p:nvPr/>
            </p:nvGrpSpPr>
            <p:grpSpPr>
              <a:xfrm>
                <a:off x="3987771" y="3628874"/>
                <a:ext cx="31499" cy="26993"/>
                <a:chOff x="3987771" y="3628874"/>
                <a:chExt cx="31499" cy="26993"/>
              </a:xfrm>
            </p:grpSpPr>
            <p:sp>
              <p:nvSpPr>
                <p:cNvPr id="6217" name="Google Shape;6217;p36"/>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36"/>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9" name="Google Shape;6219;p36"/>
              <p:cNvGrpSpPr/>
              <p:nvPr/>
            </p:nvGrpSpPr>
            <p:grpSpPr>
              <a:xfrm>
                <a:off x="4087382" y="3775674"/>
                <a:ext cx="31405" cy="26898"/>
                <a:chOff x="4087382" y="3775674"/>
                <a:chExt cx="31405" cy="26898"/>
              </a:xfrm>
            </p:grpSpPr>
            <p:sp>
              <p:nvSpPr>
                <p:cNvPr id="6220" name="Google Shape;6220;p36"/>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36"/>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2" name="Google Shape;6222;p36"/>
              <p:cNvGrpSpPr/>
              <p:nvPr/>
            </p:nvGrpSpPr>
            <p:grpSpPr>
              <a:xfrm>
                <a:off x="4118873" y="3856637"/>
                <a:ext cx="31405" cy="26906"/>
                <a:chOff x="4118873" y="3856637"/>
                <a:chExt cx="31405" cy="26906"/>
              </a:xfrm>
            </p:grpSpPr>
            <p:sp>
              <p:nvSpPr>
                <p:cNvPr id="6223" name="Google Shape;6223;p36"/>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36"/>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5" name="Google Shape;6225;p36"/>
              <p:cNvGrpSpPr/>
              <p:nvPr/>
            </p:nvGrpSpPr>
            <p:grpSpPr>
              <a:xfrm>
                <a:off x="4168541" y="3639523"/>
                <a:ext cx="31499" cy="26906"/>
                <a:chOff x="4168541" y="3639523"/>
                <a:chExt cx="31499" cy="26906"/>
              </a:xfrm>
            </p:grpSpPr>
            <p:sp>
              <p:nvSpPr>
                <p:cNvPr id="6226" name="Google Shape;6226;p36"/>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36"/>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8" name="Google Shape;6228;p36"/>
              <p:cNvGrpSpPr/>
              <p:nvPr/>
            </p:nvGrpSpPr>
            <p:grpSpPr>
              <a:xfrm>
                <a:off x="3965789" y="3393545"/>
                <a:ext cx="31405" cy="26945"/>
                <a:chOff x="3965789" y="3393545"/>
                <a:chExt cx="31405" cy="26945"/>
              </a:xfrm>
            </p:grpSpPr>
            <p:sp>
              <p:nvSpPr>
                <p:cNvPr id="6229" name="Google Shape;6229;p36"/>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36"/>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1" name="Google Shape;6231;p36"/>
              <p:cNvGrpSpPr/>
              <p:nvPr/>
            </p:nvGrpSpPr>
            <p:grpSpPr>
              <a:xfrm>
                <a:off x="3925166" y="3491008"/>
                <a:ext cx="31405" cy="27001"/>
                <a:chOff x="3925166" y="3491008"/>
                <a:chExt cx="31405" cy="27001"/>
              </a:xfrm>
            </p:grpSpPr>
            <p:sp>
              <p:nvSpPr>
                <p:cNvPr id="6232" name="Google Shape;6232;p36"/>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36"/>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4" name="Google Shape;6234;p36"/>
              <p:cNvGrpSpPr/>
              <p:nvPr/>
            </p:nvGrpSpPr>
            <p:grpSpPr>
              <a:xfrm>
                <a:off x="3682845" y="3340976"/>
                <a:ext cx="31397" cy="26898"/>
                <a:chOff x="3682845" y="3340976"/>
                <a:chExt cx="31397" cy="26898"/>
              </a:xfrm>
            </p:grpSpPr>
            <p:sp>
              <p:nvSpPr>
                <p:cNvPr id="6235" name="Google Shape;6235;p36"/>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36"/>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7" name="Google Shape;6237;p36"/>
              <p:cNvGrpSpPr/>
              <p:nvPr/>
            </p:nvGrpSpPr>
            <p:grpSpPr>
              <a:xfrm>
                <a:off x="3795393" y="3353725"/>
                <a:ext cx="31499" cy="26993"/>
                <a:chOff x="3795393" y="3353725"/>
                <a:chExt cx="31499" cy="26993"/>
              </a:xfrm>
            </p:grpSpPr>
            <p:sp>
              <p:nvSpPr>
                <p:cNvPr id="6238" name="Google Shape;6238;p36"/>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36"/>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0" name="Google Shape;6240;p36"/>
              <p:cNvGrpSpPr/>
              <p:nvPr/>
            </p:nvGrpSpPr>
            <p:grpSpPr>
              <a:xfrm>
                <a:off x="4176909" y="4363221"/>
                <a:ext cx="38924" cy="33316"/>
                <a:chOff x="4176909" y="4363221"/>
                <a:chExt cx="38924" cy="33316"/>
              </a:xfrm>
            </p:grpSpPr>
            <p:sp>
              <p:nvSpPr>
                <p:cNvPr id="6241" name="Google Shape;6241;p36"/>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36"/>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3" name="Google Shape;6243;p36"/>
              <p:cNvGrpSpPr/>
              <p:nvPr/>
            </p:nvGrpSpPr>
            <p:grpSpPr>
              <a:xfrm>
                <a:off x="4226191" y="4007660"/>
                <a:ext cx="33560" cy="28770"/>
                <a:chOff x="4226191" y="4007660"/>
                <a:chExt cx="33560" cy="28770"/>
              </a:xfrm>
            </p:grpSpPr>
            <p:sp>
              <p:nvSpPr>
                <p:cNvPr id="6244" name="Google Shape;6244;p36"/>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36"/>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6" name="Google Shape;6246;p36"/>
              <p:cNvGrpSpPr/>
              <p:nvPr/>
            </p:nvGrpSpPr>
            <p:grpSpPr>
              <a:xfrm>
                <a:off x="3597785" y="3377045"/>
                <a:ext cx="33591" cy="28699"/>
                <a:chOff x="3597785" y="3377045"/>
                <a:chExt cx="33591" cy="28699"/>
              </a:xfrm>
            </p:grpSpPr>
            <p:sp>
              <p:nvSpPr>
                <p:cNvPr id="6247" name="Google Shape;6247;p36"/>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36"/>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9" name="Google Shape;6249;p36"/>
              <p:cNvGrpSpPr/>
              <p:nvPr/>
            </p:nvGrpSpPr>
            <p:grpSpPr>
              <a:xfrm>
                <a:off x="3887870" y="3669796"/>
                <a:ext cx="33591" cy="28692"/>
                <a:chOff x="3887870" y="3669796"/>
                <a:chExt cx="33591" cy="28692"/>
              </a:xfrm>
            </p:grpSpPr>
            <p:sp>
              <p:nvSpPr>
                <p:cNvPr id="6250" name="Google Shape;6250;p36"/>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36"/>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2" name="Google Shape;6252;p36"/>
              <p:cNvGrpSpPr/>
              <p:nvPr/>
            </p:nvGrpSpPr>
            <p:grpSpPr>
              <a:xfrm>
                <a:off x="3818320" y="3481625"/>
                <a:ext cx="33497" cy="28770"/>
                <a:chOff x="3818320" y="3481625"/>
                <a:chExt cx="33497" cy="28770"/>
              </a:xfrm>
            </p:grpSpPr>
            <p:sp>
              <p:nvSpPr>
                <p:cNvPr id="6253" name="Google Shape;6253;p36"/>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36"/>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5" name="Google Shape;6255;p36"/>
              <p:cNvGrpSpPr/>
              <p:nvPr/>
            </p:nvGrpSpPr>
            <p:grpSpPr>
              <a:xfrm>
                <a:off x="4278139" y="4120948"/>
                <a:ext cx="37492" cy="32129"/>
                <a:chOff x="4278139" y="4120948"/>
                <a:chExt cx="37492" cy="32129"/>
              </a:xfrm>
            </p:grpSpPr>
            <p:sp>
              <p:nvSpPr>
                <p:cNvPr id="6256" name="Google Shape;6256;p36"/>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36"/>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8" name="Google Shape;6258;p36"/>
              <p:cNvGrpSpPr/>
              <p:nvPr/>
            </p:nvGrpSpPr>
            <p:grpSpPr>
              <a:xfrm>
                <a:off x="4419898" y="3977388"/>
                <a:ext cx="33497" cy="28692"/>
                <a:chOff x="4419898" y="3977388"/>
                <a:chExt cx="33497" cy="28692"/>
              </a:xfrm>
            </p:grpSpPr>
            <p:sp>
              <p:nvSpPr>
                <p:cNvPr id="6259" name="Google Shape;6259;p36"/>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36"/>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1" name="Google Shape;6261;p36"/>
              <p:cNvGrpSpPr/>
              <p:nvPr/>
            </p:nvGrpSpPr>
            <p:grpSpPr>
              <a:xfrm>
                <a:off x="4158930" y="4034684"/>
                <a:ext cx="33497" cy="28762"/>
                <a:chOff x="4158930" y="4034684"/>
                <a:chExt cx="33497" cy="28762"/>
              </a:xfrm>
            </p:grpSpPr>
            <p:sp>
              <p:nvSpPr>
                <p:cNvPr id="6262" name="Google Shape;6262;p36"/>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36"/>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4" name="Google Shape;6264;p36"/>
              <p:cNvGrpSpPr/>
              <p:nvPr/>
            </p:nvGrpSpPr>
            <p:grpSpPr>
              <a:xfrm>
                <a:off x="4134949" y="3957049"/>
                <a:ext cx="33497" cy="28770"/>
                <a:chOff x="4134949" y="3957049"/>
                <a:chExt cx="33497" cy="28770"/>
              </a:xfrm>
            </p:grpSpPr>
            <p:sp>
              <p:nvSpPr>
                <p:cNvPr id="6265" name="Google Shape;6265;p36"/>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36"/>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7" name="Google Shape;6267;p36"/>
              <p:cNvGrpSpPr/>
              <p:nvPr/>
            </p:nvGrpSpPr>
            <p:grpSpPr>
              <a:xfrm>
                <a:off x="4193653" y="4184403"/>
                <a:ext cx="43580" cy="37264"/>
                <a:chOff x="4193653" y="4184403"/>
                <a:chExt cx="43580" cy="37264"/>
              </a:xfrm>
            </p:grpSpPr>
            <p:sp>
              <p:nvSpPr>
                <p:cNvPr id="6268" name="Google Shape;6268;p36"/>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36"/>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0" name="Google Shape;6270;p36"/>
              <p:cNvGrpSpPr/>
              <p:nvPr/>
            </p:nvGrpSpPr>
            <p:grpSpPr>
              <a:xfrm>
                <a:off x="4343600" y="3943844"/>
                <a:ext cx="43580" cy="37312"/>
                <a:chOff x="4343600" y="3943844"/>
                <a:chExt cx="43580" cy="37312"/>
              </a:xfrm>
            </p:grpSpPr>
            <p:sp>
              <p:nvSpPr>
                <p:cNvPr id="6271" name="Google Shape;6271;p36"/>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36"/>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3" name="Google Shape;6273;p36"/>
              <p:cNvGrpSpPr/>
              <p:nvPr/>
            </p:nvGrpSpPr>
            <p:grpSpPr>
              <a:xfrm>
                <a:off x="4172339" y="3381693"/>
                <a:ext cx="31499" cy="27001"/>
                <a:chOff x="4172339" y="3381693"/>
                <a:chExt cx="31499" cy="27001"/>
              </a:xfrm>
            </p:grpSpPr>
            <p:sp>
              <p:nvSpPr>
                <p:cNvPr id="6274" name="Google Shape;6274;p36"/>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36"/>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279"/>
        <p:cNvGrpSpPr/>
        <p:nvPr/>
      </p:nvGrpSpPr>
      <p:grpSpPr>
        <a:xfrm>
          <a:off x="0" y="0"/>
          <a:ext cx="0" cy="0"/>
          <a:chOff x="0" y="0"/>
          <a:chExt cx="0" cy="0"/>
        </a:xfrm>
      </p:grpSpPr>
      <p:grpSp>
        <p:nvGrpSpPr>
          <p:cNvPr id="6280" name="Google Shape;6280;p37"/>
          <p:cNvGrpSpPr/>
          <p:nvPr/>
        </p:nvGrpSpPr>
        <p:grpSpPr>
          <a:xfrm>
            <a:off x="684085" y="1838358"/>
            <a:ext cx="3039743" cy="249883"/>
            <a:chOff x="106648" y="895722"/>
            <a:chExt cx="4481413" cy="374300"/>
          </a:xfrm>
        </p:grpSpPr>
        <p:grpSp>
          <p:nvGrpSpPr>
            <p:cNvPr id="6281" name="Google Shape;6281;p37"/>
            <p:cNvGrpSpPr/>
            <p:nvPr/>
          </p:nvGrpSpPr>
          <p:grpSpPr>
            <a:xfrm>
              <a:off x="2233276" y="895722"/>
              <a:ext cx="1082667" cy="223591"/>
              <a:chOff x="4808316" y="2800065"/>
              <a:chExt cx="1999386" cy="412910"/>
            </a:xfrm>
          </p:grpSpPr>
          <p:sp>
            <p:nvSpPr>
              <p:cNvPr id="6282" name="Google Shape;6282;p37"/>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3" name="Google Shape;6283;p37"/>
              <p:cNvGrpSpPr/>
              <p:nvPr/>
            </p:nvGrpSpPr>
            <p:grpSpPr>
              <a:xfrm>
                <a:off x="4808316" y="2800065"/>
                <a:ext cx="92400" cy="411825"/>
                <a:chOff x="845575" y="2563700"/>
                <a:chExt cx="92400" cy="411825"/>
              </a:xfrm>
            </p:grpSpPr>
            <p:cxnSp>
              <p:nvCxnSpPr>
                <p:cNvPr id="6284" name="Google Shape;6284;p3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285" name="Google Shape;6285;p3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86" name="Google Shape;6286;p37"/>
            <p:cNvGrpSpPr/>
            <p:nvPr/>
          </p:nvGrpSpPr>
          <p:grpSpPr>
            <a:xfrm>
              <a:off x="106648" y="895722"/>
              <a:ext cx="1088401" cy="223591"/>
              <a:chOff x="881025" y="2800065"/>
              <a:chExt cx="2009975" cy="412910"/>
            </a:xfrm>
          </p:grpSpPr>
          <p:sp>
            <p:nvSpPr>
              <p:cNvPr id="6287" name="Google Shape;6287;p37"/>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8" name="Google Shape;6288;p37"/>
              <p:cNvGrpSpPr/>
              <p:nvPr/>
            </p:nvGrpSpPr>
            <p:grpSpPr>
              <a:xfrm>
                <a:off x="881025" y="2800065"/>
                <a:ext cx="92400" cy="411825"/>
                <a:chOff x="845575" y="2563700"/>
                <a:chExt cx="92400" cy="411825"/>
              </a:xfrm>
            </p:grpSpPr>
            <p:cxnSp>
              <p:nvCxnSpPr>
                <p:cNvPr id="6289" name="Google Shape;6289;p3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290" name="Google Shape;6290;p3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91" name="Google Shape;6291;p37"/>
            <p:cNvGrpSpPr/>
            <p:nvPr/>
          </p:nvGrpSpPr>
          <p:grpSpPr>
            <a:xfrm>
              <a:off x="1172346" y="1047018"/>
              <a:ext cx="1083151" cy="223003"/>
              <a:chOff x="2849073" y="3079467"/>
              <a:chExt cx="2000279" cy="411825"/>
            </a:xfrm>
          </p:grpSpPr>
          <p:sp>
            <p:nvSpPr>
              <p:cNvPr id="6292" name="Google Shape;6292;p37"/>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3" name="Google Shape;6293;p37"/>
              <p:cNvGrpSpPr/>
              <p:nvPr/>
            </p:nvGrpSpPr>
            <p:grpSpPr>
              <a:xfrm rot="10800000">
                <a:off x="2849073" y="3079467"/>
                <a:ext cx="92400" cy="411825"/>
                <a:chOff x="2070100" y="2563700"/>
                <a:chExt cx="92400" cy="411825"/>
              </a:xfrm>
            </p:grpSpPr>
            <p:cxnSp>
              <p:nvCxnSpPr>
                <p:cNvPr id="6294" name="Google Shape;6294;p3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295" name="Google Shape;6295;p3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96" name="Google Shape;6296;p37"/>
            <p:cNvGrpSpPr/>
            <p:nvPr/>
          </p:nvGrpSpPr>
          <p:grpSpPr>
            <a:xfrm>
              <a:off x="3290132" y="1047018"/>
              <a:ext cx="1297929" cy="223003"/>
              <a:chOff x="6760035" y="3079467"/>
              <a:chExt cx="2396914" cy="411825"/>
            </a:xfrm>
          </p:grpSpPr>
          <p:sp>
            <p:nvSpPr>
              <p:cNvPr id="6297" name="Google Shape;6297;p37"/>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98" name="Google Shape;6298;p37"/>
              <p:cNvGrpSpPr/>
              <p:nvPr/>
            </p:nvGrpSpPr>
            <p:grpSpPr>
              <a:xfrm rot="10800000">
                <a:off x="6760035" y="3079467"/>
                <a:ext cx="92400" cy="411825"/>
                <a:chOff x="2070100" y="2563700"/>
                <a:chExt cx="92400" cy="411825"/>
              </a:xfrm>
            </p:grpSpPr>
            <p:cxnSp>
              <p:nvCxnSpPr>
                <p:cNvPr id="6299" name="Google Shape;6299;p3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00" name="Google Shape;6300;p3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01" name="Google Shape;6301;p37"/>
          <p:cNvGrpSpPr/>
          <p:nvPr/>
        </p:nvGrpSpPr>
        <p:grpSpPr>
          <a:xfrm>
            <a:off x="2402330" y="4746427"/>
            <a:ext cx="1317017" cy="968860"/>
            <a:chOff x="2183288" y="3555572"/>
            <a:chExt cx="1136241" cy="835873"/>
          </a:xfrm>
        </p:grpSpPr>
        <p:sp>
          <p:nvSpPr>
            <p:cNvPr id="6302" name="Google Shape;6302;p3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3" name="Google Shape;6303;p37"/>
            <p:cNvGrpSpPr/>
            <p:nvPr/>
          </p:nvGrpSpPr>
          <p:grpSpPr>
            <a:xfrm>
              <a:off x="2205895" y="3637269"/>
              <a:ext cx="1089848" cy="724993"/>
              <a:chOff x="2205895" y="3637269"/>
              <a:chExt cx="1089848" cy="724993"/>
            </a:xfrm>
          </p:grpSpPr>
          <p:sp>
            <p:nvSpPr>
              <p:cNvPr id="6304" name="Google Shape;6304;p3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3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3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3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3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3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10" name="Google Shape;6310;p3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11" name="Google Shape;6311;p3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312" name="Google Shape;6312;p37"/>
            <p:cNvGrpSpPr/>
            <p:nvPr/>
          </p:nvGrpSpPr>
          <p:grpSpPr>
            <a:xfrm>
              <a:off x="3173850" y="3779426"/>
              <a:ext cx="145679" cy="70048"/>
              <a:chOff x="3173850" y="3779426"/>
              <a:chExt cx="145679" cy="70048"/>
            </a:xfrm>
          </p:grpSpPr>
          <p:cxnSp>
            <p:nvCxnSpPr>
              <p:cNvPr id="6313" name="Google Shape;6313;p3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314" name="Google Shape;6314;p3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5" name="Google Shape;6315;p37"/>
            <p:cNvGrpSpPr/>
            <p:nvPr/>
          </p:nvGrpSpPr>
          <p:grpSpPr>
            <a:xfrm>
              <a:off x="2183288" y="4139483"/>
              <a:ext cx="145133" cy="70048"/>
              <a:chOff x="2183288" y="4139483"/>
              <a:chExt cx="145133" cy="70048"/>
            </a:xfrm>
          </p:grpSpPr>
          <p:cxnSp>
            <p:nvCxnSpPr>
              <p:cNvPr id="6316" name="Google Shape;6316;p3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317" name="Google Shape;6317;p3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18" name="Google Shape;6318;p3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19" name="Google Shape;6319;p3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320" name="Google Shape;6320;p37"/>
            <p:cNvGrpSpPr/>
            <p:nvPr/>
          </p:nvGrpSpPr>
          <p:grpSpPr>
            <a:xfrm>
              <a:off x="2943836" y="4268886"/>
              <a:ext cx="60717" cy="122559"/>
              <a:chOff x="2943836" y="4268886"/>
              <a:chExt cx="60717" cy="122559"/>
            </a:xfrm>
          </p:grpSpPr>
          <p:sp>
            <p:nvSpPr>
              <p:cNvPr id="6321" name="Google Shape;6321;p3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22" name="Google Shape;6322;p3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323" name="Google Shape;6323;p37"/>
          <p:cNvGrpSpPr/>
          <p:nvPr/>
        </p:nvGrpSpPr>
        <p:grpSpPr>
          <a:xfrm>
            <a:off x="3932632" y="2226674"/>
            <a:ext cx="2030913" cy="918891"/>
            <a:chOff x="3530532" y="1496185"/>
            <a:chExt cx="1562000" cy="706730"/>
          </a:xfrm>
        </p:grpSpPr>
        <p:cxnSp>
          <p:nvCxnSpPr>
            <p:cNvPr id="6324" name="Google Shape;6324;p3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325" name="Google Shape;6325;p37"/>
            <p:cNvGrpSpPr/>
            <p:nvPr/>
          </p:nvGrpSpPr>
          <p:grpSpPr>
            <a:xfrm>
              <a:off x="3530532" y="1496185"/>
              <a:ext cx="323430" cy="463587"/>
              <a:chOff x="3530532" y="1496185"/>
              <a:chExt cx="323430" cy="463587"/>
            </a:xfrm>
          </p:grpSpPr>
          <p:grpSp>
            <p:nvGrpSpPr>
              <p:cNvPr id="6326" name="Google Shape;6326;p37"/>
              <p:cNvGrpSpPr/>
              <p:nvPr/>
            </p:nvGrpSpPr>
            <p:grpSpPr>
              <a:xfrm>
                <a:off x="3567462" y="1496185"/>
                <a:ext cx="286500" cy="361376"/>
                <a:chOff x="3567462" y="1496185"/>
                <a:chExt cx="286500" cy="361376"/>
              </a:xfrm>
            </p:grpSpPr>
            <p:cxnSp>
              <p:nvCxnSpPr>
                <p:cNvPr id="6327" name="Google Shape;6327;p3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328" name="Google Shape;6328;p37"/>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29" name="Google Shape;6329;p37"/>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0" name="Google Shape;6330;p37"/>
            <p:cNvGrpSpPr/>
            <p:nvPr/>
          </p:nvGrpSpPr>
          <p:grpSpPr>
            <a:xfrm>
              <a:off x="3891569" y="1779209"/>
              <a:ext cx="323945" cy="423706"/>
              <a:chOff x="3891569" y="1779209"/>
              <a:chExt cx="323945" cy="423706"/>
            </a:xfrm>
          </p:grpSpPr>
          <p:grpSp>
            <p:nvGrpSpPr>
              <p:cNvPr id="6331" name="Google Shape;6331;p37"/>
              <p:cNvGrpSpPr/>
              <p:nvPr/>
            </p:nvGrpSpPr>
            <p:grpSpPr>
              <a:xfrm>
                <a:off x="3929014" y="1881638"/>
                <a:ext cx="286500" cy="321278"/>
                <a:chOff x="3929014" y="1881638"/>
                <a:chExt cx="286500" cy="321278"/>
              </a:xfrm>
            </p:grpSpPr>
            <p:cxnSp>
              <p:nvCxnSpPr>
                <p:cNvPr id="6332" name="Google Shape;6332;p3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333" name="Google Shape;6333;p37"/>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34" name="Google Shape;6334;p37"/>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5" name="Google Shape;6335;p37"/>
            <p:cNvGrpSpPr/>
            <p:nvPr/>
          </p:nvGrpSpPr>
          <p:grpSpPr>
            <a:xfrm>
              <a:off x="4252606" y="1496185"/>
              <a:ext cx="324721" cy="463587"/>
              <a:chOff x="4252606" y="1496185"/>
              <a:chExt cx="324721" cy="463587"/>
            </a:xfrm>
          </p:grpSpPr>
          <p:grpSp>
            <p:nvGrpSpPr>
              <p:cNvPr id="6336" name="Google Shape;6336;p37"/>
              <p:cNvGrpSpPr/>
              <p:nvPr/>
            </p:nvGrpSpPr>
            <p:grpSpPr>
              <a:xfrm>
                <a:off x="4290828" y="1496185"/>
                <a:ext cx="286500" cy="361376"/>
                <a:chOff x="4290828" y="1496185"/>
                <a:chExt cx="286500" cy="361376"/>
              </a:xfrm>
            </p:grpSpPr>
            <p:cxnSp>
              <p:nvCxnSpPr>
                <p:cNvPr id="6337" name="Google Shape;6337;p3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338" name="Google Shape;6338;p37"/>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39" name="Google Shape;6339;p37"/>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0" name="Google Shape;6340;p37"/>
            <p:cNvGrpSpPr/>
            <p:nvPr/>
          </p:nvGrpSpPr>
          <p:grpSpPr>
            <a:xfrm>
              <a:off x="4613643" y="1763716"/>
              <a:ext cx="325308" cy="439200"/>
              <a:chOff x="4613643" y="1763716"/>
              <a:chExt cx="325308" cy="439200"/>
            </a:xfrm>
          </p:grpSpPr>
          <p:grpSp>
            <p:nvGrpSpPr>
              <p:cNvPr id="6341" name="Google Shape;6341;p37"/>
              <p:cNvGrpSpPr/>
              <p:nvPr/>
            </p:nvGrpSpPr>
            <p:grpSpPr>
              <a:xfrm>
                <a:off x="4652451" y="1879538"/>
                <a:ext cx="286500" cy="323378"/>
                <a:chOff x="4652451" y="1879538"/>
                <a:chExt cx="286500" cy="323378"/>
              </a:xfrm>
            </p:grpSpPr>
            <p:cxnSp>
              <p:nvCxnSpPr>
                <p:cNvPr id="6342" name="Google Shape;6342;p3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343" name="Google Shape;6343;p37"/>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4" name="Google Shape;6344;p37"/>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45" name="Google Shape;6345;p37"/>
          <p:cNvGrpSpPr/>
          <p:nvPr/>
        </p:nvGrpSpPr>
        <p:grpSpPr>
          <a:xfrm>
            <a:off x="3947639" y="3261565"/>
            <a:ext cx="2002479" cy="474530"/>
            <a:chOff x="3512551" y="2358270"/>
            <a:chExt cx="1597383" cy="378533"/>
          </a:xfrm>
        </p:grpSpPr>
        <p:cxnSp>
          <p:nvCxnSpPr>
            <p:cNvPr id="6346" name="Google Shape;6346;p37"/>
            <p:cNvCxnSpPr>
              <a:stCxn id="6347" idx="6"/>
              <a:endCxn id="6348"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349" name="Google Shape;6349;p37"/>
            <p:cNvGrpSpPr/>
            <p:nvPr/>
          </p:nvGrpSpPr>
          <p:grpSpPr>
            <a:xfrm>
              <a:off x="3512551" y="2358270"/>
              <a:ext cx="225647" cy="307714"/>
              <a:chOff x="2182679" y="2004714"/>
              <a:chExt cx="792300" cy="1080458"/>
            </a:xfrm>
          </p:grpSpPr>
          <p:cxnSp>
            <p:nvCxnSpPr>
              <p:cNvPr id="6350" name="Google Shape;6350;p37"/>
              <p:cNvCxnSpPr>
                <a:stCxn id="6351"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347" name="Google Shape;6347;p3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37"/>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2" name="Google Shape;6352;p37"/>
            <p:cNvGrpSpPr/>
            <p:nvPr/>
          </p:nvGrpSpPr>
          <p:grpSpPr>
            <a:xfrm>
              <a:off x="3969644" y="2440153"/>
              <a:ext cx="225853" cy="296651"/>
              <a:chOff x="3775710" y="1729289"/>
              <a:chExt cx="136500" cy="179289"/>
            </a:xfrm>
          </p:grpSpPr>
          <p:cxnSp>
            <p:nvCxnSpPr>
              <p:cNvPr id="6353" name="Google Shape;6353;p3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354" name="Google Shape;6354;p3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37"/>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6" name="Google Shape;6356;p37"/>
            <p:cNvGrpSpPr/>
            <p:nvPr/>
          </p:nvGrpSpPr>
          <p:grpSpPr>
            <a:xfrm>
              <a:off x="4427051" y="2358270"/>
              <a:ext cx="225647" cy="307714"/>
              <a:chOff x="5393704" y="2004714"/>
              <a:chExt cx="792300" cy="1080458"/>
            </a:xfrm>
          </p:grpSpPr>
          <p:cxnSp>
            <p:nvCxnSpPr>
              <p:cNvPr id="6357" name="Google Shape;6357;p37"/>
              <p:cNvCxnSpPr>
                <a:stCxn id="6358"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359" name="Google Shape;6359;p3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37"/>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0" name="Google Shape;6360;p37"/>
            <p:cNvGrpSpPr/>
            <p:nvPr/>
          </p:nvGrpSpPr>
          <p:grpSpPr>
            <a:xfrm>
              <a:off x="4884287" y="2440252"/>
              <a:ext cx="225647" cy="296532"/>
              <a:chOff x="6999166" y="2292572"/>
              <a:chExt cx="792300" cy="1041192"/>
            </a:xfrm>
          </p:grpSpPr>
          <p:cxnSp>
            <p:nvCxnSpPr>
              <p:cNvPr id="6361" name="Google Shape;6361;p3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348" name="Google Shape;6348;p3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37"/>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63" name="Google Shape;6363;p37"/>
          <p:cNvGrpSpPr/>
          <p:nvPr/>
        </p:nvGrpSpPr>
        <p:grpSpPr>
          <a:xfrm>
            <a:off x="8093068" y="1851201"/>
            <a:ext cx="1917416" cy="888278"/>
            <a:chOff x="634175" y="2986275"/>
            <a:chExt cx="3147949" cy="1458344"/>
          </a:xfrm>
        </p:grpSpPr>
        <p:cxnSp>
          <p:nvCxnSpPr>
            <p:cNvPr id="6364" name="Google Shape;6364;p37"/>
            <p:cNvCxnSpPr>
              <a:stCxn id="6365" idx="4"/>
              <a:endCxn id="6366"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367" name="Google Shape;6367;p37"/>
            <p:cNvCxnSpPr>
              <a:stCxn id="6366" idx="0"/>
              <a:endCxn id="6368"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369" name="Google Shape;6369;p37"/>
            <p:cNvCxnSpPr>
              <a:stCxn id="6368" idx="4"/>
              <a:endCxn id="6370"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371" name="Google Shape;6371;p37"/>
            <p:cNvCxnSpPr>
              <a:stCxn id="6370" idx="0"/>
              <a:endCxn id="6372"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372" name="Google Shape;6372;p3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368" name="Google Shape;6368;p3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365" name="Google Shape;6365;p3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370" name="Google Shape;6370;p3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366" name="Google Shape;6366;p3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373" name="Google Shape;6373;p37"/>
          <p:cNvGrpSpPr/>
          <p:nvPr/>
        </p:nvGrpSpPr>
        <p:grpSpPr>
          <a:xfrm>
            <a:off x="3933338" y="3904229"/>
            <a:ext cx="2030120" cy="380147"/>
            <a:chOff x="998425" y="1182125"/>
            <a:chExt cx="1065400" cy="199500"/>
          </a:xfrm>
        </p:grpSpPr>
        <p:sp>
          <p:nvSpPr>
            <p:cNvPr id="6374" name="Google Shape;6374;p3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3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3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3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3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9" name="Google Shape;6379;p37"/>
          <p:cNvGrpSpPr/>
          <p:nvPr/>
        </p:nvGrpSpPr>
        <p:grpSpPr>
          <a:xfrm>
            <a:off x="3933013" y="5062562"/>
            <a:ext cx="2029926" cy="636614"/>
            <a:chOff x="5194708" y="3484366"/>
            <a:chExt cx="3148148" cy="987304"/>
          </a:xfrm>
        </p:grpSpPr>
        <p:grpSp>
          <p:nvGrpSpPr>
            <p:cNvPr id="6380" name="Google Shape;6380;p37"/>
            <p:cNvGrpSpPr/>
            <p:nvPr/>
          </p:nvGrpSpPr>
          <p:grpSpPr>
            <a:xfrm>
              <a:off x="7531521" y="3484366"/>
              <a:ext cx="811335" cy="987304"/>
              <a:chOff x="3379425" y="1617275"/>
              <a:chExt cx="1090650" cy="1327200"/>
            </a:xfrm>
          </p:grpSpPr>
          <p:sp>
            <p:nvSpPr>
              <p:cNvPr id="6381" name="Google Shape;6381;p3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3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3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4" name="Google Shape;6384;p37"/>
            <p:cNvGrpSpPr/>
            <p:nvPr/>
          </p:nvGrpSpPr>
          <p:grpSpPr>
            <a:xfrm>
              <a:off x="6752546" y="3484366"/>
              <a:ext cx="811428" cy="987304"/>
              <a:chOff x="2332275" y="1617275"/>
              <a:chExt cx="1090775" cy="1327200"/>
            </a:xfrm>
          </p:grpSpPr>
          <p:sp>
            <p:nvSpPr>
              <p:cNvPr id="6385" name="Google Shape;6385;p3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3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3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8" name="Google Shape;6388;p37"/>
            <p:cNvGrpSpPr/>
            <p:nvPr/>
          </p:nvGrpSpPr>
          <p:grpSpPr>
            <a:xfrm>
              <a:off x="5973664" y="3484366"/>
              <a:ext cx="811335" cy="987304"/>
              <a:chOff x="1285250" y="1617275"/>
              <a:chExt cx="1090650" cy="1327200"/>
            </a:xfrm>
          </p:grpSpPr>
          <p:sp>
            <p:nvSpPr>
              <p:cNvPr id="6389" name="Google Shape;6389;p3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3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3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2" name="Google Shape;6392;p37"/>
            <p:cNvGrpSpPr/>
            <p:nvPr/>
          </p:nvGrpSpPr>
          <p:grpSpPr>
            <a:xfrm>
              <a:off x="5194708" y="3484366"/>
              <a:ext cx="811409" cy="987304"/>
              <a:chOff x="238125" y="1617275"/>
              <a:chExt cx="1090750" cy="1327200"/>
            </a:xfrm>
          </p:grpSpPr>
          <p:sp>
            <p:nvSpPr>
              <p:cNvPr id="6393" name="Google Shape;6393;p3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3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3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96" name="Google Shape;6396;p37"/>
          <p:cNvGrpSpPr/>
          <p:nvPr/>
        </p:nvGrpSpPr>
        <p:grpSpPr>
          <a:xfrm>
            <a:off x="8095379" y="3421974"/>
            <a:ext cx="1913830" cy="632952"/>
            <a:chOff x="6853641" y="2534077"/>
            <a:chExt cx="1515545" cy="501229"/>
          </a:xfrm>
        </p:grpSpPr>
        <p:grpSp>
          <p:nvGrpSpPr>
            <p:cNvPr id="6397" name="Google Shape;6397;p37"/>
            <p:cNvGrpSpPr/>
            <p:nvPr/>
          </p:nvGrpSpPr>
          <p:grpSpPr>
            <a:xfrm>
              <a:off x="6853641" y="2618923"/>
              <a:ext cx="1515545" cy="324556"/>
              <a:chOff x="6853641" y="2618923"/>
              <a:chExt cx="1515545" cy="324556"/>
            </a:xfrm>
          </p:grpSpPr>
          <p:sp>
            <p:nvSpPr>
              <p:cNvPr id="6398" name="Google Shape;6398;p3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3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3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3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3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03" name="Google Shape;6403;p3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3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3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3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3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8" name="Google Shape;6408;p37"/>
          <p:cNvGrpSpPr/>
          <p:nvPr/>
        </p:nvGrpSpPr>
        <p:grpSpPr>
          <a:xfrm>
            <a:off x="3967934" y="4482344"/>
            <a:ext cx="1960784" cy="420097"/>
            <a:chOff x="1808063" y="4294338"/>
            <a:chExt cx="3370782" cy="721817"/>
          </a:xfrm>
        </p:grpSpPr>
        <p:sp>
          <p:nvSpPr>
            <p:cNvPr id="6409" name="Google Shape;6409;p3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3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3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3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3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3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3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3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3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3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9" name="Google Shape;6419;p37"/>
          <p:cNvGrpSpPr/>
          <p:nvPr/>
        </p:nvGrpSpPr>
        <p:grpSpPr>
          <a:xfrm>
            <a:off x="6180669" y="5290092"/>
            <a:ext cx="1717107" cy="424840"/>
            <a:chOff x="4234950" y="2101012"/>
            <a:chExt cx="4219974" cy="1044090"/>
          </a:xfrm>
        </p:grpSpPr>
        <p:sp>
          <p:nvSpPr>
            <p:cNvPr id="6420" name="Google Shape;6420;p3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3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3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3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3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3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3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3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3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3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3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3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3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3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3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3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6" name="Google Shape;6436;p37"/>
          <p:cNvGrpSpPr/>
          <p:nvPr/>
        </p:nvGrpSpPr>
        <p:grpSpPr>
          <a:xfrm>
            <a:off x="8090327" y="2854853"/>
            <a:ext cx="1922740" cy="450042"/>
            <a:chOff x="1247650" y="2075423"/>
            <a:chExt cx="6648477" cy="1557238"/>
          </a:xfrm>
        </p:grpSpPr>
        <p:sp>
          <p:nvSpPr>
            <p:cNvPr id="6437" name="Google Shape;6437;p3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3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3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3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3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3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3" name="Google Shape;6443;p37"/>
          <p:cNvGrpSpPr/>
          <p:nvPr/>
        </p:nvGrpSpPr>
        <p:grpSpPr>
          <a:xfrm>
            <a:off x="6189295" y="1829168"/>
            <a:ext cx="1715793" cy="1998120"/>
            <a:chOff x="1839112" y="2209163"/>
            <a:chExt cx="1918159" cy="2233784"/>
          </a:xfrm>
        </p:grpSpPr>
        <p:sp>
          <p:nvSpPr>
            <p:cNvPr id="6444" name="Google Shape;6444;p37"/>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37"/>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37"/>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47" name="Google Shape;6447;p37"/>
            <p:cNvCxnSpPr>
              <a:stCxn id="6444" idx="6"/>
              <a:endCxn id="6445"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448" name="Google Shape;6448;p37"/>
            <p:cNvCxnSpPr>
              <a:stCxn id="6445" idx="4"/>
              <a:endCxn id="6449"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450" name="Google Shape;6450;p37"/>
            <p:cNvCxnSpPr>
              <a:stCxn id="6449" idx="6"/>
              <a:endCxn id="6446"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451" name="Google Shape;6451;p37"/>
            <p:cNvCxnSpPr>
              <a:stCxn id="6446" idx="4"/>
              <a:endCxn id="6452"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449" name="Google Shape;6449;p37"/>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37"/>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37"/>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54" name="Google Shape;6454;p37"/>
            <p:cNvCxnSpPr>
              <a:endCxn id="6453"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455" name="Google Shape;6455;p37"/>
          <p:cNvGrpSpPr/>
          <p:nvPr/>
        </p:nvGrpSpPr>
        <p:grpSpPr>
          <a:xfrm>
            <a:off x="3955839" y="1850640"/>
            <a:ext cx="1984488" cy="187721"/>
            <a:chOff x="238125" y="2506075"/>
            <a:chExt cx="7115411" cy="673075"/>
          </a:xfrm>
        </p:grpSpPr>
        <p:sp>
          <p:nvSpPr>
            <p:cNvPr id="6456" name="Google Shape;6456;p3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3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3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3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3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1" name="Google Shape;6461;p37"/>
          <p:cNvGrpSpPr/>
          <p:nvPr/>
        </p:nvGrpSpPr>
        <p:grpSpPr>
          <a:xfrm>
            <a:off x="2187327" y="2232244"/>
            <a:ext cx="1530430" cy="951763"/>
            <a:chOff x="548861" y="389676"/>
            <a:chExt cx="3843371" cy="2390163"/>
          </a:xfrm>
        </p:grpSpPr>
        <p:cxnSp>
          <p:nvCxnSpPr>
            <p:cNvPr id="6462" name="Google Shape;6462;p3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463" name="Google Shape;6463;p3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464" name="Google Shape;6464;p37"/>
            <p:cNvCxnSpPr/>
            <p:nvPr/>
          </p:nvCxnSpPr>
          <p:spPr>
            <a:xfrm>
              <a:off x="2725450" y="576000"/>
              <a:ext cx="1410600" cy="2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465" name="Google Shape;6465;p3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466" name="Google Shape;6466;p3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467" name="Google Shape;6467;p3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68" name="Google Shape;6468;p37"/>
            <p:cNvCxnSpPr/>
            <p:nvPr/>
          </p:nvCxnSpPr>
          <p:spPr>
            <a:xfrm>
              <a:off x="2725450" y="2609025"/>
              <a:ext cx="1416000" cy="21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469" name="Google Shape;6469;p3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3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3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3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3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3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5" name="Google Shape;6475;p37"/>
          <p:cNvGrpSpPr/>
          <p:nvPr/>
        </p:nvGrpSpPr>
        <p:grpSpPr>
          <a:xfrm>
            <a:off x="718769" y="3573477"/>
            <a:ext cx="1711929" cy="767628"/>
            <a:chOff x="1187400" y="2529299"/>
            <a:chExt cx="6769193" cy="2241903"/>
          </a:xfrm>
        </p:grpSpPr>
        <p:sp>
          <p:nvSpPr>
            <p:cNvPr id="6476" name="Google Shape;6476;p37"/>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477" name="Google Shape;6477;p37"/>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478" name="Google Shape;6478;p37"/>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479" name="Google Shape;6479;p37"/>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480" name="Google Shape;6480;p37"/>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481" name="Google Shape;6481;p37"/>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482" name="Google Shape;6482;p37"/>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483" name="Google Shape;6483;p37"/>
            <p:cNvCxnSpPr>
              <a:stCxn id="6476" idx="2"/>
              <a:endCxn id="6477" idx="0"/>
            </p:cNvCxnSpPr>
            <p:nvPr/>
          </p:nvCxnSpPr>
          <p:spPr>
            <a:xfrm rot="-5400000" flipH="1">
              <a:off x="5228543" y="2315249"/>
              <a:ext cx="457200" cy="1770300"/>
            </a:xfrm>
            <a:prstGeom prst="bentConnector3">
              <a:avLst>
                <a:gd name="adj1" fmla="val 50000"/>
              </a:avLst>
            </a:prstGeom>
            <a:noFill/>
            <a:ln w="9525" cap="flat" cmpd="sng">
              <a:solidFill>
                <a:srgbClr val="C2C2C2"/>
              </a:solidFill>
              <a:prstDash val="solid"/>
              <a:round/>
              <a:headEnd type="none" w="sm" len="sm"/>
              <a:tailEnd type="none" w="sm" len="sm"/>
            </a:ln>
          </p:spPr>
        </p:cxnSp>
        <p:cxnSp>
          <p:nvCxnSpPr>
            <p:cNvPr id="6484" name="Google Shape;6484;p37"/>
            <p:cNvCxnSpPr>
              <a:stCxn id="6478" idx="0"/>
              <a:endCxn id="6476" idx="2"/>
            </p:cNvCxnSpPr>
            <p:nvPr/>
          </p:nvCxnSpPr>
          <p:spPr>
            <a:xfrm rot="-5400000">
              <a:off x="3458247" y="2315250"/>
              <a:ext cx="457200" cy="1770300"/>
            </a:xfrm>
            <a:prstGeom prst="bentConnector3">
              <a:avLst>
                <a:gd name="adj1" fmla="val 50000"/>
              </a:avLst>
            </a:prstGeom>
            <a:noFill/>
            <a:ln w="9525" cap="flat" cmpd="sng">
              <a:solidFill>
                <a:srgbClr val="C2C2C2"/>
              </a:solidFill>
              <a:prstDash val="solid"/>
              <a:round/>
              <a:headEnd type="none" w="sm" len="sm"/>
              <a:tailEnd type="none" w="sm" len="sm"/>
            </a:ln>
          </p:spPr>
        </p:cxnSp>
        <p:cxnSp>
          <p:nvCxnSpPr>
            <p:cNvPr id="6485" name="Google Shape;6485;p37"/>
            <p:cNvCxnSpPr>
              <a:stCxn id="6478" idx="2"/>
              <a:endCxn id="6480" idx="0"/>
            </p:cNvCxnSpPr>
            <p:nvPr/>
          </p:nvCxnSpPr>
          <p:spPr>
            <a:xfrm rot="-5400000" flipH="1">
              <a:off x="2995647" y="3677550"/>
              <a:ext cx="457200" cy="845100"/>
            </a:xfrm>
            <a:prstGeom prst="bentConnector3">
              <a:avLst>
                <a:gd name="adj1" fmla="val 50000"/>
              </a:avLst>
            </a:prstGeom>
            <a:noFill/>
            <a:ln w="9525" cap="flat" cmpd="sng">
              <a:solidFill>
                <a:srgbClr val="C2C2C2"/>
              </a:solidFill>
              <a:prstDash val="solid"/>
              <a:round/>
              <a:headEnd type="none" w="sm" len="sm"/>
              <a:tailEnd type="none" w="sm" len="sm"/>
            </a:ln>
          </p:spPr>
        </p:cxnSp>
        <p:cxnSp>
          <p:nvCxnSpPr>
            <p:cNvPr id="6486" name="Google Shape;6486;p37"/>
            <p:cNvCxnSpPr>
              <a:stCxn id="6479" idx="0"/>
              <a:endCxn id="6478" idx="2"/>
            </p:cNvCxnSpPr>
            <p:nvPr/>
          </p:nvCxnSpPr>
          <p:spPr>
            <a:xfrm rot="-5400000">
              <a:off x="2150400" y="3677551"/>
              <a:ext cx="457200" cy="845100"/>
            </a:xfrm>
            <a:prstGeom prst="bentConnector3">
              <a:avLst>
                <a:gd name="adj1" fmla="val 50000"/>
              </a:avLst>
            </a:prstGeom>
            <a:noFill/>
            <a:ln w="9525" cap="flat" cmpd="sng">
              <a:solidFill>
                <a:srgbClr val="C2C2C2"/>
              </a:solidFill>
              <a:prstDash val="solid"/>
              <a:round/>
              <a:headEnd type="none" w="sm" len="sm"/>
              <a:tailEnd type="none" w="sm" len="sm"/>
            </a:ln>
          </p:spPr>
        </p:cxnSp>
        <p:cxnSp>
          <p:nvCxnSpPr>
            <p:cNvPr id="6487" name="Google Shape;6487;p37"/>
            <p:cNvCxnSpPr>
              <a:stCxn id="6477" idx="2"/>
              <a:endCxn id="6482" idx="0"/>
            </p:cNvCxnSpPr>
            <p:nvPr/>
          </p:nvCxnSpPr>
          <p:spPr>
            <a:xfrm rot="-5400000" flipH="1">
              <a:off x="6536390" y="3677400"/>
              <a:ext cx="457200" cy="845400"/>
            </a:xfrm>
            <a:prstGeom prst="bentConnector3">
              <a:avLst>
                <a:gd name="adj1" fmla="val 50000"/>
              </a:avLst>
            </a:prstGeom>
            <a:noFill/>
            <a:ln w="9525" cap="flat" cmpd="sng">
              <a:solidFill>
                <a:srgbClr val="C2C2C2"/>
              </a:solidFill>
              <a:prstDash val="solid"/>
              <a:round/>
              <a:headEnd type="none" w="sm" len="sm"/>
              <a:tailEnd type="none" w="sm" len="sm"/>
            </a:ln>
          </p:spPr>
        </p:cxnSp>
        <p:cxnSp>
          <p:nvCxnSpPr>
            <p:cNvPr id="6488" name="Google Shape;6488;p37"/>
            <p:cNvCxnSpPr>
              <a:stCxn id="6481" idx="0"/>
              <a:endCxn id="6477" idx="2"/>
            </p:cNvCxnSpPr>
            <p:nvPr/>
          </p:nvCxnSpPr>
          <p:spPr>
            <a:xfrm rot="-5400000">
              <a:off x="5691000" y="3677551"/>
              <a:ext cx="457200" cy="845100"/>
            </a:xfrm>
            <a:prstGeom prst="bentConnector3">
              <a:avLst>
                <a:gd name="adj1" fmla="val 50000"/>
              </a:avLst>
            </a:prstGeom>
            <a:noFill/>
            <a:ln w="9525" cap="flat" cmpd="sng">
              <a:solidFill>
                <a:srgbClr val="C2C2C2"/>
              </a:solidFill>
              <a:prstDash val="solid"/>
              <a:round/>
              <a:headEnd type="none" w="sm" len="sm"/>
              <a:tailEnd type="none" w="sm" len="sm"/>
            </a:ln>
          </p:spPr>
        </p:cxnSp>
      </p:grpSp>
      <p:grpSp>
        <p:nvGrpSpPr>
          <p:cNvPr id="6489" name="Google Shape;6489;p37"/>
          <p:cNvGrpSpPr/>
          <p:nvPr/>
        </p:nvGrpSpPr>
        <p:grpSpPr>
          <a:xfrm>
            <a:off x="8094555" y="4170773"/>
            <a:ext cx="1913634" cy="655484"/>
            <a:chOff x="6895650" y="3126697"/>
            <a:chExt cx="1436662" cy="492105"/>
          </a:xfrm>
        </p:grpSpPr>
        <p:sp>
          <p:nvSpPr>
            <p:cNvPr id="6490" name="Google Shape;6490;p3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3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3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3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3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95" name="Google Shape;6495;p37"/>
            <p:cNvGrpSpPr/>
            <p:nvPr/>
          </p:nvGrpSpPr>
          <p:grpSpPr>
            <a:xfrm>
              <a:off x="6995957" y="3335810"/>
              <a:ext cx="1230393" cy="71754"/>
              <a:chOff x="6995957" y="3287964"/>
              <a:chExt cx="1230393" cy="71754"/>
            </a:xfrm>
          </p:grpSpPr>
          <p:sp>
            <p:nvSpPr>
              <p:cNvPr id="6496" name="Google Shape;6496;p3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3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3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3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3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01" name="Google Shape;6501;p37"/>
          <p:cNvGrpSpPr/>
          <p:nvPr/>
        </p:nvGrpSpPr>
        <p:grpSpPr>
          <a:xfrm>
            <a:off x="8092651" y="4942359"/>
            <a:ext cx="1917009" cy="788472"/>
            <a:chOff x="6777990" y="3710194"/>
            <a:chExt cx="1646915" cy="677382"/>
          </a:xfrm>
        </p:grpSpPr>
        <p:grpSp>
          <p:nvGrpSpPr>
            <p:cNvPr id="6502" name="Google Shape;6502;p37"/>
            <p:cNvGrpSpPr/>
            <p:nvPr/>
          </p:nvGrpSpPr>
          <p:grpSpPr>
            <a:xfrm>
              <a:off x="6777990" y="3874492"/>
              <a:ext cx="411129" cy="513083"/>
              <a:chOff x="6777990" y="3874492"/>
              <a:chExt cx="411129" cy="513083"/>
            </a:xfrm>
          </p:grpSpPr>
          <p:cxnSp>
            <p:nvCxnSpPr>
              <p:cNvPr id="6503" name="Google Shape;6503;p3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504" name="Google Shape;6504;p3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5" name="Google Shape;6505;p37"/>
            <p:cNvGrpSpPr/>
            <p:nvPr/>
          </p:nvGrpSpPr>
          <p:grpSpPr>
            <a:xfrm>
              <a:off x="7188425" y="3710194"/>
              <a:ext cx="411123" cy="520535"/>
              <a:chOff x="7188425" y="3710194"/>
              <a:chExt cx="411123" cy="520535"/>
            </a:xfrm>
          </p:grpSpPr>
          <p:cxnSp>
            <p:nvCxnSpPr>
              <p:cNvPr id="6506" name="Google Shape;6506;p3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6507" name="Google Shape;6507;p3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8" name="Google Shape;6508;p37"/>
            <p:cNvGrpSpPr/>
            <p:nvPr/>
          </p:nvGrpSpPr>
          <p:grpSpPr>
            <a:xfrm>
              <a:off x="7603341" y="3874492"/>
              <a:ext cx="411474" cy="513083"/>
              <a:chOff x="7603341" y="3874492"/>
              <a:chExt cx="411474" cy="513083"/>
            </a:xfrm>
          </p:grpSpPr>
          <p:cxnSp>
            <p:nvCxnSpPr>
              <p:cNvPr id="6509" name="Google Shape;6509;p3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510" name="Google Shape;6510;p3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1" name="Google Shape;6511;p37"/>
            <p:cNvGrpSpPr/>
            <p:nvPr/>
          </p:nvGrpSpPr>
          <p:grpSpPr>
            <a:xfrm>
              <a:off x="8013776" y="3722847"/>
              <a:ext cx="411129" cy="507881"/>
              <a:chOff x="8013776" y="3722847"/>
              <a:chExt cx="411129" cy="507881"/>
            </a:xfrm>
          </p:grpSpPr>
          <p:cxnSp>
            <p:nvCxnSpPr>
              <p:cNvPr id="6512" name="Google Shape;6512;p3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6513" name="Google Shape;6513;p3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14" name="Google Shape;6514;p37"/>
          <p:cNvGrpSpPr/>
          <p:nvPr/>
        </p:nvGrpSpPr>
        <p:grpSpPr>
          <a:xfrm>
            <a:off x="6176778" y="3939663"/>
            <a:ext cx="1722982" cy="1236722"/>
            <a:chOff x="5190863" y="2824811"/>
            <a:chExt cx="1544860" cy="1108869"/>
          </a:xfrm>
        </p:grpSpPr>
        <p:grpSp>
          <p:nvGrpSpPr>
            <p:cNvPr id="6515" name="Google Shape;6515;p37"/>
            <p:cNvGrpSpPr/>
            <p:nvPr/>
          </p:nvGrpSpPr>
          <p:grpSpPr>
            <a:xfrm>
              <a:off x="5938695" y="3176919"/>
              <a:ext cx="685761" cy="404739"/>
              <a:chOff x="5938695" y="3176919"/>
              <a:chExt cx="685761" cy="404739"/>
            </a:xfrm>
          </p:grpSpPr>
          <p:grpSp>
            <p:nvGrpSpPr>
              <p:cNvPr id="6516" name="Google Shape;6516;p37"/>
              <p:cNvGrpSpPr/>
              <p:nvPr/>
            </p:nvGrpSpPr>
            <p:grpSpPr>
              <a:xfrm>
                <a:off x="5938695" y="3176919"/>
                <a:ext cx="685761" cy="404739"/>
                <a:chOff x="5938695" y="3176919"/>
                <a:chExt cx="685761" cy="404739"/>
              </a:xfrm>
            </p:grpSpPr>
            <p:sp>
              <p:nvSpPr>
                <p:cNvPr id="6517" name="Google Shape;6517;p3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3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19" name="Google Shape;6519;p3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0" name="Google Shape;6520;p37"/>
            <p:cNvGrpSpPr/>
            <p:nvPr/>
          </p:nvGrpSpPr>
          <p:grpSpPr>
            <a:xfrm>
              <a:off x="5305233" y="3176835"/>
              <a:ext cx="685971" cy="404655"/>
              <a:chOff x="5305233" y="3176835"/>
              <a:chExt cx="685971" cy="404655"/>
            </a:xfrm>
          </p:grpSpPr>
          <p:grpSp>
            <p:nvGrpSpPr>
              <p:cNvPr id="6521" name="Google Shape;6521;p37"/>
              <p:cNvGrpSpPr/>
              <p:nvPr/>
            </p:nvGrpSpPr>
            <p:grpSpPr>
              <a:xfrm>
                <a:off x="5305233" y="3176835"/>
                <a:ext cx="685971" cy="404655"/>
                <a:chOff x="5305233" y="3176835"/>
                <a:chExt cx="685971" cy="404655"/>
              </a:xfrm>
            </p:grpSpPr>
            <p:sp>
              <p:nvSpPr>
                <p:cNvPr id="6522" name="Google Shape;6522;p3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3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24" name="Google Shape;6524;p3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25" name="Google Shape;6525;p3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26" name="Google Shape;6526;p37"/>
            <p:cNvGrpSpPr/>
            <p:nvPr/>
          </p:nvGrpSpPr>
          <p:grpSpPr>
            <a:xfrm>
              <a:off x="5657361" y="2824811"/>
              <a:ext cx="1078361" cy="404655"/>
              <a:chOff x="5657361" y="2824811"/>
              <a:chExt cx="1078361" cy="404655"/>
            </a:xfrm>
          </p:grpSpPr>
          <p:grpSp>
            <p:nvGrpSpPr>
              <p:cNvPr id="6527" name="Google Shape;6527;p37"/>
              <p:cNvGrpSpPr/>
              <p:nvPr/>
            </p:nvGrpSpPr>
            <p:grpSpPr>
              <a:xfrm>
                <a:off x="5657361" y="2824811"/>
                <a:ext cx="1078361" cy="404655"/>
                <a:chOff x="5657361" y="2824811"/>
                <a:chExt cx="1078361" cy="404655"/>
              </a:xfrm>
            </p:grpSpPr>
            <p:grpSp>
              <p:nvGrpSpPr>
                <p:cNvPr id="6528" name="Google Shape;6528;p37"/>
                <p:cNvGrpSpPr/>
                <p:nvPr/>
              </p:nvGrpSpPr>
              <p:grpSpPr>
                <a:xfrm>
                  <a:off x="5938485" y="2824811"/>
                  <a:ext cx="797237" cy="404655"/>
                  <a:chOff x="5938485" y="2824811"/>
                  <a:chExt cx="797237" cy="404655"/>
                </a:xfrm>
              </p:grpSpPr>
              <p:sp>
                <p:nvSpPr>
                  <p:cNvPr id="6529" name="Google Shape;6529;p3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3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31" name="Google Shape;6531;p3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32" name="Google Shape;6532;p3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3" name="Google Shape;6533;p37"/>
            <p:cNvGrpSpPr/>
            <p:nvPr/>
          </p:nvGrpSpPr>
          <p:grpSpPr>
            <a:xfrm>
              <a:off x="5190863" y="3528942"/>
              <a:ext cx="1078026" cy="404739"/>
              <a:chOff x="5190863" y="3528942"/>
              <a:chExt cx="1078026" cy="404739"/>
            </a:xfrm>
          </p:grpSpPr>
          <p:sp>
            <p:nvSpPr>
              <p:cNvPr id="6534" name="Google Shape;6534;p3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5" name="Google Shape;6535;p37"/>
              <p:cNvGrpSpPr/>
              <p:nvPr/>
            </p:nvGrpSpPr>
            <p:grpSpPr>
              <a:xfrm>
                <a:off x="5190863" y="3528942"/>
                <a:ext cx="1078026" cy="404739"/>
                <a:chOff x="5190863" y="3528942"/>
                <a:chExt cx="1078026" cy="404739"/>
              </a:xfrm>
            </p:grpSpPr>
            <p:sp>
              <p:nvSpPr>
                <p:cNvPr id="6536" name="Google Shape;6536;p3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3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538" name="Google Shape;6538;p37"/>
          <p:cNvGrpSpPr/>
          <p:nvPr/>
        </p:nvGrpSpPr>
        <p:grpSpPr>
          <a:xfrm>
            <a:off x="682789" y="2200459"/>
            <a:ext cx="1317103" cy="1065938"/>
            <a:chOff x="803162" y="1474292"/>
            <a:chExt cx="1086719" cy="879487"/>
          </a:xfrm>
        </p:grpSpPr>
        <p:grpSp>
          <p:nvGrpSpPr>
            <p:cNvPr id="6539" name="Google Shape;6539;p37"/>
            <p:cNvGrpSpPr/>
            <p:nvPr/>
          </p:nvGrpSpPr>
          <p:grpSpPr>
            <a:xfrm>
              <a:off x="803162" y="1625948"/>
              <a:ext cx="445856" cy="576579"/>
              <a:chOff x="803162" y="1625948"/>
              <a:chExt cx="445856" cy="576579"/>
            </a:xfrm>
          </p:grpSpPr>
          <p:sp>
            <p:nvSpPr>
              <p:cNvPr id="6540" name="Google Shape;6540;p3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41" name="Google Shape;6541;p37"/>
              <p:cNvGrpSpPr/>
              <p:nvPr/>
            </p:nvGrpSpPr>
            <p:grpSpPr>
              <a:xfrm>
                <a:off x="1056023" y="1625948"/>
                <a:ext cx="192995" cy="576579"/>
                <a:chOff x="1056023" y="1625948"/>
                <a:chExt cx="192995" cy="576579"/>
              </a:xfrm>
            </p:grpSpPr>
            <p:sp>
              <p:nvSpPr>
                <p:cNvPr id="6542" name="Google Shape;6542;p3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3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3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3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3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47" name="Google Shape;6547;p37"/>
            <p:cNvGrpSpPr/>
            <p:nvPr/>
          </p:nvGrpSpPr>
          <p:grpSpPr>
            <a:xfrm>
              <a:off x="1371406" y="1474292"/>
              <a:ext cx="518475" cy="879487"/>
              <a:chOff x="1398231" y="1474292"/>
              <a:chExt cx="518475" cy="879487"/>
            </a:xfrm>
          </p:grpSpPr>
          <p:grpSp>
            <p:nvGrpSpPr>
              <p:cNvPr id="6548" name="Google Shape;6548;p37"/>
              <p:cNvGrpSpPr/>
              <p:nvPr/>
            </p:nvGrpSpPr>
            <p:grpSpPr>
              <a:xfrm>
                <a:off x="1398231" y="1474292"/>
                <a:ext cx="518475" cy="341643"/>
                <a:chOff x="1398231" y="1474292"/>
                <a:chExt cx="518475" cy="341643"/>
              </a:xfrm>
            </p:grpSpPr>
            <p:sp>
              <p:nvSpPr>
                <p:cNvPr id="6549" name="Google Shape;6549;p3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50" name="Google Shape;6550;p37"/>
                <p:cNvGrpSpPr/>
                <p:nvPr/>
              </p:nvGrpSpPr>
              <p:grpSpPr>
                <a:xfrm>
                  <a:off x="1616453" y="1474292"/>
                  <a:ext cx="300253" cy="341643"/>
                  <a:chOff x="1616453" y="1475379"/>
                  <a:chExt cx="300253" cy="341643"/>
                </a:xfrm>
              </p:grpSpPr>
              <p:sp>
                <p:nvSpPr>
                  <p:cNvPr id="6551" name="Google Shape;6551;p3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3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3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3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3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3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3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58" name="Google Shape;6558;p37"/>
                  <p:cNvGrpSpPr/>
                  <p:nvPr/>
                </p:nvGrpSpPr>
                <p:grpSpPr>
                  <a:xfrm>
                    <a:off x="1839639" y="1475379"/>
                    <a:ext cx="77067" cy="341643"/>
                    <a:chOff x="1839639" y="1475379"/>
                    <a:chExt cx="77067" cy="341643"/>
                  </a:xfrm>
                </p:grpSpPr>
                <p:sp>
                  <p:nvSpPr>
                    <p:cNvPr id="6559" name="Google Shape;6559;p3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3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561" name="Google Shape;6561;p37"/>
              <p:cNvGrpSpPr/>
              <p:nvPr/>
            </p:nvGrpSpPr>
            <p:grpSpPr>
              <a:xfrm>
                <a:off x="1398451" y="2012951"/>
                <a:ext cx="518255" cy="340828"/>
                <a:chOff x="1398451" y="2012951"/>
                <a:chExt cx="518255" cy="340828"/>
              </a:xfrm>
            </p:grpSpPr>
            <p:sp>
              <p:nvSpPr>
                <p:cNvPr id="6562" name="Google Shape;6562;p3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3" name="Google Shape;6563;p37"/>
                <p:cNvGrpSpPr/>
                <p:nvPr/>
              </p:nvGrpSpPr>
              <p:grpSpPr>
                <a:xfrm>
                  <a:off x="1616453" y="2012951"/>
                  <a:ext cx="300253" cy="340828"/>
                  <a:chOff x="1616453" y="2013538"/>
                  <a:chExt cx="300253" cy="340828"/>
                </a:xfrm>
              </p:grpSpPr>
              <p:sp>
                <p:nvSpPr>
                  <p:cNvPr id="6564" name="Google Shape;6564;p3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3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3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3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3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3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3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71" name="Google Shape;6571;p37"/>
                  <p:cNvGrpSpPr/>
                  <p:nvPr/>
                </p:nvGrpSpPr>
                <p:grpSpPr>
                  <a:xfrm>
                    <a:off x="1839639" y="2013538"/>
                    <a:ext cx="77067" cy="340828"/>
                    <a:chOff x="1839639" y="2013538"/>
                    <a:chExt cx="77067" cy="340828"/>
                  </a:xfrm>
                </p:grpSpPr>
                <p:sp>
                  <p:nvSpPr>
                    <p:cNvPr id="6572" name="Google Shape;6572;p3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3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574" name="Google Shape;6574;p37"/>
          <p:cNvGrpSpPr/>
          <p:nvPr/>
        </p:nvGrpSpPr>
        <p:grpSpPr>
          <a:xfrm>
            <a:off x="678934" y="4783458"/>
            <a:ext cx="1658841" cy="827697"/>
            <a:chOff x="724986" y="3605478"/>
            <a:chExt cx="1368681" cy="682918"/>
          </a:xfrm>
        </p:grpSpPr>
        <p:grpSp>
          <p:nvGrpSpPr>
            <p:cNvPr id="6575" name="Google Shape;6575;p37"/>
            <p:cNvGrpSpPr/>
            <p:nvPr/>
          </p:nvGrpSpPr>
          <p:grpSpPr>
            <a:xfrm>
              <a:off x="1289102" y="3823629"/>
              <a:ext cx="240442" cy="250435"/>
              <a:chOff x="-165066" y="3843615"/>
              <a:chExt cx="221259" cy="230455"/>
            </a:xfrm>
          </p:grpSpPr>
          <p:sp>
            <p:nvSpPr>
              <p:cNvPr id="6576" name="Google Shape;6576;p3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3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3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3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3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3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3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3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3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3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3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3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3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3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3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3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3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3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3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3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6" name="Google Shape;6596;p37"/>
            <p:cNvGrpSpPr/>
            <p:nvPr/>
          </p:nvGrpSpPr>
          <p:grpSpPr>
            <a:xfrm>
              <a:off x="724986" y="3605478"/>
              <a:ext cx="1368681" cy="682918"/>
              <a:chOff x="724986" y="3605478"/>
              <a:chExt cx="1368681" cy="682918"/>
            </a:xfrm>
          </p:grpSpPr>
          <p:grpSp>
            <p:nvGrpSpPr>
              <p:cNvPr id="6597" name="Google Shape;6597;p37"/>
              <p:cNvGrpSpPr/>
              <p:nvPr/>
            </p:nvGrpSpPr>
            <p:grpSpPr>
              <a:xfrm>
                <a:off x="1498221" y="4047614"/>
                <a:ext cx="529172" cy="240783"/>
                <a:chOff x="1498221" y="4047614"/>
                <a:chExt cx="529172" cy="240783"/>
              </a:xfrm>
            </p:grpSpPr>
            <p:grpSp>
              <p:nvGrpSpPr>
                <p:cNvPr id="6598" name="Google Shape;6598;p37"/>
                <p:cNvGrpSpPr/>
                <p:nvPr/>
              </p:nvGrpSpPr>
              <p:grpSpPr>
                <a:xfrm>
                  <a:off x="1826655" y="4224370"/>
                  <a:ext cx="200738" cy="25631"/>
                  <a:chOff x="1826655" y="4224370"/>
                  <a:chExt cx="200738" cy="25631"/>
                </a:xfrm>
              </p:grpSpPr>
              <p:sp>
                <p:nvSpPr>
                  <p:cNvPr id="6599" name="Google Shape;6599;p3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3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1" name="Google Shape;6601;p37"/>
                <p:cNvGrpSpPr/>
                <p:nvPr/>
              </p:nvGrpSpPr>
              <p:grpSpPr>
                <a:xfrm>
                  <a:off x="1498221" y="4047614"/>
                  <a:ext cx="328444" cy="240783"/>
                  <a:chOff x="1498221" y="4047614"/>
                  <a:chExt cx="328444" cy="240783"/>
                </a:xfrm>
              </p:grpSpPr>
              <p:sp>
                <p:nvSpPr>
                  <p:cNvPr id="6602" name="Google Shape;6602;p3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3" name="Google Shape;6603;p37"/>
                  <p:cNvGrpSpPr/>
                  <p:nvPr/>
                </p:nvGrpSpPr>
                <p:grpSpPr>
                  <a:xfrm>
                    <a:off x="1498221" y="4047614"/>
                    <a:ext cx="150566" cy="190416"/>
                    <a:chOff x="1498221" y="4047614"/>
                    <a:chExt cx="150566" cy="190416"/>
                  </a:xfrm>
                </p:grpSpPr>
                <p:sp>
                  <p:nvSpPr>
                    <p:cNvPr id="6604" name="Google Shape;6604;p3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3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06" name="Google Shape;6606;p37"/>
              <p:cNvGrpSpPr/>
              <p:nvPr/>
            </p:nvGrpSpPr>
            <p:grpSpPr>
              <a:xfrm>
                <a:off x="1560718" y="3800594"/>
                <a:ext cx="532948" cy="302090"/>
                <a:chOff x="1560718" y="3800594"/>
                <a:chExt cx="532948" cy="302090"/>
              </a:xfrm>
            </p:grpSpPr>
            <p:grpSp>
              <p:nvGrpSpPr>
                <p:cNvPr id="6607" name="Google Shape;6607;p37"/>
                <p:cNvGrpSpPr/>
                <p:nvPr/>
              </p:nvGrpSpPr>
              <p:grpSpPr>
                <a:xfrm>
                  <a:off x="1912179" y="3827344"/>
                  <a:ext cx="181487" cy="25631"/>
                  <a:chOff x="1912179" y="3827344"/>
                  <a:chExt cx="181487" cy="25631"/>
                </a:xfrm>
              </p:grpSpPr>
              <p:sp>
                <p:nvSpPr>
                  <p:cNvPr id="6608" name="Google Shape;6608;p3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3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0" name="Google Shape;6610;p37"/>
                <p:cNvGrpSpPr/>
                <p:nvPr/>
              </p:nvGrpSpPr>
              <p:grpSpPr>
                <a:xfrm>
                  <a:off x="1912179" y="4044505"/>
                  <a:ext cx="181487" cy="25622"/>
                  <a:chOff x="1912179" y="4044506"/>
                  <a:chExt cx="181487" cy="25622"/>
                </a:xfrm>
              </p:grpSpPr>
              <p:sp>
                <p:nvSpPr>
                  <p:cNvPr id="6611" name="Google Shape;6611;p3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3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3" name="Google Shape;6613;p37"/>
                <p:cNvGrpSpPr/>
                <p:nvPr/>
              </p:nvGrpSpPr>
              <p:grpSpPr>
                <a:xfrm>
                  <a:off x="1560718" y="3800594"/>
                  <a:ext cx="351472" cy="302090"/>
                  <a:chOff x="1560718" y="3800594"/>
                  <a:chExt cx="351472" cy="302090"/>
                </a:xfrm>
              </p:grpSpPr>
              <p:grpSp>
                <p:nvGrpSpPr>
                  <p:cNvPr id="6614" name="Google Shape;6614;p37"/>
                  <p:cNvGrpSpPr/>
                  <p:nvPr/>
                </p:nvGrpSpPr>
                <p:grpSpPr>
                  <a:xfrm>
                    <a:off x="1560718" y="3842857"/>
                    <a:ext cx="173586" cy="217131"/>
                    <a:chOff x="1560718" y="3842857"/>
                    <a:chExt cx="173586" cy="217131"/>
                  </a:xfrm>
                </p:grpSpPr>
                <p:sp>
                  <p:nvSpPr>
                    <p:cNvPr id="6615" name="Google Shape;6615;p3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3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3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18" name="Google Shape;6618;p3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3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620" name="Google Shape;6620;p3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21" name="Google Shape;6621;p37"/>
              <p:cNvGrpSpPr/>
              <p:nvPr/>
            </p:nvGrpSpPr>
            <p:grpSpPr>
              <a:xfrm>
                <a:off x="785350" y="3605478"/>
                <a:ext cx="535311" cy="249245"/>
                <a:chOff x="785350" y="3605478"/>
                <a:chExt cx="535311" cy="249245"/>
              </a:xfrm>
            </p:grpSpPr>
            <p:grpSp>
              <p:nvGrpSpPr>
                <p:cNvPr id="6622" name="Google Shape;6622;p37"/>
                <p:cNvGrpSpPr/>
                <p:nvPr/>
              </p:nvGrpSpPr>
              <p:grpSpPr>
                <a:xfrm>
                  <a:off x="785350" y="3605478"/>
                  <a:ext cx="376191" cy="102736"/>
                  <a:chOff x="785350" y="3605478"/>
                  <a:chExt cx="376191" cy="102736"/>
                </a:xfrm>
              </p:grpSpPr>
              <p:sp>
                <p:nvSpPr>
                  <p:cNvPr id="6623" name="Google Shape;6623;p3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3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3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6" name="Google Shape;6626;p37"/>
                <p:cNvGrpSpPr/>
                <p:nvPr/>
              </p:nvGrpSpPr>
              <p:grpSpPr>
                <a:xfrm>
                  <a:off x="1161530" y="3655851"/>
                  <a:ext cx="159131" cy="198872"/>
                  <a:chOff x="1161530" y="3655851"/>
                  <a:chExt cx="159131" cy="198872"/>
                </a:xfrm>
              </p:grpSpPr>
              <p:sp>
                <p:nvSpPr>
                  <p:cNvPr id="6627" name="Google Shape;6627;p3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3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29" name="Google Shape;6629;p37"/>
              <p:cNvGrpSpPr/>
              <p:nvPr/>
            </p:nvGrpSpPr>
            <p:grpSpPr>
              <a:xfrm>
                <a:off x="785350" y="4047614"/>
                <a:ext cx="535311" cy="240783"/>
                <a:chOff x="785350" y="4047614"/>
                <a:chExt cx="535311" cy="240783"/>
              </a:xfrm>
            </p:grpSpPr>
            <p:grpSp>
              <p:nvGrpSpPr>
                <p:cNvPr id="6630" name="Google Shape;6630;p37"/>
                <p:cNvGrpSpPr/>
                <p:nvPr/>
              </p:nvGrpSpPr>
              <p:grpSpPr>
                <a:xfrm>
                  <a:off x="1161636" y="4047614"/>
                  <a:ext cx="159025" cy="190415"/>
                  <a:chOff x="1161636" y="4047614"/>
                  <a:chExt cx="159025" cy="190415"/>
                </a:xfrm>
              </p:grpSpPr>
              <p:sp>
                <p:nvSpPr>
                  <p:cNvPr id="6631" name="Google Shape;6631;p3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3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3" name="Google Shape;6633;p37"/>
                <p:cNvGrpSpPr/>
                <p:nvPr/>
              </p:nvGrpSpPr>
              <p:grpSpPr>
                <a:xfrm>
                  <a:off x="785350" y="4185661"/>
                  <a:ext cx="376191" cy="102736"/>
                  <a:chOff x="785350" y="4185661"/>
                  <a:chExt cx="376191" cy="102736"/>
                </a:xfrm>
              </p:grpSpPr>
              <p:sp>
                <p:nvSpPr>
                  <p:cNvPr id="6634" name="Google Shape;6634;p3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3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3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37" name="Google Shape;6637;p37"/>
              <p:cNvGrpSpPr/>
              <p:nvPr/>
            </p:nvGrpSpPr>
            <p:grpSpPr>
              <a:xfrm>
                <a:off x="1501054" y="3605478"/>
                <a:ext cx="526340" cy="249240"/>
                <a:chOff x="1501054" y="3605478"/>
                <a:chExt cx="526340" cy="249240"/>
              </a:xfrm>
            </p:grpSpPr>
            <p:grpSp>
              <p:nvGrpSpPr>
                <p:cNvPr id="6638" name="Google Shape;6638;p37"/>
                <p:cNvGrpSpPr/>
                <p:nvPr/>
              </p:nvGrpSpPr>
              <p:grpSpPr>
                <a:xfrm>
                  <a:off x="1834208" y="3643867"/>
                  <a:ext cx="193185" cy="25622"/>
                  <a:chOff x="1834208" y="3643867"/>
                  <a:chExt cx="193185" cy="25622"/>
                </a:xfrm>
              </p:grpSpPr>
              <p:sp>
                <p:nvSpPr>
                  <p:cNvPr id="6639" name="Google Shape;6639;p3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3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1" name="Google Shape;6641;p37"/>
                <p:cNvGrpSpPr/>
                <p:nvPr/>
              </p:nvGrpSpPr>
              <p:grpSpPr>
                <a:xfrm>
                  <a:off x="1501054" y="3605478"/>
                  <a:ext cx="333165" cy="249240"/>
                  <a:chOff x="1501054" y="3605478"/>
                  <a:chExt cx="333165" cy="249240"/>
                </a:xfrm>
              </p:grpSpPr>
              <p:sp>
                <p:nvSpPr>
                  <p:cNvPr id="6642" name="Google Shape;6642;p3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43" name="Google Shape;6643;p37"/>
                  <p:cNvGrpSpPr/>
                  <p:nvPr/>
                </p:nvGrpSpPr>
                <p:grpSpPr>
                  <a:xfrm>
                    <a:off x="1501054" y="3655851"/>
                    <a:ext cx="155286" cy="198867"/>
                    <a:chOff x="1501054" y="3655851"/>
                    <a:chExt cx="155286" cy="198867"/>
                  </a:xfrm>
                </p:grpSpPr>
                <p:sp>
                  <p:nvSpPr>
                    <p:cNvPr id="6644" name="Google Shape;6644;p3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3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46" name="Google Shape;6646;p37"/>
              <p:cNvGrpSpPr/>
              <p:nvPr/>
            </p:nvGrpSpPr>
            <p:grpSpPr>
              <a:xfrm>
                <a:off x="724986" y="3800594"/>
                <a:ext cx="532950" cy="302090"/>
                <a:chOff x="724986" y="3800594"/>
                <a:chExt cx="532950" cy="302090"/>
              </a:xfrm>
            </p:grpSpPr>
            <p:grpSp>
              <p:nvGrpSpPr>
                <p:cNvPr id="6647" name="Google Shape;6647;p37"/>
                <p:cNvGrpSpPr/>
                <p:nvPr/>
              </p:nvGrpSpPr>
              <p:grpSpPr>
                <a:xfrm>
                  <a:off x="724986" y="4044367"/>
                  <a:ext cx="181314" cy="25626"/>
                  <a:chOff x="724986" y="4044367"/>
                  <a:chExt cx="181314" cy="25626"/>
                </a:xfrm>
              </p:grpSpPr>
              <p:sp>
                <p:nvSpPr>
                  <p:cNvPr id="6648" name="Google Shape;6648;p3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3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0" name="Google Shape;6650;p37"/>
                <p:cNvGrpSpPr/>
                <p:nvPr/>
              </p:nvGrpSpPr>
              <p:grpSpPr>
                <a:xfrm>
                  <a:off x="906290" y="3800594"/>
                  <a:ext cx="351646" cy="302090"/>
                  <a:chOff x="906290" y="3800594"/>
                  <a:chExt cx="351646" cy="302090"/>
                </a:xfrm>
              </p:grpSpPr>
              <p:grpSp>
                <p:nvGrpSpPr>
                  <p:cNvPr id="6651" name="Google Shape;6651;p37"/>
                  <p:cNvGrpSpPr/>
                  <p:nvPr/>
                </p:nvGrpSpPr>
                <p:grpSpPr>
                  <a:xfrm>
                    <a:off x="1084172" y="3842857"/>
                    <a:ext cx="173764" cy="217131"/>
                    <a:chOff x="1084172" y="3842857"/>
                    <a:chExt cx="173764" cy="217131"/>
                  </a:xfrm>
                </p:grpSpPr>
                <p:grpSp>
                  <p:nvGrpSpPr>
                    <p:cNvPr id="6652" name="Google Shape;6652;p37"/>
                    <p:cNvGrpSpPr/>
                    <p:nvPr/>
                  </p:nvGrpSpPr>
                  <p:grpSpPr>
                    <a:xfrm>
                      <a:off x="1156862" y="3936509"/>
                      <a:ext cx="101073" cy="25622"/>
                      <a:chOff x="1156862" y="3936509"/>
                      <a:chExt cx="101073" cy="25622"/>
                    </a:xfrm>
                  </p:grpSpPr>
                  <p:sp>
                    <p:nvSpPr>
                      <p:cNvPr id="6653" name="Google Shape;6653;p3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3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5" name="Google Shape;6655;p3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6" name="Google Shape;6656;p3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3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8" name="Google Shape;6658;p37"/>
                <p:cNvGrpSpPr/>
                <p:nvPr/>
              </p:nvGrpSpPr>
              <p:grpSpPr>
                <a:xfrm>
                  <a:off x="724986" y="3830189"/>
                  <a:ext cx="189533" cy="25626"/>
                  <a:chOff x="724986" y="3830189"/>
                  <a:chExt cx="189533" cy="25626"/>
                </a:xfrm>
              </p:grpSpPr>
              <p:sp>
                <p:nvSpPr>
                  <p:cNvPr id="6659" name="Google Shape;6659;p3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3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6661" name="Google Shape;6661;p37"/>
          <p:cNvGrpSpPr/>
          <p:nvPr/>
        </p:nvGrpSpPr>
        <p:grpSpPr>
          <a:xfrm>
            <a:off x="2531248" y="3389851"/>
            <a:ext cx="1149826" cy="1133678"/>
            <a:chOff x="2253298" y="2428317"/>
            <a:chExt cx="948701" cy="935378"/>
          </a:xfrm>
        </p:grpSpPr>
        <p:sp>
          <p:nvSpPr>
            <p:cNvPr id="6662" name="Google Shape;6662;p3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3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3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3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3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3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3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3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3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3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3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3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3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3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3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3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3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3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3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3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3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3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3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3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3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3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3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3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3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3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3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3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3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698"/>
        <p:cNvGrpSpPr/>
        <p:nvPr/>
      </p:nvGrpSpPr>
      <p:grpSpPr>
        <a:xfrm>
          <a:off x="0" y="0"/>
          <a:ext cx="0" cy="0"/>
          <a:chOff x="0" y="0"/>
          <a:chExt cx="0" cy="0"/>
        </a:xfrm>
      </p:grpSpPr>
      <p:grpSp>
        <p:nvGrpSpPr>
          <p:cNvPr id="6699" name="Google Shape;6699;p38"/>
          <p:cNvGrpSpPr/>
          <p:nvPr/>
        </p:nvGrpSpPr>
        <p:grpSpPr>
          <a:xfrm>
            <a:off x="4117894" y="1788177"/>
            <a:ext cx="2363393" cy="1017867"/>
            <a:chOff x="3292400" y="1219146"/>
            <a:chExt cx="2615240" cy="1110239"/>
          </a:xfrm>
        </p:grpSpPr>
        <p:sp>
          <p:nvSpPr>
            <p:cNvPr id="6700" name="Google Shape;6700;p38"/>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6701" name="Google Shape;6701;p38"/>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02" name="Google Shape;6702;p38"/>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6703" name="Google Shape;6703;p38"/>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6704" name="Google Shape;6704;p38"/>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6705" name="Google Shape;6705;p38"/>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6706" name="Google Shape;6706;p38"/>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6707" name="Google Shape;6707;p38"/>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6708" name="Google Shape;6708;p38"/>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6709" name="Google Shape;6709;p38"/>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6710" name="Google Shape;6710;p38"/>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711" name="Google Shape;6711;p38"/>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712" name="Google Shape;6712;p38"/>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713" name="Google Shape;6713;p38"/>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714" name="Google Shape;6714;p38"/>
            <p:cNvGrpSpPr/>
            <p:nvPr/>
          </p:nvGrpSpPr>
          <p:grpSpPr>
            <a:xfrm>
              <a:off x="3748438" y="1378608"/>
              <a:ext cx="2159202" cy="903971"/>
              <a:chOff x="1683525" y="2179850"/>
              <a:chExt cx="4519050" cy="2134525"/>
            </a:xfrm>
          </p:grpSpPr>
          <p:sp>
            <p:nvSpPr>
              <p:cNvPr id="6715" name="Google Shape;6715;p3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16" name="Google Shape;6716;p3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17" name="Google Shape;6717;p3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18" name="Google Shape;6718;p3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19" name="Google Shape;6719;p3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20" name="Google Shape;6720;p3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21" name="Google Shape;6721;p3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22" name="Google Shape;6722;p3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23" name="Google Shape;6723;p3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24" name="Google Shape;6724;p3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25" name="Google Shape;6725;p3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26" name="Google Shape;6726;p3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6727" name="Google Shape;6727;p38"/>
          <p:cNvGraphicFramePr/>
          <p:nvPr/>
        </p:nvGraphicFramePr>
        <p:xfrm>
          <a:off x="7028729" y="3362075"/>
          <a:ext cx="3000000" cy="3000000"/>
        </p:xfrm>
        <a:graphic>
          <a:graphicData uri="http://schemas.openxmlformats.org/drawingml/2006/table">
            <a:tbl>
              <a:tblPr>
                <a:noFill/>
                <a:tableStyleId>{7B3B1277-400C-4D02-9C29-05686F2C3AD7}</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6728" name="Google Shape;6728;p38"/>
          <p:cNvGrpSpPr/>
          <p:nvPr/>
        </p:nvGrpSpPr>
        <p:grpSpPr>
          <a:xfrm>
            <a:off x="6953262" y="4909259"/>
            <a:ext cx="2519825" cy="1001454"/>
            <a:chOff x="1906114" y="789980"/>
            <a:chExt cx="1487676" cy="606868"/>
          </a:xfrm>
        </p:grpSpPr>
        <p:cxnSp>
          <p:nvCxnSpPr>
            <p:cNvPr id="6729" name="Google Shape;6729;p3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730" name="Google Shape;6730;p3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731" name="Google Shape;6731;p3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6732" name="Google Shape;6732;p38"/>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6733" name="Google Shape;6733;p38"/>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6734" name="Google Shape;6734;p38"/>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6735" name="Google Shape;6735;p38"/>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6736" name="Google Shape;6736;p3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3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3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3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3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3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38"/>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6743" name="Google Shape;6743;p38"/>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744" name="Google Shape;6744;p38"/>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745" name="Google Shape;6745;p3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6" name="Google Shape;6746;p38"/>
          <p:cNvGrpSpPr/>
          <p:nvPr/>
        </p:nvGrpSpPr>
        <p:grpSpPr>
          <a:xfrm>
            <a:off x="1188187" y="1829568"/>
            <a:ext cx="2394370" cy="976502"/>
            <a:chOff x="749309" y="1112739"/>
            <a:chExt cx="2371603" cy="976502"/>
          </a:xfrm>
        </p:grpSpPr>
        <p:sp>
          <p:nvSpPr>
            <p:cNvPr id="6747" name="Google Shape;6747;p38"/>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38"/>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38"/>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38"/>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38"/>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38"/>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38"/>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38"/>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38"/>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38"/>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38"/>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38"/>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38"/>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38"/>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38"/>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38"/>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38"/>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38"/>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38"/>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38"/>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38"/>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38"/>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38"/>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38"/>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38"/>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38"/>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38"/>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38"/>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3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3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3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3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6779" name="Google Shape;6779;p38"/>
          <p:cNvGraphicFramePr/>
          <p:nvPr/>
        </p:nvGraphicFramePr>
        <p:xfrm>
          <a:off x="7022988" y="1808900"/>
          <a:ext cx="3000000" cy="3000000"/>
        </p:xfrm>
        <a:graphic>
          <a:graphicData uri="http://schemas.openxmlformats.org/drawingml/2006/table">
            <a:tbl>
              <a:tblPr>
                <a:noFill/>
                <a:tableStyleId>{7B3B1277-400C-4D02-9C29-05686F2C3AD7}</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pSp>
        <p:nvGrpSpPr>
          <p:cNvPr id="6780" name="Google Shape;6780;p38"/>
          <p:cNvGrpSpPr/>
          <p:nvPr/>
        </p:nvGrpSpPr>
        <p:grpSpPr>
          <a:xfrm>
            <a:off x="4164386" y="4907001"/>
            <a:ext cx="2363244" cy="1005943"/>
            <a:chOff x="3358415" y="3361302"/>
            <a:chExt cx="2363244" cy="1024695"/>
          </a:xfrm>
        </p:grpSpPr>
        <p:grpSp>
          <p:nvGrpSpPr>
            <p:cNvPr id="6781" name="Google Shape;6781;p38"/>
            <p:cNvGrpSpPr/>
            <p:nvPr/>
          </p:nvGrpSpPr>
          <p:grpSpPr>
            <a:xfrm>
              <a:off x="3358415" y="3361302"/>
              <a:ext cx="441300" cy="1024695"/>
              <a:chOff x="3358415" y="3361302"/>
              <a:chExt cx="441300" cy="1024695"/>
            </a:xfrm>
          </p:grpSpPr>
          <p:sp>
            <p:nvSpPr>
              <p:cNvPr id="6782" name="Google Shape;6782;p38"/>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38"/>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38"/>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38"/>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38"/>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38"/>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8" name="Google Shape;6788;p38"/>
            <p:cNvGrpSpPr/>
            <p:nvPr/>
          </p:nvGrpSpPr>
          <p:grpSpPr>
            <a:xfrm>
              <a:off x="3838901" y="3361302"/>
              <a:ext cx="441300" cy="1024695"/>
              <a:chOff x="3838901" y="3361302"/>
              <a:chExt cx="441300" cy="1024695"/>
            </a:xfrm>
          </p:grpSpPr>
          <p:sp>
            <p:nvSpPr>
              <p:cNvPr id="6789" name="Google Shape;6789;p38"/>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38"/>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38"/>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38"/>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38"/>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38"/>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5" name="Google Shape;6795;p38"/>
            <p:cNvGrpSpPr/>
            <p:nvPr/>
          </p:nvGrpSpPr>
          <p:grpSpPr>
            <a:xfrm>
              <a:off x="4319387" y="3361302"/>
              <a:ext cx="441300" cy="1024695"/>
              <a:chOff x="4319387" y="3361302"/>
              <a:chExt cx="441300" cy="1024695"/>
            </a:xfrm>
          </p:grpSpPr>
          <p:sp>
            <p:nvSpPr>
              <p:cNvPr id="6796" name="Google Shape;6796;p38"/>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38"/>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38"/>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38"/>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38"/>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38"/>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2" name="Google Shape;6802;p38"/>
            <p:cNvGrpSpPr/>
            <p:nvPr/>
          </p:nvGrpSpPr>
          <p:grpSpPr>
            <a:xfrm>
              <a:off x="4799873" y="3361302"/>
              <a:ext cx="441300" cy="1024695"/>
              <a:chOff x="4799873" y="3361302"/>
              <a:chExt cx="441300" cy="1024695"/>
            </a:xfrm>
          </p:grpSpPr>
          <p:sp>
            <p:nvSpPr>
              <p:cNvPr id="6803" name="Google Shape;6803;p38"/>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38"/>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38"/>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38"/>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38"/>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38"/>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9" name="Google Shape;6809;p38"/>
            <p:cNvGrpSpPr/>
            <p:nvPr/>
          </p:nvGrpSpPr>
          <p:grpSpPr>
            <a:xfrm>
              <a:off x="5280360" y="3361302"/>
              <a:ext cx="441300" cy="1024695"/>
              <a:chOff x="5280360" y="3361302"/>
              <a:chExt cx="441300" cy="1024695"/>
            </a:xfrm>
          </p:grpSpPr>
          <p:sp>
            <p:nvSpPr>
              <p:cNvPr id="6810" name="Google Shape;6810;p38"/>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38"/>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38"/>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38"/>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38"/>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38"/>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6816" name="Google Shape;6816;p38"/>
          <p:cNvGraphicFramePr/>
          <p:nvPr/>
        </p:nvGraphicFramePr>
        <p:xfrm>
          <a:off x="1163763" y="3355675"/>
          <a:ext cx="3000000" cy="3000000"/>
        </p:xfrm>
        <a:graphic>
          <a:graphicData uri="http://schemas.openxmlformats.org/drawingml/2006/table">
            <a:tbl>
              <a:tblPr>
                <a:noFill/>
                <a:tableStyleId>{7B3B1277-400C-4D02-9C29-05686F2C3AD7}</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817" name="Google Shape;6817;p38"/>
          <p:cNvGrpSpPr/>
          <p:nvPr/>
        </p:nvGrpSpPr>
        <p:grpSpPr>
          <a:xfrm>
            <a:off x="1164688" y="4907037"/>
            <a:ext cx="2403614" cy="1005900"/>
            <a:chOff x="726450" y="3372825"/>
            <a:chExt cx="2403614" cy="1005900"/>
          </a:xfrm>
        </p:grpSpPr>
        <p:grpSp>
          <p:nvGrpSpPr>
            <p:cNvPr id="6818" name="Google Shape;6818;p38"/>
            <p:cNvGrpSpPr/>
            <p:nvPr/>
          </p:nvGrpSpPr>
          <p:grpSpPr>
            <a:xfrm>
              <a:off x="726450" y="3696000"/>
              <a:ext cx="2403614" cy="500898"/>
              <a:chOff x="726450" y="3696000"/>
              <a:chExt cx="2403614" cy="500898"/>
            </a:xfrm>
          </p:grpSpPr>
          <p:sp>
            <p:nvSpPr>
              <p:cNvPr id="6819" name="Google Shape;6819;p38"/>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20" name="Google Shape;6820;p38"/>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821" name="Google Shape;6821;p38"/>
            <p:cNvGrpSpPr/>
            <p:nvPr/>
          </p:nvGrpSpPr>
          <p:grpSpPr>
            <a:xfrm>
              <a:off x="1348050" y="3372825"/>
              <a:ext cx="1720425" cy="1005900"/>
              <a:chOff x="1348050" y="3372825"/>
              <a:chExt cx="1720425" cy="1005900"/>
            </a:xfrm>
          </p:grpSpPr>
          <p:sp>
            <p:nvSpPr>
              <p:cNvPr id="6822" name="Google Shape;6822;p38"/>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23" name="Google Shape;6823;p38"/>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24" name="Google Shape;6824;p38"/>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25" name="Google Shape;6825;p38"/>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26" name="Google Shape;6826;p38"/>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827" name="Google Shape;6827;p38"/>
            <p:cNvGrpSpPr/>
            <p:nvPr/>
          </p:nvGrpSpPr>
          <p:grpSpPr>
            <a:xfrm>
              <a:off x="1455707" y="3731058"/>
              <a:ext cx="1491150" cy="417657"/>
              <a:chOff x="1455707" y="3731058"/>
              <a:chExt cx="1491150" cy="417657"/>
            </a:xfrm>
          </p:grpSpPr>
          <p:grpSp>
            <p:nvGrpSpPr>
              <p:cNvPr id="6828" name="Google Shape;6828;p38"/>
              <p:cNvGrpSpPr/>
              <p:nvPr/>
            </p:nvGrpSpPr>
            <p:grpSpPr>
              <a:xfrm>
                <a:off x="1472938" y="3745828"/>
                <a:ext cx="72126" cy="53788"/>
                <a:chOff x="1472938" y="3745828"/>
                <a:chExt cx="72126" cy="53788"/>
              </a:xfrm>
            </p:grpSpPr>
            <p:sp>
              <p:nvSpPr>
                <p:cNvPr id="6829" name="Google Shape;6829;p38"/>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38"/>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1" name="Google Shape;6831;p38"/>
              <p:cNvGrpSpPr/>
              <p:nvPr/>
            </p:nvGrpSpPr>
            <p:grpSpPr>
              <a:xfrm>
                <a:off x="1819181" y="4089633"/>
                <a:ext cx="72126" cy="53788"/>
                <a:chOff x="1819181" y="4089633"/>
                <a:chExt cx="72126" cy="53788"/>
              </a:xfrm>
            </p:grpSpPr>
            <p:sp>
              <p:nvSpPr>
                <p:cNvPr id="6832" name="Google Shape;6832;p38"/>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38"/>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4" name="Google Shape;6834;p38"/>
              <p:cNvGrpSpPr/>
              <p:nvPr/>
            </p:nvGrpSpPr>
            <p:grpSpPr>
              <a:xfrm>
                <a:off x="1455707" y="4084171"/>
                <a:ext cx="64321" cy="64544"/>
                <a:chOff x="1455707" y="4084171"/>
                <a:chExt cx="64321" cy="64544"/>
              </a:xfrm>
            </p:grpSpPr>
            <p:sp>
              <p:nvSpPr>
                <p:cNvPr id="6835" name="Google Shape;6835;p38"/>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38"/>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7" name="Google Shape;6837;p38"/>
              <p:cNvGrpSpPr/>
              <p:nvPr/>
            </p:nvGrpSpPr>
            <p:grpSpPr>
              <a:xfrm>
                <a:off x="1818610" y="3731058"/>
                <a:ext cx="64321" cy="64544"/>
                <a:chOff x="1818610" y="3731058"/>
                <a:chExt cx="64321" cy="64544"/>
              </a:xfrm>
            </p:grpSpPr>
            <p:sp>
              <p:nvSpPr>
                <p:cNvPr id="6838" name="Google Shape;6838;p38"/>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38"/>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0" name="Google Shape;6840;p38"/>
              <p:cNvGrpSpPr/>
              <p:nvPr/>
            </p:nvGrpSpPr>
            <p:grpSpPr>
              <a:xfrm>
                <a:off x="2172491" y="4089633"/>
                <a:ext cx="72126" cy="53788"/>
                <a:chOff x="2172491" y="4089633"/>
                <a:chExt cx="72126" cy="53788"/>
              </a:xfrm>
            </p:grpSpPr>
            <p:sp>
              <p:nvSpPr>
                <p:cNvPr id="6841" name="Google Shape;6841;p38"/>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38"/>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3" name="Google Shape;6843;p38"/>
              <p:cNvGrpSpPr/>
              <p:nvPr/>
            </p:nvGrpSpPr>
            <p:grpSpPr>
              <a:xfrm>
                <a:off x="2171920" y="3731058"/>
                <a:ext cx="64321" cy="64544"/>
                <a:chOff x="2171920" y="3731058"/>
                <a:chExt cx="64321" cy="64544"/>
              </a:xfrm>
            </p:grpSpPr>
            <p:sp>
              <p:nvSpPr>
                <p:cNvPr id="6844" name="Google Shape;6844;p38"/>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38"/>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6" name="Google Shape;6846;p38"/>
              <p:cNvGrpSpPr/>
              <p:nvPr/>
            </p:nvGrpSpPr>
            <p:grpSpPr>
              <a:xfrm>
                <a:off x="2874730" y="3745828"/>
                <a:ext cx="72126" cy="53788"/>
                <a:chOff x="2874730" y="3745828"/>
                <a:chExt cx="72126" cy="53788"/>
              </a:xfrm>
            </p:grpSpPr>
            <p:sp>
              <p:nvSpPr>
                <p:cNvPr id="6847" name="Google Shape;6847;p38"/>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38"/>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9" name="Google Shape;6849;p38"/>
              <p:cNvGrpSpPr/>
              <p:nvPr/>
            </p:nvGrpSpPr>
            <p:grpSpPr>
              <a:xfrm>
                <a:off x="2878589" y="4081481"/>
                <a:ext cx="64321" cy="64544"/>
                <a:chOff x="2878589" y="4081481"/>
                <a:chExt cx="64321" cy="64544"/>
              </a:xfrm>
            </p:grpSpPr>
            <p:sp>
              <p:nvSpPr>
                <p:cNvPr id="6850" name="Google Shape;6850;p38"/>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38"/>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2" name="Google Shape;6852;p38"/>
              <p:cNvGrpSpPr/>
              <p:nvPr/>
            </p:nvGrpSpPr>
            <p:grpSpPr>
              <a:xfrm>
                <a:off x="2525796" y="4089633"/>
                <a:ext cx="72126" cy="53788"/>
                <a:chOff x="2525796" y="4089633"/>
                <a:chExt cx="72126" cy="53788"/>
              </a:xfrm>
            </p:grpSpPr>
            <p:sp>
              <p:nvSpPr>
                <p:cNvPr id="6853" name="Google Shape;6853;p38"/>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38"/>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5" name="Google Shape;6855;p38"/>
              <p:cNvGrpSpPr/>
              <p:nvPr/>
            </p:nvGrpSpPr>
            <p:grpSpPr>
              <a:xfrm>
                <a:off x="2525225" y="3731058"/>
                <a:ext cx="64321" cy="64544"/>
                <a:chOff x="2525225" y="3731058"/>
                <a:chExt cx="64321" cy="64544"/>
              </a:xfrm>
            </p:grpSpPr>
            <p:sp>
              <p:nvSpPr>
                <p:cNvPr id="6856" name="Google Shape;6856;p38"/>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38"/>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aphicFrame>
        <p:nvGraphicFramePr>
          <p:cNvPr id="6858" name="Google Shape;6858;p38"/>
          <p:cNvGraphicFramePr/>
          <p:nvPr/>
        </p:nvGraphicFramePr>
        <p:xfrm>
          <a:off x="4164300" y="3345725"/>
          <a:ext cx="3000000" cy="3000000"/>
        </p:xfrm>
        <a:graphic>
          <a:graphicData uri="http://schemas.openxmlformats.org/drawingml/2006/table">
            <a:tbl>
              <a:tblPr>
                <a:noFill/>
                <a:tableStyleId>{7B3B1277-400C-4D02-9C29-05686F2C3AD7}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859" name="Google Shape;6859;p38"/>
          <p:cNvGrpSpPr/>
          <p:nvPr/>
        </p:nvGrpSpPr>
        <p:grpSpPr>
          <a:xfrm>
            <a:off x="4908229" y="3732368"/>
            <a:ext cx="1517436" cy="74460"/>
            <a:chOff x="3980086" y="2804397"/>
            <a:chExt cx="1227600" cy="66900"/>
          </a:xfrm>
        </p:grpSpPr>
        <p:sp>
          <p:nvSpPr>
            <p:cNvPr id="6860" name="Google Shape;6860;p3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3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2" name="Google Shape;6862;p38"/>
          <p:cNvGrpSpPr/>
          <p:nvPr/>
        </p:nvGrpSpPr>
        <p:grpSpPr>
          <a:xfrm>
            <a:off x="5533294" y="4024955"/>
            <a:ext cx="892956" cy="74460"/>
            <a:chOff x="3980086" y="2804397"/>
            <a:chExt cx="1227600" cy="66900"/>
          </a:xfrm>
        </p:grpSpPr>
        <p:sp>
          <p:nvSpPr>
            <p:cNvPr id="6863" name="Google Shape;6863;p3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3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868"/>
        <p:cNvGrpSpPr/>
        <p:nvPr/>
      </p:nvGrpSpPr>
      <p:grpSpPr>
        <a:xfrm>
          <a:off x="0" y="0"/>
          <a:ext cx="0" cy="0"/>
          <a:chOff x="0" y="0"/>
          <a:chExt cx="0" cy="0"/>
        </a:xfrm>
      </p:grpSpPr>
      <p:grpSp>
        <p:nvGrpSpPr>
          <p:cNvPr id="6869" name="Google Shape;6869;p39"/>
          <p:cNvGrpSpPr/>
          <p:nvPr/>
        </p:nvGrpSpPr>
        <p:grpSpPr>
          <a:xfrm>
            <a:off x="696816" y="1850725"/>
            <a:ext cx="9304635" cy="3855552"/>
            <a:chOff x="696816" y="1850725"/>
            <a:chExt cx="9304635" cy="3855552"/>
          </a:xfrm>
        </p:grpSpPr>
        <p:grpSp>
          <p:nvGrpSpPr>
            <p:cNvPr id="6870" name="Google Shape;6870;p39"/>
            <p:cNvGrpSpPr/>
            <p:nvPr/>
          </p:nvGrpSpPr>
          <p:grpSpPr>
            <a:xfrm>
              <a:off x="705791" y="1850772"/>
              <a:ext cx="1018912" cy="832010"/>
              <a:chOff x="732428" y="1198513"/>
              <a:chExt cx="845921" cy="690752"/>
            </a:xfrm>
          </p:grpSpPr>
          <p:grpSp>
            <p:nvGrpSpPr>
              <p:cNvPr id="6871" name="Google Shape;6871;p39"/>
              <p:cNvGrpSpPr/>
              <p:nvPr/>
            </p:nvGrpSpPr>
            <p:grpSpPr>
              <a:xfrm>
                <a:off x="823030" y="1198513"/>
                <a:ext cx="755319" cy="690752"/>
                <a:chOff x="823030" y="1198513"/>
                <a:chExt cx="755319" cy="690752"/>
              </a:xfrm>
            </p:grpSpPr>
            <p:sp>
              <p:nvSpPr>
                <p:cNvPr id="6872" name="Google Shape;6872;p39"/>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39"/>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4" name="Google Shape;6874;p39"/>
              <p:cNvGrpSpPr/>
              <p:nvPr/>
            </p:nvGrpSpPr>
            <p:grpSpPr>
              <a:xfrm>
                <a:off x="732428" y="1239937"/>
                <a:ext cx="739912" cy="607886"/>
                <a:chOff x="732428" y="1239937"/>
                <a:chExt cx="739912" cy="607886"/>
              </a:xfrm>
            </p:grpSpPr>
            <p:sp>
              <p:nvSpPr>
                <p:cNvPr id="6875" name="Google Shape;6875;p39"/>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39"/>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7" name="Google Shape;6877;p39"/>
              <p:cNvGrpSpPr/>
              <p:nvPr/>
            </p:nvGrpSpPr>
            <p:grpSpPr>
              <a:xfrm>
                <a:off x="732428" y="1277018"/>
                <a:ext cx="702832" cy="533758"/>
                <a:chOff x="732428" y="1277018"/>
                <a:chExt cx="702832" cy="533758"/>
              </a:xfrm>
            </p:grpSpPr>
            <p:sp>
              <p:nvSpPr>
                <p:cNvPr id="6878" name="Google Shape;6878;p39"/>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39"/>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0" name="Google Shape;6880;p39"/>
              <p:cNvGrpSpPr/>
              <p:nvPr/>
            </p:nvGrpSpPr>
            <p:grpSpPr>
              <a:xfrm>
                <a:off x="931170" y="1306653"/>
                <a:ext cx="647179" cy="474455"/>
                <a:chOff x="931170" y="1306653"/>
                <a:chExt cx="647179" cy="474455"/>
              </a:xfrm>
            </p:grpSpPr>
            <p:sp>
              <p:nvSpPr>
                <p:cNvPr id="6881" name="Google Shape;6881;p39"/>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39"/>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3" name="Google Shape;6883;p39"/>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4" name="Google Shape;6884;p39"/>
            <p:cNvGrpSpPr/>
            <p:nvPr/>
          </p:nvGrpSpPr>
          <p:grpSpPr>
            <a:xfrm>
              <a:off x="4598451" y="1850879"/>
              <a:ext cx="764491" cy="843181"/>
              <a:chOff x="5985650" y="2860025"/>
              <a:chExt cx="1396075" cy="1539775"/>
            </a:xfrm>
          </p:grpSpPr>
          <p:sp>
            <p:nvSpPr>
              <p:cNvPr id="6885" name="Google Shape;6885;p39"/>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39"/>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39"/>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39"/>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39"/>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39"/>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39"/>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39"/>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39"/>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39"/>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39"/>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39"/>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39"/>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39"/>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39"/>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39"/>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39"/>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39"/>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39"/>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39"/>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39"/>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39"/>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39"/>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39"/>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39"/>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39"/>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39"/>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39"/>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39"/>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39"/>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39"/>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39"/>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7" name="Google Shape;6917;p39"/>
            <p:cNvGrpSpPr/>
            <p:nvPr/>
          </p:nvGrpSpPr>
          <p:grpSpPr>
            <a:xfrm>
              <a:off x="5508450" y="1850777"/>
              <a:ext cx="874305" cy="843143"/>
              <a:chOff x="4249973" y="1201875"/>
              <a:chExt cx="1958568" cy="1888762"/>
            </a:xfrm>
          </p:grpSpPr>
          <p:sp>
            <p:nvSpPr>
              <p:cNvPr id="6918" name="Google Shape;6918;p39"/>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9" name="Google Shape;6919;p39"/>
              <p:cNvGrpSpPr/>
              <p:nvPr/>
            </p:nvGrpSpPr>
            <p:grpSpPr>
              <a:xfrm>
                <a:off x="5853086" y="1789142"/>
                <a:ext cx="355454" cy="1048099"/>
                <a:chOff x="5576108" y="2016725"/>
                <a:chExt cx="565200" cy="1666560"/>
              </a:xfrm>
            </p:grpSpPr>
            <p:sp>
              <p:nvSpPr>
                <p:cNvPr id="6920" name="Google Shape;6920;p39"/>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21" name="Google Shape;6921;p3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2" name="Google Shape;6922;p39"/>
              <p:cNvGrpSpPr/>
              <p:nvPr/>
            </p:nvGrpSpPr>
            <p:grpSpPr>
              <a:xfrm>
                <a:off x="4869455" y="2691676"/>
                <a:ext cx="1013897" cy="398961"/>
                <a:chOff x="4012057" y="3451825"/>
                <a:chExt cx="1612175" cy="634379"/>
              </a:xfrm>
            </p:grpSpPr>
            <p:sp>
              <p:nvSpPr>
                <p:cNvPr id="6923" name="Google Shape;6923;p39"/>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24" name="Google Shape;6924;p3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5" name="Google Shape;6925;p39"/>
              <p:cNvGrpSpPr/>
              <p:nvPr/>
            </p:nvGrpSpPr>
            <p:grpSpPr>
              <a:xfrm>
                <a:off x="4276937" y="2155961"/>
                <a:ext cx="651965" cy="891358"/>
                <a:chOff x="3069908" y="2599997"/>
                <a:chExt cx="1036675" cy="1417328"/>
              </a:xfrm>
            </p:grpSpPr>
            <p:sp>
              <p:nvSpPr>
                <p:cNvPr id="6926" name="Google Shape;6926;p39"/>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27" name="Google Shape;6927;p3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8" name="Google Shape;6928;p39"/>
              <p:cNvGrpSpPr/>
              <p:nvPr/>
            </p:nvGrpSpPr>
            <p:grpSpPr>
              <a:xfrm>
                <a:off x="5054918" y="1201875"/>
                <a:ext cx="999548" cy="602711"/>
                <a:chOff x="4306958" y="1082925"/>
                <a:chExt cx="1589359" cy="958358"/>
              </a:xfrm>
            </p:grpSpPr>
            <p:sp>
              <p:nvSpPr>
                <p:cNvPr id="6929" name="Google Shape;6929;p39"/>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30" name="Google Shape;6930;p3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1" name="Google Shape;6931;p39"/>
              <p:cNvGrpSpPr/>
              <p:nvPr/>
            </p:nvGrpSpPr>
            <p:grpSpPr>
              <a:xfrm>
                <a:off x="4249973" y="1303451"/>
                <a:ext cx="799317" cy="841334"/>
                <a:chOff x="3027033" y="1244439"/>
                <a:chExt cx="1270977" cy="1337786"/>
              </a:xfrm>
            </p:grpSpPr>
            <p:sp>
              <p:nvSpPr>
                <p:cNvPr id="6932" name="Google Shape;6932;p39"/>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33" name="Google Shape;6933;p3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34" name="Google Shape;6934;p39"/>
            <p:cNvGrpSpPr/>
            <p:nvPr/>
          </p:nvGrpSpPr>
          <p:grpSpPr>
            <a:xfrm>
              <a:off x="4729028" y="2918928"/>
              <a:ext cx="904310" cy="823626"/>
              <a:chOff x="4204684" y="2104422"/>
              <a:chExt cx="699822" cy="637382"/>
            </a:xfrm>
          </p:grpSpPr>
          <p:grpSp>
            <p:nvGrpSpPr>
              <p:cNvPr id="6935" name="Google Shape;6935;p39"/>
              <p:cNvGrpSpPr/>
              <p:nvPr/>
            </p:nvGrpSpPr>
            <p:grpSpPr>
              <a:xfrm>
                <a:off x="4204684" y="2430067"/>
                <a:ext cx="342957" cy="311738"/>
                <a:chOff x="4204684" y="2430067"/>
                <a:chExt cx="342957" cy="311738"/>
              </a:xfrm>
            </p:grpSpPr>
            <p:sp>
              <p:nvSpPr>
                <p:cNvPr id="6936" name="Google Shape;6936;p39"/>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39"/>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8" name="Google Shape;6938;p39"/>
              <p:cNvGrpSpPr/>
              <p:nvPr/>
            </p:nvGrpSpPr>
            <p:grpSpPr>
              <a:xfrm>
                <a:off x="4561586" y="2430067"/>
                <a:ext cx="342920" cy="311738"/>
                <a:chOff x="4561586" y="2430067"/>
                <a:chExt cx="342920" cy="311738"/>
              </a:xfrm>
            </p:grpSpPr>
            <p:sp>
              <p:nvSpPr>
                <p:cNvPr id="6939" name="Google Shape;6939;p39"/>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39"/>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1" name="Google Shape;6941;p39"/>
              <p:cNvGrpSpPr/>
              <p:nvPr/>
            </p:nvGrpSpPr>
            <p:grpSpPr>
              <a:xfrm>
                <a:off x="4561586" y="2104422"/>
                <a:ext cx="342920" cy="311738"/>
                <a:chOff x="4561586" y="2104422"/>
                <a:chExt cx="342920" cy="311738"/>
              </a:xfrm>
            </p:grpSpPr>
            <p:sp>
              <p:nvSpPr>
                <p:cNvPr id="6942" name="Google Shape;6942;p39"/>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39"/>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4" name="Google Shape;6944;p39"/>
              <p:cNvGrpSpPr/>
              <p:nvPr/>
            </p:nvGrpSpPr>
            <p:grpSpPr>
              <a:xfrm>
                <a:off x="4204684" y="2104422"/>
                <a:ext cx="342957" cy="311664"/>
                <a:chOff x="4204684" y="2104422"/>
                <a:chExt cx="342957" cy="311664"/>
              </a:xfrm>
            </p:grpSpPr>
            <p:sp>
              <p:nvSpPr>
                <p:cNvPr id="6945" name="Google Shape;6945;p39"/>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39"/>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47" name="Google Shape;6947;p39"/>
            <p:cNvGrpSpPr/>
            <p:nvPr/>
          </p:nvGrpSpPr>
          <p:grpSpPr>
            <a:xfrm>
              <a:off x="6492757" y="1850739"/>
              <a:ext cx="795669" cy="829726"/>
              <a:chOff x="5830645" y="1267368"/>
              <a:chExt cx="530340" cy="553040"/>
            </a:xfrm>
          </p:grpSpPr>
          <p:sp>
            <p:nvSpPr>
              <p:cNvPr id="6948" name="Google Shape;6948;p39"/>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49" name="Google Shape;6949;p39"/>
              <p:cNvGrpSpPr/>
              <p:nvPr/>
            </p:nvGrpSpPr>
            <p:grpSpPr>
              <a:xfrm>
                <a:off x="5830645" y="1267368"/>
                <a:ext cx="259743" cy="269909"/>
                <a:chOff x="5830645" y="1267368"/>
                <a:chExt cx="259743" cy="269909"/>
              </a:xfrm>
            </p:grpSpPr>
            <p:sp>
              <p:nvSpPr>
                <p:cNvPr id="6950" name="Google Shape;6950;p39"/>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39"/>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2" name="Google Shape;6952;p39"/>
              <p:cNvGrpSpPr/>
              <p:nvPr/>
            </p:nvGrpSpPr>
            <p:grpSpPr>
              <a:xfrm>
                <a:off x="6101293" y="1267368"/>
                <a:ext cx="259692" cy="269909"/>
                <a:chOff x="6101293" y="1267368"/>
                <a:chExt cx="259692" cy="269909"/>
              </a:xfrm>
            </p:grpSpPr>
            <p:sp>
              <p:nvSpPr>
                <p:cNvPr id="6953" name="Google Shape;6953;p39"/>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39"/>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5" name="Google Shape;6955;p39"/>
              <p:cNvGrpSpPr/>
              <p:nvPr/>
            </p:nvGrpSpPr>
            <p:grpSpPr>
              <a:xfrm>
                <a:off x="5830645" y="1550500"/>
                <a:ext cx="259692" cy="269909"/>
                <a:chOff x="5830645" y="1550500"/>
                <a:chExt cx="259692" cy="269909"/>
              </a:xfrm>
            </p:grpSpPr>
            <p:sp>
              <p:nvSpPr>
                <p:cNvPr id="6956" name="Google Shape;6956;p39"/>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39"/>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8" name="Google Shape;6958;p39"/>
              <p:cNvGrpSpPr/>
              <p:nvPr/>
            </p:nvGrpSpPr>
            <p:grpSpPr>
              <a:xfrm>
                <a:off x="6101293" y="1550500"/>
                <a:ext cx="259692" cy="269909"/>
                <a:chOff x="6101293" y="1550500"/>
                <a:chExt cx="259692" cy="269909"/>
              </a:xfrm>
            </p:grpSpPr>
            <p:sp>
              <p:nvSpPr>
                <p:cNvPr id="6959" name="Google Shape;6959;p39"/>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39"/>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61" name="Google Shape;6961;p39"/>
            <p:cNvGrpSpPr/>
            <p:nvPr/>
          </p:nvGrpSpPr>
          <p:grpSpPr>
            <a:xfrm>
              <a:off x="713951" y="2923275"/>
              <a:ext cx="839737" cy="818531"/>
              <a:chOff x="2679875" y="2361475"/>
              <a:chExt cx="780425" cy="760575"/>
            </a:xfrm>
          </p:grpSpPr>
          <p:sp>
            <p:nvSpPr>
              <p:cNvPr id="6962" name="Google Shape;6962;p39"/>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39"/>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3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39"/>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3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3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8" name="Google Shape;6968;p39"/>
            <p:cNvGrpSpPr/>
            <p:nvPr/>
          </p:nvGrpSpPr>
          <p:grpSpPr>
            <a:xfrm>
              <a:off x="3603560" y="1850768"/>
              <a:ext cx="886284" cy="824501"/>
              <a:chOff x="3351965" y="1148808"/>
              <a:chExt cx="750770" cy="698375"/>
            </a:xfrm>
          </p:grpSpPr>
          <p:grpSp>
            <p:nvGrpSpPr>
              <p:cNvPr id="6969" name="Google Shape;6969;p39"/>
              <p:cNvGrpSpPr/>
              <p:nvPr/>
            </p:nvGrpSpPr>
            <p:grpSpPr>
              <a:xfrm>
                <a:off x="3586796" y="1148808"/>
                <a:ext cx="294857" cy="286830"/>
                <a:chOff x="3750225" y="1774000"/>
                <a:chExt cx="149575" cy="145525"/>
              </a:xfrm>
            </p:grpSpPr>
            <p:sp>
              <p:nvSpPr>
                <p:cNvPr id="6970" name="Google Shape;6970;p3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3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2" name="Google Shape;6972;p39"/>
              <p:cNvGrpSpPr/>
              <p:nvPr/>
            </p:nvGrpSpPr>
            <p:grpSpPr>
              <a:xfrm>
                <a:off x="3779245" y="1375768"/>
                <a:ext cx="323490" cy="286978"/>
                <a:chOff x="3847850" y="1889150"/>
                <a:chExt cx="164100" cy="145600"/>
              </a:xfrm>
            </p:grpSpPr>
            <p:sp>
              <p:nvSpPr>
                <p:cNvPr id="6973" name="Google Shape;6973;p3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3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5" name="Google Shape;6975;p39"/>
              <p:cNvGrpSpPr/>
              <p:nvPr/>
            </p:nvGrpSpPr>
            <p:grpSpPr>
              <a:xfrm>
                <a:off x="3351965" y="1330435"/>
                <a:ext cx="295449" cy="285401"/>
                <a:chOff x="3631100" y="1866150"/>
                <a:chExt cx="149875" cy="144800"/>
              </a:xfrm>
            </p:grpSpPr>
            <p:sp>
              <p:nvSpPr>
                <p:cNvPr id="6976" name="Google Shape;6976;p39"/>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39"/>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8" name="Google Shape;6978;p39"/>
              <p:cNvGrpSpPr/>
              <p:nvPr/>
            </p:nvGrpSpPr>
            <p:grpSpPr>
              <a:xfrm>
                <a:off x="3548208" y="1560352"/>
                <a:ext cx="294808" cy="286830"/>
                <a:chOff x="3730650" y="1982800"/>
                <a:chExt cx="149550" cy="145525"/>
              </a:xfrm>
            </p:grpSpPr>
            <p:sp>
              <p:nvSpPr>
                <p:cNvPr id="6979" name="Google Shape;6979;p3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3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81" name="Google Shape;6981;p39"/>
            <p:cNvGrpSpPr/>
            <p:nvPr/>
          </p:nvGrpSpPr>
          <p:grpSpPr>
            <a:xfrm>
              <a:off x="9025900" y="1850772"/>
              <a:ext cx="969098" cy="816404"/>
              <a:chOff x="7636443" y="1204988"/>
              <a:chExt cx="804565" cy="677795"/>
            </a:xfrm>
          </p:grpSpPr>
          <p:grpSp>
            <p:nvGrpSpPr>
              <p:cNvPr id="6982" name="Google Shape;6982;p39"/>
              <p:cNvGrpSpPr/>
              <p:nvPr/>
            </p:nvGrpSpPr>
            <p:grpSpPr>
              <a:xfrm>
                <a:off x="7636443" y="1509705"/>
                <a:ext cx="804565" cy="373078"/>
                <a:chOff x="7636443" y="1509705"/>
                <a:chExt cx="804565" cy="373078"/>
              </a:xfrm>
            </p:grpSpPr>
            <p:sp>
              <p:nvSpPr>
                <p:cNvPr id="6983" name="Google Shape;6983;p39"/>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39"/>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39"/>
              <p:cNvGrpSpPr/>
              <p:nvPr/>
            </p:nvGrpSpPr>
            <p:grpSpPr>
              <a:xfrm>
                <a:off x="7636443" y="1408133"/>
                <a:ext cx="804565" cy="373078"/>
                <a:chOff x="7636443" y="1408133"/>
                <a:chExt cx="804565" cy="373078"/>
              </a:xfrm>
            </p:grpSpPr>
            <p:sp>
              <p:nvSpPr>
                <p:cNvPr id="6986" name="Google Shape;6986;p39"/>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39"/>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8" name="Google Shape;6988;p39"/>
              <p:cNvGrpSpPr/>
              <p:nvPr/>
            </p:nvGrpSpPr>
            <p:grpSpPr>
              <a:xfrm>
                <a:off x="7636443" y="1306560"/>
                <a:ext cx="804565" cy="373078"/>
                <a:chOff x="7636443" y="1306560"/>
                <a:chExt cx="804565" cy="373078"/>
              </a:xfrm>
            </p:grpSpPr>
            <p:sp>
              <p:nvSpPr>
                <p:cNvPr id="6989" name="Google Shape;6989;p39"/>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39"/>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1" name="Google Shape;6991;p39"/>
              <p:cNvGrpSpPr/>
              <p:nvPr/>
            </p:nvGrpSpPr>
            <p:grpSpPr>
              <a:xfrm>
                <a:off x="7636443" y="1204988"/>
                <a:ext cx="804565" cy="373078"/>
                <a:chOff x="7636443" y="1204988"/>
                <a:chExt cx="804565" cy="373078"/>
              </a:xfrm>
            </p:grpSpPr>
            <p:sp>
              <p:nvSpPr>
                <p:cNvPr id="6992" name="Google Shape;6992;p39"/>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39"/>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4" name="Google Shape;6994;p39"/>
            <p:cNvGrpSpPr/>
            <p:nvPr/>
          </p:nvGrpSpPr>
          <p:grpSpPr>
            <a:xfrm>
              <a:off x="5820571" y="2943749"/>
              <a:ext cx="796675" cy="796493"/>
              <a:chOff x="3990000" y="975400"/>
              <a:chExt cx="3934200" cy="3933300"/>
            </a:xfrm>
          </p:grpSpPr>
          <p:sp>
            <p:nvSpPr>
              <p:cNvPr id="6995" name="Google Shape;6995;p39"/>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39"/>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39"/>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39"/>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9" name="Google Shape;6999;p39"/>
            <p:cNvGrpSpPr/>
            <p:nvPr/>
          </p:nvGrpSpPr>
          <p:grpSpPr>
            <a:xfrm>
              <a:off x="7800314" y="2918022"/>
              <a:ext cx="1046567" cy="824168"/>
              <a:chOff x="6598259" y="2078634"/>
              <a:chExt cx="868881" cy="684241"/>
            </a:xfrm>
          </p:grpSpPr>
          <p:sp>
            <p:nvSpPr>
              <p:cNvPr id="7000" name="Google Shape;7000;p39"/>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39"/>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39"/>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39"/>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39"/>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39"/>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06" name="Google Shape;7006;p39"/>
              <p:cNvGrpSpPr/>
              <p:nvPr/>
            </p:nvGrpSpPr>
            <p:grpSpPr>
              <a:xfrm>
                <a:off x="6808175" y="2078634"/>
                <a:ext cx="452229" cy="684241"/>
                <a:chOff x="6808175" y="2078634"/>
                <a:chExt cx="452229" cy="684241"/>
              </a:xfrm>
            </p:grpSpPr>
            <p:sp>
              <p:nvSpPr>
                <p:cNvPr id="7007" name="Google Shape;7007;p39"/>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39"/>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39"/>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39"/>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39"/>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39"/>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13" name="Google Shape;7013;p39"/>
                <p:cNvGrpSpPr/>
                <p:nvPr/>
              </p:nvGrpSpPr>
              <p:grpSpPr>
                <a:xfrm>
                  <a:off x="6821586" y="2078634"/>
                  <a:ext cx="426871" cy="684241"/>
                  <a:chOff x="6821586" y="2078634"/>
                  <a:chExt cx="426871" cy="684241"/>
                </a:xfrm>
              </p:grpSpPr>
              <p:grpSp>
                <p:nvGrpSpPr>
                  <p:cNvPr id="7014" name="Google Shape;7014;p39"/>
                  <p:cNvGrpSpPr/>
                  <p:nvPr/>
                </p:nvGrpSpPr>
                <p:grpSpPr>
                  <a:xfrm>
                    <a:off x="6821586" y="2078634"/>
                    <a:ext cx="426871" cy="684241"/>
                    <a:chOff x="6821586" y="2078634"/>
                    <a:chExt cx="426871" cy="684241"/>
                  </a:xfrm>
                </p:grpSpPr>
                <p:sp>
                  <p:nvSpPr>
                    <p:cNvPr id="7015" name="Google Shape;7015;p39"/>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39"/>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39"/>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39"/>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39"/>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39"/>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39"/>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39"/>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39"/>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39"/>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39"/>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39"/>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39"/>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39"/>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39"/>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39"/>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39"/>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39"/>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39"/>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4" name="Google Shape;7034;p39"/>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39"/>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39"/>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39"/>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39"/>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39"/>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040" name="Google Shape;7040;p39"/>
            <p:cNvGrpSpPr/>
            <p:nvPr/>
          </p:nvGrpSpPr>
          <p:grpSpPr>
            <a:xfrm>
              <a:off x="6804259" y="2924744"/>
              <a:ext cx="808628" cy="808628"/>
              <a:chOff x="6535625" y="760425"/>
              <a:chExt cx="1665900" cy="1665900"/>
            </a:xfrm>
          </p:grpSpPr>
          <p:sp>
            <p:nvSpPr>
              <p:cNvPr id="7041" name="Google Shape;7041;p39"/>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39"/>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39"/>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39"/>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5" name="Google Shape;7045;p39"/>
            <p:cNvGrpSpPr/>
            <p:nvPr/>
          </p:nvGrpSpPr>
          <p:grpSpPr>
            <a:xfrm>
              <a:off x="705778" y="4934313"/>
              <a:ext cx="1614944" cy="771862"/>
              <a:chOff x="238125" y="1151100"/>
              <a:chExt cx="7139450" cy="3412300"/>
            </a:xfrm>
          </p:grpSpPr>
          <p:sp>
            <p:nvSpPr>
              <p:cNvPr id="7046" name="Google Shape;7046;p39"/>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39"/>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39"/>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39"/>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39"/>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39"/>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39"/>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39"/>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39"/>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39"/>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39"/>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39"/>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8" name="Google Shape;7058;p39"/>
            <p:cNvGrpSpPr/>
            <p:nvPr/>
          </p:nvGrpSpPr>
          <p:grpSpPr>
            <a:xfrm>
              <a:off x="6568225" y="3974646"/>
              <a:ext cx="1186837" cy="705537"/>
              <a:chOff x="5145061" y="2881789"/>
              <a:chExt cx="1107641" cy="658458"/>
            </a:xfrm>
          </p:grpSpPr>
          <p:grpSp>
            <p:nvGrpSpPr>
              <p:cNvPr id="7059" name="Google Shape;7059;p39"/>
              <p:cNvGrpSpPr/>
              <p:nvPr/>
            </p:nvGrpSpPr>
            <p:grpSpPr>
              <a:xfrm>
                <a:off x="5722989" y="3244587"/>
                <a:ext cx="529713" cy="295659"/>
                <a:chOff x="5722989" y="3244587"/>
                <a:chExt cx="529713" cy="295659"/>
              </a:xfrm>
            </p:grpSpPr>
            <p:sp>
              <p:nvSpPr>
                <p:cNvPr id="7060" name="Google Shape;7060;p39"/>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061" name="Google Shape;7061;p39"/>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062" name="Google Shape;7062;p39"/>
              <p:cNvGrpSpPr/>
              <p:nvPr/>
            </p:nvGrpSpPr>
            <p:grpSpPr>
              <a:xfrm>
                <a:off x="5145061" y="3244587"/>
                <a:ext cx="536807" cy="295659"/>
                <a:chOff x="5145061" y="3244587"/>
                <a:chExt cx="536807" cy="295659"/>
              </a:xfrm>
            </p:grpSpPr>
            <p:sp>
              <p:nvSpPr>
                <p:cNvPr id="7063" name="Google Shape;7063;p39"/>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064" name="Google Shape;7064;p39"/>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065" name="Google Shape;7065;p39"/>
              <p:cNvGrpSpPr/>
              <p:nvPr/>
            </p:nvGrpSpPr>
            <p:grpSpPr>
              <a:xfrm>
                <a:off x="5341327" y="2898245"/>
                <a:ext cx="532309" cy="614891"/>
                <a:chOff x="5341327" y="2898245"/>
                <a:chExt cx="532309" cy="614891"/>
              </a:xfrm>
            </p:grpSpPr>
            <p:sp>
              <p:nvSpPr>
                <p:cNvPr id="7066" name="Google Shape;7066;p39"/>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067" name="Google Shape;7067;p39"/>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068" name="Google Shape;7068;p39"/>
              <p:cNvGrpSpPr/>
              <p:nvPr/>
            </p:nvGrpSpPr>
            <p:grpSpPr>
              <a:xfrm>
                <a:off x="5532290" y="2881789"/>
                <a:ext cx="620516" cy="305456"/>
                <a:chOff x="5532290" y="2881789"/>
                <a:chExt cx="620516" cy="305456"/>
              </a:xfrm>
            </p:grpSpPr>
            <p:sp>
              <p:nvSpPr>
                <p:cNvPr id="7069" name="Google Shape;7069;p39"/>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070" name="Google Shape;7070;p39"/>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071" name="Google Shape;7071;p39"/>
            <p:cNvGrpSpPr/>
            <p:nvPr/>
          </p:nvGrpSpPr>
          <p:grpSpPr>
            <a:xfrm>
              <a:off x="9674701" y="4928770"/>
              <a:ext cx="324098" cy="777506"/>
              <a:chOff x="7026852" y="3311869"/>
              <a:chExt cx="434331" cy="1041954"/>
            </a:xfrm>
          </p:grpSpPr>
          <p:sp>
            <p:nvSpPr>
              <p:cNvPr id="7072" name="Google Shape;7072;p39"/>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39"/>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39"/>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5" name="Google Shape;7075;p39"/>
            <p:cNvGrpSpPr/>
            <p:nvPr/>
          </p:nvGrpSpPr>
          <p:grpSpPr>
            <a:xfrm>
              <a:off x="7285360" y="4975830"/>
              <a:ext cx="353956" cy="353901"/>
              <a:chOff x="4873519" y="3311869"/>
              <a:chExt cx="499374" cy="499296"/>
            </a:xfrm>
          </p:grpSpPr>
          <p:sp>
            <p:nvSpPr>
              <p:cNvPr id="7076" name="Google Shape;7076;p39"/>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39"/>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8" name="Google Shape;7078;p39"/>
            <p:cNvGrpSpPr/>
            <p:nvPr/>
          </p:nvGrpSpPr>
          <p:grpSpPr>
            <a:xfrm>
              <a:off x="7285360" y="5352054"/>
              <a:ext cx="353956" cy="353956"/>
              <a:chOff x="4873519" y="3875839"/>
              <a:chExt cx="499374" cy="499374"/>
            </a:xfrm>
          </p:grpSpPr>
          <p:sp>
            <p:nvSpPr>
              <p:cNvPr id="7079" name="Google Shape;7079;p39"/>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39"/>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1" name="Google Shape;7081;p39"/>
            <p:cNvGrpSpPr/>
            <p:nvPr/>
          </p:nvGrpSpPr>
          <p:grpSpPr>
            <a:xfrm>
              <a:off x="2745339" y="2909458"/>
              <a:ext cx="840872" cy="840983"/>
              <a:chOff x="2565073" y="2075876"/>
              <a:chExt cx="672482" cy="672518"/>
            </a:xfrm>
          </p:grpSpPr>
          <p:sp>
            <p:nvSpPr>
              <p:cNvPr id="7082" name="Google Shape;7082;p39"/>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39"/>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39"/>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39"/>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39"/>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39"/>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8" name="Google Shape;7088;p39"/>
            <p:cNvGrpSpPr/>
            <p:nvPr/>
          </p:nvGrpSpPr>
          <p:grpSpPr>
            <a:xfrm>
              <a:off x="6627771" y="4938484"/>
              <a:ext cx="527964" cy="767637"/>
              <a:chOff x="1697726" y="3244179"/>
              <a:chExt cx="788124" cy="1146069"/>
            </a:xfrm>
          </p:grpSpPr>
          <p:sp>
            <p:nvSpPr>
              <p:cNvPr id="7089" name="Google Shape;7089;p3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3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91" name="Google Shape;7091;p39"/>
            <p:cNvSpPr/>
            <p:nvPr/>
          </p:nvSpPr>
          <p:spPr>
            <a:xfrm>
              <a:off x="9635741" y="4803370"/>
              <a:ext cx="245"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92" name="Google Shape;7092;p39"/>
            <p:cNvGrpSpPr/>
            <p:nvPr/>
          </p:nvGrpSpPr>
          <p:grpSpPr>
            <a:xfrm>
              <a:off x="9038375" y="2925096"/>
              <a:ext cx="963076" cy="807355"/>
              <a:chOff x="7617850" y="2063282"/>
              <a:chExt cx="799565" cy="670282"/>
            </a:xfrm>
          </p:grpSpPr>
          <p:cxnSp>
            <p:nvCxnSpPr>
              <p:cNvPr id="7093" name="Google Shape;7093;p39"/>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094" name="Google Shape;7094;p39"/>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095" name="Google Shape;7095;p39"/>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096" name="Google Shape;7096;p39"/>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097" name="Google Shape;7097;p39"/>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098" name="Google Shape;7098;p39"/>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099" name="Google Shape;7099;p39"/>
              <p:cNvGrpSpPr/>
              <p:nvPr/>
            </p:nvGrpSpPr>
            <p:grpSpPr>
              <a:xfrm>
                <a:off x="7734309" y="2063282"/>
                <a:ext cx="570957" cy="620095"/>
                <a:chOff x="7734309" y="2063282"/>
                <a:chExt cx="570957" cy="620095"/>
              </a:xfrm>
            </p:grpSpPr>
            <p:grpSp>
              <p:nvGrpSpPr>
                <p:cNvPr id="7100" name="Google Shape;7100;p39"/>
                <p:cNvGrpSpPr/>
                <p:nvPr/>
              </p:nvGrpSpPr>
              <p:grpSpPr>
                <a:xfrm>
                  <a:off x="8031573" y="2063282"/>
                  <a:ext cx="273693" cy="620095"/>
                  <a:chOff x="8031573" y="2063282"/>
                  <a:chExt cx="273693" cy="620095"/>
                </a:xfrm>
              </p:grpSpPr>
              <p:sp>
                <p:nvSpPr>
                  <p:cNvPr id="7101" name="Google Shape;7101;p3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3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3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3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5" name="Google Shape;7105;p39"/>
                <p:cNvGrpSpPr/>
                <p:nvPr/>
              </p:nvGrpSpPr>
              <p:grpSpPr>
                <a:xfrm flipH="1">
                  <a:off x="7734309" y="2063282"/>
                  <a:ext cx="273693" cy="620095"/>
                  <a:chOff x="8031573" y="2063282"/>
                  <a:chExt cx="273693" cy="620095"/>
                </a:xfrm>
              </p:grpSpPr>
              <p:sp>
                <p:nvSpPr>
                  <p:cNvPr id="7106" name="Google Shape;7106;p3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3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3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3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7110" name="Google Shape;7110;p39"/>
            <p:cNvSpPr/>
            <p:nvPr/>
          </p:nvSpPr>
          <p:spPr>
            <a:xfrm>
              <a:off x="8388147" y="4963168"/>
              <a:ext cx="672997" cy="743021"/>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39"/>
            <p:cNvSpPr/>
            <p:nvPr/>
          </p:nvSpPr>
          <p:spPr>
            <a:xfrm rot="10800000">
              <a:off x="7769256" y="4960046"/>
              <a:ext cx="489160" cy="74614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12" name="Google Shape;7112;p39"/>
            <p:cNvGrpSpPr/>
            <p:nvPr/>
          </p:nvGrpSpPr>
          <p:grpSpPr>
            <a:xfrm>
              <a:off x="9263033" y="3953079"/>
              <a:ext cx="725808" cy="724984"/>
              <a:chOff x="1186975" y="238125"/>
              <a:chExt cx="5244275" cy="5238325"/>
            </a:xfrm>
          </p:grpSpPr>
          <p:sp>
            <p:nvSpPr>
              <p:cNvPr id="7113" name="Google Shape;7113;p3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39"/>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39"/>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39"/>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7" name="Google Shape;7117;p39"/>
            <p:cNvGrpSpPr/>
            <p:nvPr/>
          </p:nvGrpSpPr>
          <p:grpSpPr>
            <a:xfrm>
              <a:off x="3773777" y="2916658"/>
              <a:ext cx="785121" cy="827911"/>
              <a:chOff x="3400515" y="2056248"/>
              <a:chExt cx="698134" cy="735987"/>
            </a:xfrm>
          </p:grpSpPr>
          <p:grpSp>
            <p:nvGrpSpPr>
              <p:cNvPr id="7118" name="Google Shape;7118;p39"/>
              <p:cNvGrpSpPr/>
              <p:nvPr/>
            </p:nvGrpSpPr>
            <p:grpSpPr>
              <a:xfrm>
                <a:off x="3400515" y="2283913"/>
                <a:ext cx="312919" cy="219900"/>
                <a:chOff x="3400515" y="2283913"/>
                <a:chExt cx="312919" cy="219900"/>
              </a:xfrm>
            </p:grpSpPr>
            <p:sp>
              <p:nvSpPr>
                <p:cNvPr id="7119" name="Google Shape;7119;p39"/>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120" name="Google Shape;7120;p39"/>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7121" name="Google Shape;7121;p39"/>
              <p:cNvGrpSpPr/>
              <p:nvPr/>
            </p:nvGrpSpPr>
            <p:grpSpPr>
              <a:xfrm>
                <a:off x="3547823" y="2461089"/>
                <a:ext cx="219900" cy="331146"/>
                <a:chOff x="3547823" y="2461089"/>
                <a:chExt cx="219900" cy="331146"/>
              </a:xfrm>
            </p:grpSpPr>
            <p:sp>
              <p:nvSpPr>
                <p:cNvPr id="7122" name="Google Shape;7122;p39"/>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123" name="Google Shape;7123;p39"/>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7124" name="Google Shape;7124;p39"/>
              <p:cNvGrpSpPr/>
              <p:nvPr/>
            </p:nvGrpSpPr>
            <p:grpSpPr>
              <a:xfrm>
                <a:off x="3734138" y="2461089"/>
                <a:ext cx="219900" cy="331146"/>
                <a:chOff x="3734138" y="2461089"/>
                <a:chExt cx="219900" cy="331146"/>
              </a:xfrm>
            </p:grpSpPr>
            <p:sp>
              <p:nvSpPr>
                <p:cNvPr id="7125" name="Google Shape;7125;p39"/>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126" name="Google Shape;7126;p39"/>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7127" name="Google Shape;7127;p39"/>
              <p:cNvGrpSpPr/>
              <p:nvPr/>
            </p:nvGrpSpPr>
            <p:grpSpPr>
              <a:xfrm>
                <a:off x="3787560" y="2281742"/>
                <a:ext cx="311089" cy="219900"/>
                <a:chOff x="3787560" y="2281742"/>
                <a:chExt cx="311089" cy="219900"/>
              </a:xfrm>
            </p:grpSpPr>
            <p:sp>
              <p:nvSpPr>
                <p:cNvPr id="7128" name="Google Shape;7128;p39"/>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129" name="Google Shape;7129;p39"/>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7130" name="Google Shape;7130;p39"/>
              <p:cNvGrpSpPr/>
              <p:nvPr/>
            </p:nvGrpSpPr>
            <p:grpSpPr>
              <a:xfrm>
                <a:off x="3637290" y="2056248"/>
                <a:ext cx="219900" cy="330736"/>
                <a:chOff x="3637290" y="2056248"/>
                <a:chExt cx="219900" cy="330736"/>
              </a:xfrm>
            </p:grpSpPr>
            <p:sp>
              <p:nvSpPr>
                <p:cNvPr id="7131" name="Google Shape;7131;p39"/>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132" name="Google Shape;7132;p39"/>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7133" name="Google Shape;7133;p39"/>
            <p:cNvGrpSpPr/>
            <p:nvPr/>
          </p:nvGrpSpPr>
          <p:grpSpPr>
            <a:xfrm>
              <a:off x="2920738" y="3964488"/>
              <a:ext cx="1527342" cy="713474"/>
              <a:chOff x="238125" y="1188750"/>
              <a:chExt cx="7140450" cy="3335550"/>
            </a:xfrm>
          </p:grpSpPr>
          <p:sp>
            <p:nvSpPr>
              <p:cNvPr id="7134" name="Google Shape;7134;p3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3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3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3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3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9" name="Google Shape;7139;p39"/>
            <p:cNvGrpSpPr/>
            <p:nvPr/>
          </p:nvGrpSpPr>
          <p:grpSpPr>
            <a:xfrm>
              <a:off x="7868654" y="3967140"/>
              <a:ext cx="1269610" cy="710907"/>
              <a:chOff x="238125" y="1335475"/>
              <a:chExt cx="5418735" cy="3034175"/>
            </a:xfrm>
          </p:grpSpPr>
          <p:sp>
            <p:nvSpPr>
              <p:cNvPr id="7140" name="Google Shape;7140;p3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3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3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3" name="Google Shape;7143;p39"/>
            <p:cNvGrpSpPr/>
            <p:nvPr/>
          </p:nvGrpSpPr>
          <p:grpSpPr>
            <a:xfrm>
              <a:off x="4774074" y="4936571"/>
              <a:ext cx="1527529" cy="769588"/>
              <a:chOff x="3967651" y="3645904"/>
              <a:chExt cx="1479304" cy="745292"/>
            </a:xfrm>
          </p:grpSpPr>
          <p:grpSp>
            <p:nvGrpSpPr>
              <p:cNvPr id="7144" name="Google Shape;7144;p39"/>
              <p:cNvGrpSpPr/>
              <p:nvPr/>
            </p:nvGrpSpPr>
            <p:grpSpPr>
              <a:xfrm>
                <a:off x="3967651" y="4009026"/>
                <a:ext cx="1479304" cy="382170"/>
                <a:chOff x="3967651" y="4009026"/>
                <a:chExt cx="1479304" cy="382170"/>
              </a:xfrm>
            </p:grpSpPr>
            <p:grpSp>
              <p:nvGrpSpPr>
                <p:cNvPr id="7145" name="Google Shape;7145;p39"/>
                <p:cNvGrpSpPr/>
                <p:nvPr/>
              </p:nvGrpSpPr>
              <p:grpSpPr>
                <a:xfrm>
                  <a:off x="4892216" y="4195630"/>
                  <a:ext cx="554739" cy="195566"/>
                  <a:chOff x="3604375" y="4892160"/>
                  <a:chExt cx="1651500" cy="582215"/>
                </a:xfrm>
              </p:grpSpPr>
              <p:sp>
                <p:nvSpPr>
                  <p:cNvPr id="7146" name="Google Shape;7146;p39"/>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39"/>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8" name="Google Shape;7148;p39"/>
                <p:cNvGrpSpPr/>
                <p:nvPr/>
              </p:nvGrpSpPr>
              <p:grpSpPr>
                <a:xfrm>
                  <a:off x="3967651" y="4146303"/>
                  <a:ext cx="579402" cy="244893"/>
                  <a:chOff x="851875" y="4745310"/>
                  <a:chExt cx="1724925" cy="729065"/>
                </a:xfrm>
              </p:grpSpPr>
              <p:sp>
                <p:nvSpPr>
                  <p:cNvPr id="7149" name="Google Shape;7149;p39"/>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39"/>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1" name="Google Shape;7151;p39"/>
                <p:cNvGrpSpPr/>
                <p:nvPr/>
              </p:nvGrpSpPr>
              <p:grpSpPr>
                <a:xfrm>
                  <a:off x="4460753" y="4009026"/>
                  <a:ext cx="493110" cy="382170"/>
                  <a:chOff x="2319875" y="4336625"/>
                  <a:chExt cx="1468025" cy="1137750"/>
                </a:xfrm>
              </p:grpSpPr>
              <p:sp>
                <p:nvSpPr>
                  <p:cNvPr id="7152" name="Google Shape;7152;p39"/>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39"/>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4" name="Google Shape;7154;p39"/>
              <p:cNvGrpSpPr/>
              <p:nvPr/>
            </p:nvGrpSpPr>
            <p:grpSpPr>
              <a:xfrm>
                <a:off x="4479443" y="3645904"/>
                <a:ext cx="455965" cy="388789"/>
                <a:chOff x="2957425" y="238100"/>
                <a:chExt cx="1910200" cy="1628775"/>
              </a:xfrm>
            </p:grpSpPr>
            <p:sp>
              <p:nvSpPr>
                <p:cNvPr id="7155" name="Google Shape;7155;p39"/>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39"/>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39"/>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39"/>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39"/>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39"/>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39"/>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39"/>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39"/>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39"/>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65" name="Google Shape;7165;p39"/>
            <p:cNvGrpSpPr/>
            <p:nvPr/>
          </p:nvGrpSpPr>
          <p:grpSpPr>
            <a:xfrm>
              <a:off x="2830212" y="4938065"/>
              <a:ext cx="1497340" cy="768152"/>
              <a:chOff x="2496310" y="3693351"/>
              <a:chExt cx="1342906" cy="688926"/>
            </a:xfrm>
          </p:grpSpPr>
          <p:grpSp>
            <p:nvGrpSpPr>
              <p:cNvPr id="7166" name="Google Shape;7166;p39"/>
              <p:cNvGrpSpPr/>
              <p:nvPr/>
            </p:nvGrpSpPr>
            <p:grpSpPr>
              <a:xfrm>
                <a:off x="2496310" y="3693351"/>
                <a:ext cx="1342906" cy="688875"/>
                <a:chOff x="2496310" y="3693351"/>
                <a:chExt cx="1342906" cy="688875"/>
              </a:xfrm>
            </p:grpSpPr>
            <p:sp>
              <p:nvSpPr>
                <p:cNvPr id="7167" name="Google Shape;7167;p39"/>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39"/>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39"/>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39"/>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39"/>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39"/>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173" name="Google Shape;7173;p39"/>
                <p:cNvCxnSpPr>
                  <a:stCxn id="7171"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7174" name="Google Shape;7174;p39"/>
                <p:cNvCxnSpPr>
                  <a:stCxn id="7168"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7175" name="Google Shape;7175;p39"/>
                <p:cNvCxnSpPr>
                  <a:stCxn id="7169"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176" name="Google Shape;7176;p39"/>
                <p:cNvCxnSpPr>
                  <a:stCxn id="7172"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177" name="Google Shape;7177;p39"/>
                <p:cNvCxnSpPr>
                  <a:stCxn id="7170"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178" name="Google Shape;7178;p39"/>
              <p:cNvGrpSpPr/>
              <p:nvPr/>
            </p:nvGrpSpPr>
            <p:grpSpPr>
              <a:xfrm>
                <a:off x="2675275" y="3930557"/>
                <a:ext cx="1003306" cy="451719"/>
                <a:chOff x="2675275" y="4174282"/>
                <a:chExt cx="1003306" cy="451719"/>
              </a:xfrm>
            </p:grpSpPr>
            <p:sp>
              <p:nvSpPr>
                <p:cNvPr id="7179" name="Google Shape;7179;p39"/>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39"/>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39"/>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82" name="Google Shape;7182;p39"/>
            <p:cNvGrpSpPr/>
            <p:nvPr/>
          </p:nvGrpSpPr>
          <p:grpSpPr>
            <a:xfrm>
              <a:off x="1834870" y="1850764"/>
              <a:ext cx="691982" cy="1053582"/>
              <a:chOff x="1715404" y="1112080"/>
              <a:chExt cx="642270" cy="977984"/>
            </a:xfrm>
          </p:grpSpPr>
          <p:grpSp>
            <p:nvGrpSpPr>
              <p:cNvPr id="7183" name="Google Shape;7183;p39"/>
              <p:cNvGrpSpPr/>
              <p:nvPr/>
            </p:nvGrpSpPr>
            <p:grpSpPr>
              <a:xfrm>
                <a:off x="1715404" y="1112080"/>
                <a:ext cx="642270" cy="977984"/>
                <a:chOff x="1715404" y="1112080"/>
                <a:chExt cx="642270" cy="977984"/>
              </a:xfrm>
            </p:grpSpPr>
            <p:sp>
              <p:nvSpPr>
                <p:cNvPr id="7184" name="Google Shape;7184;p39"/>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39"/>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6" name="Google Shape;7186;p39"/>
              <p:cNvGrpSpPr/>
              <p:nvPr/>
            </p:nvGrpSpPr>
            <p:grpSpPr>
              <a:xfrm>
                <a:off x="1768927" y="1165603"/>
                <a:ext cx="535225" cy="851367"/>
                <a:chOff x="1768927" y="1165603"/>
                <a:chExt cx="535225" cy="851367"/>
              </a:xfrm>
            </p:grpSpPr>
            <p:sp>
              <p:nvSpPr>
                <p:cNvPr id="7187" name="Google Shape;7187;p39"/>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39"/>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9" name="Google Shape;7189;p39"/>
              <p:cNvGrpSpPr/>
              <p:nvPr/>
            </p:nvGrpSpPr>
            <p:grpSpPr>
              <a:xfrm>
                <a:off x="1822449" y="1219125"/>
                <a:ext cx="428180" cy="718859"/>
                <a:chOff x="1822449" y="1219125"/>
                <a:chExt cx="428180" cy="718859"/>
              </a:xfrm>
            </p:grpSpPr>
            <p:sp>
              <p:nvSpPr>
                <p:cNvPr id="7190" name="Google Shape;7190;p39"/>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39"/>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2" name="Google Shape;7192;p39"/>
              <p:cNvGrpSpPr/>
              <p:nvPr/>
            </p:nvGrpSpPr>
            <p:grpSpPr>
              <a:xfrm>
                <a:off x="1875972" y="1272648"/>
                <a:ext cx="321135" cy="586939"/>
                <a:chOff x="1875972" y="1272648"/>
                <a:chExt cx="321135" cy="586939"/>
              </a:xfrm>
            </p:grpSpPr>
            <p:sp>
              <p:nvSpPr>
                <p:cNvPr id="7193" name="Google Shape;7193;p39"/>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39"/>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95" name="Google Shape;7195;p39"/>
            <p:cNvGrpSpPr/>
            <p:nvPr/>
          </p:nvGrpSpPr>
          <p:grpSpPr>
            <a:xfrm>
              <a:off x="9190879" y="4930335"/>
              <a:ext cx="353948" cy="775903"/>
              <a:chOff x="241025" y="3151575"/>
              <a:chExt cx="293855" cy="644170"/>
            </a:xfrm>
          </p:grpSpPr>
          <p:sp>
            <p:nvSpPr>
              <p:cNvPr id="7196" name="Google Shape;7196;p39"/>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39"/>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8" name="Google Shape;7198;p39"/>
            <p:cNvGrpSpPr/>
            <p:nvPr/>
          </p:nvGrpSpPr>
          <p:grpSpPr>
            <a:xfrm>
              <a:off x="696816" y="3966658"/>
              <a:ext cx="2143482" cy="712584"/>
              <a:chOff x="246070" y="1983375"/>
              <a:chExt cx="1855347" cy="616849"/>
            </a:xfrm>
          </p:grpSpPr>
          <p:sp>
            <p:nvSpPr>
              <p:cNvPr id="7199" name="Google Shape;7199;p39"/>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39"/>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39"/>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39"/>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39"/>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39"/>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39"/>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39"/>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39"/>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8" name="Google Shape;7208;p39"/>
            <p:cNvGrpSpPr/>
            <p:nvPr/>
          </p:nvGrpSpPr>
          <p:grpSpPr>
            <a:xfrm>
              <a:off x="2637027" y="1850725"/>
              <a:ext cx="856436" cy="898517"/>
              <a:chOff x="2496269" y="1171698"/>
              <a:chExt cx="761953" cy="799392"/>
            </a:xfrm>
          </p:grpSpPr>
          <p:grpSp>
            <p:nvGrpSpPr>
              <p:cNvPr id="7209" name="Google Shape;7209;p39"/>
              <p:cNvGrpSpPr/>
              <p:nvPr/>
            </p:nvGrpSpPr>
            <p:grpSpPr>
              <a:xfrm>
                <a:off x="2496269" y="1171698"/>
                <a:ext cx="761953" cy="723022"/>
                <a:chOff x="2496269" y="1171698"/>
                <a:chExt cx="761953" cy="723022"/>
              </a:xfrm>
            </p:grpSpPr>
            <p:sp>
              <p:nvSpPr>
                <p:cNvPr id="7210" name="Google Shape;7210;p39"/>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39"/>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12" name="Google Shape;7212;p39"/>
                <p:cNvGrpSpPr/>
                <p:nvPr/>
              </p:nvGrpSpPr>
              <p:grpSpPr>
                <a:xfrm>
                  <a:off x="2496269" y="1171698"/>
                  <a:ext cx="761953" cy="723022"/>
                  <a:chOff x="2496269" y="1120652"/>
                  <a:chExt cx="761953" cy="723022"/>
                </a:xfrm>
              </p:grpSpPr>
              <p:grpSp>
                <p:nvGrpSpPr>
                  <p:cNvPr id="7213" name="Google Shape;7213;p39"/>
                  <p:cNvGrpSpPr/>
                  <p:nvPr/>
                </p:nvGrpSpPr>
                <p:grpSpPr>
                  <a:xfrm>
                    <a:off x="2496269" y="1120652"/>
                    <a:ext cx="761953" cy="723022"/>
                    <a:chOff x="2496269" y="1120652"/>
                    <a:chExt cx="761953" cy="723022"/>
                  </a:xfrm>
                </p:grpSpPr>
                <p:grpSp>
                  <p:nvGrpSpPr>
                    <p:cNvPr id="7214" name="Google Shape;7214;p39"/>
                    <p:cNvGrpSpPr/>
                    <p:nvPr/>
                  </p:nvGrpSpPr>
                  <p:grpSpPr>
                    <a:xfrm>
                      <a:off x="2496269" y="1304589"/>
                      <a:ext cx="407089" cy="305057"/>
                      <a:chOff x="2496269" y="1304589"/>
                      <a:chExt cx="407089" cy="305057"/>
                    </a:xfrm>
                  </p:grpSpPr>
                  <p:sp>
                    <p:nvSpPr>
                      <p:cNvPr id="7215" name="Google Shape;7215;p39"/>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39"/>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7" name="Google Shape;7217;p39"/>
                    <p:cNvGrpSpPr/>
                    <p:nvPr/>
                  </p:nvGrpSpPr>
                  <p:grpSpPr>
                    <a:xfrm>
                      <a:off x="2586468" y="1493376"/>
                      <a:ext cx="358850" cy="349656"/>
                      <a:chOff x="2586468" y="1493376"/>
                      <a:chExt cx="358850" cy="349656"/>
                    </a:xfrm>
                  </p:grpSpPr>
                  <p:sp>
                    <p:nvSpPr>
                      <p:cNvPr id="7218" name="Google Shape;7218;p39"/>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39"/>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0" name="Google Shape;7220;p39"/>
                    <p:cNvGrpSpPr/>
                    <p:nvPr/>
                  </p:nvGrpSpPr>
                  <p:grpSpPr>
                    <a:xfrm>
                      <a:off x="2807939" y="1494024"/>
                      <a:ext cx="358857" cy="349650"/>
                      <a:chOff x="2807939" y="1494024"/>
                      <a:chExt cx="358857" cy="349650"/>
                    </a:xfrm>
                  </p:grpSpPr>
                  <p:sp>
                    <p:nvSpPr>
                      <p:cNvPr id="7221" name="Google Shape;7221;p39"/>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39"/>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3" name="Google Shape;7223;p39"/>
                    <p:cNvGrpSpPr/>
                    <p:nvPr/>
                  </p:nvGrpSpPr>
                  <p:grpSpPr>
                    <a:xfrm>
                      <a:off x="2851133" y="1305635"/>
                      <a:ext cx="407089" cy="305057"/>
                      <a:chOff x="2851133" y="1305635"/>
                      <a:chExt cx="407089" cy="305057"/>
                    </a:xfrm>
                  </p:grpSpPr>
                  <p:sp>
                    <p:nvSpPr>
                      <p:cNvPr id="7224" name="Google Shape;7224;p39"/>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39"/>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6" name="Google Shape;7226;p39"/>
                    <p:cNvGrpSpPr/>
                    <p:nvPr/>
                  </p:nvGrpSpPr>
                  <p:grpSpPr>
                    <a:xfrm>
                      <a:off x="2727495" y="1120652"/>
                      <a:ext cx="300271" cy="396358"/>
                      <a:chOff x="2727495" y="1120652"/>
                      <a:chExt cx="300271" cy="396358"/>
                    </a:xfrm>
                  </p:grpSpPr>
                  <p:sp>
                    <p:nvSpPr>
                      <p:cNvPr id="7227" name="Google Shape;7227;p39"/>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39"/>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29" name="Google Shape;7229;p39"/>
                  <p:cNvGrpSpPr/>
                  <p:nvPr/>
                </p:nvGrpSpPr>
                <p:grpSpPr>
                  <a:xfrm>
                    <a:off x="2722305" y="1350460"/>
                    <a:ext cx="308357" cy="308344"/>
                    <a:chOff x="2722305" y="1350460"/>
                    <a:chExt cx="308357" cy="308344"/>
                  </a:xfrm>
                </p:grpSpPr>
                <p:sp>
                  <p:nvSpPr>
                    <p:cNvPr id="7230" name="Google Shape;7230;p39"/>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1" name="Google Shape;7231;p39"/>
                    <p:cNvGrpSpPr/>
                    <p:nvPr/>
                  </p:nvGrpSpPr>
                  <p:grpSpPr>
                    <a:xfrm>
                      <a:off x="2725064" y="1364529"/>
                      <a:ext cx="297954" cy="280182"/>
                      <a:chOff x="2725064" y="1364529"/>
                      <a:chExt cx="297954" cy="280182"/>
                    </a:xfrm>
                  </p:grpSpPr>
                  <p:sp>
                    <p:nvSpPr>
                      <p:cNvPr id="7232" name="Google Shape;7232;p39"/>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39"/>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39"/>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39"/>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39"/>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237" name="Google Shape;7237;p39"/>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39"/>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39"/>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39"/>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39"/>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2" name="Google Shape;7242;p39"/>
            <p:cNvGrpSpPr/>
            <p:nvPr/>
          </p:nvGrpSpPr>
          <p:grpSpPr>
            <a:xfrm>
              <a:off x="4550743" y="3966086"/>
              <a:ext cx="1890040" cy="711890"/>
              <a:chOff x="3820100" y="3023049"/>
              <a:chExt cx="1303926" cy="491162"/>
            </a:xfrm>
          </p:grpSpPr>
          <p:grpSp>
            <p:nvGrpSpPr>
              <p:cNvPr id="7243" name="Google Shape;7243;p39"/>
              <p:cNvGrpSpPr/>
              <p:nvPr/>
            </p:nvGrpSpPr>
            <p:grpSpPr>
              <a:xfrm>
                <a:off x="3820100" y="3023072"/>
                <a:ext cx="1303926" cy="491139"/>
                <a:chOff x="3820100" y="3023072"/>
                <a:chExt cx="1303926" cy="491139"/>
              </a:xfrm>
            </p:grpSpPr>
            <p:sp>
              <p:nvSpPr>
                <p:cNvPr id="7244" name="Google Shape;7244;p39"/>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39"/>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6" name="Google Shape;7246;p39"/>
              <p:cNvGrpSpPr/>
              <p:nvPr/>
            </p:nvGrpSpPr>
            <p:grpSpPr>
              <a:xfrm>
                <a:off x="4132439" y="3023645"/>
                <a:ext cx="393633" cy="177096"/>
                <a:chOff x="4132439" y="3023645"/>
                <a:chExt cx="393633" cy="177096"/>
              </a:xfrm>
            </p:grpSpPr>
            <p:sp>
              <p:nvSpPr>
                <p:cNvPr id="7247" name="Google Shape;7247;p39"/>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39"/>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9" name="Google Shape;7249;p39"/>
              <p:cNvGrpSpPr/>
              <p:nvPr/>
            </p:nvGrpSpPr>
            <p:grpSpPr>
              <a:xfrm>
                <a:off x="3921811" y="3023049"/>
                <a:ext cx="1002397" cy="388943"/>
                <a:chOff x="3921811" y="3023049"/>
                <a:chExt cx="1002397" cy="388943"/>
              </a:xfrm>
            </p:grpSpPr>
            <p:sp>
              <p:nvSpPr>
                <p:cNvPr id="7250" name="Google Shape;7250;p39"/>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39"/>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2" name="Google Shape;7252;p39"/>
              <p:cNvGrpSpPr/>
              <p:nvPr/>
            </p:nvGrpSpPr>
            <p:grpSpPr>
              <a:xfrm>
                <a:off x="4023645" y="3023049"/>
                <a:ext cx="683032" cy="286722"/>
                <a:chOff x="4023645" y="3023049"/>
                <a:chExt cx="683032" cy="286722"/>
              </a:xfrm>
            </p:grpSpPr>
            <p:sp>
              <p:nvSpPr>
                <p:cNvPr id="7253" name="Google Shape;7253;p39"/>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39"/>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55" name="Google Shape;7255;p39"/>
            <p:cNvGrpSpPr/>
            <p:nvPr/>
          </p:nvGrpSpPr>
          <p:grpSpPr>
            <a:xfrm>
              <a:off x="1698648" y="2914334"/>
              <a:ext cx="859452" cy="828740"/>
              <a:chOff x="1706078" y="2092648"/>
              <a:chExt cx="660913" cy="637296"/>
            </a:xfrm>
          </p:grpSpPr>
          <p:sp>
            <p:nvSpPr>
              <p:cNvPr id="7256" name="Google Shape;7256;p39"/>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57" name="Google Shape;7257;p39"/>
              <p:cNvGrpSpPr/>
              <p:nvPr/>
            </p:nvGrpSpPr>
            <p:grpSpPr>
              <a:xfrm>
                <a:off x="1706078" y="2092648"/>
                <a:ext cx="660913" cy="575241"/>
                <a:chOff x="1706078" y="2092648"/>
                <a:chExt cx="660913" cy="575241"/>
              </a:xfrm>
            </p:grpSpPr>
            <p:sp>
              <p:nvSpPr>
                <p:cNvPr id="7258" name="Google Shape;7258;p39"/>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39"/>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39"/>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61" name="Google Shape;7261;p39"/>
            <p:cNvGrpSpPr/>
            <p:nvPr/>
          </p:nvGrpSpPr>
          <p:grpSpPr>
            <a:xfrm>
              <a:off x="7434165" y="1851330"/>
              <a:ext cx="1586664" cy="823968"/>
              <a:chOff x="238125" y="999450"/>
              <a:chExt cx="7140700" cy="3708225"/>
            </a:xfrm>
          </p:grpSpPr>
          <p:sp>
            <p:nvSpPr>
              <p:cNvPr id="7262" name="Google Shape;7262;p3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3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3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3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39"/>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3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3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3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3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7274"/>
        <p:cNvGrpSpPr/>
        <p:nvPr/>
      </p:nvGrpSpPr>
      <p:grpSpPr>
        <a:xfrm>
          <a:off x="0" y="0"/>
          <a:ext cx="0" cy="0"/>
          <a:chOff x="0" y="0"/>
          <a:chExt cx="0" cy="0"/>
        </a:xfrm>
      </p:grpSpPr>
      <p:grpSp>
        <p:nvGrpSpPr>
          <p:cNvPr id="7275" name="Google Shape;7275;p40"/>
          <p:cNvGrpSpPr/>
          <p:nvPr/>
        </p:nvGrpSpPr>
        <p:grpSpPr>
          <a:xfrm>
            <a:off x="881093" y="1915044"/>
            <a:ext cx="1893806" cy="1772922"/>
            <a:chOff x="729238" y="1179665"/>
            <a:chExt cx="1636117" cy="1526144"/>
          </a:xfrm>
        </p:grpSpPr>
        <p:grpSp>
          <p:nvGrpSpPr>
            <p:cNvPr id="7276" name="Google Shape;7276;p40"/>
            <p:cNvGrpSpPr/>
            <p:nvPr/>
          </p:nvGrpSpPr>
          <p:grpSpPr>
            <a:xfrm>
              <a:off x="729238" y="1179665"/>
              <a:ext cx="80700" cy="1526144"/>
              <a:chOff x="729238" y="1179665"/>
              <a:chExt cx="80700" cy="1526144"/>
            </a:xfrm>
          </p:grpSpPr>
          <p:sp>
            <p:nvSpPr>
              <p:cNvPr id="7277" name="Google Shape;7277;p40"/>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40"/>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40"/>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40"/>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4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4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4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4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4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4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7" name="Google Shape;7287;p40"/>
            <p:cNvGrpSpPr/>
            <p:nvPr/>
          </p:nvGrpSpPr>
          <p:grpSpPr>
            <a:xfrm>
              <a:off x="903098" y="1179665"/>
              <a:ext cx="80700" cy="1526144"/>
              <a:chOff x="903098" y="1179665"/>
              <a:chExt cx="80700" cy="1526144"/>
            </a:xfrm>
          </p:grpSpPr>
          <p:sp>
            <p:nvSpPr>
              <p:cNvPr id="7288" name="Google Shape;7288;p40"/>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40"/>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40"/>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40"/>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40"/>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40"/>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4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4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4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4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8" name="Google Shape;7298;p40"/>
            <p:cNvGrpSpPr/>
            <p:nvPr/>
          </p:nvGrpSpPr>
          <p:grpSpPr>
            <a:xfrm>
              <a:off x="1076958" y="1179665"/>
              <a:ext cx="80700" cy="1526144"/>
              <a:chOff x="1076958" y="1179665"/>
              <a:chExt cx="80700" cy="1526144"/>
            </a:xfrm>
          </p:grpSpPr>
          <p:sp>
            <p:nvSpPr>
              <p:cNvPr id="7299" name="Google Shape;7299;p40"/>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40"/>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40"/>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40"/>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40"/>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40"/>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40"/>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4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4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4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9" name="Google Shape;7309;p40"/>
            <p:cNvGrpSpPr/>
            <p:nvPr/>
          </p:nvGrpSpPr>
          <p:grpSpPr>
            <a:xfrm>
              <a:off x="1247707" y="1179665"/>
              <a:ext cx="80700" cy="1526144"/>
              <a:chOff x="1247707" y="1179665"/>
              <a:chExt cx="80700" cy="1526144"/>
            </a:xfrm>
          </p:grpSpPr>
          <p:sp>
            <p:nvSpPr>
              <p:cNvPr id="7310" name="Google Shape;7310;p40"/>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40"/>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40"/>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4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4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4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4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4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4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4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0" name="Google Shape;7320;p40"/>
            <p:cNvGrpSpPr/>
            <p:nvPr/>
          </p:nvGrpSpPr>
          <p:grpSpPr>
            <a:xfrm>
              <a:off x="1421567" y="1179665"/>
              <a:ext cx="80700" cy="1526144"/>
              <a:chOff x="1421567" y="1179665"/>
              <a:chExt cx="80700" cy="1526144"/>
            </a:xfrm>
          </p:grpSpPr>
          <p:sp>
            <p:nvSpPr>
              <p:cNvPr id="7321" name="Google Shape;7321;p40"/>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40"/>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40"/>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40"/>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40"/>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40"/>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40"/>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40"/>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4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4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1" name="Google Shape;7331;p40"/>
            <p:cNvGrpSpPr/>
            <p:nvPr/>
          </p:nvGrpSpPr>
          <p:grpSpPr>
            <a:xfrm>
              <a:off x="1592327" y="1179665"/>
              <a:ext cx="80700" cy="1526144"/>
              <a:chOff x="1592327" y="1179665"/>
              <a:chExt cx="80700" cy="1526144"/>
            </a:xfrm>
          </p:grpSpPr>
          <p:sp>
            <p:nvSpPr>
              <p:cNvPr id="7332" name="Google Shape;7332;p40"/>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40"/>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40"/>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40"/>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40"/>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40"/>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4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4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4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4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40"/>
            <p:cNvGrpSpPr/>
            <p:nvPr/>
          </p:nvGrpSpPr>
          <p:grpSpPr>
            <a:xfrm>
              <a:off x="1766187" y="1179665"/>
              <a:ext cx="80700" cy="1526144"/>
              <a:chOff x="1766187" y="1179665"/>
              <a:chExt cx="80700" cy="1526144"/>
            </a:xfrm>
          </p:grpSpPr>
          <p:sp>
            <p:nvSpPr>
              <p:cNvPr id="7343" name="Google Shape;7343;p40"/>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40"/>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40"/>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40"/>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40"/>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40"/>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40"/>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40"/>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40"/>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4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3" name="Google Shape;7353;p40"/>
            <p:cNvGrpSpPr/>
            <p:nvPr/>
          </p:nvGrpSpPr>
          <p:grpSpPr>
            <a:xfrm>
              <a:off x="1936935" y="1179665"/>
              <a:ext cx="80700" cy="1526144"/>
              <a:chOff x="1936935" y="1179665"/>
              <a:chExt cx="80700" cy="1526144"/>
            </a:xfrm>
          </p:grpSpPr>
          <p:sp>
            <p:nvSpPr>
              <p:cNvPr id="7354" name="Google Shape;7354;p40"/>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40"/>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40"/>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40"/>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40"/>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4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4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4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4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4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4" name="Google Shape;7364;p40"/>
            <p:cNvGrpSpPr/>
            <p:nvPr/>
          </p:nvGrpSpPr>
          <p:grpSpPr>
            <a:xfrm>
              <a:off x="2110795" y="1179665"/>
              <a:ext cx="80700" cy="1526144"/>
              <a:chOff x="2110795" y="1179665"/>
              <a:chExt cx="80700" cy="1526144"/>
            </a:xfrm>
          </p:grpSpPr>
          <p:sp>
            <p:nvSpPr>
              <p:cNvPr id="7365" name="Google Shape;7365;p40"/>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40"/>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40"/>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40"/>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4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4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4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4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4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4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5" name="Google Shape;7375;p40"/>
            <p:cNvGrpSpPr/>
            <p:nvPr/>
          </p:nvGrpSpPr>
          <p:grpSpPr>
            <a:xfrm>
              <a:off x="2284655" y="1179665"/>
              <a:ext cx="80700" cy="1526144"/>
              <a:chOff x="2284655" y="1179665"/>
              <a:chExt cx="80700" cy="1526144"/>
            </a:xfrm>
          </p:grpSpPr>
          <p:sp>
            <p:nvSpPr>
              <p:cNvPr id="7376" name="Google Shape;7376;p40"/>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40"/>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40"/>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40"/>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40"/>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40"/>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4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4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4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4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86" name="Google Shape;7386;p40"/>
          <p:cNvGrpSpPr/>
          <p:nvPr/>
        </p:nvGrpSpPr>
        <p:grpSpPr>
          <a:xfrm>
            <a:off x="3074169" y="1937278"/>
            <a:ext cx="1579117" cy="1280348"/>
            <a:chOff x="2623904" y="1198803"/>
            <a:chExt cx="1364248" cy="1102133"/>
          </a:xfrm>
        </p:grpSpPr>
        <p:grpSp>
          <p:nvGrpSpPr>
            <p:cNvPr id="7387" name="Google Shape;7387;p40"/>
            <p:cNvGrpSpPr/>
            <p:nvPr/>
          </p:nvGrpSpPr>
          <p:grpSpPr>
            <a:xfrm>
              <a:off x="2623907" y="1198803"/>
              <a:ext cx="1364245" cy="273000"/>
              <a:chOff x="2623907" y="1198803"/>
              <a:chExt cx="1364245" cy="273000"/>
            </a:xfrm>
          </p:grpSpPr>
          <p:sp>
            <p:nvSpPr>
              <p:cNvPr id="7388" name="Google Shape;7388;p4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4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4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4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40"/>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3" name="Google Shape;7393;p40"/>
            <p:cNvGrpSpPr/>
            <p:nvPr/>
          </p:nvGrpSpPr>
          <p:grpSpPr>
            <a:xfrm>
              <a:off x="2623904" y="1476964"/>
              <a:ext cx="1364245" cy="273000"/>
              <a:chOff x="2623904" y="1476964"/>
              <a:chExt cx="1364245" cy="273000"/>
            </a:xfrm>
          </p:grpSpPr>
          <p:sp>
            <p:nvSpPr>
              <p:cNvPr id="7394" name="Google Shape;7394;p4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4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40"/>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40"/>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40"/>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9" name="Google Shape;7399;p40"/>
            <p:cNvGrpSpPr/>
            <p:nvPr/>
          </p:nvGrpSpPr>
          <p:grpSpPr>
            <a:xfrm>
              <a:off x="2623907" y="1749775"/>
              <a:ext cx="1364245" cy="273000"/>
              <a:chOff x="2623907" y="1749775"/>
              <a:chExt cx="1364245" cy="273000"/>
            </a:xfrm>
          </p:grpSpPr>
          <p:sp>
            <p:nvSpPr>
              <p:cNvPr id="7400" name="Google Shape;7400;p4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4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4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40"/>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40"/>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5" name="Google Shape;7405;p40"/>
            <p:cNvGrpSpPr/>
            <p:nvPr/>
          </p:nvGrpSpPr>
          <p:grpSpPr>
            <a:xfrm>
              <a:off x="2623904" y="2027936"/>
              <a:ext cx="1364245" cy="273000"/>
              <a:chOff x="2623904" y="2027936"/>
              <a:chExt cx="1364245" cy="273000"/>
            </a:xfrm>
          </p:grpSpPr>
          <p:sp>
            <p:nvSpPr>
              <p:cNvPr id="7406" name="Google Shape;7406;p4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4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4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4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4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11" name="Google Shape;7411;p40"/>
          <p:cNvGrpSpPr/>
          <p:nvPr/>
        </p:nvGrpSpPr>
        <p:grpSpPr>
          <a:xfrm>
            <a:off x="3064387" y="3632907"/>
            <a:ext cx="1607774" cy="184882"/>
            <a:chOff x="3200660" y="2180272"/>
            <a:chExt cx="2563824" cy="378237"/>
          </a:xfrm>
        </p:grpSpPr>
        <p:sp>
          <p:nvSpPr>
            <p:cNvPr id="7412" name="Google Shape;7412;p4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4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4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4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4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4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4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4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4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4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4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4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4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4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4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4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4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4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0" name="Google Shape;7430;p40"/>
          <p:cNvGrpSpPr/>
          <p:nvPr/>
        </p:nvGrpSpPr>
        <p:grpSpPr>
          <a:xfrm>
            <a:off x="3058377" y="3955317"/>
            <a:ext cx="1609725" cy="185444"/>
            <a:chOff x="3530150" y="2790075"/>
            <a:chExt cx="1962600" cy="225300"/>
          </a:xfrm>
        </p:grpSpPr>
        <p:sp>
          <p:nvSpPr>
            <p:cNvPr id="7431" name="Google Shape;7431;p40"/>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40"/>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3" name="Google Shape;7433;p40"/>
          <p:cNvGrpSpPr/>
          <p:nvPr/>
        </p:nvGrpSpPr>
        <p:grpSpPr>
          <a:xfrm>
            <a:off x="3059948" y="4280051"/>
            <a:ext cx="1634989" cy="179174"/>
            <a:chOff x="3558802" y="4011244"/>
            <a:chExt cx="1866000" cy="111600"/>
          </a:xfrm>
        </p:grpSpPr>
        <p:sp>
          <p:nvSpPr>
            <p:cNvPr id="7434" name="Google Shape;7434;p40"/>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40"/>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40"/>
          <p:cNvGrpSpPr/>
          <p:nvPr/>
        </p:nvGrpSpPr>
        <p:grpSpPr>
          <a:xfrm>
            <a:off x="3058418" y="3355502"/>
            <a:ext cx="1601407" cy="139122"/>
            <a:chOff x="3465975" y="2270258"/>
            <a:chExt cx="1986364" cy="171947"/>
          </a:xfrm>
        </p:grpSpPr>
        <p:sp>
          <p:nvSpPr>
            <p:cNvPr id="7437" name="Google Shape;7437;p4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4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40"/>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40"/>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40"/>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4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40"/>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40"/>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5" name="Google Shape;7445;p40"/>
          <p:cNvGrpSpPr/>
          <p:nvPr/>
        </p:nvGrpSpPr>
        <p:grpSpPr>
          <a:xfrm>
            <a:off x="3072304" y="4942597"/>
            <a:ext cx="1586708" cy="227268"/>
            <a:chOff x="723300" y="4253549"/>
            <a:chExt cx="2276482" cy="324900"/>
          </a:xfrm>
        </p:grpSpPr>
        <p:sp>
          <p:nvSpPr>
            <p:cNvPr id="7446" name="Google Shape;7446;p4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4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4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4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40"/>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1" name="Google Shape;7451;p40"/>
          <p:cNvGrpSpPr/>
          <p:nvPr/>
        </p:nvGrpSpPr>
        <p:grpSpPr>
          <a:xfrm>
            <a:off x="3060210" y="4595235"/>
            <a:ext cx="1609340" cy="209430"/>
            <a:chOff x="705948" y="3788465"/>
            <a:chExt cx="2308953" cy="299400"/>
          </a:xfrm>
        </p:grpSpPr>
        <p:sp>
          <p:nvSpPr>
            <p:cNvPr id="7452" name="Google Shape;7452;p4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4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4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40"/>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40"/>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7" name="Google Shape;7457;p40"/>
          <p:cNvGrpSpPr/>
          <p:nvPr/>
        </p:nvGrpSpPr>
        <p:grpSpPr>
          <a:xfrm>
            <a:off x="4907499" y="2970772"/>
            <a:ext cx="1659648" cy="222466"/>
            <a:chOff x="4273350" y="2088443"/>
            <a:chExt cx="1433821" cy="191501"/>
          </a:xfrm>
        </p:grpSpPr>
        <p:grpSp>
          <p:nvGrpSpPr>
            <p:cNvPr id="7458" name="Google Shape;7458;p40"/>
            <p:cNvGrpSpPr/>
            <p:nvPr/>
          </p:nvGrpSpPr>
          <p:grpSpPr>
            <a:xfrm>
              <a:off x="4273350" y="2088443"/>
              <a:ext cx="1433821" cy="0"/>
              <a:chOff x="5224975" y="2962250"/>
              <a:chExt cx="1544400" cy="0"/>
            </a:xfrm>
          </p:grpSpPr>
          <p:cxnSp>
            <p:nvCxnSpPr>
              <p:cNvPr id="7459" name="Google Shape;7459;p4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460" name="Google Shape;7460;p40"/>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461" name="Google Shape;7461;p40"/>
            <p:cNvGrpSpPr/>
            <p:nvPr/>
          </p:nvGrpSpPr>
          <p:grpSpPr>
            <a:xfrm>
              <a:off x="4273350" y="2279944"/>
              <a:ext cx="1433821" cy="0"/>
              <a:chOff x="5224975" y="2962250"/>
              <a:chExt cx="1544400" cy="0"/>
            </a:xfrm>
          </p:grpSpPr>
          <p:cxnSp>
            <p:nvCxnSpPr>
              <p:cNvPr id="7462" name="Google Shape;7462;p4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463" name="Google Shape;7463;p40"/>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464" name="Google Shape;7464;p40"/>
          <p:cNvGrpSpPr/>
          <p:nvPr/>
        </p:nvGrpSpPr>
        <p:grpSpPr>
          <a:xfrm>
            <a:off x="3114492" y="5304516"/>
            <a:ext cx="1510085" cy="341625"/>
            <a:chOff x="2658741" y="4097347"/>
            <a:chExt cx="1304609" cy="294074"/>
          </a:xfrm>
        </p:grpSpPr>
        <p:grpSp>
          <p:nvGrpSpPr>
            <p:cNvPr id="7465" name="Google Shape;7465;p40"/>
            <p:cNvGrpSpPr/>
            <p:nvPr/>
          </p:nvGrpSpPr>
          <p:grpSpPr>
            <a:xfrm>
              <a:off x="2658741" y="4097347"/>
              <a:ext cx="118572" cy="294074"/>
              <a:chOff x="3343310" y="4475555"/>
              <a:chExt cx="127717" cy="316753"/>
            </a:xfrm>
          </p:grpSpPr>
          <p:sp>
            <p:nvSpPr>
              <p:cNvPr id="7466" name="Google Shape;7466;p4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4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8" name="Google Shape;7468;p40"/>
            <p:cNvGrpSpPr/>
            <p:nvPr/>
          </p:nvGrpSpPr>
          <p:grpSpPr>
            <a:xfrm>
              <a:off x="3815519" y="4098388"/>
              <a:ext cx="147831" cy="291991"/>
              <a:chOff x="3527539" y="4476677"/>
              <a:chExt cx="159232" cy="314510"/>
            </a:xfrm>
          </p:grpSpPr>
          <p:sp>
            <p:nvSpPr>
              <p:cNvPr id="7469" name="Google Shape;7469;p4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4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1" name="Google Shape;7471;p40"/>
            <p:cNvGrpSpPr/>
            <p:nvPr/>
          </p:nvGrpSpPr>
          <p:grpSpPr>
            <a:xfrm>
              <a:off x="3511696" y="4098388"/>
              <a:ext cx="147831" cy="291991"/>
              <a:chOff x="3527539" y="4476677"/>
              <a:chExt cx="159232" cy="314510"/>
            </a:xfrm>
          </p:grpSpPr>
          <p:sp>
            <p:nvSpPr>
              <p:cNvPr id="7472" name="Google Shape;7472;p4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4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4" name="Google Shape;7474;p40"/>
            <p:cNvGrpSpPr/>
            <p:nvPr/>
          </p:nvGrpSpPr>
          <p:grpSpPr>
            <a:xfrm>
              <a:off x="3207874" y="4098388"/>
              <a:ext cx="147831" cy="291991"/>
              <a:chOff x="3527539" y="4476677"/>
              <a:chExt cx="159232" cy="314510"/>
            </a:xfrm>
          </p:grpSpPr>
          <p:sp>
            <p:nvSpPr>
              <p:cNvPr id="7475" name="Google Shape;7475;p4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4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7" name="Google Shape;7477;p40"/>
            <p:cNvGrpSpPr/>
            <p:nvPr/>
          </p:nvGrpSpPr>
          <p:grpSpPr>
            <a:xfrm>
              <a:off x="2933305" y="4097347"/>
              <a:ext cx="118572" cy="294074"/>
              <a:chOff x="3343310" y="4475555"/>
              <a:chExt cx="127717" cy="316753"/>
            </a:xfrm>
          </p:grpSpPr>
          <p:sp>
            <p:nvSpPr>
              <p:cNvPr id="7478" name="Google Shape;7478;p4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4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80" name="Google Shape;7480;p40"/>
          <p:cNvGrpSpPr/>
          <p:nvPr/>
        </p:nvGrpSpPr>
        <p:grpSpPr>
          <a:xfrm>
            <a:off x="4911068" y="1912544"/>
            <a:ext cx="1656629" cy="873540"/>
            <a:chOff x="5159450" y="1919950"/>
            <a:chExt cx="1541050" cy="862500"/>
          </a:xfrm>
        </p:grpSpPr>
        <p:sp>
          <p:nvSpPr>
            <p:cNvPr id="7481" name="Google Shape;7481;p4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7482" name="Google Shape;7482;p40"/>
            <p:cNvGrpSpPr/>
            <p:nvPr/>
          </p:nvGrpSpPr>
          <p:grpSpPr>
            <a:xfrm>
              <a:off x="5159450" y="1919950"/>
              <a:ext cx="1541050" cy="862500"/>
              <a:chOff x="5159450" y="1919950"/>
              <a:chExt cx="1541050" cy="862500"/>
            </a:xfrm>
          </p:grpSpPr>
          <p:cxnSp>
            <p:nvCxnSpPr>
              <p:cNvPr id="7483" name="Google Shape;7483;p4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484" name="Google Shape;7484;p4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485" name="Google Shape;7485;p40"/>
          <p:cNvGrpSpPr/>
          <p:nvPr/>
        </p:nvGrpSpPr>
        <p:grpSpPr>
          <a:xfrm>
            <a:off x="4965027" y="3378957"/>
            <a:ext cx="1544610" cy="1124425"/>
            <a:chOff x="4294923" y="2439811"/>
            <a:chExt cx="1334436" cy="967914"/>
          </a:xfrm>
        </p:grpSpPr>
        <p:grpSp>
          <p:nvGrpSpPr>
            <p:cNvPr id="7486" name="Google Shape;7486;p40"/>
            <p:cNvGrpSpPr/>
            <p:nvPr/>
          </p:nvGrpSpPr>
          <p:grpSpPr>
            <a:xfrm>
              <a:off x="4960455" y="2469658"/>
              <a:ext cx="668904" cy="885524"/>
              <a:chOff x="4960455" y="2469658"/>
              <a:chExt cx="668904" cy="885524"/>
            </a:xfrm>
          </p:grpSpPr>
          <p:sp>
            <p:nvSpPr>
              <p:cNvPr id="7487" name="Google Shape;7487;p40"/>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40"/>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40"/>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40"/>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40"/>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40"/>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3" name="Google Shape;7493;p40"/>
            <p:cNvGrpSpPr/>
            <p:nvPr/>
          </p:nvGrpSpPr>
          <p:grpSpPr>
            <a:xfrm>
              <a:off x="4294923" y="2469658"/>
              <a:ext cx="668951" cy="885524"/>
              <a:chOff x="4294923" y="2469658"/>
              <a:chExt cx="668951" cy="885524"/>
            </a:xfrm>
          </p:grpSpPr>
          <p:sp>
            <p:nvSpPr>
              <p:cNvPr id="7494" name="Google Shape;7494;p40"/>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40"/>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40"/>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40"/>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40"/>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40"/>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00" name="Google Shape;7500;p40"/>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1" name="Google Shape;7501;p40"/>
          <p:cNvGrpSpPr/>
          <p:nvPr/>
        </p:nvGrpSpPr>
        <p:grpSpPr>
          <a:xfrm>
            <a:off x="4950468" y="4604836"/>
            <a:ext cx="1656796" cy="1042619"/>
            <a:chOff x="4351371" y="3547942"/>
            <a:chExt cx="1345130" cy="843475"/>
          </a:xfrm>
        </p:grpSpPr>
        <p:grpSp>
          <p:nvGrpSpPr>
            <p:cNvPr id="7502" name="Google Shape;7502;p40"/>
            <p:cNvGrpSpPr/>
            <p:nvPr/>
          </p:nvGrpSpPr>
          <p:grpSpPr>
            <a:xfrm>
              <a:off x="4351371" y="4209917"/>
              <a:ext cx="1345130" cy="181500"/>
              <a:chOff x="4351371" y="4209917"/>
              <a:chExt cx="1345130" cy="181500"/>
            </a:xfrm>
          </p:grpSpPr>
          <p:sp>
            <p:nvSpPr>
              <p:cNvPr id="7503" name="Google Shape;7503;p40"/>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04" name="Google Shape;7504;p40"/>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7505" name="Google Shape;7505;p40"/>
            <p:cNvGrpSpPr/>
            <p:nvPr/>
          </p:nvGrpSpPr>
          <p:grpSpPr>
            <a:xfrm>
              <a:off x="4403010" y="3985221"/>
              <a:ext cx="1109518" cy="181500"/>
              <a:chOff x="4403010" y="3985221"/>
              <a:chExt cx="1109518" cy="181500"/>
            </a:xfrm>
          </p:grpSpPr>
          <p:sp>
            <p:nvSpPr>
              <p:cNvPr id="7506" name="Google Shape;7506;p40"/>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07" name="Google Shape;7507;p40"/>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7508" name="Google Shape;7508;p40"/>
            <p:cNvGrpSpPr/>
            <p:nvPr/>
          </p:nvGrpSpPr>
          <p:grpSpPr>
            <a:xfrm>
              <a:off x="4618704" y="3766582"/>
              <a:ext cx="807858" cy="181500"/>
              <a:chOff x="4618704" y="3766582"/>
              <a:chExt cx="807858" cy="181500"/>
            </a:xfrm>
          </p:grpSpPr>
          <p:sp>
            <p:nvSpPr>
              <p:cNvPr id="7509" name="Google Shape;7509;p40"/>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10" name="Google Shape;7510;p40"/>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7511" name="Google Shape;7511;p40"/>
            <p:cNvGrpSpPr/>
            <p:nvPr/>
          </p:nvGrpSpPr>
          <p:grpSpPr>
            <a:xfrm>
              <a:off x="4735238" y="3547942"/>
              <a:ext cx="462839" cy="181500"/>
              <a:chOff x="4735238" y="3547942"/>
              <a:chExt cx="462839" cy="181500"/>
            </a:xfrm>
          </p:grpSpPr>
          <p:sp>
            <p:nvSpPr>
              <p:cNvPr id="7512" name="Google Shape;7512;p40"/>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13" name="Google Shape;7513;p40"/>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7514" name="Google Shape;7514;p40"/>
          <p:cNvGrpSpPr/>
          <p:nvPr/>
        </p:nvGrpSpPr>
        <p:grpSpPr>
          <a:xfrm>
            <a:off x="8628611" y="3367781"/>
            <a:ext cx="1184400" cy="1080609"/>
            <a:chOff x="926675" y="238125"/>
            <a:chExt cx="5755100" cy="5232975"/>
          </a:xfrm>
        </p:grpSpPr>
        <p:sp>
          <p:nvSpPr>
            <p:cNvPr id="7515" name="Google Shape;7515;p40"/>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40"/>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40"/>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40"/>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9" name="Google Shape;7519;p40"/>
          <p:cNvGrpSpPr/>
          <p:nvPr/>
        </p:nvGrpSpPr>
        <p:grpSpPr>
          <a:xfrm>
            <a:off x="878989" y="3830282"/>
            <a:ext cx="1962395" cy="1813225"/>
            <a:chOff x="727421" y="2828315"/>
            <a:chExt cx="1695374" cy="1560837"/>
          </a:xfrm>
        </p:grpSpPr>
        <p:grpSp>
          <p:nvGrpSpPr>
            <p:cNvPr id="7520" name="Google Shape;7520;p40"/>
            <p:cNvGrpSpPr/>
            <p:nvPr/>
          </p:nvGrpSpPr>
          <p:grpSpPr>
            <a:xfrm>
              <a:off x="727421" y="2828315"/>
              <a:ext cx="1695374" cy="1560837"/>
              <a:chOff x="734799" y="2782450"/>
              <a:chExt cx="1571100" cy="1577400"/>
            </a:xfrm>
          </p:grpSpPr>
          <p:cxnSp>
            <p:nvCxnSpPr>
              <p:cNvPr id="7521" name="Google Shape;7521;p4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7522" name="Google Shape;7522;p4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7523" name="Google Shape;7523;p40"/>
            <p:cNvGrpSpPr/>
            <p:nvPr/>
          </p:nvGrpSpPr>
          <p:grpSpPr>
            <a:xfrm>
              <a:off x="819108" y="2882501"/>
              <a:ext cx="1556791" cy="1426186"/>
              <a:chOff x="819108" y="2882501"/>
              <a:chExt cx="1556791" cy="1426186"/>
            </a:xfrm>
          </p:grpSpPr>
          <p:grpSp>
            <p:nvGrpSpPr>
              <p:cNvPr id="7524" name="Google Shape;7524;p40"/>
              <p:cNvGrpSpPr/>
              <p:nvPr/>
            </p:nvGrpSpPr>
            <p:grpSpPr>
              <a:xfrm>
                <a:off x="819108" y="2882501"/>
                <a:ext cx="103104" cy="1426186"/>
                <a:chOff x="4674013" y="3100904"/>
                <a:chExt cx="122758" cy="1698043"/>
              </a:xfrm>
            </p:grpSpPr>
            <p:sp>
              <p:nvSpPr>
                <p:cNvPr id="7525" name="Google Shape;7525;p4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4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4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4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4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4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4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2" name="Google Shape;7532;p40"/>
              <p:cNvGrpSpPr/>
              <p:nvPr/>
            </p:nvGrpSpPr>
            <p:grpSpPr>
              <a:xfrm>
                <a:off x="1062475" y="2882501"/>
                <a:ext cx="103104" cy="1426186"/>
                <a:chOff x="4940438" y="3100904"/>
                <a:chExt cx="122758" cy="1698043"/>
              </a:xfrm>
            </p:grpSpPr>
            <p:sp>
              <p:nvSpPr>
                <p:cNvPr id="7533" name="Google Shape;7533;p4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4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4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4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4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4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4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0" name="Google Shape;7540;p40"/>
              <p:cNvGrpSpPr/>
              <p:nvPr/>
            </p:nvGrpSpPr>
            <p:grpSpPr>
              <a:xfrm>
                <a:off x="1299324" y="2882501"/>
                <a:ext cx="103104" cy="1426186"/>
                <a:chOff x="5206863" y="3100904"/>
                <a:chExt cx="122758" cy="1698043"/>
              </a:xfrm>
            </p:grpSpPr>
            <p:sp>
              <p:nvSpPr>
                <p:cNvPr id="7541" name="Google Shape;7541;p4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4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4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4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4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4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4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8" name="Google Shape;7548;p40"/>
              <p:cNvGrpSpPr/>
              <p:nvPr/>
            </p:nvGrpSpPr>
            <p:grpSpPr>
              <a:xfrm>
                <a:off x="1786057" y="2882501"/>
                <a:ext cx="103104" cy="1426186"/>
                <a:chOff x="6006138" y="3143629"/>
                <a:chExt cx="122758" cy="1698043"/>
              </a:xfrm>
            </p:grpSpPr>
            <p:sp>
              <p:nvSpPr>
                <p:cNvPr id="7549" name="Google Shape;7549;p4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4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4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4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4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4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4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6" name="Google Shape;7556;p40"/>
              <p:cNvGrpSpPr/>
              <p:nvPr/>
            </p:nvGrpSpPr>
            <p:grpSpPr>
              <a:xfrm>
                <a:off x="2029422" y="2882501"/>
                <a:ext cx="103104" cy="1426186"/>
                <a:chOff x="6805413" y="3100904"/>
                <a:chExt cx="122758" cy="1698043"/>
              </a:xfrm>
            </p:grpSpPr>
            <p:sp>
              <p:nvSpPr>
                <p:cNvPr id="7557" name="Google Shape;7557;p4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4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4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4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4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4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4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4" name="Google Shape;7564;p40"/>
              <p:cNvGrpSpPr/>
              <p:nvPr/>
            </p:nvGrpSpPr>
            <p:grpSpPr>
              <a:xfrm>
                <a:off x="2272795" y="2882501"/>
                <a:ext cx="103104" cy="1426186"/>
                <a:chOff x="5206863" y="3100904"/>
                <a:chExt cx="122758" cy="1698043"/>
              </a:xfrm>
            </p:grpSpPr>
            <p:sp>
              <p:nvSpPr>
                <p:cNvPr id="7565" name="Google Shape;7565;p4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4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4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4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4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4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4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2" name="Google Shape;7572;p40"/>
              <p:cNvGrpSpPr/>
              <p:nvPr/>
            </p:nvGrpSpPr>
            <p:grpSpPr>
              <a:xfrm>
                <a:off x="1542694" y="2882501"/>
                <a:ext cx="103104" cy="1426186"/>
                <a:chOff x="6006138" y="3143629"/>
                <a:chExt cx="122758" cy="1698043"/>
              </a:xfrm>
            </p:grpSpPr>
            <p:sp>
              <p:nvSpPr>
                <p:cNvPr id="7573" name="Google Shape;7573;p4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4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4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4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4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4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4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580" name="Google Shape;7580;p40"/>
          <p:cNvGrpSpPr/>
          <p:nvPr/>
        </p:nvGrpSpPr>
        <p:grpSpPr>
          <a:xfrm>
            <a:off x="6617680" y="4633353"/>
            <a:ext cx="3187575" cy="1012852"/>
            <a:chOff x="238125" y="1725700"/>
            <a:chExt cx="7139025" cy="2260325"/>
          </a:xfrm>
        </p:grpSpPr>
        <p:sp>
          <p:nvSpPr>
            <p:cNvPr id="7581" name="Google Shape;7581;p40"/>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40"/>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40"/>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40"/>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40"/>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40"/>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40"/>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40"/>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40"/>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40"/>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1" name="Google Shape;7591;p40"/>
          <p:cNvGrpSpPr/>
          <p:nvPr/>
        </p:nvGrpSpPr>
        <p:grpSpPr>
          <a:xfrm>
            <a:off x="6929766" y="3402675"/>
            <a:ext cx="1279536" cy="1064891"/>
            <a:chOff x="5249100" y="1210600"/>
            <a:chExt cx="3502700" cy="2904775"/>
          </a:xfrm>
        </p:grpSpPr>
        <p:sp>
          <p:nvSpPr>
            <p:cNvPr id="7592" name="Google Shape;7592;p4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4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4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4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96" name="Google Shape;7596;p40"/>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7597" name="Google Shape;7597;p40"/>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7598" name="Google Shape;7598;p40"/>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7599" name="Google Shape;7599;p40"/>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7600" name="Google Shape;7600;p40"/>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1" name="Google Shape;7601;p40"/>
          <p:cNvGrpSpPr/>
          <p:nvPr/>
        </p:nvGrpSpPr>
        <p:grpSpPr>
          <a:xfrm>
            <a:off x="8299024" y="1914717"/>
            <a:ext cx="1510487" cy="1306952"/>
            <a:chOff x="7287122" y="1165658"/>
            <a:chExt cx="1219413" cy="1051365"/>
          </a:xfrm>
        </p:grpSpPr>
        <p:grpSp>
          <p:nvGrpSpPr>
            <p:cNvPr id="7602" name="Google Shape;7602;p40"/>
            <p:cNvGrpSpPr/>
            <p:nvPr/>
          </p:nvGrpSpPr>
          <p:grpSpPr>
            <a:xfrm>
              <a:off x="7287122" y="1969723"/>
              <a:ext cx="1219413" cy="247300"/>
              <a:chOff x="7287122" y="1969723"/>
              <a:chExt cx="1219413" cy="247300"/>
            </a:xfrm>
          </p:grpSpPr>
          <p:sp>
            <p:nvSpPr>
              <p:cNvPr id="7603" name="Google Shape;7603;p4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04" name="Google Shape;7604;p40"/>
              <p:cNvGrpSpPr/>
              <p:nvPr/>
            </p:nvGrpSpPr>
            <p:grpSpPr>
              <a:xfrm>
                <a:off x="7287122" y="2063892"/>
                <a:ext cx="1151753" cy="73428"/>
                <a:chOff x="7287122" y="2063892"/>
                <a:chExt cx="1151753" cy="73428"/>
              </a:xfrm>
            </p:grpSpPr>
            <p:sp>
              <p:nvSpPr>
                <p:cNvPr id="7605" name="Google Shape;7605;p4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06" name="Google Shape;7606;p4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7607" name="Google Shape;7607;p40"/>
            <p:cNvGrpSpPr/>
            <p:nvPr/>
          </p:nvGrpSpPr>
          <p:grpSpPr>
            <a:xfrm>
              <a:off x="7287122" y="1712201"/>
              <a:ext cx="1219403" cy="246767"/>
              <a:chOff x="7287122" y="1712201"/>
              <a:chExt cx="1219403" cy="246767"/>
            </a:xfrm>
          </p:grpSpPr>
          <p:sp>
            <p:nvSpPr>
              <p:cNvPr id="7608" name="Google Shape;7608;p4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09" name="Google Shape;7609;p40"/>
              <p:cNvGrpSpPr/>
              <p:nvPr/>
            </p:nvGrpSpPr>
            <p:grpSpPr>
              <a:xfrm>
                <a:off x="7287122" y="1842861"/>
                <a:ext cx="1005303" cy="73419"/>
                <a:chOff x="7287122" y="1842861"/>
                <a:chExt cx="1005303" cy="73419"/>
              </a:xfrm>
            </p:grpSpPr>
            <p:sp>
              <p:nvSpPr>
                <p:cNvPr id="7610" name="Google Shape;7610;p4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11" name="Google Shape;7611;p4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7612" name="Google Shape;7612;p40"/>
            <p:cNvGrpSpPr/>
            <p:nvPr/>
          </p:nvGrpSpPr>
          <p:grpSpPr>
            <a:xfrm>
              <a:off x="7287122" y="1447520"/>
              <a:ext cx="1219403" cy="286667"/>
              <a:chOff x="7287122" y="1447520"/>
              <a:chExt cx="1219403" cy="286667"/>
            </a:xfrm>
          </p:grpSpPr>
          <p:sp>
            <p:nvSpPr>
              <p:cNvPr id="7613" name="Google Shape;7613;p4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4" name="Google Shape;7614;p40"/>
              <p:cNvGrpSpPr/>
              <p:nvPr/>
            </p:nvGrpSpPr>
            <p:grpSpPr>
              <a:xfrm>
                <a:off x="7287122" y="1581977"/>
                <a:ext cx="852803" cy="73428"/>
                <a:chOff x="7287122" y="1581977"/>
                <a:chExt cx="852803" cy="73428"/>
              </a:xfrm>
            </p:grpSpPr>
            <p:sp>
              <p:nvSpPr>
                <p:cNvPr id="7615" name="Google Shape;7615;p4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16" name="Google Shape;7616;p4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7617" name="Google Shape;7617;p40"/>
            <p:cNvGrpSpPr/>
            <p:nvPr/>
          </p:nvGrpSpPr>
          <p:grpSpPr>
            <a:xfrm>
              <a:off x="7287122" y="1165658"/>
              <a:ext cx="1219403" cy="344253"/>
              <a:chOff x="7287122" y="1165658"/>
              <a:chExt cx="1219403" cy="344253"/>
            </a:xfrm>
          </p:grpSpPr>
          <p:sp>
            <p:nvSpPr>
              <p:cNvPr id="7618" name="Google Shape;7618;p4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9" name="Google Shape;7619;p40"/>
              <p:cNvGrpSpPr/>
              <p:nvPr/>
            </p:nvGrpSpPr>
            <p:grpSpPr>
              <a:xfrm>
                <a:off x="7287122" y="1341025"/>
                <a:ext cx="695703" cy="73419"/>
                <a:chOff x="7287122" y="1341025"/>
                <a:chExt cx="695703" cy="73419"/>
              </a:xfrm>
            </p:grpSpPr>
            <p:sp>
              <p:nvSpPr>
                <p:cNvPr id="7620" name="Google Shape;7620;p4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21" name="Google Shape;7621;p4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7622" name="Google Shape;7622;p40"/>
          <p:cNvGrpSpPr/>
          <p:nvPr/>
        </p:nvGrpSpPr>
        <p:grpSpPr>
          <a:xfrm>
            <a:off x="6751288" y="1921047"/>
            <a:ext cx="1617404" cy="1275806"/>
            <a:chOff x="5900602" y="1193063"/>
            <a:chExt cx="1299851" cy="1021707"/>
          </a:xfrm>
        </p:grpSpPr>
        <p:grpSp>
          <p:nvGrpSpPr>
            <p:cNvPr id="7623" name="Google Shape;7623;p40"/>
            <p:cNvGrpSpPr/>
            <p:nvPr/>
          </p:nvGrpSpPr>
          <p:grpSpPr>
            <a:xfrm>
              <a:off x="6520337" y="1193063"/>
              <a:ext cx="341815" cy="799959"/>
              <a:chOff x="6520337" y="1193063"/>
              <a:chExt cx="341815" cy="799959"/>
            </a:xfrm>
          </p:grpSpPr>
          <p:grpSp>
            <p:nvGrpSpPr>
              <p:cNvPr id="7624" name="Google Shape;7624;p40"/>
              <p:cNvGrpSpPr/>
              <p:nvPr/>
            </p:nvGrpSpPr>
            <p:grpSpPr>
              <a:xfrm>
                <a:off x="6520337" y="1589527"/>
                <a:ext cx="213950" cy="403494"/>
                <a:chOff x="6520337" y="1589527"/>
                <a:chExt cx="213950" cy="403494"/>
              </a:xfrm>
            </p:grpSpPr>
            <p:sp>
              <p:nvSpPr>
                <p:cNvPr id="7625" name="Google Shape;7625;p4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40"/>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7" name="Google Shape;7627;p40"/>
              <p:cNvGrpSpPr/>
              <p:nvPr/>
            </p:nvGrpSpPr>
            <p:grpSpPr>
              <a:xfrm>
                <a:off x="6577204" y="1193063"/>
                <a:ext cx="284947" cy="464512"/>
                <a:chOff x="6577204" y="1193063"/>
                <a:chExt cx="284947" cy="464512"/>
              </a:xfrm>
            </p:grpSpPr>
            <p:sp>
              <p:nvSpPr>
                <p:cNvPr id="7628" name="Google Shape;7628;p4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29" name="Google Shape;7629;p40"/>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7630" name="Google Shape;7630;p40"/>
            <p:cNvGrpSpPr/>
            <p:nvPr/>
          </p:nvGrpSpPr>
          <p:grpSpPr>
            <a:xfrm>
              <a:off x="6238903" y="1193063"/>
              <a:ext cx="300475" cy="900152"/>
              <a:chOff x="6238903" y="1193063"/>
              <a:chExt cx="300475" cy="900152"/>
            </a:xfrm>
          </p:grpSpPr>
          <p:grpSp>
            <p:nvGrpSpPr>
              <p:cNvPr id="7631" name="Google Shape;7631;p40"/>
              <p:cNvGrpSpPr/>
              <p:nvPr/>
            </p:nvGrpSpPr>
            <p:grpSpPr>
              <a:xfrm>
                <a:off x="6290865" y="1489315"/>
                <a:ext cx="248514" cy="603900"/>
                <a:chOff x="6290865" y="1489315"/>
                <a:chExt cx="248514" cy="603900"/>
              </a:xfrm>
            </p:grpSpPr>
            <p:sp>
              <p:nvSpPr>
                <p:cNvPr id="7632" name="Google Shape;7632;p4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40"/>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4" name="Google Shape;7634;p40"/>
              <p:cNvGrpSpPr/>
              <p:nvPr/>
            </p:nvGrpSpPr>
            <p:grpSpPr>
              <a:xfrm>
                <a:off x="6238903" y="1193063"/>
                <a:ext cx="284947" cy="333087"/>
                <a:chOff x="6238903" y="1193063"/>
                <a:chExt cx="284947" cy="333087"/>
              </a:xfrm>
            </p:grpSpPr>
            <p:sp>
              <p:nvSpPr>
                <p:cNvPr id="7635" name="Google Shape;7635;p4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36" name="Google Shape;7636;p40"/>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7637" name="Google Shape;7637;p40"/>
            <p:cNvGrpSpPr/>
            <p:nvPr/>
          </p:nvGrpSpPr>
          <p:grpSpPr>
            <a:xfrm>
              <a:off x="5900602" y="1193063"/>
              <a:ext cx="444345" cy="1021707"/>
              <a:chOff x="5900602" y="1193063"/>
              <a:chExt cx="444345" cy="1021707"/>
            </a:xfrm>
          </p:grpSpPr>
          <p:grpSp>
            <p:nvGrpSpPr>
              <p:cNvPr id="7638" name="Google Shape;7638;p40"/>
              <p:cNvGrpSpPr/>
              <p:nvPr/>
            </p:nvGrpSpPr>
            <p:grpSpPr>
              <a:xfrm>
                <a:off x="6046501" y="1367785"/>
                <a:ext cx="298446" cy="846986"/>
                <a:chOff x="6046501" y="1367785"/>
                <a:chExt cx="298446" cy="846986"/>
              </a:xfrm>
            </p:grpSpPr>
            <p:sp>
              <p:nvSpPr>
                <p:cNvPr id="7639" name="Google Shape;7639;p4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40"/>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1" name="Google Shape;7641;p40"/>
              <p:cNvGrpSpPr/>
              <p:nvPr/>
            </p:nvGrpSpPr>
            <p:grpSpPr>
              <a:xfrm>
                <a:off x="5900602" y="1193063"/>
                <a:ext cx="284947" cy="182312"/>
                <a:chOff x="5900602" y="1193063"/>
                <a:chExt cx="284947" cy="182312"/>
              </a:xfrm>
            </p:grpSpPr>
            <p:sp>
              <p:nvSpPr>
                <p:cNvPr id="7642" name="Google Shape;7642;p4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43" name="Google Shape;7643;p4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7644" name="Google Shape;7644;p40"/>
            <p:cNvGrpSpPr/>
            <p:nvPr/>
          </p:nvGrpSpPr>
          <p:grpSpPr>
            <a:xfrm>
              <a:off x="6738300" y="1193063"/>
              <a:ext cx="462153" cy="707634"/>
              <a:chOff x="6738300" y="1193063"/>
              <a:chExt cx="462153" cy="707634"/>
            </a:xfrm>
          </p:grpSpPr>
          <p:grpSp>
            <p:nvGrpSpPr>
              <p:cNvPr id="7645" name="Google Shape;7645;p40"/>
              <p:cNvGrpSpPr/>
              <p:nvPr/>
            </p:nvGrpSpPr>
            <p:grpSpPr>
              <a:xfrm>
                <a:off x="6915505" y="1193063"/>
                <a:ext cx="284947" cy="597387"/>
                <a:chOff x="6915505" y="1193063"/>
                <a:chExt cx="284947" cy="597387"/>
              </a:xfrm>
            </p:grpSpPr>
            <p:sp>
              <p:nvSpPr>
                <p:cNvPr id="7646" name="Google Shape;7646;p4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47" name="Google Shape;7647;p40"/>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7648" name="Google Shape;7648;p40"/>
              <p:cNvGrpSpPr/>
              <p:nvPr/>
            </p:nvGrpSpPr>
            <p:grpSpPr>
              <a:xfrm>
                <a:off x="6738300" y="1684725"/>
                <a:ext cx="230066" cy="215971"/>
                <a:chOff x="6738300" y="1684725"/>
                <a:chExt cx="230066" cy="215971"/>
              </a:xfrm>
            </p:grpSpPr>
            <p:sp>
              <p:nvSpPr>
                <p:cNvPr id="7649" name="Google Shape;7649;p40"/>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40"/>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654"/>
        <p:cNvGrpSpPr/>
        <p:nvPr/>
      </p:nvGrpSpPr>
      <p:grpSpPr>
        <a:xfrm>
          <a:off x="0" y="0"/>
          <a:ext cx="0" cy="0"/>
          <a:chOff x="0" y="0"/>
          <a:chExt cx="0" cy="0"/>
        </a:xfrm>
      </p:grpSpPr>
      <p:sp>
        <p:nvSpPr>
          <p:cNvPr id="7655" name="Google Shape;7655;p41"/>
          <p:cNvSpPr txBox="1">
            <a:spLocks noGrp="1"/>
          </p:cNvSpPr>
          <p:nvPr>
            <p:ph type="title"/>
          </p:nvPr>
        </p:nvSpPr>
        <p:spPr>
          <a:xfrm>
            <a:off x="1248920" y="476000"/>
            <a:ext cx="8240400" cy="708900"/>
          </a:xfrm>
          <a:prstGeom prst="rect">
            <a:avLst/>
          </a:prstGeom>
        </p:spPr>
        <p:txBody>
          <a:bodyPr spcFirstLastPara="1" wrap="square" lIns="116050" tIns="116050" rIns="116050" bIns="116050" anchor="t" anchorCtr="0">
            <a:noAutofit/>
          </a:bodyPr>
          <a:lstStyle/>
          <a:p>
            <a:pPr marL="0" lvl="0" indent="0" algn="ctr" rtl="0">
              <a:spcBef>
                <a:spcPts val="0"/>
              </a:spcBef>
              <a:spcAft>
                <a:spcPts val="0"/>
              </a:spcAft>
              <a:buClr>
                <a:schemeClr val="dk1"/>
              </a:buClr>
              <a:buSzPts val="1400"/>
              <a:buFont typeface="Arial"/>
              <a:buNone/>
            </a:pPr>
            <a:r>
              <a:rPr lang="en">
                <a:solidFill>
                  <a:schemeClr val="lt1"/>
                </a:solidFill>
              </a:rPr>
              <a:t>...and our sets of editable icons</a:t>
            </a:r>
            <a:endParaRPr/>
          </a:p>
        </p:txBody>
      </p:sp>
      <p:sp>
        <p:nvSpPr>
          <p:cNvPr id="7656" name="Google Shape;7656;p41"/>
          <p:cNvSpPr txBox="1">
            <a:spLocks noGrp="1"/>
          </p:cNvSpPr>
          <p:nvPr>
            <p:ph type="subTitle" idx="1"/>
          </p:nvPr>
        </p:nvSpPr>
        <p:spPr>
          <a:xfrm>
            <a:off x="1253422" y="1611542"/>
            <a:ext cx="8185200" cy="1054800"/>
          </a:xfrm>
          <a:prstGeom prst="rect">
            <a:avLst/>
          </a:prstGeom>
        </p:spPr>
        <p:txBody>
          <a:bodyPr spcFirstLastPara="1" wrap="square" lIns="116050" tIns="116050" rIns="116050" bIns="116050" anchor="t" anchorCtr="0">
            <a:noAutofit/>
          </a:bodyPr>
          <a:lstStyle/>
          <a:p>
            <a:pPr marL="0" lvl="0" indent="0" algn="ctr" rtl="0">
              <a:spcBef>
                <a:spcPts val="0"/>
              </a:spcBef>
              <a:spcAft>
                <a:spcPts val="0"/>
              </a:spcAft>
              <a:buClr>
                <a:schemeClr val="dk1"/>
              </a:buClr>
              <a:buSzPts val="1400"/>
              <a:buFont typeface="Arial"/>
              <a:buNone/>
            </a:pPr>
            <a:r>
              <a:rPr lang="en"/>
              <a:t>You can</a:t>
            </a:r>
            <a:r>
              <a:rPr lang="en">
                <a:solidFill>
                  <a:srgbClr val="435D74"/>
                </a:solidFill>
              </a:rPr>
              <a:t> </a:t>
            </a:r>
            <a:r>
              <a:rPr lang="en">
                <a:solidFill>
                  <a:srgbClr val="869FB2"/>
                </a:solidFill>
              </a:rPr>
              <a:t>resize</a:t>
            </a:r>
            <a:r>
              <a:rPr lang="en">
                <a:solidFill>
                  <a:srgbClr val="435D74"/>
                </a:solidFill>
              </a:rPr>
              <a:t> </a:t>
            </a:r>
            <a:r>
              <a:rPr lang="en"/>
              <a:t>these icons without losing quality.</a:t>
            </a:r>
            <a:endParaRPr/>
          </a:p>
          <a:p>
            <a:pPr marL="0" lvl="0" indent="0" algn="ctr" rtl="0">
              <a:spcBef>
                <a:spcPts val="0"/>
              </a:spcBef>
              <a:spcAft>
                <a:spcPts val="0"/>
              </a:spcAft>
              <a:buClr>
                <a:schemeClr val="dk1"/>
              </a:buClr>
              <a:buSzPts val="1400"/>
              <a:buFont typeface="Arial"/>
              <a:buNone/>
            </a:pPr>
            <a:r>
              <a:rPr lang="en"/>
              <a:t>You can </a:t>
            </a:r>
            <a:r>
              <a:rPr lang="en">
                <a:solidFill>
                  <a:srgbClr val="869FB2"/>
                </a:solidFill>
              </a:rPr>
              <a:t>change the stroke and fill color</a:t>
            </a:r>
            <a:r>
              <a:rPr lang="en"/>
              <a:t>; just select the icon and click on the</a:t>
            </a:r>
            <a:r>
              <a:rPr lang="en">
                <a:solidFill>
                  <a:srgbClr val="435D74"/>
                </a:solidFill>
              </a:rPr>
              <a:t> </a:t>
            </a:r>
            <a:r>
              <a:rPr lang="en">
                <a:solidFill>
                  <a:srgbClr val="869FB2"/>
                </a:solidFill>
              </a:rPr>
              <a:t>paint bucket/pen</a:t>
            </a:r>
            <a:r>
              <a:rPr lang="en"/>
              <a:t>.</a:t>
            </a:r>
            <a:endParaRPr/>
          </a:p>
          <a:p>
            <a:pPr marL="0" lvl="0" indent="0" algn="ctr" rtl="0">
              <a:spcBef>
                <a:spcPts val="0"/>
              </a:spcBef>
              <a:spcAft>
                <a:spcPts val="0"/>
              </a:spcAft>
              <a:buClr>
                <a:schemeClr val="dk1"/>
              </a:buClr>
              <a:buSzPts val="1400"/>
              <a:buFont typeface="Arial"/>
              <a:buNone/>
            </a:pPr>
            <a:r>
              <a:rPr lang="en"/>
              <a:t>In Google Slides, you can also use </a:t>
            </a:r>
            <a:r>
              <a:rPr lang="en">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a:t>, allowing you to customize and add even more icons.</a:t>
            </a:r>
            <a:endParaRPr/>
          </a:p>
        </p:txBody>
      </p:sp>
      <p:grpSp>
        <p:nvGrpSpPr>
          <p:cNvPr id="7657" name="Google Shape;7657;p41"/>
          <p:cNvGrpSpPr/>
          <p:nvPr/>
        </p:nvGrpSpPr>
        <p:grpSpPr>
          <a:xfrm>
            <a:off x="491106" y="3538120"/>
            <a:ext cx="548837" cy="468353"/>
            <a:chOff x="855151" y="2280157"/>
            <a:chExt cx="421923" cy="360050"/>
          </a:xfrm>
        </p:grpSpPr>
        <p:sp>
          <p:nvSpPr>
            <p:cNvPr id="7658" name="Google Shape;7658;p41"/>
            <p:cNvSpPr/>
            <p:nvPr/>
          </p:nvSpPr>
          <p:spPr>
            <a:xfrm>
              <a:off x="991862" y="2286339"/>
              <a:ext cx="148578" cy="99227"/>
            </a:xfrm>
            <a:custGeom>
              <a:avLst/>
              <a:gdLst/>
              <a:ahLst/>
              <a:cxnLst/>
              <a:rect l="l" t="t" r="r" b="b"/>
              <a:pathLst>
                <a:path w="5672" h="3788" extrusionOk="0">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41"/>
            <p:cNvSpPr/>
            <p:nvPr/>
          </p:nvSpPr>
          <p:spPr>
            <a:xfrm>
              <a:off x="991758" y="2329325"/>
              <a:ext cx="33163" cy="56241"/>
            </a:xfrm>
            <a:custGeom>
              <a:avLst/>
              <a:gdLst/>
              <a:ahLst/>
              <a:cxnLst/>
              <a:rect l="l" t="t" r="r" b="b"/>
              <a:pathLst>
                <a:path w="1266" h="2147" extrusionOk="0">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41"/>
            <p:cNvSpPr/>
            <p:nvPr/>
          </p:nvSpPr>
          <p:spPr>
            <a:xfrm>
              <a:off x="1107199" y="2329325"/>
              <a:ext cx="33163" cy="55769"/>
            </a:xfrm>
            <a:custGeom>
              <a:avLst/>
              <a:gdLst/>
              <a:ahLst/>
              <a:cxnLst/>
              <a:rect l="l" t="t" r="r" b="b"/>
              <a:pathLst>
                <a:path w="1266" h="2129" extrusionOk="0">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41"/>
            <p:cNvSpPr/>
            <p:nvPr/>
          </p:nvSpPr>
          <p:spPr>
            <a:xfrm>
              <a:off x="861333" y="2349992"/>
              <a:ext cx="409454" cy="274864"/>
            </a:xfrm>
            <a:custGeom>
              <a:avLst/>
              <a:gdLst/>
              <a:ahLst/>
              <a:cxnLst/>
              <a:rect l="l" t="t" r="r" b="b"/>
              <a:pathLst>
                <a:path w="15631" h="10493" extrusionOk="0">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41"/>
            <p:cNvSpPr/>
            <p:nvPr/>
          </p:nvSpPr>
          <p:spPr>
            <a:xfrm>
              <a:off x="861333" y="2349992"/>
              <a:ext cx="69155" cy="274864"/>
            </a:xfrm>
            <a:custGeom>
              <a:avLst/>
              <a:gdLst/>
              <a:ahLst/>
              <a:cxnLst/>
              <a:rect l="l" t="t" r="r" b="b"/>
              <a:pathLst>
                <a:path w="2640" h="10493" extrusionOk="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41"/>
            <p:cNvSpPr/>
            <p:nvPr/>
          </p:nvSpPr>
          <p:spPr>
            <a:xfrm>
              <a:off x="918778" y="2340903"/>
              <a:ext cx="41414" cy="293017"/>
            </a:xfrm>
            <a:custGeom>
              <a:avLst/>
              <a:gdLst/>
              <a:ahLst/>
              <a:cxnLst/>
              <a:rect l="l" t="t" r="r" b="b"/>
              <a:pathLst>
                <a:path w="1581" h="11186" extrusionOk="0">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41"/>
            <p:cNvSpPr/>
            <p:nvPr/>
          </p:nvSpPr>
          <p:spPr>
            <a:xfrm>
              <a:off x="1171927" y="2340903"/>
              <a:ext cx="41414" cy="293017"/>
            </a:xfrm>
            <a:custGeom>
              <a:avLst/>
              <a:gdLst/>
              <a:ahLst/>
              <a:cxnLst/>
              <a:rect l="l" t="t" r="r" b="b"/>
              <a:pathLst>
                <a:path w="1581" h="11186" extrusionOk="0">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41"/>
            <p:cNvSpPr/>
            <p:nvPr/>
          </p:nvSpPr>
          <p:spPr>
            <a:xfrm>
              <a:off x="1052975" y="2521648"/>
              <a:ext cx="91683" cy="70543"/>
            </a:xfrm>
            <a:custGeom>
              <a:avLst/>
              <a:gdLst/>
              <a:ahLst/>
              <a:cxnLst/>
              <a:rect l="l" t="t" r="r" b="b"/>
              <a:pathLst>
                <a:path w="3500" h="2693" extrusionOk="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41"/>
            <p:cNvSpPr/>
            <p:nvPr/>
          </p:nvSpPr>
          <p:spPr>
            <a:xfrm>
              <a:off x="1075162" y="2405002"/>
              <a:ext cx="67976" cy="49037"/>
            </a:xfrm>
            <a:custGeom>
              <a:avLst/>
              <a:gdLst/>
              <a:ahLst/>
              <a:cxnLst/>
              <a:rect l="l" t="t" r="r" b="b"/>
              <a:pathLst>
                <a:path w="2595" h="1872" extrusionOk="0">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41"/>
            <p:cNvSpPr/>
            <p:nvPr/>
          </p:nvSpPr>
          <p:spPr>
            <a:xfrm>
              <a:off x="982877" y="2445316"/>
              <a:ext cx="76227" cy="82750"/>
            </a:xfrm>
            <a:custGeom>
              <a:avLst/>
              <a:gdLst/>
              <a:ahLst/>
              <a:cxnLst/>
              <a:rect l="l" t="t" r="r" b="b"/>
              <a:pathLst>
                <a:path w="2910" h="3159" extrusionOk="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41"/>
            <p:cNvSpPr/>
            <p:nvPr/>
          </p:nvSpPr>
          <p:spPr>
            <a:xfrm>
              <a:off x="1045981" y="2515440"/>
              <a:ext cx="105592" cy="82933"/>
            </a:xfrm>
            <a:custGeom>
              <a:avLst/>
              <a:gdLst/>
              <a:ahLst/>
              <a:cxnLst/>
              <a:rect l="l" t="t" r="r" b="b"/>
              <a:pathLst>
                <a:path w="4031" h="3166" extrusionOk="0">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41"/>
            <p:cNvSpPr/>
            <p:nvPr/>
          </p:nvSpPr>
          <p:spPr>
            <a:xfrm>
              <a:off x="1068954" y="2398820"/>
              <a:ext cx="80366" cy="61506"/>
            </a:xfrm>
            <a:custGeom>
              <a:avLst/>
              <a:gdLst/>
              <a:ahLst/>
              <a:cxnLst/>
              <a:rect l="l" t="t" r="r" b="b"/>
              <a:pathLst>
                <a:path w="3068" h="2348" extrusionOk="0">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41"/>
            <p:cNvSpPr/>
            <p:nvPr/>
          </p:nvSpPr>
          <p:spPr>
            <a:xfrm>
              <a:off x="976329" y="2439108"/>
              <a:ext cx="89875" cy="95219"/>
            </a:xfrm>
            <a:custGeom>
              <a:avLst/>
              <a:gdLst/>
              <a:ahLst/>
              <a:cxnLst/>
              <a:rect l="l" t="t" r="r" b="b"/>
              <a:pathLst>
                <a:path w="3431" h="3635" extrusionOk="0">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41"/>
            <p:cNvSpPr/>
            <p:nvPr/>
          </p:nvSpPr>
          <p:spPr>
            <a:xfrm>
              <a:off x="1005405" y="2463364"/>
              <a:ext cx="15455" cy="15455"/>
            </a:xfrm>
            <a:custGeom>
              <a:avLst/>
              <a:gdLst/>
              <a:ahLst/>
              <a:cxnLst/>
              <a:rect l="l" t="t" r="r" b="b"/>
              <a:pathLst>
                <a:path w="590" h="590" extrusionOk="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41"/>
            <p:cNvSpPr/>
            <p:nvPr/>
          </p:nvSpPr>
          <p:spPr>
            <a:xfrm>
              <a:off x="855151" y="2280157"/>
              <a:ext cx="421923" cy="360050"/>
            </a:xfrm>
            <a:custGeom>
              <a:avLst/>
              <a:gdLst/>
              <a:ahLst/>
              <a:cxnLst/>
              <a:rect l="l" t="t" r="r" b="b"/>
              <a:pathLst>
                <a:path w="16107" h="13745" extrusionOk="0">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3" name="Google Shape;7673;p41"/>
          <p:cNvGrpSpPr/>
          <p:nvPr/>
        </p:nvGrpSpPr>
        <p:grpSpPr>
          <a:xfrm>
            <a:off x="1222412" y="3542652"/>
            <a:ext cx="501167" cy="499668"/>
            <a:chOff x="1417348" y="2283640"/>
            <a:chExt cx="385276" cy="384123"/>
          </a:xfrm>
        </p:grpSpPr>
        <p:sp>
          <p:nvSpPr>
            <p:cNvPr id="7674" name="Google Shape;7674;p41"/>
            <p:cNvSpPr/>
            <p:nvPr/>
          </p:nvSpPr>
          <p:spPr>
            <a:xfrm>
              <a:off x="1515998" y="2478531"/>
              <a:ext cx="106483" cy="57288"/>
            </a:xfrm>
            <a:custGeom>
              <a:avLst/>
              <a:gdLst/>
              <a:ahLst/>
              <a:cxnLst/>
              <a:rect l="l" t="t" r="r" b="b"/>
              <a:pathLst>
                <a:path w="4065" h="2187" extrusionOk="0">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41"/>
            <p:cNvSpPr/>
            <p:nvPr/>
          </p:nvSpPr>
          <p:spPr>
            <a:xfrm>
              <a:off x="1423084" y="2289377"/>
              <a:ext cx="292389" cy="207124"/>
            </a:xfrm>
            <a:custGeom>
              <a:avLst/>
              <a:gdLst/>
              <a:ahLst/>
              <a:cxnLst/>
              <a:rect l="l" t="t" r="r" b="b"/>
              <a:pathLst>
                <a:path w="11162" h="7907" extrusionOk="0">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41"/>
            <p:cNvSpPr/>
            <p:nvPr/>
          </p:nvSpPr>
          <p:spPr>
            <a:xfrm>
              <a:off x="1423084" y="2289377"/>
              <a:ext cx="34315" cy="207124"/>
            </a:xfrm>
            <a:custGeom>
              <a:avLst/>
              <a:gdLst/>
              <a:ahLst/>
              <a:cxnLst/>
              <a:rect l="l" t="t" r="r" b="b"/>
              <a:pathLst>
                <a:path w="1310" h="7907" extrusionOk="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41"/>
            <p:cNvSpPr/>
            <p:nvPr/>
          </p:nvSpPr>
          <p:spPr>
            <a:xfrm>
              <a:off x="1498762" y="2527437"/>
              <a:ext cx="140405" cy="16739"/>
            </a:xfrm>
            <a:custGeom>
              <a:avLst/>
              <a:gdLst/>
              <a:ahLst/>
              <a:cxnLst/>
              <a:rect l="l" t="t" r="r" b="b"/>
              <a:pathLst>
                <a:path w="5360" h="639" extrusionOk="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41"/>
            <p:cNvSpPr/>
            <p:nvPr/>
          </p:nvSpPr>
          <p:spPr>
            <a:xfrm>
              <a:off x="1438068" y="2306273"/>
              <a:ext cx="262422" cy="153162"/>
            </a:xfrm>
            <a:custGeom>
              <a:avLst/>
              <a:gdLst/>
              <a:ahLst/>
              <a:cxnLst/>
              <a:rect l="l" t="t" r="r" b="b"/>
              <a:pathLst>
                <a:path w="10018" h="5847" extrusionOk="0">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41"/>
            <p:cNvSpPr/>
            <p:nvPr/>
          </p:nvSpPr>
          <p:spPr>
            <a:xfrm>
              <a:off x="1537714" y="2425748"/>
              <a:ext cx="240601" cy="192114"/>
            </a:xfrm>
            <a:custGeom>
              <a:avLst/>
              <a:gdLst/>
              <a:ahLst/>
              <a:cxnLst/>
              <a:rect l="l" t="t" r="r" b="b"/>
              <a:pathLst>
                <a:path w="9185" h="7334" extrusionOk="0">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41"/>
            <p:cNvSpPr/>
            <p:nvPr/>
          </p:nvSpPr>
          <p:spPr>
            <a:xfrm>
              <a:off x="1555212" y="2446914"/>
              <a:ext cx="205683" cy="141139"/>
            </a:xfrm>
            <a:custGeom>
              <a:avLst/>
              <a:gdLst/>
              <a:ahLst/>
              <a:cxnLst/>
              <a:rect l="l" t="t" r="r" b="b"/>
              <a:pathLst>
                <a:path w="7852" h="5388" extrusionOk="0">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41"/>
            <p:cNvSpPr/>
            <p:nvPr/>
          </p:nvSpPr>
          <p:spPr>
            <a:xfrm>
              <a:off x="1537714" y="2425748"/>
              <a:ext cx="33870" cy="192114"/>
            </a:xfrm>
            <a:custGeom>
              <a:avLst/>
              <a:gdLst/>
              <a:ahLst/>
              <a:cxnLst/>
              <a:rect l="l" t="t" r="r" b="b"/>
              <a:pathLst>
                <a:path w="1293" h="7334" extrusionOk="0">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41"/>
            <p:cNvSpPr/>
            <p:nvPr/>
          </p:nvSpPr>
          <p:spPr>
            <a:xfrm>
              <a:off x="1537714" y="2594758"/>
              <a:ext cx="240601" cy="23104"/>
            </a:xfrm>
            <a:custGeom>
              <a:avLst/>
              <a:gdLst/>
              <a:ahLst/>
              <a:cxnLst/>
              <a:rect l="l" t="t" r="r" b="b"/>
              <a:pathLst>
                <a:path w="9185" h="882" extrusionOk="0">
                  <a:moveTo>
                    <a:pt x="0" y="1"/>
                  </a:moveTo>
                  <a:lnTo>
                    <a:pt x="0" y="882"/>
                  </a:lnTo>
                  <a:lnTo>
                    <a:pt x="9184" y="882"/>
                  </a:lnTo>
                  <a:lnTo>
                    <a:pt x="9184"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41"/>
            <p:cNvSpPr/>
            <p:nvPr/>
          </p:nvSpPr>
          <p:spPr>
            <a:xfrm>
              <a:off x="1519141" y="2605079"/>
              <a:ext cx="277850" cy="25435"/>
            </a:xfrm>
            <a:custGeom>
              <a:avLst/>
              <a:gdLst/>
              <a:ahLst/>
              <a:cxnLst/>
              <a:rect l="l" t="t" r="r" b="b"/>
              <a:pathLst>
                <a:path w="10607" h="971" extrusionOk="0">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41"/>
            <p:cNvSpPr/>
            <p:nvPr/>
          </p:nvSpPr>
          <p:spPr>
            <a:xfrm>
              <a:off x="1519037" y="2605079"/>
              <a:ext cx="50844" cy="25435"/>
            </a:xfrm>
            <a:custGeom>
              <a:avLst/>
              <a:gdLst/>
              <a:ahLst/>
              <a:cxnLst/>
              <a:rect l="l" t="t" r="r" b="b"/>
              <a:pathLst>
                <a:path w="1941" h="971" extrusionOk="0">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41"/>
            <p:cNvSpPr/>
            <p:nvPr/>
          </p:nvSpPr>
          <p:spPr>
            <a:xfrm>
              <a:off x="1662297" y="2559841"/>
              <a:ext cx="71565" cy="102187"/>
            </a:xfrm>
            <a:custGeom>
              <a:avLst/>
              <a:gdLst/>
              <a:ahLst/>
              <a:cxnLst/>
              <a:rect l="l" t="t" r="r" b="b"/>
              <a:pathLst>
                <a:path w="2732" h="3901" extrusionOk="0">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41"/>
            <p:cNvSpPr/>
            <p:nvPr/>
          </p:nvSpPr>
          <p:spPr>
            <a:xfrm>
              <a:off x="1662219" y="2580849"/>
              <a:ext cx="71748" cy="60275"/>
            </a:xfrm>
            <a:custGeom>
              <a:avLst/>
              <a:gdLst/>
              <a:ahLst/>
              <a:cxnLst/>
              <a:rect l="l" t="t" r="r" b="b"/>
              <a:pathLst>
                <a:path w="2739" h="2301" extrusionOk="0">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41"/>
            <p:cNvSpPr/>
            <p:nvPr/>
          </p:nvSpPr>
          <p:spPr>
            <a:xfrm>
              <a:off x="1417348" y="2283640"/>
              <a:ext cx="385276" cy="384123"/>
            </a:xfrm>
            <a:custGeom>
              <a:avLst/>
              <a:gdLst/>
              <a:ahLst/>
              <a:cxnLst/>
              <a:rect l="l" t="t" r="r" b="b"/>
              <a:pathLst>
                <a:path w="14708" h="14664" extrusionOk="0">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8" name="Google Shape;7688;p41"/>
          <p:cNvGrpSpPr/>
          <p:nvPr/>
        </p:nvGrpSpPr>
        <p:grpSpPr>
          <a:xfrm>
            <a:off x="2743734" y="3541971"/>
            <a:ext cx="267450" cy="464162"/>
            <a:chOff x="2586876" y="2283117"/>
            <a:chExt cx="205605" cy="356828"/>
          </a:xfrm>
        </p:grpSpPr>
        <p:sp>
          <p:nvSpPr>
            <p:cNvPr id="7689" name="Google Shape;7689;p41"/>
            <p:cNvSpPr/>
            <p:nvPr/>
          </p:nvSpPr>
          <p:spPr>
            <a:xfrm>
              <a:off x="2745408" y="2309233"/>
              <a:ext cx="41860" cy="283666"/>
            </a:xfrm>
            <a:custGeom>
              <a:avLst/>
              <a:gdLst/>
              <a:ahLst/>
              <a:cxnLst/>
              <a:rect l="l" t="t" r="r" b="b"/>
              <a:pathLst>
                <a:path w="1598" h="10829" extrusionOk="0">
                  <a:moveTo>
                    <a:pt x="1" y="0"/>
                  </a:moveTo>
                  <a:lnTo>
                    <a:pt x="1" y="10829"/>
                  </a:lnTo>
                  <a:lnTo>
                    <a:pt x="1597" y="10031"/>
                  </a:lnTo>
                  <a:lnTo>
                    <a:pt x="1597" y="799"/>
                  </a:lnTo>
                  <a:lnTo>
                    <a:pt x="1" y="0"/>
                  </a:ln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41"/>
            <p:cNvSpPr/>
            <p:nvPr/>
          </p:nvSpPr>
          <p:spPr>
            <a:xfrm>
              <a:off x="2592089" y="2309233"/>
              <a:ext cx="174249" cy="283666"/>
            </a:xfrm>
            <a:custGeom>
              <a:avLst/>
              <a:gdLst/>
              <a:ahLst/>
              <a:cxnLst/>
              <a:rect l="l" t="t" r="r" b="b"/>
              <a:pathLst>
                <a:path w="6652" h="10829" extrusionOk="0">
                  <a:moveTo>
                    <a:pt x="6652" y="0"/>
                  </a:moveTo>
                  <a:lnTo>
                    <a:pt x="1" y="799"/>
                  </a:lnTo>
                  <a:lnTo>
                    <a:pt x="1" y="10031"/>
                  </a:lnTo>
                  <a:lnTo>
                    <a:pt x="6652" y="10829"/>
                  </a:lnTo>
                  <a:lnTo>
                    <a:pt x="665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41"/>
            <p:cNvSpPr/>
            <p:nvPr/>
          </p:nvSpPr>
          <p:spPr>
            <a:xfrm>
              <a:off x="2745408" y="2571969"/>
              <a:ext cx="41860" cy="62763"/>
            </a:xfrm>
            <a:custGeom>
              <a:avLst/>
              <a:gdLst/>
              <a:ahLst/>
              <a:cxnLst/>
              <a:rect l="l" t="t" r="r" b="b"/>
              <a:pathLst>
                <a:path w="1598" h="2396" extrusionOk="0">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41"/>
            <p:cNvSpPr/>
            <p:nvPr/>
          </p:nvSpPr>
          <p:spPr>
            <a:xfrm>
              <a:off x="2745408" y="2288303"/>
              <a:ext cx="41860" cy="41860"/>
            </a:xfrm>
            <a:custGeom>
              <a:avLst/>
              <a:gdLst/>
              <a:ahLst/>
              <a:cxnLst/>
              <a:rect l="l" t="t" r="r" b="b"/>
              <a:pathLst>
                <a:path w="1598" h="1598" extrusionOk="0">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41"/>
            <p:cNvSpPr/>
            <p:nvPr/>
          </p:nvSpPr>
          <p:spPr>
            <a:xfrm>
              <a:off x="2592089" y="2571969"/>
              <a:ext cx="174249" cy="62763"/>
            </a:xfrm>
            <a:custGeom>
              <a:avLst/>
              <a:gdLst/>
              <a:ahLst/>
              <a:cxnLst/>
              <a:rect l="l" t="t" r="r" b="b"/>
              <a:pathLst>
                <a:path w="6652" h="2396" extrusionOk="0">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41"/>
            <p:cNvSpPr/>
            <p:nvPr/>
          </p:nvSpPr>
          <p:spPr>
            <a:xfrm>
              <a:off x="2592089" y="2288303"/>
              <a:ext cx="174249" cy="41860"/>
            </a:xfrm>
            <a:custGeom>
              <a:avLst/>
              <a:gdLst/>
              <a:ahLst/>
              <a:cxnLst/>
              <a:rect l="l" t="t" r="r" b="b"/>
              <a:pathLst>
                <a:path w="6652" h="1598" extrusionOk="0">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41"/>
            <p:cNvSpPr/>
            <p:nvPr/>
          </p:nvSpPr>
          <p:spPr>
            <a:xfrm>
              <a:off x="2679161" y="2592872"/>
              <a:ext cx="20930" cy="20956"/>
            </a:xfrm>
            <a:custGeom>
              <a:avLst/>
              <a:gdLst/>
              <a:ahLst/>
              <a:cxnLst/>
              <a:rect l="l" t="t" r="r" b="b"/>
              <a:pathLst>
                <a:path w="799" h="800" extrusionOk="0">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41"/>
            <p:cNvSpPr/>
            <p:nvPr/>
          </p:nvSpPr>
          <p:spPr>
            <a:xfrm>
              <a:off x="2586876" y="2283117"/>
              <a:ext cx="205605" cy="356828"/>
            </a:xfrm>
            <a:custGeom>
              <a:avLst/>
              <a:gdLst/>
              <a:ahLst/>
              <a:cxnLst/>
              <a:rect l="l" t="t" r="r" b="b"/>
              <a:pathLst>
                <a:path w="7849" h="13622" extrusionOk="0">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41"/>
            <p:cNvSpPr/>
            <p:nvPr/>
          </p:nvSpPr>
          <p:spPr>
            <a:xfrm>
              <a:off x="2682671" y="2304020"/>
              <a:ext cx="33137" cy="10452"/>
            </a:xfrm>
            <a:custGeom>
              <a:avLst/>
              <a:gdLst/>
              <a:ahLst/>
              <a:cxnLst/>
              <a:rect l="l" t="t" r="r" b="b"/>
              <a:pathLst>
                <a:path w="1265" h="399" extrusionOk="0">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41"/>
            <p:cNvSpPr/>
            <p:nvPr/>
          </p:nvSpPr>
          <p:spPr>
            <a:xfrm>
              <a:off x="2668657" y="2587581"/>
              <a:ext cx="36752" cy="31486"/>
            </a:xfrm>
            <a:custGeom>
              <a:avLst/>
              <a:gdLst/>
              <a:ahLst/>
              <a:cxnLst/>
              <a:rect l="l" t="t" r="r" b="b"/>
              <a:pathLst>
                <a:path w="1403" h="1202" extrusionOk="0">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41"/>
            <p:cNvSpPr/>
            <p:nvPr/>
          </p:nvSpPr>
          <p:spPr>
            <a:xfrm>
              <a:off x="2663549" y="2304020"/>
              <a:ext cx="10426" cy="10452"/>
            </a:xfrm>
            <a:custGeom>
              <a:avLst/>
              <a:gdLst/>
              <a:ahLst/>
              <a:cxnLst/>
              <a:rect l="l" t="t" r="r" b="b"/>
              <a:pathLst>
                <a:path w="398" h="399" extrusionOk="0">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0" name="Google Shape;7700;p41"/>
          <p:cNvGrpSpPr/>
          <p:nvPr/>
        </p:nvGrpSpPr>
        <p:grpSpPr>
          <a:xfrm>
            <a:off x="1930002" y="3563199"/>
            <a:ext cx="501201" cy="458574"/>
            <a:chOff x="1961313" y="2299436"/>
            <a:chExt cx="385302" cy="352532"/>
          </a:xfrm>
        </p:grpSpPr>
        <p:sp>
          <p:nvSpPr>
            <p:cNvPr id="7701" name="Google Shape;7701;p41"/>
            <p:cNvSpPr/>
            <p:nvPr/>
          </p:nvSpPr>
          <p:spPr>
            <a:xfrm>
              <a:off x="2043618" y="2618727"/>
              <a:ext cx="220221" cy="27505"/>
            </a:xfrm>
            <a:custGeom>
              <a:avLst/>
              <a:gdLst/>
              <a:ahLst/>
              <a:cxnLst/>
              <a:rect l="l" t="t" r="r" b="b"/>
              <a:pathLst>
                <a:path w="8407" h="1050" extrusionOk="0">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41"/>
            <p:cNvSpPr/>
            <p:nvPr/>
          </p:nvSpPr>
          <p:spPr>
            <a:xfrm>
              <a:off x="2063474" y="2618727"/>
              <a:ext cx="200366" cy="27505"/>
            </a:xfrm>
            <a:custGeom>
              <a:avLst/>
              <a:gdLst/>
              <a:ahLst/>
              <a:cxnLst/>
              <a:rect l="l" t="t" r="r" b="b"/>
              <a:pathLst>
                <a:path w="7649" h="1050" extrusionOk="0">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3" name="Google Shape;7703;p41"/>
            <p:cNvGrpSpPr/>
            <p:nvPr/>
          </p:nvGrpSpPr>
          <p:grpSpPr>
            <a:xfrm>
              <a:off x="1961313" y="2299436"/>
              <a:ext cx="385302" cy="352532"/>
              <a:chOff x="1961313" y="2299436"/>
              <a:chExt cx="385302" cy="352532"/>
            </a:xfrm>
          </p:grpSpPr>
          <p:sp>
            <p:nvSpPr>
              <p:cNvPr id="7704" name="Google Shape;7704;p41"/>
              <p:cNvSpPr/>
              <p:nvPr/>
            </p:nvSpPr>
            <p:spPr>
              <a:xfrm>
                <a:off x="2082936" y="2545669"/>
                <a:ext cx="141951" cy="85762"/>
              </a:xfrm>
              <a:custGeom>
                <a:avLst/>
                <a:gdLst/>
                <a:ahLst/>
                <a:cxnLst/>
                <a:rect l="l" t="t" r="r" b="b"/>
                <a:pathLst>
                  <a:path w="5419" h="3274" extrusionOk="0">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41"/>
              <p:cNvSpPr/>
              <p:nvPr/>
            </p:nvSpPr>
            <p:spPr>
              <a:xfrm>
                <a:off x="2082936" y="2545669"/>
                <a:ext cx="132887" cy="78847"/>
              </a:xfrm>
              <a:custGeom>
                <a:avLst/>
                <a:gdLst/>
                <a:ahLst/>
                <a:cxnLst/>
                <a:rect l="l" t="t" r="r" b="b"/>
                <a:pathLst>
                  <a:path w="5073" h="3010" extrusionOk="0">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41"/>
              <p:cNvSpPr/>
              <p:nvPr/>
            </p:nvSpPr>
            <p:spPr>
              <a:xfrm>
                <a:off x="1966971" y="2305199"/>
                <a:ext cx="373881" cy="265617"/>
              </a:xfrm>
              <a:custGeom>
                <a:avLst/>
                <a:gdLst/>
                <a:ahLst/>
                <a:cxnLst/>
                <a:rect l="l" t="t" r="r" b="b"/>
                <a:pathLst>
                  <a:path w="14273" h="10140" extrusionOk="0">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41"/>
              <p:cNvSpPr/>
              <p:nvPr/>
            </p:nvSpPr>
            <p:spPr>
              <a:xfrm>
                <a:off x="1997488" y="2335716"/>
                <a:ext cx="312952" cy="187006"/>
              </a:xfrm>
              <a:custGeom>
                <a:avLst/>
                <a:gdLst/>
                <a:ahLst/>
                <a:cxnLst/>
                <a:rect l="l" t="t" r="r" b="b"/>
                <a:pathLst>
                  <a:path w="11947" h="7139" extrusionOk="0">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41"/>
              <p:cNvSpPr/>
              <p:nvPr/>
            </p:nvSpPr>
            <p:spPr>
              <a:xfrm>
                <a:off x="2292811" y="2335716"/>
                <a:ext cx="17629" cy="187006"/>
              </a:xfrm>
              <a:custGeom>
                <a:avLst/>
                <a:gdLst/>
                <a:ahLst/>
                <a:cxnLst/>
                <a:rect l="l" t="t" r="r" b="b"/>
                <a:pathLst>
                  <a:path w="673" h="7139" extrusionOk="0">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41"/>
              <p:cNvSpPr/>
              <p:nvPr/>
            </p:nvSpPr>
            <p:spPr>
              <a:xfrm>
                <a:off x="1961313" y="2299436"/>
                <a:ext cx="385302" cy="352532"/>
              </a:xfrm>
              <a:custGeom>
                <a:avLst/>
                <a:gdLst/>
                <a:ahLst/>
                <a:cxnLst/>
                <a:rect l="l" t="t" r="r" b="b"/>
                <a:pathLst>
                  <a:path w="14709" h="13458" extrusionOk="0">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41"/>
              <p:cNvSpPr/>
              <p:nvPr/>
            </p:nvSpPr>
            <p:spPr>
              <a:xfrm>
                <a:off x="1991830" y="2329953"/>
                <a:ext cx="324268" cy="198427"/>
              </a:xfrm>
              <a:custGeom>
                <a:avLst/>
                <a:gdLst/>
                <a:ahLst/>
                <a:cxnLst/>
                <a:rect l="l" t="t" r="r" b="b"/>
                <a:pathLst>
                  <a:path w="12379" h="7575" extrusionOk="0">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41"/>
              <p:cNvSpPr/>
              <p:nvPr/>
            </p:nvSpPr>
            <p:spPr>
              <a:xfrm>
                <a:off x="2147821" y="2539959"/>
                <a:ext cx="12443" cy="11473"/>
              </a:xfrm>
              <a:custGeom>
                <a:avLst/>
                <a:gdLst/>
                <a:ahLst/>
                <a:cxnLst/>
                <a:rect l="l" t="t" r="r" b="b"/>
                <a:pathLst>
                  <a:path w="475" h="438" extrusionOk="0">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12" name="Google Shape;7712;p41"/>
          <p:cNvGrpSpPr/>
          <p:nvPr/>
        </p:nvGrpSpPr>
        <p:grpSpPr>
          <a:xfrm>
            <a:off x="3345080" y="3590050"/>
            <a:ext cx="522327" cy="405111"/>
            <a:chOff x="3049165" y="2320078"/>
            <a:chExt cx="401543" cy="311432"/>
          </a:xfrm>
        </p:grpSpPr>
        <p:sp>
          <p:nvSpPr>
            <p:cNvPr id="7713" name="Google Shape;7713;p41"/>
            <p:cNvSpPr/>
            <p:nvPr/>
          </p:nvSpPr>
          <p:spPr>
            <a:xfrm>
              <a:off x="3136604" y="2348185"/>
              <a:ext cx="96240" cy="254773"/>
            </a:xfrm>
            <a:custGeom>
              <a:avLst/>
              <a:gdLst/>
              <a:ahLst/>
              <a:cxnLst/>
              <a:rect l="l" t="t" r="r" b="b"/>
              <a:pathLst>
                <a:path w="3674" h="9726" extrusionOk="0">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41"/>
            <p:cNvSpPr/>
            <p:nvPr/>
          </p:nvSpPr>
          <p:spPr>
            <a:xfrm>
              <a:off x="3136604" y="2505172"/>
              <a:ext cx="96240" cy="97786"/>
            </a:xfrm>
            <a:custGeom>
              <a:avLst/>
              <a:gdLst/>
              <a:ahLst/>
              <a:cxnLst/>
              <a:rect l="l" t="t" r="r" b="b"/>
              <a:pathLst>
                <a:path w="3674" h="3733" extrusionOk="0">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41"/>
            <p:cNvSpPr/>
            <p:nvPr/>
          </p:nvSpPr>
          <p:spPr>
            <a:xfrm>
              <a:off x="3054928" y="2423417"/>
              <a:ext cx="81702" cy="104413"/>
            </a:xfrm>
            <a:custGeom>
              <a:avLst/>
              <a:gdLst/>
              <a:ahLst/>
              <a:cxnLst/>
              <a:rect l="l" t="t" r="r" b="b"/>
              <a:pathLst>
                <a:path w="3119" h="3986" extrusionOk="0">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41"/>
            <p:cNvSpPr/>
            <p:nvPr/>
          </p:nvSpPr>
          <p:spPr>
            <a:xfrm>
              <a:off x="3054928" y="2469730"/>
              <a:ext cx="81702" cy="58101"/>
            </a:xfrm>
            <a:custGeom>
              <a:avLst/>
              <a:gdLst/>
              <a:ahLst/>
              <a:cxnLst/>
              <a:rect l="l" t="t" r="r" b="b"/>
              <a:pathLst>
                <a:path w="3119" h="2218" extrusionOk="0">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41"/>
            <p:cNvSpPr/>
            <p:nvPr/>
          </p:nvSpPr>
          <p:spPr>
            <a:xfrm>
              <a:off x="3231928" y="2325474"/>
              <a:ext cx="37014" cy="300195"/>
            </a:xfrm>
            <a:custGeom>
              <a:avLst/>
              <a:gdLst/>
              <a:ahLst/>
              <a:cxnLst/>
              <a:rect l="l" t="t" r="r" b="b"/>
              <a:pathLst>
                <a:path w="1413" h="11460" extrusionOk="0">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41"/>
            <p:cNvSpPr/>
            <p:nvPr/>
          </p:nvSpPr>
          <p:spPr>
            <a:xfrm>
              <a:off x="3231928" y="2325474"/>
              <a:ext cx="29731" cy="300195"/>
            </a:xfrm>
            <a:custGeom>
              <a:avLst/>
              <a:gdLst/>
              <a:ahLst/>
              <a:cxnLst/>
              <a:rect l="l" t="t" r="r" b="b"/>
              <a:pathLst>
                <a:path w="1135" h="11460" extrusionOk="0">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41"/>
            <p:cNvSpPr/>
            <p:nvPr/>
          </p:nvSpPr>
          <p:spPr>
            <a:xfrm>
              <a:off x="3294508" y="2435702"/>
              <a:ext cx="33241" cy="80000"/>
            </a:xfrm>
            <a:custGeom>
              <a:avLst/>
              <a:gdLst/>
              <a:ahLst/>
              <a:cxnLst/>
              <a:rect l="l" t="t" r="r" b="b"/>
              <a:pathLst>
                <a:path w="1269" h="3054" extrusionOk="0">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41"/>
            <p:cNvSpPr/>
            <p:nvPr/>
          </p:nvSpPr>
          <p:spPr>
            <a:xfrm>
              <a:off x="3334507" y="2395676"/>
              <a:ext cx="55271" cy="159947"/>
            </a:xfrm>
            <a:custGeom>
              <a:avLst/>
              <a:gdLst/>
              <a:ahLst/>
              <a:cxnLst/>
              <a:rect l="l" t="t" r="r" b="b"/>
              <a:pathLst>
                <a:path w="2110" h="6106" extrusionOk="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41"/>
            <p:cNvSpPr/>
            <p:nvPr/>
          </p:nvSpPr>
          <p:spPr>
            <a:xfrm>
              <a:off x="3373721" y="2356646"/>
              <a:ext cx="76987" cy="238374"/>
            </a:xfrm>
            <a:custGeom>
              <a:avLst/>
              <a:gdLst/>
              <a:ahLst/>
              <a:cxnLst/>
              <a:rect l="l" t="t" r="r" b="b"/>
              <a:pathLst>
                <a:path w="2939" h="9100" extrusionOk="0">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41"/>
            <p:cNvSpPr/>
            <p:nvPr/>
          </p:nvSpPr>
          <p:spPr>
            <a:xfrm>
              <a:off x="3049165" y="2320078"/>
              <a:ext cx="225251" cy="311432"/>
            </a:xfrm>
            <a:custGeom>
              <a:avLst/>
              <a:gdLst/>
              <a:ahLst/>
              <a:cxnLst/>
              <a:rect l="l" t="t" r="r" b="b"/>
              <a:pathLst>
                <a:path w="8599" h="11889" extrusionOk="0">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3" name="Google Shape;7723;p41"/>
          <p:cNvGrpSpPr/>
          <p:nvPr/>
        </p:nvGrpSpPr>
        <p:grpSpPr>
          <a:xfrm>
            <a:off x="4052568" y="3581769"/>
            <a:ext cx="501303" cy="421433"/>
            <a:chOff x="3593052" y="2313712"/>
            <a:chExt cx="385381" cy="323980"/>
          </a:xfrm>
        </p:grpSpPr>
        <p:sp>
          <p:nvSpPr>
            <p:cNvPr id="7724" name="Google Shape;7724;p41"/>
            <p:cNvSpPr/>
            <p:nvPr/>
          </p:nvSpPr>
          <p:spPr>
            <a:xfrm>
              <a:off x="3664250" y="2350883"/>
              <a:ext cx="249665" cy="249665"/>
            </a:xfrm>
            <a:custGeom>
              <a:avLst/>
              <a:gdLst/>
              <a:ahLst/>
              <a:cxnLst/>
              <a:rect l="l" t="t" r="r" b="b"/>
              <a:pathLst>
                <a:path w="9531" h="9531" extrusionOk="0">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41"/>
            <p:cNvSpPr/>
            <p:nvPr/>
          </p:nvSpPr>
          <p:spPr>
            <a:xfrm>
              <a:off x="3689292" y="2375925"/>
              <a:ext cx="199580" cy="199658"/>
            </a:xfrm>
            <a:custGeom>
              <a:avLst/>
              <a:gdLst/>
              <a:ahLst/>
              <a:cxnLst/>
              <a:rect l="l" t="t" r="r" b="b"/>
              <a:pathLst>
                <a:path w="7619" h="7622" extrusionOk="0">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41"/>
            <p:cNvSpPr/>
            <p:nvPr/>
          </p:nvSpPr>
          <p:spPr>
            <a:xfrm>
              <a:off x="3769187" y="2375925"/>
              <a:ext cx="125055" cy="199711"/>
            </a:xfrm>
            <a:custGeom>
              <a:avLst/>
              <a:gdLst/>
              <a:ahLst/>
              <a:cxnLst/>
              <a:rect l="l" t="t" r="r" b="b"/>
              <a:pathLst>
                <a:path w="4774" h="7624" extrusionOk="0">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41"/>
            <p:cNvSpPr/>
            <p:nvPr/>
          </p:nvSpPr>
          <p:spPr>
            <a:xfrm>
              <a:off x="3935787" y="2319449"/>
              <a:ext cx="37014" cy="312690"/>
            </a:xfrm>
            <a:custGeom>
              <a:avLst/>
              <a:gdLst/>
              <a:ahLst/>
              <a:cxnLst/>
              <a:rect l="l" t="t" r="r" b="b"/>
              <a:pathLst>
                <a:path w="1413" h="11937" extrusionOk="0">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41"/>
            <p:cNvSpPr/>
            <p:nvPr/>
          </p:nvSpPr>
          <p:spPr>
            <a:xfrm>
              <a:off x="3935683" y="2319449"/>
              <a:ext cx="36935" cy="161807"/>
            </a:xfrm>
            <a:custGeom>
              <a:avLst/>
              <a:gdLst/>
              <a:ahLst/>
              <a:cxnLst/>
              <a:rect l="l" t="t" r="r" b="b"/>
              <a:pathLst>
                <a:path w="1410" h="6177" extrusionOk="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41"/>
            <p:cNvSpPr/>
            <p:nvPr/>
          </p:nvSpPr>
          <p:spPr>
            <a:xfrm>
              <a:off x="3598710" y="2365788"/>
              <a:ext cx="49142" cy="265172"/>
            </a:xfrm>
            <a:custGeom>
              <a:avLst/>
              <a:gdLst/>
              <a:ahLst/>
              <a:cxnLst/>
              <a:rect l="l" t="t" r="r" b="b"/>
              <a:pathLst>
                <a:path w="1876" h="10123" extrusionOk="0">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41"/>
            <p:cNvSpPr/>
            <p:nvPr/>
          </p:nvSpPr>
          <p:spPr>
            <a:xfrm>
              <a:off x="3598710" y="2365788"/>
              <a:ext cx="49142" cy="57105"/>
            </a:xfrm>
            <a:custGeom>
              <a:avLst/>
              <a:gdLst/>
              <a:ahLst/>
              <a:cxnLst/>
              <a:rect l="l" t="t" r="r" b="b"/>
              <a:pathLst>
                <a:path w="1876" h="2180" extrusionOk="0">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41"/>
            <p:cNvSpPr/>
            <p:nvPr/>
          </p:nvSpPr>
          <p:spPr>
            <a:xfrm>
              <a:off x="3593052" y="2315860"/>
              <a:ext cx="60432" cy="320758"/>
            </a:xfrm>
            <a:custGeom>
              <a:avLst/>
              <a:gdLst/>
              <a:ahLst/>
              <a:cxnLst/>
              <a:rect l="l" t="t" r="r" b="b"/>
              <a:pathLst>
                <a:path w="2307" h="12245" extrusionOk="0">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41"/>
            <p:cNvSpPr/>
            <p:nvPr/>
          </p:nvSpPr>
          <p:spPr>
            <a:xfrm>
              <a:off x="3645573" y="2390228"/>
              <a:ext cx="231433" cy="216030"/>
            </a:xfrm>
            <a:custGeom>
              <a:avLst/>
              <a:gdLst/>
              <a:ahLst/>
              <a:cxnLst/>
              <a:rect l="l" t="t" r="r" b="b"/>
              <a:pathLst>
                <a:path w="8835" h="8247" extrusionOk="0">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41"/>
            <p:cNvSpPr/>
            <p:nvPr/>
          </p:nvSpPr>
          <p:spPr>
            <a:xfrm>
              <a:off x="3701499" y="2345225"/>
              <a:ext cx="227137" cy="215637"/>
            </a:xfrm>
            <a:custGeom>
              <a:avLst/>
              <a:gdLst/>
              <a:ahLst/>
              <a:cxnLst/>
              <a:rect l="l" t="t" r="r" b="b"/>
              <a:pathLst>
                <a:path w="8671" h="8232" extrusionOk="0">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41"/>
            <p:cNvSpPr/>
            <p:nvPr/>
          </p:nvSpPr>
          <p:spPr>
            <a:xfrm>
              <a:off x="3683530" y="2370215"/>
              <a:ext cx="219331" cy="210948"/>
            </a:xfrm>
            <a:custGeom>
              <a:avLst/>
              <a:gdLst/>
              <a:ahLst/>
              <a:cxnLst/>
              <a:rect l="l" t="t" r="r" b="b"/>
              <a:pathLst>
                <a:path w="8373" h="8053" extrusionOk="0">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41"/>
            <p:cNvSpPr/>
            <p:nvPr/>
          </p:nvSpPr>
          <p:spPr>
            <a:xfrm>
              <a:off x="3930024" y="2313712"/>
              <a:ext cx="48408" cy="323980"/>
            </a:xfrm>
            <a:custGeom>
              <a:avLst/>
              <a:gdLst/>
              <a:ahLst/>
              <a:cxnLst/>
              <a:rect l="l" t="t" r="r" b="b"/>
              <a:pathLst>
                <a:path w="1848" h="12368" extrusionOk="0">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6" name="Google Shape;7736;p41"/>
          <p:cNvGrpSpPr/>
          <p:nvPr/>
        </p:nvGrpSpPr>
        <p:grpSpPr>
          <a:xfrm>
            <a:off x="4756444" y="3543913"/>
            <a:ext cx="503416" cy="497146"/>
            <a:chOff x="4134162" y="2284610"/>
            <a:chExt cx="387005" cy="382185"/>
          </a:xfrm>
        </p:grpSpPr>
        <p:sp>
          <p:nvSpPr>
            <p:cNvPr id="7737" name="Google Shape;7737;p41"/>
            <p:cNvSpPr/>
            <p:nvPr/>
          </p:nvSpPr>
          <p:spPr>
            <a:xfrm>
              <a:off x="4144221" y="2362094"/>
              <a:ext cx="299121" cy="299121"/>
            </a:xfrm>
            <a:custGeom>
              <a:avLst/>
              <a:gdLst/>
              <a:ahLst/>
              <a:cxnLst/>
              <a:rect l="l" t="t" r="r" b="b"/>
              <a:pathLst>
                <a:path w="11419" h="11419" extrusionOk="0">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41"/>
            <p:cNvSpPr/>
            <p:nvPr/>
          </p:nvSpPr>
          <p:spPr>
            <a:xfrm>
              <a:off x="4419347" y="2290294"/>
              <a:ext cx="95795" cy="95717"/>
            </a:xfrm>
            <a:custGeom>
              <a:avLst/>
              <a:gdLst/>
              <a:ahLst/>
              <a:cxnLst/>
              <a:rect l="l" t="t" r="r" b="b"/>
              <a:pathLst>
                <a:path w="3657" h="3654" extrusionOk="0">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41"/>
            <p:cNvSpPr/>
            <p:nvPr/>
          </p:nvSpPr>
          <p:spPr>
            <a:xfrm>
              <a:off x="4419347" y="2290294"/>
              <a:ext cx="59908" cy="95717"/>
            </a:xfrm>
            <a:custGeom>
              <a:avLst/>
              <a:gdLst/>
              <a:ahLst/>
              <a:cxnLst/>
              <a:rect l="l" t="t" r="r" b="b"/>
              <a:pathLst>
                <a:path w="2287" h="3654" extrusionOk="0">
                  <a:moveTo>
                    <a:pt x="2286" y="0"/>
                  </a:moveTo>
                  <a:lnTo>
                    <a:pt x="0" y="2282"/>
                  </a:lnTo>
                  <a:lnTo>
                    <a:pt x="0" y="3653"/>
                  </a:lnTo>
                  <a:lnTo>
                    <a:pt x="2286" y="1371"/>
                  </a:lnTo>
                  <a:lnTo>
                    <a:pt x="22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41"/>
            <p:cNvSpPr/>
            <p:nvPr/>
          </p:nvSpPr>
          <p:spPr>
            <a:xfrm>
              <a:off x="4180108" y="2398008"/>
              <a:ext cx="227320" cy="227320"/>
            </a:xfrm>
            <a:custGeom>
              <a:avLst/>
              <a:gdLst/>
              <a:ahLst/>
              <a:cxnLst/>
              <a:rect l="l" t="t" r="r" b="b"/>
              <a:pathLst>
                <a:path w="8678" h="8678" extrusionOk="0">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41"/>
            <p:cNvSpPr/>
            <p:nvPr/>
          </p:nvSpPr>
          <p:spPr>
            <a:xfrm>
              <a:off x="4293768" y="2505643"/>
              <a:ext cx="113660" cy="11945"/>
            </a:xfrm>
            <a:custGeom>
              <a:avLst/>
              <a:gdLst/>
              <a:ahLst/>
              <a:cxnLst/>
              <a:rect l="l" t="t" r="r" b="b"/>
              <a:pathLst>
                <a:path w="4339" h="456" extrusionOk="0">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41"/>
            <p:cNvSpPr/>
            <p:nvPr/>
          </p:nvSpPr>
          <p:spPr>
            <a:xfrm>
              <a:off x="4216126" y="2434000"/>
              <a:ext cx="155232" cy="155232"/>
            </a:xfrm>
            <a:custGeom>
              <a:avLst/>
              <a:gdLst/>
              <a:ahLst/>
              <a:cxnLst/>
              <a:rect l="l" t="t" r="r" b="b"/>
              <a:pathLst>
                <a:path w="5926" h="5926" extrusionOk="0">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41"/>
            <p:cNvSpPr/>
            <p:nvPr/>
          </p:nvSpPr>
          <p:spPr>
            <a:xfrm>
              <a:off x="4293768" y="2505643"/>
              <a:ext cx="77668" cy="11945"/>
            </a:xfrm>
            <a:custGeom>
              <a:avLst/>
              <a:gdLst/>
              <a:ahLst/>
              <a:cxnLst/>
              <a:rect l="l" t="t" r="r" b="b"/>
              <a:pathLst>
                <a:path w="2965" h="456" extrusionOk="0">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41"/>
            <p:cNvSpPr/>
            <p:nvPr/>
          </p:nvSpPr>
          <p:spPr>
            <a:xfrm>
              <a:off x="4251490" y="2469363"/>
              <a:ext cx="84479" cy="84505"/>
            </a:xfrm>
            <a:custGeom>
              <a:avLst/>
              <a:gdLst/>
              <a:ahLst/>
              <a:cxnLst/>
              <a:rect l="l" t="t" r="r" b="b"/>
              <a:pathLst>
                <a:path w="3225" h="3226" extrusionOk="0">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41"/>
            <p:cNvSpPr/>
            <p:nvPr/>
          </p:nvSpPr>
          <p:spPr>
            <a:xfrm>
              <a:off x="4293768" y="2505643"/>
              <a:ext cx="42384" cy="11945"/>
            </a:xfrm>
            <a:custGeom>
              <a:avLst/>
              <a:gdLst/>
              <a:ahLst/>
              <a:cxnLst/>
              <a:rect l="l" t="t" r="r" b="b"/>
              <a:pathLst>
                <a:path w="1618" h="456" extrusionOk="0">
                  <a:moveTo>
                    <a:pt x="0" y="0"/>
                  </a:moveTo>
                  <a:lnTo>
                    <a:pt x="0" y="456"/>
                  </a:lnTo>
                  <a:lnTo>
                    <a:pt x="1597" y="456"/>
                  </a:lnTo>
                  <a:cubicBezTo>
                    <a:pt x="1618" y="305"/>
                    <a:pt x="1618" y="151"/>
                    <a:pt x="1597"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41"/>
            <p:cNvSpPr/>
            <p:nvPr/>
          </p:nvSpPr>
          <p:spPr>
            <a:xfrm>
              <a:off x="4275798" y="2493698"/>
              <a:ext cx="35940" cy="35940"/>
            </a:xfrm>
            <a:custGeom>
              <a:avLst/>
              <a:gdLst/>
              <a:ahLst/>
              <a:cxnLst/>
              <a:rect l="l" t="t" r="r" b="b"/>
              <a:pathLst>
                <a:path w="1372" h="1372" extrusionOk="0">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41"/>
            <p:cNvSpPr/>
            <p:nvPr/>
          </p:nvSpPr>
          <p:spPr>
            <a:xfrm>
              <a:off x="4293768" y="2505643"/>
              <a:ext cx="18336" cy="11945"/>
            </a:xfrm>
            <a:custGeom>
              <a:avLst/>
              <a:gdLst/>
              <a:ahLst/>
              <a:cxnLst/>
              <a:rect l="l" t="t" r="r" b="b"/>
              <a:pathLst>
                <a:path w="700" h="456" extrusionOk="0">
                  <a:moveTo>
                    <a:pt x="0" y="0"/>
                  </a:moveTo>
                  <a:lnTo>
                    <a:pt x="0" y="456"/>
                  </a:lnTo>
                  <a:lnTo>
                    <a:pt x="645" y="456"/>
                  </a:lnTo>
                  <a:cubicBezTo>
                    <a:pt x="699" y="309"/>
                    <a:pt x="699" y="147"/>
                    <a:pt x="645"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41"/>
            <p:cNvSpPr/>
            <p:nvPr/>
          </p:nvSpPr>
          <p:spPr>
            <a:xfrm>
              <a:off x="4134162" y="2284610"/>
              <a:ext cx="387005" cy="382185"/>
            </a:xfrm>
            <a:custGeom>
              <a:avLst/>
              <a:gdLst/>
              <a:ahLst/>
              <a:cxnLst/>
              <a:rect l="l" t="t" r="r" b="b"/>
              <a:pathLst>
                <a:path w="14774" h="14590" extrusionOk="0">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9" name="Google Shape;7749;p41"/>
          <p:cNvGrpSpPr/>
          <p:nvPr/>
        </p:nvGrpSpPr>
        <p:grpSpPr>
          <a:xfrm>
            <a:off x="6175270" y="3541357"/>
            <a:ext cx="501440" cy="501780"/>
            <a:chOff x="5224896" y="2282645"/>
            <a:chExt cx="385486" cy="385748"/>
          </a:xfrm>
        </p:grpSpPr>
        <p:sp>
          <p:nvSpPr>
            <p:cNvPr id="7750" name="Google Shape;7750;p41"/>
            <p:cNvSpPr/>
            <p:nvPr/>
          </p:nvSpPr>
          <p:spPr>
            <a:xfrm>
              <a:off x="5230632" y="2307871"/>
              <a:ext cx="373803" cy="186928"/>
            </a:xfrm>
            <a:custGeom>
              <a:avLst/>
              <a:gdLst/>
              <a:ahLst/>
              <a:cxnLst/>
              <a:rect l="l" t="t" r="r" b="b"/>
              <a:pathLst>
                <a:path w="14270" h="7136" extrusionOk="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41"/>
            <p:cNvSpPr/>
            <p:nvPr/>
          </p:nvSpPr>
          <p:spPr>
            <a:xfrm>
              <a:off x="5230554" y="2307871"/>
              <a:ext cx="187006" cy="186928"/>
            </a:xfrm>
            <a:custGeom>
              <a:avLst/>
              <a:gdLst/>
              <a:ahLst/>
              <a:cxnLst/>
              <a:rect l="l" t="t" r="r" b="b"/>
              <a:pathLst>
                <a:path w="7139" h="7136" extrusionOk="0">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41"/>
            <p:cNvSpPr/>
            <p:nvPr/>
          </p:nvSpPr>
          <p:spPr>
            <a:xfrm>
              <a:off x="5417534" y="2307871"/>
              <a:ext cx="93464" cy="186928"/>
            </a:xfrm>
            <a:custGeom>
              <a:avLst/>
              <a:gdLst/>
              <a:ahLst/>
              <a:cxnLst/>
              <a:rect l="l" t="t" r="r" b="b"/>
              <a:pathLst>
                <a:path w="3568" h="7136" extrusionOk="0">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41"/>
            <p:cNvSpPr/>
            <p:nvPr/>
          </p:nvSpPr>
          <p:spPr>
            <a:xfrm>
              <a:off x="5405772" y="2287779"/>
              <a:ext cx="23549" cy="20484"/>
            </a:xfrm>
            <a:custGeom>
              <a:avLst/>
              <a:gdLst/>
              <a:ahLst/>
              <a:cxnLst/>
              <a:rect l="l" t="t" r="r" b="b"/>
              <a:pathLst>
                <a:path w="899" h="782" extrusionOk="0">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41"/>
            <p:cNvSpPr/>
            <p:nvPr/>
          </p:nvSpPr>
          <p:spPr>
            <a:xfrm>
              <a:off x="5344397" y="2559055"/>
              <a:ext cx="84636" cy="103601"/>
            </a:xfrm>
            <a:custGeom>
              <a:avLst/>
              <a:gdLst/>
              <a:ahLst/>
              <a:cxnLst/>
              <a:rect l="l" t="t" r="r" b="b"/>
              <a:pathLst>
                <a:path w="3231" h="3955" extrusionOk="0">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41"/>
            <p:cNvSpPr/>
            <p:nvPr/>
          </p:nvSpPr>
          <p:spPr>
            <a:xfrm>
              <a:off x="5224896" y="2282645"/>
              <a:ext cx="385486" cy="385748"/>
            </a:xfrm>
            <a:custGeom>
              <a:avLst/>
              <a:gdLst/>
              <a:ahLst/>
              <a:cxnLst/>
              <a:rect l="l" t="t" r="r" b="b"/>
              <a:pathLst>
                <a:path w="14716" h="14726" extrusionOk="0">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6" name="Google Shape;7756;p41"/>
          <p:cNvGrpSpPr/>
          <p:nvPr/>
        </p:nvGrpSpPr>
        <p:grpSpPr>
          <a:xfrm>
            <a:off x="5467680" y="3546945"/>
            <a:ext cx="501303" cy="491183"/>
            <a:chOff x="4680930" y="2286941"/>
            <a:chExt cx="385381" cy="377601"/>
          </a:xfrm>
        </p:grpSpPr>
        <p:sp>
          <p:nvSpPr>
            <p:cNvPr id="7757" name="Google Shape;7757;p41"/>
            <p:cNvSpPr/>
            <p:nvPr/>
          </p:nvSpPr>
          <p:spPr>
            <a:xfrm>
              <a:off x="4728841" y="2395755"/>
              <a:ext cx="331812" cy="263234"/>
            </a:xfrm>
            <a:custGeom>
              <a:avLst/>
              <a:gdLst/>
              <a:ahLst/>
              <a:cxnLst/>
              <a:rect l="l" t="t" r="r" b="b"/>
              <a:pathLst>
                <a:path w="12667" h="10049" extrusionOk="0">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41"/>
            <p:cNvSpPr/>
            <p:nvPr/>
          </p:nvSpPr>
          <p:spPr>
            <a:xfrm>
              <a:off x="4728946" y="2489219"/>
              <a:ext cx="331603" cy="169639"/>
            </a:xfrm>
            <a:custGeom>
              <a:avLst/>
              <a:gdLst/>
              <a:ahLst/>
              <a:cxnLst/>
              <a:rect l="l" t="t" r="r" b="b"/>
              <a:pathLst>
                <a:path w="12659" h="6476" extrusionOk="0">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41"/>
            <p:cNvSpPr/>
            <p:nvPr/>
          </p:nvSpPr>
          <p:spPr>
            <a:xfrm>
              <a:off x="4925303" y="2383705"/>
              <a:ext cx="84636" cy="83143"/>
            </a:xfrm>
            <a:custGeom>
              <a:avLst/>
              <a:gdLst/>
              <a:ahLst/>
              <a:cxnLst/>
              <a:rect l="l" t="t" r="r" b="b"/>
              <a:pathLst>
                <a:path w="3231" h="3174" extrusionOk="0">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41"/>
            <p:cNvSpPr/>
            <p:nvPr/>
          </p:nvSpPr>
          <p:spPr>
            <a:xfrm>
              <a:off x="4783615" y="2292521"/>
              <a:ext cx="141846" cy="141872"/>
            </a:xfrm>
            <a:custGeom>
              <a:avLst/>
              <a:gdLst/>
              <a:ahLst/>
              <a:cxnLst/>
              <a:rect l="l" t="t" r="r" b="b"/>
              <a:pathLst>
                <a:path w="5415" h="5416" extrusionOk="0">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41"/>
            <p:cNvSpPr/>
            <p:nvPr/>
          </p:nvSpPr>
          <p:spPr>
            <a:xfrm>
              <a:off x="4939082" y="2391904"/>
              <a:ext cx="59987" cy="59148"/>
            </a:xfrm>
            <a:custGeom>
              <a:avLst/>
              <a:gdLst/>
              <a:ahLst/>
              <a:cxnLst/>
              <a:rect l="l" t="t" r="r" b="b"/>
              <a:pathLst>
                <a:path w="2290" h="2258" extrusionOk="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41"/>
            <p:cNvSpPr/>
            <p:nvPr/>
          </p:nvSpPr>
          <p:spPr>
            <a:xfrm>
              <a:off x="4805252" y="2314158"/>
              <a:ext cx="126941" cy="119999"/>
            </a:xfrm>
            <a:custGeom>
              <a:avLst/>
              <a:gdLst/>
              <a:ahLst/>
              <a:cxnLst/>
              <a:rect l="l" t="t" r="r" b="b"/>
              <a:pathLst>
                <a:path w="4846" h="4581" extrusionOk="0">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41"/>
            <p:cNvSpPr/>
            <p:nvPr/>
          </p:nvSpPr>
          <p:spPr>
            <a:xfrm>
              <a:off x="4832442" y="2322933"/>
              <a:ext cx="44270" cy="81126"/>
            </a:xfrm>
            <a:custGeom>
              <a:avLst/>
              <a:gdLst/>
              <a:ahLst/>
              <a:cxnLst/>
              <a:rect l="l" t="t" r="r" b="b"/>
              <a:pathLst>
                <a:path w="1690" h="3097" extrusionOk="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41"/>
            <p:cNvSpPr/>
            <p:nvPr/>
          </p:nvSpPr>
          <p:spPr>
            <a:xfrm>
              <a:off x="4967818" y="2486756"/>
              <a:ext cx="36725" cy="23916"/>
            </a:xfrm>
            <a:custGeom>
              <a:avLst/>
              <a:gdLst/>
              <a:ahLst/>
              <a:cxnLst/>
              <a:rect l="l" t="t" r="r" b="b"/>
              <a:pathLst>
                <a:path w="1402" h="913" extrusionOk="0">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41"/>
            <p:cNvSpPr/>
            <p:nvPr/>
          </p:nvSpPr>
          <p:spPr>
            <a:xfrm>
              <a:off x="4680930" y="2286941"/>
              <a:ext cx="385381" cy="377601"/>
            </a:xfrm>
            <a:custGeom>
              <a:avLst/>
              <a:gdLst/>
              <a:ahLst/>
              <a:cxnLst/>
              <a:rect l="l" t="t" r="r" b="b"/>
              <a:pathLst>
                <a:path w="14712" h="14415" extrusionOk="0">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6" name="Google Shape;7766;p41"/>
          <p:cNvGrpSpPr/>
          <p:nvPr/>
        </p:nvGrpSpPr>
        <p:grpSpPr>
          <a:xfrm>
            <a:off x="6884053" y="3553658"/>
            <a:ext cx="487640" cy="477451"/>
            <a:chOff x="5769778" y="2292101"/>
            <a:chExt cx="374877" cy="367044"/>
          </a:xfrm>
        </p:grpSpPr>
        <p:sp>
          <p:nvSpPr>
            <p:cNvPr id="7767" name="Google Shape;7767;p41"/>
            <p:cNvSpPr/>
            <p:nvPr/>
          </p:nvSpPr>
          <p:spPr>
            <a:xfrm>
              <a:off x="5783687" y="2297917"/>
              <a:ext cx="355571" cy="355676"/>
            </a:xfrm>
            <a:custGeom>
              <a:avLst/>
              <a:gdLst/>
              <a:ahLst/>
              <a:cxnLst/>
              <a:rect l="l" t="t" r="r" b="b"/>
              <a:pathLst>
                <a:path w="13574" h="13578" extrusionOk="0">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41"/>
            <p:cNvSpPr/>
            <p:nvPr/>
          </p:nvSpPr>
          <p:spPr>
            <a:xfrm>
              <a:off x="5810328" y="2324583"/>
              <a:ext cx="302264" cy="302343"/>
            </a:xfrm>
            <a:custGeom>
              <a:avLst/>
              <a:gdLst/>
              <a:ahLst/>
              <a:cxnLst/>
              <a:rect l="l" t="t" r="r" b="b"/>
              <a:pathLst>
                <a:path w="11539" h="11542" extrusionOk="0">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41"/>
            <p:cNvSpPr/>
            <p:nvPr/>
          </p:nvSpPr>
          <p:spPr>
            <a:xfrm>
              <a:off x="5769778" y="2292101"/>
              <a:ext cx="374877" cy="367044"/>
            </a:xfrm>
            <a:custGeom>
              <a:avLst/>
              <a:gdLst/>
              <a:ahLst/>
              <a:cxnLst/>
              <a:rect l="l" t="t" r="r" b="b"/>
              <a:pathLst>
                <a:path w="14311" h="14012" extrusionOk="0">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41"/>
            <p:cNvSpPr/>
            <p:nvPr/>
          </p:nvSpPr>
          <p:spPr>
            <a:xfrm>
              <a:off x="5784316" y="2319030"/>
              <a:ext cx="353240" cy="314288"/>
            </a:xfrm>
            <a:custGeom>
              <a:avLst/>
              <a:gdLst/>
              <a:ahLst/>
              <a:cxnLst/>
              <a:rect l="l" t="t" r="r" b="b"/>
              <a:pathLst>
                <a:path w="13485" h="11998" extrusionOk="0">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41"/>
            <p:cNvSpPr/>
            <p:nvPr/>
          </p:nvSpPr>
          <p:spPr>
            <a:xfrm>
              <a:off x="5831153" y="2470358"/>
              <a:ext cx="18441" cy="10792"/>
            </a:xfrm>
            <a:custGeom>
              <a:avLst/>
              <a:gdLst/>
              <a:ahLst/>
              <a:cxnLst/>
              <a:rect l="l" t="t" r="r" b="b"/>
              <a:pathLst>
                <a:path w="704" h="412" extrusionOk="0">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41"/>
            <p:cNvSpPr/>
            <p:nvPr/>
          </p:nvSpPr>
          <p:spPr>
            <a:xfrm>
              <a:off x="5956129" y="2345487"/>
              <a:ext cx="135638" cy="135664"/>
            </a:xfrm>
            <a:custGeom>
              <a:avLst/>
              <a:gdLst/>
              <a:ahLst/>
              <a:cxnLst/>
              <a:rect l="l" t="t" r="r" b="b"/>
              <a:pathLst>
                <a:path w="5178" h="5179" extrusionOk="0">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41"/>
            <p:cNvSpPr/>
            <p:nvPr/>
          </p:nvSpPr>
          <p:spPr>
            <a:xfrm>
              <a:off x="5956129" y="2587581"/>
              <a:ext cx="10688" cy="18441"/>
            </a:xfrm>
            <a:custGeom>
              <a:avLst/>
              <a:gdLst/>
              <a:ahLst/>
              <a:cxnLst/>
              <a:rect l="l" t="t" r="r" b="b"/>
              <a:pathLst>
                <a:path w="408" h="704" extrusionOk="0">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41"/>
            <p:cNvSpPr/>
            <p:nvPr/>
          </p:nvSpPr>
          <p:spPr>
            <a:xfrm>
              <a:off x="5865390" y="2381898"/>
              <a:ext cx="20904" cy="16450"/>
            </a:xfrm>
            <a:custGeom>
              <a:avLst/>
              <a:gdLst/>
              <a:ahLst/>
              <a:cxnLst/>
              <a:rect l="l" t="t" r="r" b="b"/>
              <a:pathLst>
                <a:path w="798" h="628" extrusionOk="0">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41"/>
            <p:cNvSpPr/>
            <p:nvPr/>
          </p:nvSpPr>
          <p:spPr>
            <a:xfrm>
              <a:off x="6038434" y="2553266"/>
              <a:ext cx="19044" cy="16293"/>
            </a:xfrm>
            <a:custGeom>
              <a:avLst/>
              <a:gdLst/>
              <a:ahLst/>
              <a:cxnLst/>
              <a:rect l="l" t="t" r="r" b="b"/>
              <a:pathLst>
                <a:path w="727" h="622" extrusionOk="0">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41"/>
            <p:cNvSpPr/>
            <p:nvPr/>
          </p:nvSpPr>
          <p:spPr>
            <a:xfrm>
              <a:off x="6036653" y="2381976"/>
              <a:ext cx="20825" cy="16398"/>
            </a:xfrm>
            <a:custGeom>
              <a:avLst/>
              <a:gdLst/>
              <a:ahLst/>
              <a:cxnLst/>
              <a:rect l="l" t="t" r="r" b="b"/>
              <a:pathLst>
                <a:path w="795" h="626" extrusionOk="0">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41"/>
            <p:cNvSpPr/>
            <p:nvPr/>
          </p:nvSpPr>
          <p:spPr>
            <a:xfrm>
              <a:off x="5867249" y="2553161"/>
              <a:ext cx="19044" cy="16319"/>
            </a:xfrm>
            <a:custGeom>
              <a:avLst/>
              <a:gdLst/>
              <a:ahLst/>
              <a:cxnLst/>
              <a:rect l="l" t="t" r="r" b="b"/>
              <a:pathLst>
                <a:path w="727" h="623" extrusionOk="0">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41"/>
            <p:cNvSpPr/>
            <p:nvPr/>
          </p:nvSpPr>
          <p:spPr>
            <a:xfrm>
              <a:off x="5838592" y="2421400"/>
              <a:ext cx="22868" cy="13936"/>
            </a:xfrm>
            <a:custGeom>
              <a:avLst/>
              <a:gdLst/>
              <a:ahLst/>
              <a:cxnLst/>
              <a:rect l="l" t="t" r="r" b="b"/>
              <a:pathLst>
                <a:path w="873" h="532" extrusionOk="0">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41"/>
            <p:cNvSpPr/>
            <p:nvPr/>
          </p:nvSpPr>
          <p:spPr>
            <a:xfrm>
              <a:off x="6061512" y="2516147"/>
              <a:ext cx="22816" cy="13883"/>
            </a:xfrm>
            <a:custGeom>
              <a:avLst/>
              <a:gdLst/>
              <a:ahLst/>
              <a:cxnLst/>
              <a:rect l="l" t="t" r="r" b="b"/>
              <a:pathLst>
                <a:path w="871" h="530" extrusionOk="0">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41"/>
            <p:cNvSpPr/>
            <p:nvPr/>
          </p:nvSpPr>
          <p:spPr>
            <a:xfrm>
              <a:off x="6000923" y="2355336"/>
              <a:ext cx="16162" cy="17917"/>
            </a:xfrm>
            <a:custGeom>
              <a:avLst/>
              <a:gdLst/>
              <a:ahLst/>
              <a:cxnLst/>
              <a:rect l="l" t="t" r="r" b="b"/>
              <a:pathLst>
                <a:path w="617" h="684" extrusionOk="0">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41"/>
            <p:cNvSpPr/>
            <p:nvPr/>
          </p:nvSpPr>
          <p:spPr>
            <a:xfrm>
              <a:off x="5906490" y="2578203"/>
              <a:ext cx="15900" cy="17917"/>
            </a:xfrm>
            <a:custGeom>
              <a:avLst/>
              <a:gdLst/>
              <a:ahLst/>
              <a:cxnLst/>
              <a:rect l="l" t="t" r="r" b="b"/>
              <a:pathLst>
                <a:path w="607" h="684" extrusionOk="0">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41"/>
            <p:cNvSpPr/>
            <p:nvPr/>
          </p:nvSpPr>
          <p:spPr>
            <a:xfrm>
              <a:off x="5907983" y="2354472"/>
              <a:ext cx="16031" cy="17970"/>
            </a:xfrm>
            <a:custGeom>
              <a:avLst/>
              <a:gdLst/>
              <a:ahLst/>
              <a:cxnLst/>
              <a:rect l="l" t="t" r="r" b="b"/>
              <a:pathLst>
                <a:path w="612" h="686" extrusionOk="0">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41"/>
            <p:cNvSpPr/>
            <p:nvPr/>
          </p:nvSpPr>
          <p:spPr>
            <a:xfrm>
              <a:off x="5999194" y="2579041"/>
              <a:ext cx="15717" cy="17996"/>
            </a:xfrm>
            <a:custGeom>
              <a:avLst/>
              <a:gdLst/>
              <a:ahLst/>
              <a:cxnLst/>
              <a:rect l="l" t="t" r="r" b="b"/>
              <a:pathLst>
                <a:path w="600" h="687" extrusionOk="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41"/>
            <p:cNvSpPr/>
            <p:nvPr/>
          </p:nvSpPr>
          <p:spPr>
            <a:xfrm>
              <a:off x="6062664" y="2423574"/>
              <a:ext cx="22502" cy="13674"/>
            </a:xfrm>
            <a:custGeom>
              <a:avLst/>
              <a:gdLst/>
              <a:ahLst/>
              <a:cxnLst/>
              <a:rect l="l" t="t" r="r" b="b"/>
              <a:pathLst>
                <a:path w="859" h="522" extrusionOk="0">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41"/>
            <p:cNvSpPr/>
            <p:nvPr/>
          </p:nvSpPr>
          <p:spPr>
            <a:xfrm>
              <a:off x="5837675" y="2514235"/>
              <a:ext cx="22999" cy="13752"/>
            </a:xfrm>
            <a:custGeom>
              <a:avLst/>
              <a:gdLst/>
              <a:ahLst/>
              <a:cxnLst/>
              <a:rect l="l" t="t" r="r" b="b"/>
              <a:pathLst>
                <a:path w="878" h="525" extrusionOk="0">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6" name="Google Shape;7786;p41"/>
          <p:cNvGrpSpPr/>
          <p:nvPr/>
        </p:nvGrpSpPr>
        <p:grpSpPr>
          <a:xfrm>
            <a:off x="7667084" y="3582928"/>
            <a:ext cx="347764" cy="419252"/>
            <a:chOff x="6371739" y="2314603"/>
            <a:chExt cx="267346" cy="322303"/>
          </a:xfrm>
        </p:grpSpPr>
        <p:sp>
          <p:nvSpPr>
            <p:cNvPr id="7787" name="Google Shape;7787;p41"/>
            <p:cNvSpPr/>
            <p:nvPr/>
          </p:nvSpPr>
          <p:spPr>
            <a:xfrm>
              <a:off x="6407993" y="2389023"/>
              <a:ext cx="194812" cy="243116"/>
            </a:xfrm>
            <a:custGeom>
              <a:avLst/>
              <a:gdLst/>
              <a:ahLst/>
              <a:cxnLst/>
              <a:rect l="l" t="t" r="r" b="b"/>
              <a:pathLst>
                <a:path w="7437" h="9281" extrusionOk="0">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41"/>
            <p:cNvSpPr/>
            <p:nvPr/>
          </p:nvSpPr>
          <p:spPr>
            <a:xfrm>
              <a:off x="6420462" y="2389023"/>
              <a:ext cx="182343" cy="243116"/>
            </a:xfrm>
            <a:custGeom>
              <a:avLst/>
              <a:gdLst/>
              <a:ahLst/>
              <a:cxnLst/>
              <a:rect l="l" t="t" r="r" b="b"/>
              <a:pathLst>
                <a:path w="6961" h="9281" extrusionOk="0">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41"/>
            <p:cNvSpPr/>
            <p:nvPr/>
          </p:nvSpPr>
          <p:spPr>
            <a:xfrm>
              <a:off x="6407993" y="2345670"/>
              <a:ext cx="194367" cy="40236"/>
            </a:xfrm>
            <a:custGeom>
              <a:avLst/>
              <a:gdLst/>
              <a:ahLst/>
              <a:cxnLst/>
              <a:rect l="l" t="t" r="r" b="b"/>
              <a:pathLst>
                <a:path w="7420" h="1536" extrusionOk="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41"/>
            <p:cNvSpPr/>
            <p:nvPr/>
          </p:nvSpPr>
          <p:spPr>
            <a:xfrm>
              <a:off x="6521286" y="2345670"/>
              <a:ext cx="81074" cy="40236"/>
            </a:xfrm>
            <a:custGeom>
              <a:avLst/>
              <a:gdLst/>
              <a:ahLst/>
              <a:cxnLst/>
              <a:rect l="l" t="t" r="r" b="b"/>
              <a:pathLst>
                <a:path w="3095" h="1536" extrusionOk="0">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41"/>
            <p:cNvSpPr/>
            <p:nvPr/>
          </p:nvSpPr>
          <p:spPr>
            <a:xfrm>
              <a:off x="6376768" y="2369534"/>
              <a:ext cx="257995" cy="28945"/>
            </a:xfrm>
            <a:custGeom>
              <a:avLst/>
              <a:gdLst/>
              <a:ahLst/>
              <a:cxnLst/>
              <a:rect l="l" t="t" r="r" b="b"/>
              <a:pathLst>
                <a:path w="9849" h="1105" extrusionOk="0">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41"/>
            <p:cNvSpPr/>
            <p:nvPr/>
          </p:nvSpPr>
          <p:spPr>
            <a:xfrm>
              <a:off x="6376402" y="2369560"/>
              <a:ext cx="257549" cy="28919"/>
            </a:xfrm>
            <a:custGeom>
              <a:avLst/>
              <a:gdLst/>
              <a:ahLst/>
              <a:cxnLst/>
              <a:rect l="l" t="t" r="r" b="b"/>
              <a:pathLst>
                <a:path w="9832" h="1104" extrusionOk="0">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41"/>
            <p:cNvSpPr/>
            <p:nvPr/>
          </p:nvSpPr>
          <p:spPr>
            <a:xfrm>
              <a:off x="6496506" y="2427634"/>
              <a:ext cx="17786" cy="155494"/>
            </a:xfrm>
            <a:custGeom>
              <a:avLst/>
              <a:gdLst/>
              <a:ahLst/>
              <a:cxnLst/>
              <a:rect l="l" t="t" r="r" b="b"/>
              <a:pathLst>
                <a:path w="679" h="5936" extrusionOk="0">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41"/>
            <p:cNvSpPr/>
            <p:nvPr/>
          </p:nvSpPr>
          <p:spPr>
            <a:xfrm>
              <a:off x="6547141" y="2427634"/>
              <a:ext cx="21925" cy="155310"/>
            </a:xfrm>
            <a:custGeom>
              <a:avLst/>
              <a:gdLst/>
              <a:ahLst/>
              <a:cxnLst/>
              <a:rect l="l" t="t" r="r" b="b"/>
              <a:pathLst>
                <a:path w="837" h="5929" extrusionOk="0">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41"/>
            <p:cNvSpPr/>
            <p:nvPr/>
          </p:nvSpPr>
          <p:spPr>
            <a:xfrm>
              <a:off x="6441758" y="2427634"/>
              <a:ext cx="21820" cy="155310"/>
            </a:xfrm>
            <a:custGeom>
              <a:avLst/>
              <a:gdLst/>
              <a:ahLst/>
              <a:cxnLst/>
              <a:rect l="l" t="t" r="r" b="b"/>
              <a:pathLst>
                <a:path w="833" h="5929" extrusionOk="0">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41"/>
            <p:cNvSpPr/>
            <p:nvPr/>
          </p:nvSpPr>
          <p:spPr>
            <a:xfrm>
              <a:off x="6497213" y="2427634"/>
              <a:ext cx="17079" cy="155494"/>
            </a:xfrm>
            <a:custGeom>
              <a:avLst/>
              <a:gdLst/>
              <a:ahLst/>
              <a:cxnLst/>
              <a:rect l="l" t="t" r="r" b="b"/>
              <a:pathLst>
                <a:path w="652" h="5936" extrusionOk="0">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41"/>
            <p:cNvSpPr/>
            <p:nvPr/>
          </p:nvSpPr>
          <p:spPr>
            <a:xfrm>
              <a:off x="6547927" y="2427634"/>
              <a:ext cx="21139" cy="155520"/>
            </a:xfrm>
            <a:custGeom>
              <a:avLst/>
              <a:gdLst/>
              <a:ahLst/>
              <a:cxnLst/>
              <a:rect l="l" t="t" r="r" b="b"/>
              <a:pathLst>
                <a:path w="807" h="5937" extrusionOk="0">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41"/>
            <p:cNvSpPr/>
            <p:nvPr/>
          </p:nvSpPr>
          <p:spPr>
            <a:xfrm>
              <a:off x="6446500" y="2427634"/>
              <a:ext cx="17236" cy="155546"/>
            </a:xfrm>
            <a:custGeom>
              <a:avLst/>
              <a:gdLst/>
              <a:ahLst/>
              <a:cxnLst/>
              <a:rect l="l" t="t" r="r" b="b"/>
              <a:pathLst>
                <a:path w="658" h="5938" extrusionOk="0">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41"/>
            <p:cNvSpPr/>
            <p:nvPr/>
          </p:nvSpPr>
          <p:spPr>
            <a:xfrm>
              <a:off x="6371739" y="2314603"/>
              <a:ext cx="267346" cy="322303"/>
            </a:xfrm>
            <a:custGeom>
              <a:avLst/>
              <a:gdLst/>
              <a:ahLst/>
              <a:cxnLst/>
              <a:rect l="l" t="t" r="r" b="b"/>
              <a:pathLst>
                <a:path w="10206" h="12304" extrusionOk="0">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41"/>
            <p:cNvSpPr/>
            <p:nvPr/>
          </p:nvSpPr>
          <p:spPr>
            <a:xfrm>
              <a:off x="6491738" y="2422972"/>
              <a:ext cx="27321" cy="164924"/>
            </a:xfrm>
            <a:custGeom>
              <a:avLst/>
              <a:gdLst/>
              <a:ahLst/>
              <a:cxnLst/>
              <a:rect l="l" t="t" r="r" b="b"/>
              <a:pathLst>
                <a:path w="1043" h="6296" extrusionOk="0">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41"/>
            <p:cNvSpPr/>
            <p:nvPr/>
          </p:nvSpPr>
          <p:spPr>
            <a:xfrm>
              <a:off x="6542452" y="2422945"/>
              <a:ext cx="31355" cy="164505"/>
            </a:xfrm>
            <a:custGeom>
              <a:avLst/>
              <a:gdLst/>
              <a:ahLst/>
              <a:cxnLst/>
              <a:rect l="l" t="t" r="r" b="b"/>
              <a:pathLst>
                <a:path w="1197" h="6280" extrusionOk="0">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41"/>
            <p:cNvSpPr/>
            <p:nvPr/>
          </p:nvSpPr>
          <p:spPr>
            <a:xfrm>
              <a:off x="6436991" y="2422945"/>
              <a:ext cx="31251" cy="164505"/>
            </a:xfrm>
            <a:custGeom>
              <a:avLst/>
              <a:gdLst/>
              <a:ahLst/>
              <a:cxnLst/>
              <a:rect l="l" t="t" r="r" b="b"/>
              <a:pathLst>
                <a:path w="1193" h="6280" extrusionOk="0">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3" name="Google Shape;7803;p41"/>
          <p:cNvGrpSpPr/>
          <p:nvPr/>
        </p:nvGrpSpPr>
        <p:grpSpPr>
          <a:xfrm>
            <a:off x="8297836" y="3553249"/>
            <a:ext cx="504813" cy="478576"/>
            <a:chOff x="6856635" y="2291787"/>
            <a:chExt cx="388079" cy="367909"/>
          </a:xfrm>
        </p:grpSpPr>
        <p:sp>
          <p:nvSpPr>
            <p:cNvPr id="7804" name="Google Shape;7804;p41"/>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41"/>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41"/>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41"/>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41"/>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41"/>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41"/>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41"/>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41"/>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41"/>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4" name="Google Shape;7814;p41"/>
          <p:cNvGrpSpPr/>
          <p:nvPr/>
        </p:nvGrpSpPr>
        <p:grpSpPr>
          <a:xfrm>
            <a:off x="9014081" y="3559178"/>
            <a:ext cx="485663" cy="464844"/>
            <a:chOff x="7407254" y="2296345"/>
            <a:chExt cx="373357" cy="357352"/>
          </a:xfrm>
        </p:grpSpPr>
        <p:sp>
          <p:nvSpPr>
            <p:cNvPr id="7815" name="Google Shape;7815;p41"/>
            <p:cNvSpPr/>
            <p:nvPr/>
          </p:nvSpPr>
          <p:spPr>
            <a:xfrm>
              <a:off x="7528720" y="2510489"/>
              <a:ext cx="9614" cy="20118"/>
            </a:xfrm>
            <a:custGeom>
              <a:avLst/>
              <a:gdLst/>
              <a:ahLst/>
              <a:cxnLst/>
              <a:rect l="l" t="t" r="r" b="b"/>
              <a:pathLst>
                <a:path w="367" h="768" extrusionOk="0">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41"/>
            <p:cNvSpPr/>
            <p:nvPr/>
          </p:nvSpPr>
          <p:spPr>
            <a:xfrm>
              <a:off x="7538307" y="2324767"/>
              <a:ext cx="236017" cy="248302"/>
            </a:xfrm>
            <a:custGeom>
              <a:avLst/>
              <a:gdLst/>
              <a:ahLst/>
              <a:cxnLst/>
              <a:rect l="l" t="t" r="r" b="b"/>
              <a:pathLst>
                <a:path w="9010" h="9479" extrusionOk="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41"/>
            <p:cNvSpPr/>
            <p:nvPr/>
          </p:nvSpPr>
          <p:spPr>
            <a:xfrm>
              <a:off x="7516513" y="2302003"/>
              <a:ext cx="248931" cy="240837"/>
            </a:xfrm>
            <a:custGeom>
              <a:avLst/>
              <a:gdLst/>
              <a:ahLst/>
              <a:cxnLst/>
              <a:rect l="l" t="t" r="r" b="b"/>
              <a:pathLst>
                <a:path w="9503" h="9194" extrusionOk="0">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41"/>
            <p:cNvSpPr/>
            <p:nvPr/>
          </p:nvSpPr>
          <p:spPr>
            <a:xfrm>
              <a:off x="7643978" y="2420981"/>
              <a:ext cx="24073" cy="57839"/>
            </a:xfrm>
            <a:custGeom>
              <a:avLst/>
              <a:gdLst/>
              <a:ahLst/>
              <a:cxnLst/>
              <a:rect l="l" t="t" r="r" b="b"/>
              <a:pathLst>
                <a:path w="919" h="2208" extrusionOk="0">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41"/>
            <p:cNvSpPr/>
            <p:nvPr/>
          </p:nvSpPr>
          <p:spPr>
            <a:xfrm>
              <a:off x="7442355" y="2571785"/>
              <a:ext cx="160890" cy="77642"/>
            </a:xfrm>
            <a:custGeom>
              <a:avLst/>
              <a:gdLst/>
              <a:ahLst/>
              <a:cxnLst/>
              <a:rect l="l" t="t" r="r" b="b"/>
              <a:pathLst>
                <a:path w="6142" h="2964" extrusionOk="0">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41"/>
            <p:cNvSpPr/>
            <p:nvPr/>
          </p:nvSpPr>
          <p:spPr>
            <a:xfrm>
              <a:off x="7563900" y="2526809"/>
              <a:ext cx="87910" cy="49325"/>
            </a:xfrm>
            <a:custGeom>
              <a:avLst/>
              <a:gdLst/>
              <a:ahLst/>
              <a:cxnLst/>
              <a:rect l="l" t="t" r="r" b="b"/>
              <a:pathLst>
                <a:path w="3356" h="1883" extrusionOk="0">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41"/>
            <p:cNvSpPr/>
            <p:nvPr/>
          </p:nvSpPr>
          <p:spPr>
            <a:xfrm>
              <a:off x="7412100" y="2398217"/>
              <a:ext cx="250110" cy="240706"/>
            </a:xfrm>
            <a:custGeom>
              <a:avLst/>
              <a:gdLst/>
              <a:ahLst/>
              <a:cxnLst/>
              <a:rect l="l" t="t" r="r" b="b"/>
              <a:pathLst>
                <a:path w="9548" h="9189" extrusionOk="0">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41"/>
            <p:cNvSpPr/>
            <p:nvPr/>
          </p:nvSpPr>
          <p:spPr>
            <a:xfrm>
              <a:off x="7554469" y="2550515"/>
              <a:ext cx="38716" cy="23549"/>
            </a:xfrm>
            <a:custGeom>
              <a:avLst/>
              <a:gdLst/>
              <a:ahLst/>
              <a:cxnLst/>
              <a:rect l="l" t="t" r="r" b="b"/>
              <a:pathLst>
                <a:path w="1478" h="899" extrusionOk="0">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41"/>
            <p:cNvSpPr/>
            <p:nvPr/>
          </p:nvSpPr>
          <p:spPr>
            <a:xfrm>
              <a:off x="7407254" y="2335769"/>
              <a:ext cx="330188" cy="317929"/>
            </a:xfrm>
            <a:custGeom>
              <a:avLst/>
              <a:gdLst/>
              <a:ahLst/>
              <a:cxnLst/>
              <a:rect l="l" t="t" r="r" b="b"/>
              <a:pathLst>
                <a:path w="12605" h="12137" extrusionOk="0">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41"/>
            <p:cNvSpPr/>
            <p:nvPr/>
          </p:nvSpPr>
          <p:spPr>
            <a:xfrm>
              <a:off x="7449166" y="2296345"/>
              <a:ext cx="331445" cy="319317"/>
            </a:xfrm>
            <a:custGeom>
              <a:avLst/>
              <a:gdLst/>
              <a:ahLst/>
              <a:cxnLst/>
              <a:rect l="l" t="t" r="r" b="b"/>
              <a:pathLst>
                <a:path w="12653" h="12190" extrusionOk="0">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41"/>
          <p:cNvGrpSpPr/>
          <p:nvPr/>
        </p:nvGrpSpPr>
        <p:grpSpPr>
          <a:xfrm>
            <a:off x="9711994" y="3617752"/>
            <a:ext cx="503280" cy="349502"/>
            <a:chOff x="7943780" y="2341374"/>
            <a:chExt cx="386900" cy="268682"/>
          </a:xfrm>
        </p:grpSpPr>
        <p:sp>
          <p:nvSpPr>
            <p:cNvPr id="7826" name="Google Shape;7826;p41"/>
            <p:cNvSpPr/>
            <p:nvPr/>
          </p:nvSpPr>
          <p:spPr>
            <a:xfrm>
              <a:off x="7950145" y="2379069"/>
              <a:ext cx="374169" cy="225408"/>
            </a:xfrm>
            <a:custGeom>
              <a:avLst/>
              <a:gdLst/>
              <a:ahLst/>
              <a:cxnLst/>
              <a:rect l="l" t="t" r="r" b="b"/>
              <a:pathLst>
                <a:path w="14284" h="8605" extrusionOk="0">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41"/>
            <p:cNvSpPr/>
            <p:nvPr/>
          </p:nvSpPr>
          <p:spPr>
            <a:xfrm>
              <a:off x="7950145" y="2379069"/>
              <a:ext cx="205788" cy="225408"/>
            </a:xfrm>
            <a:custGeom>
              <a:avLst/>
              <a:gdLst/>
              <a:ahLst/>
              <a:cxnLst/>
              <a:rect l="l" t="t" r="r" b="b"/>
              <a:pathLst>
                <a:path w="7856" h="8605" extrusionOk="0">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41"/>
            <p:cNvSpPr/>
            <p:nvPr/>
          </p:nvSpPr>
          <p:spPr>
            <a:xfrm>
              <a:off x="8050236" y="2411158"/>
              <a:ext cx="167622" cy="161283"/>
            </a:xfrm>
            <a:custGeom>
              <a:avLst/>
              <a:gdLst/>
              <a:ahLst/>
              <a:cxnLst/>
              <a:rect l="l" t="t" r="r" b="b"/>
              <a:pathLst>
                <a:path w="6399" h="6157" extrusionOk="0">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41"/>
            <p:cNvSpPr/>
            <p:nvPr/>
          </p:nvSpPr>
          <p:spPr>
            <a:xfrm>
              <a:off x="8056628" y="2411158"/>
              <a:ext cx="95874" cy="161283"/>
            </a:xfrm>
            <a:custGeom>
              <a:avLst/>
              <a:gdLst/>
              <a:ahLst/>
              <a:cxnLst/>
              <a:rect l="l" t="t" r="r" b="b"/>
              <a:pathLst>
                <a:path w="3660" h="6157" extrusionOk="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41"/>
            <p:cNvSpPr/>
            <p:nvPr/>
          </p:nvSpPr>
          <p:spPr>
            <a:xfrm>
              <a:off x="8093327" y="2451105"/>
              <a:ext cx="84584" cy="81388"/>
            </a:xfrm>
            <a:custGeom>
              <a:avLst/>
              <a:gdLst/>
              <a:ahLst/>
              <a:cxnLst/>
              <a:rect l="l" t="t" r="r" b="b"/>
              <a:pathLst>
                <a:path w="3229" h="3107" extrusionOk="0">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41"/>
            <p:cNvSpPr/>
            <p:nvPr/>
          </p:nvSpPr>
          <p:spPr>
            <a:xfrm>
              <a:off x="8096470" y="2451079"/>
              <a:ext cx="56581" cy="81440"/>
            </a:xfrm>
            <a:custGeom>
              <a:avLst/>
              <a:gdLst/>
              <a:ahLst/>
              <a:cxnLst/>
              <a:rect l="l" t="t" r="r" b="b"/>
              <a:pathLst>
                <a:path w="2160" h="3109" extrusionOk="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41"/>
            <p:cNvSpPr/>
            <p:nvPr/>
          </p:nvSpPr>
          <p:spPr>
            <a:xfrm>
              <a:off x="8147184" y="2453620"/>
              <a:ext cx="32875" cy="28160"/>
            </a:xfrm>
            <a:custGeom>
              <a:avLst/>
              <a:gdLst/>
              <a:ahLst/>
              <a:cxnLst/>
              <a:rect l="l" t="t" r="r" b="b"/>
              <a:pathLst>
                <a:path w="1255" h="1075" extrusionOk="0">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41"/>
            <p:cNvSpPr/>
            <p:nvPr/>
          </p:nvSpPr>
          <p:spPr>
            <a:xfrm>
              <a:off x="8252750" y="2394026"/>
              <a:ext cx="37695" cy="26012"/>
            </a:xfrm>
            <a:custGeom>
              <a:avLst/>
              <a:gdLst/>
              <a:ahLst/>
              <a:cxnLst/>
              <a:rect l="l" t="t" r="r" b="b"/>
              <a:pathLst>
                <a:path w="1439" h="993" extrusionOk="0">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41"/>
            <p:cNvSpPr/>
            <p:nvPr/>
          </p:nvSpPr>
          <p:spPr>
            <a:xfrm>
              <a:off x="8015318" y="2341374"/>
              <a:ext cx="226927" cy="57734"/>
            </a:xfrm>
            <a:custGeom>
              <a:avLst/>
              <a:gdLst/>
              <a:ahLst/>
              <a:cxnLst/>
              <a:rect l="l" t="t" r="r" b="b"/>
              <a:pathLst>
                <a:path w="8663" h="2204" extrusionOk="0">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41"/>
            <p:cNvSpPr/>
            <p:nvPr/>
          </p:nvSpPr>
          <p:spPr>
            <a:xfrm>
              <a:off x="7943780" y="2373489"/>
              <a:ext cx="386900" cy="236567"/>
            </a:xfrm>
            <a:custGeom>
              <a:avLst/>
              <a:gdLst/>
              <a:ahLst/>
              <a:cxnLst/>
              <a:rect l="l" t="t" r="r" b="b"/>
              <a:pathLst>
                <a:path w="14770" h="9031" extrusionOk="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41"/>
            <p:cNvSpPr/>
            <p:nvPr/>
          </p:nvSpPr>
          <p:spPr>
            <a:xfrm>
              <a:off x="8044945" y="2405500"/>
              <a:ext cx="188945" cy="172546"/>
            </a:xfrm>
            <a:custGeom>
              <a:avLst/>
              <a:gdLst/>
              <a:ahLst/>
              <a:cxnLst/>
              <a:rect l="l" t="t" r="r" b="b"/>
              <a:pathLst>
                <a:path w="7213" h="6587" extrusionOk="0">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41"/>
            <p:cNvSpPr/>
            <p:nvPr/>
          </p:nvSpPr>
          <p:spPr>
            <a:xfrm>
              <a:off x="8087485" y="2445683"/>
              <a:ext cx="95900" cy="92233"/>
            </a:xfrm>
            <a:custGeom>
              <a:avLst/>
              <a:gdLst/>
              <a:ahLst/>
              <a:cxnLst/>
              <a:rect l="l" t="t" r="r" b="b"/>
              <a:pathLst>
                <a:path w="3661" h="3521" extrusionOk="0">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8" name="Google Shape;7838;p41"/>
          <p:cNvGrpSpPr/>
          <p:nvPr/>
        </p:nvGrpSpPr>
        <p:grpSpPr>
          <a:xfrm>
            <a:off x="2613331" y="4140386"/>
            <a:ext cx="507130" cy="507028"/>
            <a:chOff x="2486628" y="2743153"/>
            <a:chExt cx="389860" cy="389782"/>
          </a:xfrm>
        </p:grpSpPr>
        <p:sp>
          <p:nvSpPr>
            <p:cNvPr id="7839" name="Google Shape;7839;p41"/>
            <p:cNvSpPr/>
            <p:nvPr/>
          </p:nvSpPr>
          <p:spPr>
            <a:xfrm>
              <a:off x="2492810" y="2749257"/>
              <a:ext cx="287281" cy="287281"/>
            </a:xfrm>
            <a:custGeom>
              <a:avLst/>
              <a:gdLst/>
              <a:ahLst/>
              <a:cxnLst/>
              <a:rect l="l" t="t" r="r" b="b"/>
              <a:pathLst>
                <a:path w="10967" h="10967" extrusionOk="0">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41"/>
            <p:cNvSpPr/>
            <p:nvPr/>
          </p:nvSpPr>
          <p:spPr>
            <a:xfrm>
              <a:off x="2568382" y="2829859"/>
              <a:ext cx="131080" cy="126129"/>
            </a:xfrm>
            <a:custGeom>
              <a:avLst/>
              <a:gdLst/>
              <a:ahLst/>
              <a:cxnLst/>
              <a:rect l="l" t="t" r="r" b="b"/>
              <a:pathLst>
                <a:path w="5004" h="4815" extrusionOk="0">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41"/>
            <p:cNvSpPr/>
            <p:nvPr/>
          </p:nvSpPr>
          <p:spPr>
            <a:xfrm>
              <a:off x="2594525" y="2861555"/>
              <a:ext cx="73267" cy="62737"/>
            </a:xfrm>
            <a:custGeom>
              <a:avLst/>
              <a:gdLst/>
              <a:ahLst/>
              <a:cxnLst/>
              <a:rect l="l" t="t" r="r" b="b"/>
              <a:pathLst>
                <a:path w="2797" h="2395" extrusionOk="0">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41"/>
            <p:cNvSpPr/>
            <p:nvPr/>
          </p:nvSpPr>
          <p:spPr>
            <a:xfrm>
              <a:off x="2605029" y="2862995"/>
              <a:ext cx="43719" cy="59803"/>
            </a:xfrm>
            <a:custGeom>
              <a:avLst/>
              <a:gdLst/>
              <a:ahLst/>
              <a:cxnLst/>
              <a:rect l="l" t="t" r="r" b="b"/>
              <a:pathLst>
                <a:path w="1669" h="2283" extrusionOk="0">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41"/>
            <p:cNvSpPr/>
            <p:nvPr/>
          </p:nvSpPr>
          <p:spPr>
            <a:xfrm>
              <a:off x="2681597" y="2938018"/>
              <a:ext cx="188787" cy="188892"/>
            </a:xfrm>
            <a:custGeom>
              <a:avLst/>
              <a:gdLst/>
              <a:ahLst/>
              <a:cxnLst/>
              <a:rect l="l" t="t" r="r" b="b"/>
              <a:pathLst>
                <a:path w="7207" h="7211" extrusionOk="0">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41"/>
            <p:cNvSpPr/>
            <p:nvPr/>
          </p:nvSpPr>
          <p:spPr>
            <a:xfrm>
              <a:off x="2725028" y="2985247"/>
              <a:ext cx="98153" cy="94407"/>
            </a:xfrm>
            <a:custGeom>
              <a:avLst/>
              <a:gdLst/>
              <a:ahLst/>
              <a:cxnLst/>
              <a:rect l="l" t="t" r="r" b="b"/>
              <a:pathLst>
                <a:path w="3747" h="3604" extrusionOk="0">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41"/>
            <p:cNvSpPr/>
            <p:nvPr/>
          </p:nvSpPr>
          <p:spPr>
            <a:xfrm>
              <a:off x="2738047" y="3004108"/>
              <a:ext cx="66273" cy="56712"/>
            </a:xfrm>
            <a:custGeom>
              <a:avLst/>
              <a:gdLst/>
              <a:ahLst/>
              <a:cxnLst/>
              <a:rect l="l" t="t" r="r" b="b"/>
              <a:pathLst>
                <a:path w="2530" h="2165" extrusionOk="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41"/>
            <p:cNvSpPr/>
            <p:nvPr/>
          </p:nvSpPr>
          <p:spPr>
            <a:xfrm>
              <a:off x="2740745" y="3005706"/>
              <a:ext cx="44636" cy="40105"/>
            </a:xfrm>
            <a:custGeom>
              <a:avLst/>
              <a:gdLst/>
              <a:ahLst/>
              <a:cxnLst/>
              <a:rect l="l" t="t" r="r" b="b"/>
              <a:pathLst>
                <a:path w="1704" h="1531" extrusionOk="0">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41"/>
            <p:cNvSpPr/>
            <p:nvPr/>
          </p:nvSpPr>
          <p:spPr>
            <a:xfrm>
              <a:off x="2486628" y="2743153"/>
              <a:ext cx="389860" cy="389782"/>
            </a:xfrm>
            <a:custGeom>
              <a:avLst/>
              <a:gdLst/>
              <a:ahLst/>
              <a:cxnLst/>
              <a:rect l="l" t="t" r="r" b="b"/>
              <a:pathLst>
                <a:path w="14883" h="14880" extrusionOk="0">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8" name="Google Shape;7848;p41"/>
          <p:cNvGrpSpPr/>
          <p:nvPr/>
        </p:nvGrpSpPr>
        <p:grpSpPr>
          <a:xfrm>
            <a:off x="1262926" y="5971377"/>
            <a:ext cx="419218" cy="417617"/>
            <a:chOff x="1448494" y="4150741"/>
            <a:chExt cx="322277" cy="321046"/>
          </a:xfrm>
        </p:grpSpPr>
        <p:sp>
          <p:nvSpPr>
            <p:cNvPr id="7849" name="Google Shape;7849;p41"/>
            <p:cNvSpPr/>
            <p:nvPr/>
          </p:nvSpPr>
          <p:spPr>
            <a:xfrm>
              <a:off x="1453156" y="4338900"/>
              <a:ext cx="56581" cy="128120"/>
            </a:xfrm>
            <a:custGeom>
              <a:avLst/>
              <a:gdLst/>
              <a:ahLst/>
              <a:cxnLst/>
              <a:rect l="l" t="t" r="r" b="b"/>
              <a:pathLst>
                <a:path w="2160" h="4891" extrusionOk="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41"/>
            <p:cNvSpPr/>
            <p:nvPr/>
          </p:nvSpPr>
          <p:spPr>
            <a:xfrm>
              <a:off x="1453235" y="4338900"/>
              <a:ext cx="26955" cy="128120"/>
            </a:xfrm>
            <a:custGeom>
              <a:avLst/>
              <a:gdLst/>
              <a:ahLst/>
              <a:cxnLst/>
              <a:rect l="l" t="t" r="r" b="b"/>
              <a:pathLst>
                <a:path w="1029" h="4891" extrusionOk="0">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41"/>
            <p:cNvSpPr/>
            <p:nvPr/>
          </p:nvSpPr>
          <p:spPr>
            <a:xfrm>
              <a:off x="1538604" y="4307309"/>
              <a:ext cx="56581" cy="159711"/>
            </a:xfrm>
            <a:custGeom>
              <a:avLst/>
              <a:gdLst/>
              <a:ahLst/>
              <a:cxnLst/>
              <a:rect l="l" t="t" r="r" b="b"/>
              <a:pathLst>
                <a:path w="2160" h="6097" extrusionOk="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41"/>
            <p:cNvSpPr/>
            <p:nvPr/>
          </p:nvSpPr>
          <p:spPr>
            <a:xfrm>
              <a:off x="1538709" y="4307309"/>
              <a:ext cx="26955" cy="159711"/>
            </a:xfrm>
            <a:custGeom>
              <a:avLst/>
              <a:gdLst/>
              <a:ahLst/>
              <a:cxnLst/>
              <a:rect l="l" t="t" r="r" b="b"/>
              <a:pathLst>
                <a:path w="1029" h="6097" extrusionOk="0">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41"/>
            <p:cNvSpPr/>
            <p:nvPr/>
          </p:nvSpPr>
          <p:spPr>
            <a:xfrm>
              <a:off x="1624079" y="4275613"/>
              <a:ext cx="56555" cy="191407"/>
            </a:xfrm>
            <a:custGeom>
              <a:avLst/>
              <a:gdLst/>
              <a:ahLst/>
              <a:cxnLst/>
              <a:rect l="l" t="t" r="r" b="b"/>
              <a:pathLst>
                <a:path w="2159" h="7307" extrusionOk="0">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41"/>
            <p:cNvSpPr/>
            <p:nvPr/>
          </p:nvSpPr>
          <p:spPr>
            <a:xfrm>
              <a:off x="1624079" y="4275613"/>
              <a:ext cx="26955" cy="191407"/>
            </a:xfrm>
            <a:custGeom>
              <a:avLst/>
              <a:gdLst/>
              <a:ahLst/>
              <a:cxnLst/>
              <a:rect l="l" t="t" r="r" b="b"/>
              <a:pathLst>
                <a:path w="1029" h="7307" extrusionOk="0">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41"/>
            <p:cNvSpPr/>
            <p:nvPr/>
          </p:nvSpPr>
          <p:spPr>
            <a:xfrm>
              <a:off x="1709422" y="4243917"/>
              <a:ext cx="56581" cy="223103"/>
            </a:xfrm>
            <a:custGeom>
              <a:avLst/>
              <a:gdLst/>
              <a:ahLst/>
              <a:cxnLst/>
              <a:rect l="l" t="t" r="r" b="b"/>
              <a:pathLst>
                <a:path w="2160" h="8517" extrusionOk="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41"/>
            <p:cNvSpPr/>
            <p:nvPr/>
          </p:nvSpPr>
          <p:spPr>
            <a:xfrm>
              <a:off x="1709527" y="4243917"/>
              <a:ext cx="26955" cy="223103"/>
            </a:xfrm>
            <a:custGeom>
              <a:avLst/>
              <a:gdLst/>
              <a:ahLst/>
              <a:cxnLst/>
              <a:rect l="l" t="t" r="r" b="b"/>
              <a:pathLst>
                <a:path w="1029" h="8517" extrusionOk="0">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41"/>
            <p:cNvSpPr/>
            <p:nvPr/>
          </p:nvSpPr>
          <p:spPr>
            <a:xfrm>
              <a:off x="1466882" y="4155509"/>
              <a:ext cx="290424" cy="117170"/>
            </a:xfrm>
            <a:custGeom>
              <a:avLst/>
              <a:gdLst/>
              <a:ahLst/>
              <a:cxnLst/>
              <a:rect l="l" t="t" r="r" b="b"/>
              <a:pathLst>
                <a:path w="11087" h="4473" extrusionOk="0">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41"/>
            <p:cNvSpPr/>
            <p:nvPr/>
          </p:nvSpPr>
          <p:spPr>
            <a:xfrm>
              <a:off x="1448494" y="4334133"/>
              <a:ext cx="65985" cy="137550"/>
            </a:xfrm>
            <a:custGeom>
              <a:avLst/>
              <a:gdLst/>
              <a:ahLst/>
              <a:cxnLst/>
              <a:rect l="l" t="t" r="r" b="b"/>
              <a:pathLst>
                <a:path w="2519" h="5251" extrusionOk="0">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41"/>
            <p:cNvSpPr/>
            <p:nvPr/>
          </p:nvSpPr>
          <p:spPr>
            <a:xfrm>
              <a:off x="1533863" y="4302541"/>
              <a:ext cx="66090" cy="169246"/>
            </a:xfrm>
            <a:custGeom>
              <a:avLst/>
              <a:gdLst/>
              <a:ahLst/>
              <a:cxnLst/>
              <a:rect l="l" t="t" r="r" b="b"/>
              <a:pathLst>
                <a:path w="2523" h="6461" extrusionOk="0">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41"/>
            <p:cNvSpPr/>
            <p:nvPr/>
          </p:nvSpPr>
          <p:spPr>
            <a:xfrm>
              <a:off x="1619311" y="4270846"/>
              <a:ext cx="66011" cy="200942"/>
            </a:xfrm>
            <a:custGeom>
              <a:avLst/>
              <a:gdLst/>
              <a:ahLst/>
              <a:cxnLst/>
              <a:rect l="l" t="t" r="r" b="b"/>
              <a:pathLst>
                <a:path w="2520" h="7671" extrusionOk="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41"/>
            <p:cNvSpPr/>
            <p:nvPr/>
          </p:nvSpPr>
          <p:spPr>
            <a:xfrm>
              <a:off x="1704759" y="4239254"/>
              <a:ext cx="66011" cy="232428"/>
            </a:xfrm>
            <a:custGeom>
              <a:avLst/>
              <a:gdLst/>
              <a:ahLst/>
              <a:cxnLst/>
              <a:rect l="l" t="t" r="r" b="b"/>
              <a:pathLst>
                <a:path w="2520" h="8873" extrusionOk="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41"/>
            <p:cNvSpPr/>
            <p:nvPr/>
          </p:nvSpPr>
          <p:spPr>
            <a:xfrm>
              <a:off x="1510340" y="4150741"/>
              <a:ext cx="252441" cy="90058"/>
            </a:xfrm>
            <a:custGeom>
              <a:avLst/>
              <a:gdLst/>
              <a:ahLst/>
              <a:cxnLst/>
              <a:rect l="l" t="t" r="r" b="b"/>
              <a:pathLst>
                <a:path w="9637" h="3438" extrusionOk="0">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41"/>
            <p:cNvSpPr/>
            <p:nvPr/>
          </p:nvSpPr>
          <p:spPr>
            <a:xfrm>
              <a:off x="1462141" y="4232941"/>
              <a:ext cx="194341" cy="44401"/>
            </a:xfrm>
            <a:custGeom>
              <a:avLst/>
              <a:gdLst/>
              <a:ahLst/>
              <a:cxnLst/>
              <a:rect l="l" t="t" r="r" b="b"/>
              <a:pathLst>
                <a:path w="7419" h="1695" extrusionOk="0">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4" name="Google Shape;7864;p41"/>
          <p:cNvGrpSpPr/>
          <p:nvPr/>
        </p:nvGrpSpPr>
        <p:grpSpPr>
          <a:xfrm>
            <a:off x="1270968" y="4186387"/>
            <a:ext cx="353250" cy="425420"/>
            <a:chOff x="1454676" y="2778516"/>
            <a:chExt cx="271564" cy="327045"/>
          </a:xfrm>
        </p:grpSpPr>
        <p:sp>
          <p:nvSpPr>
            <p:cNvPr id="7865" name="Google Shape;7865;p41"/>
            <p:cNvSpPr/>
            <p:nvPr/>
          </p:nvSpPr>
          <p:spPr>
            <a:xfrm>
              <a:off x="1579992" y="2963977"/>
              <a:ext cx="20851" cy="94459"/>
            </a:xfrm>
            <a:custGeom>
              <a:avLst/>
              <a:gdLst/>
              <a:ahLst/>
              <a:cxnLst/>
              <a:rect l="l" t="t" r="r" b="b"/>
              <a:pathLst>
                <a:path w="796" h="3606" extrusionOk="0">
                  <a:moveTo>
                    <a:pt x="0" y="0"/>
                  </a:moveTo>
                  <a:lnTo>
                    <a:pt x="0" y="3605"/>
                  </a:lnTo>
                  <a:lnTo>
                    <a:pt x="795" y="3605"/>
                  </a:lnTo>
                  <a:lnTo>
                    <a:pt x="795"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41"/>
            <p:cNvSpPr/>
            <p:nvPr/>
          </p:nvSpPr>
          <p:spPr>
            <a:xfrm>
              <a:off x="1513929" y="2793867"/>
              <a:ext cx="152979" cy="186823"/>
            </a:xfrm>
            <a:custGeom>
              <a:avLst/>
              <a:gdLst/>
              <a:ahLst/>
              <a:cxnLst/>
              <a:rect l="l" t="t" r="r" b="b"/>
              <a:pathLst>
                <a:path w="5840" h="7132" extrusionOk="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41"/>
            <p:cNvSpPr/>
            <p:nvPr/>
          </p:nvSpPr>
          <p:spPr>
            <a:xfrm>
              <a:off x="1575958" y="2793867"/>
              <a:ext cx="90949" cy="186823"/>
            </a:xfrm>
            <a:custGeom>
              <a:avLst/>
              <a:gdLst/>
              <a:ahLst/>
              <a:cxnLst/>
              <a:rect l="l" t="t" r="r" b="b"/>
              <a:pathLst>
                <a:path w="3472" h="7132" extrusionOk="0">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41"/>
            <p:cNvSpPr/>
            <p:nvPr/>
          </p:nvSpPr>
          <p:spPr>
            <a:xfrm>
              <a:off x="1503948" y="2783362"/>
              <a:ext cx="172913" cy="21035"/>
            </a:xfrm>
            <a:custGeom>
              <a:avLst/>
              <a:gdLst/>
              <a:ahLst/>
              <a:cxnLst/>
              <a:rect l="l" t="t" r="r" b="b"/>
              <a:pathLst>
                <a:path w="6601" h="803" extrusionOk="0">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41"/>
            <p:cNvSpPr/>
            <p:nvPr/>
          </p:nvSpPr>
          <p:spPr>
            <a:xfrm>
              <a:off x="1648126" y="2783362"/>
              <a:ext cx="28736" cy="21035"/>
            </a:xfrm>
            <a:custGeom>
              <a:avLst/>
              <a:gdLst/>
              <a:ahLst/>
              <a:cxnLst/>
              <a:rect l="l" t="t" r="r" b="b"/>
              <a:pathLst>
                <a:path w="1097" h="803" extrusionOk="0">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41"/>
            <p:cNvSpPr/>
            <p:nvPr/>
          </p:nvSpPr>
          <p:spPr>
            <a:xfrm>
              <a:off x="1552619" y="2839839"/>
              <a:ext cx="75704" cy="71591"/>
            </a:xfrm>
            <a:custGeom>
              <a:avLst/>
              <a:gdLst/>
              <a:ahLst/>
              <a:cxnLst/>
              <a:rect l="l" t="t" r="r" b="b"/>
              <a:pathLst>
                <a:path w="2890" h="2733" extrusionOk="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41"/>
            <p:cNvSpPr/>
            <p:nvPr/>
          </p:nvSpPr>
          <p:spPr>
            <a:xfrm>
              <a:off x="1570667" y="2968561"/>
              <a:ext cx="39607" cy="19489"/>
            </a:xfrm>
            <a:custGeom>
              <a:avLst/>
              <a:gdLst/>
              <a:ahLst/>
              <a:cxnLst/>
              <a:rect l="l" t="t" r="r" b="b"/>
              <a:pathLst>
                <a:path w="1512" h="744" extrusionOk="0">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41"/>
            <p:cNvSpPr/>
            <p:nvPr/>
          </p:nvSpPr>
          <p:spPr>
            <a:xfrm>
              <a:off x="1549842" y="3044396"/>
              <a:ext cx="81152" cy="28029"/>
            </a:xfrm>
            <a:custGeom>
              <a:avLst/>
              <a:gdLst/>
              <a:ahLst/>
              <a:cxnLst/>
              <a:rect l="l" t="t" r="r" b="b"/>
              <a:pathLst>
                <a:path w="3098" h="1070" extrusionOk="0">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41"/>
            <p:cNvSpPr/>
            <p:nvPr/>
          </p:nvSpPr>
          <p:spPr>
            <a:xfrm>
              <a:off x="1602337" y="3044396"/>
              <a:ext cx="28657" cy="28029"/>
            </a:xfrm>
            <a:custGeom>
              <a:avLst/>
              <a:gdLst/>
              <a:ahLst/>
              <a:cxnLst/>
              <a:rect l="l" t="t" r="r" b="b"/>
              <a:pathLst>
                <a:path w="1094" h="1070" extrusionOk="0">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41"/>
            <p:cNvSpPr/>
            <p:nvPr/>
          </p:nvSpPr>
          <p:spPr>
            <a:xfrm>
              <a:off x="1520556" y="3065509"/>
              <a:ext cx="139724" cy="35206"/>
            </a:xfrm>
            <a:custGeom>
              <a:avLst/>
              <a:gdLst/>
              <a:ahLst/>
              <a:cxnLst/>
              <a:rect l="l" t="t" r="r" b="b"/>
              <a:pathLst>
                <a:path w="5334" h="1344" extrusionOk="0">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41"/>
            <p:cNvSpPr/>
            <p:nvPr/>
          </p:nvSpPr>
          <p:spPr>
            <a:xfrm>
              <a:off x="1625048" y="3065509"/>
              <a:ext cx="35311" cy="35206"/>
            </a:xfrm>
            <a:custGeom>
              <a:avLst/>
              <a:gdLst/>
              <a:ahLst/>
              <a:cxnLst/>
              <a:rect l="l" t="t" r="r" b="b"/>
              <a:pathLst>
                <a:path w="1348" h="1344" extrusionOk="0">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41"/>
            <p:cNvSpPr/>
            <p:nvPr/>
          </p:nvSpPr>
          <p:spPr>
            <a:xfrm>
              <a:off x="1454676" y="2778516"/>
              <a:ext cx="271564" cy="327045"/>
            </a:xfrm>
            <a:custGeom>
              <a:avLst/>
              <a:gdLst/>
              <a:ahLst/>
              <a:cxnLst/>
              <a:rect l="l" t="t" r="r" b="b"/>
              <a:pathLst>
                <a:path w="10367" h="12485" extrusionOk="0">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41"/>
            <p:cNvSpPr/>
            <p:nvPr/>
          </p:nvSpPr>
          <p:spPr>
            <a:xfrm>
              <a:off x="1546332" y="2835071"/>
              <a:ext cx="88172" cy="81152"/>
            </a:xfrm>
            <a:custGeom>
              <a:avLst/>
              <a:gdLst/>
              <a:ahLst/>
              <a:cxnLst/>
              <a:rect l="l" t="t" r="r" b="b"/>
              <a:pathLst>
                <a:path w="3366" h="3098" extrusionOk="0">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8" name="Google Shape;7878;p41"/>
          <p:cNvGrpSpPr/>
          <p:nvPr/>
        </p:nvGrpSpPr>
        <p:grpSpPr>
          <a:xfrm>
            <a:off x="1924039" y="4177289"/>
            <a:ext cx="471182" cy="432303"/>
            <a:chOff x="1956729" y="2771522"/>
            <a:chExt cx="362224" cy="332336"/>
          </a:xfrm>
        </p:grpSpPr>
        <p:sp>
          <p:nvSpPr>
            <p:cNvPr id="7879" name="Google Shape;7879;p41"/>
            <p:cNvSpPr/>
            <p:nvPr/>
          </p:nvSpPr>
          <p:spPr>
            <a:xfrm>
              <a:off x="2054043" y="3034075"/>
              <a:ext cx="75337" cy="64518"/>
            </a:xfrm>
            <a:custGeom>
              <a:avLst/>
              <a:gdLst/>
              <a:ahLst/>
              <a:cxnLst/>
              <a:rect l="l" t="t" r="r" b="b"/>
              <a:pathLst>
                <a:path w="2876" h="2463" extrusionOk="0">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41"/>
            <p:cNvSpPr/>
            <p:nvPr/>
          </p:nvSpPr>
          <p:spPr>
            <a:xfrm>
              <a:off x="2077645" y="3051756"/>
              <a:ext cx="34132" cy="29234"/>
            </a:xfrm>
            <a:custGeom>
              <a:avLst/>
              <a:gdLst/>
              <a:ahLst/>
              <a:cxnLst/>
              <a:rect l="l" t="t" r="r" b="b"/>
              <a:pathLst>
                <a:path w="1303" h="1116" extrusionOk="0">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41"/>
            <p:cNvSpPr/>
            <p:nvPr/>
          </p:nvSpPr>
          <p:spPr>
            <a:xfrm>
              <a:off x="2182032" y="3034075"/>
              <a:ext cx="75363" cy="64518"/>
            </a:xfrm>
            <a:custGeom>
              <a:avLst/>
              <a:gdLst/>
              <a:ahLst/>
              <a:cxnLst/>
              <a:rect l="l" t="t" r="r" b="b"/>
              <a:pathLst>
                <a:path w="2877" h="2463" extrusionOk="0">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41"/>
            <p:cNvSpPr/>
            <p:nvPr/>
          </p:nvSpPr>
          <p:spPr>
            <a:xfrm>
              <a:off x="2205660" y="3051756"/>
              <a:ext cx="34132" cy="29234"/>
            </a:xfrm>
            <a:custGeom>
              <a:avLst/>
              <a:gdLst/>
              <a:ahLst/>
              <a:cxnLst/>
              <a:rect l="l" t="t" r="r" b="b"/>
              <a:pathLst>
                <a:path w="1303" h="1116" extrusionOk="0">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41"/>
            <p:cNvSpPr/>
            <p:nvPr/>
          </p:nvSpPr>
          <p:spPr>
            <a:xfrm>
              <a:off x="2031411" y="2800153"/>
              <a:ext cx="279736" cy="147059"/>
            </a:xfrm>
            <a:custGeom>
              <a:avLst/>
              <a:gdLst/>
              <a:ahLst/>
              <a:cxnLst/>
              <a:rect l="l" t="t" r="r" b="b"/>
              <a:pathLst>
                <a:path w="10679" h="5614" extrusionOk="0">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41"/>
            <p:cNvSpPr/>
            <p:nvPr/>
          </p:nvSpPr>
          <p:spPr>
            <a:xfrm>
              <a:off x="2267218" y="2800153"/>
              <a:ext cx="43929" cy="147059"/>
            </a:xfrm>
            <a:custGeom>
              <a:avLst/>
              <a:gdLst/>
              <a:ahLst/>
              <a:cxnLst/>
              <a:rect l="l" t="t" r="r" b="b"/>
              <a:pathLst>
                <a:path w="1677" h="5614" extrusionOk="0">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41"/>
            <p:cNvSpPr/>
            <p:nvPr/>
          </p:nvSpPr>
          <p:spPr>
            <a:xfrm>
              <a:off x="1962020" y="2776735"/>
              <a:ext cx="347346" cy="198401"/>
            </a:xfrm>
            <a:custGeom>
              <a:avLst/>
              <a:gdLst/>
              <a:ahLst/>
              <a:cxnLst/>
              <a:rect l="l" t="t" r="r" b="b"/>
              <a:pathLst>
                <a:path w="13260" h="7574" extrusionOk="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41"/>
            <p:cNvSpPr/>
            <p:nvPr/>
          </p:nvSpPr>
          <p:spPr>
            <a:xfrm>
              <a:off x="2058523" y="2947448"/>
              <a:ext cx="251472" cy="27767"/>
            </a:xfrm>
            <a:custGeom>
              <a:avLst/>
              <a:gdLst/>
              <a:ahLst/>
              <a:cxnLst/>
              <a:rect l="l" t="t" r="r" b="b"/>
              <a:pathLst>
                <a:path w="9600" h="1060" extrusionOk="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41"/>
            <p:cNvSpPr/>
            <p:nvPr/>
          </p:nvSpPr>
          <p:spPr>
            <a:xfrm>
              <a:off x="2030625" y="2956354"/>
              <a:ext cx="241387" cy="77747"/>
            </a:xfrm>
            <a:custGeom>
              <a:avLst/>
              <a:gdLst/>
              <a:ahLst/>
              <a:cxnLst/>
              <a:rect l="l" t="t" r="r" b="b"/>
              <a:pathLst>
                <a:path w="9215" h="2968" extrusionOk="0">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41"/>
            <p:cNvSpPr/>
            <p:nvPr/>
          </p:nvSpPr>
          <p:spPr>
            <a:xfrm>
              <a:off x="2039584" y="2994939"/>
              <a:ext cx="232428" cy="39162"/>
            </a:xfrm>
            <a:custGeom>
              <a:avLst/>
              <a:gdLst/>
              <a:ahLst/>
              <a:cxnLst/>
              <a:rect l="l" t="t" r="r" b="b"/>
              <a:pathLst>
                <a:path w="8873" h="1495" extrusionOk="0">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41"/>
            <p:cNvSpPr/>
            <p:nvPr/>
          </p:nvSpPr>
          <p:spPr>
            <a:xfrm>
              <a:off x="2052419" y="2956354"/>
              <a:ext cx="32429" cy="27662"/>
            </a:xfrm>
            <a:custGeom>
              <a:avLst/>
              <a:gdLst/>
              <a:ahLst/>
              <a:cxnLst/>
              <a:rect l="l" t="t" r="r" b="b"/>
              <a:pathLst>
                <a:path w="1238" h="1056" extrusionOk="0">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41"/>
            <p:cNvSpPr/>
            <p:nvPr/>
          </p:nvSpPr>
          <p:spPr>
            <a:xfrm>
              <a:off x="2077278" y="3046413"/>
              <a:ext cx="46444" cy="39843"/>
            </a:xfrm>
            <a:custGeom>
              <a:avLst/>
              <a:gdLst/>
              <a:ahLst/>
              <a:cxnLst/>
              <a:rect l="l" t="t" r="r" b="b"/>
              <a:pathLst>
                <a:path w="1773" h="1521" extrusionOk="0">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41"/>
            <p:cNvSpPr/>
            <p:nvPr/>
          </p:nvSpPr>
          <p:spPr>
            <a:xfrm>
              <a:off x="2205293" y="3046413"/>
              <a:ext cx="46444" cy="39843"/>
            </a:xfrm>
            <a:custGeom>
              <a:avLst/>
              <a:gdLst/>
              <a:ahLst/>
              <a:cxnLst/>
              <a:rect l="l" t="t" r="r" b="b"/>
              <a:pathLst>
                <a:path w="1773" h="1521" extrusionOk="0">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41"/>
            <p:cNvSpPr/>
            <p:nvPr/>
          </p:nvSpPr>
          <p:spPr>
            <a:xfrm>
              <a:off x="1956729" y="2771522"/>
              <a:ext cx="362224" cy="332336"/>
            </a:xfrm>
            <a:custGeom>
              <a:avLst/>
              <a:gdLst/>
              <a:ahLst/>
              <a:cxnLst/>
              <a:rect l="l" t="t" r="r" b="b"/>
              <a:pathLst>
                <a:path w="13828" h="12687" extrusionOk="0">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3" name="Google Shape;7893;p41"/>
          <p:cNvGrpSpPr/>
          <p:nvPr/>
        </p:nvGrpSpPr>
        <p:grpSpPr>
          <a:xfrm>
            <a:off x="3346852" y="4143691"/>
            <a:ext cx="459835" cy="512718"/>
            <a:chOff x="3050527" y="2745694"/>
            <a:chExt cx="353502" cy="394156"/>
          </a:xfrm>
        </p:grpSpPr>
        <p:sp>
          <p:nvSpPr>
            <p:cNvPr id="7894" name="Google Shape;7894;p41"/>
            <p:cNvSpPr/>
            <p:nvPr/>
          </p:nvSpPr>
          <p:spPr>
            <a:xfrm>
              <a:off x="3057155" y="2853041"/>
              <a:ext cx="319500" cy="280077"/>
            </a:xfrm>
            <a:custGeom>
              <a:avLst/>
              <a:gdLst/>
              <a:ahLst/>
              <a:cxnLst/>
              <a:rect l="l" t="t" r="r" b="b"/>
              <a:pathLst>
                <a:path w="12197" h="10692" extrusionOk="0">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41"/>
            <p:cNvSpPr/>
            <p:nvPr/>
          </p:nvSpPr>
          <p:spPr>
            <a:xfrm>
              <a:off x="3057259" y="2853015"/>
              <a:ext cx="255218" cy="280103"/>
            </a:xfrm>
            <a:custGeom>
              <a:avLst/>
              <a:gdLst/>
              <a:ahLst/>
              <a:cxnLst/>
              <a:rect l="l" t="t" r="r" b="b"/>
              <a:pathLst>
                <a:path w="9743" h="10693" extrusionOk="0">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41"/>
            <p:cNvSpPr/>
            <p:nvPr/>
          </p:nvSpPr>
          <p:spPr>
            <a:xfrm>
              <a:off x="3236774" y="2752426"/>
              <a:ext cx="160261" cy="88618"/>
            </a:xfrm>
            <a:custGeom>
              <a:avLst/>
              <a:gdLst/>
              <a:ahLst/>
              <a:cxnLst/>
              <a:rect l="l" t="t" r="r" b="b"/>
              <a:pathLst>
                <a:path w="6118" h="3383" extrusionOk="0">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41"/>
            <p:cNvSpPr/>
            <p:nvPr/>
          </p:nvSpPr>
          <p:spPr>
            <a:xfrm>
              <a:off x="3236879" y="2752426"/>
              <a:ext cx="160156" cy="59594"/>
            </a:xfrm>
            <a:custGeom>
              <a:avLst/>
              <a:gdLst/>
              <a:ahLst/>
              <a:cxnLst/>
              <a:rect l="l" t="t" r="r" b="b"/>
              <a:pathLst>
                <a:path w="6114" h="2275" extrusionOk="0">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41"/>
            <p:cNvSpPr/>
            <p:nvPr/>
          </p:nvSpPr>
          <p:spPr>
            <a:xfrm>
              <a:off x="3302314" y="2908706"/>
              <a:ext cx="45186" cy="64335"/>
            </a:xfrm>
            <a:custGeom>
              <a:avLst/>
              <a:gdLst/>
              <a:ahLst/>
              <a:cxnLst/>
              <a:rect l="l" t="t" r="r" b="b"/>
              <a:pathLst>
                <a:path w="1725" h="2456" extrusionOk="0">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41"/>
            <p:cNvSpPr/>
            <p:nvPr/>
          </p:nvSpPr>
          <p:spPr>
            <a:xfrm>
              <a:off x="3050527" y="2846283"/>
              <a:ext cx="332860" cy="293567"/>
            </a:xfrm>
            <a:custGeom>
              <a:avLst/>
              <a:gdLst/>
              <a:ahLst/>
              <a:cxnLst/>
              <a:rect l="l" t="t" r="r" b="b"/>
              <a:pathLst>
                <a:path w="12707" h="11207" extrusionOk="0">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41"/>
            <p:cNvSpPr/>
            <p:nvPr/>
          </p:nvSpPr>
          <p:spPr>
            <a:xfrm>
              <a:off x="3224855" y="2846335"/>
              <a:ext cx="132966" cy="48356"/>
            </a:xfrm>
            <a:custGeom>
              <a:avLst/>
              <a:gdLst/>
              <a:ahLst/>
              <a:cxnLst/>
              <a:rect l="l" t="t" r="r" b="b"/>
              <a:pathLst>
                <a:path w="5076" h="1846" extrusionOk="0">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41"/>
            <p:cNvSpPr/>
            <p:nvPr/>
          </p:nvSpPr>
          <p:spPr>
            <a:xfrm>
              <a:off x="3176630" y="2745694"/>
              <a:ext cx="227399" cy="153843"/>
            </a:xfrm>
            <a:custGeom>
              <a:avLst/>
              <a:gdLst/>
              <a:ahLst/>
              <a:cxnLst/>
              <a:rect l="l" t="t" r="r" b="b"/>
              <a:pathLst>
                <a:path w="8681" h="5873" extrusionOk="0">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2" name="Google Shape;7902;p41"/>
          <p:cNvGrpSpPr/>
          <p:nvPr/>
        </p:nvGrpSpPr>
        <p:grpSpPr>
          <a:xfrm>
            <a:off x="4053522" y="4129380"/>
            <a:ext cx="464742" cy="488389"/>
            <a:chOff x="3593785" y="2734692"/>
            <a:chExt cx="357274" cy="375453"/>
          </a:xfrm>
        </p:grpSpPr>
        <p:sp>
          <p:nvSpPr>
            <p:cNvPr id="7903" name="Google Shape;7903;p41"/>
            <p:cNvSpPr/>
            <p:nvPr/>
          </p:nvSpPr>
          <p:spPr>
            <a:xfrm>
              <a:off x="3594283" y="2741424"/>
              <a:ext cx="349598" cy="362067"/>
            </a:xfrm>
            <a:custGeom>
              <a:avLst/>
              <a:gdLst/>
              <a:ahLst/>
              <a:cxnLst/>
              <a:rect l="l" t="t" r="r" b="b"/>
              <a:pathLst>
                <a:path w="13346" h="13822" extrusionOk="0">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41"/>
            <p:cNvSpPr/>
            <p:nvPr/>
          </p:nvSpPr>
          <p:spPr>
            <a:xfrm>
              <a:off x="3653746" y="2831666"/>
              <a:ext cx="72639" cy="271826"/>
            </a:xfrm>
            <a:custGeom>
              <a:avLst/>
              <a:gdLst/>
              <a:ahLst/>
              <a:cxnLst/>
              <a:rect l="l" t="t" r="r" b="b"/>
              <a:pathLst>
                <a:path w="2773" h="10377" extrusionOk="0">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41"/>
            <p:cNvSpPr/>
            <p:nvPr/>
          </p:nvSpPr>
          <p:spPr>
            <a:xfrm>
              <a:off x="3871243" y="2740534"/>
              <a:ext cx="72639" cy="317536"/>
            </a:xfrm>
            <a:custGeom>
              <a:avLst/>
              <a:gdLst/>
              <a:ahLst/>
              <a:cxnLst/>
              <a:rect l="l" t="t" r="r" b="b"/>
              <a:pathLst>
                <a:path w="2773" h="12122" extrusionOk="0">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41"/>
            <p:cNvSpPr/>
            <p:nvPr/>
          </p:nvSpPr>
          <p:spPr>
            <a:xfrm>
              <a:off x="3593785" y="2734692"/>
              <a:ext cx="357274" cy="375453"/>
            </a:xfrm>
            <a:custGeom>
              <a:avLst/>
              <a:gdLst/>
              <a:ahLst/>
              <a:cxnLst/>
              <a:rect l="l" t="t" r="r" b="b"/>
              <a:pathLst>
                <a:path w="13639" h="14333" extrusionOk="0">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41"/>
            <p:cNvSpPr/>
            <p:nvPr/>
          </p:nvSpPr>
          <p:spPr>
            <a:xfrm>
              <a:off x="3719076" y="2792688"/>
              <a:ext cx="231459" cy="272926"/>
            </a:xfrm>
            <a:custGeom>
              <a:avLst/>
              <a:gdLst/>
              <a:ahLst/>
              <a:cxnLst/>
              <a:rect l="l" t="t" r="r" b="b"/>
              <a:pathLst>
                <a:path w="8836" h="10419" extrusionOk="0">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8" name="Google Shape;7908;p41"/>
          <p:cNvGrpSpPr/>
          <p:nvPr/>
        </p:nvGrpSpPr>
        <p:grpSpPr>
          <a:xfrm>
            <a:off x="4742201" y="4146451"/>
            <a:ext cx="499906" cy="481472"/>
            <a:chOff x="4123213" y="2747816"/>
            <a:chExt cx="384307" cy="370135"/>
          </a:xfrm>
        </p:grpSpPr>
        <p:sp>
          <p:nvSpPr>
            <p:cNvPr id="7909" name="Google Shape;7909;p41"/>
            <p:cNvSpPr/>
            <p:nvPr/>
          </p:nvSpPr>
          <p:spPr>
            <a:xfrm>
              <a:off x="4328686" y="2943335"/>
              <a:ext cx="91761" cy="91578"/>
            </a:xfrm>
            <a:custGeom>
              <a:avLst/>
              <a:gdLst/>
              <a:ahLst/>
              <a:cxnLst/>
              <a:rect l="l" t="t" r="r" b="b"/>
              <a:pathLst>
                <a:path w="3503" h="3496" extrusionOk="0">
                  <a:moveTo>
                    <a:pt x="645" y="0"/>
                  </a:moveTo>
                  <a:lnTo>
                    <a:pt x="0" y="641"/>
                  </a:lnTo>
                  <a:lnTo>
                    <a:pt x="2858" y="3495"/>
                  </a:lnTo>
                  <a:lnTo>
                    <a:pt x="3502" y="2855"/>
                  </a:lnTo>
                  <a:lnTo>
                    <a:pt x="645"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41"/>
            <p:cNvSpPr/>
            <p:nvPr/>
          </p:nvSpPr>
          <p:spPr>
            <a:xfrm>
              <a:off x="4367455" y="2983073"/>
              <a:ext cx="134040" cy="129508"/>
            </a:xfrm>
            <a:custGeom>
              <a:avLst/>
              <a:gdLst/>
              <a:ahLst/>
              <a:cxnLst/>
              <a:rect l="l" t="t" r="r" b="b"/>
              <a:pathLst>
                <a:path w="5117" h="4944" extrusionOk="0">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41"/>
            <p:cNvSpPr/>
            <p:nvPr/>
          </p:nvSpPr>
          <p:spPr>
            <a:xfrm>
              <a:off x="4367455" y="2991979"/>
              <a:ext cx="128853" cy="120654"/>
            </a:xfrm>
            <a:custGeom>
              <a:avLst/>
              <a:gdLst/>
              <a:ahLst/>
              <a:cxnLst/>
              <a:rect l="l" t="t" r="r" b="b"/>
              <a:pathLst>
                <a:path w="4919" h="4606" extrusionOk="0">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41"/>
            <p:cNvSpPr/>
            <p:nvPr/>
          </p:nvSpPr>
          <p:spPr>
            <a:xfrm>
              <a:off x="4126094" y="2753186"/>
              <a:ext cx="282225" cy="257130"/>
            </a:xfrm>
            <a:custGeom>
              <a:avLst/>
              <a:gdLst/>
              <a:ahLst/>
              <a:cxnLst/>
              <a:rect l="l" t="t" r="r" b="b"/>
              <a:pathLst>
                <a:path w="10774" h="9816" extrusionOk="0">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41"/>
            <p:cNvSpPr/>
            <p:nvPr/>
          </p:nvSpPr>
          <p:spPr>
            <a:xfrm>
              <a:off x="4159021" y="2783179"/>
              <a:ext cx="216371" cy="197144"/>
            </a:xfrm>
            <a:custGeom>
              <a:avLst/>
              <a:gdLst/>
              <a:ahLst/>
              <a:cxnLst/>
              <a:rect l="l" t="t" r="r" b="b"/>
              <a:pathLst>
                <a:path w="8260" h="7526" extrusionOk="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41"/>
            <p:cNvSpPr/>
            <p:nvPr/>
          </p:nvSpPr>
          <p:spPr>
            <a:xfrm>
              <a:off x="4157135" y="2803742"/>
              <a:ext cx="188002" cy="176580"/>
            </a:xfrm>
            <a:custGeom>
              <a:avLst/>
              <a:gdLst/>
              <a:ahLst/>
              <a:cxnLst/>
              <a:rect l="l" t="t" r="r" b="b"/>
              <a:pathLst>
                <a:path w="7177" h="6741" extrusionOk="0">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41"/>
            <p:cNvSpPr/>
            <p:nvPr/>
          </p:nvSpPr>
          <p:spPr>
            <a:xfrm>
              <a:off x="4367455" y="2983073"/>
              <a:ext cx="54250" cy="53281"/>
            </a:xfrm>
            <a:custGeom>
              <a:avLst/>
              <a:gdLst/>
              <a:ahLst/>
              <a:cxnLst/>
              <a:rect l="l" t="t" r="r" b="b"/>
              <a:pathLst>
                <a:path w="2071" h="2034" extrusionOk="0">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41"/>
            <p:cNvSpPr/>
            <p:nvPr/>
          </p:nvSpPr>
          <p:spPr>
            <a:xfrm>
              <a:off x="4367455" y="2991979"/>
              <a:ext cx="38454" cy="44374"/>
            </a:xfrm>
            <a:custGeom>
              <a:avLst/>
              <a:gdLst/>
              <a:ahLst/>
              <a:cxnLst/>
              <a:rect l="l" t="t" r="r" b="b"/>
              <a:pathLst>
                <a:path w="1468" h="1694" extrusionOk="0">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41"/>
            <p:cNvSpPr/>
            <p:nvPr/>
          </p:nvSpPr>
          <p:spPr>
            <a:xfrm>
              <a:off x="4212721" y="2810370"/>
              <a:ext cx="108788" cy="30255"/>
            </a:xfrm>
            <a:custGeom>
              <a:avLst/>
              <a:gdLst/>
              <a:ahLst/>
              <a:cxnLst/>
              <a:rect l="l" t="t" r="r" b="b"/>
              <a:pathLst>
                <a:path w="4153" h="1155" extrusionOk="0">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41"/>
            <p:cNvSpPr/>
            <p:nvPr/>
          </p:nvSpPr>
          <p:spPr>
            <a:xfrm>
              <a:off x="4123213" y="2747816"/>
              <a:ext cx="384307" cy="370135"/>
            </a:xfrm>
            <a:custGeom>
              <a:avLst/>
              <a:gdLst/>
              <a:ahLst/>
              <a:cxnLst/>
              <a:rect l="l" t="t" r="r" b="b"/>
              <a:pathLst>
                <a:path w="14671" h="14130" extrusionOk="0">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41"/>
            <p:cNvSpPr/>
            <p:nvPr/>
          </p:nvSpPr>
          <p:spPr>
            <a:xfrm>
              <a:off x="4273258" y="2778700"/>
              <a:ext cx="97995" cy="206102"/>
            </a:xfrm>
            <a:custGeom>
              <a:avLst/>
              <a:gdLst/>
              <a:ahLst/>
              <a:cxnLst/>
              <a:rect l="l" t="t" r="r" b="b"/>
              <a:pathLst>
                <a:path w="3741" h="7868" extrusionOk="0">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41"/>
            <p:cNvSpPr/>
            <p:nvPr/>
          </p:nvSpPr>
          <p:spPr>
            <a:xfrm>
              <a:off x="4153022" y="2778385"/>
              <a:ext cx="110098" cy="206626"/>
            </a:xfrm>
            <a:custGeom>
              <a:avLst/>
              <a:gdLst/>
              <a:ahLst/>
              <a:cxnLst/>
              <a:rect l="l" t="t" r="r" b="b"/>
              <a:pathLst>
                <a:path w="4203" h="7888" extrusionOk="0">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1" name="Google Shape;7921;p41"/>
          <p:cNvGrpSpPr/>
          <p:nvPr/>
        </p:nvGrpSpPr>
        <p:grpSpPr>
          <a:xfrm>
            <a:off x="6115469" y="4141068"/>
            <a:ext cx="599642" cy="486958"/>
            <a:chOff x="5178923" y="2743677"/>
            <a:chExt cx="460980" cy="374353"/>
          </a:xfrm>
        </p:grpSpPr>
        <p:sp>
          <p:nvSpPr>
            <p:cNvPr id="7922" name="Google Shape;7922;p41"/>
            <p:cNvSpPr/>
            <p:nvPr/>
          </p:nvSpPr>
          <p:spPr>
            <a:xfrm>
              <a:off x="5185656" y="2779328"/>
              <a:ext cx="447515" cy="331969"/>
            </a:xfrm>
            <a:custGeom>
              <a:avLst/>
              <a:gdLst/>
              <a:ahLst/>
              <a:cxnLst/>
              <a:rect l="l" t="t" r="r" b="b"/>
              <a:pathLst>
                <a:path w="17084" h="12673" extrusionOk="0">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41"/>
            <p:cNvSpPr/>
            <p:nvPr/>
          </p:nvSpPr>
          <p:spPr>
            <a:xfrm>
              <a:off x="5185656" y="2779328"/>
              <a:ext cx="447437" cy="43300"/>
            </a:xfrm>
            <a:custGeom>
              <a:avLst/>
              <a:gdLst/>
              <a:ahLst/>
              <a:cxnLst/>
              <a:rect l="l" t="t" r="r" b="b"/>
              <a:pathLst>
                <a:path w="17081" h="1653" extrusionOk="0">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41"/>
            <p:cNvSpPr/>
            <p:nvPr/>
          </p:nvSpPr>
          <p:spPr>
            <a:xfrm>
              <a:off x="5207293" y="2779328"/>
              <a:ext cx="72193" cy="36097"/>
            </a:xfrm>
            <a:custGeom>
              <a:avLst/>
              <a:gdLst/>
              <a:ahLst/>
              <a:cxnLst/>
              <a:rect l="l" t="t" r="r" b="b"/>
              <a:pathLst>
                <a:path w="2756" h="1378" extrusionOk="0">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41"/>
            <p:cNvSpPr/>
            <p:nvPr/>
          </p:nvSpPr>
          <p:spPr>
            <a:xfrm>
              <a:off x="5539340" y="2779328"/>
              <a:ext cx="72193" cy="36097"/>
            </a:xfrm>
            <a:custGeom>
              <a:avLst/>
              <a:gdLst/>
              <a:ahLst/>
              <a:cxnLst/>
              <a:rect l="l" t="t" r="r" b="b"/>
              <a:pathLst>
                <a:path w="2756" h="1378" extrusionOk="0">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41"/>
            <p:cNvSpPr/>
            <p:nvPr/>
          </p:nvSpPr>
          <p:spPr>
            <a:xfrm>
              <a:off x="5228930" y="2750409"/>
              <a:ext cx="28945" cy="43300"/>
            </a:xfrm>
            <a:custGeom>
              <a:avLst/>
              <a:gdLst/>
              <a:ahLst/>
              <a:cxnLst/>
              <a:rect l="l" t="t" r="r" b="b"/>
              <a:pathLst>
                <a:path w="1105" h="1653" extrusionOk="0">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41"/>
            <p:cNvSpPr/>
            <p:nvPr/>
          </p:nvSpPr>
          <p:spPr>
            <a:xfrm>
              <a:off x="5228930" y="2750409"/>
              <a:ext cx="28945" cy="21663"/>
            </a:xfrm>
            <a:custGeom>
              <a:avLst/>
              <a:gdLst/>
              <a:ahLst/>
              <a:cxnLst/>
              <a:rect l="l" t="t" r="r" b="b"/>
              <a:pathLst>
                <a:path w="1105" h="827" extrusionOk="0">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41"/>
            <p:cNvSpPr/>
            <p:nvPr/>
          </p:nvSpPr>
          <p:spPr>
            <a:xfrm>
              <a:off x="5560978" y="2750409"/>
              <a:ext cx="28841" cy="43300"/>
            </a:xfrm>
            <a:custGeom>
              <a:avLst/>
              <a:gdLst/>
              <a:ahLst/>
              <a:cxnLst/>
              <a:rect l="l" t="t" r="r" b="b"/>
              <a:pathLst>
                <a:path w="1101" h="1653" extrusionOk="0">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41"/>
            <p:cNvSpPr/>
            <p:nvPr/>
          </p:nvSpPr>
          <p:spPr>
            <a:xfrm>
              <a:off x="5560978" y="2750409"/>
              <a:ext cx="28919" cy="21663"/>
            </a:xfrm>
            <a:custGeom>
              <a:avLst/>
              <a:gdLst/>
              <a:ahLst/>
              <a:cxnLst/>
              <a:rect l="l" t="t" r="r" b="b"/>
              <a:pathLst>
                <a:path w="1104" h="827" extrusionOk="0">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41"/>
            <p:cNvSpPr/>
            <p:nvPr/>
          </p:nvSpPr>
          <p:spPr>
            <a:xfrm>
              <a:off x="5185656" y="2822603"/>
              <a:ext cx="447437" cy="21637"/>
            </a:xfrm>
            <a:custGeom>
              <a:avLst/>
              <a:gdLst/>
              <a:ahLst/>
              <a:cxnLst/>
              <a:rect l="l" t="t" r="r" b="b"/>
              <a:pathLst>
                <a:path w="17081" h="826" extrusionOk="0">
                  <a:moveTo>
                    <a:pt x="1" y="0"/>
                  </a:moveTo>
                  <a:lnTo>
                    <a:pt x="1" y="826"/>
                  </a:lnTo>
                  <a:lnTo>
                    <a:pt x="17080" y="826"/>
                  </a:lnTo>
                  <a:lnTo>
                    <a:pt x="17080"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41"/>
            <p:cNvSpPr/>
            <p:nvPr/>
          </p:nvSpPr>
          <p:spPr>
            <a:xfrm>
              <a:off x="5178923" y="2743677"/>
              <a:ext cx="460980" cy="374353"/>
            </a:xfrm>
            <a:custGeom>
              <a:avLst/>
              <a:gdLst/>
              <a:ahLst/>
              <a:cxnLst/>
              <a:rect l="l" t="t" r="r" b="b"/>
              <a:pathLst>
                <a:path w="17598" h="14291" extrusionOk="0">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41"/>
            <p:cNvSpPr/>
            <p:nvPr/>
          </p:nvSpPr>
          <p:spPr>
            <a:xfrm>
              <a:off x="5207738" y="2815870"/>
              <a:ext cx="403272" cy="13490"/>
            </a:xfrm>
            <a:custGeom>
              <a:avLst/>
              <a:gdLst/>
              <a:ahLst/>
              <a:cxnLst/>
              <a:rect l="l" t="t" r="r" b="b"/>
              <a:pathLst>
                <a:path w="15395" h="515" extrusionOk="0">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41"/>
            <p:cNvSpPr/>
            <p:nvPr/>
          </p:nvSpPr>
          <p:spPr>
            <a:xfrm>
              <a:off x="5229480" y="2873578"/>
              <a:ext cx="56738" cy="13490"/>
            </a:xfrm>
            <a:custGeom>
              <a:avLst/>
              <a:gdLst/>
              <a:ahLst/>
              <a:cxnLst/>
              <a:rect l="l" t="t" r="r" b="b"/>
              <a:pathLst>
                <a:path w="2166" h="515" extrusionOk="0">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41"/>
            <p:cNvSpPr/>
            <p:nvPr/>
          </p:nvSpPr>
          <p:spPr>
            <a:xfrm>
              <a:off x="5330462" y="2873578"/>
              <a:ext cx="56765" cy="13490"/>
            </a:xfrm>
            <a:custGeom>
              <a:avLst/>
              <a:gdLst/>
              <a:ahLst/>
              <a:cxnLst/>
              <a:rect l="l" t="t" r="r" b="b"/>
              <a:pathLst>
                <a:path w="2167" h="515" extrusionOk="0">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41"/>
            <p:cNvSpPr/>
            <p:nvPr/>
          </p:nvSpPr>
          <p:spPr>
            <a:xfrm>
              <a:off x="5532530" y="2873578"/>
              <a:ext cx="56843" cy="13490"/>
            </a:xfrm>
            <a:custGeom>
              <a:avLst/>
              <a:gdLst/>
              <a:ahLst/>
              <a:cxnLst/>
              <a:rect l="l" t="t" r="r" b="b"/>
              <a:pathLst>
                <a:path w="2170" h="515" extrusionOk="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41"/>
            <p:cNvSpPr/>
            <p:nvPr/>
          </p:nvSpPr>
          <p:spPr>
            <a:xfrm>
              <a:off x="5229480" y="2931390"/>
              <a:ext cx="56738" cy="13490"/>
            </a:xfrm>
            <a:custGeom>
              <a:avLst/>
              <a:gdLst/>
              <a:ahLst/>
              <a:cxnLst/>
              <a:rect l="l" t="t" r="r" b="b"/>
              <a:pathLst>
                <a:path w="2166" h="515" extrusionOk="0">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41"/>
            <p:cNvSpPr/>
            <p:nvPr/>
          </p:nvSpPr>
          <p:spPr>
            <a:xfrm>
              <a:off x="5431522" y="2931390"/>
              <a:ext cx="56765" cy="13490"/>
            </a:xfrm>
            <a:custGeom>
              <a:avLst/>
              <a:gdLst/>
              <a:ahLst/>
              <a:cxnLst/>
              <a:rect l="l" t="t" r="r" b="b"/>
              <a:pathLst>
                <a:path w="2167" h="515" extrusionOk="0">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41"/>
            <p:cNvSpPr/>
            <p:nvPr/>
          </p:nvSpPr>
          <p:spPr>
            <a:xfrm>
              <a:off x="5229480" y="2989098"/>
              <a:ext cx="56738" cy="13490"/>
            </a:xfrm>
            <a:custGeom>
              <a:avLst/>
              <a:gdLst/>
              <a:ahLst/>
              <a:cxnLst/>
              <a:rect l="l" t="t" r="r" b="b"/>
              <a:pathLst>
                <a:path w="2166" h="515" extrusionOk="0">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41"/>
            <p:cNvSpPr/>
            <p:nvPr/>
          </p:nvSpPr>
          <p:spPr>
            <a:xfrm>
              <a:off x="5330462" y="2989019"/>
              <a:ext cx="56765" cy="13490"/>
            </a:xfrm>
            <a:custGeom>
              <a:avLst/>
              <a:gdLst/>
              <a:ahLst/>
              <a:cxnLst/>
              <a:rect l="l" t="t" r="r" b="b"/>
              <a:pathLst>
                <a:path w="2167" h="515" extrusionOk="0">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41"/>
            <p:cNvSpPr/>
            <p:nvPr/>
          </p:nvSpPr>
          <p:spPr>
            <a:xfrm>
              <a:off x="5532530" y="2989019"/>
              <a:ext cx="56843" cy="13490"/>
            </a:xfrm>
            <a:custGeom>
              <a:avLst/>
              <a:gdLst/>
              <a:ahLst/>
              <a:cxnLst/>
              <a:rect l="l" t="t" r="r" b="b"/>
              <a:pathLst>
                <a:path w="2170" h="515" extrusionOk="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41"/>
            <p:cNvSpPr/>
            <p:nvPr/>
          </p:nvSpPr>
          <p:spPr>
            <a:xfrm>
              <a:off x="5330462" y="3046832"/>
              <a:ext cx="56765" cy="13490"/>
            </a:xfrm>
            <a:custGeom>
              <a:avLst/>
              <a:gdLst/>
              <a:ahLst/>
              <a:cxnLst/>
              <a:rect l="l" t="t" r="r" b="b"/>
              <a:pathLst>
                <a:path w="2167" h="515" extrusionOk="0">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41"/>
            <p:cNvSpPr/>
            <p:nvPr/>
          </p:nvSpPr>
          <p:spPr>
            <a:xfrm>
              <a:off x="5431522" y="3046832"/>
              <a:ext cx="56765" cy="13490"/>
            </a:xfrm>
            <a:custGeom>
              <a:avLst/>
              <a:gdLst/>
              <a:ahLst/>
              <a:cxnLst/>
              <a:rect l="l" t="t" r="r" b="b"/>
              <a:pathLst>
                <a:path w="2167" h="515" extrusionOk="0">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41"/>
            <p:cNvSpPr/>
            <p:nvPr/>
          </p:nvSpPr>
          <p:spPr>
            <a:xfrm>
              <a:off x="5532530" y="3046832"/>
              <a:ext cx="56843" cy="13490"/>
            </a:xfrm>
            <a:custGeom>
              <a:avLst/>
              <a:gdLst/>
              <a:ahLst/>
              <a:cxnLst/>
              <a:rect l="l" t="t" r="r" b="b"/>
              <a:pathLst>
                <a:path w="2170" h="515" extrusionOk="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41"/>
            <p:cNvSpPr/>
            <p:nvPr/>
          </p:nvSpPr>
          <p:spPr>
            <a:xfrm>
              <a:off x="5327528" y="2916721"/>
              <a:ext cx="62685" cy="42567"/>
            </a:xfrm>
            <a:custGeom>
              <a:avLst/>
              <a:gdLst/>
              <a:ahLst/>
              <a:cxnLst/>
              <a:rect l="l" t="t" r="r" b="b"/>
              <a:pathLst>
                <a:path w="2393" h="1625" extrusionOk="0">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41"/>
            <p:cNvSpPr/>
            <p:nvPr/>
          </p:nvSpPr>
          <p:spPr>
            <a:xfrm>
              <a:off x="5529596" y="2916721"/>
              <a:ext cx="62685" cy="42567"/>
            </a:xfrm>
            <a:custGeom>
              <a:avLst/>
              <a:gdLst/>
              <a:ahLst/>
              <a:cxnLst/>
              <a:rect l="l" t="t" r="r" b="b"/>
              <a:pathLst>
                <a:path w="2393" h="1625" extrusionOk="0">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41"/>
            <p:cNvSpPr/>
            <p:nvPr/>
          </p:nvSpPr>
          <p:spPr>
            <a:xfrm>
              <a:off x="5428614" y="2974455"/>
              <a:ext cx="62685" cy="42541"/>
            </a:xfrm>
            <a:custGeom>
              <a:avLst/>
              <a:gdLst/>
              <a:ahLst/>
              <a:cxnLst/>
              <a:rect l="l" t="t" r="r" b="b"/>
              <a:pathLst>
                <a:path w="2393" h="1624" extrusionOk="0">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41"/>
            <p:cNvSpPr/>
            <p:nvPr/>
          </p:nvSpPr>
          <p:spPr>
            <a:xfrm>
              <a:off x="5226467" y="3032241"/>
              <a:ext cx="62685" cy="42514"/>
            </a:xfrm>
            <a:custGeom>
              <a:avLst/>
              <a:gdLst/>
              <a:ahLst/>
              <a:cxnLst/>
              <a:rect l="l" t="t" r="r" b="b"/>
              <a:pathLst>
                <a:path w="2393" h="1623" extrusionOk="0">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41"/>
            <p:cNvSpPr/>
            <p:nvPr/>
          </p:nvSpPr>
          <p:spPr>
            <a:xfrm>
              <a:off x="5428614" y="2858987"/>
              <a:ext cx="62580" cy="42514"/>
            </a:xfrm>
            <a:custGeom>
              <a:avLst/>
              <a:gdLst/>
              <a:ahLst/>
              <a:cxnLst/>
              <a:rect l="l" t="t" r="r" b="b"/>
              <a:pathLst>
                <a:path w="2389" h="1623" extrusionOk="0">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9" name="Google Shape;7949;p41"/>
          <p:cNvGrpSpPr/>
          <p:nvPr/>
        </p:nvGrpSpPr>
        <p:grpSpPr>
          <a:xfrm>
            <a:off x="6921875" y="4161172"/>
            <a:ext cx="386507" cy="466854"/>
            <a:chOff x="5798854" y="2759132"/>
            <a:chExt cx="297130" cy="358898"/>
          </a:xfrm>
        </p:grpSpPr>
        <p:sp>
          <p:nvSpPr>
            <p:cNvPr id="7950" name="Google Shape;7950;p41"/>
            <p:cNvSpPr/>
            <p:nvPr/>
          </p:nvSpPr>
          <p:spPr>
            <a:xfrm>
              <a:off x="5896509" y="2764345"/>
              <a:ext cx="116542" cy="29810"/>
            </a:xfrm>
            <a:custGeom>
              <a:avLst/>
              <a:gdLst/>
              <a:ahLst/>
              <a:cxnLst/>
              <a:rect l="l" t="t" r="r" b="b"/>
              <a:pathLst>
                <a:path w="4449" h="1138" extrusionOk="0">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41"/>
            <p:cNvSpPr/>
            <p:nvPr/>
          </p:nvSpPr>
          <p:spPr>
            <a:xfrm>
              <a:off x="5980098" y="2764240"/>
              <a:ext cx="32875" cy="29836"/>
            </a:xfrm>
            <a:custGeom>
              <a:avLst/>
              <a:gdLst/>
              <a:ahLst/>
              <a:cxnLst/>
              <a:rect l="l" t="t" r="r" b="b"/>
              <a:pathLst>
                <a:path w="1255" h="1139" extrusionOk="0">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41"/>
            <p:cNvSpPr/>
            <p:nvPr/>
          </p:nvSpPr>
          <p:spPr>
            <a:xfrm>
              <a:off x="5825233" y="2794129"/>
              <a:ext cx="253987" cy="318793"/>
            </a:xfrm>
            <a:custGeom>
              <a:avLst/>
              <a:gdLst/>
              <a:ahLst/>
              <a:cxnLst/>
              <a:rect l="l" t="t" r="r" b="b"/>
              <a:pathLst>
                <a:path w="9696" h="12170" extrusionOk="0">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41"/>
            <p:cNvSpPr/>
            <p:nvPr/>
          </p:nvSpPr>
          <p:spPr>
            <a:xfrm>
              <a:off x="5918068" y="2794129"/>
              <a:ext cx="161152" cy="316802"/>
            </a:xfrm>
            <a:custGeom>
              <a:avLst/>
              <a:gdLst/>
              <a:ahLst/>
              <a:cxnLst/>
              <a:rect l="l" t="t" r="r" b="b"/>
              <a:pathLst>
                <a:path w="6152" h="12094" extrusionOk="0">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41"/>
            <p:cNvSpPr/>
            <p:nvPr/>
          </p:nvSpPr>
          <p:spPr>
            <a:xfrm>
              <a:off x="5823792" y="2965968"/>
              <a:ext cx="255427" cy="146849"/>
            </a:xfrm>
            <a:custGeom>
              <a:avLst/>
              <a:gdLst/>
              <a:ahLst/>
              <a:cxnLst/>
              <a:rect l="l" t="t" r="r" b="b"/>
              <a:pathLst>
                <a:path w="9751" h="5606" extrusionOk="0">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41"/>
            <p:cNvSpPr/>
            <p:nvPr/>
          </p:nvSpPr>
          <p:spPr>
            <a:xfrm>
              <a:off x="6026856" y="2973931"/>
              <a:ext cx="52364" cy="137183"/>
            </a:xfrm>
            <a:custGeom>
              <a:avLst/>
              <a:gdLst/>
              <a:ahLst/>
              <a:cxnLst/>
              <a:rect l="l" t="t" r="r" b="b"/>
              <a:pathLst>
                <a:path w="1999" h="5237" extrusionOk="0">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41"/>
            <p:cNvSpPr/>
            <p:nvPr/>
          </p:nvSpPr>
          <p:spPr>
            <a:xfrm>
              <a:off x="6029632" y="3011992"/>
              <a:ext cx="18336" cy="15796"/>
            </a:xfrm>
            <a:custGeom>
              <a:avLst/>
              <a:gdLst/>
              <a:ahLst/>
              <a:cxnLst/>
              <a:rect l="l" t="t" r="r" b="b"/>
              <a:pathLst>
                <a:path w="700" h="603" extrusionOk="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41"/>
            <p:cNvSpPr/>
            <p:nvPr/>
          </p:nvSpPr>
          <p:spPr>
            <a:xfrm>
              <a:off x="5990497" y="3070433"/>
              <a:ext cx="16372" cy="13962"/>
            </a:xfrm>
            <a:custGeom>
              <a:avLst/>
              <a:gdLst/>
              <a:ahLst/>
              <a:cxnLst/>
              <a:rect l="l" t="t" r="r" b="b"/>
              <a:pathLst>
                <a:path w="625" h="533" extrusionOk="0">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41"/>
            <p:cNvSpPr/>
            <p:nvPr/>
          </p:nvSpPr>
          <p:spPr>
            <a:xfrm>
              <a:off x="5884564" y="3002222"/>
              <a:ext cx="16372" cy="13936"/>
            </a:xfrm>
            <a:custGeom>
              <a:avLst/>
              <a:gdLst/>
              <a:ahLst/>
              <a:cxnLst/>
              <a:rect l="l" t="t" r="r" b="b"/>
              <a:pathLst>
                <a:path w="625" h="532" extrusionOk="0">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41"/>
            <p:cNvSpPr/>
            <p:nvPr/>
          </p:nvSpPr>
          <p:spPr>
            <a:xfrm>
              <a:off x="5907459" y="3070433"/>
              <a:ext cx="16372" cy="13962"/>
            </a:xfrm>
            <a:custGeom>
              <a:avLst/>
              <a:gdLst/>
              <a:ahLst/>
              <a:cxnLst/>
              <a:rect l="l" t="t" r="r" b="b"/>
              <a:pathLst>
                <a:path w="625" h="533" extrusionOk="0">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41"/>
            <p:cNvSpPr/>
            <p:nvPr/>
          </p:nvSpPr>
          <p:spPr>
            <a:xfrm>
              <a:off x="5950733" y="3016839"/>
              <a:ext cx="16712" cy="16739"/>
            </a:xfrm>
            <a:custGeom>
              <a:avLst/>
              <a:gdLst/>
              <a:ahLst/>
              <a:cxnLst/>
              <a:rect l="l" t="t" r="r" b="b"/>
              <a:pathLst>
                <a:path w="638" h="639" extrusionOk="0">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41"/>
            <p:cNvSpPr/>
            <p:nvPr/>
          </p:nvSpPr>
          <p:spPr>
            <a:xfrm>
              <a:off x="5798854" y="2759132"/>
              <a:ext cx="297130" cy="358898"/>
            </a:xfrm>
            <a:custGeom>
              <a:avLst/>
              <a:gdLst/>
              <a:ahLst/>
              <a:cxnLst/>
              <a:rect l="l" t="t" r="r" b="b"/>
              <a:pathLst>
                <a:path w="11343" h="13701" extrusionOk="0">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41"/>
          <p:cNvGrpSpPr/>
          <p:nvPr/>
        </p:nvGrpSpPr>
        <p:grpSpPr>
          <a:xfrm>
            <a:off x="7605784" y="4158003"/>
            <a:ext cx="457620" cy="457756"/>
            <a:chOff x="6324614" y="2756696"/>
            <a:chExt cx="351799" cy="351904"/>
          </a:xfrm>
        </p:grpSpPr>
        <p:sp>
          <p:nvSpPr>
            <p:cNvPr id="7963" name="Google Shape;7963;p41"/>
            <p:cNvSpPr/>
            <p:nvPr/>
          </p:nvSpPr>
          <p:spPr>
            <a:xfrm>
              <a:off x="6329722" y="2761830"/>
              <a:ext cx="258990" cy="170739"/>
            </a:xfrm>
            <a:custGeom>
              <a:avLst/>
              <a:gdLst/>
              <a:ahLst/>
              <a:cxnLst/>
              <a:rect l="l" t="t" r="r" b="b"/>
              <a:pathLst>
                <a:path w="9887" h="6518" extrusionOk="0">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41"/>
            <p:cNvSpPr/>
            <p:nvPr/>
          </p:nvSpPr>
          <p:spPr>
            <a:xfrm>
              <a:off x="6500540" y="2761830"/>
              <a:ext cx="170765" cy="258990"/>
            </a:xfrm>
            <a:custGeom>
              <a:avLst/>
              <a:gdLst/>
              <a:ahLst/>
              <a:cxnLst/>
              <a:rect l="l" t="t" r="r" b="b"/>
              <a:pathLst>
                <a:path w="6519" h="9887" extrusionOk="0">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41"/>
            <p:cNvSpPr/>
            <p:nvPr/>
          </p:nvSpPr>
          <p:spPr>
            <a:xfrm>
              <a:off x="6412315" y="2932648"/>
              <a:ext cx="258990" cy="170765"/>
            </a:xfrm>
            <a:custGeom>
              <a:avLst/>
              <a:gdLst/>
              <a:ahLst/>
              <a:cxnLst/>
              <a:rect l="l" t="t" r="r" b="b"/>
              <a:pathLst>
                <a:path w="9887" h="6519" extrusionOk="0">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41"/>
            <p:cNvSpPr/>
            <p:nvPr/>
          </p:nvSpPr>
          <p:spPr>
            <a:xfrm>
              <a:off x="6329722" y="2844397"/>
              <a:ext cx="170765" cy="259016"/>
            </a:xfrm>
            <a:custGeom>
              <a:avLst/>
              <a:gdLst/>
              <a:ahLst/>
              <a:cxnLst/>
              <a:rect l="l" t="t" r="r" b="b"/>
              <a:pathLst>
                <a:path w="6519" h="9888" extrusionOk="0">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41"/>
            <p:cNvSpPr/>
            <p:nvPr/>
          </p:nvSpPr>
          <p:spPr>
            <a:xfrm>
              <a:off x="6329722" y="2932648"/>
              <a:ext cx="38533" cy="170765"/>
            </a:xfrm>
            <a:custGeom>
              <a:avLst/>
              <a:gdLst/>
              <a:ahLst/>
              <a:cxnLst/>
              <a:rect l="l" t="t" r="r" b="b"/>
              <a:pathLst>
                <a:path w="1471" h="6519" extrusionOk="0">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41"/>
            <p:cNvSpPr/>
            <p:nvPr/>
          </p:nvSpPr>
          <p:spPr>
            <a:xfrm>
              <a:off x="6381876" y="2844528"/>
              <a:ext cx="38795" cy="88146"/>
            </a:xfrm>
            <a:custGeom>
              <a:avLst/>
              <a:gdLst/>
              <a:ahLst/>
              <a:cxnLst/>
              <a:rect l="l" t="t" r="r" b="b"/>
              <a:pathLst>
                <a:path w="1481" h="3365" extrusionOk="0">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41"/>
            <p:cNvSpPr/>
            <p:nvPr/>
          </p:nvSpPr>
          <p:spPr>
            <a:xfrm>
              <a:off x="6329722" y="2761830"/>
              <a:ext cx="38611" cy="170844"/>
            </a:xfrm>
            <a:custGeom>
              <a:avLst/>
              <a:gdLst/>
              <a:ahLst/>
              <a:cxnLst/>
              <a:rect l="l" t="t" r="r" b="b"/>
              <a:pathLst>
                <a:path w="1474" h="6522" extrusionOk="0">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41"/>
            <p:cNvSpPr/>
            <p:nvPr/>
          </p:nvSpPr>
          <p:spPr>
            <a:xfrm>
              <a:off x="6563827" y="2816683"/>
              <a:ext cx="39974" cy="60799"/>
            </a:xfrm>
            <a:custGeom>
              <a:avLst/>
              <a:gdLst/>
              <a:ahLst/>
              <a:cxnLst/>
              <a:rect l="l" t="t" r="r" b="b"/>
              <a:pathLst>
                <a:path w="1526" h="2321" extrusionOk="0">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41"/>
            <p:cNvSpPr/>
            <p:nvPr/>
          </p:nvSpPr>
          <p:spPr>
            <a:xfrm>
              <a:off x="6500540" y="2761830"/>
              <a:ext cx="22030" cy="71643"/>
            </a:xfrm>
            <a:custGeom>
              <a:avLst/>
              <a:gdLst/>
              <a:ahLst/>
              <a:cxnLst/>
              <a:rect l="l" t="t" r="r" b="b"/>
              <a:pathLst>
                <a:path w="841" h="2735" extrusionOk="0">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41"/>
            <p:cNvSpPr/>
            <p:nvPr/>
          </p:nvSpPr>
          <p:spPr>
            <a:xfrm>
              <a:off x="6500540" y="2861004"/>
              <a:ext cx="22030" cy="71565"/>
            </a:xfrm>
            <a:custGeom>
              <a:avLst/>
              <a:gdLst/>
              <a:ahLst/>
              <a:cxnLst/>
              <a:rect l="l" t="t" r="r" b="b"/>
              <a:pathLst>
                <a:path w="841" h="2732" extrusionOk="0">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41"/>
            <p:cNvSpPr/>
            <p:nvPr/>
          </p:nvSpPr>
          <p:spPr>
            <a:xfrm>
              <a:off x="6547219" y="2932648"/>
              <a:ext cx="44191" cy="88120"/>
            </a:xfrm>
            <a:custGeom>
              <a:avLst/>
              <a:gdLst/>
              <a:ahLst/>
              <a:cxnLst/>
              <a:rect l="l" t="t" r="r" b="b"/>
              <a:pathLst>
                <a:path w="1687" h="3364" extrusionOk="0">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41"/>
            <p:cNvSpPr/>
            <p:nvPr/>
          </p:nvSpPr>
          <p:spPr>
            <a:xfrm>
              <a:off x="6489512" y="2932648"/>
              <a:ext cx="22004" cy="71565"/>
            </a:xfrm>
            <a:custGeom>
              <a:avLst/>
              <a:gdLst/>
              <a:ahLst/>
              <a:cxnLst/>
              <a:rect l="l" t="t" r="r" b="b"/>
              <a:pathLst>
                <a:path w="840" h="2732" extrusionOk="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41"/>
            <p:cNvSpPr/>
            <p:nvPr/>
          </p:nvSpPr>
          <p:spPr>
            <a:xfrm>
              <a:off x="6408255" y="2987736"/>
              <a:ext cx="39895" cy="60825"/>
            </a:xfrm>
            <a:custGeom>
              <a:avLst/>
              <a:gdLst/>
              <a:ahLst/>
              <a:cxnLst/>
              <a:rect l="l" t="t" r="r" b="b"/>
              <a:pathLst>
                <a:path w="1523" h="2322" extrusionOk="0">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41"/>
            <p:cNvSpPr/>
            <p:nvPr/>
          </p:nvSpPr>
          <p:spPr>
            <a:xfrm>
              <a:off x="6489512" y="3031743"/>
              <a:ext cx="27479" cy="71670"/>
            </a:xfrm>
            <a:custGeom>
              <a:avLst/>
              <a:gdLst/>
              <a:ahLst/>
              <a:cxnLst/>
              <a:rect l="l" t="t" r="r" b="b"/>
              <a:pathLst>
                <a:path w="1049" h="2736" extrusionOk="0">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41"/>
            <p:cNvSpPr/>
            <p:nvPr/>
          </p:nvSpPr>
          <p:spPr>
            <a:xfrm>
              <a:off x="6324614" y="2756696"/>
              <a:ext cx="351799" cy="351904"/>
            </a:xfrm>
            <a:custGeom>
              <a:avLst/>
              <a:gdLst/>
              <a:ahLst/>
              <a:cxnLst/>
              <a:rect l="l" t="t" r="r" b="b"/>
              <a:pathLst>
                <a:path w="13430" h="13434" extrusionOk="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8" name="Google Shape;7978;p41"/>
          <p:cNvGrpSpPr/>
          <p:nvPr/>
        </p:nvGrpSpPr>
        <p:grpSpPr>
          <a:xfrm>
            <a:off x="1920086" y="5939517"/>
            <a:ext cx="507369" cy="481336"/>
            <a:chOff x="1953690" y="4126249"/>
            <a:chExt cx="390044" cy="370031"/>
          </a:xfrm>
        </p:grpSpPr>
        <p:sp>
          <p:nvSpPr>
            <p:cNvPr id="7979" name="Google Shape;7979;p41"/>
            <p:cNvSpPr/>
            <p:nvPr/>
          </p:nvSpPr>
          <p:spPr>
            <a:xfrm>
              <a:off x="1993166" y="4461886"/>
              <a:ext cx="336213" cy="28657"/>
            </a:xfrm>
            <a:custGeom>
              <a:avLst/>
              <a:gdLst/>
              <a:ahLst/>
              <a:cxnLst/>
              <a:rect l="l" t="t" r="r" b="b"/>
              <a:pathLst>
                <a:path w="12835" h="1094" extrusionOk="0">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41"/>
            <p:cNvSpPr/>
            <p:nvPr/>
          </p:nvSpPr>
          <p:spPr>
            <a:xfrm>
              <a:off x="1960239" y="4251828"/>
              <a:ext cx="322015" cy="185461"/>
            </a:xfrm>
            <a:custGeom>
              <a:avLst/>
              <a:gdLst/>
              <a:ahLst/>
              <a:cxnLst/>
              <a:rect l="l" t="t" r="r" b="b"/>
              <a:pathLst>
                <a:path w="12293" h="7080" extrusionOk="0">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41"/>
            <p:cNvSpPr/>
            <p:nvPr/>
          </p:nvSpPr>
          <p:spPr>
            <a:xfrm>
              <a:off x="2155104" y="4294814"/>
              <a:ext cx="100563" cy="107661"/>
            </a:xfrm>
            <a:custGeom>
              <a:avLst/>
              <a:gdLst/>
              <a:ahLst/>
              <a:cxnLst/>
              <a:rect l="l" t="t" r="r" b="b"/>
              <a:pathLst>
                <a:path w="3839" h="4110" extrusionOk="0">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41"/>
            <p:cNvSpPr/>
            <p:nvPr/>
          </p:nvSpPr>
          <p:spPr>
            <a:xfrm>
              <a:off x="2243276" y="4237473"/>
              <a:ext cx="12390" cy="45082"/>
            </a:xfrm>
            <a:custGeom>
              <a:avLst/>
              <a:gdLst/>
              <a:ahLst/>
              <a:cxnLst/>
              <a:rect l="l" t="t" r="r" b="b"/>
              <a:pathLst>
                <a:path w="473" h="1721" extrusionOk="0">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41"/>
            <p:cNvSpPr/>
            <p:nvPr/>
          </p:nvSpPr>
          <p:spPr>
            <a:xfrm>
              <a:off x="1978916" y="4455232"/>
              <a:ext cx="364818" cy="41048"/>
            </a:xfrm>
            <a:custGeom>
              <a:avLst/>
              <a:gdLst/>
              <a:ahLst/>
              <a:cxnLst/>
              <a:rect l="l" t="t" r="r" b="b"/>
              <a:pathLst>
                <a:path w="13927" h="1567" extrusionOk="0">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41"/>
            <p:cNvSpPr/>
            <p:nvPr/>
          </p:nvSpPr>
          <p:spPr>
            <a:xfrm>
              <a:off x="1973258" y="4269693"/>
              <a:ext cx="75965" cy="74630"/>
            </a:xfrm>
            <a:custGeom>
              <a:avLst/>
              <a:gdLst/>
              <a:ahLst/>
              <a:cxnLst/>
              <a:rect l="l" t="t" r="r" b="b"/>
              <a:pathLst>
                <a:path w="2900" h="2849" extrusionOk="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41"/>
            <p:cNvSpPr/>
            <p:nvPr/>
          </p:nvSpPr>
          <p:spPr>
            <a:xfrm>
              <a:off x="1953690" y="4245096"/>
              <a:ext cx="334667" cy="197851"/>
            </a:xfrm>
            <a:custGeom>
              <a:avLst/>
              <a:gdLst/>
              <a:ahLst/>
              <a:cxnLst/>
              <a:rect l="l" t="t" r="r" b="b"/>
              <a:pathLst>
                <a:path w="12776" h="7553" extrusionOk="0">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41"/>
            <p:cNvSpPr/>
            <p:nvPr/>
          </p:nvSpPr>
          <p:spPr>
            <a:xfrm>
              <a:off x="2124875" y="4126249"/>
              <a:ext cx="23706" cy="106587"/>
            </a:xfrm>
            <a:custGeom>
              <a:avLst/>
              <a:gdLst/>
              <a:ahLst/>
              <a:cxnLst/>
              <a:rect l="l" t="t" r="r" b="b"/>
              <a:pathLst>
                <a:path w="905" h="4069" extrusionOk="0">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41"/>
            <p:cNvSpPr/>
            <p:nvPr/>
          </p:nvSpPr>
          <p:spPr>
            <a:xfrm>
              <a:off x="2174043" y="4126249"/>
              <a:ext cx="23733" cy="106587"/>
            </a:xfrm>
            <a:custGeom>
              <a:avLst/>
              <a:gdLst/>
              <a:ahLst/>
              <a:cxnLst/>
              <a:rect l="l" t="t" r="r" b="b"/>
              <a:pathLst>
                <a:path w="906" h="4069" extrusionOk="0">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8" name="Google Shape;7988;p41"/>
          <p:cNvGrpSpPr/>
          <p:nvPr/>
        </p:nvGrpSpPr>
        <p:grpSpPr>
          <a:xfrm>
            <a:off x="8360431" y="4152278"/>
            <a:ext cx="367595" cy="470636"/>
            <a:chOff x="6904755" y="2752295"/>
            <a:chExt cx="282592" cy="361805"/>
          </a:xfrm>
        </p:grpSpPr>
        <p:sp>
          <p:nvSpPr>
            <p:cNvPr id="7989" name="Google Shape;7989;p41"/>
            <p:cNvSpPr/>
            <p:nvPr/>
          </p:nvSpPr>
          <p:spPr>
            <a:xfrm>
              <a:off x="6909784" y="2955988"/>
              <a:ext cx="272192" cy="153057"/>
            </a:xfrm>
            <a:custGeom>
              <a:avLst/>
              <a:gdLst/>
              <a:ahLst/>
              <a:cxnLst/>
              <a:rect l="l" t="t" r="r" b="b"/>
              <a:pathLst>
                <a:path w="10391" h="5843" extrusionOk="0">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41"/>
            <p:cNvSpPr/>
            <p:nvPr/>
          </p:nvSpPr>
          <p:spPr>
            <a:xfrm>
              <a:off x="6909784" y="3003558"/>
              <a:ext cx="272087" cy="105487"/>
            </a:xfrm>
            <a:custGeom>
              <a:avLst/>
              <a:gdLst/>
              <a:ahLst/>
              <a:cxnLst/>
              <a:rect l="l" t="t" r="r" b="b"/>
              <a:pathLst>
                <a:path w="10387" h="4027" extrusionOk="0">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41"/>
            <p:cNvSpPr/>
            <p:nvPr/>
          </p:nvSpPr>
          <p:spPr>
            <a:xfrm>
              <a:off x="7006182" y="2955988"/>
              <a:ext cx="79371" cy="28369"/>
            </a:xfrm>
            <a:custGeom>
              <a:avLst/>
              <a:gdLst/>
              <a:ahLst/>
              <a:cxnLst/>
              <a:rect l="l" t="t" r="r" b="b"/>
              <a:pathLst>
                <a:path w="3030" h="1083" extrusionOk="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41"/>
            <p:cNvSpPr/>
            <p:nvPr/>
          </p:nvSpPr>
          <p:spPr>
            <a:xfrm>
              <a:off x="6949444" y="2808667"/>
              <a:ext cx="192769" cy="158663"/>
            </a:xfrm>
            <a:custGeom>
              <a:avLst/>
              <a:gdLst/>
              <a:ahLst/>
              <a:cxnLst/>
              <a:rect l="l" t="t" r="r" b="b"/>
              <a:pathLst>
                <a:path w="7359" h="6057" extrusionOk="0">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41"/>
            <p:cNvSpPr/>
            <p:nvPr/>
          </p:nvSpPr>
          <p:spPr>
            <a:xfrm>
              <a:off x="6948658" y="2808667"/>
              <a:ext cx="170844" cy="158716"/>
            </a:xfrm>
            <a:custGeom>
              <a:avLst/>
              <a:gdLst/>
              <a:ahLst/>
              <a:cxnLst/>
              <a:rect l="l" t="t" r="r" b="b"/>
              <a:pathLst>
                <a:path w="6522" h="6059" extrusionOk="0">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41"/>
            <p:cNvSpPr/>
            <p:nvPr/>
          </p:nvSpPr>
          <p:spPr>
            <a:xfrm>
              <a:off x="6957433" y="2757613"/>
              <a:ext cx="172468" cy="113398"/>
            </a:xfrm>
            <a:custGeom>
              <a:avLst/>
              <a:gdLst/>
              <a:ahLst/>
              <a:cxnLst/>
              <a:rect l="l" t="t" r="r" b="b"/>
              <a:pathLst>
                <a:path w="6584" h="4329" extrusionOk="0">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41"/>
            <p:cNvSpPr/>
            <p:nvPr/>
          </p:nvSpPr>
          <p:spPr>
            <a:xfrm>
              <a:off x="6957433" y="2757613"/>
              <a:ext cx="71408" cy="113398"/>
            </a:xfrm>
            <a:custGeom>
              <a:avLst/>
              <a:gdLst/>
              <a:ahLst/>
              <a:cxnLst/>
              <a:rect l="l" t="t" r="r" b="b"/>
              <a:pathLst>
                <a:path w="2726" h="4329" extrusionOk="0">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41"/>
            <p:cNvSpPr/>
            <p:nvPr/>
          </p:nvSpPr>
          <p:spPr>
            <a:xfrm>
              <a:off x="7074132" y="2757613"/>
              <a:ext cx="68081" cy="68055"/>
            </a:xfrm>
            <a:custGeom>
              <a:avLst/>
              <a:gdLst/>
              <a:ahLst/>
              <a:cxnLst/>
              <a:rect l="l" t="t" r="r" b="b"/>
              <a:pathLst>
                <a:path w="2599" h="2598" extrusionOk="0">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41"/>
            <p:cNvSpPr/>
            <p:nvPr/>
          </p:nvSpPr>
          <p:spPr>
            <a:xfrm>
              <a:off x="7051525" y="2785956"/>
              <a:ext cx="34027" cy="34053"/>
            </a:xfrm>
            <a:custGeom>
              <a:avLst/>
              <a:gdLst/>
              <a:ahLst/>
              <a:cxnLst/>
              <a:rect l="l" t="t" r="r" b="b"/>
              <a:pathLst>
                <a:path w="1299" h="1300" extrusionOk="0">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41"/>
            <p:cNvSpPr/>
            <p:nvPr/>
          </p:nvSpPr>
          <p:spPr>
            <a:xfrm>
              <a:off x="6957433" y="3003558"/>
              <a:ext cx="176790" cy="77144"/>
            </a:xfrm>
            <a:custGeom>
              <a:avLst/>
              <a:gdLst/>
              <a:ahLst/>
              <a:cxnLst/>
              <a:rect l="l" t="t" r="r" b="b"/>
              <a:pathLst>
                <a:path w="6749" h="2945" extrusionOk="0">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41"/>
            <p:cNvSpPr/>
            <p:nvPr/>
          </p:nvSpPr>
          <p:spPr>
            <a:xfrm>
              <a:off x="7006732" y="2871325"/>
              <a:ext cx="10609" cy="16031"/>
            </a:xfrm>
            <a:custGeom>
              <a:avLst/>
              <a:gdLst/>
              <a:ahLst/>
              <a:cxnLst/>
              <a:rect l="l" t="t" r="r" b="b"/>
              <a:pathLst>
                <a:path w="405" h="612" extrusionOk="0">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41"/>
            <p:cNvSpPr/>
            <p:nvPr/>
          </p:nvSpPr>
          <p:spPr>
            <a:xfrm>
              <a:off x="7074577" y="2871325"/>
              <a:ext cx="10976" cy="16555"/>
            </a:xfrm>
            <a:custGeom>
              <a:avLst/>
              <a:gdLst/>
              <a:ahLst/>
              <a:cxnLst/>
              <a:rect l="l" t="t" r="r" b="b"/>
              <a:pathLst>
                <a:path w="419" h="632" extrusionOk="0">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41"/>
            <p:cNvSpPr/>
            <p:nvPr/>
          </p:nvSpPr>
          <p:spPr>
            <a:xfrm>
              <a:off x="7021689" y="2910775"/>
              <a:ext cx="49247" cy="16503"/>
            </a:xfrm>
            <a:custGeom>
              <a:avLst/>
              <a:gdLst/>
              <a:ahLst/>
              <a:cxnLst/>
              <a:rect l="l" t="t" r="r" b="b"/>
              <a:pathLst>
                <a:path w="1880" h="630" extrusionOk="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41"/>
            <p:cNvSpPr/>
            <p:nvPr/>
          </p:nvSpPr>
          <p:spPr>
            <a:xfrm>
              <a:off x="6904755" y="2752295"/>
              <a:ext cx="282592" cy="361805"/>
            </a:xfrm>
            <a:custGeom>
              <a:avLst/>
              <a:gdLst/>
              <a:ahLst/>
              <a:cxnLst/>
              <a:rect l="l" t="t" r="r" b="b"/>
              <a:pathLst>
                <a:path w="10788" h="13812" extrusionOk="0">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41"/>
            <p:cNvSpPr/>
            <p:nvPr/>
          </p:nvSpPr>
          <p:spPr>
            <a:xfrm>
              <a:off x="7000812" y="2854272"/>
              <a:ext cx="22449" cy="10714"/>
            </a:xfrm>
            <a:custGeom>
              <a:avLst/>
              <a:gdLst/>
              <a:ahLst/>
              <a:cxnLst/>
              <a:rect l="l" t="t" r="r" b="b"/>
              <a:pathLst>
                <a:path w="857" h="409" extrusionOk="0">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41"/>
            <p:cNvSpPr/>
            <p:nvPr/>
          </p:nvSpPr>
          <p:spPr>
            <a:xfrm>
              <a:off x="7068840" y="2854272"/>
              <a:ext cx="22475" cy="10714"/>
            </a:xfrm>
            <a:custGeom>
              <a:avLst/>
              <a:gdLst/>
              <a:ahLst/>
              <a:cxnLst/>
              <a:rect l="l" t="t" r="r" b="b"/>
              <a:pathLst>
                <a:path w="858" h="409" extrusionOk="0">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5" name="Google Shape;8005;p41"/>
          <p:cNvGrpSpPr/>
          <p:nvPr/>
        </p:nvGrpSpPr>
        <p:grpSpPr>
          <a:xfrm>
            <a:off x="9077255" y="4153709"/>
            <a:ext cx="353011" cy="469989"/>
            <a:chOff x="7455819" y="2753395"/>
            <a:chExt cx="271380" cy="361308"/>
          </a:xfrm>
        </p:grpSpPr>
        <p:sp>
          <p:nvSpPr>
            <p:cNvPr id="8006" name="Google Shape;8006;p41"/>
            <p:cNvSpPr/>
            <p:nvPr/>
          </p:nvSpPr>
          <p:spPr>
            <a:xfrm>
              <a:off x="7480678" y="2757613"/>
              <a:ext cx="221924" cy="237615"/>
            </a:xfrm>
            <a:custGeom>
              <a:avLst/>
              <a:gdLst/>
              <a:ahLst/>
              <a:cxnLst/>
              <a:rect l="l" t="t" r="r" b="b"/>
              <a:pathLst>
                <a:path w="8472" h="9071" extrusionOk="0">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41"/>
            <p:cNvSpPr/>
            <p:nvPr/>
          </p:nvSpPr>
          <p:spPr>
            <a:xfrm>
              <a:off x="7546297" y="2757613"/>
              <a:ext cx="141060" cy="84584"/>
            </a:xfrm>
            <a:custGeom>
              <a:avLst/>
              <a:gdLst/>
              <a:ahLst/>
              <a:cxnLst/>
              <a:rect l="l" t="t" r="r" b="b"/>
              <a:pathLst>
                <a:path w="5385" h="3229" extrusionOk="0">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41"/>
            <p:cNvSpPr/>
            <p:nvPr/>
          </p:nvSpPr>
          <p:spPr>
            <a:xfrm>
              <a:off x="7461294" y="2955542"/>
              <a:ext cx="260797" cy="152979"/>
            </a:xfrm>
            <a:custGeom>
              <a:avLst/>
              <a:gdLst/>
              <a:ahLst/>
              <a:cxnLst/>
              <a:rect l="l" t="t" r="r" b="b"/>
              <a:pathLst>
                <a:path w="9956" h="5840" extrusionOk="0">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41"/>
            <p:cNvSpPr/>
            <p:nvPr/>
          </p:nvSpPr>
          <p:spPr>
            <a:xfrm>
              <a:off x="7461215" y="3014769"/>
              <a:ext cx="260771" cy="93830"/>
            </a:xfrm>
            <a:custGeom>
              <a:avLst/>
              <a:gdLst/>
              <a:ahLst/>
              <a:cxnLst/>
              <a:rect l="l" t="t" r="r" b="b"/>
              <a:pathLst>
                <a:path w="9955" h="3582" extrusionOk="0">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41"/>
            <p:cNvSpPr/>
            <p:nvPr/>
          </p:nvSpPr>
          <p:spPr>
            <a:xfrm>
              <a:off x="7523140" y="3010656"/>
              <a:ext cx="137000" cy="63601"/>
            </a:xfrm>
            <a:custGeom>
              <a:avLst/>
              <a:gdLst/>
              <a:ahLst/>
              <a:cxnLst/>
              <a:rect l="l" t="t" r="r" b="b"/>
              <a:pathLst>
                <a:path w="5230" h="2428" extrusionOk="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41"/>
            <p:cNvSpPr/>
            <p:nvPr/>
          </p:nvSpPr>
          <p:spPr>
            <a:xfrm>
              <a:off x="7557613" y="2955542"/>
              <a:ext cx="68055" cy="33949"/>
            </a:xfrm>
            <a:custGeom>
              <a:avLst/>
              <a:gdLst/>
              <a:ahLst/>
              <a:cxnLst/>
              <a:rect l="l" t="t" r="r" b="b"/>
              <a:pathLst>
                <a:path w="2598" h="1296" extrusionOk="0">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41"/>
            <p:cNvSpPr/>
            <p:nvPr/>
          </p:nvSpPr>
          <p:spPr>
            <a:xfrm>
              <a:off x="7517927" y="2829859"/>
              <a:ext cx="147425" cy="142658"/>
            </a:xfrm>
            <a:custGeom>
              <a:avLst/>
              <a:gdLst/>
              <a:ahLst/>
              <a:cxnLst/>
              <a:rect l="l" t="t" r="r" b="b"/>
              <a:pathLst>
                <a:path w="5628" h="5446" extrusionOk="0">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41"/>
            <p:cNvSpPr/>
            <p:nvPr/>
          </p:nvSpPr>
          <p:spPr>
            <a:xfrm>
              <a:off x="7517927" y="2829885"/>
              <a:ext cx="124714" cy="142658"/>
            </a:xfrm>
            <a:custGeom>
              <a:avLst/>
              <a:gdLst/>
              <a:ahLst/>
              <a:cxnLst/>
              <a:rect l="l" t="t" r="r" b="b"/>
              <a:pathLst>
                <a:path w="4761" h="5446" extrusionOk="0">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41"/>
            <p:cNvSpPr/>
            <p:nvPr/>
          </p:nvSpPr>
          <p:spPr>
            <a:xfrm>
              <a:off x="7552321" y="2882746"/>
              <a:ext cx="10609" cy="16005"/>
            </a:xfrm>
            <a:custGeom>
              <a:avLst/>
              <a:gdLst/>
              <a:ahLst/>
              <a:cxnLst/>
              <a:rect l="l" t="t" r="r" b="b"/>
              <a:pathLst>
                <a:path w="405" h="611" extrusionOk="0">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41"/>
            <p:cNvSpPr/>
            <p:nvPr/>
          </p:nvSpPr>
          <p:spPr>
            <a:xfrm>
              <a:off x="7620350" y="2882746"/>
              <a:ext cx="10635" cy="16005"/>
            </a:xfrm>
            <a:custGeom>
              <a:avLst/>
              <a:gdLst/>
              <a:ahLst/>
              <a:cxnLst/>
              <a:rect l="l" t="t" r="r" b="b"/>
              <a:pathLst>
                <a:path w="406" h="611" extrusionOk="0">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41"/>
            <p:cNvSpPr/>
            <p:nvPr/>
          </p:nvSpPr>
          <p:spPr>
            <a:xfrm>
              <a:off x="7567200" y="2922091"/>
              <a:ext cx="49325" cy="16503"/>
            </a:xfrm>
            <a:custGeom>
              <a:avLst/>
              <a:gdLst/>
              <a:ahLst/>
              <a:cxnLst/>
              <a:rect l="l" t="t" r="r" b="b"/>
              <a:pathLst>
                <a:path w="1883" h="630" extrusionOk="0">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41"/>
            <p:cNvSpPr/>
            <p:nvPr/>
          </p:nvSpPr>
          <p:spPr>
            <a:xfrm>
              <a:off x="7455819" y="2753395"/>
              <a:ext cx="271380" cy="361308"/>
            </a:xfrm>
            <a:custGeom>
              <a:avLst/>
              <a:gdLst/>
              <a:ahLst/>
              <a:cxnLst/>
              <a:rect l="l" t="t" r="r" b="b"/>
              <a:pathLst>
                <a:path w="10360" h="13793" extrusionOk="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41"/>
            <p:cNvSpPr/>
            <p:nvPr/>
          </p:nvSpPr>
          <p:spPr>
            <a:xfrm>
              <a:off x="7546663" y="2865143"/>
              <a:ext cx="22187" cy="10635"/>
            </a:xfrm>
            <a:custGeom>
              <a:avLst/>
              <a:gdLst/>
              <a:ahLst/>
              <a:cxnLst/>
              <a:rect l="l" t="t" r="r" b="b"/>
              <a:pathLst>
                <a:path w="847" h="406" extrusionOk="0">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41"/>
            <p:cNvSpPr/>
            <p:nvPr/>
          </p:nvSpPr>
          <p:spPr>
            <a:xfrm>
              <a:off x="7614430" y="2865143"/>
              <a:ext cx="22475" cy="10635"/>
            </a:xfrm>
            <a:custGeom>
              <a:avLst/>
              <a:gdLst/>
              <a:ahLst/>
              <a:cxnLst/>
              <a:rect l="l" t="t" r="r" b="b"/>
              <a:pathLst>
                <a:path w="858" h="406" extrusionOk="0">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0" name="Google Shape;8020;p41"/>
          <p:cNvGrpSpPr/>
          <p:nvPr/>
        </p:nvGrpSpPr>
        <p:grpSpPr>
          <a:xfrm>
            <a:off x="9711279" y="4197018"/>
            <a:ext cx="503552" cy="430667"/>
            <a:chOff x="7943229" y="2786689"/>
            <a:chExt cx="387110" cy="331079"/>
          </a:xfrm>
        </p:grpSpPr>
        <p:sp>
          <p:nvSpPr>
            <p:cNvPr id="8021" name="Google Shape;8021;p41"/>
            <p:cNvSpPr/>
            <p:nvPr/>
          </p:nvSpPr>
          <p:spPr>
            <a:xfrm>
              <a:off x="7950145" y="2881934"/>
              <a:ext cx="42305" cy="47780"/>
            </a:xfrm>
            <a:custGeom>
              <a:avLst/>
              <a:gdLst/>
              <a:ahLst/>
              <a:cxnLst/>
              <a:rect l="l" t="t" r="r" b="b"/>
              <a:pathLst>
                <a:path w="1615" h="1824" extrusionOk="0">
                  <a:moveTo>
                    <a:pt x="1615" y="0"/>
                  </a:moveTo>
                  <a:lnTo>
                    <a:pt x="1" y="679"/>
                  </a:lnTo>
                  <a:lnTo>
                    <a:pt x="1450" y="1823"/>
                  </a:lnTo>
                  <a:lnTo>
                    <a:pt x="1615"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41"/>
            <p:cNvSpPr/>
            <p:nvPr/>
          </p:nvSpPr>
          <p:spPr>
            <a:xfrm>
              <a:off x="7969555" y="2792347"/>
              <a:ext cx="354680" cy="283587"/>
            </a:xfrm>
            <a:custGeom>
              <a:avLst/>
              <a:gdLst/>
              <a:ahLst/>
              <a:cxnLst/>
              <a:rect l="l" t="t" r="r" b="b"/>
              <a:pathLst>
                <a:path w="13540" h="10826" extrusionOk="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41"/>
            <p:cNvSpPr/>
            <p:nvPr/>
          </p:nvSpPr>
          <p:spPr>
            <a:xfrm>
              <a:off x="7969555" y="2792426"/>
              <a:ext cx="240051" cy="283508"/>
            </a:xfrm>
            <a:custGeom>
              <a:avLst/>
              <a:gdLst/>
              <a:ahLst/>
              <a:cxnLst/>
              <a:rect l="l" t="t" r="r" b="b"/>
              <a:pathLst>
                <a:path w="9164" h="10823" extrusionOk="0">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41"/>
            <p:cNvSpPr/>
            <p:nvPr/>
          </p:nvSpPr>
          <p:spPr>
            <a:xfrm>
              <a:off x="8066582" y="2870749"/>
              <a:ext cx="217707" cy="127491"/>
            </a:xfrm>
            <a:custGeom>
              <a:avLst/>
              <a:gdLst/>
              <a:ahLst/>
              <a:cxnLst/>
              <a:rect l="l" t="t" r="r" b="b"/>
              <a:pathLst>
                <a:path w="8311" h="4867" extrusionOk="0">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41"/>
            <p:cNvSpPr/>
            <p:nvPr/>
          </p:nvSpPr>
          <p:spPr>
            <a:xfrm>
              <a:off x="8090812" y="2919079"/>
              <a:ext cx="193371" cy="79161"/>
            </a:xfrm>
            <a:custGeom>
              <a:avLst/>
              <a:gdLst/>
              <a:ahLst/>
              <a:cxnLst/>
              <a:rect l="l" t="t" r="r" b="b"/>
              <a:pathLst>
                <a:path w="7382" h="3022" extrusionOk="0">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41"/>
            <p:cNvSpPr/>
            <p:nvPr/>
          </p:nvSpPr>
          <p:spPr>
            <a:xfrm>
              <a:off x="8016497" y="2864777"/>
              <a:ext cx="36280" cy="42226"/>
            </a:xfrm>
            <a:custGeom>
              <a:avLst/>
              <a:gdLst/>
              <a:ahLst/>
              <a:cxnLst/>
              <a:rect l="l" t="t" r="r" b="b"/>
              <a:pathLst>
                <a:path w="1385" h="1612" extrusionOk="0">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41"/>
            <p:cNvSpPr/>
            <p:nvPr/>
          </p:nvSpPr>
          <p:spPr>
            <a:xfrm>
              <a:off x="8034624" y="2864777"/>
              <a:ext cx="18153" cy="30203"/>
            </a:xfrm>
            <a:custGeom>
              <a:avLst/>
              <a:gdLst/>
              <a:ahLst/>
              <a:cxnLst/>
              <a:rect l="l" t="t" r="r" b="b"/>
              <a:pathLst>
                <a:path w="693" h="1153" extrusionOk="0">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41"/>
            <p:cNvSpPr/>
            <p:nvPr/>
          </p:nvSpPr>
          <p:spPr>
            <a:xfrm>
              <a:off x="8028258" y="2870435"/>
              <a:ext cx="12757" cy="12862"/>
            </a:xfrm>
            <a:custGeom>
              <a:avLst/>
              <a:gdLst/>
              <a:ahLst/>
              <a:cxnLst/>
              <a:rect l="l" t="t" r="r" b="b"/>
              <a:pathLst>
                <a:path w="487" h="491" extrusionOk="0">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41"/>
            <p:cNvSpPr/>
            <p:nvPr/>
          </p:nvSpPr>
          <p:spPr>
            <a:xfrm>
              <a:off x="8010917" y="2859118"/>
              <a:ext cx="47518" cy="53543"/>
            </a:xfrm>
            <a:custGeom>
              <a:avLst/>
              <a:gdLst/>
              <a:ahLst/>
              <a:cxnLst/>
              <a:rect l="l" t="t" r="r" b="b"/>
              <a:pathLst>
                <a:path w="1814" h="2044" extrusionOk="0">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41"/>
            <p:cNvSpPr/>
            <p:nvPr/>
          </p:nvSpPr>
          <p:spPr>
            <a:xfrm>
              <a:off x="7943229" y="2786689"/>
              <a:ext cx="387110" cy="331079"/>
            </a:xfrm>
            <a:custGeom>
              <a:avLst/>
              <a:gdLst/>
              <a:ahLst/>
              <a:cxnLst/>
              <a:rect l="l" t="t" r="r" b="b"/>
              <a:pathLst>
                <a:path w="14778" h="12639" extrusionOk="0">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41"/>
            <p:cNvSpPr/>
            <p:nvPr/>
          </p:nvSpPr>
          <p:spPr>
            <a:xfrm>
              <a:off x="8202272" y="2951718"/>
              <a:ext cx="25331" cy="17393"/>
            </a:xfrm>
            <a:custGeom>
              <a:avLst/>
              <a:gdLst/>
              <a:ahLst/>
              <a:cxnLst/>
              <a:rect l="l" t="t" r="r" b="b"/>
              <a:pathLst>
                <a:path w="967" h="664" extrusionOk="0">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2" name="Google Shape;8032;p41"/>
          <p:cNvGrpSpPr/>
          <p:nvPr/>
        </p:nvGrpSpPr>
        <p:grpSpPr>
          <a:xfrm>
            <a:off x="488993" y="4139841"/>
            <a:ext cx="495000" cy="488151"/>
            <a:chOff x="853526" y="2742734"/>
            <a:chExt cx="380535" cy="375270"/>
          </a:xfrm>
        </p:grpSpPr>
        <p:sp>
          <p:nvSpPr>
            <p:cNvPr id="8033" name="Google Shape;8033;p41"/>
            <p:cNvSpPr/>
            <p:nvPr/>
          </p:nvSpPr>
          <p:spPr>
            <a:xfrm>
              <a:off x="860625" y="2860821"/>
              <a:ext cx="166338" cy="79738"/>
            </a:xfrm>
            <a:custGeom>
              <a:avLst/>
              <a:gdLst/>
              <a:ahLst/>
              <a:cxnLst/>
              <a:rect l="l" t="t" r="r" b="b"/>
              <a:pathLst>
                <a:path w="6350" h="3044" extrusionOk="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41"/>
            <p:cNvSpPr/>
            <p:nvPr/>
          </p:nvSpPr>
          <p:spPr>
            <a:xfrm>
              <a:off x="1034927" y="2948522"/>
              <a:ext cx="79659" cy="164269"/>
            </a:xfrm>
            <a:custGeom>
              <a:avLst/>
              <a:gdLst/>
              <a:ahLst/>
              <a:cxnLst/>
              <a:rect l="l" t="t" r="r" b="b"/>
              <a:pathLst>
                <a:path w="3041" h="6271" extrusionOk="0">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41"/>
            <p:cNvSpPr/>
            <p:nvPr/>
          </p:nvSpPr>
          <p:spPr>
            <a:xfrm>
              <a:off x="860521" y="2864960"/>
              <a:ext cx="119868" cy="69679"/>
            </a:xfrm>
            <a:custGeom>
              <a:avLst/>
              <a:gdLst/>
              <a:ahLst/>
              <a:cxnLst/>
              <a:rect l="l" t="t" r="r" b="b"/>
              <a:pathLst>
                <a:path w="4576" h="2660" extrusionOk="0">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41"/>
            <p:cNvSpPr/>
            <p:nvPr/>
          </p:nvSpPr>
          <p:spPr>
            <a:xfrm>
              <a:off x="1034848" y="3013512"/>
              <a:ext cx="23366" cy="99331"/>
            </a:xfrm>
            <a:custGeom>
              <a:avLst/>
              <a:gdLst/>
              <a:ahLst/>
              <a:cxnLst/>
              <a:rect l="l" t="t" r="r" b="b"/>
              <a:pathLst>
                <a:path w="892" h="3792" extrusionOk="0">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41"/>
            <p:cNvSpPr/>
            <p:nvPr/>
          </p:nvSpPr>
          <p:spPr>
            <a:xfrm>
              <a:off x="929728" y="2748576"/>
              <a:ext cx="297994" cy="296423"/>
            </a:xfrm>
            <a:custGeom>
              <a:avLst/>
              <a:gdLst/>
              <a:ahLst/>
              <a:cxnLst/>
              <a:rect l="l" t="t" r="r" b="b"/>
              <a:pathLst>
                <a:path w="11376" h="11316" extrusionOk="0">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41"/>
            <p:cNvSpPr/>
            <p:nvPr/>
          </p:nvSpPr>
          <p:spPr>
            <a:xfrm>
              <a:off x="929728" y="2748576"/>
              <a:ext cx="297811" cy="221610"/>
            </a:xfrm>
            <a:custGeom>
              <a:avLst/>
              <a:gdLst/>
              <a:ahLst/>
              <a:cxnLst/>
              <a:rect l="l" t="t" r="r" b="b"/>
              <a:pathLst>
                <a:path w="11369" h="8460" extrusionOk="0">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41"/>
            <p:cNvSpPr/>
            <p:nvPr/>
          </p:nvSpPr>
          <p:spPr>
            <a:xfrm>
              <a:off x="1079904" y="2833185"/>
              <a:ext cx="62318" cy="62318"/>
            </a:xfrm>
            <a:custGeom>
              <a:avLst/>
              <a:gdLst/>
              <a:ahLst/>
              <a:cxnLst/>
              <a:rect l="l" t="t" r="r" b="b"/>
              <a:pathLst>
                <a:path w="2379" h="2379" extrusionOk="0">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41"/>
            <p:cNvSpPr/>
            <p:nvPr/>
          </p:nvSpPr>
          <p:spPr>
            <a:xfrm>
              <a:off x="1080008" y="2833212"/>
              <a:ext cx="38428" cy="62344"/>
            </a:xfrm>
            <a:custGeom>
              <a:avLst/>
              <a:gdLst/>
              <a:ahLst/>
              <a:cxnLst/>
              <a:rect l="l" t="t" r="r" b="b"/>
              <a:pathLst>
                <a:path w="1467" h="2380" extrusionOk="0">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41"/>
            <p:cNvSpPr/>
            <p:nvPr/>
          </p:nvSpPr>
          <p:spPr>
            <a:xfrm>
              <a:off x="921843" y="2973040"/>
              <a:ext cx="80628" cy="79764"/>
            </a:xfrm>
            <a:custGeom>
              <a:avLst/>
              <a:gdLst/>
              <a:ahLst/>
              <a:cxnLst/>
              <a:rect l="l" t="t" r="r" b="b"/>
              <a:pathLst>
                <a:path w="3078" h="3045" extrusionOk="0">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41"/>
            <p:cNvSpPr/>
            <p:nvPr/>
          </p:nvSpPr>
          <p:spPr>
            <a:xfrm>
              <a:off x="921843" y="2973040"/>
              <a:ext cx="31251" cy="34839"/>
            </a:xfrm>
            <a:custGeom>
              <a:avLst/>
              <a:gdLst/>
              <a:ahLst/>
              <a:cxnLst/>
              <a:rect l="l" t="t" r="r" b="b"/>
              <a:pathLst>
                <a:path w="1193" h="1330" extrusionOk="0">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41"/>
            <p:cNvSpPr/>
            <p:nvPr/>
          </p:nvSpPr>
          <p:spPr>
            <a:xfrm>
              <a:off x="929728" y="2940454"/>
              <a:ext cx="105225" cy="104544"/>
            </a:xfrm>
            <a:custGeom>
              <a:avLst/>
              <a:gdLst/>
              <a:ahLst/>
              <a:cxnLst/>
              <a:rect l="l" t="t" r="r" b="b"/>
              <a:pathLst>
                <a:path w="4017" h="3991" extrusionOk="0">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41"/>
            <p:cNvSpPr/>
            <p:nvPr/>
          </p:nvSpPr>
          <p:spPr>
            <a:xfrm>
              <a:off x="929728" y="2940532"/>
              <a:ext cx="28029" cy="29758"/>
            </a:xfrm>
            <a:custGeom>
              <a:avLst/>
              <a:gdLst/>
              <a:ahLst/>
              <a:cxnLst/>
              <a:rect l="l" t="t" r="r" b="b"/>
              <a:pathLst>
                <a:path w="1070" h="1136" extrusionOk="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41"/>
            <p:cNvSpPr/>
            <p:nvPr/>
          </p:nvSpPr>
          <p:spPr>
            <a:xfrm>
              <a:off x="1157284" y="2748602"/>
              <a:ext cx="70281" cy="69522"/>
            </a:xfrm>
            <a:custGeom>
              <a:avLst/>
              <a:gdLst/>
              <a:ahLst/>
              <a:cxnLst/>
              <a:rect l="l" t="t" r="r" b="b"/>
              <a:pathLst>
                <a:path w="2683" h="2654" extrusionOk="0">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41"/>
            <p:cNvSpPr/>
            <p:nvPr/>
          </p:nvSpPr>
          <p:spPr>
            <a:xfrm>
              <a:off x="1157284" y="2748602"/>
              <a:ext cx="70281" cy="30570"/>
            </a:xfrm>
            <a:custGeom>
              <a:avLst/>
              <a:gdLst/>
              <a:ahLst/>
              <a:cxnLst/>
              <a:rect l="l" t="t" r="r" b="b"/>
              <a:pathLst>
                <a:path w="2683" h="1167" extrusionOk="0">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41"/>
            <p:cNvSpPr/>
            <p:nvPr/>
          </p:nvSpPr>
          <p:spPr>
            <a:xfrm>
              <a:off x="945183" y="2901947"/>
              <a:ext cx="129089" cy="127491"/>
            </a:xfrm>
            <a:custGeom>
              <a:avLst/>
              <a:gdLst/>
              <a:ahLst/>
              <a:cxnLst/>
              <a:rect l="l" t="t" r="r" b="b"/>
              <a:pathLst>
                <a:path w="4928" h="4867" extrusionOk="0">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41"/>
            <p:cNvSpPr/>
            <p:nvPr/>
          </p:nvSpPr>
          <p:spPr>
            <a:xfrm>
              <a:off x="945183" y="2901947"/>
              <a:ext cx="129089" cy="127491"/>
            </a:xfrm>
            <a:custGeom>
              <a:avLst/>
              <a:gdLst/>
              <a:ahLst/>
              <a:cxnLst/>
              <a:rect l="l" t="t" r="r" b="b"/>
              <a:pathLst>
                <a:path w="4928" h="4867" extrusionOk="0">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41"/>
            <p:cNvSpPr/>
            <p:nvPr/>
          </p:nvSpPr>
          <p:spPr>
            <a:xfrm>
              <a:off x="945183" y="2901947"/>
              <a:ext cx="127124" cy="127491"/>
            </a:xfrm>
            <a:custGeom>
              <a:avLst/>
              <a:gdLst/>
              <a:ahLst/>
              <a:cxnLst/>
              <a:rect l="l" t="t" r="r" b="b"/>
              <a:pathLst>
                <a:path w="4853" h="4867" extrusionOk="0">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41"/>
            <p:cNvSpPr/>
            <p:nvPr/>
          </p:nvSpPr>
          <p:spPr>
            <a:xfrm>
              <a:off x="881922" y="3011102"/>
              <a:ext cx="32665" cy="29836"/>
            </a:xfrm>
            <a:custGeom>
              <a:avLst/>
              <a:gdLst/>
              <a:ahLst/>
              <a:cxnLst/>
              <a:rect l="l" t="t" r="r" b="b"/>
              <a:pathLst>
                <a:path w="1247" h="1139" extrusionOk="0">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41"/>
            <p:cNvSpPr/>
            <p:nvPr/>
          </p:nvSpPr>
          <p:spPr>
            <a:xfrm>
              <a:off x="900154" y="3029334"/>
              <a:ext cx="32560" cy="29731"/>
            </a:xfrm>
            <a:custGeom>
              <a:avLst/>
              <a:gdLst/>
              <a:ahLst/>
              <a:cxnLst/>
              <a:rect l="l" t="t" r="r" b="b"/>
              <a:pathLst>
                <a:path w="1243" h="1135" extrusionOk="0">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41"/>
            <p:cNvSpPr/>
            <p:nvPr/>
          </p:nvSpPr>
          <p:spPr>
            <a:xfrm>
              <a:off x="936512" y="3065561"/>
              <a:ext cx="34420" cy="29915"/>
            </a:xfrm>
            <a:custGeom>
              <a:avLst/>
              <a:gdLst/>
              <a:ahLst/>
              <a:cxnLst/>
              <a:rect l="l" t="t" r="r" b="b"/>
              <a:pathLst>
                <a:path w="1314" h="1142" extrusionOk="0">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41"/>
            <p:cNvSpPr/>
            <p:nvPr/>
          </p:nvSpPr>
          <p:spPr>
            <a:xfrm>
              <a:off x="918359" y="3047460"/>
              <a:ext cx="32587" cy="29836"/>
            </a:xfrm>
            <a:custGeom>
              <a:avLst/>
              <a:gdLst/>
              <a:ahLst/>
              <a:cxnLst/>
              <a:rect l="l" t="t" r="r" b="b"/>
              <a:pathLst>
                <a:path w="1244" h="1139" extrusionOk="0">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41"/>
            <p:cNvSpPr/>
            <p:nvPr/>
          </p:nvSpPr>
          <p:spPr>
            <a:xfrm>
              <a:off x="853526" y="2742734"/>
              <a:ext cx="380535" cy="375270"/>
            </a:xfrm>
            <a:custGeom>
              <a:avLst/>
              <a:gdLst/>
              <a:ahLst/>
              <a:cxnLst/>
              <a:rect l="l" t="t" r="r" b="b"/>
              <a:pathLst>
                <a:path w="14527" h="14326" extrusionOk="0">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41"/>
            <p:cNvSpPr/>
            <p:nvPr/>
          </p:nvSpPr>
          <p:spPr>
            <a:xfrm>
              <a:off x="1071836" y="2830173"/>
              <a:ext cx="88356" cy="70543"/>
            </a:xfrm>
            <a:custGeom>
              <a:avLst/>
              <a:gdLst/>
              <a:ahLst/>
              <a:cxnLst/>
              <a:rect l="l" t="t" r="r" b="b"/>
              <a:pathLst>
                <a:path w="3373" h="2693" extrusionOk="0">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6" name="Google Shape;8056;p41"/>
          <p:cNvGrpSpPr/>
          <p:nvPr/>
        </p:nvGrpSpPr>
        <p:grpSpPr>
          <a:xfrm>
            <a:off x="5451563" y="4132617"/>
            <a:ext cx="515649" cy="498203"/>
            <a:chOff x="4668540" y="2737181"/>
            <a:chExt cx="396409" cy="382997"/>
          </a:xfrm>
        </p:grpSpPr>
        <p:sp>
          <p:nvSpPr>
            <p:cNvPr id="8057" name="Google Shape;8057;p41"/>
            <p:cNvSpPr/>
            <p:nvPr/>
          </p:nvSpPr>
          <p:spPr>
            <a:xfrm>
              <a:off x="4831368" y="2898254"/>
              <a:ext cx="63837" cy="60851"/>
            </a:xfrm>
            <a:custGeom>
              <a:avLst/>
              <a:gdLst/>
              <a:ahLst/>
              <a:cxnLst/>
              <a:rect l="l" t="t" r="r" b="b"/>
              <a:pathLst>
                <a:path w="2437" h="2323" extrusionOk="0">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41"/>
            <p:cNvSpPr/>
            <p:nvPr/>
          </p:nvSpPr>
          <p:spPr>
            <a:xfrm>
              <a:off x="4670243" y="2803978"/>
              <a:ext cx="64309" cy="49797"/>
            </a:xfrm>
            <a:custGeom>
              <a:avLst/>
              <a:gdLst/>
              <a:ahLst/>
              <a:cxnLst/>
              <a:rect l="l" t="t" r="r" b="b"/>
              <a:pathLst>
                <a:path w="2455" h="1901" extrusionOk="0">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41"/>
            <p:cNvSpPr/>
            <p:nvPr/>
          </p:nvSpPr>
          <p:spPr>
            <a:xfrm>
              <a:off x="4998597" y="3001200"/>
              <a:ext cx="52442" cy="49875"/>
            </a:xfrm>
            <a:custGeom>
              <a:avLst/>
              <a:gdLst/>
              <a:ahLst/>
              <a:cxnLst/>
              <a:rect l="l" t="t" r="r" b="b"/>
              <a:pathLst>
                <a:path w="2002" h="1904" extrusionOk="0">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41"/>
            <p:cNvSpPr/>
            <p:nvPr/>
          </p:nvSpPr>
          <p:spPr>
            <a:xfrm>
              <a:off x="4845487" y="2916433"/>
              <a:ext cx="49718" cy="42672"/>
            </a:xfrm>
            <a:custGeom>
              <a:avLst/>
              <a:gdLst/>
              <a:ahLst/>
              <a:cxnLst/>
              <a:rect l="l" t="t" r="r" b="b"/>
              <a:pathLst>
                <a:path w="1898" h="1629" extrusionOk="0">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41"/>
            <p:cNvSpPr/>
            <p:nvPr/>
          </p:nvSpPr>
          <p:spPr>
            <a:xfrm>
              <a:off x="4692639" y="2822236"/>
              <a:ext cx="35782" cy="31539"/>
            </a:xfrm>
            <a:custGeom>
              <a:avLst/>
              <a:gdLst/>
              <a:ahLst/>
              <a:cxnLst/>
              <a:rect l="l" t="t" r="r" b="b"/>
              <a:pathLst>
                <a:path w="1366" h="1204" extrusionOk="0">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41"/>
            <p:cNvSpPr/>
            <p:nvPr/>
          </p:nvSpPr>
          <p:spPr>
            <a:xfrm>
              <a:off x="5015362" y="3019510"/>
              <a:ext cx="35782" cy="31539"/>
            </a:xfrm>
            <a:custGeom>
              <a:avLst/>
              <a:gdLst/>
              <a:ahLst/>
              <a:cxnLst/>
              <a:rect l="l" t="t" r="r" b="b"/>
              <a:pathLst>
                <a:path w="1366" h="1204" extrusionOk="0">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41"/>
            <p:cNvSpPr/>
            <p:nvPr/>
          </p:nvSpPr>
          <p:spPr>
            <a:xfrm>
              <a:off x="4827229" y="2892569"/>
              <a:ext cx="75153" cy="72089"/>
            </a:xfrm>
            <a:custGeom>
              <a:avLst/>
              <a:gdLst/>
              <a:ahLst/>
              <a:cxnLst/>
              <a:rect l="l" t="t" r="r" b="b"/>
              <a:pathLst>
                <a:path w="2869" h="2752" extrusionOk="0">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41"/>
            <p:cNvSpPr/>
            <p:nvPr/>
          </p:nvSpPr>
          <p:spPr>
            <a:xfrm>
              <a:off x="4668540" y="2737181"/>
              <a:ext cx="396409" cy="382997"/>
            </a:xfrm>
            <a:custGeom>
              <a:avLst/>
              <a:gdLst/>
              <a:ahLst/>
              <a:cxnLst/>
              <a:rect l="l" t="t" r="r" b="b"/>
              <a:pathLst>
                <a:path w="15133" h="14621" extrusionOk="0">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5" name="Google Shape;8065;p41"/>
          <p:cNvGrpSpPr/>
          <p:nvPr/>
        </p:nvGrpSpPr>
        <p:grpSpPr>
          <a:xfrm>
            <a:off x="2629891" y="5929431"/>
            <a:ext cx="503280" cy="501235"/>
            <a:chOff x="2499358" y="4118495"/>
            <a:chExt cx="386900" cy="385328"/>
          </a:xfrm>
        </p:grpSpPr>
        <p:sp>
          <p:nvSpPr>
            <p:cNvPr id="8066" name="Google Shape;8066;p41"/>
            <p:cNvSpPr/>
            <p:nvPr/>
          </p:nvSpPr>
          <p:spPr>
            <a:xfrm>
              <a:off x="2617576" y="4124180"/>
              <a:ext cx="183522" cy="77956"/>
            </a:xfrm>
            <a:custGeom>
              <a:avLst/>
              <a:gdLst/>
              <a:ahLst/>
              <a:cxnLst/>
              <a:rect l="l" t="t" r="r" b="b"/>
              <a:pathLst>
                <a:path w="7006" h="2976" extrusionOk="0">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41"/>
            <p:cNvSpPr/>
            <p:nvPr/>
          </p:nvSpPr>
          <p:spPr>
            <a:xfrm>
              <a:off x="2617576" y="4420314"/>
              <a:ext cx="183522" cy="77956"/>
            </a:xfrm>
            <a:custGeom>
              <a:avLst/>
              <a:gdLst/>
              <a:ahLst/>
              <a:cxnLst/>
              <a:rect l="l" t="t" r="r" b="b"/>
              <a:pathLst>
                <a:path w="7006" h="2976" extrusionOk="0">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41"/>
            <p:cNvSpPr/>
            <p:nvPr/>
          </p:nvSpPr>
          <p:spPr>
            <a:xfrm>
              <a:off x="2505462" y="4178482"/>
              <a:ext cx="373384" cy="265460"/>
            </a:xfrm>
            <a:custGeom>
              <a:avLst/>
              <a:gdLst/>
              <a:ahLst/>
              <a:cxnLst/>
              <a:rect l="l" t="t" r="r" b="b"/>
              <a:pathLst>
                <a:path w="14254" h="10134" extrusionOk="0">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41"/>
            <p:cNvSpPr/>
            <p:nvPr/>
          </p:nvSpPr>
          <p:spPr>
            <a:xfrm>
              <a:off x="2505462" y="4210990"/>
              <a:ext cx="242409" cy="232952"/>
            </a:xfrm>
            <a:custGeom>
              <a:avLst/>
              <a:gdLst/>
              <a:ahLst/>
              <a:cxnLst/>
              <a:rect l="l" t="t" r="r" b="b"/>
              <a:pathLst>
                <a:path w="9254" h="8893" extrusionOk="0">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41"/>
            <p:cNvSpPr/>
            <p:nvPr/>
          </p:nvSpPr>
          <p:spPr>
            <a:xfrm>
              <a:off x="2547741" y="4287113"/>
              <a:ext cx="30203" cy="30177"/>
            </a:xfrm>
            <a:custGeom>
              <a:avLst/>
              <a:gdLst/>
              <a:ahLst/>
              <a:cxnLst/>
              <a:rect l="l" t="t" r="r" b="b"/>
              <a:pathLst>
                <a:path w="1153" h="1152" extrusionOk="0">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41"/>
            <p:cNvSpPr/>
            <p:nvPr/>
          </p:nvSpPr>
          <p:spPr>
            <a:xfrm>
              <a:off x="2559764" y="4293111"/>
              <a:ext cx="12154" cy="12050"/>
            </a:xfrm>
            <a:custGeom>
              <a:avLst/>
              <a:gdLst/>
              <a:ahLst/>
              <a:cxnLst/>
              <a:rect l="l" t="t" r="r" b="b"/>
              <a:pathLst>
                <a:path w="464" h="460" extrusionOk="0">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41"/>
            <p:cNvSpPr/>
            <p:nvPr/>
          </p:nvSpPr>
          <p:spPr>
            <a:xfrm>
              <a:off x="2595232" y="4181285"/>
              <a:ext cx="51473" cy="259881"/>
            </a:xfrm>
            <a:custGeom>
              <a:avLst/>
              <a:gdLst/>
              <a:ahLst/>
              <a:cxnLst/>
              <a:rect l="l" t="t" r="r" b="b"/>
              <a:pathLst>
                <a:path w="1965" h="9921" extrusionOk="0">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41"/>
            <p:cNvSpPr/>
            <p:nvPr/>
          </p:nvSpPr>
          <p:spPr>
            <a:xfrm>
              <a:off x="2595232" y="4300132"/>
              <a:ext cx="51473" cy="141034"/>
            </a:xfrm>
            <a:custGeom>
              <a:avLst/>
              <a:gdLst/>
              <a:ahLst/>
              <a:cxnLst/>
              <a:rect l="l" t="t" r="r" b="b"/>
              <a:pathLst>
                <a:path w="1965" h="5384" extrusionOk="0">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41"/>
            <p:cNvSpPr/>
            <p:nvPr/>
          </p:nvSpPr>
          <p:spPr>
            <a:xfrm>
              <a:off x="2669914" y="4178770"/>
              <a:ext cx="47701" cy="264989"/>
            </a:xfrm>
            <a:custGeom>
              <a:avLst/>
              <a:gdLst/>
              <a:ahLst/>
              <a:cxnLst/>
              <a:rect l="l" t="t" r="r" b="b"/>
              <a:pathLst>
                <a:path w="1821" h="10116" extrusionOk="0">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41"/>
            <p:cNvSpPr/>
            <p:nvPr/>
          </p:nvSpPr>
          <p:spPr>
            <a:xfrm>
              <a:off x="2676017" y="4397787"/>
              <a:ext cx="41598" cy="45972"/>
            </a:xfrm>
            <a:custGeom>
              <a:avLst/>
              <a:gdLst/>
              <a:ahLst/>
              <a:cxnLst/>
              <a:rect l="l" t="t" r="r" b="b"/>
              <a:pathLst>
                <a:path w="1588" h="1755" extrusionOk="0">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41"/>
            <p:cNvSpPr/>
            <p:nvPr/>
          </p:nvSpPr>
          <p:spPr>
            <a:xfrm>
              <a:off x="2743443" y="4203891"/>
              <a:ext cx="41755" cy="214668"/>
            </a:xfrm>
            <a:custGeom>
              <a:avLst/>
              <a:gdLst/>
              <a:ahLst/>
              <a:cxnLst/>
              <a:rect l="l" t="t" r="r" b="b"/>
              <a:pathLst>
                <a:path w="1594" h="8195" extrusionOk="0">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41"/>
            <p:cNvSpPr/>
            <p:nvPr/>
          </p:nvSpPr>
          <p:spPr>
            <a:xfrm>
              <a:off x="2499358" y="4118495"/>
              <a:ext cx="386900" cy="385328"/>
            </a:xfrm>
            <a:custGeom>
              <a:avLst/>
              <a:gdLst/>
              <a:ahLst/>
              <a:cxnLst/>
              <a:rect l="l" t="t" r="r" b="b"/>
              <a:pathLst>
                <a:path w="14770" h="14710" extrusionOk="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41"/>
            <p:cNvSpPr/>
            <p:nvPr/>
          </p:nvSpPr>
          <p:spPr>
            <a:xfrm>
              <a:off x="2535088" y="4281455"/>
              <a:ext cx="48513" cy="41545"/>
            </a:xfrm>
            <a:custGeom>
              <a:avLst/>
              <a:gdLst/>
              <a:ahLst/>
              <a:cxnLst/>
              <a:rect l="l" t="t" r="r" b="b"/>
              <a:pathLst>
                <a:path w="1852" h="1586" extrusionOk="0">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9" name="Google Shape;8079;p41"/>
          <p:cNvGrpSpPr/>
          <p:nvPr/>
        </p:nvGrpSpPr>
        <p:grpSpPr>
          <a:xfrm>
            <a:off x="3333869" y="5955396"/>
            <a:ext cx="503416" cy="449340"/>
            <a:chOff x="3040547" y="4138456"/>
            <a:chExt cx="387005" cy="345433"/>
          </a:xfrm>
        </p:grpSpPr>
        <p:sp>
          <p:nvSpPr>
            <p:cNvPr id="8080" name="Google Shape;8080;p41"/>
            <p:cNvSpPr/>
            <p:nvPr/>
          </p:nvSpPr>
          <p:spPr>
            <a:xfrm>
              <a:off x="3083638" y="4158155"/>
              <a:ext cx="54250" cy="54014"/>
            </a:xfrm>
            <a:custGeom>
              <a:avLst/>
              <a:gdLst/>
              <a:ahLst/>
              <a:cxnLst/>
              <a:rect l="l" t="t" r="r" b="b"/>
              <a:pathLst>
                <a:path w="2071" h="2062" extrusionOk="0">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41"/>
            <p:cNvSpPr/>
            <p:nvPr/>
          </p:nvSpPr>
          <p:spPr>
            <a:xfrm>
              <a:off x="3044424" y="4206092"/>
              <a:ext cx="51264" cy="42829"/>
            </a:xfrm>
            <a:custGeom>
              <a:avLst/>
              <a:gdLst/>
              <a:ahLst/>
              <a:cxnLst/>
              <a:rect l="l" t="t" r="r" b="b"/>
              <a:pathLst>
                <a:path w="1957" h="1635" extrusionOk="0">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41"/>
            <p:cNvSpPr/>
            <p:nvPr/>
          </p:nvSpPr>
          <p:spPr>
            <a:xfrm>
              <a:off x="3207619" y="4171566"/>
              <a:ext cx="43824" cy="48199"/>
            </a:xfrm>
            <a:custGeom>
              <a:avLst/>
              <a:gdLst/>
              <a:ahLst/>
              <a:cxnLst/>
              <a:rect l="l" t="t" r="r" b="b"/>
              <a:pathLst>
                <a:path w="1673" h="1840" extrusionOk="0">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41"/>
            <p:cNvSpPr/>
            <p:nvPr/>
          </p:nvSpPr>
          <p:spPr>
            <a:xfrm>
              <a:off x="3093880" y="4224218"/>
              <a:ext cx="136816" cy="90111"/>
            </a:xfrm>
            <a:custGeom>
              <a:avLst/>
              <a:gdLst/>
              <a:ahLst/>
              <a:cxnLst/>
              <a:rect l="l" t="t" r="r" b="b"/>
              <a:pathLst>
                <a:path w="5223" h="3440" extrusionOk="0">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41"/>
            <p:cNvSpPr/>
            <p:nvPr/>
          </p:nvSpPr>
          <p:spPr>
            <a:xfrm>
              <a:off x="3149518" y="4144586"/>
              <a:ext cx="46889" cy="58101"/>
            </a:xfrm>
            <a:custGeom>
              <a:avLst/>
              <a:gdLst/>
              <a:ahLst/>
              <a:cxnLst/>
              <a:rect l="l" t="t" r="r" b="b"/>
              <a:pathLst>
                <a:path w="1790" h="2218" extrusionOk="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41"/>
            <p:cNvSpPr/>
            <p:nvPr/>
          </p:nvSpPr>
          <p:spPr>
            <a:xfrm>
              <a:off x="3094247" y="4227309"/>
              <a:ext cx="50923" cy="86967"/>
            </a:xfrm>
            <a:custGeom>
              <a:avLst/>
              <a:gdLst/>
              <a:ahLst/>
              <a:cxnLst/>
              <a:rect l="l" t="t" r="r" b="b"/>
              <a:pathLst>
                <a:path w="1944" h="3320" extrusionOk="0">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41"/>
            <p:cNvSpPr/>
            <p:nvPr/>
          </p:nvSpPr>
          <p:spPr>
            <a:xfrm>
              <a:off x="3044502" y="4209995"/>
              <a:ext cx="47072" cy="38900"/>
            </a:xfrm>
            <a:custGeom>
              <a:avLst/>
              <a:gdLst/>
              <a:ahLst/>
              <a:cxnLst/>
              <a:rect l="l" t="t" r="r" b="b"/>
              <a:pathLst>
                <a:path w="1797" h="1485" extrusionOk="0">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41"/>
            <p:cNvSpPr/>
            <p:nvPr/>
          </p:nvSpPr>
          <p:spPr>
            <a:xfrm>
              <a:off x="3083743" y="4158731"/>
              <a:ext cx="44977" cy="53438"/>
            </a:xfrm>
            <a:custGeom>
              <a:avLst/>
              <a:gdLst/>
              <a:ahLst/>
              <a:cxnLst/>
              <a:rect l="l" t="t" r="r" b="b"/>
              <a:pathLst>
                <a:path w="1717" h="2040" extrusionOk="0">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41"/>
            <p:cNvSpPr/>
            <p:nvPr/>
          </p:nvSpPr>
          <p:spPr>
            <a:xfrm>
              <a:off x="3149885" y="4144586"/>
              <a:ext cx="35206" cy="56293"/>
            </a:xfrm>
            <a:custGeom>
              <a:avLst/>
              <a:gdLst/>
              <a:ahLst/>
              <a:cxnLst/>
              <a:rect l="l" t="t" r="r" b="b"/>
              <a:pathLst>
                <a:path w="1344" h="2149" extrusionOk="0">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41"/>
            <p:cNvSpPr/>
            <p:nvPr/>
          </p:nvSpPr>
          <p:spPr>
            <a:xfrm>
              <a:off x="3208247" y="4171566"/>
              <a:ext cx="38428" cy="43300"/>
            </a:xfrm>
            <a:custGeom>
              <a:avLst/>
              <a:gdLst/>
              <a:ahLst/>
              <a:cxnLst/>
              <a:rect l="l" t="t" r="r" b="b"/>
              <a:pathLst>
                <a:path w="1467" h="1653" extrusionOk="0">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41"/>
            <p:cNvSpPr/>
            <p:nvPr/>
          </p:nvSpPr>
          <p:spPr>
            <a:xfrm>
              <a:off x="3284815" y="4302515"/>
              <a:ext cx="43379" cy="58415"/>
            </a:xfrm>
            <a:custGeom>
              <a:avLst/>
              <a:gdLst/>
              <a:ahLst/>
              <a:cxnLst/>
              <a:rect l="l" t="t" r="r" b="b"/>
              <a:pathLst>
                <a:path w="1656" h="2230" extrusionOk="0">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41"/>
            <p:cNvSpPr/>
            <p:nvPr/>
          </p:nvSpPr>
          <p:spPr>
            <a:xfrm>
              <a:off x="3225929" y="4318704"/>
              <a:ext cx="41571" cy="49718"/>
            </a:xfrm>
            <a:custGeom>
              <a:avLst/>
              <a:gdLst/>
              <a:ahLst/>
              <a:cxnLst/>
              <a:rect l="l" t="t" r="r" b="b"/>
              <a:pathLst>
                <a:path w="1587" h="1898" extrusionOk="0">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41"/>
            <p:cNvSpPr/>
            <p:nvPr/>
          </p:nvSpPr>
          <p:spPr>
            <a:xfrm>
              <a:off x="3370080" y="4383510"/>
              <a:ext cx="53621" cy="40183"/>
            </a:xfrm>
            <a:custGeom>
              <a:avLst/>
              <a:gdLst/>
              <a:ahLst/>
              <a:cxnLst/>
              <a:rect l="l" t="t" r="r" b="b"/>
              <a:pathLst>
                <a:path w="2047" h="1534" extrusionOk="0">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41"/>
            <p:cNvSpPr/>
            <p:nvPr/>
          </p:nvSpPr>
          <p:spPr>
            <a:xfrm>
              <a:off x="3226636" y="4381624"/>
              <a:ext cx="137812" cy="96005"/>
            </a:xfrm>
            <a:custGeom>
              <a:avLst/>
              <a:gdLst/>
              <a:ahLst/>
              <a:cxnLst/>
              <a:rect l="l" t="t" r="r" b="b"/>
              <a:pathLst>
                <a:path w="5261" h="3665" extrusionOk="0">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41"/>
            <p:cNvSpPr/>
            <p:nvPr/>
          </p:nvSpPr>
          <p:spPr>
            <a:xfrm>
              <a:off x="3334612" y="4328239"/>
              <a:ext cx="56765" cy="51892"/>
            </a:xfrm>
            <a:custGeom>
              <a:avLst/>
              <a:gdLst/>
              <a:ahLst/>
              <a:cxnLst/>
              <a:rect l="l" t="t" r="r" b="b"/>
              <a:pathLst>
                <a:path w="2167" h="1981" extrusionOk="0">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41"/>
            <p:cNvSpPr/>
            <p:nvPr/>
          </p:nvSpPr>
          <p:spPr>
            <a:xfrm>
              <a:off x="3229963" y="4381650"/>
              <a:ext cx="80733" cy="71093"/>
            </a:xfrm>
            <a:custGeom>
              <a:avLst/>
              <a:gdLst/>
              <a:ahLst/>
              <a:cxnLst/>
              <a:rect l="l" t="t" r="r" b="b"/>
              <a:pathLst>
                <a:path w="3082" h="2714" extrusionOk="0">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41"/>
            <p:cNvSpPr/>
            <p:nvPr/>
          </p:nvSpPr>
          <p:spPr>
            <a:xfrm>
              <a:off x="3225929" y="4318887"/>
              <a:ext cx="33582" cy="49613"/>
            </a:xfrm>
            <a:custGeom>
              <a:avLst/>
              <a:gdLst/>
              <a:ahLst/>
              <a:cxnLst/>
              <a:rect l="l" t="t" r="r" b="b"/>
              <a:pathLst>
                <a:path w="1282" h="1894" extrusionOk="0">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41"/>
            <p:cNvSpPr/>
            <p:nvPr/>
          </p:nvSpPr>
          <p:spPr>
            <a:xfrm>
              <a:off x="3284815" y="4302515"/>
              <a:ext cx="28736" cy="58310"/>
            </a:xfrm>
            <a:custGeom>
              <a:avLst/>
              <a:gdLst/>
              <a:ahLst/>
              <a:cxnLst/>
              <a:rect l="l" t="t" r="r" b="b"/>
              <a:pathLst>
                <a:path w="1097" h="2226" extrusionOk="0">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41"/>
            <p:cNvSpPr/>
            <p:nvPr/>
          </p:nvSpPr>
          <p:spPr>
            <a:xfrm>
              <a:off x="3336158" y="4328265"/>
              <a:ext cx="51552" cy="44505"/>
            </a:xfrm>
            <a:custGeom>
              <a:avLst/>
              <a:gdLst/>
              <a:ahLst/>
              <a:cxnLst/>
              <a:rect l="l" t="t" r="r" b="b"/>
              <a:pathLst>
                <a:path w="1968" h="1699" extrusionOk="0">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41"/>
            <p:cNvSpPr/>
            <p:nvPr/>
          </p:nvSpPr>
          <p:spPr>
            <a:xfrm>
              <a:off x="3373852" y="4383510"/>
              <a:ext cx="47518" cy="28474"/>
            </a:xfrm>
            <a:custGeom>
              <a:avLst/>
              <a:gdLst/>
              <a:ahLst/>
              <a:cxnLst/>
              <a:rect l="l" t="t" r="r" b="b"/>
              <a:pathLst>
                <a:path w="1814" h="1087" extrusionOk="0">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41"/>
            <p:cNvSpPr/>
            <p:nvPr/>
          </p:nvSpPr>
          <p:spPr>
            <a:xfrm>
              <a:off x="3080311" y="4152339"/>
              <a:ext cx="61794" cy="65409"/>
            </a:xfrm>
            <a:custGeom>
              <a:avLst/>
              <a:gdLst/>
              <a:ahLst/>
              <a:cxnLst/>
              <a:rect l="l" t="t" r="r" b="b"/>
              <a:pathLst>
                <a:path w="2359" h="2497" extrusionOk="0">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41"/>
            <p:cNvSpPr/>
            <p:nvPr/>
          </p:nvSpPr>
          <p:spPr>
            <a:xfrm>
              <a:off x="3040547" y="4200302"/>
              <a:ext cx="58101" cy="54145"/>
            </a:xfrm>
            <a:custGeom>
              <a:avLst/>
              <a:gdLst/>
              <a:ahLst/>
              <a:cxnLst/>
              <a:rect l="l" t="t" r="r" b="b"/>
              <a:pathLst>
                <a:path w="2218" h="2067" extrusionOk="0">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41"/>
            <p:cNvSpPr/>
            <p:nvPr/>
          </p:nvSpPr>
          <p:spPr>
            <a:xfrm>
              <a:off x="3145825" y="4138456"/>
              <a:ext cx="55612" cy="69312"/>
            </a:xfrm>
            <a:custGeom>
              <a:avLst/>
              <a:gdLst/>
              <a:ahLst/>
              <a:cxnLst/>
              <a:rect l="l" t="t" r="r" b="b"/>
              <a:pathLst>
                <a:path w="2123" h="2646" extrusionOk="0">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41"/>
            <p:cNvSpPr/>
            <p:nvPr/>
          </p:nvSpPr>
          <p:spPr>
            <a:xfrm>
              <a:off x="3203663" y="4165751"/>
              <a:ext cx="51552" cy="59620"/>
            </a:xfrm>
            <a:custGeom>
              <a:avLst/>
              <a:gdLst/>
              <a:ahLst/>
              <a:cxnLst/>
              <a:rect l="l" t="t" r="r" b="b"/>
              <a:pathLst>
                <a:path w="1968" h="2276" extrusionOk="0">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41"/>
            <p:cNvSpPr/>
            <p:nvPr/>
          </p:nvSpPr>
          <p:spPr>
            <a:xfrm>
              <a:off x="3090737" y="4218403"/>
              <a:ext cx="143994" cy="101584"/>
            </a:xfrm>
            <a:custGeom>
              <a:avLst/>
              <a:gdLst/>
              <a:ahLst/>
              <a:cxnLst/>
              <a:rect l="l" t="t" r="r" b="b"/>
              <a:pathLst>
                <a:path w="5497" h="3878" extrusionOk="0">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41"/>
            <p:cNvSpPr/>
            <p:nvPr/>
          </p:nvSpPr>
          <p:spPr>
            <a:xfrm>
              <a:off x="3279341" y="4296674"/>
              <a:ext cx="54590" cy="69626"/>
            </a:xfrm>
            <a:custGeom>
              <a:avLst/>
              <a:gdLst/>
              <a:ahLst/>
              <a:cxnLst/>
              <a:rect l="l" t="t" r="r" b="b"/>
              <a:pathLst>
                <a:path w="2084" h="2658" extrusionOk="0">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41"/>
            <p:cNvSpPr/>
            <p:nvPr/>
          </p:nvSpPr>
          <p:spPr>
            <a:xfrm>
              <a:off x="3219642" y="4312758"/>
              <a:ext cx="53516" cy="61087"/>
            </a:xfrm>
            <a:custGeom>
              <a:avLst/>
              <a:gdLst/>
              <a:ahLst/>
              <a:cxnLst/>
              <a:rect l="l" t="t" r="r" b="b"/>
              <a:pathLst>
                <a:path w="2043" h="2332" extrusionOk="0">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41"/>
            <p:cNvSpPr/>
            <p:nvPr/>
          </p:nvSpPr>
          <p:spPr>
            <a:xfrm>
              <a:off x="3330395" y="4322685"/>
              <a:ext cx="65383" cy="62475"/>
            </a:xfrm>
            <a:custGeom>
              <a:avLst/>
              <a:gdLst/>
              <a:ahLst/>
              <a:cxnLst/>
              <a:rect l="l" t="t" r="r" b="b"/>
              <a:pathLst>
                <a:path w="2496" h="2385" extrusionOk="0">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41"/>
            <p:cNvSpPr/>
            <p:nvPr/>
          </p:nvSpPr>
          <p:spPr>
            <a:xfrm>
              <a:off x="3366858" y="4377774"/>
              <a:ext cx="60694" cy="51447"/>
            </a:xfrm>
            <a:custGeom>
              <a:avLst/>
              <a:gdLst/>
              <a:ahLst/>
              <a:cxnLst/>
              <a:rect l="l" t="t" r="r" b="b"/>
              <a:pathLst>
                <a:path w="2317" h="1964" extrusionOk="0">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41"/>
            <p:cNvSpPr/>
            <p:nvPr/>
          </p:nvSpPr>
          <p:spPr>
            <a:xfrm>
              <a:off x="3225746" y="4375757"/>
              <a:ext cx="140589" cy="108133"/>
            </a:xfrm>
            <a:custGeom>
              <a:avLst/>
              <a:gdLst/>
              <a:ahLst/>
              <a:cxnLst/>
              <a:rect l="l" t="t" r="r" b="b"/>
              <a:pathLst>
                <a:path w="5367" h="4128" extrusionOk="0">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0" name="Google Shape;8110;p41"/>
          <p:cNvGrpSpPr/>
          <p:nvPr/>
        </p:nvGrpSpPr>
        <p:grpSpPr>
          <a:xfrm>
            <a:off x="4108143" y="5929465"/>
            <a:ext cx="353045" cy="501303"/>
            <a:chOff x="3635776" y="4118522"/>
            <a:chExt cx="271406" cy="385381"/>
          </a:xfrm>
        </p:grpSpPr>
        <p:sp>
          <p:nvSpPr>
            <p:cNvPr id="8111" name="Google Shape;8111;p41"/>
            <p:cNvSpPr/>
            <p:nvPr/>
          </p:nvSpPr>
          <p:spPr>
            <a:xfrm>
              <a:off x="3641984" y="4124285"/>
              <a:ext cx="188525" cy="373881"/>
            </a:xfrm>
            <a:custGeom>
              <a:avLst/>
              <a:gdLst/>
              <a:ahLst/>
              <a:cxnLst/>
              <a:rect l="l" t="t" r="r" b="b"/>
              <a:pathLst>
                <a:path w="7197" h="14273" extrusionOk="0">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41"/>
            <p:cNvSpPr/>
            <p:nvPr/>
          </p:nvSpPr>
          <p:spPr>
            <a:xfrm>
              <a:off x="3669175" y="4154802"/>
              <a:ext cx="123457" cy="312847"/>
            </a:xfrm>
            <a:custGeom>
              <a:avLst/>
              <a:gdLst/>
              <a:ahLst/>
              <a:cxnLst/>
              <a:rect l="l" t="t" r="r" b="b"/>
              <a:pathLst>
                <a:path w="4713" h="11943" extrusionOk="0">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41"/>
            <p:cNvSpPr/>
            <p:nvPr/>
          </p:nvSpPr>
          <p:spPr>
            <a:xfrm>
              <a:off x="3675095" y="4154802"/>
              <a:ext cx="61165" cy="312847"/>
            </a:xfrm>
            <a:custGeom>
              <a:avLst/>
              <a:gdLst/>
              <a:ahLst/>
              <a:cxnLst/>
              <a:rect l="l" t="t" r="r" b="b"/>
              <a:pathLst>
                <a:path w="2335" h="11943" extrusionOk="0">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41"/>
            <p:cNvSpPr/>
            <p:nvPr/>
          </p:nvSpPr>
          <p:spPr>
            <a:xfrm>
              <a:off x="3716404" y="4154802"/>
              <a:ext cx="39685" cy="86182"/>
            </a:xfrm>
            <a:custGeom>
              <a:avLst/>
              <a:gdLst/>
              <a:ahLst/>
              <a:cxnLst/>
              <a:rect l="l" t="t" r="r" b="b"/>
              <a:pathLst>
                <a:path w="1515" h="3290" extrusionOk="0">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41"/>
            <p:cNvSpPr/>
            <p:nvPr/>
          </p:nvSpPr>
          <p:spPr>
            <a:xfrm>
              <a:off x="3635776" y="4118522"/>
              <a:ext cx="200942" cy="385381"/>
            </a:xfrm>
            <a:custGeom>
              <a:avLst/>
              <a:gdLst/>
              <a:ahLst/>
              <a:cxnLst/>
              <a:rect l="l" t="t" r="r" b="b"/>
              <a:pathLst>
                <a:path w="7671" h="14712" extrusionOk="0">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41"/>
            <p:cNvSpPr/>
            <p:nvPr/>
          </p:nvSpPr>
          <p:spPr>
            <a:xfrm>
              <a:off x="3665848" y="4149144"/>
              <a:ext cx="132442" cy="324216"/>
            </a:xfrm>
            <a:custGeom>
              <a:avLst/>
              <a:gdLst/>
              <a:ahLst/>
              <a:cxnLst/>
              <a:rect l="l" t="t" r="r" b="b"/>
              <a:pathLst>
                <a:path w="5056" h="12377" extrusionOk="0">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41"/>
            <p:cNvSpPr/>
            <p:nvPr/>
          </p:nvSpPr>
          <p:spPr>
            <a:xfrm>
              <a:off x="3843869" y="4172117"/>
              <a:ext cx="63313" cy="107740"/>
            </a:xfrm>
            <a:custGeom>
              <a:avLst/>
              <a:gdLst/>
              <a:ahLst/>
              <a:cxnLst/>
              <a:rect l="l" t="t" r="r" b="b"/>
              <a:pathLst>
                <a:path w="2417" h="4113" extrusionOk="0">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41"/>
            <p:cNvSpPr/>
            <p:nvPr/>
          </p:nvSpPr>
          <p:spPr>
            <a:xfrm>
              <a:off x="3808218" y="4137068"/>
              <a:ext cx="43746" cy="37406"/>
            </a:xfrm>
            <a:custGeom>
              <a:avLst/>
              <a:gdLst/>
              <a:ahLst/>
              <a:cxnLst/>
              <a:rect l="l" t="t" r="r" b="b"/>
              <a:pathLst>
                <a:path w="1670" h="1428" extrusionOk="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9" name="Google Shape;8119;p41"/>
          <p:cNvGrpSpPr/>
          <p:nvPr/>
        </p:nvGrpSpPr>
        <p:grpSpPr>
          <a:xfrm>
            <a:off x="1145233" y="4728648"/>
            <a:ext cx="539365" cy="478303"/>
            <a:chOff x="1358016" y="3195384"/>
            <a:chExt cx="414641" cy="367699"/>
          </a:xfrm>
        </p:grpSpPr>
        <p:sp>
          <p:nvSpPr>
            <p:cNvPr id="8120" name="Google Shape;8120;p41"/>
            <p:cNvSpPr/>
            <p:nvPr/>
          </p:nvSpPr>
          <p:spPr>
            <a:xfrm>
              <a:off x="1418055" y="3251127"/>
              <a:ext cx="181715" cy="166915"/>
            </a:xfrm>
            <a:custGeom>
              <a:avLst/>
              <a:gdLst/>
              <a:ahLst/>
              <a:cxnLst/>
              <a:rect l="l" t="t" r="r" b="b"/>
              <a:pathLst>
                <a:path w="6937" h="6372" extrusionOk="0">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41"/>
            <p:cNvSpPr/>
            <p:nvPr/>
          </p:nvSpPr>
          <p:spPr>
            <a:xfrm>
              <a:off x="1459967" y="3251048"/>
              <a:ext cx="139803" cy="168067"/>
            </a:xfrm>
            <a:custGeom>
              <a:avLst/>
              <a:gdLst/>
              <a:ahLst/>
              <a:cxnLst/>
              <a:rect l="l" t="t" r="r" b="b"/>
              <a:pathLst>
                <a:path w="5337" h="6416" extrusionOk="0">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41"/>
            <p:cNvSpPr/>
            <p:nvPr/>
          </p:nvSpPr>
          <p:spPr>
            <a:xfrm>
              <a:off x="1440766" y="3274545"/>
              <a:ext cx="136921" cy="132992"/>
            </a:xfrm>
            <a:custGeom>
              <a:avLst/>
              <a:gdLst/>
              <a:ahLst/>
              <a:cxnLst/>
              <a:rect l="l" t="t" r="r" b="b"/>
              <a:pathLst>
                <a:path w="5227" h="5077" extrusionOk="0">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41"/>
            <p:cNvSpPr/>
            <p:nvPr/>
          </p:nvSpPr>
          <p:spPr>
            <a:xfrm>
              <a:off x="1452161" y="3273471"/>
              <a:ext cx="125422" cy="136109"/>
            </a:xfrm>
            <a:custGeom>
              <a:avLst/>
              <a:gdLst/>
              <a:ahLst/>
              <a:cxnLst/>
              <a:rect l="l" t="t" r="r" b="b"/>
              <a:pathLst>
                <a:path w="4788" h="5196" extrusionOk="0">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41"/>
            <p:cNvSpPr/>
            <p:nvPr/>
          </p:nvSpPr>
          <p:spPr>
            <a:xfrm>
              <a:off x="1364381" y="3339849"/>
              <a:ext cx="406573" cy="216240"/>
            </a:xfrm>
            <a:custGeom>
              <a:avLst/>
              <a:gdLst/>
              <a:ahLst/>
              <a:cxnLst/>
              <a:rect l="l" t="t" r="r" b="b"/>
              <a:pathLst>
                <a:path w="15521" h="8255" extrusionOk="0">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41"/>
            <p:cNvSpPr/>
            <p:nvPr/>
          </p:nvSpPr>
          <p:spPr>
            <a:xfrm>
              <a:off x="1369411" y="3406830"/>
              <a:ext cx="204766" cy="151145"/>
            </a:xfrm>
            <a:custGeom>
              <a:avLst/>
              <a:gdLst/>
              <a:ahLst/>
              <a:cxnLst/>
              <a:rect l="l" t="t" r="r" b="b"/>
              <a:pathLst>
                <a:path w="7817" h="5770" extrusionOk="0">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41"/>
            <p:cNvSpPr/>
            <p:nvPr/>
          </p:nvSpPr>
          <p:spPr>
            <a:xfrm>
              <a:off x="1502246" y="3195384"/>
              <a:ext cx="13779" cy="42043"/>
            </a:xfrm>
            <a:custGeom>
              <a:avLst/>
              <a:gdLst/>
              <a:ahLst/>
              <a:cxnLst/>
              <a:rect l="l" t="t" r="r" b="b"/>
              <a:pathLst>
                <a:path w="526" h="1605" extrusionOk="0">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41"/>
            <p:cNvSpPr/>
            <p:nvPr/>
          </p:nvSpPr>
          <p:spPr>
            <a:xfrm>
              <a:off x="1430000" y="3214244"/>
              <a:ext cx="31067" cy="38271"/>
            </a:xfrm>
            <a:custGeom>
              <a:avLst/>
              <a:gdLst/>
              <a:ahLst/>
              <a:cxnLst/>
              <a:rect l="l" t="t" r="r" b="b"/>
              <a:pathLst>
                <a:path w="1186" h="1461" extrusionOk="0">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41"/>
            <p:cNvSpPr/>
            <p:nvPr/>
          </p:nvSpPr>
          <p:spPr>
            <a:xfrm>
              <a:off x="1379548" y="3265455"/>
              <a:ext cx="40236" cy="27950"/>
            </a:xfrm>
            <a:custGeom>
              <a:avLst/>
              <a:gdLst/>
              <a:ahLst/>
              <a:cxnLst/>
              <a:rect l="l" t="t" r="r" b="b"/>
              <a:pathLst>
                <a:path w="1536" h="1067" extrusionOk="0">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41"/>
            <p:cNvSpPr/>
            <p:nvPr/>
          </p:nvSpPr>
          <p:spPr>
            <a:xfrm>
              <a:off x="1361945" y="3335789"/>
              <a:ext cx="41964" cy="13752"/>
            </a:xfrm>
            <a:custGeom>
              <a:avLst/>
              <a:gdLst/>
              <a:ahLst/>
              <a:cxnLst/>
              <a:rect l="l" t="t" r="r" b="b"/>
              <a:pathLst>
                <a:path w="1602" h="525" extrusionOk="0">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41"/>
            <p:cNvSpPr/>
            <p:nvPr/>
          </p:nvSpPr>
          <p:spPr>
            <a:xfrm>
              <a:off x="1379732" y="3391741"/>
              <a:ext cx="40314" cy="28002"/>
            </a:xfrm>
            <a:custGeom>
              <a:avLst/>
              <a:gdLst/>
              <a:ahLst/>
              <a:cxnLst/>
              <a:rect l="l" t="t" r="r" b="b"/>
              <a:pathLst>
                <a:path w="1539" h="1069" extrusionOk="0">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41"/>
            <p:cNvSpPr/>
            <p:nvPr/>
          </p:nvSpPr>
          <p:spPr>
            <a:xfrm>
              <a:off x="1596679" y="3265508"/>
              <a:ext cx="41964" cy="27924"/>
            </a:xfrm>
            <a:custGeom>
              <a:avLst/>
              <a:gdLst/>
              <a:ahLst/>
              <a:cxnLst/>
              <a:rect l="l" t="t" r="r" b="b"/>
              <a:pathLst>
                <a:path w="1602" h="1066" extrusionOk="0">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41"/>
            <p:cNvSpPr/>
            <p:nvPr/>
          </p:nvSpPr>
          <p:spPr>
            <a:xfrm>
              <a:off x="1557360" y="3214244"/>
              <a:ext cx="30989" cy="38166"/>
            </a:xfrm>
            <a:custGeom>
              <a:avLst/>
              <a:gdLst/>
              <a:ahLst/>
              <a:cxnLst/>
              <a:rect l="l" t="t" r="r" b="b"/>
              <a:pathLst>
                <a:path w="1183" h="1457" extrusionOk="0">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41"/>
            <p:cNvSpPr/>
            <p:nvPr/>
          </p:nvSpPr>
          <p:spPr>
            <a:xfrm>
              <a:off x="1358016" y="3245023"/>
              <a:ext cx="319579" cy="318060"/>
            </a:xfrm>
            <a:custGeom>
              <a:avLst/>
              <a:gdLst/>
              <a:ahLst/>
              <a:cxnLst/>
              <a:rect l="l" t="t" r="r" b="b"/>
              <a:pathLst>
                <a:path w="12200" h="12142" extrusionOk="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41"/>
            <p:cNvSpPr/>
            <p:nvPr/>
          </p:nvSpPr>
          <p:spPr>
            <a:xfrm>
              <a:off x="1652893" y="3365153"/>
              <a:ext cx="119764" cy="197851"/>
            </a:xfrm>
            <a:custGeom>
              <a:avLst/>
              <a:gdLst/>
              <a:ahLst/>
              <a:cxnLst/>
              <a:rect l="l" t="t" r="r" b="b"/>
              <a:pathLst>
                <a:path w="4572" h="7553" extrusionOk="0">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5" name="Google Shape;8135;p41"/>
          <p:cNvGrpSpPr/>
          <p:nvPr/>
        </p:nvGrpSpPr>
        <p:grpSpPr>
          <a:xfrm>
            <a:off x="476726" y="4739211"/>
            <a:ext cx="470262" cy="467638"/>
            <a:chOff x="844096" y="3203504"/>
            <a:chExt cx="361517" cy="359500"/>
          </a:xfrm>
        </p:grpSpPr>
        <p:sp>
          <p:nvSpPr>
            <p:cNvPr id="8136" name="Google Shape;8136;p41"/>
            <p:cNvSpPr/>
            <p:nvPr/>
          </p:nvSpPr>
          <p:spPr>
            <a:xfrm>
              <a:off x="898687" y="3270825"/>
              <a:ext cx="252441" cy="224805"/>
            </a:xfrm>
            <a:custGeom>
              <a:avLst/>
              <a:gdLst/>
              <a:ahLst/>
              <a:cxnLst/>
              <a:rect l="l" t="t" r="r" b="b"/>
              <a:pathLst>
                <a:path w="9637" h="8582" extrusionOk="0">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41"/>
            <p:cNvSpPr/>
            <p:nvPr/>
          </p:nvSpPr>
          <p:spPr>
            <a:xfrm>
              <a:off x="957390" y="3271061"/>
              <a:ext cx="180719" cy="214642"/>
            </a:xfrm>
            <a:custGeom>
              <a:avLst/>
              <a:gdLst/>
              <a:ahLst/>
              <a:cxnLst/>
              <a:rect l="l" t="t" r="r" b="b"/>
              <a:pathLst>
                <a:path w="6899" h="8194" extrusionOk="0">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41"/>
            <p:cNvSpPr/>
            <p:nvPr/>
          </p:nvSpPr>
          <p:spPr>
            <a:xfrm>
              <a:off x="932347" y="3298487"/>
              <a:ext cx="188892" cy="169691"/>
            </a:xfrm>
            <a:custGeom>
              <a:avLst/>
              <a:gdLst/>
              <a:ahLst/>
              <a:cxnLst/>
              <a:rect l="l" t="t" r="r" b="b"/>
              <a:pathLst>
                <a:path w="7211" h="6478" extrusionOk="0">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41"/>
            <p:cNvSpPr/>
            <p:nvPr/>
          </p:nvSpPr>
          <p:spPr>
            <a:xfrm>
              <a:off x="951915" y="3298618"/>
              <a:ext cx="158637" cy="169324"/>
            </a:xfrm>
            <a:custGeom>
              <a:avLst/>
              <a:gdLst/>
              <a:ahLst/>
              <a:cxnLst/>
              <a:rect l="l" t="t" r="r" b="b"/>
              <a:pathLst>
                <a:path w="6056" h="6464" extrusionOk="0">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41"/>
            <p:cNvSpPr/>
            <p:nvPr/>
          </p:nvSpPr>
          <p:spPr>
            <a:xfrm>
              <a:off x="892583" y="3265822"/>
              <a:ext cx="264910" cy="235834"/>
            </a:xfrm>
            <a:custGeom>
              <a:avLst/>
              <a:gdLst/>
              <a:ahLst/>
              <a:cxnLst/>
              <a:rect l="l" t="t" r="r" b="b"/>
              <a:pathLst>
                <a:path w="10113" h="9003" extrusionOk="0">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41"/>
            <p:cNvSpPr/>
            <p:nvPr/>
          </p:nvSpPr>
          <p:spPr>
            <a:xfrm>
              <a:off x="925956" y="3292462"/>
              <a:ext cx="202016" cy="181374"/>
            </a:xfrm>
            <a:custGeom>
              <a:avLst/>
              <a:gdLst/>
              <a:ahLst/>
              <a:cxnLst/>
              <a:rect l="l" t="t" r="r" b="b"/>
              <a:pathLst>
                <a:path w="7712" h="6924" extrusionOk="0">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41"/>
            <p:cNvSpPr/>
            <p:nvPr/>
          </p:nvSpPr>
          <p:spPr>
            <a:xfrm>
              <a:off x="1019760" y="3203504"/>
              <a:ext cx="12154" cy="47020"/>
            </a:xfrm>
            <a:custGeom>
              <a:avLst/>
              <a:gdLst/>
              <a:ahLst/>
              <a:cxnLst/>
              <a:rect l="l" t="t" r="r" b="b"/>
              <a:pathLst>
                <a:path w="464" h="1795" extrusionOk="0">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41"/>
            <p:cNvSpPr/>
            <p:nvPr/>
          </p:nvSpPr>
          <p:spPr>
            <a:xfrm>
              <a:off x="1019760" y="3516037"/>
              <a:ext cx="12154" cy="46968"/>
            </a:xfrm>
            <a:custGeom>
              <a:avLst/>
              <a:gdLst/>
              <a:ahLst/>
              <a:cxnLst/>
              <a:rect l="l" t="t" r="r" b="b"/>
              <a:pathLst>
                <a:path w="464" h="1793" extrusionOk="0">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41"/>
            <p:cNvSpPr/>
            <p:nvPr/>
          </p:nvSpPr>
          <p:spPr>
            <a:xfrm>
              <a:off x="931011" y="3226739"/>
              <a:ext cx="32325" cy="42331"/>
            </a:xfrm>
            <a:custGeom>
              <a:avLst/>
              <a:gdLst/>
              <a:ahLst/>
              <a:cxnLst/>
              <a:rect l="l" t="t" r="r" b="b"/>
              <a:pathLst>
                <a:path w="1234" h="1616" extrusionOk="0">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41"/>
            <p:cNvSpPr/>
            <p:nvPr/>
          </p:nvSpPr>
          <p:spPr>
            <a:xfrm>
              <a:off x="1088181" y="3497202"/>
              <a:ext cx="32194" cy="42384"/>
            </a:xfrm>
            <a:custGeom>
              <a:avLst/>
              <a:gdLst/>
              <a:ahLst/>
              <a:cxnLst/>
              <a:rect l="l" t="t" r="r" b="b"/>
              <a:pathLst>
                <a:path w="1229" h="1618" extrusionOk="0">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41"/>
            <p:cNvSpPr/>
            <p:nvPr/>
          </p:nvSpPr>
          <p:spPr>
            <a:xfrm>
              <a:off x="866467" y="3290262"/>
              <a:ext cx="46051" cy="29627"/>
            </a:xfrm>
            <a:custGeom>
              <a:avLst/>
              <a:gdLst/>
              <a:ahLst/>
              <a:cxnLst/>
              <a:rect l="l" t="t" r="r" b="b"/>
              <a:pathLst>
                <a:path w="1758" h="1131" extrusionOk="0">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41"/>
            <p:cNvSpPr/>
            <p:nvPr/>
          </p:nvSpPr>
          <p:spPr>
            <a:xfrm>
              <a:off x="1137114" y="3446541"/>
              <a:ext cx="46051" cy="29627"/>
            </a:xfrm>
            <a:custGeom>
              <a:avLst/>
              <a:gdLst/>
              <a:ahLst/>
              <a:cxnLst/>
              <a:rect l="l" t="t" r="r" b="b"/>
              <a:pathLst>
                <a:path w="1758" h="1131" extrusionOk="0">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41"/>
            <p:cNvSpPr/>
            <p:nvPr/>
          </p:nvSpPr>
          <p:spPr>
            <a:xfrm>
              <a:off x="844096" y="3377256"/>
              <a:ext cx="48958" cy="12050"/>
            </a:xfrm>
            <a:custGeom>
              <a:avLst/>
              <a:gdLst/>
              <a:ahLst/>
              <a:cxnLst/>
              <a:rect l="l" t="t" r="r" b="b"/>
              <a:pathLst>
                <a:path w="1869" h="460" extrusionOk="0">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41"/>
            <p:cNvSpPr/>
            <p:nvPr/>
          </p:nvSpPr>
          <p:spPr>
            <a:xfrm>
              <a:off x="1156576" y="3377256"/>
              <a:ext cx="49037" cy="12050"/>
            </a:xfrm>
            <a:custGeom>
              <a:avLst/>
              <a:gdLst/>
              <a:ahLst/>
              <a:cxnLst/>
              <a:rect l="l" t="t" r="r" b="b"/>
              <a:pathLst>
                <a:path w="1872" h="460" extrusionOk="0">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41"/>
            <p:cNvSpPr/>
            <p:nvPr/>
          </p:nvSpPr>
          <p:spPr>
            <a:xfrm>
              <a:off x="866467" y="3446620"/>
              <a:ext cx="46051" cy="29653"/>
            </a:xfrm>
            <a:custGeom>
              <a:avLst/>
              <a:gdLst/>
              <a:ahLst/>
              <a:cxnLst/>
              <a:rect l="l" t="t" r="r" b="b"/>
              <a:pathLst>
                <a:path w="1758" h="1132" extrusionOk="0">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41"/>
            <p:cNvSpPr/>
            <p:nvPr/>
          </p:nvSpPr>
          <p:spPr>
            <a:xfrm>
              <a:off x="1137821" y="3290393"/>
              <a:ext cx="45344" cy="29522"/>
            </a:xfrm>
            <a:custGeom>
              <a:avLst/>
              <a:gdLst/>
              <a:ahLst/>
              <a:cxnLst/>
              <a:rect l="l" t="t" r="r" b="b"/>
              <a:pathLst>
                <a:path w="1731" h="1127" extrusionOk="0">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41"/>
            <p:cNvSpPr/>
            <p:nvPr/>
          </p:nvSpPr>
          <p:spPr>
            <a:xfrm>
              <a:off x="932059" y="3497438"/>
              <a:ext cx="31277" cy="42331"/>
            </a:xfrm>
            <a:custGeom>
              <a:avLst/>
              <a:gdLst/>
              <a:ahLst/>
              <a:cxnLst/>
              <a:rect l="l" t="t" r="r" b="b"/>
              <a:pathLst>
                <a:path w="1194" h="1616" extrusionOk="0">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41"/>
            <p:cNvSpPr/>
            <p:nvPr/>
          </p:nvSpPr>
          <p:spPr>
            <a:xfrm>
              <a:off x="1088338" y="3226713"/>
              <a:ext cx="32351" cy="42357"/>
            </a:xfrm>
            <a:custGeom>
              <a:avLst/>
              <a:gdLst/>
              <a:ahLst/>
              <a:cxnLst/>
              <a:rect l="l" t="t" r="r" b="b"/>
              <a:pathLst>
                <a:path w="1235" h="1617" extrusionOk="0">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4" name="Google Shape;8154;p41"/>
          <p:cNvGrpSpPr/>
          <p:nvPr/>
        </p:nvGrpSpPr>
        <p:grpSpPr>
          <a:xfrm>
            <a:off x="1901618" y="4741528"/>
            <a:ext cx="478985" cy="461811"/>
            <a:chOff x="1939493" y="3205285"/>
            <a:chExt cx="368223" cy="355021"/>
          </a:xfrm>
        </p:grpSpPr>
        <p:sp>
          <p:nvSpPr>
            <p:cNvPr id="8155" name="Google Shape;8155;p41"/>
            <p:cNvSpPr/>
            <p:nvPr/>
          </p:nvSpPr>
          <p:spPr>
            <a:xfrm>
              <a:off x="1955210" y="3211598"/>
              <a:ext cx="344648" cy="342421"/>
            </a:xfrm>
            <a:custGeom>
              <a:avLst/>
              <a:gdLst/>
              <a:ahLst/>
              <a:cxnLst/>
              <a:rect l="l" t="t" r="r" b="b"/>
              <a:pathLst>
                <a:path w="13157" h="13072" extrusionOk="0">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41"/>
            <p:cNvSpPr/>
            <p:nvPr/>
          </p:nvSpPr>
          <p:spPr>
            <a:xfrm>
              <a:off x="1960056" y="3236667"/>
              <a:ext cx="312847" cy="313502"/>
            </a:xfrm>
            <a:custGeom>
              <a:avLst/>
              <a:gdLst/>
              <a:ahLst/>
              <a:cxnLst/>
              <a:rect l="l" t="t" r="r" b="b"/>
              <a:pathLst>
                <a:path w="11943" h="11968" extrusionOk="0">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41"/>
            <p:cNvSpPr/>
            <p:nvPr/>
          </p:nvSpPr>
          <p:spPr>
            <a:xfrm>
              <a:off x="2118404" y="3278238"/>
              <a:ext cx="65828" cy="65907"/>
            </a:xfrm>
            <a:custGeom>
              <a:avLst/>
              <a:gdLst/>
              <a:ahLst/>
              <a:cxnLst/>
              <a:rect l="l" t="t" r="r" b="b"/>
              <a:pathLst>
                <a:path w="2513" h="2516" extrusionOk="0">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41"/>
            <p:cNvSpPr/>
            <p:nvPr/>
          </p:nvSpPr>
          <p:spPr>
            <a:xfrm>
              <a:off x="2193453" y="3364944"/>
              <a:ext cx="26326" cy="26326"/>
            </a:xfrm>
            <a:custGeom>
              <a:avLst/>
              <a:gdLst/>
              <a:ahLst/>
              <a:cxnLst/>
              <a:rect l="l" t="t" r="r" b="b"/>
              <a:pathLst>
                <a:path w="1005" h="1005" extrusionOk="0">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41"/>
            <p:cNvSpPr/>
            <p:nvPr/>
          </p:nvSpPr>
          <p:spPr>
            <a:xfrm>
              <a:off x="1955131" y="3517635"/>
              <a:ext cx="26326" cy="26326"/>
            </a:xfrm>
            <a:custGeom>
              <a:avLst/>
              <a:gdLst/>
              <a:ahLst/>
              <a:cxnLst/>
              <a:rect l="l" t="t" r="r" b="b"/>
              <a:pathLst>
                <a:path w="1005" h="1005" extrusionOk="0">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41"/>
            <p:cNvSpPr/>
            <p:nvPr/>
          </p:nvSpPr>
          <p:spPr>
            <a:xfrm>
              <a:off x="1949028" y="3205285"/>
              <a:ext cx="358688" cy="355021"/>
            </a:xfrm>
            <a:custGeom>
              <a:avLst/>
              <a:gdLst/>
              <a:ahLst/>
              <a:cxnLst/>
              <a:rect l="l" t="t" r="r" b="b"/>
              <a:pathLst>
                <a:path w="13693" h="13553" extrusionOk="0">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41"/>
            <p:cNvSpPr/>
            <p:nvPr/>
          </p:nvSpPr>
          <p:spPr>
            <a:xfrm>
              <a:off x="2112118" y="3271952"/>
              <a:ext cx="78402" cy="78402"/>
            </a:xfrm>
            <a:custGeom>
              <a:avLst/>
              <a:gdLst/>
              <a:ahLst/>
              <a:cxnLst/>
              <a:rect l="l" t="t" r="r" b="b"/>
              <a:pathLst>
                <a:path w="2993" h="2993" extrusionOk="0">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41"/>
            <p:cNvSpPr/>
            <p:nvPr/>
          </p:nvSpPr>
          <p:spPr>
            <a:xfrm>
              <a:off x="2180696" y="3358683"/>
              <a:ext cx="45265" cy="38873"/>
            </a:xfrm>
            <a:custGeom>
              <a:avLst/>
              <a:gdLst/>
              <a:ahLst/>
              <a:cxnLst/>
              <a:rect l="l" t="t" r="r" b="b"/>
              <a:pathLst>
                <a:path w="1728" h="1484" extrusionOk="0">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41"/>
            <p:cNvSpPr/>
            <p:nvPr/>
          </p:nvSpPr>
          <p:spPr>
            <a:xfrm>
              <a:off x="1942269" y="3511374"/>
              <a:ext cx="45370" cy="38795"/>
            </a:xfrm>
            <a:custGeom>
              <a:avLst/>
              <a:gdLst/>
              <a:ahLst/>
              <a:cxnLst/>
              <a:rect l="l" t="t" r="r" b="b"/>
              <a:pathLst>
                <a:path w="1732" h="1481" extrusionOk="0">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41"/>
            <p:cNvSpPr/>
            <p:nvPr/>
          </p:nvSpPr>
          <p:spPr>
            <a:xfrm>
              <a:off x="2143525" y="3378146"/>
              <a:ext cx="15665" cy="15638"/>
            </a:xfrm>
            <a:custGeom>
              <a:avLst/>
              <a:gdLst/>
              <a:ahLst/>
              <a:cxnLst/>
              <a:rect l="l" t="t" r="r" b="b"/>
              <a:pathLst>
                <a:path w="598" h="597" extrusionOk="0">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41"/>
            <p:cNvSpPr/>
            <p:nvPr/>
          </p:nvSpPr>
          <p:spPr>
            <a:xfrm>
              <a:off x="1939493" y="3471950"/>
              <a:ext cx="15665" cy="15638"/>
            </a:xfrm>
            <a:custGeom>
              <a:avLst/>
              <a:gdLst/>
              <a:ahLst/>
              <a:cxnLst/>
              <a:rect l="l" t="t" r="r" b="b"/>
              <a:pathLst>
                <a:path w="598" h="597" extrusionOk="0">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41"/>
            <p:cNvSpPr/>
            <p:nvPr/>
          </p:nvSpPr>
          <p:spPr>
            <a:xfrm>
              <a:off x="2193636" y="3257413"/>
              <a:ext cx="15638" cy="15638"/>
            </a:xfrm>
            <a:custGeom>
              <a:avLst/>
              <a:gdLst/>
              <a:ahLst/>
              <a:cxnLst/>
              <a:rect l="l" t="t" r="r" b="b"/>
              <a:pathLst>
                <a:path w="597" h="597" extrusionOk="0">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41"/>
          <p:cNvGrpSpPr/>
          <p:nvPr/>
        </p:nvGrpSpPr>
        <p:grpSpPr>
          <a:xfrm>
            <a:off x="2600592" y="4793597"/>
            <a:ext cx="505869" cy="399762"/>
            <a:chOff x="2471434" y="3239339"/>
            <a:chExt cx="388891" cy="307320"/>
          </a:xfrm>
        </p:grpSpPr>
        <p:sp>
          <p:nvSpPr>
            <p:cNvPr id="8168" name="Google Shape;8168;p41"/>
            <p:cNvSpPr/>
            <p:nvPr/>
          </p:nvSpPr>
          <p:spPr>
            <a:xfrm>
              <a:off x="2495691" y="3245861"/>
              <a:ext cx="175768" cy="95769"/>
            </a:xfrm>
            <a:custGeom>
              <a:avLst/>
              <a:gdLst/>
              <a:ahLst/>
              <a:cxnLst/>
              <a:rect l="l" t="t" r="r" b="b"/>
              <a:pathLst>
                <a:path w="6710" h="3656" extrusionOk="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41"/>
            <p:cNvSpPr/>
            <p:nvPr/>
          </p:nvSpPr>
          <p:spPr>
            <a:xfrm>
              <a:off x="2477381" y="3299011"/>
              <a:ext cx="381792" cy="202854"/>
            </a:xfrm>
            <a:custGeom>
              <a:avLst/>
              <a:gdLst/>
              <a:ahLst/>
              <a:cxnLst/>
              <a:rect l="l" t="t" r="r" b="b"/>
              <a:pathLst>
                <a:path w="14575" h="7744" extrusionOk="0">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41"/>
            <p:cNvSpPr/>
            <p:nvPr/>
          </p:nvSpPr>
          <p:spPr>
            <a:xfrm>
              <a:off x="2607439" y="3413090"/>
              <a:ext cx="238872" cy="127020"/>
            </a:xfrm>
            <a:custGeom>
              <a:avLst/>
              <a:gdLst/>
              <a:ahLst/>
              <a:cxnLst/>
              <a:rect l="l" t="t" r="r" b="b"/>
              <a:pathLst>
                <a:path w="9119" h="4849" extrusionOk="0">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41"/>
            <p:cNvSpPr/>
            <p:nvPr/>
          </p:nvSpPr>
          <p:spPr>
            <a:xfrm>
              <a:off x="2607360" y="3415133"/>
              <a:ext cx="137629" cy="125160"/>
            </a:xfrm>
            <a:custGeom>
              <a:avLst/>
              <a:gdLst/>
              <a:ahLst/>
              <a:cxnLst/>
              <a:rect l="l" t="t" r="r" b="b"/>
              <a:pathLst>
                <a:path w="5254" h="4778" extrusionOk="0">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41"/>
            <p:cNvSpPr/>
            <p:nvPr/>
          </p:nvSpPr>
          <p:spPr>
            <a:xfrm>
              <a:off x="2481493" y="3381028"/>
              <a:ext cx="133699" cy="122645"/>
            </a:xfrm>
            <a:custGeom>
              <a:avLst/>
              <a:gdLst/>
              <a:ahLst/>
              <a:cxnLst/>
              <a:rect l="l" t="t" r="r" b="b"/>
              <a:pathLst>
                <a:path w="5104" h="4682" extrusionOk="0">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41"/>
            <p:cNvSpPr/>
            <p:nvPr/>
          </p:nvSpPr>
          <p:spPr>
            <a:xfrm>
              <a:off x="2496582" y="3277688"/>
              <a:ext cx="53071" cy="66561"/>
            </a:xfrm>
            <a:custGeom>
              <a:avLst/>
              <a:gdLst/>
              <a:ahLst/>
              <a:cxnLst/>
              <a:rect l="l" t="t" r="r" b="b"/>
              <a:pathLst>
                <a:path w="2026" h="2541" extrusionOk="0">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41"/>
            <p:cNvSpPr/>
            <p:nvPr/>
          </p:nvSpPr>
          <p:spPr>
            <a:xfrm>
              <a:off x="2471434" y="3239339"/>
              <a:ext cx="388891" cy="307320"/>
            </a:xfrm>
            <a:custGeom>
              <a:avLst/>
              <a:gdLst/>
              <a:ahLst/>
              <a:cxnLst/>
              <a:rect l="l" t="t" r="r" b="b"/>
              <a:pathLst>
                <a:path w="14846" h="11732" extrusionOk="0">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5" name="Google Shape;8175;p41"/>
          <p:cNvGrpSpPr/>
          <p:nvPr/>
        </p:nvGrpSpPr>
        <p:grpSpPr>
          <a:xfrm>
            <a:off x="3300953" y="4746332"/>
            <a:ext cx="509004" cy="478746"/>
            <a:chOff x="3015243" y="3208979"/>
            <a:chExt cx="391301" cy="368040"/>
          </a:xfrm>
        </p:grpSpPr>
        <p:sp>
          <p:nvSpPr>
            <p:cNvPr id="8176" name="Google Shape;8176;p41"/>
            <p:cNvSpPr/>
            <p:nvPr/>
          </p:nvSpPr>
          <p:spPr>
            <a:xfrm>
              <a:off x="3022603" y="3214663"/>
              <a:ext cx="380089" cy="356671"/>
            </a:xfrm>
            <a:custGeom>
              <a:avLst/>
              <a:gdLst/>
              <a:ahLst/>
              <a:cxnLst/>
              <a:rect l="l" t="t" r="r" b="b"/>
              <a:pathLst>
                <a:path w="14510" h="13616" extrusionOk="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41"/>
            <p:cNvSpPr/>
            <p:nvPr/>
          </p:nvSpPr>
          <p:spPr>
            <a:xfrm>
              <a:off x="3022603" y="3214663"/>
              <a:ext cx="222815" cy="356671"/>
            </a:xfrm>
            <a:custGeom>
              <a:avLst/>
              <a:gdLst/>
              <a:ahLst/>
              <a:cxnLst/>
              <a:rect l="l" t="t" r="r" b="b"/>
              <a:pathLst>
                <a:path w="8506" h="13616" extrusionOk="0">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41"/>
            <p:cNvSpPr/>
            <p:nvPr/>
          </p:nvSpPr>
          <p:spPr>
            <a:xfrm>
              <a:off x="3085917" y="3269306"/>
              <a:ext cx="320627" cy="307713"/>
            </a:xfrm>
            <a:custGeom>
              <a:avLst/>
              <a:gdLst/>
              <a:ahLst/>
              <a:cxnLst/>
              <a:rect l="l" t="t" r="r" b="b"/>
              <a:pathLst>
                <a:path w="12240" h="11747" extrusionOk="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41"/>
            <p:cNvSpPr/>
            <p:nvPr/>
          </p:nvSpPr>
          <p:spPr>
            <a:xfrm>
              <a:off x="3015243" y="3208979"/>
              <a:ext cx="226639" cy="270752"/>
            </a:xfrm>
            <a:custGeom>
              <a:avLst/>
              <a:gdLst/>
              <a:ahLst/>
              <a:cxnLst/>
              <a:rect l="l" t="t" r="r" b="b"/>
              <a:pathLst>
                <a:path w="8652" h="10336" extrusionOk="0">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0" name="Google Shape;8180;p41"/>
          <p:cNvGrpSpPr/>
          <p:nvPr/>
        </p:nvGrpSpPr>
        <p:grpSpPr>
          <a:xfrm>
            <a:off x="4022446" y="4805349"/>
            <a:ext cx="501303" cy="360746"/>
            <a:chOff x="3569896" y="3254349"/>
            <a:chExt cx="385381" cy="277326"/>
          </a:xfrm>
        </p:grpSpPr>
        <p:sp>
          <p:nvSpPr>
            <p:cNvPr id="8181" name="Google Shape;8181;p41"/>
            <p:cNvSpPr/>
            <p:nvPr/>
          </p:nvSpPr>
          <p:spPr>
            <a:xfrm>
              <a:off x="3731283" y="3273026"/>
              <a:ext cx="110805" cy="41152"/>
            </a:xfrm>
            <a:custGeom>
              <a:avLst/>
              <a:gdLst/>
              <a:ahLst/>
              <a:cxnLst/>
              <a:rect l="l" t="t" r="r" b="b"/>
              <a:pathLst>
                <a:path w="4230" h="1571" extrusionOk="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41"/>
            <p:cNvSpPr/>
            <p:nvPr/>
          </p:nvSpPr>
          <p:spPr>
            <a:xfrm>
              <a:off x="3867471" y="3288114"/>
              <a:ext cx="58022" cy="31617"/>
            </a:xfrm>
            <a:custGeom>
              <a:avLst/>
              <a:gdLst/>
              <a:ahLst/>
              <a:cxnLst/>
              <a:rect l="l" t="t" r="r" b="b"/>
              <a:pathLst>
                <a:path w="2215" h="1207" extrusionOk="0">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41"/>
            <p:cNvSpPr/>
            <p:nvPr/>
          </p:nvSpPr>
          <p:spPr>
            <a:xfrm>
              <a:off x="3575554" y="3314152"/>
              <a:ext cx="373907" cy="211787"/>
            </a:xfrm>
            <a:custGeom>
              <a:avLst/>
              <a:gdLst/>
              <a:ahLst/>
              <a:cxnLst/>
              <a:rect l="l" t="t" r="r" b="b"/>
              <a:pathLst>
                <a:path w="14274" h="8085" extrusionOk="0">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41"/>
            <p:cNvSpPr/>
            <p:nvPr/>
          </p:nvSpPr>
          <p:spPr>
            <a:xfrm>
              <a:off x="3896102" y="3349698"/>
              <a:ext cx="53254" cy="147871"/>
            </a:xfrm>
            <a:custGeom>
              <a:avLst/>
              <a:gdLst/>
              <a:ahLst/>
              <a:cxnLst/>
              <a:rect l="l" t="t" r="r" b="b"/>
              <a:pathLst>
                <a:path w="2033" h="5645" extrusionOk="0">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41"/>
            <p:cNvSpPr/>
            <p:nvPr/>
          </p:nvSpPr>
          <p:spPr>
            <a:xfrm>
              <a:off x="3691178" y="3329581"/>
              <a:ext cx="189599" cy="182186"/>
            </a:xfrm>
            <a:custGeom>
              <a:avLst/>
              <a:gdLst/>
              <a:ahLst/>
              <a:cxnLst/>
              <a:rect l="l" t="t" r="r" b="b"/>
              <a:pathLst>
                <a:path w="7238" h="6955" extrusionOk="0">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41"/>
            <p:cNvSpPr/>
            <p:nvPr/>
          </p:nvSpPr>
          <p:spPr>
            <a:xfrm>
              <a:off x="3707969" y="3345114"/>
              <a:ext cx="157196" cy="151093"/>
            </a:xfrm>
            <a:custGeom>
              <a:avLst/>
              <a:gdLst/>
              <a:ahLst/>
              <a:cxnLst/>
              <a:rect l="l" t="t" r="r" b="b"/>
              <a:pathLst>
                <a:path w="6001" h="5768" extrusionOk="0">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41"/>
            <p:cNvSpPr/>
            <p:nvPr/>
          </p:nvSpPr>
          <p:spPr>
            <a:xfrm>
              <a:off x="3724027" y="3364996"/>
              <a:ext cx="123640" cy="110019"/>
            </a:xfrm>
            <a:custGeom>
              <a:avLst/>
              <a:gdLst/>
              <a:ahLst/>
              <a:cxnLst/>
              <a:rect l="l" t="t" r="r" b="b"/>
              <a:pathLst>
                <a:path w="4720" h="4200" extrusionOk="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41"/>
            <p:cNvSpPr/>
            <p:nvPr/>
          </p:nvSpPr>
          <p:spPr>
            <a:xfrm>
              <a:off x="3751322" y="3364996"/>
              <a:ext cx="96345" cy="91892"/>
            </a:xfrm>
            <a:custGeom>
              <a:avLst/>
              <a:gdLst/>
              <a:ahLst/>
              <a:cxnLst/>
              <a:rect l="l" t="t" r="r" b="b"/>
              <a:pathLst>
                <a:path w="3678" h="3508" extrusionOk="0">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41"/>
            <p:cNvSpPr/>
            <p:nvPr/>
          </p:nvSpPr>
          <p:spPr>
            <a:xfrm>
              <a:off x="3781473" y="3393575"/>
              <a:ext cx="34761" cy="34787"/>
            </a:xfrm>
            <a:custGeom>
              <a:avLst/>
              <a:gdLst/>
              <a:ahLst/>
              <a:cxnLst/>
              <a:rect l="l" t="t" r="r" b="b"/>
              <a:pathLst>
                <a:path w="1327" h="1328" extrusionOk="0">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41"/>
            <p:cNvSpPr/>
            <p:nvPr/>
          </p:nvSpPr>
          <p:spPr>
            <a:xfrm>
              <a:off x="3608952" y="3264512"/>
              <a:ext cx="35835" cy="31251"/>
            </a:xfrm>
            <a:custGeom>
              <a:avLst/>
              <a:gdLst/>
              <a:ahLst/>
              <a:cxnLst/>
              <a:rect l="l" t="t" r="r" b="b"/>
              <a:pathLst>
                <a:path w="1368" h="1193" extrusionOk="0">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41"/>
            <p:cNvSpPr/>
            <p:nvPr/>
          </p:nvSpPr>
          <p:spPr>
            <a:xfrm>
              <a:off x="3575632" y="3286778"/>
              <a:ext cx="102737" cy="239160"/>
            </a:xfrm>
            <a:custGeom>
              <a:avLst/>
              <a:gdLst/>
              <a:ahLst/>
              <a:cxnLst/>
              <a:rect l="l" t="t" r="r" b="b"/>
              <a:pathLst>
                <a:path w="3922" h="9130" extrusionOk="0">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41"/>
            <p:cNvSpPr/>
            <p:nvPr/>
          </p:nvSpPr>
          <p:spPr>
            <a:xfrm>
              <a:off x="3575554" y="3286778"/>
              <a:ext cx="80628" cy="212494"/>
            </a:xfrm>
            <a:custGeom>
              <a:avLst/>
              <a:gdLst/>
              <a:ahLst/>
              <a:cxnLst/>
              <a:rect l="l" t="t" r="r" b="b"/>
              <a:pathLst>
                <a:path w="3078" h="8112" extrusionOk="0">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41"/>
            <p:cNvSpPr/>
            <p:nvPr/>
          </p:nvSpPr>
          <p:spPr>
            <a:xfrm>
              <a:off x="3867025" y="3332986"/>
              <a:ext cx="22921" cy="22921"/>
            </a:xfrm>
            <a:custGeom>
              <a:avLst/>
              <a:gdLst/>
              <a:ahLst/>
              <a:cxnLst/>
              <a:rect l="l" t="t" r="r" b="b"/>
              <a:pathLst>
                <a:path w="875" h="875" extrusionOk="0">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41"/>
            <p:cNvSpPr/>
            <p:nvPr/>
          </p:nvSpPr>
          <p:spPr>
            <a:xfrm>
              <a:off x="3569896" y="3254349"/>
              <a:ext cx="385381" cy="277326"/>
            </a:xfrm>
            <a:custGeom>
              <a:avLst/>
              <a:gdLst/>
              <a:ahLst/>
              <a:cxnLst/>
              <a:rect l="l" t="t" r="r" b="b"/>
              <a:pathLst>
                <a:path w="14712" h="10587" extrusionOk="0">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41"/>
            <p:cNvSpPr/>
            <p:nvPr/>
          </p:nvSpPr>
          <p:spPr>
            <a:xfrm>
              <a:off x="3672580" y="3348624"/>
              <a:ext cx="11447" cy="141925"/>
            </a:xfrm>
            <a:custGeom>
              <a:avLst/>
              <a:gdLst/>
              <a:ahLst/>
              <a:cxnLst/>
              <a:rect l="l" t="t" r="r" b="b"/>
              <a:pathLst>
                <a:path w="437" h="5418" extrusionOk="0">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41"/>
            <p:cNvSpPr/>
            <p:nvPr/>
          </p:nvSpPr>
          <p:spPr>
            <a:xfrm>
              <a:off x="3859560" y="3329423"/>
              <a:ext cx="42410" cy="32220"/>
            </a:xfrm>
            <a:custGeom>
              <a:avLst/>
              <a:gdLst/>
              <a:ahLst/>
              <a:cxnLst/>
              <a:rect l="l" t="t" r="r" b="b"/>
              <a:pathLst>
                <a:path w="1619" h="1230" extrusionOk="0">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41"/>
            <p:cNvSpPr/>
            <p:nvPr/>
          </p:nvSpPr>
          <p:spPr>
            <a:xfrm>
              <a:off x="3692331" y="3323137"/>
              <a:ext cx="193660" cy="193555"/>
            </a:xfrm>
            <a:custGeom>
              <a:avLst/>
              <a:gdLst/>
              <a:ahLst/>
              <a:cxnLst/>
              <a:rect l="l" t="t" r="r" b="b"/>
              <a:pathLst>
                <a:path w="7393" h="7389" extrusionOk="0">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41"/>
            <p:cNvSpPr/>
            <p:nvPr/>
          </p:nvSpPr>
          <p:spPr>
            <a:xfrm>
              <a:off x="3723136" y="3359207"/>
              <a:ext cx="146247" cy="121335"/>
            </a:xfrm>
            <a:custGeom>
              <a:avLst/>
              <a:gdLst/>
              <a:ahLst/>
              <a:cxnLst/>
              <a:rect l="l" t="t" r="r" b="b"/>
              <a:pathLst>
                <a:path w="5583" h="4632" extrusionOk="0">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41"/>
            <p:cNvSpPr/>
            <p:nvPr/>
          </p:nvSpPr>
          <p:spPr>
            <a:xfrm>
              <a:off x="3768820" y="3388205"/>
              <a:ext cx="58729" cy="45972"/>
            </a:xfrm>
            <a:custGeom>
              <a:avLst/>
              <a:gdLst/>
              <a:ahLst/>
              <a:cxnLst/>
              <a:rect l="l" t="t" r="r" b="b"/>
              <a:pathLst>
                <a:path w="2242" h="1755" extrusionOk="0">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41"/>
          <p:cNvGrpSpPr/>
          <p:nvPr/>
        </p:nvGrpSpPr>
        <p:grpSpPr>
          <a:xfrm>
            <a:off x="4848343" y="4709225"/>
            <a:ext cx="273482" cy="503109"/>
            <a:chOff x="4204810" y="3180452"/>
            <a:chExt cx="210241" cy="386769"/>
          </a:xfrm>
        </p:grpSpPr>
        <p:sp>
          <p:nvSpPr>
            <p:cNvPr id="8201" name="Google Shape;8201;p41"/>
            <p:cNvSpPr/>
            <p:nvPr/>
          </p:nvSpPr>
          <p:spPr>
            <a:xfrm>
              <a:off x="4296178" y="3412881"/>
              <a:ext cx="27400" cy="148499"/>
            </a:xfrm>
            <a:custGeom>
              <a:avLst/>
              <a:gdLst/>
              <a:ahLst/>
              <a:cxnLst/>
              <a:rect l="l" t="t" r="r" b="b"/>
              <a:pathLst>
                <a:path w="1046" h="5669" extrusionOk="0">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41"/>
            <p:cNvSpPr/>
            <p:nvPr/>
          </p:nvSpPr>
          <p:spPr>
            <a:xfrm>
              <a:off x="4300134" y="3419980"/>
              <a:ext cx="84767" cy="139829"/>
            </a:xfrm>
            <a:custGeom>
              <a:avLst/>
              <a:gdLst/>
              <a:ahLst/>
              <a:cxnLst/>
              <a:rect l="l" t="t" r="r" b="b"/>
              <a:pathLst>
                <a:path w="3236" h="5338" extrusionOk="0">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41"/>
            <p:cNvSpPr/>
            <p:nvPr/>
          </p:nvSpPr>
          <p:spPr>
            <a:xfrm>
              <a:off x="4234960" y="3419980"/>
              <a:ext cx="84767" cy="139829"/>
            </a:xfrm>
            <a:custGeom>
              <a:avLst/>
              <a:gdLst/>
              <a:ahLst/>
              <a:cxnLst/>
              <a:rect l="l" t="t" r="r" b="b"/>
              <a:pathLst>
                <a:path w="3236" h="5338" extrusionOk="0">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41"/>
            <p:cNvSpPr/>
            <p:nvPr/>
          </p:nvSpPr>
          <p:spPr>
            <a:xfrm>
              <a:off x="4294580" y="3186242"/>
              <a:ext cx="30622" cy="42750"/>
            </a:xfrm>
            <a:custGeom>
              <a:avLst/>
              <a:gdLst/>
              <a:ahLst/>
              <a:cxnLst/>
              <a:rect l="l" t="t" r="r" b="b"/>
              <a:pathLst>
                <a:path w="1169" h="1632" extrusionOk="0">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41"/>
            <p:cNvSpPr/>
            <p:nvPr/>
          </p:nvSpPr>
          <p:spPr>
            <a:xfrm>
              <a:off x="4230219" y="3227525"/>
              <a:ext cx="159344" cy="193188"/>
            </a:xfrm>
            <a:custGeom>
              <a:avLst/>
              <a:gdLst/>
              <a:ahLst/>
              <a:cxnLst/>
              <a:rect l="l" t="t" r="r" b="b"/>
              <a:pathLst>
                <a:path w="6083" h="7375" extrusionOk="0">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41"/>
            <p:cNvSpPr/>
            <p:nvPr/>
          </p:nvSpPr>
          <p:spPr>
            <a:xfrm>
              <a:off x="4253821" y="3227525"/>
              <a:ext cx="135742" cy="193188"/>
            </a:xfrm>
            <a:custGeom>
              <a:avLst/>
              <a:gdLst/>
              <a:ahLst/>
              <a:cxnLst/>
              <a:rect l="l" t="t" r="r" b="b"/>
              <a:pathLst>
                <a:path w="5182" h="7375" extrusionOk="0">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41"/>
            <p:cNvSpPr/>
            <p:nvPr/>
          </p:nvSpPr>
          <p:spPr>
            <a:xfrm>
              <a:off x="4210468" y="3210551"/>
              <a:ext cx="198846" cy="31801"/>
            </a:xfrm>
            <a:custGeom>
              <a:avLst/>
              <a:gdLst/>
              <a:ahLst/>
              <a:cxnLst/>
              <a:rect l="l" t="t" r="r" b="b"/>
              <a:pathLst>
                <a:path w="7591" h="1214" extrusionOk="0">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41"/>
            <p:cNvSpPr/>
            <p:nvPr/>
          </p:nvSpPr>
          <p:spPr>
            <a:xfrm>
              <a:off x="4210468" y="3405887"/>
              <a:ext cx="198846" cy="31722"/>
            </a:xfrm>
            <a:custGeom>
              <a:avLst/>
              <a:gdLst/>
              <a:ahLst/>
              <a:cxnLst/>
              <a:rect l="l" t="t" r="r" b="b"/>
              <a:pathLst>
                <a:path w="7591" h="1211" extrusionOk="0">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41"/>
            <p:cNvSpPr/>
            <p:nvPr/>
          </p:nvSpPr>
          <p:spPr>
            <a:xfrm>
              <a:off x="4238654" y="3210551"/>
              <a:ext cx="170660" cy="31801"/>
            </a:xfrm>
            <a:custGeom>
              <a:avLst/>
              <a:gdLst/>
              <a:ahLst/>
              <a:cxnLst/>
              <a:rect l="l" t="t" r="r" b="b"/>
              <a:pathLst>
                <a:path w="6515" h="1214" extrusionOk="0">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41"/>
            <p:cNvSpPr/>
            <p:nvPr/>
          </p:nvSpPr>
          <p:spPr>
            <a:xfrm>
              <a:off x="4238654" y="3405887"/>
              <a:ext cx="170660" cy="31722"/>
            </a:xfrm>
            <a:custGeom>
              <a:avLst/>
              <a:gdLst/>
              <a:ahLst/>
              <a:cxnLst/>
              <a:rect l="l" t="t" r="r" b="b"/>
              <a:pathLst>
                <a:path w="6515" h="1211" extrusionOk="0">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41"/>
            <p:cNvSpPr/>
            <p:nvPr/>
          </p:nvSpPr>
          <p:spPr>
            <a:xfrm>
              <a:off x="4204810" y="3180452"/>
              <a:ext cx="210241" cy="118008"/>
            </a:xfrm>
            <a:custGeom>
              <a:avLst/>
              <a:gdLst/>
              <a:ahLst/>
              <a:cxnLst/>
              <a:rect l="l" t="t" r="r" b="b"/>
              <a:pathLst>
                <a:path w="8026" h="4505" extrusionOk="0">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41"/>
            <p:cNvSpPr/>
            <p:nvPr/>
          </p:nvSpPr>
          <p:spPr>
            <a:xfrm>
              <a:off x="4204810" y="3279339"/>
              <a:ext cx="210241" cy="287883"/>
            </a:xfrm>
            <a:custGeom>
              <a:avLst/>
              <a:gdLst/>
              <a:ahLst/>
              <a:cxnLst/>
              <a:rect l="l" t="t" r="r" b="b"/>
              <a:pathLst>
                <a:path w="8026" h="10990" extrusionOk="0">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3" name="Google Shape;8213;p41"/>
          <p:cNvGrpSpPr/>
          <p:nvPr/>
        </p:nvGrpSpPr>
        <p:grpSpPr>
          <a:xfrm>
            <a:off x="5627523" y="4709259"/>
            <a:ext cx="110026" cy="501610"/>
            <a:chOff x="4803811" y="3180479"/>
            <a:chExt cx="84584" cy="385617"/>
          </a:xfrm>
        </p:grpSpPr>
        <p:sp>
          <p:nvSpPr>
            <p:cNvPr id="8214" name="Google Shape;8214;p41"/>
            <p:cNvSpPr/>
            <p:nvPr/>
          </p:nvSpPr>
          <p:spPr>
            <a:xfrm>
              <a:off x="4809548" y="3189333"/>
              <a:ext cx="73110" cy="370974"/>
            </a:xfrm>
            <a:custGeom>
              <a:avLst/>
              <a:gdLst/>
              <a:ahLst/>
              <a:cxnLst/>
              <a:rect l="l" t="t" r="r" b="b"/>
              <a:pathLst>
                <a:path w="2791" h="14162" extrusionOk="0">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41"/>
            <p:cNvSpPr/>
            <p:nvPr/>
          </p:nvSpPr>
          <p:spPr>
            <a:xfrm>
              <a:off x="4809653" y="3490261"/>
              <a:ext cx="73005" cy="33503"/>
            </a:xfrm>
            <a:custGeom>
              <a:avLst/>
              <a:gdLst/>
              <a:ahLst/>
              <a:cxnLst/>
              <a:rect l="l" t="t" r="r" b="b"/>
              <a:pathLst>
                <a:path w="2787" h="1279" extrusionOk="0">
                  <a:moveTo>
                    <a:pt x="0" y="1"/>
                  </a:moveTo>
                  <a:lnTo>
                    <a:pt x="0" y="1279"/>
                  </a:lnTo>
                  <a:lnTo>
                    <a:pt x="2786" y="1279"/>
                  </a:lnTo>
                  <a:lnTo>
                    <a:pt x="2786" y="1255"/>
                  </a:lnTo>
                  <a:lnTo>
                    <a:pt x="2786"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41"/>
            <p:cNvSpPr/>
            <p:nvPr/>
          </p:nvSpPr>
          <p:spPr>
            <a:xfrm>
              <a:off x="4830111" y="3189333"/>
              <a:ext cx="31984" cy="33006"/>
            </a:xfrm>
            <a:custGeom>
              <a:avLst/>
              <a:gdLst/>
              <a:ahLst/>
              <a:cxnLst/>
              <a:rect l="l" t="t" r="r" b="b"/>
              <a:pathLst>
                <a:path w="1221" h="1260" extrusionOk="0">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41"/>
            <p:cNvSpPr/>
            <p:nvPr/>
          </p:nvSpPr>
          <p:spPr>
            <a:xfrm>
              <a:off x="4809548" y="3523738"/>
              <a:ext cx="73110" cy="36568"/>
            </a:xfrm>
            <a:custGeom>
              <a:avLst/>
              <a:gdLst/>
              <a:ahLst/>
              <a:cxnLst/>
              <a:rect l="l" t="t" r="r" b="b"/>
              <a:pathLst>
                <a:path w="2791" h="1396" extrusionOk="0">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41"/>
            <p:cNvSpPr/>
            <p:nvPr/>
          </p:nvSpPr>
          <p:spPr>
            <a:xfrm>
              <a:off x="4839358" y="3490261"/>
              <a:ext cx="43300" cy="33503"/>
            </a:xfrm>
            <a:custGeom>
              <a:avLst/>
              <a:gdLst/>
              <a:ahLst/>
              <a:cxnLst/>
              <a:rect l="l" t="t" r="r" b="b"/>
              <a:pathLst>
                <a:path w="1653" h="1279" extrusionOk="0">
                  <a:moveTo>
                    <a:pt x="0" y="1"/>
                  </a:moveTo>
                  <a:lnTo>
                    <a:pt x="0" y="1279"/>
                  </a:lnTo>
                  <a:lnTo>
                    <a:pt x="1652" y="1279"/>
                  </a:lnTo>
                  <a:lnTo>
                    <a:pt x="1652" y="1255"/>
                  </a:lnTo>
                  <a:lnTo>
                    <a:pt x="1652" y="1"/>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41"/>
            <p:cNvSpPr/>
            <p:nvPr/>
          </p:nvSpPr>
          <p:spPr>
            <a:xfrm>
              <a:off x="4839358" y="3523738"/>
              <a:ext cx="43300" cy="33346"/>
            </a:xfrm>
            <a:custGeom>
              <a:avLst/>
              <a:gdLst/>
              <a:ahLst/>
              <a:cxnLst/>
              <a:rect l="l" t="t" r="r" b="b"/>
              <a:pathLst>
                <a:path w="1653" h="1273" extrusionOk="0">
                  <a:moveTo>
                    <a:pt x="0" y="1"/>
                  </a:moveTo>
                  <a:cubicBezTo>
                    <a:pt x="0" y="549"/>
                    <a:pt x="322" y="1046"/>
                    <a:pt x="826" y="1272"/>
                  </a:cubicBezTo>
                  <a:cubicBezTo>
                    <a:pt x="1323" y="1043"/>
                    <a:pt x="1645" y="549"/>
                    <a:pt x="165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41"/>
            <p:cNvSpPr/>
            <p:nvPr/>
          </p:nvSpPr>
          <p:spPr>
            <a:xfrm>
              <a:off x="4809548" y="3255789"/>
              <a:ext cx="73110" cy="234498"/>
            </a:xfrm>
            <a:custGeom>
              <a:avLst/>
              <a:gdLst/>
              <a:ahLst/>
              <a:cxnLst/>
              <a:rect l="l" t="t" r="r" b="b"/>
              <a:pathLst>
                <a:path w="2791" h="8952" extrusionOk="0">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41"/>
            <p:cNvSpPr/>
            <p:nvPr/>
          </p:nvSpPr>
          <p:spPr>
            <a:xfrm>
              <a:off x="4844387" y="3255789"/>
              <a:ext cx="38271" cy="234498"/>
            </a:xfrm>
            <a:custGeom>
              <a:avLst/>
              <a:gdLst/>
              <a:ahLst/>
              <a:cxnLst/>
              <a:rect l="l" t="t" r="r" b="b"/>
              <a:pathLst>
                <a:path w="1461" h="8952" extrusionOk="0">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41"/>
            <p:cNvSpPr/>
            <p:nvPr/>
          </p:nvSpPr>
          <p:spPr>
            <a:xfrm>
              <a:off x="4803811" y="3180479"/>
              <a:ext cx="84584" cy="385617"/>
            </a:xfrm>
            <a:custGeom>
              <a:avLst/>
              <a:gdLst/>
              <a:ahLst/>
              <a:cxnLst/>
              <a:rect l="l" t="t" r="r" b="b"/>
              <a:pathLst>
                <a:path w="3229" h="14721" extrusionOk="0">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3" name="Google Shape;8223;p41"/>
          <p:cNvGrpSpPr/>
          <p:nvPr/>
        </p:nvGrpSpPr>
        <p:grpSpPr>
          <a:xfrm>
            <a:off x="6184606" y="4753011"/>
            <a:ext cx="465457" cy="452134"/>
            <a:chOff x="5232073" y="3214113"/>
            <a:chExt cx="357824" cy="347581"/>
          </a:xfrm>
        </p:grpSpPr>
        <p:sp>
          <p:nvSpPr>
            <p:cNvPr id="8224" name="Google Shape;8224;p41"/>
            <p:cNvSpPr/>
            <p:nvPr/>
          </p:nvSpPr>
          <p:spPr>
            <a:xfrm>
              <a:off x="5239067" y="3248874"/>
              <a:ext cx="315204" cy="306639"/>
            </a:xfrm>
            <a:custGeom>
              <a:avLst/>
              <a:gdLst/>
              <a:ahLst/>
              <a:cxnLst/>
              <a:rect l="l" t="t" r="r" b="b"/>
              <a:pathLst>
                <a:path w="12033" h="11706" extrusionOk="0">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41"/>
            <p:cNvSpPr/>
            <p:nvPr/>
          </p:nvSpPr>
          <p:spPr>
            <a:xfrm>
              <a:off x="5287921" y="3248979"/>
              <a:ext cx="64833" cy="82960"/>
            </a:xfrm>
            <a:custGeom>
              <a:avLst/>
              <a:gdLst/>
              <a:ahLst/>
              <a:cxnLst/>
              <a:rect l="l" t="t" r="r" b="b"/>
              <a:pathLst>
                <a:path w="2475" h="3167" extrusionOk="0">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41"/>
            <p:cNvSpPr/>
            <p:nvPr/>
          </p:nvSpPr>
          <p:spPr>
            <a:xfrm>
              <a:off x="5471286" y="3450497"/>
              <a:ext cx="82986" cy="64833"/>
            </a:xfrm>
            <a:custGeom>
              <a:avLst/>
              <a:gdLst/>
              <a:ahLst/>
              <a:cxnLst/>
              <a:rect l="l" t="t" r="r" b="b"/>
              <a:pathLst>
                <a:path w="3168" h="2475" extrusionOk="0">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41"/>
            <p:cNvSpPr/>
            <p:nvPr/>
          </p:nvSpPr>
          <p:spPr>
            <a:xfrm>
              <a:off x="5295177" y="3220426"/>
              <a:ext cx="93385" cy="116908"/>
            </a:xfrm>
            <a:custGeom>
              <a:avLst/>
              <a:gdLst/>
              <a:ahLst/>
              <a:cxnLst/>
              <a:rect l="l" t="t" r="r" b="b"/>
              <a:pathLst>
                <a:path w="3565" h="4463" extrusionOk="0">
                  <a:moveTo>
                    <a:pt x="1433" y="1"/>
                  </a:moveTo>
                  <a:lnTo>
                    <a:pt x="1" y="844"/>
                  </a:lnTo>
                  <a:lnTo>
                    <a:pt x="2132" y="4462"/>
                  </a:lnTo>
                  <a:lnTo>
                    <a:pt x="3564" y="3619"/>
                  </a:lnTo>
                  <a:lnTo>
                    <a:pt x="1433"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41"/>
            <p:cNvSpPr/>
            <p:nvPr/>
          </p:nvSpPr>
          <p:spPr>
            <a:xfrm>
              <a:off x="5465811" y="3414583"/>
              <a:ext cx="116908" cy="93307"/>
            </a:xfrm>
            <a:custGeom>
              <a:avLst/>
              <a:gdLst/>
              <a:ahLst/>
              <a:cxnLst/>
              <a:rect l="l" t="t" r="r" b="b"/>
              <a:pathLst>
                <a:path w="4463" h="3562" extrusionOk="0">
                  <a:moveTo>
                    <a:pt x="844" y="1"/>
                  </a:moveTo>
                  <a:lnTo>
                    <a:pt x="1" y="1430"/>
                  </a:lnTo>
                  <a:lnTo>
                    <a:pt x="3620" y="3561"/>
                  </a:lnTo>
                  <a:lnTo>
                    <a:pt x="4463" y="2132"/>
                  </a:lnTo>
                  <a:lnTo>
                    <a:pt x="844"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41"/>
            <p:cNvSpPr/>
            <p:nvPr/>
          </p:nvSpPr>
          <p:spPr>
            <a:xfrm>
              <a:off x="5232073" y="3214113"/>
              <a:ext cx="357824" cy="347581"/>
            </a:xfrm>
            <a:custGeom>
              <a:avLst/>
              <a:gdLst/>
              <a:ahLst/>
              <a:cxnLst/>
              <a:rect l="l" t="t" r="r" b="b"/>
              <a:pathLst>
                <a:path w="13660" h="13269" extrusionOk="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0" name="Google Shape;8230;p41"/>
          <p:cNvGrpSpPr/>
          <p:nvPr/>
        </p:nvGrpSpPr>
        <p:grpSpPr>
          <a:xfrm>
            <a:off x="6845140" y="4764255"/>
            <a:ext cx="501337" cy="446341"/>
            <a:chOff x="5739863" y="3222757"/>
            <a:chExt cx="385407" cy="343128"/>
          </a:xfrm>
        </p:grpSpPr>
        <p:sp>
          <p:nvSpPr>
            <p:cNvPr id="8231" name="Google Shape;8231;p41"/>
            <p:cNvSpPr/>
            <p:nvPr/>
          </p:nvSpPr>
          <p:spPr>
            <a:xfrm>
              <a:off x="5748665" y="3229594"/>
              <a:ext cx="367699" cy="329612"/>
            </a:xfrm>
            <a:custGeom>
              <a:avLst/>
              <a:gdLst/>
              <a:ahLst/>
              <a:cxnLst/>
              <a:rect l="l" t="t" r="r" b="b"/>
              <a:pathLst>
                <a:path w="14037" h="12583" extrusionOk="0">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41"/>
            <p:cNvSpPr/>
            <p:nvPr/>
          </p:nvSpPr>
          <p:spPr>
            <a:xfrm>
              <a:off x="5748770" y="3229594"/>
              <a:ext cx="183758" cy="329533"/>
            </a:xfrm>
            <a:custGeom>
              <a:avLst/>
              <a:gdLst/>
              <a:ahLst/>
              <a:cxnLst/>
              <a:rect l="l" t="t" r="r" b="b"/>
              <a:pathLst>
                <a:path w="7015" h="12580" extrusionOk="0">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41"/>
            <p:cNvSpPr/>
            <p:nvPr/>
          </p:nvSpPr>
          <p:spPr>
            <a:xfrm>
              <a:off x="5739863" y="3222757"/>
              <a:ext cx="385407" cy="343128"/>
            </a:xfrm>
            <a:custGeom>
              <a:avLst/>
              <a:gdLst/>
              <a:ahLst/>
              <a:cxnLst/>
              <a:rect l="l" t="t" r="r" b="b"/>
              <a:pathLst>
                <a:path w="14713" h="13099" extrusionOk="0">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41"/>
            <p:cNvSpPr/>
            <p:nvPr/>
          </p:nvSpPr>
          <p:spPr>
            <a:xfrm>
              <a:off x="5840504" y="3246909"/>
              <a:ext cx="80026" cy="45789"/>
            </a:xfrm>
            <a:custGeom>
              <a:avLst/>
              <a:gdLst/>
              <a:ahLst/>
              <a:cxnLst/>
              <a:rect l="l" t="t" r="r" b="b"/>
              <a:pathLst>
                <a:path w="3055" h="1748" extrusionOk="0">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41"/>
            <p:cNvSpPr/>
            <p:nvPr/>
          </p:nvSpPr>
          <p:spPr>
            <a:xfrm>
              <a:off x="6010510" y="3246909"/>
              <a:ext cx="90609" cy="88906"/>
            </a:xfrm>
            <a:custGeom>
              <a:avLst/>
              <a:gdLst/>
              <a:ahLst/>
              <a:cxnLst/>
              <a:rect l="l" t="t" r="r" b="b"/>
              <a:pathLst>
                <a:path w="3459" h="3394" extrusionOk="0">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6" name="Google Shape;8236;p41"/>
          <p:cNvGrpSpPr/>
          <p:nvPr/>
        </p:nvGrpSpPr>
        <p:grpSpPr>
          <a:xfrm>
            <a:off x="7466930" y="4780441"/>
            <a:ext cx="592146" cy="401397"/>
            <a:chOff x="6217870" y="3235200"/>
            <a:chExt cx="455217" cy="308577"/>
          </a:xfrm>
        </p:grpSpPr>
        <p:sp>
          <p:nvSpPr>
            <p:cNvPr id="8237" name="Google Shape;8237;p41"/>
            <p:cNvSpPr/>
            <p:nvPr/>
          </p:nvSpPr>
          <p:spPr>
            <a:xfrm>
              <a:off x="6533676" y="3411885"/>
              <a:ext cx="91656" cy="58389"/>
            </a:xfrm>
            <a:custGeom>
              <a:avLst/>
              <a:gdLst/>
              <a:ahLst/>
              <a:cxnLst/>
              <a:rect l="l" t="t" r="r" b="b"/>
              <a:pathLst>
                <a:path w="3499" h="2229" extrusionOk="0">
                  <a:moveTo>
                    <a:pt x="0" y="1"/>
                  </a:moveTo>
                  <a:lnTo>
                    <a:pt x="0" y="2228"/>
                  </a:lnTo>
                  <a:lnTo>
                    <a:pt x="3499" y="2228"/>
                  </a:lnTo>
                  <a:lnTo>
                    <a:pt x="3499"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41"/>
            <p:cNvSpPr/>
            <p:nvPr/>
          </p:nvSpPr>
          <p:spPr>
            <a:xfrm>
              <a:off x="6533676" y="3441067"/>
              <a:ext cx="91656" cy="29207"/>
            </a:xfrm>
            <a:custGeom>
              <a:avLst/>
              <a:gdLst/>
              <a:ahLst/>
              <a:cxnLst/>
              <a:rect l="l" t="t" r="r" b="b"/>
              <a:pathLst>
                <a:path w="3499" h="1115" extrusionOk="0">
                  <a:moveTo>
                    <a:pt x="0" y="1"/>
                  </a:moveTo>
                  <a:lnTo>
                    <a:pt x="0" y="1114"/>
                  </a:lnTo>
                  <a:lnTo>
                    <a:pt x="3499" y="1114"/>
                  </a:lnTo>
                  <a:lnTo>
                    <a:pt x="349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41"/>
            <p:cNvSpPr/>
            <p:nvPr/>
          </p:nvSpPr>
          <p:spPr>
            <a:xfrm>
              <a:off x="6602517" y="3372776"/>
              <a:ext cx="64021" cy="136686"/>
            </a:xfrm>
            <a:custGeom>
              <a:avLst/>
              <a:gdLst/>
              <a:ahLst/>
              <a:cxnLst/>
              <a:rect l="l" t="t" r="r" b="b"/>
              <a:pathLst>
                <a:path w="2444" h="5218" extrusionOk="0">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41"/>
            <p:cNvSpPr/>
            <p:nvPr/>
          </p:nvSpPr>
          <p:spPr>
            <a:xfrm>
              <a:off x="6267509" y="3345036"/>
              <a:ext cx="294641" cy="192193"/>
            </a:xfrm>
            <a:custGeom>
              <a:avLst/>
              <a:gdLst/>
              <a:ahLst/>
              <a:cxnLst/>
              <a:rect l="l" t="t" r="r" b="b"/>
              <a:pathLst>
                <a:path w="11248" h="7337" extrusionOk="0">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41"/>
            <p:cNvSpPr/>
            <p:nvPr/>
          </p:nvSpPr>
          <p:spPr>
            <a:xfrm>
              <a:off x="6267509" y="3345036"/>
              <a:ext cx="294641" cy="192193"/>
            </a:xfrm>
            <a:custGeom>
              <a:avLst/>
              <a:gdLst/>
              <a:ahLst/>
              <a:cxnLst/>
              <a:rect l="l" t="t" r="r" b="b"/>
              <a:pathLst>
                <a:path w="11248" h="7337" extrusionOk="0">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41"/>
            <p:cNvSpPr/>
            <p:nvPr/>
          </p:nvSpPr>
          <p:spPr>
            <a:xfrm>
              <a:off x="6234556" y="3241434"/>
              <a:ext cx="175978" cy="175978"/>
            </a:xfrm>
            <a:custGeom>
              <a:avLst/>
              <a:gdLst/>
              <a:ahLst/>
              <a:cxnLst/>
              <a:rect l="l" t="t" r="r" b="b"/>
              <a:pathLst>
                <a:path w="6718" h="6718" extrusionOk="0">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41"/>
            <p:cNvSpPr/>
            <p:nvPr/>
          </p:nvSpPr>
          <p:spPr>
            <a:xfrm>
              <a:off x="6260332" y="3267210"/>
              <a:ext cx="158113" cy="149442"/>
            </a:xfrm>
            <a:custGeom>
              <a:avLst/>
              <a:gdLst/>
              <a:ahLst/>
              <a:cxnLst/>
              <a:rect l="l" t="t" r="r" b="b"/>
              <a:pathLst>
                <a:path w="6036" h="5705" extrusionOk="0">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41"/>
            <p:cNvSpPr/>
            <p:nvPr/>
          </p:nvSpPr>
          <p:spPr>
            <a:xfrm>
              <a:off x="6457816" y="3443581"/>
              <a:ext cx="64387" cy="64387"/>
            </a:xfrm>
            <a:custGeom>
              <a:avLst/>
              <a:gdLst/>
              <a:ahLst/>
              <a:cxnLst/>
              <a:rect l="l" t="t" r="r" b="b"/>
              <a:pathLst>
                <a:path w="2458" h="2458" extrusionOk="0">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41"/>
            <p:cNvSpPr/>
            <p:nvPr/>
          </p:nvSpPr>
          <p:spPr>
            <a:xfrm>
              <a:off x="6283226" y="3299875"/>
              <a:ext cx="68867" cy="58991"/>
            </a:xfrm>
            <a:custGeom>
              <a:avLst/>
              <a:gdLst/>
              <a:ahLst/>
              <a:cxnLst/>
              <a:rect l="l" t="t" r="r" b="b"/>
              <a:pathLst>
                <a:path w="2629" h="2252" extrusionOk="0">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41"/>
            <p:cNvSpPr/>
            <p:nvPr/>
          </p:nvSpPr>
          <p:spPr>
            <a:xfrm>
              <a:off x="6433769" y="3261893"/>
              <a:ext cx="135114" cy="135035"/>
            </a:xfrm>
            <a:custGeom>
              <a:avLst/>
              <a:gdLst/>
              <a:ahLst/>
              <a:cxnLst/>
              <a:rect l="l" t="t" r="r" b="b"/>
              <a:pathLst>
                <a:path w="5158" h="5155" extrusionOk="0">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41"/>
            <p:cNvSpPr/>
            <p:nvPr/>
          </p:nvSpPr>
          <p:spPr>
            <a:xfrm>
              <a:off x="6453598" y="3281644"/>
              <a:ext cx="121833" cy="115337"/>
            </a:xfrm>
            <a:custGeom>
              <a:avLst/>
              <a:gdLst/>
              <a:ahLst/>
              <a:cxnLst/>
              <a:rect l="l" t="t" r="r" b="b"/>
              <a:pathLst>
                <a:path w="4651" h="4403" extrusionOk="0">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41"/>
            <p:cNvSpPr/>
            <p:nvPr/>
          </p:nvSpPr>
          <p:spPr>
            <a:xfrm>
              <a:off x="6477200" y="3311323"/>
              <a:ext cx="42226" cy="36149"/>
            </a:xfrm>
            <a:custGeom>
              <a:avLst/>
              <a:gdLst/>
              <a:ahLst/>
              <a:cxnLst/>
              <a:rect l="l" t="t" r="r" b="b"/>
              <a:pathLst>
                <a:path w="1612" h="1380" extrusionOk="0">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41"/>
            <p:cNvSpPr/>
            <p:nvPr/>
          </p:nvSpPr>
          <p:spPr>
            <a:xfrm>
              <a:off x="6490036" y="3443581"/>
              <a:ext cx="32167" cy="64387"/>
            </a:xfrm>
            <a:custGeom>
              <a:avLst/>
              <a:gdLst/>
              <a:ahLst/>
              <a:cxnLst/>
              <a:rect l="l" t="t" r="r" b="b"/>
              <a:pathLst>
                <a:path w="1228" h="2458" extrusionOk="0">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41"/>
            <p:cNvSpPr/>
            <p:nvPr/>
          </p:nvSpPr>
          <p:spPr>
            <a:xfrm>
              <a:off x="6602517" y="3441067"/>
              <a:ext cx="64021" cy="68343"/>
            </a:xfrm>
            <a:custGeom>
              <a:avLst/>
              <a:gdLst/>
              <a:ahLst/>
              <a:cxnLst/>
              <a:rect l="l" t="t" r="r" b="b"/>
              <a:pathLst>
                <a:path w="2444" h="2609" extrusionOk="0">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41"/>
            <p:cNvSpPr/>
            <p:nvPr/>
          </p:nvSpPr>
          <p:spPr>
            <a:xfrm>
              <a:off x="6322545" y="3299954"/>
              <a:ext cx="28919" cy="58913"/>
            </a:xfrm>
            <a:custGeom>
              <a:avLst/>
              <a:gdLst/>
              <a:ahLst/>
              <a:cxnLst/>
              <a:rect l="l" t="t" r="r" b="b"/>
              <a:pathLst>
                <a:path w="1104" h="2249" extrusionOk="0">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41"/>
            <p:cNvSpPr/>
            <p:nvPr/>
          </p:nvSpPr>
          <p:spPr>
            <a:xfrm>
              <a:off x="6501352" y="3311349"/>
              <a:ext cx="17970" cy="36044"/>
            </a:xfrm>
            <a:custGeom>
              <a:avLst/>
              <a:gdLst/>
              <a:ahLst/>
              <a:cxnLst/>
              <a:rect l="l" t="t" r="r" b="b"/>
              <a:pathLst>
                <a:path w="686" h="1376" extrusionOk="0">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41"/>
            <p:cNvSpPr/>
            <p:nvPr/>
          </p:nvSpPr>
          <p:spPr>
            <a:xfrm>
              <a:off x="6348294" y="3275016"/>
              <a:ext cx="31382" cy="26509"/>
            </a:xfrm>
            <a:custGeom>
              <a:avLst/>
              <a:gdLst/>
              <a:ahLst/>
              <a:cxnLst/>
              <a:rect l="l" t="t" r="r" b="b"/>
              <a:pathLst>
                <a:path w="1198" h="1012" extrusionOk="0">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41"/>
            <p:cNvSpPr/>
            <p:nvPr/>
          </p:nvSpPr>
          <p:spPr>
            <a:xfrm>
              <a:off x="6265518" y="3357243"/>
              <a:ext cx="31932" cy="26562"/>
            </a:xfrm>
            <a:custGeom>
              <a:avLst/>
              <a:gdLst/>
              <a:ahLst/>
              <a:cxnLst/>
              <a:rect l="l" t="t" r="r" b="b"/>
              <a:pathLst>
                <a:path w="1219" h="1014" extrusionOk="0">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41"/>
            <p:cNvSpPr/>
            <p:nvPr/>
          </p:nvSpPr>
          <p:spPr>
            <a:xfrm>
              <a:off x="6347692" y="3357243"/>
              <a:ext cx="31984" cy="26562"/>
            </a:xfrm>
            <a:custGeom>
              <a:avLst/>
              <a:gdLst/>
              <a:ahLst/>
              <a:cxnLst/>
              <a:rect l="l" t="t" r="r" b="b"/>
              <a:pathLst>
                <a:path w="1221" h="1014" extrusionOk="0">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41"/>
            <p:cNvSpPr/>
            <p:nvPr/>
          </p:nvSpPr>
          <p:spPr>
            <a:xfrm>
              <a:off x="6265518" y="3275016"/>
              <a:ext cx="31932" cy="26562"/>
            </a:xfrm>
            <a:custGeom>
              <a:avLst/>
              <a:gdLst/>
              <a:ahLst/>
              <a:cxnLst/>
              <a:rect l="l" t="t" r="r" b="b"/>
              <a:pathLst>
                <a:path w="1219" h="1014" extrusionOk="0">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41"/>
            <p:cNvSpPr/>
            <p:nvPr/>
          </p:nvSpPr>
          <p:spPr>
            <a:xfrm>
              <a:off x="6520369" y="3287800"/>
              <a:ext cx="25278" cy="20354"/>
            </a:xfrm>
            <a:custGeom>
              <a:avLst/>
              <a:gdLst/>
              <a:ahLst/>
              <a:cxnLst/>
              <a:rect l="l" t="t" r="r" b="b"/>
              <a:pathLst>
                <a:path w="965" h="777" extrusionOk="0">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41"/>
            <p:cNvSpPr/>
            <p:nvPr/>
          </p:nvSpPr>
          <p:spPr>
            <a:xfrm>
              <a:off x="6457632" y="3350615"/>
              <a:ext cx="25252" cy="20275"/>
            </a:xfrm>
            <a:custGeom>
              <a:avLst/>
              <a:gdLst/>
              <a:ahLst/>
              <a:cxnLst/>
              <a:rect l="l" t="t" r="r" b="b"/>
              <a:pathLst>
                <a:path w="964" h="774" extrusionOk="0">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41"/>
            <p:cNvSpPr/>
            <p:nvPr/>
          </p:nvSpPr>
          <p:spPr>
            <a:xfrm>
              <a:off x="6519819" y="3350615"/>
              <a:ext cx="25828" cy="20458"/>
            </a:xfrm>
            <a:custGeom>
              <a:avLst/>
              <a:gdLst/>
              <a:ahLst/>
              <a:cxnLst/>
              <a:rect l="l" t="t" r="r" b="b"/>
              <a:pathLst>
                <a:path w="986" h="781" extrusionOk="0">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41"/>
            <p:cNvSpPr/>
            <p:nvPr/>
          </p:nvSpPr>
          <p:spPr>
            <a:xfrm>
              <a:off x="6457004" y="3287773"/>
              <a:ext cx="25881" cy="20511"/>
            </a:xfrm>
            <a:custGeom>
              <a:avLst/>
              <a:gdLst/>
              <a:ahLst/>
              <a:cxnLst/>
              <a:rect l="l" t="t" r="r" b="b"/>
              <a:pathLst>
                <a:path w="988" h="783" extrusionOk="0">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41"/>
            <p:cNvSpPr/>
            <p:nvPr/>
          </p:nvSpPr>
          <p:spPr>
            <a:xfrm>
              <a:off x="6296324" y="3437032"/>
              <a:ext cx="120759" cy="13124"/>
            </a:xfrm>
            <a:custGeom>
              <a:avLst/>
              <a:gdLst/>
              <a:ahLst/>
              <a:cxnLst/>
              <a:rect l="l" t="t" r="r" b="b"/>
              <a:pathLst>
                <a:path w="4610" h="501" extrusionOk="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41"/>
            <p:cNvSpPr/>
            <p:nvPr/>
          </p:nvSpPr>
          <p:spPr>
            <a:xfrm>
              <a:off x="6296324" y="3501472"/>
              <a:ext cx="25802" cy="13045"/>
            </a:xfrm>
            <a:custGeom>
              <a:avLst/>
              <a:gdLst/>
              <a:ahLst/>
              <a:cxnLst/>
              <a:rect l="l" t="t" r="r" b="b"/>
              <a:pathLst>
                <a:path w="985" h="498" extrusionOk="0">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41"/>
            <p:cNvSpPr/>
            <p:nvPr/>
          </p:nvSpPr>
          <p:spPr>
            <a:xfrm>
              <a:off x="6339493" y="3501472"/>
              <a:ext cx="77590" cy="13045"/>
            </a:xfrm>
            <a:custGeom>
              <a:avLst/>
              <a:gdLst/>
              <a:ahLst/>
              <a:cxnLst/>
              <a:rect l="l" t="t" r="r" b="b"/>
              <a:pathLst>
                <a:path w="2962" h="498" extrusionOk="0">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41"/>
            <p:cNvSpPr/>
            <p:nvPr/>
          </p:nvSpPr>
          <p:spPr>
            <a:xfrm>
              <a:off x="6296324" y="3469252"/>
              <a:ext cx="120759" cy="13045"/>
            </a:xfrm>
            <a:custGeom>
              <a:avLst/>
              <a:gdLst/>
              <a:ahLst/>
              <a:cxnLst/>
              <a:rect l="l" t="t" r="r" b="b"/>
              <a:pathLst>
                <a:path w="4610" h="498" extrusionOk="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41"/>
            <p:cNvSpPr/>
            <p:nvPr/>
          </p:nvSpPr>
          <p:spPr>
            <a:xfrm>
              <a:off x="6217870" y="3235200"/>
              <a:ext cx="364739" cy="188709"/>
            </a:xfrm>
            <a:custGeom>
              <a:avLst/>
              <a:gdLst/>
              <a:ahLst/>
              <a:cxnLst/>
              <a:rect l="l" t="t" r="r" b="b"/>
              <a:pathLst>
                <a:path w="13924" h="7204" extrusionOk="0">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41"/>
            <p:cNvSpPr/>
            <p:nvPr/>
          </p:nvSpPr>
          <p:spPr>
            <a:xfrm>
              <a:off x="6283750" y="3293458"/>
              <a:ext cx="74813" cy="71958"/>
            </a:xfrm>
            <a:custGeom>
              <a:avLst/>
              <a:gdLst/>
              <a:ahLst/>
              <a:cxnLst/>
              <a:rect l="l" t="t" r="r" b="b"/>
              <a:pathLst>
                <a:path w="2856" h="2747" extrusionOk="0">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41"/>
            <p:cNvSpPr/>
            <p:nvPr/>
          </p:nvSpPr>
          <p:spPr>
            <a:xfrm>
              <a:off x="6476755" y="3304800"/>
              <a:ext cx="57393" cy="49220"/>
            </a:xfrm>
            <a:custGeom>
              <a:avLst/>
              <a:gdLst/>
              <a:ahLst/>
              <a:cxnLst/>
              <a:rect l="l" t="t" r="r" b="b"/>
              <a:pathLst>
                <a:path w="2191" h="1879" extrusionOk="0">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41"/>
            <p:cNvSpPr/>
            <p:nvPr/>
          </p:nvSpPr>
          <p:spPr>
            <a:xfrm>
              <a:off x="6451267" y="3437032"/>
              <a:ext cx="77406" cy="77485"/>
            </a:xfrm>
            <a:custGeom>
              <a:avLst/>
              <a:gdLst/>
              <a:ahLst/>
              <a:cxnLst/>
              <a:rect l="l" t="t" r="r" b="b"/>
              <a:pathLst>
                <a:path w="2955" h="2958" extrusionOk="0">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41"/>
            <p:cNvSpPr/>
            <p:nvPr/>
          </p:nvSpPr>
          <p:spPr>
            <a:xfrm>
              <a:off x="6260960" y="3366280"/>
              <a:ext cx="412126" cy="177497"/>
            </a:xfrm>
            <a:custGeom>
              <a:avLst/>
              <a:gdLst/>
              <a:ahLst/>
              <a:cxnLst/>
              <a:rect l="l" t="t" r="r" b="b"/>
              <a:pathLst>
                <a:path w="15733" h="6776" extrusionOk="0">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0" name="Google Shape;8270;p41"/>
          <p:cNvGrpSpPr/>
          <p:nvPr/>
        </p:nvGrpSpPr>
        <p:grpSpPr>
          <a:xfrm>
            <a:off x="8333103" y="4751171"/>
            <a:ext cx="431144" cy="463856"/>
            <a:chOff x="6883746" y="3212699"/>
            <a:chExt cx="331445" cy="356593"/>
          </a:xfrm>
        </p:grpSpPr>
        <p:sp>
          <p:nvSpPr>
            <p:cNvPr id="8271" name="Google Shape;8271;p41"/>
            <p:cNvSpPr/>
            <p:nvPr/>
          </p:nvSpPr>
          <p:spPr>
            <a:xfrm>
              <a:off x="6888959" y="3364760"/>
              <a:ext cx="321020" cy="47518"/>
            </a:xfrm>
            <a:custGeom>
              <a:avLst/>
              <a:gdLst/>
              <a:ahLst/>
              <a:cxnLst/>
              <a:rect l="l" t="t" r="r" b="b"/>
              <a:pathLst>
                <a:path w="12255" h="1814" extrusionOk="0">
                  <a:moveTo>
                    <a:pt x="0" y="1"/>
                  </a:moveTo>
                  <a:lnTo>
                    <a:pt x="0" y="1814"/>
                  </a:lnTo>
                  <a:lnTo>
                    <a:pt x="12255" y="1814"/>
                  </a:lnTo>
                  <a:lnTo>
                    <a:pt x="12255"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41"/>
            <p:cNvSpPr/>
            <p:nvPr/>
          </p:nvSpPr>
          <p:spPr>
            <a:xfrm>
              <a:off x="6989234" y="3217911"/>
              <a:ext cx="127308" cy="63680"/>
            </a:xfrm>
            <a:custGeom>
              <a:avLst/>
              <a:gdLst/>
              <a:ahLst/>
              <a:cxnLst/>
              <a:rect l="l" t="t" r="r" b="b"/>
              <a:pathLst>
                <a:path w="4860" h="2431" extrusionOk="0">
                  <a:moveTo>
                    <a:pt x="2430" y="1"/>
                  </a:moveTo>
                  <a:lnTo>
                    <a:pt x="990" y="1440"/>
                  </a:lnTo>
                  <a:lnTo>
                    <a:pt x="0" y="2430"/>
                  </a:lnTo>
                  <a:lnTo>
                    <a:pt x="4859" y="2430"/>
                  </a:lnTo>
                  <a:lnTo>
                    <a:pt x="2430"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41"/>
            <p:cNvSpPr/>
            <p:nvPr/>
          </p:nvSpPr>
          <p:spPr>
            <a:xfrm>
              <a:off x="6989234" y="3255606"/>
              <a:ext cx="127308" cy="25985"/>
            </a:xfrm>
            <a:custGeom>
              <a:avLst/>
              <a:gdLst/>
              <a:ahLst/>
              <a:cxnLst/>
              <a:rect l="l" t="t" r="r" b="b"/>
              <a:pathLst>
                <a:path w="4860" h="992" extrusionOk="0">
                  <a:moveTo>
                    <a:pt x="990" y="1"/>
                  </a:moveTo>
                  <a:lnTo>
                    <a:pt x="0" y="991"/>
                  </a:lnTo>
                  <a:lnTo>
                    <a:pt x="4859" y="991"/>
                  </a:lnTo>
                  <a:lnTo>
                    <a:pt x="386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41"/>
            <p:cNvSpPr/>
            <p:nvPr/>
          </p:nvSpPr>
          <p:spPr>
            <a:xfrm>
              <a:off x="6911932" y="3272580"/>
              <a:ext cx="275152" cy="257575"/>
            </a:xfrm>
            <a:custGeom>
              <a:avLst/>
              <a:gdLst/>
              <a:ahLst/>
              <a:cxnLst/>
              <a:rect l="l" t="t" r="r" b="b"/>
              <a:pathLst>
                <a:path w="10504" h="9833" extrusionOk="0">
                  <a:moveTo>
                    <a:pt x="1" y="1"/>
                  </a:moveTo>
                  <a:lnTo>
                    <a:pt x="1" y="9832"/>
                  </a:lnTo>
                  <a:lnTo>
                    <a:pt x="10504" y="9832"/>
                  </a:lnTo>
                  <a:lnTo>
                    <a:pt x="10504"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41"/>
            <p:cNvSpPr/>
            <p:nvPr/>
          </p:nvSpPr>
          <p:spPr>
            <a:xfrm>
              <a:off x="7167857" y="3272580"/>
              <a:ext cx="19227" cy="257575"/>
            </a:xfrm>
            <a:custGeom>
              <a:avLst/>
              <a:gdLst/>
              <a:ahLst/>
              <a:cxnLst/>
              <a:rect l="l" t="t" r="r" b="b"/>
              <a:pathLst>
                <a:path w="734" h="9833" extrusionOk="0">
                  <a:moveTo>
                    <a:pt x="0" y="1"/>
                  </a:moveTo>
                  <a:lnTo>
                    <a:pt x="0" y="9832"/>
                  </a:lnTo>
                  <a:lnTo>
                    <a:pt x="734" y="9832"/>
                  </a:lnTo>
                  <a:lnTo>
                    <a:pt x="734"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41"/>
            <p:cNvSpPr/>
            <p:nvPr/>
          </p:nvSpPr>
          <p:spPr>
            <a:xfrm>
              <a:off x="6911932" y="3359024"/>
              <a:ext cx="275152" cy="171132"/>
            </a:xfrm>
            <a:custGeom>
              <a:avLst/>
              <a:gdLst/>
              <a:ahLst/>
              <a:cxnLst/>
              <a:rect l="l" t="t" r="r" b="b"/>
              <a:pathLst>
                <a:path w="10504" h="6533" extrusionOk="0">
                  <a:moveTo>
                    <a:pt x="1" y="1"/>
                  </a:moveTo>
                  <a:lnTo>
                    <a:pt x="1" y="6532"/>
                  </a:lnTo>
                  <a:lnTo>
                    <a:pt x="10504" y="6532"/>
                  </a:lnTo>
                  <a:lnTo>
                    <a:pt x="10504" y="1"/>
                  </a:lnTo>
                  <a:lnTo>
                    <a:pt x="5250" y="3763"/>
                  </a:lnTo>
                  <a:lnTo>
                    <a:pt x="1"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41"/>
            <p:cNvSpPr/>
            <p:nvPr/>
          </p:nvSpPr>
          <p:spPr>
            <a:xfrm>
              <a:off x="6888959" y="3364760"/>
              <a:ext cx="321020" cy="199213"/>
            </a:xfrm>
            <a:custGeom>
              <a:avLst/>
              <a:gdLst/>
              <a:ahLst/>
              <a:cxnLst/>
              <a:rect l="l" t="t" r="r" b="b"/>
              <a:pathLst>
                <a:path w="12255" h="7605" extrusionOk="0">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41"/>
            <p:cNvSpPr/>
            <p:nvPr/>
          </p:nvSpPr>
          <p:spPr>
            <a:xfrm>
              <a:off x="7192900" y="3364760"/>
              <a:ext cx="17079" cy="199213"/>
            </a:xfrm>
            <a:custGeom>
              <a:avLst/>
              <a:gdLst/>
              <a:ahLst/>
              <a:cxnLst/>
              <a:rect l="l" t="t" r="r" b="b"/>
              <a:pathLst>
                <a:path w="652" h="7605" extrusionOk="0">
                  <a:moveTo>
                    <a:pt x="652" y="1"/>
                  </a:moveTo>
                  <a:lnTo>
                    <a:pt x="0" y="470"/>
                  </a:lnTo>
                  <a:lnTo>
                    <a:pt x="0" y="7605"/>
                  </a:lnTo>
                  <a:lnTo>
                    <a:pt x="652" y="7605"/>
                  </a:lnTo>
                  <a:lnTo>
                    <a:pt x="652"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41"/>
            <p:cNvSpPr/>
            <p:nvPr/>
          </p:nvSpPr>
          <p:spPr>
            <a:xfrm>
              <a:off x="6948736" y="3310563"/>
              <a:ext cx="32351" cy="32246"/>
            </a:xfrm>
            <a:custGeom>
              <a:avLst/>
              <a:gdLst/>
              <a:ahLst/>
              <a:cxnLst/>
              <a:rect l="l" t="t" r="r" b="b"/>
              <a:pathLst>
                <a:path w="1235" h="1231" extrusionOk="0">
                  <a:moveTo>
                    <a:pt x="1" y="0"/>
                  </a:moveTo>
                  <a:lnTo>
                    <a:pt x="1" y="1230"/>
                  </a:lnTo>
                  <a:lnTo>
                    <a:pt x="1234" y="1230"/>
                  </a:lnTo>
                  <a:lnTo>
                    <a:pt x="1234" y="0"/>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41"/>
            <p:cNvSpPr/>
            <p:nvPr/>
          </p:nvSpPr>
          <p:spPr>
            <a:xfrm>
              <a:off x="6883746" y="3212699"/>
              <a:ext cx="308551" cy="356488"/>
            </a:xfrm>
            <a:custGeom>
              <a:avLst/>
              <a:gdLst/>
              <a:ahLst/>
              <a:cxnLst/>
              <a:rect l="l" t="t" r="r" b="b"/>
              <a:pathLst>
                <a:path w="11779" h="13609" extrusionOk="0">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41"/>
            <p:cNvSpPr/>
            <p:nvPr/>
          </p:nvSpPr>
          <p:spPr>
            <a:xfrm>
              <a:off x="6943523" y="3305245"/>
              <a:ext cx="42750" cy="42776"/>
            </a:xfrm>
            <a:custGeom>
              <a:avLst/>
              <a:gdLst/>
              <a:ahLst/>
              <a:cxnLst/>
              <a:rect l="l" t="t" r="r" b="b"/>
              <a:pathLst>
                <a:path w="1632" h="1633" extrusionOk="0">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41"/>
            <p:cNvSpPr/>
            <p:nvPr/>
          </p:nvSpPr>
          <p:spPr>
            <a:xfrm>
              <a:off x="7001781" y="3305245"/>
              <a:ext cx="34420" cy="10530"/>
            </a:xfrm>
            <a:custGeom>
              <a:avLst/>
              <a:gdLst/>
              <a:ahLst/>
              <a:cxnLst/>
              <a:rect l="l" t="t" r="r" b="b"/>
              <a:pathLst>
                <a:path w="1314" h="402" extrusionOk="0">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41"/>
            <p:cNvSpPr/>
            <p:nvPr/>
          </p:nvSpPr>
          <p:spPr>
            <a:xfrm>
              <a:off x="7001781" y="3332986"/>
              <a:ext cx="110255" cy="10452"/>
            </a:xfrm>
            <a:custGeom>
              <a:avLst/>
              <a:gdLst/>
              <a:ahLst/>
              <a:cxnLst/>
              <a:rect l="l" t="t" r="r" b="b"/>
              <a:pathLst>
                <a:path w="4209" h="399" extrusionOk="0">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41"/>
            <p:cNvSpPr/>
            <p:nvPr/>
          </p:nvSpPr>
          <p:spPr>
            <a:xfrm>
              <a:off x="6954316" y="3376522"/>
              <a:ext cx="67243" cy="10452"/>
            </a:xfrm>
            <a:custGeom>
              <a:avLst/>
              <a:gdLst/>
              <a:ahLst/>
              <a:cxnLst/>
              <a:rect l="l" t="t" r="r" b="b"/>
              <a:pathLst>
                <a:path w="2567" h="399" extrusionOk="0">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41"/>
            <p:cNvSpPr/>
            <p:nvPr/>
          </p:nvSpPr>
          <p:spPr>
            <a:xfrm>
              <a:off x="6917040" y="3528584"/>
              <a:ext cx="53097" cy="10452"/>
            </a:xfrm>
            <a:custGeom>
              <a:avLst/>
              <a:gdLst/>
              <a:ahLst/>
              <a:cxnLst/>
              <a:rect l="l" t="t" r="r" b="b"/>
              <a:pathLst>
                <a:path w="2027" h="399" extrusionOk="0">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41"/>
            <p:cNvSpPr/>
            <p:nvPr/>
          </p:nvSpPr>
          <p:spPr>
            <a:xfrm>
              <a:off x="6932312" y="3313811"/>
              <a:ext cx="282880" cy="255480"/>
            </a:xfrm>
            <a:custGeom>
              <a:avLst/>
              <a:gdLst/>
              <a:ahLst/>
              <a:cxnLst/>
              <a:rect l="l" t="t" r="r" b="b"/>
              <a:pathLst>
                <a:path w="10799" h="9753" extrusionOk="0">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7" name="Google Shape;8287;p41"/>
          <p:cNvGrpSpPr/>
          <p:nvPr/>
        </p:nvGrpSpPr>
        <p:grpSpPr>
          <a:xfrm>
            <a:off x="9028665" y="4758906"/>
            <a:ext cx="452747" cy="452918"/>
            <a:chOff x="7418465" y="3218645"/>
            <a:chExt cx="348053" cy="348184"/>
          </a:xfrm>
        </p:grpSpPr>
        <p:sp>
          <p:nvSpPr>
            <p:cNvPr id="8288" name="Google Shape;8288;p41"/>
            <p:cNvSpPr/>
            <p:nvPr/>
          </p:nvSpPr>
          <p:spPr>
            <a:xfrm>
              <a:off x="7424045" y="3303202"/>
              <a:ext cx="141951" cy="182684"/>
            </a:xfrm>
            <a:custGeom>
              <a:avLst/>
              <a:gdLst/>
              <a:ahLst/>
              <a:cxnLst/>
              <a:rect l="l" t="t" r="r" b="b"/>
              <a:pathLst>
                <a:path w="5419" h="6974" extrusionOk="0">
                  <a:moveTo>
                    <a:pt x="0" y="0"/>
                  </a:moveTo>
                  <a:lnTo>
                    <a:pt x="0" y="4287"/>
                  </a:lnTo>
                  <a:lnTo>
                    <a:pt x="5418" y="6974"/>
                  </a:lnTo>
                  <a:lnTo>
                    <a:pt x="4287" y="1275"/>
                  </a:lnTo>
                  <a:lnTo>
                    <a:pt x="847" y="254"/>
                  </a:lnTo>
                  <a:lnTo>
                    <a:pt x="0"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41"/>
            <p:cNvSpPr/>
            <p:nvPr/>
          </p:nvSpPr>
          <p:spPr>
            <a:xfrm>
              <a:off x="7424045" y="3415500"/>
              <a:ext cx="134485" cy="145697"/>
            </a:xfrm>
            <a:custGeom>
              <a:avLst/>
              <a:gdLst/>
              <a:ahLst/>
              <a:cxnLst/>
              <a:rect l="l" t="t" r="r" b="b"/>
              <a:pathLst>
                <a:path w="5134" h="5562" extrusionOk="0">
                  <a:moveTo>
                    <a:pt x="0" y="0"/>
                  </a:moveTo>
                  <a:lnTo>
                    <a:pt x="0" y="4290"/>
                  </a:lnTo>
                  <a:lnTo>
                    <a:pt x="4287" y="5562"/>
                  </a:lnTo>
                  <a:lnTo>
                    <a:pt x="5134" y="3417"/>
                  </a:lnTo>
                  <a:lnTo>
                    <a:pt x="4287" y="1275"/>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41"/>
            <p:cNvSpPr/>
            <p:nvPr/>
          </p:nvSpPr>
          <p:spPr>
            <a:xfrm>
              <a:off x="7723951" y="3420058"/>
              <a:ext cx="37014" cy="141139"/>
            </a:xfrm>
            <a:custGeom>
              <a:avLst/>
              <a:gdLst/>
              <a:ahLst/>
              <a:cxnLst/>
              <a:rect l="l" t="t" r="r" b="b"/>
              <a:pathLst>
                <a:path w="1413" h="5388" extrusionOk="0">
                  <a:moveTo>
                    <a:pt x="0" y="1"/>
                  </a:moveTo>
                  <a:lnTo>
                    <a:pt x="566" y="5134"/>
                  </a:lnTo>
                  <a:lnTo>
                    <a:pt x="1412" y="5388"/>
                  </a:lnTo>
                  <a:lnTo>
                    <a:pt x="1412" y="1101"/>
                  </a:lnTo>
                  <a:lnTo>
                    <a:pt x="0"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41"/>
            <p:cNvSpPr/>
            <p:nvPr/>
          </p:nvSpPr>
          <p:spPr>
            <a:xfrm>
              <a:off x="7619014" y="3385874"/>
              <a:ext cx="119764" cy="168696"/>
            </a:xfrm>
            <a:custGeom>
              <a:avLst/>
              <a:gdLst/>
              <a:ahLst/>
              <a:cxnLst/>
              <a:rect l="l" t="t" r="r" b="b"/>
              <a:pathLst>
                <a:path w="4572" h="6440" extrusionOk="0">
                  <a:moveTo>
                    <a:pt x="0" y="0"/>
                  </a:moveTo>
                  <a:lnTo>
                    <a:pt x="1131" y="5421"/>
                  </a:lnTo>
                  <a:lnTo>
                    <a:pt x="4572" y="6439"/>
                  </a:lnTo>
                  <a:lnTo>
                    <a:pt x="4572" y="2152"/>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41"/>
            <p:cNvSpPr/>
            <p:nvPr/>
          </p:nvSpPr>
          <p:spPr>
            <a:xfrm>
              <a:off x="7536343" y="3410654"/>
              <a:ext cx="112324" cy="150543"/>
            </a:xfrm>
            <a:custGeom>
              <a:avLst/>
              <a:gdLst/>
              <a:ahLst/>
              <a:cxnLst/>
              <a:rect l="l" t="t" r="r" b="b"/>
              <a:pathLst>
                <a:path w="4288" h="5747" extrusionOk="0">
                  <a:moveTo>
                    <a:pt x="2146" y="0"/>
                  </a:moveTo>
                  <a:lnTo>
                    <a:pt x="0" y="1460"/>
                  </a:lnTo>
                  <a:lnTo>
                    <a:pt x="0" y="5747"/>
                  </a:lnTo>
                  <a:lnTo>
                    <a:pt x="4287" y="4475"/>
                  </a:lnTo>
                  <a:lnTo>
                    <a:pt x="4287" y="185"/>
                  </a:lnTo>
                  <a:lnTo>
                    <a:pt x="2146"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41"/>
            <p:cNvSpPr/>
            <p:nvPr/>
          </p:nvSpPr>
          <p:spPr>
            <a:xfrm>
              <a:off x="7723951" y="3329947"/>
              <a:ext cx="37014" cy="118951"/>
            </a:xfrm>
            <a:custGeom>
              <a:avLst/>
              <a:gdLst/>
              <a:ahLst/>
              <a:cxnLst/>
              <a:rect l="l" t="t" r="r" b="b"/>
              <a:pathLst>
                <a:path w="1413" h="4541" extrusionOk="0">
                  <a:moveTo>
                    <a:pt x="566" y="0"/>
                  </a:moveTo>
                  <a:lnTo>
                    <a:pt x="0" y="2145"/>
                  </a:lnTo>
                  <a:lnTo>
                    <a:pt x="566" y="4287"/>
                  </a:lnTo>
                  <a:lnTo>
                    <a:pt x="1412" y="4541"/>
                  </a:lnTo>
                  <a:lnTo>
                    <a:pt x="1412" y="254"/>
                  </a:lnTo>
                  <a:lnTo>
                    <a:pt x="56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41"/>
            <p:cNvSpPr/>
            <p:nvPr/>
          </p:nvSpPr>
          <p:spPr>
            <a:xfrm>
              <a:off x="7626453" y="3303202"/>
              <a:ext cx="112324" cy="139069"/>
            </a:xfrm>
            <a:custGeom>
              <a:avLst/>
              <a:gdLst/>
              <a:ahLst/>
              <a:cxnLst/>
              <a:rect l="l" t="t" r="r" b="b"/>
              <a:pathLst>
                <a:path w="4288" h="5309" extrusionOk="0">
                  <a:moveTo>
                    <a:pt x="847" y="0"/>
                  </a:moveTo>
                  <a:lnTo>
                    <a:pt x="1" y="2145"/>
                  </a:lnTo>
                  <a:lnTo>
                    <a:pt x="847" y="4287"/>
                  </a:lnTo>
                  <a:lnTo>
                    <a:pt x="4288" y="5308"/>
                  </a:lnTo>
                  <a:lnTo>
                    <a:pt x="4288" y="1021"/>
                  </a:lnTo>
                  <a:lnTo>
                    <a:pt x="847"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41"/>
            <p:cNvSpPr/>
            <p:nvPr/>
          </p:nvSpPr>
          <p:spPr>
            <a:xfrm>
              <a:off x="7536343" y="3303202"/>
              <a:ext cx="112324" cy="145697"/>
            </a:xfrm>
            <a:custGeom>
              <a:avLst/>
              <a:gdLst/>
              <a:ahLst/>
              <a:cxnLst/>
              <a:rect l="l" t="t" r="r" b="b"/>
              <a:pathLst>
                <a:path w="4288" h="5562" extrusionOk="0">
                  <a:moveTo>
                    <a:pt x="4287" y="0"/>
                  </a:moveTo>
                  <a:lnTo>
                    <a:pt x="0" y="1275"/>
                  </a:lnTo>
                  <a:lnTo>
                    <a:pt x="0" y="5562"/>
                  </a:lnTo>
                  <a:lnTo>
                    <a:pt x="4287" y="4287"/>
                  </a:lnTo>
                  <a:lnTo>
                    <a:pt x="428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41"/>
            <p:cNvSpPr/>
            <p:nvPr/>
          </p:nvSpPr>
          <p:spPr>
            <a:xfrm>
              <a:off x="7648640" y="3224198"/>
              <a:ext cx="62947" cy="169141"/>
            </a:xfrm>
            <a:custGeom>
              <a:avLst/>
              <a:gdLst/>
              <a:ahLst/>
              <a:cxnLst/>
              <a:rect l="l" t="t" r="r" b="b"/>
              <a:pathLst>
                <a:path w="2403" h="6457" extrusionOk="0">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41"/>
            <p:cNvSpPr/>
            <p:nvPr/>
          </p:nvSpPr>
          <p:spPr>
            <a:xfrm>
              <a:off x="7585720" y="3224198"/>
              <a:ext cx="111041" cy="169141"/>
            </a:xfrm>
            <a:custGeom>
              <a:avLst/>
              <a:gdLst/>
              <a:ahLst/>
              <a:cxnLst/>
              <a:rect l="l" t="t" r="r" b="b"/>
              <a:pathLst>
                <a:path w="4239" h="6457" extrusionOk="0">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41"/>
            <p:cNvSpPr/>
            <p:nvPr/>
          </p:nvSpPr>
          <p:spPr>
            <a:xfrm>
              <a:off x="7604109" y="3253772"/>
              <a:ext cx="77852" cy="66771"/>
            </a:xfrm>
            <a:custGeom>
              <a:avLst/>
              <a:gdLst/>
              <a:ahLst/>
              <a:cxnLst/>
              <a:rect l="l" t="t" r="r" b="b"/>
              <a:pathLst>
                <a:path w="2972" h="2549" extrusionOk="0">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41"/>
            <p:cNvSpPr/>
            <p:nvPr/>
          </p:nvSpPr>
          <p:spPr>
            <a:xfrm>
              <a:off x="7418465" y="3218645"/>
              <a:ext cx="348053" cy="348184"/>
            </a:xfrm>
            <a:custGeom>
              <a:avLst/>
              <a:gdLst/>
              <a:ahLst/>
              <a:cxnLst/>
              <a:rect l="l" t="t" r="r" b="b"/>
              <a:pathLst>
                <a:path w="13287" h="13292" extrusionOk="0">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41"/>
            <p:cNvSpPr/>
            <p:nvPr/>
          </p:nvSpPr>
          <p:spPr>
            <a:xfrm>
              <a:off x="7609767" y="3248271"/>
              <a:ext cx="80812" cy="77825"/>
            </a:xfrm>
            <a:custGeom>
              <a:avLst/>
              <a:gdLst/>
              <a:ahLst/>
              <a:cxnLst/>
              <a:rect l="l" t="t" r="r" b="b"/>
              <a:pathLst>
                <a:path w="3085" h="2971" extrusionOk="0">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1" name="Google Shape;8301;p41"/>
          <p:cNvGrpSpPr/>
          <p:nvPr/>
        </p:nvGrpSpPr>
        <p:grpSpPr>
          <a:xfrm>
            <a:off x="9881787" y="4735292"/>
            <a:ext cx="304660" cy="477724"/>
            <a:chOff x="8074309" y="3200492"/>
            <a:chExt cx="234209" cy="367254"/>
          </a:xfrm>
        </p:grpSpPr>
        <p:sp>
          <p:nvSpPr>
            <p:cNvPr id="8302" name="Google Shape;8302;p41"/>
            <p:cNvSpPr/>
            <p:nvPr/>
          </p:nvSpPr>
          <p:spPr>
            <a:xfrm>
              <a:off x="8183097" y="3228782"/>
              <a:ext cx="118873" cy="126496"/>
            </a:xfrm>
            <a:custGeom>
              <a:avLst/>
              <a:gdLst/>
              <a:ahLst/>
              <a:cxnLst/>
              <a:rect l="l" t="t" r="r" b="b"/>
              <a:pathLst>
                <a:path w="4538" h="4829" extrusionOk="0">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41"/>
            <p:cNvSpPr/>
            <p:nvPr/>
          </p:nvSpPr>
          <p:spPr>
            <a:xfrm>
              <a:off x="8183176" y="3228782"/>
              <a:ext cx="34499" cy="22999"/>
            </a:xfrm>
            <a:custGeom>
              <a:avLst/>
              <a:gdLst/>
              <a:ahLst/>
              <a:cxnLst/>
              <a:rect l="l" t="t" r="r" b="b"/>
              <a:pathLst>
                <a:path w="1317" h="878" extrusionOk="0">
                  <a:moveTo>
                    <a:pt x="1" y="0"/>
                  </a:moveTo>
                  <a:lnTo>
                    <a:pt x="1" y="878"/>
                  </a:lnTo>
                  <a:lnTo>
                    <a:pt x="1317" y="878"/>
                  </a:lnTo>
                  <a:lnTo>
                    <a:pt x="1"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41"/>
            <p:cNvSpPr/>
            <p:nvPr/>
          </p:nvSpPr>
          <p:spPr>
            <a:xfrm>
              <a:off x="8131388" y="3251755"/>
              <a:ext cx="86286" cy="126600"/>
            </a:xfrm>
            <a:custGeom>
              <a:avLst/>
              <a:gdLst/>
              <a:ahLst/>
              <a:cxnLst/>
              <a:rect l="l" t="t" r="r" b="b"/>
              <a:pathLst>
                <a:path w="3294" h="4833" extrusionOk="0">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41"/>
            <p:cNvSpPr/>
            <p:nvPr/>
          </p:nvSpPr>
          <p:spPr>
            <a:xfrm>
              <a:off x="8079601" y="3539376"/>
              <a:ext cx="57550" cy="22999"/>
            </a:xfrm>
            <a:custGeom>
              <a:avLst/>
              <a:gdLst/>
              <a:ahLst/>
              <a:cxnLst/>
              <a:rect l="l" t="t" r="r" b="b"/>
              <a:pathLst>
                <a:path w="2197" h="878" extrusionOk="0">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41"/>
            <p:cNvSpPr/>
            <p:nvPr/>
          </p:nvSpPr>
          <p:spPr>
            <a:xfrm>
              <a:off x="8096837" y="3205704"/>
              <a:ext cx="23078" cy="23104"/>
            </a:xfrm>
            <a:custGeom>
              <a:avLst/>
              <a:gdLst/>
              <a:ahLst/>
              <a:cxnLst/>
              <a:rect l="l" t="t" r="r" b="b"/>
              <a:pathLst>
                <a:path w="881" h="882" extrusionOk="0">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41"/>
            <p:cNvSpPr/>
            <p:nvPr/>
          </p:nvSpPr>
          <p:spPr>
            <a:xfrm>
              <a:off x="8079601" y="3539350"/>
              <a:ext cx="28841" cy="23025"/>
            </a:xfrm>
            <a:custGeom>
              <a:avLst/>
              <a:gdLst/>
              <a:ahLst/>
              <a:cxnLst/>
              <a:rect l="l" t="t" r="r" b="b"/>
              <a:pathLst>
                <a:path w="1101" h="879" extrusionOk="0">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41"/>
            <p:cNvSpPr/>
            <p:nvPr/>
          </p:nvSpPr>
          <p:spPr>
            <a:xfrm>
              <a:off x="8074309" y="3200492"/>
              <a:ext cx="234209" cy="367254"/>
            </a:xfrm>
            <a:custGeom>
              <a:avLst/>
              <a:gdLst/>
              <a:ahLst/>
              <a:cxnLst/>
              <a:rect l="l" t="t" r="r" b="b"/>
              <a:pathLst>
                <a:path w="8941" h="14020" extrusionOk="0">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9" name="Google Shape;8309;p41"/>
          <p:cNvGrpSpPr/>
          <p:nvPr/>
        </p:nvGrpSpPr>
        <p:grpSpPr>
          <a:xfrm>
            <a:off x="4735079" y="5902615"/>
            <a:ext cx="517318" cy="554664"/>
            <a:chOff x="4117738" y="4097880"/>
            <a:chExt cx="397692" cy="426402"/>
          </a:xfrm>
        </p:grpSpPr>
        <p:sp>
          <p:nvSpPr>
            <p:cNvPr id="8310" name="Google Shape;8310;p41"/>
            <p:cNvSpPr/>
            <p:nvPr/>
          </p:nvSpPr>
          <p:spPr>
            <a:xfrm>
              <a:off x="4190088" y="4175993"/>
              <a:ext cx="259357" cy="313187"/>
            </a:xfrm>
            <a:custGeom>
              <a:avLst/>
              <a:gdLst/>
              <a:ahLst/>
              <a:cxnLst/>
              <a:rect l="l" t="t" r="r" b="b"/>
              <a:pathLst>
                <a:path w="9901" h="11956" extrusionOk="0">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41"/>
            <p:cNvSpPr/>
            <p:nvPr/>
          </p:nvSpPr>
          <p:spPr>
            <a:xfrm>
              <a:off x="4217200" y="4197342"/>
              <a:ext cx="199292" cy="199292"/>
            </a:xfrm>
            <a:custGeom>
              <a:avLst/>
              <a:gdLst/>
              <a:ahLst/>
              <a:cxnLst/>
              <a:rect l="l" t="t" r="r" b="b"/>
              <a:pathLst>
                <a:path w="7608" h="7608" extrusionOk="0">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41"/>
            <p:cNvSpPr/>
            <p:nvPr/>
          </p:nvSpPr>
          <p:spPr>
            <a:xfrm>
              <a:off x="4238549" y="4218691"/>
              <a:ext cx="156594" cy="156594"/>
            </a:xfrm>
            <a:custGeom>
              <a:avLst/>
              <a:gdLst/>
              <a:ahLst/>
              <a:cxnLst/>
              <a:rect l="l" t="t" r="r" b="b"/>
              <a:pathLst>
                <a:path w="5978" h="5978" extrusionOk="0">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41"/>
            <p:cNvSpPr/>
            <p:nvPr/>
          </p:nvSpPr>
          <p:spPr>
            <a:xfrm>
              <a:off x="4295471" y="4489155"/>
              <a:ext cx="42672" cy="28500"/>
            </a:xfrm>
            <a:custGeom>
              <a:avLst/>
              <a:gdLst/>
              <a:ahLst/>
              <a:cxnLst/>
              <a:rect l="l" t="t" r="r" b="b"/>
              <a:pathLst>
                <a:path w="1629" h="1088" extrusionOk="0">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41"/>
            <p:cNvSpPr/>
            <p:nvPr/>
          </p:nvSpPr>
          <p:spPr>
            <a:xfrm>
              <a:off x="4281273" y="4446431"/>
              <a:ext cx="71119" cy="42750"/>
            </a:xfrm>
            <a:custGeom>
              <a:avLst/>
              <a:gdLst/>
              <a:ahLst/>
              <a:cxnLst/>
              <a:rect l="l" t="t" r="r" b="b"/>
              <a:pathLst>
                <a:path w="2715" h="1632" extrusionOk="0">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41"/>
            <p:cNvSpPr/>
            <p:nvPr/>
          </p:nvSpPr>
          <p:spPr>
            <a:xfrm>
              <a:off x="4183173" y="4169261"/>
              <a:ext cx="266167" cy="355021"/>
            </a:xfrm>
            <a:custGeom>
              <a:avLst/>
              <a:gdLst/>
              <a:ahLst/>
              <a:cxnLst/>
              <a:rect l="l" t="t" r="r" b="b"/>
              <a:pathLst>
                <a:path w="10161" h="13553" extrusionOk="0">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41"/>
            <p:cNvSpPr/>
            <p:nvPr/>
          </p:nvSpPr>
          <p:spPr>
            <a:xfrm>
              <a:off x="4457775" y="4290335"/>
              <a:ext cx="57655" cy="13307"/>
            </a:xfrm>
            <a:custGeom>
              <a:avLst/>
              <a:gdLst/>
              <a:ahLst/>
              <a:cxnLst/>
              <a:rect l="l" t="t" r="r" b="b"/>
              <a:pathLst>
                <a:path w="2201" h="508" extrusionOk="0">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41"/>
            <p:cNvSpPr/>
            <p:nvPr/>
          </p:nvSpPr>
          <p:spPr>
            <a:xfrm>
              <a:off x="4117738" y="4290335"/>
              <a:ext cx="56293" cy="13333"/>
            </a:xfrm>
            <a:custGeom>
              <a:avLst/>
              <a:gdLst/>
              <a:ahLst/>
              <a:cxnLst/>
              <a:rect l="l" t="t" r="r" b="b"/>
              <a:pathLst>
                <a:path w="2149" h="509" extrusionOk="0">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41"/>
            <p:cNvSpPr/>
            <p:nvPr/>
          </p:nvSpPr>
          <p:spPr>
            <a:xfrm>
              <a:off x="4310009" y="4097880"/>
              <a:ext cx="13674" cy="56398"/>
            </a:xfrm>
            <a:custGeom>
              <a:avLst/>
              <a:gdLst/>
              <a:ahLst/>
              <a:cxnLst/>
              <a:rect l="l" t="t" r="r" b="b"/>
              <a:pathLst>
                <a:path w="522" h="2153" extrusionOk="0">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41"/>
            <p:cNvSpPr/>
            <p:nvPr/>
          </p:nvSpPr>
          <p:spPr>
            <a:xfrm>
              <a:off x="4383984" y="4142228"/>
              <a:ext cx="25959" cy="32036"/>
            </a:xfrm>
            <a:custGeom>
              <a:avLst/>
              <a:gdLst/>
              <a:ahLst/>
              <a:cxnLst/>
              <a:rect l="l" t="t" r="r" b="b"/>
              <a:pathLst>
                <a:path w="991" h="1223" extrusionOk="0">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41"/>
            <p:cNvSpPr/>
            <p:nvPr/>
          </p:nvSpPr>
          <p:spPr>
            <a:xfrm>
              <a:off x="4223644" y="4419738"/>
              <a:ext cx="26064" cy="32036"/>
            </a:xfrm>
            <a:custGeom>
              <a:avLst/>
              <a:gdLst/>
              <a:ahLst/>
              <a:cxnLst/>
              <a:rect l="l" t="t" r="r" b="b"/>
              <a:pathLst>
                <a:path w="995" h="1223" extrusionOk="0">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41"/>
            <p:cNvSpPr/>
            <p:nvPr/>
          </p:nvSpPr>
          <p:spPr>
            <a:xfrm>
              <a:off x="4222780" y="4142490"/>
              <a:ext cx="26850" cy="31617"/>
            </a:xfrm>
            <a:custGeom>
              <a:avLst/>
              <a:gdLst/>
              <a:ahLst/>
              <a:cxnLst/>
              <a:rect l="l" t="t" r="r" b="b"/>
              <a:pathLst>
                <a:path w="1025" h="1207" extrusionOk="0">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41"/>
            <p:cNvSpPr/>
            <p:nvPr/>
          </p:nvSpPr>
          <p:spPr>
            <a:xfrm>
              <a:off x="4382936" y="4419843"/>
              <a:ext cx="26824" cy="31591"/>
            </a:xfrm>
            <a:custGeom>
              <a:avLst/>
              <a:gdLst/>
              <a:ahLst/>
              <a:cxnLst/>
              <a:rect l="l" t="t" r="r" b="b"/>
              <a:pathLst>
                <a:path w="1024" h="1206" extrusionOk="0">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41"/>
            <p:cNvSpPr/>
            <p:nvPr/>
          </p:nvSpPr>
          <p:spPr>
            <a:xfrm>
              <a:off x="4438469" y="4364938"/>
              <a:ext cx="34132" cy="24257"/>
            </a:xfrm>
            <a:custGeom>
              <a:avLst/>
              <a:gdLst/>
              <a:ahLst/>
              <a:cxnLst/>
              <a:rect l="l" t="t" r="r" b="b"/>
              <a:pathLst>
                <a:path w="1303" h="926" extrusionOk="0">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41"/>
            <p:cNvSpPr/>
            <p:nvPr/>
          </p:nvSpPr>
          <p:spPr>
            <a:xfrm>
              <a:off x="4161091" y="4204782"/>
              <a:ext cx="33765" cy="24099"/>
            </a:xfrm>
            <a:custGeom>
              <a:avLst/>
              <a:gdLst/>
              <a:ahLst/>
              <a:cxnLst/>
              <a:rect l="l" t="t" r="r" b="b"/>
              <a:pathLst>
                <a:path w="1289" h="920" extrusionOk="0">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41"/>
            <p:cNvSpPr/>
            <p:nvPr/>
          </p:nvSpPr>
          <p:spPr>
            <a:xfrm>
              <a:off x="4437029" y="4204991"/>
              <a:ext cx="35206" cy="23968"/>
            </a:xfrm>
            <a:custGeom>
              <a:avLst/>
              <a:gdLst/>
              <a:ahLst/>
              <a:cxnLst/>
              <a:rect l="l" t="t" r="r" b="b"/>
              <a:pathLst>
                <a:path w="1344" h="915" extrusionOk="0">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41"/>
            <p:cNvSpPr/>
            <p:nvPr/>
          </p:nvSpPr>
          <p:spPr>
            <a:xfrm>
              <a:off x="4161091" y="4364938"/>
              <a:ext cx="34132" cy="24257"/>
            </a:xfrm>
            <a:custGeom>
              <a:avLst/>
              <a:gdLst/>
              <a:ahLst/>
              <a:cxnLst/>
              <a:rect l="l" t="t" r="r" b="b"/>
              <a:pathLst>
                <a:path w="1303" h="926" extrusionOk="0">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7" name="Google Shape;8327;p41"/>
          <p:cNvGrpSpPr/>
          <p:nvPr/>
        </p:nvGrpSpPr>
        <p:grpSpPr>
          <a:xfrm>
            <a:off x="5446656" y="5929534"/>
            <a:ext cx="506687" cy="501235"/>
            <a:chOff x="4664768" y="4118574"/>
            <a:chExt cx="389520" cy="385328"/>
          </a:xfrm>
        </p:grpSpPr>
        <p:sp>
          <p:nvSpPr>
            <p:cNvPr id="8328" name="Google Shape;8328;p41"/>
            <p:cNvSpPr/>
            <p:nvPr/>
          </p:nvSpPr>
          <p:spPr>
            <a:xfrm>
              <a:off x="4669850" y="4289889"/>
              <a:ext cx="209743" cy="208512"/>
            </a:xfrm>
            <a:custGeom>
              <a:avLst/>
              <a:gdLst/>
              <a:ahLst/>
              <a:cxnLst/>
              <a:rect l="l" t="t" r="r" b="b"/>
              <a:pathLst>
                <a:path w="8007" h="7960" extrusionOk="0">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41"/>
            <p:cNvSpPr/>
            <p:nvPr/>
          </p:nvSpPr>
          <p:spPr>
            <a:xfrm>
              <a:off x="4671945" y="4300917"/>
              <a:ext cx="207648" cy="197536"/>
            </a:xfrm>
            <a:custGeom>
              <a:avLst/>
              <a:gdLst/>
              <a:ahLst/>
              <a:cxnLst/>
              <a:rect l="l" t="t" r="r" b="b"/>
              <a:pathLst>
                <a:path w="7927" h="7541" extrusionOk="0">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41"/>
            <p:cNvSpPr/>
            <p:nvPr/>
          </p:nvSpPr>
          <p:spPr>
            <a:xfrm>
              <a:off x="4743694" y="4124023"/>
              <a:ext cx="304648" cy="289481"/>
            </a:xfrm>
            <a:custGeom>
              <a:avLst/>
              <a:gdLst/>
              <a:ahLst/>
              <a:cxnLst/>
              <a:rect l="l" t="t" r="r" b="b"/>
              <a:pathLst>
                <a:path w="11630" h="11051" extrusionOk="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41"/>
            <p:cNvSpPr/>
            <p:nvPr/>
          </p:nvSpPr>
          <p:spPr>
            <a:xfrm>
              <a:off x="4750583" y="4187388"/>
              <a:ext cx="297759" cy="225853"/>
            </a:xfrm>
            <a:custGeom>
              <a:avLst/>
              <a:gdLst/>
              <a:ahLst/>
              <a:cxnLst/>
              <a:rect l="l" t="t" r="r" b="b"/>
              <a:pathLst>
                <a:path w="11367" h="8622" extrusionOk="0">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41"/>
            <p:cNvSpPr/>
            <p:nvPr/>
          </p:nvSpPr>
          <p:spPr>
            <a:xfrm>
              <a:off x="4909377" y="4124023"/>
              <a:ext cx="138886" cy="133280"/>
            </a:xfrm>
            <a:custGeom>
              <a:avLst/>
              <a:gdLst/>
              <a:ahLst/>
              <a:cxnLst/>
              <a:rect l="l" t="t" r="r" b="b"/>
              <a:pathLst>
                <a:path w="5302" h="5088" extrusionOk="0">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41"/>
            <p:cNvSpPr/>
            <p:nvPr/>
          </p:nvSpPr>
          <p:spPr>
            <a:xfrm>
              <a:off x="4910713" y="4146079"/>
              <a:ext cx="137550" cy="111303"/>
            </a:xfrm>
            <a:custGeom>
              <a:avLst/>
              <a:gdLst/>
              <a:ahLst/>
              <a:cxnLst/>
              <a:rect l="l" t="t" r="r" b="b"/>
              <a:pathLst>
                <a:path w="5251" h="4249" extrusionOk="0">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41"/>
            <p:cNvSpPr/>
            <p:nvPr/>
          </p:nvSpPr>
          <p:spPr>
            <a:xfrm>
              <a:off x="4664768" y="4118574"/>
              <a:ext cx="389520" cy="385328"/>
            </a:xfrm>
            <a:custGeom>
              <a:avLst/>
              <a:gdLst/>
              <a:ahLst/>
              <a:cxnLst/>
              <a:rect l="l" t="t" r="r" b="b"/>
              <a:pathLst>
                <a:path w="14870" h="14710" extrusionOk="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5" name="Google Shape;8335;p41"/>
          <p:cNvGrpSpPr/>
          <p:nvPr/>
        </p:nvGrpSpPr>
        <p:grpSpPr>
          <a:xfrm>
            <a:off x="6057202" y="5953420"/>
            <a:ext cx="691064" cy="453429"/>
            <a:chOff x="5134130" y="4136937"/>
            <a:chExt cx="531261" cy="348577"/>
          </a:xfrm>
        </p:grpSpPr>
        <p:sp>
          <p:nvSpPr>
            <p:cNvPr id="8336" name="Google Shape;8336;p41"/>
            <p:cNvSpPr/>
            <p:nvPr/>
          </p:nvSpPr>
          <p:spPr>
            <a:xfrm>
              <a:off x="5270396" y="4147886"/>
              <a:ext cx="191328" cy="141034"/>
            </a:xfrm>
            <a:custGeom>
              <a:avLst/>
              <a:gdLst/>
              <a:ahLst/>
              <a:cxnLst/>
              <a:rect l="l" t="t" r="r" b="b"/>
              <a:pathLst>
                <a:path w="7304" h="5384" extrusionOk="0">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41"/>
            <p:cNvSpPr/>
            <p:nvPr/>
          </p:nvSpPr>
          <p:spPr>
            <a:xfrm>
              <a:off x="5273016" y="4147886"/>
              <a:ext cx="188709" cy="141034"/>
            </a:xfrm>
            <a:custGeom>
              <a:avLst/>
              <a:gdLst/>
              <a:ahLst/>
              <a:cxnLst/>
              <a:rect l="l" t="t" r="r" b="b"/>
              <a:pathLst>
                <a:path w="7204" h="5384" extrusionOk="0">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41"/>
            <p:cNvSpPr/>
            <p:nvPr/>
          </p:nvSpPr>
          <p:spPr>
            <a:xfrm>
              <a:off x="5141962" y="4198154"/>
              <a:ext cx="515544" cy="148395"/>
            </a:xfrm>
            <a:custGeom>
              <a:avLst/>
              <a:gdLst/>
              <a:ahLst/>
              <a:cxnLst/>
              <a:rect l="l" t="t" r="r" b="b"/>
              <a:pathLst>
                <a:path w="19681" h="5665" extrusionOk="0">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41"/>
            <p:cNvSpPr/>
            <p:nvPr/>
          </p:nvSpPr>
          <p:spPr>
            <a:xfrm>
              <a:off x="5270396" y="4312784"/>
              <a:ext cx="213856" cy="164924"/>
            </a:xfrm>
            <a:custGeom>
              <a:avLst/>
              <a:gdLst/>
              <a:ahLst/>
              <a:cxnLst/>
              <a:rect l="l" t="t" r="r" b="b"/>
              <a:pathLst>
                <a:path w="8164" h="6296" extrusionOk="0">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41"/>
            <p:cNvSpPr/>
            <p:nvPr/>
          </p:nvSpPr>
          <p:spPr>
            <a:xfrm>
              <a:off x="5574442" y="4279123"/>
              <a:ext cx="65199" cy="36280"/>
            </a:xfrm>
            <a:custGeom>
              <a:avLst/>
              <a:gdLst/>
              <a:ahLst/>
              <a:cxnLst/>
              <a:rect l="l" t="t" r="r" b="b"/>
              <a:pathLst>
                <a:path w="2489" h="1385" extrusionOk="0">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41"/>
            <p:cNvSpPr/>
            <p:nvPr/>
          </p:nvSpPr>
          <p:spPr>
            <a:xfrm>
              <a:off x="5446715" y="4144717"/>
              <a:ext cx="207831" cy="78244"/>
            </a:xfrm>
            <a:custGeom>
              <a:avLst/>
              <a:gdLst/>
              <a:ahLst/>
              <a:cxnLst/>
              <a:rect l="l" t="t" r="r" b="b"/>
              <a:pathLst>
                <a:path w="7934" h="2987" extrusionOk="0">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41"/>
            <p:cNvSpPr/>
            <p:nvPr/>
          </p:nvSpPr>
          <p:spPr>
            <a:xfrm>
              <a:off x="5533499" y="4144743"/>
              <a:ext cx="121047" cy="78218"/>
            </a:xfrm>
            <a:custGeom>
              <a:avLst/>
              <a:gdLst/>
              <a:ahLst/>
              <a:cxnLst/>
              <a:rect l="l" t="t" r="r" b="b"/>
              <a:pathLst>
                <a:path w="4621" h="2986" extrusionOk="0">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41"/>
            <p:cNvSpPr/>
            <p:nvPr/>
          </p:nvSpPr>
          <p:spPr>
            <a:xfrm>
              <a:off x="5273094" y="4312784"/>
              <a:ext cx="211158" cy="164924"/>
            </a:xfrm>
            <a:custGeom>
              <a:avLst/>
              <a:gdLst/>
              <a:ahLst/>
              <a:cxnLst/>
              <a:rect l="l" t="t" r="r" b="b"/>
              <a:pathLst>
                <a:path w="8061" h="6296" extrusionOk="0">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41"/>
            <p:cNvSpPr/>
            <p:nvPr/>
          </p:nvSpPr>
          <p:spPr>
            <a:xfrm>
              <a:off x="5546623" y="4279123"/>
              <a:ext cx="27845" cy="6575"/>
            </a:xfrm>
            <a:custGeom>
              <a:avLst/>
              <a:gdLst/>
              <a:ahLst/>
              <a:cxnLst/>
              <a:rect l="l" t="t" r="r" b="b"/>
              <a:pathLst>
                <a:path w="1063" h="251" extrusionOk="0">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41"/>
            <p:cNvSpPr/>
            <p:nvPr/>
          </p:nvSpPr>
          <p:spPr>
            <a:xfrm>
              <a:off x="5608548" y="4315377"/>
              <a:ext cx="49037" cy="31172"/>
            </a:xfrm>
            <a:custGeom>
              <a:avLst/>
              <a:gdLst/>
              <a:ahLst/>
              <a:cxnLst/>
              <a:rect l="l" t="t" r="r" b="b"/>
              <a:pathLst>
                <a:path w="1872" h="1190" extrusionOk="0">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41"/>
            <p:cNvSpPr/>
            <p:nvPr/>
          </p:nvSpPr>
          <p:spPr>
            <a:xfrm>
              <a:off x="5574520" y="4279123"/>
              <a:ext cx="65121" cy="36280"/>
            </a:xfrm>
            <a:custGeom>
              <a:avLst/>
              <a:gdLst/>
              <a:ahLst/>
              <a:cxnLst/>
              <a:rect l="l" t="t" r="r" b="b"/>
              <a:pathLst>
                <a:path w="2486" h="1385" extrusionOk="0">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41"/>
            <p:cNvSpPr/>
            <p:nvPr/>
          </p:nvSpPr>
          <p:spPr>
            <a:xfrm>
              <a:off x="5134130" y="4140080"/>
              <a:ext cx="531261" cy="345433"/>
            </a:xfrm>
            <a:custGeom>
              <a:avLst/>
              <a:gdLst/>
              <a:ahLst/>
              <a:cxnLst/>
              <a:rect l="l" t="t" r="r" b="b"/>
              <a:pathLst>
                <a:path w="20281" h="13187" extrusionOk="0">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41"/>
            <p:cNvSpPr/>
            <p:nvPr/>
          </p:nvSpPr>
          <p:spPr>
            <a:xfrm>
              <a:off x="5438883" y="4136937"/>
              <a:ext cx="223470" cy="93726"/>
            </a:xfrm>
            <a:custGeom>
              <a:avLst/>
              <a:gdLst/>
              <a:ahLst/>
              <a:cxnLst/>
              <a:rect l="l" t="t" r="r" b="b"/>
              <a:pathLst>
                <a:path w="8531" h="3578" extrusionOk="0">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41"/>
            <p:cNvSpPr/>
            <p:nvPr/>
          </p:nvSpPr>
          <p:spPr>
            <a:xfrm>
              <a:off x="5336015" y="4302384"/>
              <a:ext cx="24257" cy="20825"/>
            </a:xfrm>
            <a:custGeom>
              <a:avLst/>
              <a:gdLst/>
              <a:ahLst/>
              <a:cxnLst/>
              <a:rect l="l" t="t" r="r" b="b"/>
              <a:pathLst>
                <a:path w="926" h="795" extrusionOk="0">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41"/>
            <p:cNvSpPr/>
            <p:nvPr/>
          </p:nvSpPr>
          <p:spPr>
            <a:xfrm>
              <a:off x="5294548" y="4302384"/>
              <a:ext cx="24257" cy="20825"/>
            </a:xfrm>
            <a:custGeom>
              <a:avLst/>
              <a:gdLst/>
              <a:ahLst/>
              <a:cxnLst/>
              <a:rect l="l" t="t" r="r" b="b"/>
              <a:pathLst>
                <a:path w="926" h="795" extrusionOk="0">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41"/>
            <p:cNvSpPr/>
            <p:nvPr/>
          </p:nvSpPr>
          <p:spPr>
            <a:xfrm>
              <a:off x="5256592" y="4302384"/>
              <a:ext cx="24257" cy="20825"/>
            </a:xfrm>
            <a:custGeom>
              <a:avLst/>
              <a:gdLst/>
              <a:ahLst/>
              <a:cxnLst/>
              <a:rect l="l" t="t" r="r" b="b"/>
              <a:pathLst>
                <a:path w="926" h="795" extrusionOk="0">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41"/>
            <p:cNvSpPr/>
            <p:nvPr/>
          </p:nvSpPr>
          <p:spPr>
            <a:xfrm>
              <a:off x="5215046" y="4302463"/>
              <a:ext cx="24230" cy="20720"/>
            </a:xfrm>
            <a:custGeom>
              <a:avLst/>
              <a:gdLst/>
              <a:ahLst/>
              <a:cxnLst/>
              <a:rect l="l" t="t" r="r" b="b"/>
              <a:pathLst>
                <a:path w="925" h="791" extrusionOk="0">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41"/>
            <p:cNvSpPr/>
            <p:nvPr/>
          </p:nvSpPr>
          <p:spPr>
            <a:xfrm>
              <a:off x="5512412" y="4302384"/>
              <a:ext cx="24257" cy="20825"/>
            </a:xfrm>
            <a:custGeom>
              <a:avLst/>
              <a:gdLst/>
              <a:ahLst/>
              <a:cxnLst/>
              <a:rect l="l" t="t" r="r" b="b"/>
              <a:pathLst>
                <a:path w="926" h="795" extrusionOk="0">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4" name="Google Shape;8354;p41"/>
          <p:cNvGrpSpPr/>
          <p:nvPr/>
        </p:nvGrpSpPr>
        <p:grpSpPr>
          <a:xfrm>
            <a:off x="6914275" y="6034687"/>
            <a:ext cx="577562" cy="377170"/>
            <a:chOff x="5716812" y="4199412"/>
            <a:chExt cx="444005" cy="289952"/>
          </a:xfrm>
        </p:grpSpPr>
        <p:sp>
          <p:nvSpPr>
            <p:cNvPr id="8355" name="Google Shape;8355;p41"/>
            <p:cNvSpPr/>
            <p:nvPr/>
          </p:nvSpPr>
          <p:spPr>
            <a:xfrm>
              <a:off x="5723256" y="4205856"/>
              <a:ext cx="429834" cy="232166"/>
            </a:xfrm>
            <a:custGeom>
              <a:avLst/>
              <a:gdLst/>
              <a:ahLst/>
              <a:cxnLst/>
              <a:rect l="l" t="t" r="r" b="b"/>
              <a:pathLst>
                <a:path w="16409" h="8863" extrusionOk="0">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41"/>
            <p:cNvSpPr/>
            <p:nvPr/>
          </p:nvSpPr>
          <p:spPr>
            <a:xfrm>
              <a:off x="5723256" y="4210361"/>
              <a:ext cx="429834" cy="227661"/>
            </a:xfrm>
            <a:custGeom>
              <a:avLst/>
              <a:gdLst/>
              <a:ahLst/>
              <a:cxnLst/>
              <a:rect l="l" t="t" r="r" b="b"/>
              <a:pathLst>
                <a:path w="16409" h="8691" extrusionOk="0">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41"/>
            <p:cNvSpPr/>
            <p:nvPr/>
          </p:nvSpPr>
          <p:spPr>
            <a:xfrm>
              <a:off x="5820675" y="4231632"/>
              <a:ext cx="103418" cy="77406"/>
            </a:xfrm>
            <a:custGeom>
              <a:avLst/>
              <a:gdLst/>
              <a:ahLst/>
              <a:cxnLst/>
              <a:rect l="l" t="t" r="r" b="b"/>
              <a:pathLst>
                <a:path w="3948" h="2955" extrusionOk="0">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41"/>
            <p:cNvSpPr/>
            <p:nvPr/>
          </p:nvSpPr>
          <p:spPr>
            <a:xfrm>
              <a:off x="5949842" y="4231632"/>
              <a:ext cx="113189" cy="77406"/>
            </a:xfrm>
            <a:custGeom>
              <a:avLst/>
              <a:gdLst/>
              <a:ahLst/>
              <a:cxnLst/>
              <a:rect l="l" t="t" r="r" b="b"/>
              <a:pathLst>
                <a:path w="4321" h="2955" extrusionOk="0">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41"/>
            <p:cNvSpPr/>
            <p:nvPr/>
          </p:nvSpPr>
          <p:spPr>
            <a:xfrm>
              <a:off x="5745521" y="4392888"/>
              <a:ext cx="93830" cy="90294"/>
            </a:xfrm>
            <a:custGeom>
              <a:avLst/>
              <a:gdLst/>
              <a:ahLst/>
              <a:cxnLst/>
              <a:rect l="l" t="t" r="r" b="b"/>
              <a:pathLst>
                <a:path w="3582" h="3447" extrusionOk="0">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41"/>
            <p:cNvSpPr/>
            <p:nvPr/>
          </p:nvSpPr>
          <p:spPr>
            <a:xfrm>
              <a:off x="5750027" y="4393752"/>
              <a:ext cx="101532" cy="89430"/>
            </a:xfrm>
            <a:custGeom>
              <a:avLst/>
              <a:gdLst/>
              <a:ahLst/>
              <a:cxnLst/>
              <a:rect l="l" t="t" r="r" b="b"/>
              <a:pathLst>
                <a:path w="3876" h="3414" extrusionOk="0">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41"/>
            <p:cNvSpPr/>
            <p:nvPr/>
          </p:nvSpPr>
          <p:spPr>
            <a:xfrm>
              <a:off x="5768337" y="4418690"/>
              <a:ext cx="45265" cy="38690"/>
            </a:xfrm>
            <a:custGeom>
              <a:avLst/>
              <a:gdLst/>
              <a:ahLst/>
              <a:cxnLst/>
              <a:rect l="l" t="t" r="r" b="b"/>
              <a:pathLst>
                <a:path w="1728" h="1477" extrusionOk="0">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41"/>
            <p:cNvSpPr/>
            <p:nvPr/>
          </p:nvSpPr>
          <p:spPr>
            <a:xfrm>
              <a:off x="6015094" y="4392888"/>
              <a:ext cx="93830" cy="90294"/>
            </a:xfrm>
            <a:custGeom>
              <a:avLst/>
              <a:gdLst/>
              <a:ahLst/>
              <a:cxnLst/>
              <a:rect l="l" t="t" r="r" b="b"/>
              <a:pathLst>
                <a:path w="3582" h="3447" extrusionOk="0">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41"/>
            <p:cNvSpPr/>
            <p:nvPr/>
          </p:nvSpPr>
          <p:spPr>
            <a:xfrm>
              <a:off x="6019573" y="4393752"/>
              <a:ext cx="101558" cy="89430"/>
            </a:xfrm>
            <a:custGeom>
              <a:avLst/>
              <a:gdLst/>
              <a:ahLst/>
              <a:cxnLst/>
              <a:rect l="l" t="t" r="r" b="b"/>
              <a:pathLst>
                <a:path w="3877" h="3414" extrusionOk="0">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41"/>
            <p:cNvSpPr/>
            <p:nvPr/>
          </p:nvSpPr>
          <p:spPr>
            <a:xfrm>
              <a:off x="6037884" y="4418690"/>
              <a:ext cx="45265" cy="38690"/>
            </a:xfrm>
            <a:custGeom>
              <a:avLst/>
              <a:gdLst/>
              <a:ahLst/>
              <a:cxnLst/>
              <a:rect l="l" t="t" r="r" b="b"/>
              <a:pathLst>
                <a:path w="1728" h="1477" extrusionOk="0">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41"/>
            <p:cNvSpPr/>
            <p:nvPr/>
          </p:nvSpPr>
          <p:spPr>
            <a:xfrm>
              <a:off x="5723256" y="4315927"/>
              <a:ext cx="40707" cy="50373"/>
            </a:xfrm>
            <a:custGeom>
              <a:avLst/>
              <a:gdLst/>
              <a:ahLst/>
              <a:cxnLst/>
              <a:rect l="l" t="t" r="r" b="b"/>
              <a:pathLst>
                <a:path w="1554" h="1923" extrusionOk="0">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41"/>
            <p:cNvSpPr/>
            <p:nvPr/>
          </p:nvSpPr>
          <p:spPr>
            <a:xfrm>
              <a:off x="6115369" y="4334866"/>
              <a:ext cx="29810" cy="25776"/>
            </a:xfrm>
            <a:custGeom>
              <a:avLst/>
              <a:gdLst/>
              <a:ahLst/>
              <a:cxnLst/>
              <a:rect l="l" t="t" r="r" b="b"/>
              <a:pathLst>
                <a:path w="1138" h="984" extrusionOk="0">
                  <a:moveTo>
                    <a:pt x="0" y="0"/>
                  </a:moveTo>
                  <a:lnTo>
                    <a:pt x="0" y="984"/>
                  </a:lnTo>
                  <a:lnTo>
                    <a:pt x="984" y="984"/>
                  </a:lnTo>
                  <a:lnTo>
                    <a:pt x="984" y="329"/>
                  </a:lnTo>
                  <a:lnTo>
                    <a:pt x="11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41"/>
            <p:cNvSpPr/>
            <p:nvPr/>
          </p:nvSpPr>
          <p:spPr>
            <a:xfrm>
              <a:off x="5716812" y="4199412"/>
              <a:ext cx="444005" cy="289952"/>
            </a:xfrm>
            <a:custGeom>
              <a:avLst/>
              <a:gdLst/>
              <a:ahLst/>
              <a:cxnLst/>
              <a:rect l="l" t="t" r="r" b="b"/>
              <a:pathLst>
                <a:path w="16950" h="11069" extrusionOk="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41"/>
            <p:cNvSpPr/>
            <p:nvPr/>
          </p:nvSpPr>
          <p:spPr>
            <a:xfrm>
              <a:off x="5766163" y="4412246"/>
              <a:ext cx="55691" cy="51604"/>
            </a:xfrm>
            <a:custGeom>
              <a:avLst/>
              <a:gdLst/>
              <a:ahLst/>
              <a:cxnLst/>
              <a:rect l="l" t="t" r="r" b="b"/>
              <a:pathLst>
                <a:path w="2126" h="1970" extrusionOk="0">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41"/>
            <p:cNvSpPr/>
            <p:nvPr/>
          </p:nvSpPr>
          <p:spPr>
            <a:xfrm>
              <a:off x="6035736" y="4412220"/>
              <a:ext cx="55691" cy="51630"/>
            </a:xfrm>
            <a:custGeom>
              <a:avLst/>
              <a:gdLst/>
              <a:ahLst/>
              <a:cxnLst/>
              <a:rect l="l" t="t" r="r" b="b"/>
              <a:pathLst>
                <a:path w="2126" h="1971" extrusionOk="0">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41"/>
            <p:cNvSpPr/>
            <p:nvPr/>
          </p:nvSpPr>
          <p:spPr>
            <a:xfrm>
              <a:off x="5990235" y="4360616"/>
              <a:ext cx="123719" cy="58284"/>
            </a:xfrm>
            <a:custGeom>
              <a:avLst/>
              <a:gdLst/>
              <a:ahLst/>
              <a:cxnLst/>
              <a:rect l="l" t="t" r="r" b="b"/>
              <a:pathLst>
                <a:path w="4723" h="2225" extrusionOk="0">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41"/>
            <p:cNvSpPr/>
            <p:nvPr/>
          </p:nvSpPr>
          <p:spPr>
            <a:xfrm>
              <a:off x="5806032" y="4225161"/>
              <a:ext cx="124426" cy="193214"/>
            </a:xfrm>
            <a:custGeom>
              <a:avLst/>
              <a:gdLst/>
              <a:ahLst/>
              <a:cxnLst/>
              <a:rect l="l" t="t" r="r" b="b"/>
              <a:pathLst>
                <a:path w="4750" h="7376" extrusionOk="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41"/>
            <p:cNvSpPr/>
            <p:nvPr/>
          </p:nvSpPr>
          <p:spPr>
            <a:xfrm>
              <a:off x="5943189" y="4225266"/>
              <a:ext cx="128120" cy="102606"/>
            </a:xfrm>
            <a:custGeom>
              <a:avLst/>
              <a:gdLst/>
              <a:ahLst/>
              <a:cxnLst/>
              <a:rect l="l" t="t" r="r" b="b"/>
              <a:pathLst>
                <a:path w="4891" h="3917" extrusionOk="0">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41"/>
            <p:cNvSpPr/>
            <p:nvPr/>
          </p:nvSpPr>
          <p:spPr>
            <a:xfrm>
              <a:off x="5865730" y="4328396"/>
              <a:ext cx="38716" cy="12862"/>
            </a:xfrm>
            <a:custGeom>
              <a:avLst/>
              <a:gdLst/>
              <a:ahLst/>
              <a:cxnLst/>
              <a:rect l="l" t="t" r="r" b="b"/>
              <a:pathLst>
                <a:path w="1478" h="491" extrusionOk="0">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41"/>
            <p:cNvSpPr/>
            <p:nvPr/>
          </p:nvSpPr>
          <p:spPr>
            <a:xfrm>
              <a:off x="5968860" y="4328396"/>
              <a:ext cx="38978" cy="12862"/>
            </a:xfrm>
            <a:custGeom>
              <a:avLst/>
              <a:gdLst/>
              <a:ahLst/>
              <a:cxnLst/>
              <a:rect l="l" t="t" r="r" b="b"/>
              <a:pathLst>
                <a:path w="1488" h="491" extrusionOk="0">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5" name="Google Shape;8375;p41"/>
          <p:cNvGrpSpPr/>
          <p:nvPr/>
        </p:nvGrpSpPr>
        <p:grpSpPr>
          <a:xfrm>
            <a:off x="485006" y="5359332"/>
            <a:ext cx="501201" cy="461947"/>
            <a:chOff x="850462" y="3680227"/>
            <a:chExt cx="385302" cy="355126"/>
          </a:xfrm>
        </p:grpSpPr>
        <p:sp>
          <p:nvSpPr>
            <p:cNvPr id="8376" name="Google Shape;8376;p41"/>
            <p:cNvSpPr/>
            <p:nvPr/>
          </p:nvSpPr>
          <p:spPr>
            <a:xfrm>
              <a:off x="1021829" y="3747627"/>
              <a:ext cx="42488" cy="42488"/>
            </a:xfrm>
            <a:custGeom>
              <a:avLst/>
              <a:gdLst/>
              <a:ahLst/>
              <a:cxnLst/>
              <a:rect l="l" t="t" r="r" b="b"/>
              <a:pathLst>
                <a:path w="1622" h="1622" extrusionOk="0">
                  <a:moveTo>
                    <a:pt x="1" y="0"/>
                  </a:moveTo>
                  <a:lnTo>
                    <a:pt x="1" y="1621"/>
                  </a:lnTo>
                  <a:lnTo>
                    <a:pt x="1622" y="1621"/>
                  </a:lnTo>
                  <a:lnTo>
                    <a:pt x="1622"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41"/>
            <p:cNvSpPr/>
            <p:nvPr/>
          </p:nvSpPr>
          <p:spPr>
            <a:xfrm>
              <a:off x="1021829" y="3769788"/>
              <a:ext cx="42488" cy="20327"/>
            </a:xfrm>
            <a:custGeom>
              <a:avLst/>
              <a:gdLst/>
              <a:ahLst/>
              <a:cxnLst/>
              <a:rect l="l" t="t" r="r" b="b"/>
              <a:pathLst>
                <a:path w="1622" h="776" extrusionOk="0">
                  <a:moveTo>
                    <a:pt x="1" y="1"/>
                  </a:moveTo>
                  <a:lnTo>
                    <a:pt x="1" y="775"/>
                  </a:lnTo>
                  <a:lnTo>
                    <a:pt x="1622" y="775"/>
                  </a:lnTo>
                  <a:lnTo>
                    <a:pt x="1622"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41"/>
            <p:cNvSpPr/>
            <p:nvPr/>
          </p:nvSpPr>
          <p:spPr>
            <a:xfrm>
              <a:off x="871653" y="3685911"/>
              <a:ext cx="150202" cy="104282"/>
            </a:xfrm>
            <a:custGeom>
              <a:avLst/>
              <a:gdLst/>
              <a:ahLst/>
              <a:cxnLst/>
              <a:rect l="l" t="t" r="r" b="b"/>
              <a:pathLst>
                <a:path w="5734" h="3981" extrusionOk="0">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41"/>
            <p:cNvSpPr/>
            <p:nvPr/>
          </p:nvSpPr>
          <p:spPr>
            <a:xfrm>
              <a:off x="1064291" y="3685911"/>
              <a:ext cx="150202" cy="104282"/>
            </a:xfrm>
            <a:custGeom>
              <a:avLst/>
              <a:gdLst/>
              <a:ahLst/>
              <a:cxnLst/>
              <a:rect l="l" t="t" r="r" b="b"/>
              <a:pathLst>
                <a:path w="5734" h="3981" extrusionOk="0">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41"/>
            <p:cNvSpPr/>
            <p:nvPr/>
          </p:nvSpPr>
          <p:spPr>
            <a:xfrm>
              <a:off x="885563" y="3738275"/>
              <a:ext cx="136293" cy="51918"/>
            </a:xfrm>
            <a:custGeom>
              <a:avLst/>
              <a:gdLst/>
              <a:ahLst/>
              <a:cxnLst/>
              <a:rect l="l" t="t" r="r" b="b"/>
              <a:pathLst>
                <a:path w="5203" h="1982" extrusionOk="0">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41"/>
            <p:cNvSpPr/>
            <p:nvPr/>
          </p:nvSpPr>
          <p:spPr>
            <a:xfrm>
              <a:off x="1064291" y="3738275"/>
              <a:ext cx="136293" cy="51840"/>
            </a:xfrm>
            <a:custGeom>
              <a:avLst/>
              <a:gdLst/>
              <a:ahLst/>
              <a:cxnLst/>
              <a:rect l="l" t="t" r="r" b="b"/>
              <a:pathLst>
                <a:path w="5203" h="1979" extrusionOk="0">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41"/>
            <p:cNvSpPr/>
            <p:nvPr/>
          </p:nvSpPr>
          <p:spPr>
            <a:xfrm>
              <a:off x="884672" y="3845989"/>
              <a:ext cx="316802" cy="183706"/>
            </a:xfrm>
            <a:custGeom>
              <a:avLst/>
              <a:gdLst/>
              <a:ahLst/>
              <a:cxnLst/>
              <a:rect l="l" t="t" r="r" b="b"/>
              <a:pathLst>
                <a:path w="12094" h="7013" extrusionOk="0">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41"/>
            <p:cNvSpPr/>
            <p:nvPr/>
          </p:nvSpPr>
          <p:spPr>
            <a:xfrm>
              <a:off x="884672" y="3845989"/>
              <a:ext cx="316802" cy="20327"/>
            </a:xfrm>
            <a:custGeom>
              <a:avLst/>
              <a:gdLst/>
              <a:ahLst/>
              <a:cxnLst/>
              <a:rect l="l" t="t" r="r" b="b"/>
              <a:pathLst>
                <a:path w="12094" h="776" extrusionOk="0">
                  <a:moveTo>
                    <a:pt x="1" y="1"/>
                  </a:moveTo>
                  <a:lnTo>
                    <a:pt x="1" y="775"/>
                  </a:lnTo>
                  <a:lnTo>
                    <a:pt x="12094" y="775"/>
                  </a:lnTo>
                  <a:lnTo>
                    <a:pt x="12094" y="1"/>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41"/>
            <p:cNvSpPr/>
            <p:nvPr/>
          </p:nvSpPr>
          <p:spPr>
            <a:xfrm>
              <a:off x="856041" y="3790089"/>
              <a:ext cx="374065" cy="55926"/>
            </a:xfrm>
            <a:custGeom>
              <a:avLst/>
              <a:gdLst/>
              <a:ahLst/>
              <a:cxnLst/>
              <a:rect l="l" t="t" r="r" b="b"/>
              <a:pathLst>
                <a:path w="14280" h="2135" extrusionOk="0">
                  <a:moveTo>
                    <a:pt x="0" y="0"/>
                  </a:moveTo>
                  <a:lnTo>
                    <a:pt x="0" y="2135"/>
                  </a:lnTo>
                  <a:lnTo>
                    <a:pt x="14280" y="2135"/>
                  </a:lnTo>
                  <a:lnTo>
                    <a:pt x="142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41"/>
            <p:cNvSpPr/>
            <p:nvPr/>
          </p:nvSpPr>
          <p:spPr>
            <a:xfrm>
              <a:off x="856041" y="3825635"/>
              <a:ext cx="374065" cy="20380"/>
            </a:xfrm>
            <a:custGeom>
              <a:avLst/>
              <a:gdLst/>
              <a:ahLst/>
              <a:cxnLst/>
              <a:rect l="l" t="t" r="r" b="b"/>
              <a:pathLst>
                <a:path w="14280" h="778" extrusionOk="0">
                  <a:moveTo>
                    <a:pt x="0" y="0"/>
                  </a:moveTo>
                  <a:lnTo>
                    <a:pt x="0" y="778"/>
                  </a:lnTo>
                  <a:lnTo>
                    <a:pt x="14280" y="778"/>
                  </a:lnTo>
                  <a:lnTo>
                    <a:pt x="14280" y="0"/>
                  </a:ln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41"/>
            <p:cNvSpPr/>
            <p:nvPr/>
          </p:nvSpPr>
          <p:spPr>
            <a:xfrm>
              <a:off x="1015097" y="3790089"/>
              <a:ext cx="55953" cy="239606"/>
            </a:xfrm>
            <a:custGeom>
              <a:avLst/>
              <a:gdLst/>
              <a:ahLst/>
              <a:cxnLst/>
              <a:rect l="l" t="t" r="r" b="b"/>
              <a:pathLst>
                <a:path w="2136" h="9147" extrusionOk="0">
                  <a:moveTo>
                    <a:pt x="1" y="0"/>
                  </a:moveTo>
                  <a:lnTo>
                    <a:pt x="1" y="9146"/>
                  </a:lnTo>
                  <a:lnTo>
                    <a:pt x="2136" y="9146"/>
                  </a:lnTo>
                  <a:lnTo>
                    <a:pt x="2136" y="0"/>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41"/>
            <p:cNvSpPr/>
            <p:nvPr/>
          </p:nvSpPr>
          <p:spPr>
            <a:xfrm>
              <a:off x="1050644" y="3790089"/>
              <a:ext cx="20406" cy="239606"/>
            </a:xfrm>
            <a:custGeom>
              <a:avLst/>
              <a:gdLst/>
              <a:ahLst/>
              <a:cxnLst/>
              <a:rect l="l" t="t" r="r" b="b"/>
              <a:pathLst>
                <a:path w="779" h="9147" extrusionOk="0">
                  <a:moveTo>
                    <a:pt x="1" y="0"/>
                  </a:moveTo>
                  <a:lnTo>
                    <a:pt x="1" y="9146"/>
                  </a:lnTo>
                  <a:lnTo>
                    <a:pt x="779" y="9146"/>
                  </a:lnTo>
                  <a:lnTo>
                    <a:pt x="779"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41"/>
            <p:cNvSpPr/>
            <p:nvPr/>
          </p:nvSpPr>
          <p:spPr>
            <a:xfrm>
              <a:off x="850462" y="3680227"/>
              <a:ext cx="385302" cy="355126"/>
            </a:xfrm>
            <a:custGeom>
              <a:avLst/>
              <a:gdLst/>
              <a:ahLst/>
              <a:cxnLst/>
              <a:rect l="l" t="t" r="r" b="b"/>
              <a:pathLst>
                <a:path w="14709" h="13557" extrusionOk="0">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9" name="Google Shape;8389;p41"/>
          <p:cNvGrpSpPr/>
          <p:nvPr/>
        </p:nvGrpSpPr>
        <p:grpSpPr>
          <a:xfrm>
            <a:off x="1167177" y="5339807"/>
            <a:ext cx="543931" cy="501065"/>
            <a:chOff x="1374886" y="3665217"/>
            <a:chExt cx="418151" cy="385197"/>
          </a:xfrm>
        </p:grpSpPr>
        <p:sp>
          <p:nvSpPr>
            <p:cNvPr id="8390" name="Google Shape;8390;p41"/>
            <p:cNvSpPr/>
            <p:nvPr/>
          </p:nvSpPr>
          <p:spPr>
            <a:xfrm>
              <a:off x="1399561" y="3670770"/>
              <a:ext cx="374091" cy="373986"/>
            </a:xfrm>
            <a:custGeom>
              <a:avLst/>
              <a:gdLst/>
              <a:ahLst/>
              <a:cxnLst/>
              <a:rect l="l" t="t" r="r" b="b"/>
              <a:pathLst>
                <a:path w="14281" h="14277" extrusionOk="0">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41"/>
            <p:cNvSpPr/>
            <p:nvPr/>
          </p:nvSpPr>
          <p:spPr>
            <a:xfrm>
              <a:off x="1508192"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41"/>
            <p:cNvSpPr/>
            <p:nvPr/>
          </p:nvSpPr>
          <p:spPr>
            <a:xfrm>
              <a:off x="1520215" y="3815524"/>
              <a:ext cx="18153" cy="30229"/>
            </a:xfrm>
            <a:custGeom>
              <a:avLst/>
              <a:gdLst/>
              <a:ahLst/>
              <a:cxnLst/>
              <a:rect l="l" t="t" r="r" b="b"/>
              <a:pathLst>
                <a:path w="693" h="1154" extrusionOk="0">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41"/>
            <p:cNvSpPr/>
            <p:nvPr/>
          </p:nvSpPr>
          <p:spPr>
            <a:xfrm>
              <a:off x="1375855" y="3712709"/>
              <a:ext cx="355859" cy="332153"/>
            </a:xfrm>
            <a:custGeom>
              <a:avLst/>
              <a:gdLst/>
              <a:ahLst/>
              <a:cxnLst/>
              <a:rect l="l" t="t" r="r" b="b"/>
              <a:pathLst>
                <a:path w="13585" h="12680" extrusionOk="0">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41"/>
            <p:cNvSpPr/>
            <p:nvPr/>
          </p:nvSpPr>
          <p:spPr>
            <a:xfrm>
              <a:off x="1634923" y="3815576"/>
              <a:ext cx="30203" cy="42200"/>
            </a:xfrm>
            <a:custGeom>
              <a:avLst/>
              <a:gdLst/>
              <a:ahLst/>
              <a:cxnLst/>
              <a:rect l="l" t="t" r="r" b="b"/>
              <a:pathLst>
                <a:path w="1153" h="1611" extrusionOk="0">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41"/>
            <p:cNvSpPr/>
            <p:nvPr/>
          </p:nvSpPr>
          <p:spPr>
            <a:xfrm>
              <a:off x="1646868" y="3815524"/>
              <a:ext cx="18153" cy="30229"/>
            </a:xfrm>
            <a:custGeom>
              <a:avLst/>
              <a:gdLst/>
              <a:ahLst/>
              <a:cxnLst/>
              <a:rect l="l" t="t" r="r" b="b"/>
              <a:pathLst>
                <a:path w="693" h="1154" extrusionOk="0">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41"/>
            <p:cNvSpPr/>
            <p:nvPr/>
          </p:nvSpPr>
          <p:spPr>
            <a:xfrm>
              <a:off x="1502534" y="3809918"/>
              <a:ext cx="41388" cy="53516"/>
            </a:xfrm>
            <a:custGeom>
              <a:avLst/>
              <a:gdLst/>
              <a:ahLst/>
              <a:cxnLst/>
              <a:rect l="l" t="t" r="r" b="b"/>
              <a:pathLst>
                <a:path w="1580" h="2043" extrusionOk="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41"/>
            <p:cNvSpPr/>
            <p:nvPr/>
          </p:nvSpPr>
          <p:spPr>
            <a:xfrm>
              <a:off x="1629187" y="3809918"/>
              <a:ext cx="41493" cy="53516"/>
            </a:xfrm>
            <a:custGeom>
              <a:avLst/>
              <a:gdLst/>
              <a:ahLst/>
              <a:cxnLst/>
              <a:rect l="l" t="t" r="r" b="b"/>
              <a:pathLst>
                <a:path w="1584" h="2043" extrusionOk="0">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41"/>
            <p:cNvSpPr/>
            <p:nvPr/>
          </p:nvSpPr>
          <p:spPr>
            <a:xfrm>
              <a:off x="1518225" y="3912367"/>
              <a:ext cx="136686" cy="35547"/>
            </a:xfrm>
            <a:custGeom>
              <a:avLst/>
              <a:gdLst/>
              <a:ahLst/>
              <a:cxnLst/>
              <a:rect l="l" t="t" r="r" b="b"/>
              <a:pathLst>
                <a:path w="5218" h="1357" extrusionOk="0">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41"/>
            <p:cNvSpPr/>
            <p:nvPr/>
          </p:nvSpPr>
          <p:spPr>
            <a:xfrm>
              <a:off x="1374886" y="3665217"/>
              <a:ext cx="343312" cy="321727"/>
            </a:xfrm>
            <a:custGeom>
              <a:avLst/>
              <a:gdLst/>
              <a:ahLst/>
              <a:cxnLst/>
              <a:rect l="l" t="t" r="r" b="b"/>
              <a:pathLst>
                <a:path w="13106" h="12282" extrusionOk="0">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41"/>
            <p:cNvSpPr/>
            <p:nvPr/>
          </p:nvSpPr>
          <p:spPr>
            <a:xfrm>
              <a:off x="1454990" y="3728635"/>
              <a:ext cx="338046" cy="321779"/>
            </a:xfrm>
            <a:custGeom>
              <a:avLst/>
              <a:gdLst/>
              <a:ahLst/>
              <a:cxnLst/>
              <a:rect l="l" t="t" r="r" b="b"/>
              <a:pathLst>
                <a:path w="12905" h="12284" extrusionOk="0">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1" name="Google Shape;8401;p41"/>
          <p:cNvGrpSpPr/>
          <p:nvPr/>
        </p:nvGrpSpPr>
        <p:grpSpPr>
          <a:xfrm>
            <a:off x="1874086" y="5339671"/>
            <a:ext cx="543931" cy="501337"/>
            <a:chOff x="1918327" y="3665112"/>
            <a:chExt cx="418151" cy="385407"/>
          </a:xfrm>
        </p:grpSpPr>
        <p:sp>
          <p:nvSpPr>
            <p:cNvPr id="8402" name="Google Shape;8402;p41"/>
            <p:cNvSpPr/>
            <p:nvPr/>
          </p:nvSpPr>
          <p:spPr>
            <a:xfrm>
              <a:off x="1943081" y="3670770"/>
              <a:ext cx="373986" cy="373986"/>
            </a:xfrm>
            <a:custGeom>
              <a:avLst/>
              <a:gdLst/>
              <a:ahLst/>
              <a:cxnLst/>
              <a:rect l="l" t="t" r="r" b="b"/>
              <a:pathLst>
                <a:path w="14277" h="14277" extrusionOk="0">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41"/>
            <p:cNvSpPr/>
            <p:nvPr/>
          </p:nvSpPr>
          <p:spPr>
            <a:xfrm>
              <a:off x="1919401" y="3712709"/>
              <a:ext cx="355833" cy="332153"/>
            </a:xfrm>
            <a:custGeom>
              <a:avLst/>
              <a:gdLst/>
              <a:ahLst/>
              <a:cxnLst/>
              <a:rect l="l" t="t" r="r" b="b"/>
              <a:pathLst>
                <a:path w="13584" h="12680" extrusionOk="0">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41"/>
            <p:cNvSpPr/>
            <p:nvPr/>
          </p:nvSpPr>
          <p:spPr>
            <a:xfrm>
              <a:off x="2178365"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41"/>
            <p:cNvSpPr/>
            <p:nvPr/>
          </p:nvSpPr>
          <p:spPr>
            <a:xfrm>
              <a:off x="2190388" y="3815524"/>
              <a:ext cx="18153" cy="30229"/>
            </a:xfrm>
            <a:custGeom>
              <a:avLst/>
              <a:gdLst/>
              <a:ahLst/>
              <a:cxnLst/>
              <a:rect l="l" t="t" r="r" b="b"/>
              <a:pathLst>
                <a:path w="693" h="1154" extrusionOk="0">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41"/>
            <p:cNvSpPr/>
            <p:nvPr/>
          </p:nvSpPr>
          <p:spPr>
            <a:xfrm>
              <a:off x="2051712"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41"/>
            <p:cNvSpPr/>
            <p:nvPr/>
          </p:nvSpPr>
          <p:spPr>
            <a:xfrm>
              <a:off x="2063735" y="3815524"/>
              <a:ext cx="18153" cy="30229"/>
            </a:xfrm>
            <a:custGeom>
              <a:avLst/>
              <a:gdLst/>
              <a:ahLst/>
              <a:cxnLst/>
              <a:rect l="l" t="t" r="r" b="b"/>
              <a:pathLst>
                <a:path w="693" h="1154" extrusionOk="0">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41"/>
            <p:cNvSpPr/>
            <p:nvPr/>
          </p:nvSpPr>
          <p:spPr>
            <a:xfrm>
              <a:off x="2046054" y="3809918"/>
              <a:ext cx="41414" cy="53516"/>
            </a:xfrm>
            <a:custGeom>
              <a:avLst/>
              <a:gdLst/>
              <a:ahLst/>
              <a:cxnLst/>
              <a:rect l="l" t="t" r="r" b="b"/>
              <a:pathLst>
                <a:path w="1581" h="2043" extrusionOk="0">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41"/>
            <p:cNvSpPr/>
            <p:nvPr/>
          </p:nvSpPr>
          <p:spPr>
            <a:xfrm>
              <a:off x="2172707" y="3809918"/>
              <a:ext cx="41493" cy="53516"/>
            </a:xfrm>
            <a:custGeom>
              <a:avLst/>
              <a:gdLst/>
              <a:ahLst/>
              <a:cxnLst/>
              <a:rect l="l" t="t" r="r" b="b"/>
              <a:pathLst>
                <a:path w="1584" h="2043" extrusionOk="0">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41"/>
            <p:cNvSpPr/>
            <p:nvPr/>
          </p:nvSpPr>
          <p:spPr>
            <a:xfrm>
              <a:off x="2061745" y="3912419"/>
              <a:ext cx="136686" cy="35573"/>
            </a:xfrm>
            <a:custGeom>
              <a:avLst/>
              <a:gdLst/>
              <a:ahLst/>
              <a:cxnLst/>
              <a:rect l="l" t="t" r="r" b="b"/>
              <a:pathLst>
                <a:path w="5218" h="1358" extrusionOk="0">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41"/>
            <p:cNvSpPr/>
            <p:nvPr/>
          </p:nvSpPr>
          <p:spPr>
            <a:xfrm>
              <a:off x="1918327" y="3665112"/>
              <a:ext cx="343390" cy="321884"/>
            </a:xfrm>
            <a:custGeom>
              <a:avLst/>
              <a:gdLst/>
              <a:ahLst/>
              <a:cxnLst/>
              <a:rect l="l" t="t" r="r" b="b"/>
              <a:pathLst>
                <a:path w="13109" h="12288" extrusionOk="0">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41"/>
            <p:cNvSpPr/>
            <p:nvPr/>
          </p:nvSpPr>
          <p:spPr>
            <a:xfrm>
              <a:off x="1998458" y="3728635"/>
              <a:ext cx="338020" cy="321884"/>
            </a:xfrm>
            <a:custGeom>
              <a:avLst/>
              <a:gdLst/>
              <a:ahLst/>
              <a:cxnLst/>
              <a:rect l="l" t="t" r="r" b="b"/>
              <a:pathLst>
                <a:path w="12904" h="12288" extrusionOk="0">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3" name="Google Shape;8413;p41"/>
          <p:cNvGrpSpPr/>
          <p:nvPr/>
        </p:nvGrpSpPr>
        <p:grpSpPr>
          <a:xfrm>
            <a:off x="2580960" y="5339568"/>
            <a:ext cx="544169" cy="501303"/>
            <a:chOff x="2461742" y="3665034"/>
            <a:chExt cx="418334" cy="385381"/>
          </a:xfrm>
        </p:grpSpPr>
        <p:sp>
          <p:nvSpPr>
            <p:cNvPr id="8414" name="Google Shape;8414;p41"/>
            <p:cNvSpPr/>
            <p:nvPr/>
          </p:nvSpPr>
          <p:spPr>
            <a:xfrm>
              <a:off x="2486628" y="3670770"/>
              <a:ext cx="373986" cy="373986"/>
            </a:xfrm>
            <a:custGeom>
              <a:avLst/>
              <a:gdLst/>
              <a:ahLst/>
              <a:cxnLst/>
              <a:rect l="l" t="t" r="r" b="b"/>
              <a:pathLst>
                <a:path w="14277" h="14277" extrusionOk="0">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41"/>
            <p:cNvSpPr/>
            <p:nvPr/>
          </p:nvSpPr>
          <p:spPr>
            <a:xfrm>
              <a:off x="2462738" y="3712709"/>
              <a:ext cx="355938" cy="332205"/>
            </a:xfrm>
            <a:custGeom>
              <a:avLst/>
              <a:gdLst/>
              <a:ahLst/>
              <a:cxnLst/>
              <a:rect l="l" t="t" r="r" b="b"/>
              <a:pathLst>
                <a:path w="13588" h="12682" extrusionOk="0">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41"/>
            <p:cNvSpPr/>
            <p:nvPr/>
          </p:nvSpPr>
          <p:spPr>
            <a:xfrm>
              <a:off x="2564112" y="3881928"/>
              <a:ext cx="218990" cy="96502"/>
            </a:xfrm>
            <a:custGeom>
              <a:avLst/>
              <a:gdLst/>
              <a:ahLst/>
              <a:cxnLst/>
              <a:rect l="l" t="t" r="r" b="b"/>
              <a:pathLst>
                <a:path w="8360" h="3684" extrusionOk="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41"/>
            <p:cNvSpPr/>
            <p:nvPr/>
          </p:nvSpPr>
          <p:spPr>
            <a:xfrm>
              <a:off x="2564112" y="3881928"/>
              <a:ext cx="218990" cy="53700"/>
            </a:xfrm>
            <a:custGeom>
              <a:avLst/>
              <a:gdLst/>
              <a:ahLst/>
              <a:cxnLst/>
              <a:rect l="l" t="t" r="r" b="b"/>
              <a:pathLst>
                <a:path w="8360" h="2050" extrusionOk="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41"/>
            <p:cNvSpPr/>
            <p:nvPr/>
          </p:nvSpPr>
          <p:spPr>
            <a:xfrm>
              <a:off x="2595232" y="3785400"/>
              <a:ext cx="30177" cy="54617"/>
            </a:xfrm>
            <a:custGeom>
              <a:avLst/>
              <a:gdLst/>
              <a:ahLst/>
              <a:cxnLst/>
              <a:rect l="l" t="t" r="r" b="b"/>
              <a:pathLst>
                <a:path w="1152" h="2085" extrusionOk="0">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41"/>
            <p:cNvSpPr/>
            <p:nvPr/>
          </p:nvSpPr>
          <p:spPr>
            <a:xfrm>
              <a:off x="2607256" y="3785374"/>
              <a:ext cx="18153" cy="42305"/>
            </a:xfrm>
            <a:custGeom>
              <a:avLst/>
              <a:gdLst/>
              <a:ahLst/>
              <a:cxnLst/>
              <a:rect l="l" t="t" r="r" b="b"/>
              <a:pathLst>
                <a:path w="693" h="1615" extrusionOk="0">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41"/>
            <p:cNvSpPr/>
            <p:nvPr/>
          </p:nvSpPr>
          <p:spPr>
            <a:xfrm>
              <a:off x="2584099" y="3884862"/>
              <a:ext cx="178938" cy="33294"/>
            </a:xfrm>
            <a:custGeom>
              <a:avLst/>
              <a:gdLst/>
              <a:ahLst/>
              <a:cxnLst/>
              <a:rect l="l" t="t" r="r" b="b"/>
              <a:pathLst>
                <a:path w="6831" h="1271" extrusionOk="0">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41"/>
            <p:cNvSpPr/>
            <p:nvPr/>
          </p:nvSpPr>
          <p:spPr>
            <a:xfrm>
              <a:off x="2721885" y="3785400"/>
              <a:ext cx="30203" cy="54617"/>
            </a:xfrm>
            <a:custGeom>
              <a:avLst/>
              <a:gdLst/>
              <a:ahLst/>
              <a:cxnLst/>
              <a:rect l="l" t="t" r="r" b="b"/>
              <a:pathLst>
                <a:path w="1153" h="2085" extrusionOk="0">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41"/>
            <p:cNvSpPr/>
            <p:nvPr/>
          </p:nvSpPr>
          <p:spPr>
            <a:xfrm>
              <a:off x="2733908" y="3785374"/>
              <a:ext cx="18179" cy="42305"/>
            </a:xfrm>
            <a:custGeom>
              <a:avLst/>
              <a:gdLst/>
              <a:ahLst/>
              <a:cxnLst/>
              <a:rect l="l" t="t" r="r" b="b"/>
              <a:pathLst>
                <a:path w="694" h="1615" extrusionOk="0">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41"/>
            <p:cNvSpPr/>
            <p:nvPr/>
          </p:nvSpPr>
          <p:spPr>
            <a:xfrm>
              <a:off x="2589574" y="3779742"/>
              <a:ext cx="41414" cy="65566"/>
            </a:xfrm>
            <a:custGeom>
              <a:avLst/>
              <a:gdLst/>
              <a:ahLst/>
              <a:cxnLst/>
              <a:rect l="l" t="t" r="r" b="b"/>
              <a:pathLst>
                <a:path w="1581" h="2503" extrusionOk="0">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41"/>
            <p:cNvSpPr/>
            <p:nvPr/>
          </p:nvSpPr>
          <p:spPr>
            <a:xfrm>
              <a:off x="2716227" y="3779742"/>
              <a:ext cx="41493" cy="65566"/>
            </a:xfrm>
            <a:custGeom>
              <a:avLst/>
              <a:gdLst/>
              <a:ahLst/>
              <a:cxnLst/>
              <a:rect l="l" t="t" r="r" b="b"/>
              <a:pathLst>
                <a:path w="1584" h="2503" extrusionOk="0">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41"/>
            <p:cNvSpPr/>
            <p:nvPr/>
          </p:nvSpPr>
          <p:spPr>
            <a:xfrm>
              <a:off x="2461742" y="3665034"/>
              <a:ext cx="343443" cy="321884"/>
            </a:xfrm>
            <a:custGeom>
              <a:avLst/>
              <a:gdLst/>
              <a:ahLst/>
              <a:cxnLst/>
              <a:rect l="l" t="t" r="r" b="b"/>
              <a:pathLst>
                <a:path w="13111" h="12288" extrusionOk="0">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41"/>
            <p:cNvSpPr/>
            <p:nvPr/>
          </p:nvSpPr>
          <p:spPr>
            <a:xfrm>
              <a:off x="2542056" y="3728635"/>
              <a:ext cx="338020" cy="321779"/>
            </a:xfrm>
            <a:custGeom>
              <a:avLst/>
              <a:gdLst/>
              <a:ahLst/>
              <a:cxnLst/>
              <a:rect l="l" t="t" r="r" b="b"/>
              <a:pathLst>
                <a:path w="12904" h="12284" extrusionOk="0">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41"/>
            <p:cNvSpPr/>
            <p:nvPr/>
          </p:nvSpPr>
          <p:spPr>
            <a:xfrm>
              <a:off x="2558611" y="3876218"/>
              <a:ext cx="229992" cy="107871"/>
            </a:xfrm>
            <a:custGeom>
              <a:avLst/>
              <a:gdLst/>
              <a:ahLst/>
              <a:cxnLst/>
              <a:rect l="l" t="t" r="r" b="b"/>
              <a:pathLst>
                <a:path w="8780" h="4118" extrusionOk="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8" name="Google Shape;8428;p41"/>
          <p:cNvGrpSpPr/>
          <p:nvPr/>
        </p:nvGrpSpPr>
        <p:grpSpPr>
          <a:xfrm>
            <a:off x="3294070" y="5339705"/>
            <a:ext cx="539501" cy="501235"/>
            <a:chOff x="3009951" y="3665139"/>
            <a:chExt cx="414745" cy="385328"/>
          </a:xfrm>
        </p:grpSpPr>
        <p:sp>
          <p:nvSpPr>
            <p:cNvPr id="8429" name="Google Shape;8429;p41"/>
            <p:cNvSpPr/>
            <p:nvPr/>
          </p:nvSpPr>
          <p:spPr>
            <a:xfrm>
              <a:off x="3015505" y="3670875"/>
              <a:ext cx="388524" cy="373829"/>
            </a:xfrm>
            <a:custGeom>
              <a:avLst/>
              <a:gdLst/>
              <a:ahLst/>
              <a:cxnLst/>
              <a:rect l="l" t="t" r="r" b="b"/>
              <a:pathLst>
                <a:path w="14832" h="14271" extrusionOk="0">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41"/>
            <p:cNvSpPr/>
            <p:nvPr/>
          </p:nvSpPr>
          <p:spPr>
            <a:xfrm>
              <a:off x="3029519" y="3683056"/>
              <a:ext cx="379199" cy="349494"/>
            </a:xfrm>
            <a:custGeom>
              <a:avLst/>
              <a:gdLst/>
              <a:ahLst/>
              <a:cxnLst/>
              <a:rect l="l" t="t" r="r" b="b"/>
              <a:pathLst>
                <a:path w="14476" h="13342" extrusionOk="0">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41"/>
            <p:cNvSpPr/>
            <p:nvPr/>
          </p:nvSpPr>
          <p:spPr>
            <a:xfrm>
              <a:off x="3146113" y="3730102"/>
              <a:ext cx="142029" cy="255323"/>
            </a:xfrm>
            <a:custGeom>
              <a:avLst/>
              <a:gdLst/>
              <a:ahLst/>
              <a:cxnLst/>
              <a:rect l="l" t="t" r="r" b="b"/>
              <a:pathLst>
                <a:path w="5422" h="9747" extrusionOk="0">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41"/>
            <p:cNvSpPr/>
            <p:nvPr/>
          </p:nvSpPr>
          <p:spPr>
            <a:xfrm>
              <a:off x="3009951" y="3665139"/>
              <a:ext cx="414745" cy="385328"/>
            </a:xfrm>
            <a:custGeom>
              <a:avLst/>
              <a:gdLst/>
              <a:ahLst/>
              <a:cxnLst/>
              <a:rect l="l" t="t" r="r" b="b"/>
              <a:pathLst>
                <a:path w="15833" h="14710" extrusionOk="0">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41"/>
            <p:cNvSpPr/>
            <p:nvPr/>
          </p:nvSpPr>
          <p:spPr>
            <a:xfrm>
              <a:off x="3170920" y="3926329"/>
              <a:ext cx="71355" cy="64833"/>
            </a:xfrm>
            <a:custGeom>
              <a:avLst/>
              <a:gdLst/>
              <a:ahLst/>
              <a:cxnLst/>
              <a:rect l="l" t="t" r="r" b="b"/>
              <a:pathLst>
                <a:path w="2724" h="2475" extrusionOk="0">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41"/>
            <p:cNvSpPr/>
            <p:nvPr/>
          </p:nvSpPr>
          <p:spPr>
            <a:xfrm>
              <a:off x="3140193" y="3724470"/>
              <a:ext cx="153712" cy="189416"/>
            </a:xfrm>
            <a:custGeom>
              <a:avLst/>
              <a:gdLst/>
              <a:ahLst/>
              <a:cxnLst/>
              <a:rect l="l" t="t" r="r" b="b"/>
              <a:pathLst>
                <a:path w="5868" h="7231" extrusionOk="0">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5" name="Google Shape;8435;p41"/>
          <p:cNvGrpSpPr/>
          <p:nvPr/>
        </p:nvGrpSpPr>
        <p:grpSpPr>
          <a:xfrm>
            <a:off x="4006942" y="5366555"/>
            <a:ext cx="527302" cy="447466"/>
            <a:chOff x="3557977" y="3685780"/>
            <a:chExt cx="405368" cy="343993"/>
          </a:xfrm>
        </p:grpSpPr>
        <p:sp>
          <p:nvSpPr>
            <p:cNvPr id="8436" name="Google Shape;8436;p41"/>
            <p:cNvSpPr/>
            <p:nvPr/>
          </p:nvSpPr>
          <p:spPr>
            <a:xfrm>
              <a:off x="3565128" y="3691465"/>
              <a:ext cx="391065" cy="332650"/>
            </a:xfrm>
            <a:custGeom>
              <a:avLst/>
              <a:gdLst/>
              <a:ahLst/>
              <a:cxnLst/>
              <a:rect l="l" t="t" r="r" b="b"/>
              <a:pathLst>
                <a:path w="14929" h="12699" extrusionOk="0">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41"/>
            <p:cNvSpPr/>
            <p:nvPr/>
          </p:nvSpPr>
          <p:spPr>
            <a:xfrm>
              <a:off x="3603294" y="3721956"/>
              <a:ext cx="314733" cy="271747"/>
            </a:xfrm>
            <a:custGeom>
              <a:avLst/>
              <a:gdLst/>
              <a:ahLst/>
              <a:cxnLst/>
              <a:rect l="l" t="t" r="r" b="b"/>
              <a:pathLst>
                <a:path w="12015" h="10374" extrusionOk="0">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41"/>
            <p:cNvSpPr/>
            <p:nvPr/>
          </p:nvSpPr>
          <p:spPr>
            <a:xfrm>
              <a:off x="3728506" y="3919964"/>
              <a:ext cx="56214" cy="48146"/>
            </a:xfrm>
            <a:custGeom>
              <a:avLst/>
              <a:gdLst/>
              <a:ahLst/>
              <a:cxnLst/>
              <a:rect l="l" t="t" r="r" b="b"/>
              <a:pathLst>
                <a:path w="2146" h="1838" extrusionOk="0">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41"/>
            <p:cNvSpPr/>
            <p:nvPr/>
          </p:nvSpPr>
          <p:spPr>
            <a:xfrm>
              <a:off x="3739823" y="3787286"/>
              <a:ext cx="41676" cy="113136"/>
            </a:xfrm>
            <a:custGeom>
              <a:avLst/>
              <a:gdLst/>
              <a:ahLst/>
              <a:cxnLst/>
              <a:rect l="l" t="t" r="r" b="b"/>
              <a:pathLst>
                <a:path w="1591" h="4319" extrusionOk="0">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41"/>
            <p:cNvSpPr/>
            <p:nvPr/>
          </p:nvSpPr>
          <p:spPr>
            <a:xfrm>
              <a:off x="3557977" y="3685780"/>
              <a:ext cx="405368" cy="343993"/>
            </a:xfrm>
            <a:custGeom>
              <a:avLst/>
              <a:gdLst/>
              <a:ahLst/>
              <a:cxnLst/>
              <a:rect l="l" t="t" r="r" b="b"/>
              <a:pathLst>
                <a:path w="15475" h="13132" extrusionOk="0">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41"/>
            <p:cNvSpPr/>
            <p:nvPr/>
          </p:nvSpPr>
          <p:spPr>
            <a:xfrm>
              <a:off x="3596117" y="3716166"/>
              <a:ext cx="329088" cy="283168"/>
            </a:xfrm>
            <a:custGeom>
              <a:avLst/>
              <a:gdLst/>
              <a:ahLst/>
              <a:cxnLst/>
              <a:rect l="l" t="t" r="r" b="b"/>
              <a:pathLst>
                <a:path w="12563" h="10810" extrusionOk="0">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41"/>
            <p:cNvSpPr/>
            <p:nvPr/>
          </p:nvSpPr>
          <p:spPr>
            <a:xfrm>
              <a:off x="3720884" y="3914227"/>
              <a:ext cx="69495" cy="59541"/>
            </a:xfrm>
            <a:custGeom>
              <a:avLst/>
              <a:gdLst/>
              <a:ahLst/>
              <a:cxnLst/>
              <a:rect l="l" t="t" r="r" b="b"/>
              <a:pathLst>
                <a:path w="2653" h="2273" extrusionOk="0">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41"/>
            <p:cNvSpPr/>
            <p:nvPr/>
          </p:nvSpPr>
          <p:spPr>
            <a:xfrm>
              <a:off x="3734086" y="3781628"/>
              <a:ext cx="53150" cy="124531"/>
            </a:xfrm>
            <a:custGeom>
              <a:avLst/>
              <a:gdLst/>
              <a:ahLst/>
              <a:cxnLst/>
              <a:rect l="l" t="t" r="r" b="b"/>
              <a:pathLst>
                <a:path w="2029" h="4754" extrusionOk="0">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4" name="Google Shape;8444;p41"/>
          <p:cNvGrpSpPr/>
          <p:nvPr/>
        </p:nvGrpSpPr>
        <p:grpSpPr>
          <a:xfrm>
            <a:off x="5434048" y="5339671"/>
            <a:ext cx="501167" cy="501201"/>
            <a:chOff x="4655076" y="3665112"/>
            <a:chExt cx="385276" cy="385302"/>
          </a:xfrm>
        </p:grpSpPr>
        <p:sp>
          <p:nvSpPr>
            <p:cNvPr id="8445" name="Google Shape;8445;p41"/>
            <p:cNvSpPr/>
            <p:nvPr/>
          </p:nvSpPr>
          <p:spPr>
            <a:xfrm>
              <a:off x="4660734" y="3670875"/>
              <a:ext cx="373881" cy="373881"/>
            </a:xfrm>
            <a:custGeom>
              <a:avLst/>
              <a:gdLst/>
              <a:ahLst/>
              <a:cxnLst/>
              <a:rect l="l" t="t" r="r" b="b"/>
              <a:pathLst>
                <a:path w="14273" h="14273" extrusionOk="0">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41"/>
            <p:cNvSpPr/>
            <p:nvPr/>
          </p:nvSpPr>
          <p:spPr>
            <a:xfrm>
              <a:off x="4676792" y="3686854"/>
              <a:ext cx="341845" cy="341845"/>
            </a:xfrm>
            <a:custGeom>
              <a:avLst/>
              <a:gdLst/>
              <a:ahLst/>
              <a:cxnLst/>
              <a:rect l="l" t="t" r="r" b="b"/>
              <a:pathLst>
                <a:path w="13050" h="13050" extrusionOk="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41"/>
            <p:cNvSpPr/>
            <p:nvPr/>
          </p:nvSpPr>
          <p:spPr>
            <a:xfrm>
              <a:off x="4800930" y="3731281"/>
              <a:ext cx="93018" cy="89482"/>
            </a:xfrm>
            <a:custGeom>
              <a:avLst/>
              <a:gdLst/>
              <a:ahLst/>
              <a:cxnLst/>
              <a:rect l="l" t="t" r="r" b="b"/>
              <a:pathLst>
                <a:path w="3551" h="3416" extrusionOk="0">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41"/>
            <p:cNvSpPr/>
            <p:nvPr/>
          </p:nvSpPr>
          <p:spPr>
            <a:xfrm>
              <a:off x="4775625" y="3845020"/>
              <a:ext cx="144177" cy="139253"/>
            </a:xfrm>
            <a:custGeom>
              <a:avLst/>
              <a:gdLst/>
              <a:ahLst/>
              <a:cxnLst/>
              <a:rect l="l" t="t" r="r" b="b"/>
              <a:pathLst>
                <a:path w="5504" h="5316" extrusionOk="0">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41"/>
            <p:cNvSpPr/>
            <p:nvPr/>
          </p:nvSpPr>
          <p:spPr>
            <a:xfrm>
              <a:off x="4655076" y="3665112"/>
              <a:ext cx="385276" cy="385302"/>
            </a:xfrm>
            <a:custGeom>
              <a:avLst/>
              <a:gdLst/>
              <a:ahLst/>
              <a:cxnLst/>
              <a:rect l="l" t="t" r="r" b="b"/>
              <a:pathLst>
                <a:path w="14708" h="14709" extrusionOk="0">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41"/>
            <p:cNvSpPr/>
            <p:nvPr/>
          </p:nvSpPr>
          <p:spPr>
            <a:xfrm>
              <a:off x="4798677" y="3725466"/>
              <a:ext cx="105068" cy="100982"/>
            </a:xfrm>
            <a:custGeom>
              <a:avLst/>
              <a:gdLst/>
              <a:ahLst/>
              <a:cxnLst/>
              <a:rect l="l" t="t" r="r" b="b"/>
              <a:pathLst>
                <a:path w="4011" h="3855" extrusionOk="0">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41"/>
            <p:cNvSpPr/>
            <p:nvPr/>
          </p:nvSpPr>
          <p:spPr>
            <a:xfrm>
              <a:off x="4769862" y="3839257"/>
              <a:ext cx="155703" cy="150752"/>
            </a:xfrm>
            <a:custGeom>
              <a:avLst/>
              <a:gdLst/>
              <a:ahLst/>
              <a:cxnLst/>
              <a:rect l="l" t="t" r="r" b="b"/>
              <a:pathLst>
                <a:path w="5944" h="5755" extrusionOk="0">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2" name="Google Shape;8452;p41"/>
          <p:cNvGrpSpPr/>
          <p:nvPr/>
        </p:nvGrpSpPr>
        <p:grpSpPr>
          <a:xfrm>
            <a:off x="6140241" y="5403288"/>
            <a:ext cx="502700" cy="374069"/>
            <a:chOff x="5197967" y="3714018"/>
            <a:chExt cx="386455" cy="287569"/>
          </a:xfrm>
        </p:grpSpPr>
        <p:sp>
          <p:nvSpPr>
            <p:cNvPr id="8453" name="Google Shape;8453;p41"/>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41"/>
            <p:cNvSpPr/>
            <p:nvPr/>
          </p:nvSpPr>
          <p:spPr>
            <a:xfrm>
              <a:off x="5319591" y="3758576"/>
              <a:ext cx="258204" cy="236908"/>
            </a:xfrm>
            <a:custGeom>
              <a:avLst/>
              <a:gdLst/>
              <a:ahLst/>
              <a:cxnLst/>
              <a:rect l="l" t="t" r="r" b="b"/>
              <a:pathLst>
                <a:path w="9857" h="9044" extrusionOk="0">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41"/>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41"/>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7" name="Google Shape;8457;p41"/>
          <p:cNvGrpSpPr/>
          <p:nvPr/>
        </p:nvGrpSpPr>
        <p:grpSpPr>
          <a:xfrm>
            <a:off x="6895604" y="5389590"/>
            <a:ext cx="406031" cy="401431"/>
            <a:chOff x="5778658" y="3703488"/>
            <a:chExt cx="312140" cy="308603"/>
          </a:xfrm>
        </p:grpSpPr>
        <p:sp>
          <p:nvSpPr>
            <p:cNvPr id="8458" name="Google Shape;8458;p41"/>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41"/>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41"/>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1" name="Google Shape;8461;p41"/>
          <p:cNvGrpSpPr/>
          <p:nvPr/>
        </p:nvGrpSpPr>
        <p:grpSpPr>
          <a:xfrm>
            <a:off x="7551128" y="5358446"/>
            <a:ext cx="509141" cy="463753"/>
            <a:chOff x="6282597" y="3679546"/>
            <a:chExt cx="391406" cy="356514"/>
          </a:xfrm>
        </p:grpSpPr>
        <p:sp>
          <p:nvSpPr>
            <p:cNvPr id="8462" name="Google Shape;8462;p41"/>
            <p:cNvSpPr/>
            <p:nvPr/>
          </p:nvSpPr>
          <p:spPr>
            <a:xfrm>
              <a:off x="6348583" y="3733874"/>
              <a:ext cx="48566" cy="66719"/>
            </a:xfrm>
            <a:custGeom>
              <a:avLst/>
              <a:gdLst/>
              <a:ahLst/>
              <a:cxnLst/>
              <a:rect l="l" t="t" r="r" b="b"/>
              <a:pathLst>
                <a:path w="1854" h="2547" extrusionOk="0">
                  <a:moveTo>
                    <a:pt x="0" y="1"/>
                  </a:moveTo>
                  <a:lnTo>
                    <a:pt x="0" y="2547"/>
                  </a:lnTo>
                  <a:lnTo>
                    <a:pt x="1854" y="933"/>
                  </a:lnTo>
                  <a:lnTo>
                    <a:pt x="1854"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41"/>
            <p:cNvSpPr/>
            <p:nvPr/>
          </p:nvSpPr>
          <p:spPr>
            <a:xfrm>
              <a:off x="6371818" y="3733874"/>
              <a:ext cx="25331" cy="46522"/>
            </a:xfrm>
            <a:custGeom>
              <a:avLst/>
              <a:gdLst/>
              <a:ahLst/>
              <a:cxnLst/>
              <a:rect l="l" t="t" r="r" b="b"/>
              <a:pathLst>
                <a:path w="967" h="1776" extrusionOk="0">
                  <a:moveTo>
                    <a:pt x="1" y="1"/>
                  </a:moveTo>
                  <a:lnTo>
                    <a:pt x="1" y="1776"/>
                  </a:lnTo>
                  <a:lnTo>
                    <a:pt x="967" y="933"/>
                  </a:lnTo>
                  <a:lnTo>
                    <a:pt x="967"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41"/>
            <p:cNvSpPr/>
            <p:nvPr/>
          </p:nvSpPr>
          <p:spPr>
            <a:xfrm>
              <a:off x="6336533" y="3725308"/>
              <a:ext cx="283430" cy="305277"/>
            </a:xfrm>
            <a:custGeom>
              <a:avLst/>
              <a:gdLst/>
              <a:ahLst/>
              <a:cxnLst/>
              <a:rect l="l" t="t" r="r" b="b"/>
              <a:pathLst>
                <a:path w="10820" h="11654" extrusionOk="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41"/>
            <p:cNvSpPr/>
            <p:nvPr/>
          </p:nvSpPr>
          <p:spPr>
            <a:xfrm>
              <a:off x="6465177" y="3725308"/>
              <a:ext cx="154786" cy="305277"/>
            </a:xfrm>
            <a:custGeom>
              <a:avLst/>
              <a:gdLst/>
              <a:ahLst/>
              <a:cxnLst/>
              <a:rect l="l" t="t" r="r" b="b"/>
              <a:pathLst>
                <a:path w="5909" h="11654" extrusionOk="0">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41"/>
            <p:cNvSpPr/>
            <p:nvPr/>
          </p:nvSpPr>
          <p:spPr>
            <a:xfrm>
              <a:off x="6336638" y="3715302"/>
              <a:ext cx="70569" cy="22292"/>
            </a:xfrm>
            <a:custGeom>
              <a:avLst/>
              <a:gdLst/>
              <a:ahLst/>
              <a:cxnLst/>
              <a:rect l="l" t="t" r="r" b="b"/>
              <a:pathLst>
                <a:path w="2694" h="851" extrusionOk="0">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41"/>
            <p:cNvSpPr/>
            <p:nvPr/>
          </p:nvSpPr>
          <p:spPr>
            <a:xfrm>
              <a:off x="6438877" y="3878942"/>
              <a:ext cx="85579" cy="151643"/>
            </a:xfrm>
            <a:custGeom>
              <a:avLst/>
              <a:gdLst/>
              <a:ahLst/>
              <a:cxnLst/>
              <a:rect l="l" t="t" r="r" b="b"/>
              <a:pathLst>
                <a:path w="3267" h="5789" extrusionOk="0">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41"/>
            <p:cNvSpPr/>
            <p:nvPr/>
          </p:nvSpPr>
          <p:spPr>
            <a:xfrm>
              <a:off x="6491214" y="3878942"/>
              <a:ext cx="33241" cy="151643"/>
            </a:xfrm>
            <a:custGeom>
              <a:avLst/>
              <a:gdLst/>
              <a:ahLst/>
              <a:cxnLst/>
              <a:rect l="l" t="t" r="r" b="b"/>
              <a:pathLst>
                <a:path w="1269" h="5789" extrusionOk="0">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41"/>
            <p:cNvSpPr/>
            <p:nvPr/>
          </p:nvSpPr>
          <p:spPr>
            <a:xfrm>
              <a:off x="6289958" y="3685021"/>
              <a:ext cx="376501" cy="166312"/>
            </a:xfrm>
            <a:custGeom>
              <a:avLst/>
              <a:gdLst/>
              <a:ahLst/>
              <a:cxnLst/>
              <a:rect l="l" t="t" r="r" b="b"/>
              <a:pathLst>
                <a:path w="14373" h="6349" extrusionOk="0">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41"/>
            <p:cNvSpPr/>
            <p:nvPr/>
          </p:nvSpPr>
          <p:spPr>
            <a:xfrm>
              <a:off x="6381615" y="3715302"/>
              <a:ext cx="25593" cy="22292"/>
            </a:xfrm>
            <a:custGeom>
              <a:avLst/>
              <a:gdLst/>
              <a:ahLst/>
              <a:cxnLst/>
              <a:rect l="l" t="t" r="r" b="b"/>
              <a:pathLst>
                <a:path w="977" h="851" extrusionOk="0">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41"/>
            <p:cNvSpPr/>
            <p:nvPr/>
          </p:nvSpPr>
          <p:spPr>
            <a:xfrm>
              <a:off x="6282597" y="3679546"/>
              <a:ext cx="391406" cy="356514"/>
            </a:xfrm>
            <a:custGeom>
              <a:avLst/>
              <a:gdLst/>
              <a:ahLst/>
              <a:cxnLst/>
              <a:rect l="l" t="t" r="r" b="b"/>
              <a:pathLst>
                <a:path w="14942" h="13610" extrusionOk="0">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2" name="Google Shape;8472;p41"/>
          <p:cNvGrpSpPr/>
          <p:nvPr/>
        </p:nvGrpSpPr>
        <p:grpSpPr>
          <a:xfrm>
            <a:off x="8261990" y="5415009"/>
            <a:ext cx="501201" cy="350558"/>
            <a:chOff x="6829077" y="3723030"/>
            <a:chExt cx="385302" cy="269494"/>
          </a:xfrm>
        </p:grpSpPr>
        <p:sp>
          <p:nvSpPr>
            <p:cNvPr id="8473" name="Google Shape;8473;p41"/>
            <p:cNvSpPr/>
            <p:nvPr/>
          </p:nvSpPr>
          <p:spPr>
            <a:xfrm>
              <a:off x="6835102" y="3806330"/>
              <a:ext cx="373253" cy="180169"/>
            </a:xfrm>
            <a:custGeom>
              <a:avLst/>
              <a:gdLst/>
              <a:ahLst/>
              <a:cxnLst/>
              <a:rect l="l" t="t" r="r" b="b"/>
              <a:pathLst>
                <a:path w="14249" h="6878" extrusionOk="0">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41"/>
            <p:cNvSpPr/>
            <p:nvPr/>
          </p:nvSpPr>
          <p:spPr>
            <a:xfrm>
              <a:off x="6835102" y="3729028"/>
              <a:ext cx="373253" cy="180274"/>
            </a:xfrm>
            <a:custGeom>
              <a:avLst/>
              <a:gdLst/>
              <a:ahLst/>
              <a:cxnLst/>
              <a:rect l="l" t="t" r="r" b="b"/>
              <a:pathLst>
                <a:path w="14249" h="6882" extrusionOk="0">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41"/>
            <p:cNvSpPr/>
            <p:nvPr/>
          </p:nvSpPr>
          <p:spPr>
            <a:xfrm>
              <a:off x="6860852" y="3754804"/>
              <a:ext cx="321832" cy="128748"/>
            </a:xfrm>
            <a:custGeom>
              <a:avLst/>
              <a:gdLst/>
              <a:ahLst/>
              <a:cxnLst/>
              <a:rect l="l" t="t" r="r" b="b"/>
              <a:pathLst>
                <a:path w="12286" h="4915" extrusionOk="0">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41"/>
            <p:cNvSpPr/>
            <p:nvPr/>
          </p:nvSpPr>
          <p:spPr>
            <a:xfrm>
              <a:off x="6854487" y="3748334"/>
              <a:ext cx="12862" cy="12967"/>
            </a:xfrm>
            <a:custGeom>
              <a:avLst/>
              <a:gdLst/>
              <a:ahLst/>
              <a:cxnLst/>
              <a:rect l="l" t="t" r="r" b="b"/>
              <a:pathLst>
                <a:path w="491" h="495" extrusionOk="0">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41"/>
            <p:cNvSpPr/>
            <p:nvPr/>
          </p:nvSpPr>
          <p:spPr>
            <a:xfrm>
              <a:off x="7176214" y="3748334"/>
              <a:ext cx="12862" cy="12967"/>
            </a:xfrm>
            <a:custGeom>
              <a:avLst/>
              <a:gdLst/>
              <a:ahLst/>
              <a:cxnLst/>
              <a:rect l="l" t="t" r="r" b="b"/>
              <a:pathLst>
                <a:path w="491" h="495" extrusionOk="0">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41"/>
            <p:cNvSpPr/>
            <p:nvPr/>
          </p:nvSpPr>
          <p:spPr>
            <a:xfrm>
              <a:off x="6854487" y="3877056"/>
              <a:ext cx="12862" cy="12862"/>
            </a:xfrm>
            <a:custGeom>
              <a:avLst/>
              <a:gdLst/>
              <a:ahLst/>
              <a:cxnLst/>
              <a:rect l="l" t="t" r="r" b="b"/>
              <a:pathLst>
                <a:path w="491" h="491" extrusionOk="0">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41"/>
            <p:cNvSpPr/>
            <p:nvPr/>
          </p:nvSpPr>
          <p:spPr>
            <a:xfrm>
              <a:off x="7176214" y="3877056"/>
              <a:ext cx="12862" cy="12862"/>
            </a:xfrm>
            <a:custGeom>
              <a:avLst/>
              <a:gdLst/>
              <a:ahLst/>
              <a:cxnLst/>
              <a:rect l="l" t="t" r="r" b="b"/>
              <a:pathLst>
                <a:path w="491" h="491" extrusionOk="0">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41"/>
            <p:cNvSpPr/>
            <p:nvPr/>
          </p:nvSpPr>
          <p:spPr>
            <a:xfrm>
              <a:off x="6835102" y="3928948"/>
              <a:ext cx="373253" cy="12128"/>
            </a:xfrm>
            <a:custGeom>
              <a:avLst/>
              <a:gdLst/>
              <a:ahLst/>
              <a:cxnLst/>
              <a:rect l="l" t="t" r="r" b="b"/>
              <a:pathLst>
                <a:path w="14249" h="463" extrusionOk="0">
                  <a:moveTo>
                    <a:pt x="0" y="0"/>
                  </a:moveTo>
                  <a:lnTo>
                    <a:pt x="0" y="463"/>
                  </a:lnTo>
                  <a:lnTo>
                    <a:pt x="14249" y="463"/>
                  </a:lnTo>
                  <a:lnTo>
                    <a:pt x="1424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41"/>
            <p:cNvSpPr/>
            <p:nvPr/>
          </p:nvSpPr>
          <p:spPr>
            <a:xfrm>
              <a:off x="6835102" y="3954698"/>
              <a:ext cx="373253" cy="12050"/>
            </a:xfrm>
            <a:custGeom>
              <a:avLst/>
              <a:gdLst/>
              <a:ahLst/>
              <a:cxnLst/>
              <a:rect l="l" t="t" r="r" b="b"/>
              <a:pathLst>
                <a:path w="14249" h="460" extrusionOk="0">
                  <a:moveTo>
                    <a:pt x="0" y="1"/>
                  </a:moveTo>
                  <a:lnTo>
                    <a:pt x="0" y="460"/>
                  </a:lnTo>
                  <a:lnTo>
                    <a:pt x="14249" y="460"/>
                  </a:lnTo>
                  <a:lnTo>
                    <a:pt x="14249" y="1"/>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41"/>
            <p:cNvSpPr/>
            <p:nvPr/>
          </p:nvSpPr>
          <p:spPr>
            <a:xfrm>
              <a:off x="6957433" y="3754804"/>
              <a:ext cx="128670" cy="128748"/>
            </a:xfrm>
            <a:custGeom>
              <a:avLst/>
              <a:gdLst/>
              <a:ahLst/>
              <a:cxnLst/>
              <a:rect l="l" t="t" r="r" b="b"/>
              <a:pathLst>
                <a:path w="4912" h="4915" extrusionOk="0">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41"/>
            <p:cNvSpPr/>
            <p:nvPr/>
          </p:nvSpPr>
          <p:spPr>
            <a:xfrm>
              <a:off x="6829077" y="3723030"/>
              <a:ext cx="385302" cy="269494"/>
            </a:xfrm>
            <a:custGeom>
              <a:avLst/>
              <a:gdLst/>
              <a:ahLst/>
              <a:cxnLst/>
              <a:rect l="l" t="t" r="r" b="b"/>
              <a:pathLst>
                <a:path w="14709" h="10288" extrusionOk="0">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41"/>
            <p:cNvSpPr/>
            <p:nvPr/>
          </p:nvSpPr>
          <p:spPr>
            <a:xfrm>
              <a:off x="7079790" y="3748779"/>
              <a:ext cx="108919" cy="140798"/>
            </a:xfrm>
            <a:custGeom>
              <a:avLst/>
              <a:gdLst/>
              <a:ahLst/>
              <a:cxnLst/>
              <a:rect l="l" t="t" r="r" b="b"/>
              <a:pathLst>
                <a:path w="4158" h="5375" extrusionOk="0">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41"/>
            <p:cNvSpPr/>
            <p:nvPr/>
          </p:nvSpPr>
          <p:spPr>
            <a:xfrm>
              <a:off x="6854853" y="3748779"/>
              <a:ext cx="108369" cy="140772"/>
            </a:xfrm>
            <a:custGeom>
              <a:avLst/>
              <a:gdLst/>
              <a:ahLst/>
              <a:cxnLst/>
              <a:rect l="l" t="t" r="r" b="b"/>
              <a:pathLst>
                <a:path w="4137" h="5374" extrusionOk="0">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41"/>
            <p:cNvSpPr/>
            <p:nvPr/>
          </p:nvSpPr>
          <p:spPr>
            <a:xfrm>
              <a:off x="6951330" y="3748779"/>
              <a:ext cx="146351" cy="140772"/>
            </a:xfrm>
            <a:custGeom>
              <a:avLst/>
              <a:gdLst/>
              <a:ahLst/>
              <a:cxnLst/>
              <a:rect l="l" t="t" r="r" b="b"/>
              <a:pathLst>
                <a:path w="5587" h="5374" extrusionOk="0">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41"/>
            <p:cNvSpPr/>
            <p:nvPr/>
          </p:nvSpPr>
          <p:spPr>
            <a:xfrm>
              <a:off x="6989941" y="3774765"/>
              <a:ext cx="63759" cy="89299"/>
            </a:xfrm>
            <a:custGeom>
              <a:avLst/>
              <a:gdLst/>
              <a:ahLst/>
              <a:cxnLst/>
              <a:rect l="l" t="t" r="r" b="b"/>
              <a:pathLst>
                <a:path w="2434" h="3409" extrusionOk="0">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8" name="Google Shape;8488;p41"/>
          <p:cNvGrpSpPr/>
          <p:nvPr/>
        </p:nvGrpSpPr>
        <p:grpSpPr>
          <a:xfrm>
            <a:off x="8951146" y="5339739"/>
            <a:ext cx="539160" cy="501303"/>
            <a:chOff x="7358871" y="3665165"/>
            <a:chExt cx="414483" cy="385381"/>
          </a:xfrm>
        </p:grpSpPr>
        <p:sp>
          <p:nvSpPr>
            <p:cNvPr id="8489" name="Google Shape;8489;p41"/>
            <p:cNvSpPr/>
            <p:nvPr/>
          </p:nvSpPr>
          <p:spPr>
            <a:xfrm>
              <a:off x="7447751" y="3670875"/>
              <a:ext cx="304491" cy="304491"/>
            </a:xfrm>
            <a:custGeom>
              <a:avLst/>
              <a:gdLst/>
              <a:ahLst/>
              <a:cxnLst/>
              <a:rect l="l" t="t" r="r" b="b"/>
              <a:pathLst>
                <a:path w="11624" h="11624" extrusionOk="0">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41"/>
            <p:cNvSpPr/>
            <p:nvPr/>
          </p:nvSpPr>
          <p:spPr>
            <a:xfrm>
              <a:off x="7468288" y="3700659"/>
              <a:ext cx="254170" cy="244845"/>
            </a:xfrm>
            <a:custGeom>
              <a:avLst/>
              <a:gdLst/>
              <a:ahLst/>
              <a:cxnLst/>
              <a:rect l="l" t="t" r="r" b="b"/>
              <a:pathLst>
                <a:path w="9703" h="9347" extrusionOk="0">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41"/>
            <p:cNvSpPr/>
            <p:nvPr/>
          </p:nvSpPr>
          <p:spPr>
            <a:xfrm>
              <a:off x="7471981" y="3719965"/>
              <a:ext cx="223365" cy="233948"/>
            </a:xfrm>
            <a:custGeom>
              <a:avLst/>
              <a:gdLst/>
              <a:ahLst/>
              <a:cxnLst/>
              <a:rect l="l" t="t" r="r" b="b"/>
              <a:pathLst>
                <a:path w="8527" h="8931" extrusionOk="0">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41"/>
            <p:cNvSpPr/>
            <p:nvPr/>
          </p:nvSpPr>
          <p:spPr>
            <a:xfrm>
              <a:off x="7480338" y="3700659"/>
              <a:ext cx="144989" cy="137550"/>
            </a:xfrm>
            <a:custGeom>
              <a:avLst/>
              <a:gdLst/>
              <a:ahLst/>
              <a:cxnLst/>
              <a:rect l="l" t="t" r="r" b="b"/>
              <a:pathLst>
                <a:path w="5535" h="5251" extrusionOk="0">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41"/>
            <p:cNvSpPr/>
            <p:nvPr/>
          </p:nvSpPr>
          <p:spPr>
            <a:xfrm>
              <a:off x="7362015" y="3739192"/>
              <a:ext cx="336108" cy="305591"/>
            </a:xfrm>
            <a:custGeom>
              <a:avLst/>
              <a:gdLst/>
              <a:ahLst/>
              <a:cxnLst/>
              <a:rect l="l" t="t" r="r" b="b"/>
              <a:pathLst>
                <a:path w="12831" h="11666" extrusionOk="0">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41"/>
            <p:cNvSpPr/>
            <p:nvPr/>
          </p:nvSpPr>
          <p:spPr>
            <a:xfrm>
              <a:off x="7431851" y="3793677"/>
              <a:ext cx="237982" cy="238060"/>
            </a:xfrm>
            <a:custGeom>
              <a:avLst/>
              <a:gdLst/>
              <a:ahLst/>
              <a:cxnLst/>
              <a:rect l="l" t="t" r="r" b="b"/>
              <a:pathLst>
                <a:path w="9085" h="9088" extrusionOk="0">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41"/>
            <p:cNvSpPr/>
            <p:nvPr/>
          </p:nvSpPr>
          <p:spPr>
            <a:xfrm>
              <a:off x="7395492" y="3770023"/>
              <a:ext cx="257575" cy="244871"/>
            </a:xfrm>
            <a:custGeom>
              <a:avLst/>
              <a:gdLst/>
              <a:ahLst/>
              <a:cxnLst/>
              <a:rect l="l" t="t" r="r" b="b"/>
              <a:pathLst>
                <a:path w="9833" h="9348" extrusionOk="0">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41"/>
            <p:cNvSpPr/>
            <p:nvPr/>
          </p:nvSpPr>
          <p:spPr>
            <a:xfrm>
              <a:off x="7396042" y="3770023"/>
              <a:ext cx="212232" cy="200051"/>
            </a:xfrm>
            <a:custGeom>
              <a:avLst/>
              <a:gdLst/>
              <a:ahLst/>
              <a:cxnLst/>
              <a:rect l="l" t="t" r="r" b="b"/>
              <a:pathLst>
                <a:path w="8102" h="7637" extrusionOk="0">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41"/>
            <p:cNvSpPr/>
            <p:nvPr/>
          </p:nvSpPr>
          <p:spPr>
            <a:xfrm>
              <a:off x="7412466" y="3774267"/>
              <a:ext cx="175873" cy="175899"/>
            </a:xfrm>
            <a:custGeom>
              <a:avLst/>
              <a:gdLst/>
              <a:ahLst/>
              <a:cxnLst/>
              <a:rect l="l" t="t" r="r" b="b"/>
              <a:pathLst>
                <a:path w="6714" h="6715" extrusionOk="0">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41"/>
            <p:cNvSpPr/>
            <p:nvPr/>
          </p:nvSpPr>
          <p:spPr>
            <a:xfrm>
              <a:off x="7358871" y="3734424"/>
              <a:ext cx="342657" cy="316121"/>
            </a:xfrm>
            <a:custGeom>
              <a:avLst/>
              <a:gdLst/>
              <a:ahLst/>
              <a:cxnLst/>
              <a:rect l="l" t="t" r="r" b="b"/>
              <a:pathLst>
                <a:path w="13081" h="12068" extrusionOk="0">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41"/>
            <p:cNvSpPr/>
            <p:nvPr/>
          </p:nvSpPr>
          <p:spPr>
            <a:xfrm>
              <a:off x="7389755" y="3764339"/>
              <a:ext cx="269049" cy="256266"/>
            </a:xfrm>
            <a:custGeom>
              <a:avLst/>
              <a:gdLst/>
              <a:ahLst/>
              <a:cxnLst/>
              <a:rect l="l" t="t" r="r" b="b"/>
              <a:pathLst>
                <a:path w="10271" h="9783" extrusionOk="0">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41"/>
            <p:cNvSpPr/>
            <p:nvPr/>
          </p:nvSpPr>
          <p:spPr>
            <a:xfrm>
              <a:off x="7473998" y="3665165"/>
              <a:ext cx="299356" cy="281727"/>
            </a:xfrm>
            <a:custGeom>
              <a:avLst/>
              <a:gdLst/>
              <a:ahLst/>
              <a:cxnLst/>
              <a:rect l="l" t="t" r="r" b="b"/>
              <a:pathLst>
                <a:path w="11428" h="10755" extrusionOk="0">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41"/>
            <p:cNvSpPr/>
            <p:nvPr/>
          </p:nvSpPr>
          <p:spPr>
            <a:xfrm>
              <a:off x="7696656" y="3783566"/>
              <a:ext cx="36647" cy="111119"/>
            </a:xfrm>
            <a:custGeom>
              <a:avLst/>
              <a:gdLst/>
              <a:ahLst/>
              <a:cxnLst/>
              <a:rect l="l" t="t" r="r" b="b"/>
              <a:pathLst>
                <a:path w="1399" h="4242" extrusionOk="0">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41"/>
            <p:cNvSpPr/>
            <p:nvPr/>
          </p:nvSpPr>
          <p:spPr>
            <a:xfrm>
              <a:off x="7525419" y="3694948"/>
              <a:ext cx="190019" cy="77825"/>
            </a:xfrm>
            <a:custGeom>
              <a:avLst/>
              <a:gdLst/>
              <a:ahLst/>
              <a:cxnLst/>
              <a:rect l="l" t="t" r="r" b="b"/>
              <a:pathLst>
                <a:path w="7254" h="2971" extrusionOk="0">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41"/>
            <p:cNvSpPr/>
            <p:nvPr/>
          </p:nvSpPr>
          <p:spPr>
            <a:xfrm>
              <a:off x="7489296" y="3815603"/>
              <a:ext cx="82698" cy="153765"/>
            </a:xfrm>
            <a:custGeom>
              <a:avLst/>
              <a:gdLst/>
              <a:ahLst/>
              <a:cxnLst/>
              <a:rect l="l" t="t" r="r" b="b"/>
              <a:pathLst>
                <a:path w="3157" h="5870" extrusionOk="0">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4" name="Google Shape;8504;p41"/>
          <p:cNvGrpSpPr/>
          <p:nvPr/>
        </p:nvGrpSpPr>
        <p:grpSpPr>
          <a:xfrm>
            <a:off x="4715452" y="5339943"/>
            <a:ext cx="531323" cy="500486"/>
            <a:chOff x="4102650" y="3665322"/>
            <a:chExt cx="408459" cy="384752"/>
          </a:xfrm>
        </p:grpSpPr>
        <p:sp>
          <p:nvSpPr>
            <p:cNvPr id="8505" name="Google Shape;8505;p41"/>
            <p:cNvSpPr/>
            <p:nvPr/>
          </p:nvSpPr>
          <p:spPr>
            <a:xfrm>
              <a:off x="4117188" y="3671137"/>
              <a:ext cx="373986" cy="373724"/>
            </a:xfrm>
            <a:custGeom>
              <a:avLst/>
              <a:gdLst/>
              <a:ahLst/>
              <a:cxnLst/>
              <a:rect l="l" t="t" r="r" b="b"/>
              <a:pathLst>
                <a:path w="14277" h="14267" extrusionOk="0">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41"/>
            <p:cNvSpPr/>
            <p:nvPr/>
          </p:nvSpPr>
          <p:spPr>
            <a:xfrm>
              <a:off x="4292878" y="3671137"/>
              <a:ext cx="198296" cy="373724"/>
            </a:xfrm>
            <a:custGeom>
              <a:avLst/>
              <a:gdLst/>
              <a:ahLst/>
              <a:cxnLst/>
              <a:rect l="l" t="t" r="r" b="b"/>
              <a:pathLst>
                <a:path w="7570" h="14267" extrusionOk="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41"/>
            <p:cNvSpPr/>
            <p:nvPr/>
          </p:nvSpPr>
          <p:spPr>
            <a:xfrm>
              <a:off x="4309590" y="3706920"/>
              <a:ext cx="155651" cy="244661"/>
            </a:xfrm>
            <a:custGeom>
              <a:avLst/>
              <a:gdLst/>
              <a:ahLst/>
              <a:cxnLst/>
              <a:rect l="l" t="t" r="r" b="b"/>
              <a:pathLst>
                <a:path w="5942" h="9340" extrusionOk="0">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41"/>
            <p:cNvSpPr/>
            <p:nvPr/>
          </p:nvSpPr>
          <p:spPr>
            <a:xfrm>
              <a:off x="4209656" y="3706998"/>
              <a:ext cx="117904" cy="143549"/>
            </a:xfrm>
            <a:custGeom>
              <a:avLst/>
              <a:gdLst/>
              <a:ahLst/>
              <a:cxnLst/>
              <a:rect l="l" t="t" r="r" b="b"/>
              <a:pathLst>
                <a:path w="4501" h="5480" extrusionOk="0">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41"/>
            <p:cNvSpPr/>
            <p:nvPr/>
          </p:nvSpPr>
          <p:spPr>
            <a:xfrm>
              <a:off x="4152289" y="3764811"/>
              <a:ext cx="245997" cy="244766"/>
            </a:xfrm>
            <a:custGeom>
              <a:avLst/>
              <a:gdLst/>
              <a:ahLst/>
              <a:cxnLst/>
              <a:rect l="l" t="t" r="r" b="b"/>
              <a:pathLst>
                <a:path w="9391" h="9344" extrusionOk="0">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41"/>
            <p:cNvSpPr/>
            <p:nvPr/>
          </p:nvSpPr>
          <p:spPr>
            <a:xfrm>
              <a:off x="4102650" y="3665322"/>
              <a:ext cx="408459" cy="384752"/>
            </a:xfrm>
            <a:custGeom>
              <a:avLst/>
              <a:gdLst/>
              <a:ahLst/>
              <a:cxnLst/>
              <a:rect l="l" t="t" r="r" b="b"/>
              <a:pathLst>
                <a:path w="15593" h="14688" extrusionOk="0">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1" name="Google Shape;8511;p41"/>
          <p:cNvGrpSpPr/>
          <p:nvPr/>
        </p:nvGrpSpPr>
        <p:grpSpPr>
          <a:xfrm>
            <a:off x="7700579" y="5929465"/>
            <a:ext cx="221586" cy="501303"/>
            <a:chOff x="6397489" y="4118522"/>
            <a:chExt cx="170346" cy="385381"/>
          </a:xfrm>
        </p:grpSpPr>
        <p:sp>
          <p:nvSpPr>
            <p:cNvPr id="8512" name="Google Shape;8512;p41"/>
            <p:cNvSpPr/>
            <p:nvPr/>
          </p:nvSpPr>
          <p:spPr>
            <a:xfrm>
              <a:off x="6439951" y="4124285"/>
              <a:ext cx="74525" cy="63759"/>
            </a:xfrm>
            <a:custGeom>
              <a:avLst/>
              <a:gdLst/>
              <a:ahLst/>
              <a:cxnLst/>
              <a:rect l="l" t="t" r="r" b="b"/>
              <a:pathLst>
                <a:path w="2845" h="2434" extrusionOk="0">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41"/>
            <p:cNvSpPr/>
            <p:nvPr/>
          </p:nvSpPr>
          <p:spPr>
            <a:xfrm>
              <a:off x="6475864" y="4124180"/>
              <a:ext cx="40497" cy="63863"/>
            </a:xfrm>
            <a:custGeom>
              <a:avLst/>
              <a:gdLst/>
              <a:ahLst/>
              <a:cxnLst/>
              <a:rect l="l" t="t" r="r" b="b"/>
              <a:pathLst>
                <a:path w="1546" h="2438" extrusionOk="0">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41"/>
            <p:cNvSpPr/>
            <p:nvPr/>
          </p:nvSpPr>
          <p:spPr>
            <a:xfrm>
              <a:off x="6403068" y="4205856"/>
              <a:ext cx="158977" cy="292415"/>
            </a:xfrm>
            <a:custGeom>
              <a:avLst/>
              <a:gdLst/>
              <a:ahLst/>
              <a:cxnLst/>
              <a:rect l="l" t="t" r="r" b="b"/>
              <a:pathLst>
                <a:path w="6069" h="11163" extrusionOk="0">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41"/>
            <p:cNvSpPr/>
            <p:nvPr/>
          </p:nvSpPr>
          <p:spPr>
            <a:xfrm>
              <a:off x="6452341" y="4375704"/>
              <a:ext cx="30281" cy="122540"/>
            </a:xfrm>
            <a:custGeom>
              <a:avLst/>
              <a:gdLst/>
              <a:ahLst/>
              <a:cxnLst/>
              <a:rect l="l" t="t" r="r" b="b"/>
              <a:pathLst>
                <a:path w="1156" h="4678" extrusionOk="0">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41"/>
            <p:cNvSpPr/>
            <p:nvPr/>
          </p:nvSpPr>
          <p:spPr>
            <a:xfrm>
              <a:off x="6499282" y="4248318"/>
              <a:ext cx="27950" cy="249953"/>
            </a:xfrm>
            <a:custGeom>
              <a:avLst/>
              <a:gdLst/>
              <a:ahLst/>
              <a:cxnLst/>
              <a:rect l="l" t="t" r="r" b="b"/>
              <a:pathLst>
                <a:path w="1067" h="9542" extrusionOk="0">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41"/>
            <p:cNvSpPr/>
            <p:nvPr/>
          </p:nvSpPr>
          <p:spPr>
            <a:xfrm>
              <a:off x="6410062" y="4248318"/>
              <a:ext cx="27950" cy="105068"/>
            </a:xfrm>
            <a:custGeom>
              <a:avLst/>
              <a:gdLst/>
              <a:ahLst/>
              <a:cxnLst/>
              <a:rect l="l" t="t" r="r" b="b"/>
              <a:pathLst>
                <a:path w="1067" h="4011" extrusionOk="0">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41"/>
            <p:cNvSpPr/>
            <p:nvPr/>
          </p:nvSpPr>
          <p:spPr>
            <a:xfrm>
              <a:off x="6505936" y="4205856"/>
              <a:ext cx="56031" cy="147504"/>
            </a:xfrm>
            <a:custGeom>
              <a:avLst/>
              <a:gdLst/>
              <a:ahLst/>
              <a:cxnLst/>
              <a:rect l="l" t="t" r="r" b="b"/>
              <a:pathLst>
                <a:path w="2139" h="5631" extrusionOk="0">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41"/>
            <p:cNvSpPr/>
            <p:nvPr/>
          </p:nvSpPr>
          <p:spPr>
            <a:xfrm>
              <a:off x="6486814" y="4292037"/>
              <a:ext cx="38795" cy="211603"/>
            </a:xfrm>
            <a:custGeom>
              <a:avLst/>
              <a:gdLst/>
              <a:ahLst/>
              <a:cxnLst/>
              <a:rect l="l" t="t" r="r" b="b"/>
              <a:pathLst>
                <a:path w="1481" h="8078" extrusionOk="0">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41"/>
            <p:cNvSpPr/>
            <p:nvPr/>
          </p:nvSpPr>
          <p:spPr>
            <a:xfrm>
              <a:off x="6445059" y="4118522"/>
              <a:ext cx="78035" cy="75153"/>
            </a:xfrm>
            <a:custGeom>
              <a:avLst/>
              <a:gdLst/>
              <a:ahLst/>
              <a:cxnLst/>
              <a:rect l="l" t="t" r="r" b="b"/>
              <a:pathLst>
                <a:path w="2979" h="2869" extrusionOk="0">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41"/>
            <p:cNvSpPr/>
            <p:nvPr/>
          </p:nvSpPr>
          <p:spPr>
            <a:xfrm>
              <a:off x="6397489" y="4243026"/>
              <a:ext cx="100667" cy="260876"/>
            </a:xfrm>
            <a:custGeom>
              <a:avLst/>
              <a:gdLst/>
              <a:ahLst/>
              <a:cxnLst/>
              <a:rect l="l" t="t" r="r" b="b"/>
              <a:pathLst>
                <a:path w="3843" h="9959" extrusionOk="0">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41"/>
            <p:cNvSpPr/>
            <p:nvPr/>
          </p:nvSpPr>
          <p:spPr>
            <a:xfrm>
              <a:off x="6397489" y="4200224"/>
              <a:ext cx="170346" cy="158820"/>
            </a:xfrm>
            <a:custGeom>
              <a:avLst/>
              <a:gdLst/>
              <a:ahLst/>
              <a:cxnLst/>
              <a:rect l="l" t="t" r="r" b="b"/>
              <a:pathLst>
                <a:path w="6503" h="6063" extrusionOk="0">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3" name="Google Shape;8523;p41"/>
          <p:cNvGrpSpPr/>
          <p:nvPr/>
        </p:nvGrpSpPr>
        <p:grpSpPr>
          <a:xfrm>
            <a:off x="9667493" y="5412215"/>
            <a:ext cx="518272" cy="356385"/>
            <a:chOff x="7909569" y="3720882"/>
            <a:chExt cx="398426" cy="273974"/>
          </a:xfrm>
        </p:grpSpPr>
        <p:sp>
          <p:nvSpPr>
            <p:cNvPr id="8524" name="Google Shape;8524;p41"/>
            <p:cNvSpPr/>
            <p:nvPr/>
          </p:nvSpPr>
          <p:spPr>
            <a:xfrm>
              <a:off x="7915594" y="3726513"/>
              <a:ext cx="386376" cy="232874"/>
            </a:xfrm>
            <a:custGeom>
              <a:avLst/>
              <a:gdLst/>
              <a:ahLst/>
              <a:cxnLst/>
              <a:rect l="l" t="t" r="r" b="b"/>
              <a:pathLst>
                <a:path w="14750" h="8890" extrusionOk="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41"/>
            <p:cNvSpPr/>
            <p:nvPr/>
          </p:nvSpPr>
          <p:spPr>
            <a:xfrm>
              <a:off x="8256784" y="3790167"/>
              <a:ext cx="38978" cy="169220"/>
            </a:xfrm>
            <a:custGeom>
              <a:avLst/>
              <a:gdLst/>
              <a:ahLst/>
              <a:cxnLst/>
              <a:rect l="l" t="t" r="r" b="b"/>
              <a:pathLst>
                <a:path w="1488" h="6460" extrusionOk="0">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41"/>
            <p:cNvSpPr/>
            <p:nvPr/>
          </p:nvSpPr>
          <p:spPr>
            <a:xfrm>
              <a:off x="8071428" y="3871215"/>
              <a:ext cx="65383" cy="56031"/>
            </a:xfrm>
            <a:custGeom>
              <a:avLst/>
              <a:gdLst/>
              <a:ahLst/>
              <a:cxnLst/>
              <a:rect l="l" t="t" r="r" b="b"/>
              <a:pathLst>
                <a:path w="2496" h="2139" extrusionOk="0">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41"/>
            <p:cNvSpPr/>
            <p:nvPr/>
          </p:nvSpPr>
          <p:spPr>
            <a:xfrm>
              <a:off x="8098618" y="3871215"/>
              <a:ext cx="40969" cy="56005"/>
            </a:xfrm>
            <a:custGeom>
              <a:avLst/>
              <a:gdLst/>
              <a:ahLst/>
              <a:cxnLst/>
              <a:rect l="l" t="t" r="r" b="b"/>
              <a:pathLst>
                <a:path w="1564" h="2138" extrusionOk="0">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41"/>
            <p:cNvSpPr/>
            <p:nvPr/>
          </p:nvSpPr>
          <p:spPr>
            <a:xfrm>
              <a:off x="7918187" y="3893664"/>
              <a:ext cx="39162" cy="33556"/>
            </a:xfrm>
            <a:custGeom>
              <a:avLst/>
              <a:gdLst/>
              <a:ahLst/>
              <a:cxnLst/>
              <a:rect l="l" t="t" r="r" b="b"/>
              <a:pathLst>
                <a:path w="1495" h="1281" extrusionOk="0">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41"/>
            <p:cNvSpPr/>
            <p:nvPr/>
          </p:nvSpPr>
          <p:spPr>
            <a:xfrm>
              <a:off x="7933825" y="3893664"/>
              <a:ext cx="25331" cy="33530"/>
            </a:xfrm>
            <a:custGeom>
              <a:avLst/>
              <a:gdLst/>
              <a:ahLst/>
              <a:cxnLst/>
              <a:rect l="l" t="t" r="r" b="b"/>
              <a:pathLst>
                <a:path w="967" h="1280" extrusionOk="0">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41"/>
            <p:cNvSpPr/>
            <p:nvPr/>
          </p:nvSpPr>
          <p:spPr>
            <a:xfrm>
              <a:off x="7996641" y="3893664"/>
              <a:ext cx="39266" cy="33556"/>
            </a:xfrm>
            <a:custGeom>
              <a:avLst/>
              <a:gdLst/>
              <a:ahLst/>
              <a:cxnLst/>
              <a:rect l="l" t="t" r="r" b="b"/>
              <a:pathLst>
                <a:path w="1499" h="1281" extrusionOk="0">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41"/>
            <p:cNvSpPr/>
            <p:nvPr/>
          </p:nvSpPr>
          <p:spPr>
            <a:xfrm>
              <a:off x="8012279" y="3893664"/>
              <a:ext cx="25409" cy="33530"/>
            </a:xfrm>
            <a:custGeom>
              <a:avLst/>
              <a:gdLst/>
              <a:ahLst/>
              <a:cxnLst/>
              <a:rect l="l" t="t" r="r" b="b"/>
              <a:pathLst>
                <a:path w="970" h="1280" extrusionOk="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41"/>
            <p:cNvSpPr/>
            <p:nvPr/>
          </p:nvSpPr>
          <p:spPr>
            <a:xfrm>
              <a:off x="8254636" y="3893664"/>
              <a:ext cx="39162" cy="33556"/>
            </a:xfrm>
            <a:custGeom>
              <a:avLst/>
              <a:gdLst/>
              <a:ahLst/>
              <a:cxnLst/>
              <a:rect l="l" t="t" r="r" b="b"/>
              <a:pathLst>
                <a:path w="1495" h="1281" extrusionOk="0">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41"/>
            <p:cNvSpPr/>
            <p:nvPr/>
          </p:nvSpPr>
          <p:spPr>
            <a:xfrm>
              <a:off x="8270248" y="3893664"/>
              <a:ext cx="25435" cy="33530"/>
            </a:xfrm>
            <a:custGeom>
              <a:avLst/>
              <a:gdLst/>
              <a:ahLst/>
              <a:cxnLst/>
              <a:rect l="l" t="t" r="r" b="b"/>
              <a:pathLst>
                <a:path w="971" h="1280" extrusionOk="0">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41"/>
            <p:cNvSpPr/>
            <p:nvPr/>
          </p:nvSpPr>
          <p:spPr>
            <a:xfrm>
              <a:off x="8176182" y="3893664"/>
              <a:ext cx="39162" cy="33556"/>
            </a:xfrm>
            <a:custGeom>
              <a:avLst/>
              <a:gdLst/>
              <a:ahLst/>
              <a:cxnLst/>
              <a:rect l="l" t="t" r="r" b="b"/>
              <a:pathLst>
                <a:path w="1495" h="1281" extrusionOk="0">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41"/>
            <p:cNvSpPr/>
            <p:nvPr/>
          </p:nvSpPr>
          <p:spPr>
            <a:xfrm>
              <a:off x="7925391" y="3959361"/>
              <a:ext cx="366782" cy="29758"/>
            </a:xfrm>
            <a:custGeom>
              <a:avLst/>
              <a:gdLst/>
              <a:ahLst/>
              <a:cxnLst/>
              <a:rect l="l" t="t" r="r" b="b"/>
              <a:pathLst>
                <a:path w="14002" h="1136" extrusionOk="0">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41"/>
            <p:cNvSpPr/>
            <p:nvPr/>
          </p:nvSpPr>
          <p:spPr>
            <a:xfrm>
              <a:off x="8256967" y="3959361"/>
              <a:ext cx="35206" cy="29758"/>
            </a:xfrm>
            <a:custGeom>
              <a:avLst/>
              <a:gdLst/>
              <a:ahLst/>
              <a:cxnLst/>
              <a:rect l="l" t="t" r="r" b="b"/>
              <a:pathLst>
                <a:path w="1344" h="1136" extrusionOk="0">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41"/>
            <p:cNvSpPr/>
            <p:nvPr/>
          </p:nvSpPr>
          <p:spPr>
            <a:xfrm>
              <a:off x="8191794" y="3893664"/>
              <a:ext cx="25435" cy="33530"/>
            </a:xfrm>
            <a:custGeom>
              <a:avLst/>
              <a:gdLst/>
              <a:ahLst/>
              <a:cxnLst/>
              <a:rect l="l" t="t" r="r" b="b"/>
              <a:pathLst>
                <a:path w="971" h="1280" extrusionOk="0">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41"/>
            <p:cNvSpPr/>
            <p:nvPr/>
          </p:nvSpPr>
          <p:spPr>
            <a:xfrm>
              <a:off x="7909569" y="3784457"/>
              <a:ext cx="311354" cy="210215"/>
            </a:xfrm>
            <a:custGeom>
              <a:avLst/>
              <a:gdLst/>
              <a:ahLst/>
              <a:cxnLst/>
              <a:rect l="l" t="t" r="r" b="b"/>
              <a:pathLst>
                <a:path w="11886" h="8025" extrusionOk="0">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41"/>
            <p:cNvSpPr/>
            <p:nvPr/>
          </p:nvSpPr>
          <p:spPr>
            <a:xfrm>
              <a:off x="8063805" y="3865426"/>
              <a:ext cx="78664" cy="67400"/>
            </a:xfrm>
            <a:custGeom>
              <a:avLst/>
              <a:gdLst/>
              <a:ahLst/>
              <a:cxnLst/>
              <a:rect l="l" t="t" r="r" b="b"/>
              <a:pathLst>
                <a:path w="3003" h="2573" extrusionOk="0">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41"/>
            <p:cNvSpPr/>
            <p:nvPr/>
          </p:nvSpPr>
          <p:spPr>
            <a:xfrm>
              <a:off x="7996641" y="3887927"/>
              <a:ext cx="52547" cy="44977"/>
            </a:xfrm>
            <a:custGeom>
              <a:avLst/>
              <a:gdLst/>
              <a:ahLst/>
              <a:cxnLst/>
              <a:rect l="l" t="t" r="r" b="b"/>
              <a:pathLst>
                <a:path w="2006" h="1717" extrusionOk="0">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41"/>
            <p:cNvSpPr/>
            <p:nvPr/>
          </p:nvSpPr>
          <p:spPr>
            <a:xfrm>
              <a:off x="8000151" y="3720882"/>
              <a:ext cx="307844" cy="273974"/>
            </a:xfrm>
            <a:custGeom>
              <a:avLst/>
              <a:gdLst/>
              <a:ahLst/>
              <a:cxnLst/>
              <a:rect l="l" t="t" r="r" b="b"/>
              <a:pathLst>
                <a:path w="11752" h="10459" extrusionOk="0">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41"/>
            <p:cNvSpPr/>
            <p:nvPr/>
          </p:nvSpPr>
          <p:spPr>
            <a:xfrm>
              <a:off x="8168559" y="3887927"/>
              <a:ext cx="52442" cy="44898"/>
            </a:xfrm>
            <a:custGeom>
              <a:avLst/>
              <a:gdLst/>
              <a:ahLst/>
              <a:cxnLst/>
              <a:rect l="l" t="t" r="r" b="b"/>
              <a:pathLst>
                <a:path w="2002" h="1714" extrusionOk="0">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3" name="Google Shape;8543;p41"/>
          <p:cNvGrpSpPr/>
          <p:nvPr/>
        </p:nvGrpSpPr>
        <p:grpSpPr>
          <a:xfrm>
            <a:off x="8368029" y="5930045"/>
            <a:ext cx="295323" cy="500145"/>
            <a:chOff x="6910596" y="4118967"/>
            <a:chExt cx="227032" cy="384490"/>
          </a:xfrm>
        </p:grpSpPr>
        <p:sp>
          <p:nvSpPr>
            <p:cNvPr id="8544" name="Google Shape;8544;p41"/>
            <p:cNvSpPr/>
            <p:nvPr/>
          </p:nvSpPr>
          <p:spPr>
            <a:xfrm>
              <a:off x="6916700" y="4206039"/>
              <a:ext cx="214563" cy="291865"/>
            </a:xfrm>
            <a:custGeom>
              <a:avLst/>
              <a:gdLst/>
              <a:ahLst/>
              <a:cxnLst/>
              <a:rect l="l" t="t" r="r" b="b"/>
              <a:pathLst>
                <a:path w="8191" h="11142" extrusionOk="0">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41"/>
            <p:cNvSpPr/>
            <p:nvPr/>
          </p:nvSpPr>
          <p:spPr>
            <a:xfrm>
              <a:off x="7048723" y="4248423"/>
              <a:ext cx="46889" cy="134040"/>
            </a:xfrm>
            <a:custGeom>
              <a:avLst/>
              <a:gdLst/>
              <a:ahLst/>
              <a:cxnLst/>
              <a:rect l="l" t="t" r="r" b="b"/>
              <a:pathLst>
                <a:path w="1790" h="5117" extrusionOk="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41"/>
            <p:cNvSpPr/>
            <p:nvPr/>
          </p:nvSpPr>
          <p:spPr>
            <a:xfrm>
              <a:off x="6981506" y="4124625"/>
              <a:ext cx="74341" cy="63680"/>
            </a:xfrm>
            <a:custGeom>
              <a:avLst/>
              <a:gdLst/>
              <a:ahLst/>
              <a:cxnLst/>
              <a:rect l="l" t="t" r="r" b="b"/>
              <a:pathLst>
                <a:path w="2838" h="2431" extrusionOk="0">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41"/>
            <p:cNvSpPr/>
            <p:nvPr/>
          </p:nvSpPr>
          <p:spPr>
            <a:xfrm>
              <a:off x="7017236" y="4124625"/>
              <a:ext cx="40419" cy="63680"/>
            </a:xfrm>
            <a:custGeom>
              <a:avLst/>
              <a:gdLst/>
              <a:ahLst/>
              <a:cxnLst/>
              <a:rect l="l" t="t" r="r" b="b"/>
              <a:pathLst>
                <a:path w="1543" h="2431" extrusionOk="0">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41"/>
            <p:cNvSpPr/>
            <p:nvPr/>
          </p:nvSpPr>
          <p:spPr>
            <a:xfrm>
              <a:off x="6925135" y="4248423"/>
              <a:ext cx="52076" cy="104859"/>
            </a:xfrm>
            <a:custGeom>
              <a:avLst/>
              <a:gdLst/>
              <a:ahLst/>
              <a:cxnLst/>
              <a:rect l="l" t="t" r="r" b="b"/>
              <a:pathLst>
                <a:path w="1988" h="4003" extrusionOk="0">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41"/>
            <p:cNvSpPr/>
            <p:nvPr/>
          </p:nvSpPr>
          <p:spPr>
            <a:xfrm>
              <a:off x="7047387" y="4206039"/>
              <a:ext cx="84531" cy="147268"/>
            </a:xfrm>
            <a:custGeom>
              <a:avLst/>
              <a:gdLst/>
              <a:ahLst/>
              <a:cxnLst/>
              <a:rect l="l" t="t" r="r" b="b"/>
              <a:pathLst>
                <a:path w="3227" h="5622" extrusionOk="0">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41"/>
            <p:cNvSpPr/>
            <p:nvPr/>
          </p:nvSpPr>
          <p:spPr>
            <a:xfrm>
              <a:off x="6993713" y="4382436"/>
              <a:ext cx="20406" cy="115468"/>
            </a:xfrm>
            <a:custGeom>
              <a:avLst/>
              <a:gdLst/>
              <a:ahLst/>
              <a:cxnLst/>
              <a:rect l="l" t="t" r="r" b="b"/>
              <a:pathLst>
                <a:path w="779" h="4408" extrusionOk="0">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41"/>
            <p:cNvSpPr/>
            <p:nvPr/>
          </p:nvSpPr>
          <p:spPr>
            <a:xfrm>
              <a:off x="7040759" y="4382358"/>
              <a:ext cx="20380" cy="115572"/>
            </a:xfrm>
            <a:custGeom>
              <a:avLst/>
              <a:gdLst/>
              <a:ahLst/>
              <a:cxnLst/>
              <a:rect l="l" t="t" r="r" b="b"/>
              <a:pathLst>
                <a:path w="778" h="4412" extrusionOk="0">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41"/>
            <p:cNvSpPr/>
            <p:nvPr/>
          </p:nvSpPr>
          <p:spPr>
            <a:xfrm>
              <a:off x="6986536" y="4118967"/>
              <a:ext cx="77930" cy="74996"/>
            </a:xfrm>
            <a:custGeom>
              <a:avLst/>
              <a:gdLst/>
              <a:ahLst/>
              <a:cxnLst/>
              <a:rect l="l" t="t" r="r" b="b"/>
              <a:pathLst>
                <a:path w="2975" h="2863" extrusionOk="0">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41"/>
            <p:cNvSpPr/>
            <p:nvPr/>
          </p:nvSpPr>
          <p:spPr>
            <a:xfrm>
              <a:off x="7008697" y="4340708"/>
              <a:ext cx="93385" cy="162750"/>
            </a:xfrm>
            <a:custGeom>
              <a:avLst/>
              <a:gdLst/>
              <a:ahLst/>
              <a:cxnLst/>
              <a:rect l="l" t="t" r="r" b="b"/>
              <a:pathLst>
                <a:path w="3565" h="6213" extrusionOk="0">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41"/>
            <p:cNvSpPr/>
            <p:nvPr/>
          </p:nvSpPr>
          <p:spPr>
            <a:xfrm>
              <a:off x="6934905" y="4200381"/>
              <a:ext cx="202723" cy="158637"/>
            </a:xfrm>
            <a:custGeom>
              <a:avLst/>
              <a:gdLst/>
              <a:ahLst/>
              <a:cxnLst/>
              <a:rect l="l" t="t" r="r" b="b"/>
              <a:pathLst>
                <a:path w="7739" h="6056" extrusionOk="0">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41"/>
            <p:cNvSpPr/>
            <p:nvPr/>
          </p:nvSpPr>
          <p:spPr>
            <a:xfrm>
              <a:off x="6910596" y="4242660"/>
              <a:ext cx="109338" cy="260719"/>
            </a:xfrm>
            <a:custGeom>
              <a:avLst/>
              <a:gdLst/>
              <a:ahLst/>
              <a:cxnLst/>
              <a:rect l="l" t="t" r="r" b="b"/>
              <a:pathLst>
                <a:path w="4174" h="9953" extrusionOk="0">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6" name="Google Shape;8556;p41"/>
          <p:cNvGrpSpPr/>
          <p:nvPr/>
        </p:nvGrpSpPr>
        <p:grpSpPr>
          <a:xfrm>
            <a:off x="8969137" y="5948138"/>
            <a:ext cx="501406" cy="463958"/>
            <a:chOff x="7372702" y="4132876"/>
            <a:chExt cx="385459" cy="356671"/>
          </a:xfrm>
        </p:grpSpPr>
        <p:sp>
          <p:nvSpPr>
            <p:cNvPr id="8557" name="Google Shape;8557;p41"/>
            <p:cNvSpPr/>
            <p:nvPr/>
          </p:nvSpPr>
          <p:spPr>
            <a:xfrm>
              <a:off x="7378360" y="4271762"/>
              <a:ext cx="221374" cy="212258"/>
            </a:xfrm>
            <a:custGeom>
              <a:avLst/>
              <a:gdLst/>
              <a:ahLst/>
              <a:cxnLst/>
              <a:rect l="l" t="t" r="r" b="b"/>
              <a:pathLst>
                <a:path w="8451" h="8103" extrusionOk="0">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41"/>
            <p:cNvSpPr/>
            <p:nvPr/>
          </p:nvSpPr>
          <p:spPr>
            <a:xfrm>
              <a:off x="7527724" y="4271762"/>
              <a:ext cx="72010" cy="173175"/>
            </a:xfrm>
            <a:custGeom>
              <a:avLst/>
              <a:gdLst/>
              <a:ahLst/>
              <a:cxnLst/>
              <a:rect l="l" t="t" r="r" b="b"/>
              <a:pathLst>
                <a:path w="2749" h="6611" extrusionOk="0">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41"/>
            <p:cNvSpPr/>
            <p:nvPr/>
          </p:nvSpPr>
          <p:spPr>
            <a:xfrm>
              <a:off x="7425826" y="4138535"/>
              <a:ext cx="326704" cy="270909"/>
            </a:xfrm>
            <a:custGeom>
              <a:avLst/>
              <a:gdLst/>
              <a:ahLst/>
              <a:cxnLst/>
              <a:rect l="l" t="t" r="r" b="b"/>
              <a:pathLst>
                <a:path w="12472" h="10342" extrusionOk="0">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41"/>
            <p:cNvSpPr/>
            <p:nvPr/>
          </p:nvSpPr>
          <p:spPr>
            <a:xfrm>
              <a:off x="7681672" y="4138535"/>
              <a:ext cx="70857" cy="207674"/>
            </a:xfrm>
            <a:custGeom>
              <a:avLst/>
              <a:gdLst/>
              <a:ahLst/>
              <a:cxnLst/>
              <a:rect l="l" t="t" r="r" b="b"/>
              <a:pathLst>
                <a:path w="2705" h="7928" extrusionOk="0">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41"/>
            <p:cNvSpPr/>
            <p:nvPr/>
          </p:nvSpPr>
          <p:spPr>
            <a:xfrm>
              <a:off x="7503573" y="4220132"/>
              <a:ext cx="27033" cy="27059"/>
            </a:xfrm>
            <a:custGeom>
              <a:avLst/>
              <a:gdLst/>
              <a:ahLst/>
              <a:cxnLst/>
              <a:rect l="l" t="t" r="r" b="b"/>
              <a:pathLst>
                <a:path w="1032" h="1033" extrusionOk="0">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41"/>
            <p:cNvSpPr/>
            <p:nvPr/>
          </p:nvSpPr>
          <p:spPr>
            <a:xfrm>
              <a:off x="7570998" y="4220132"/>
              <a:ext cx="27112" cy="27059"/>
            </a:xfrm>
            <a:custGeom>
              <a:avLst/>
              <a:gdLst/>
              <a:ahLst/>
              <a:cxnLst/>
              <a:rect l="l" t="t" r="r" b="b"/>
              <a:pathLst>
                <a:path w="1035" h="1033" extrusionOk="0">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41"/>
            <p:cNvSpPr/>
            <p:nvPr/>
          </p:nvSpPr>
          <p:spPr>
            <a:xfrm>
              <a:off x="7638398" y="4220132"/>
              <a:ext cx="27138" cy="27059"/>
            </a:xfrm>
            <a:custGeom>
              <a:avLst/>
              <a:gdLst/>
              <a:ahLst/>
              <a:cxnLst/>
              <a:rect l="l" t="t" r="r" b="b"/>
              <a:pathLst>
                <a:path w="1036" h="1033" extrusionOk="0">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41"/>
            <p:cNvSpPr/>
            <p:nvPr/>
          </p:nvSpPr>
          <p:spPr>
            <a:xfrm>
              <a:off x="7372702" y="4212247"/>
              <a:ext cx="385197" cy="277300"/>
            </a:xfrm>
            <a:custGeom>
              <a:avLst/>
              <a:gdLst/>
              <a:ahLst/>
              <a:cxnLst/>
              <a:rect l="l" t="t" r="r" b="b"/>
              <a:pathLst>
                <a:path w="14705" h="10586" extrusionOk="0">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41"/>
            <p:cNvSpPr/>
            <p:nvPr/>
          </p:nvSpPr>
          <p:spPr>
            <a:xfrm>
              <a:off x="7372781" y="4132876"/>
              <a:ext cx="385381" cy="231983"/>
            </a:xfrm>
            <a:custGeom>
              <a:avLst/>
              <a:gdLst/>
              <a:ahLst/>
              <a:cxnLst/>
              <a:rect l="l" t="t" r="r" b="b"/>
              <a:pathLst>
                <a:path w="14712" h="8856" extrusionOk="0">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41"/>
            <p:cNvSpPr/>
            <p:nvPr/>
          </p:nvSpPr>
          <p:spPr>
            <a:xfrm>
              <a:off x="7497914" y="4214474"/>
              <a:ext cx="44820" cy="38428"/>
            </a:xfrm>
            <a:custGeom>
              <a:avLst/>
              <a:gdLst/>
              <a:ahLst/>
              <a:cxnLst/>
              <a:rect l="l" t="t" r="r" b="b"/>
              <a:pathLst>
                <a:path w="1711" h="1467" extrusionOk="0">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41"/>
            <p:cNvSpPr/>
            <p:nvPr/>
          </p:nvSpPr>
          <p:spPr>
            <a:xfrm>
              <a:off x="7565340" y="4214422"/>
              <a:ext cx="44820" cy="38428"/>
            </a:xfrm>
            <a:custGeom>
              <a:avLst/>
              <a:gdLst/>
              <a:ahLst/>
              <a:cxnLst/>
              <a:rect l="l" t="t" r="r" b="b"/>
              <a:pathLst>
                <a:path w="1711" h="1467" extrusionOk="0">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41"/>
            <p:cNvSpPr/>
            <p:nvPr/>
          </p:nvSpPr>
          <p:spPr>
            <a:xfrm>
              <a:off x="7632740" y="4214422"/>
              <a:ext cx="44924" cy="38428"/>
            </a:xfrm>
            <a:custGeom>
              <a:avLst/>
              <a:gdLst/>
              <a:ahLst/>
              <a:cxnLst/>
              <a:rect l="l" t="t" r="r" b="b"/>
              <a:pathLst>
                <a:path w="1715" h="1467" extrusionOk="0">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36"/>
        <p:cNvGrpSpPr/>
        <p:nvPr/>
      </p:nvGrpSpPr>
      <p:grpSpPr>
        <a:xfrm>
          <a:off x="0" y="0"/>
          <a:ext cx="0" cy="0"/>
          <a:chOff x="0" y="0"/>
          <a:chExt cx="0" cy="0"/>
        </a:xfrm>
      </p:grpSpPr>
      <p:sp>
        <p:nvSpPr>
          <p:cNvPr id="337" name="Google Shape;337;p24"/>
          <p:cNvSpPr txBox="1">
            <a:spLocks noGrp="1"/>
          </p:cNvSpPr>
          <p:nvPr>
            <p:ph type="title"/>
          </p:nvPr>
        </p:nvSpPr>
        <p:spPr>
          <a:xfrm>
            <a:off x="1057650" y="492175"/>
            <a:ext cx="8576700" cy="633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template</a:t>
            </a:r>
            <a:endParaRPr/>
          </a:p>
        </p:txBody>
      </p:sp>
      <p:sp>
        <p:nvSpPr>
          <p:cNvPr id="338" name="Google Shape;338;p24"/>
          <p:cNvSpPr txBox="1"/>
          <p:nvPr/>
        </p:nvSpPr>
        <p:spPr>
          <a:xfrm>
            <a:off x="725400" y="1392925"/>
            <a:ext cx="9241200" cy="349200"/>
          </a:xfrm>
          <a:prstGeom prst="rect">
            <a:avLst/>
          </a:prstGeom>
          <a:noFill/>
          <a:ln>
            <a:noFill/>
          </a:ln>
        </p:spPr>
        <p:txBody>
          <a:bodyPr spcFirstLastPara="1" wrap="square" lIns="91425" tIns="91425" rIns="90000" bIns="90000" anchor="t" anchorCtr="0">
            <a:noAutofit/>
          </a:bodyPr>
          <a:lstStyle/>
          <a:p>
            <a:pPr marL="0" lvl="0" indent="0" algn="ctr" rtl="0">
              <a:spcBef>
                <a:spcPts val="0"/>
              </a:spcBef>
              <a:spcAft>
                <a:spcPts val="0"/>
              </a:spcAft>
              <a:buNone/>
            </a:pPr>
            <a:r>
              <a:rPr lang="en" sz="1500">
                <a:solidFill>
                  <a:schemeClr val="lt1"/>
                </a:solidFill>
                <a:latin typeface="Montserrat Medium"/>
                <a:ea typeface="Montserrat Medium"/>
                <a:cs typeface="Montserrat Medium"/>
                <a:sym typeface="Montserrat Medium"/>
              </a:rPr>
              <a:t>You can delete this slide when you’re done editing the presentation</a:t>
            </a:r>
            <a:endParaRPr sz="1500">
              <a:solidFill>
                <a:schemeClr val="lt1"/>
              </a:solidFill>
              <a:latin typeface="Montserrat Medium"/>
              <a:ea typeface="Montserrat Medium"/>
              <a:cs typeface="Montserrat Medium"/>
              <a:sym typeface="Montserrat Medium"/>
            </a:endParaRPr>
          </a:p>
        </p:txBody>
      </p:sp>
      <p:graphicFrame>
        <p:nvGraphicFramePr>
          <p:cNvPr id="339" name="Google Shape;339;p24"/>
          <p:cNvGraphicFramePr/>
          <p:nvPr/>
        </p:nvGraphicFramePr>
        <p:xfrm>
          <a:off x="689575" y="2070975"/>
          <a:ext cx="9312850" cy="3555975"/>
        </p:xfrm>
        <a:graphic>
          <a:graphicData uri="http://schemas.openxmlformats.org/drawingml/2006/table">
            <a:tbl>
              <a:tblPr>
                <a:noFill/>
                <a:tableStyleId>{7B3B1277-400C-4D02-9C29-05686F2C3AD7}</a:tableStyleId>
              </a:tblPr>
              <a:tblGrid>
                <a:gridCol w="3146250">
                  <a:extLst>
                    <a:ext uri="{9D8B030D-6E8A-4147-A177-3AD203B41FA5}">
                      <a16:colId xmlns:a16="http://schemas.microsoft.com/office/drawing/2014/main" val="20000"/>
                    </a:ext>
                  </a:extLst>
                </a:gridCol>
                <a:gridCol w="6166600">
                  <a:extLst>
                    <a:ext uri="{9D8B030D-6E8A-4147-A177-3AD203B41FA5}">
                      <a16:colId xmlns:a16="http://schemas.microsoft.com/office/drawing/2014/main" val="20001"/>
                    </a:ext>
                  </a:extLst>
                </a:gridCol>
              </a:tblGrid>
              <a:tr h="645475">
                <a:tc>
                  <a:txBody>
                    <a:bodyPr/>
                    <a:lstStyle/>
                    <a:p>
                      <a:pPr marL="0" lvl="0" indent="0" algn="l" rtl="0">
                        <a:spcBef>
                          <a:spcPts val="0"/>
                        </a:spcBef>
                        <a:spcAft>
                          <a:spcPts val="0"/>
                        </a:spcAft>
                        <a:buNone/>
                      </a:pPr>
                      <a:r>
                        <a:rPr lang="en" sz="1500" u="sng">
                          <a:solidFill>
                            <a:schemeClr val="dk1"/>
                          </a:solidFill>
                          <a:latin typeface="Rozha One"/>
                          <a:ea typeface="Rozha One"/>
                          <a:cs typeface="Rozha One"/>
                          <a:sym typeface="Rozha One"/>
                          <a:hlinkClick r:id="rId3"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Fonts</a:t>
                      </a:r>
                      <a:endParaRPr sz="1500">
                        <a:solidFill>
                          <a:schemeClr val="dk1"/>
                        </a:solidFill>
                        <a:latin typeface="Rozha One"/>
                        <a:ea typeface="Rozha One"/>
                        <a:cs typeface="Rozha One"/>
                        <a:sym typeface="Rozha One"/>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1300">
                          <a:solidFill>
                            <a:schemeClr val="dk1"/>
                          </a:solidFill>
                          <a:latin typeface="Montserrat Medium"/>
                          <a:ea typeface="Montserrat Medium"/>
                          <a:cs typeface="Montserrat Medium"/>
                          <a:sym typeface="Montserrat Medium"/>
                        </a:rPr>
                        <a:t>To view this template correctly in PowerPoint, download and install the fonts we used</a:t>
                      </a:r>
                      <a:endParaRPr sz="1300">
                        <a:solidFill>
                          <a:schemeClr val="dk1"/>
                        </a:solidFill>
                        <a:latin typeface="Montserrat Medium"/>
                        <a:ea typeface="Montserrat Medium"/>
                        <a:cs typeface="Montserrat Medium"/>
                        <a:sym typeface="Montserrat Medium"/>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0"/>
                  </a:ext>
                </a:extLst>
              </a:tr>
              <a:tr h="645475">
                <a:tc>
                  <a:txBody>
                    <a:bodyPr/>
                    <a:lstStyle/>
                    <a:p>
                      <a:pPr marL="0" lvl="0" indent="0" algn="l" rtl="0">
                        <a:spcBef>
                          <a:spcPts val="0"/>
                        </a:spcBef>
                        <a:spcAft>
                          <a:spcPts val="0"/>
                        </a:spcAft>
                        <a:buNone/>
                      </a:pPr>
                      <a:r>
                        <a:rPr lang="en" sz="1500">
                          <a:solidFill>
                            <a:schemeClr val="dk1"/>
                          </a:solidFill>
                          <a:uFill>
                            <a:noFill/>
                          </a:uFill>
                          <a:latin typeface="Rozha One"/>
                          <a:ea typeface="Rozha One"/>
                          <a:cs typeface="Rozha One"/>
                          <a:sym typeface="Rozha One"/>
                          <a:hlinkClick r:id="">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Used</a:t>
                      </a:r>
                      <a:r>
                        <a:rPr lang="en" sz="1500">
                          <a:solidFill>
                            <a:schemeClr val="dk1"/>
                          </a:solidFill>
                          <a:latin typeface="Rozha One"/>
                          <a:ea typeface="Rozha One"/>
                          <a:cs typeface="Rozha One"/>
                          <a:sym typeface="Rozha One"/>
                        </a:rPr>
                        <a:t> and </a:t>
                      </a:r>
                      <a:r>
                        <a:rPr lang="en" sz="1500" u="sng">
                          <a:solidFill>
                            <a:schemeClr val="dk1"/>
                          </a:solidFill>
                          <a:latin typeface="Rozha One"/>
                          <a:ea typeface="Rozha One"/>
                          <a:cs typeface="Rozha One"/>
                          <a:sym typeface="Rozha One"/>
                          <a:hlinkClick r:id="rId4"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alternative</a:t>
                      </a:r>
                      <a:r>
                        <a:rPr lang="en" sz="1500" u="sng">
                          <a:solidFill>
                            <a:schemeClr val="dk1"/>
                          </a:solidFill>
                          <a:latin typeface="Rozha One"/>
                          <a:ea typeface="Rozha One"/>
                          <a:cs typeface="Rozha One"/>
                          <a:sym typeface="Rozha One"/>
                          <a:hlinkClick r:id="rId4"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 resources</a:t>
                      </a:r>
                      <a:endParaRPr sz="1500">
                        <a:solidFill>
                          <a:schemeClr val="dk1"/>
                        </a:solidFill>
                        <a:latin typeface="Rozha One"/>
                        <a:ea typeface="Rozha One"/>
                        <a:cs typeface="Rozha One"/>
                        <a:sym typeface="Rozha One"/>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lt2"/>
                    </a:solidFill>
                  </a:tcPr>
                </a:tc>
                <a:tc>
                  <a:txBody>
                    <a:bodyPr/>
                    <a:lstStyle/>
                    <a:p>
                      <a:pPr marL="0" marR="0" lvl="0" indent="0" algn="l" rtl="0">
                        <a:lnSpc>
                          <a:spcPct val="100000"/>
                        </a:lnSpc>
                        <a:spcBef>
                          <a:spcPts val="0"/>
                        </a:spcBef>
                        <a:spcAft>
                          <a:spcPts val="1600"/>
                        </a:spcAft>
                        <a:buNone/>
                      </a:pPr>
                      <a:r>
                        <a:rPr lang="en" sz="1300">
                          <a:solidFill>
                            <a:schemeClr val="dk1"/>
                          </a:solidFill>
                          <a:latin typeface="Montserrat Medium"/>
                          <a:ea typeface="Montserrat Medium"/>
                          <a:cs typeface="Montserrat Medium"/>
                          <a:sym typeface="Montserrat Medium"/>
                        </a:rPr>
                        <a:t>An assortment of graphic resources that are suitable for use in this presentation</a:t>
                      </a:r>
                      <a:endParaRPr sz="1300">
                        <a:solidFill>
                          <a:schemeClr val="dk1"/>
                        </a:solidFill>
                        <a:latin typeface="Montserrat Medium"/>
                        <a:ea typeface="Montserrat Medium"/>
                        <a:cs typeface="Montserrat Medium"/>
                        <a:sym typeface="Montserrat Medium"/>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1"/>
                  </a:ext>
                </a:extLst>
              </a:tr>
              <a:tr h="627350">
                <a:tc>
                  <a:txBody>
                    <a:bodyPr/>
                    <a:lstStyle/>
                    <a:p>
                      <a:pPr marL="0" lvl="0" indent="0" algn="l" rtl="0">
                        <a:spcBef>
                          <a:spcPts val="0"/>
                        </a:spcBef>
                        <a:spcAft>
                          <a:spcPts val="0"/>
                        </a:spcAft>
                        <a:buNone/>
                      </a:pPr>
                      <a:r>
                        <a:rPr lang="en" sz="1500" u="sng">
                          <a:solidFill>
                            <a:schemeClr val="dk1"/>
                          </a:solidFill>
                          <a:latin typeface="Rozha One"/>
                          <a:ea typeface="Rozha One"/>
                          <a:cs typeface="Rozha One"/>
                          <a:sym typeface="Rozha One"/>
                          <a:hlinkClick r:id="rId5"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Thanks slide</a:t>
                      </a:r>
                      <a:endParaRPr sz="1500">
                        <a:solidFill>
                          <a:schemeClr val="dk1"/>
                        </a:solidFill>
                        <a:latin typeface="Rozha One"/>
                        <a:ea typeface="Rozha One"/>
                        <a:cs typeface="Rozha One"/>
                        <a:sym typeface="Rozha One"/>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1300">
                          <a:solidFill>
                            <a:schemeClr val="dk1"/>
                          </a:solidFill>
                          <a:latin typeface="Montserrat Medium"/>
                          <a:ea typeface="Montserrat Medium"/>
                          <a:cs typeface="Montserrat Medium"/>
                          <a:sym typeface="Montserrat Medium"/>
                        </a:rPr>
                        <a:t>You must keep it so that proper credits for our design are given</a:t>
                      </a:r>
                      <a:endParaRPr sz="1300">
                        <a:solidFill>
                          <a:schemeClr val="dk1"/>
                        </a:solidFill>
                        <a:latin typeface="Montserrat Medium"/>
                        <a:ea typeface="Montserrat Medium"/>
                        <a:cs typeface="Montserrat Medium"/>
                        <a:sym typeface="Montserrat Medium"/>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2"/>
                  </a:ext>
                </a:extLst>
              </a:tr>
              <a:tr h="496100">
                <a:tc>
                  <a:txBody>
                    <a:bodyPr/>
                    <a:lstStyle/>
                    <a:p>
                      <a:pPr marL="0" lvl="0" indent="0" algn="l" rtl="0">
                        <a:spcBef>
                          <a:spcPts val="0"/>
                        </a:spcBef>
                        <a:spcAft>
                          <a:spcPts val="0"/>
                        </a:spcAft>
                        <a:buNone/>
                      </a:pPr>
                      <a:r>
                        <a:rPr lang="en" sz="1500" u="sng">
                          <a:solidFill>
                            <a:schemeClr val="dk1"/>
                          </a:solidFill>
                          <a:latin typeface="Rozha One"/>
                          <a:ea typeface="Rozha One"/>
                          <a:cs typeface="Rozha One"/>
                          <a:sym typeface="Rozha One"/>
                          <a:hlinkClick r:id="rId3"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Colors</a:t>
                      </a:r>
                      <a:endParaRPr sz="1500">
                        <a:solidFill>
                          <a:schemeClr val="dk1"/>
                        </a:solidFill>
                        <a:latin typeface="Rozha One"/>
                        <a:ea typeface="Rozha One"/>
                        <a:cs typeface="Rozha One"/>
                        <a:sym typeface="Rozha One"/>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1300">
                          <a:solidFill>
                            <a:schemeClr val="dk1"/>
                          </a:solidFill>
                          <a:latin typeface="Montserrat Medium"/>
                          <a:ea typeface="Montserrat Medium"/>
                          <a:cs typeface="Montserrat Medium"/>
                          <a:sym typeface="Montserrat Medium"/>
                        </a:rPr>
                        <a:t>All the colors used in this presentation</a:t>
                      </a:r>
                      <a:endParaRPr sz="1300">
                        <a:solidFill>
                          <a:schemeClr val="dk1"/>
                        </a:solidFill>
                        <a:latin typeface="Montserrat Medium"/>
                        <a:ea typeface="Montserrat Medium"/>
                        <a:cs typeface="Montserrat Medium"/>
                        <a:sym typeface="Montserrat Medium"/>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3"/>
                  </a:ext>
                </a:extLst>
              </a:tr>
              <a:tr h="645475">
                <a:tc>
                  <a:txBody>
                    <a:bodyPr/>
                    <a:lstStyle/>
                    <a:p>
                      <a:pPr marL="0" lvl="0" indent="0" algn="l" rtl="0">
                        <a:spcBef>
                          <a:spcPts val="0"/>
                        </a:spcBef>
                        <a:spcAft>
                          <a:spcPts val="0"/>
                        </a:spcAft>
                        <a:buNone/>
                      </a:pPr>
                      <a:r>
                        <a:rPr lang="en" sz="1500" u="sng">
                          <a:solidFill>
                            <a:schemeClr val="dk1"/>
                          </a:solidFill>
                          <a:latin typeface="Rozha One"/>
                          <a:ea typeface="Rozha One"/>
                          <a:cs typeface="Rozha One"/>
                          <a:sym typeface="Rozha One"/>
                          <a:hlinkClick r:id="rId6"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Icons</a:t>
                      </a:r>
                      <a:r>
                        <a:rPr lang="en" sz="1500">
                          <a:solidFill>
                            <a:schemeClr val="dk1"/>
                          </a:solidFill>
                          <a:latin typeface="Rozha One"/>
                          <a:ea typeface="Rozha One"/>
                          <a:cs typeface="Rozha One"/>
                          <a:sym typeface="Rozha One"/>
                        </a:rPr>
                        <a:t> and </a:t>
                      </a:r>
                      <a:r>
                        <a:rPr lang="en" sz="1500" u="sng">
                          <a:solidFill>
                            <a:schemeClr val="dk1"/>
                          </a:solidFill>
                          <a:latin typeface="Rozha One"/>
                          <a:ea typeface="Rozha One"/>
                          <a:cs typeface="Rozha One"/>
                          <a:sym typeface="Rozha One"/>
                          <a:hlinkClick r:id="rId7"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infographic resources</a:t>
                      </a:r>
                      <a:endParaRPr sz="1500">
                        <a:solidFill>
                          <a:schemeClr val="dk1"/>
                        </a:solidFill>
                        <a:latin typeface="Rozha One"/>
                        <a:ea typeface="Rozha One"/>
                        <a:cs typeface="Rozha One"/>
                        <a:sym typeface="Rozha One"/>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lt2"/>
                    </a:solidFill>
                  </a:tcPr>
                </a:tc>
                <a:tc>
                  <a:txBody>
                    <a:bodyPr/>
                    <a:lstStyle/>
                    <a:p>
                      <a:pPr marL="0" lvl="0" indent="0" algn="l" rtl="0">
                        <a:spcBef>
                          <a:spcPts val="0"/>
                        </a:spcBef>
                        <a:spcAft>
                          <a:spcPts val="0"/>
                        </a:spcAft>
                        <a:buNone/>
                      </a:pPr>
                      <a:r>
                        <a:rPr lang="en" sz="1300">
                          <a:solidFill>
                            <a:schemeClr val="dk1"/>
                          </a:solidFill>
                          <a:latin typeface="Montserrat Medium"/>
                          <a:ea typeface="Montserrat Medium"/>
                          <a:cs typeface="Montserrat Medium"/>
                          <a:sym typeface="Montserrat Medium"/>
                        </a:rPr>
                        <a:t>These can be used in the template, and their size and color can be edited</a:t>
                      </a:r>
                      <a:endParaRPr sz="1300">
                        <a:solidFill>
                          <a:schemeClr val="dk1"/>
                        </a:solidFill>
                        <a:latin typeface="Montserrat Medium"/>
                        <a:ea typeface="Montserrat Medium"/>
                        <a:cs typeface="Montserrat Medium"/>
                        <a:sym typeface="Montserrat Medium"/>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lt1"/>
                      </a:solidFill>
                      <a:prstDash val="solid"/>
                      <a:round/>
                      <a:headEnd type="none" w="sm" len="sm"/>
                      <a:tailEnd type="none" w="sm" len="sm"/>
                    </a:lnB>
                  </a:tcPr>
                </a:tc>
                <a:extLst>
                  <a:ext uri="{0D108BD9-81ED-4DB2-BD59-A6C34878D82A}">
                    <a16:rowId xmlns:a16="http://schemas.microsoft.com/office/drawing/2014/main" val="10004"/>
                  </a:ext>
                </a:extLst>
              </a:tr>
              <a:tr h="496100">
                <a:tc>
                  <a:txBody>
                    <a:bodyPr/>
                    <a:lstStyle/>
                    <a:p>
                      <a:pPr marL="0" lvl="0" indent="0" algn="l" rtl="0">
                        <a:spcBef>
                          <a:spcPts val="0"/>
                        </a:spcBef>
                        <a:spcAft>
                          <a:spcPts val="0"/>
                        </a:spcAft>
                        <a:buNone/>
                      </a:pPr>
                      <a:r>
                        <a:rPr lang="en" sz="1500">
                          <a:solidFill>
                            <a:schemeClr val="dk1"/>
                          </a:solidFill>
                          <a:latin typeface="Rozha One"/>
                          <a:ea typeface="Rozha One"/>
                          <a:cs typeface="Rozha One"/>
                          <a:sym typeface="Rozha One"/>
                        </a:rPr>
                        <a:t>Editable presentation theme </a:t>
                      </a:r>
                      <a:endParaRPr sz="1500">
                        <a:solidFill>
                          <a:schemeClr val="dk1"/>
                        </a:solidFill>
                        <a:latin typeface="Rozha One"/>
                        <a:ea typeface="Rozha One"/>
                        <a:cs typeface="Rozha One"/>
                        <a:sym typeface="Rozha One"/>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accent1"/>
                      </a:solidFill>
                      <a:prstDash val="solid"/>
                      <a:round/>
                      <a:headEnd type="none" w="sm" len="sm"/>
                      <a:tailEnd type="none" w="sm" len="sm"/>
                    </a:lnT>
                    <a:lnB w="19050" cap="flat" cmpd="sng">
                      <a:solidFill>
                        <a:schemeClr val="accent1"/>
                      </a:solidFill>
                      <a:prstDash val="solid"/>
                      <a:round/>
                      <a:headEnd type="none" w="sm" len="sm"/>
                      <a:tailEnd type="none" w="sm" len="sm"/>
                    </a:lnB>
                    <a:solidFill>
                      <a:schemeClr val="lt2"/>
                    </a:solidFill>
                  </a:tcPr>
                </a:tc>
                <a:tc>
                  <a:txBody>
                    <a:bodyPr/>
                    <a:lstStyle/>
                    <a:p>
                      <a:pPr marL="0" lvl="0" indent="0" algn="l" rtl="0">
                        <a:spcBef>
                          <a:spcPts val="0"/>
                        </a:spcBef>
                        <a:spcAft>
                          <a:spcPts val="1600"/>
                        </a:spcAft>
                        <a:buNone/>
                      </a:pPr>
                      <a:r>
                        <a:rPr lang="en" sz="1300">
                          <a:solidFill>
                            <a:schemeClr val="dk1"/>
                          </a:solidFill>
                          <a:latin typeface="Montserrat Medium"/>
                          <a:ea typeface="Montserrat Medium"/>
                          <a:cs typeface="Montserrat Medium"/>
                          <a:sym typeface="Montserrat Medium"/>
                        </a:rPr>
                        <a:t>You can edit the master slides easily.</a:t>
                      </a:r>
                      <a:endParaRPr sz="1300" b="1" u="sng">
                        <a:solidFill>
                          <a:schemeClr val="dk1"/>
                        </a:solidFill>
                        <a:latin typeface="Montserrat"/>
                        <a:ea typeface="Montserrat"/>
                        <a:cs typeface="Montserrat"/>
                        <a:sym typeface="Montserrat"/>
                      </a:endParaRPr>
                    </a:p>
                  </a:txBody>
                  <a:tcPr marL="91425" marR="91425" marT="0" marB="0" anchor="ctr">
                    <a:lnL w="19050" cap="flat" cmpd="sng">
                      <a:solidFill>
                        <a:schemeClr val="accent1"/>
                      </a:solidFill>
                      <a:prstDash val="solid"/>
                      <a:round/>
                      <a:headEnd type="none" w="sm" len="sm"/>
                      <a:tailEnd type="none" w="sm" len="sm"/>
                    </a:lnL>
                    <a:lnR w="19050" cap="flat" cmpd="sng">
                      <a:solidFill>
                        <a:schemeClr val="accent1"/>
                      </a:solidFill>
                      <a:prstDash val="solid"/>
                      <a:round/>
                      <a:headEnd type="none" w="sm" len="sm"/>
                      <a:tailEnd type="none" w="sm" len="sm"/>
                    </a:lnR>
                    <a:lnT w="19050" cap="flat" cmpd="sng">
                      <a:solidFill>
                        <a:schemeClr val="lt1"/>
                      </a:solidFill>
                      <a:prstDash val="solid"/>
                      <a:round/>
                      <a:headEnd type="none" w="sm" len="sm"/>
                      <a:tailEnd type="none" w="sm" len="sm"/>
                    </a:lnT>
                    <a:lnB w="19050" cap="flat" cmpd="sng">
                      <a:solidFill>
                        <a:schemeClr val="accent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grpSp>
        <p:nvGrpSpPr>
          <p:cNvPr id="340" name="Google Shape;340;p24"/>
          <p:cNvGrpSpPr/>
          <p:nvPr/>
        </p:nvGrpSpPr>
        <p:grpSpPr>
          <a:xfrm rot="-10482986" flipH="1">
            <a:off x="75619" y="6003918"/>
            <a:ext cx="1708361" cy="3721625"/>
            <a:chOff x="232775" y="361650"/>
            <a:chExt cx="1254500" cy="2732900"/>
          </a:xfrm>
        </p:grpSpPr>
        <p:sp>
          <p:nvSpPr>
            <p:cNvPr id="341" name="Google Shape;341;p24"/>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4"/>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4"/>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4"/>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4"/>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4"/>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4"/>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4"/>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4"/>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 name="Google Shape;350;p24"/>
          <p:cNvGrpSpPr/>
          <p:nvPr/>
        </p:nvGrpSpPr>
        <p:grpSpPr>
          <a:xfrm>
            <a:off x="9244254" y="200575"/>
            <a:ext cx="1174566" cy="1625381"/>
            <a:chOff x="9244254" y="200575"/>
            <a:chExt cx="1174566" cy="1625381"/>
          </a:xfrm>
        </p:grpSpPr>
        <p:sp>
          <p:nvSpPr>
            <p:cNvPr id="351" name="Google Shape;351;p24"/>
            <p:cNvSpPr/>
            <p:nvPr/>
          </p:nvSpPr>
          <p:spPr>
            <a:xfrm>
              <a:off x="10024138" y="200575"/>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4"/>
            <p:cNvSpPr/>
            <p:nvPr/>
          </p:nvSpPr>
          <p:spPr>
            <a:xfrm>
              <a:off x="10056576" y="201648"/>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4"/>
            <p:cNvSpPr/>
            <p:nvPr/>
          </p:nvSpPr>
          <p:spPr>
            <a:xfrm>
              <a:off x="10056576" y="201648"/>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4"/>
            <p:cNvSpPr/>
            <p:nvPr/>
          </p:nvSpPr>
          <p:spPr>
            <a:xfrm>
              <a:off x="10233502" y="266560"/>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4"/>
            <p:cNvSpPr/>
            <p:nvPr/>
          </p:nvSpPr>
          <p:spPr>
            <a:xfrm>
              <a:off x="10181751" y="324498"/>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4"/>
            <p:cNvSpPr/>
            <p:nvPr/>
          </p:nvSpPr>
          <p:spPr>
            <a:xfrm>
              <a:off x="9853113" y="840307"/>
              <a:ext cx="565707" cy="548866"/>
            </a:xfrm>
            <a:custGeom>
              <a:avLst/>
              <a:gdLst/>
              <a:ahLst/>
              <a:cxnLst/>
              <a:rect l="l" t="t" r="r" b="b"/>
              <a:pathLst>
                <a:path w="16829" h="16328" extrusionOk="0">
                  <a:moveTo>
                    <a:pt x="5597" y="1"/>
                  </a:moveTo>
                  <a:cubicBezTo>
                    <a:pt x="5375" y="1"/>
                    <a:pt x="5157" y="41"/>
                    <a:pt x="4947" y="123"/>
                  </a:cubicBezTo>
                  <a:cubicBezTo>
                    <a:pt x="3694" y="749"/>
                    <a:pt x="3867" y="3276"/>
                    <a:pt x="4947" y="4810"/>
                  </a:cubicBezTo>
                  <a:cubicBezTo>
                    <a:pt x="4151" y="4508"/>
                    <a:pt x="3413" y="4371"/>
                    <a:pt x="2767" y="4371"/>
                  </a:cubicBezTo>
                  <a:cubicBezTo>
                    <a:pt x="1291" y="4371"/>
                    <a:pt x="293" y="5083"/>
                    <a:pt x="173" y="6150"/>
                  </a:cubicBezTo>
                  <a:cubicBezTo>
                    <a:pt x="0" y="7316"/>
                    <a:pt x="1707" y="8396"/>
                    <a:pt x="3327" y="8591"/>
                  </a:cubicBezTo>
                  <a:cubicBezTo>
                    <a:pt x="1426" y="9584"/>
                    <a:pt x="886" y="11204"/>
                    <a:pt x="1620" y="12284"/>
                  </a:cubicBezTo>
                  <a:cubicBezTo>
                    <a:pt x="1908" y="12691"/>
                    <a:pt x="2424" y="12875"/>
                    <a:pt x="3029" y="12875"/>
                  </a:cubicBezTo>
                  <a:cubicBezTo>
                    <a:pt x="3741" y="12875"/>
                    <a:pt x="4578" y="12620"/>
                    <a:pt x="5314" y="12176"/>
                  </a:cubicBezTo>
                  <a:lnTo>
                    <a:pt x="5314" y="12176"/>
                  </a:lnTo>
                  <a:cubicBezTo>
                    <a:pt x="4666" y="14531"/>
                    <a:pt x="5573" y="16238"/>
                    <a:pt x="7021" y="16324"/>
                  </a:cubicBezTo>
                  <a:cubicBezTo>
                    <a:pt x="7054" y="16327"/>
                    <a:pt x="7087" y="16328"/>
                    <a:pt x="7120" y="16328"/>
                  </a:cubicBezTo>
                  <a:cubicBezTo>
                    <a:pt x="8155" y="16328"/>
                    <a:pt x="8993" y="15024"/>
                    <a:pt x="9181" y="13537"/>
                  </a:cubicBezTo>
                  <a:cubicBezTo>
                    <a:pt x="9957" y="14887"/>
                    <a:pt x="10967" y="15546"/>
                    <a:pt x="11874" y="15546"/>
                  </a:cubicBezTo>
                  <a:cubicBezTo>
                    <a:pt x="12230" y="15546"/>
                    <a:pt x="12571" y="15445"/>
                    <a:pt x="12875" y="15244"/>
                  </a:cubicBezTo>
                  <a:cubicBezTo>
                    <a:pt x="13847" y="14617"/>
                    <a:pt x="13588" y="12717"/>
                    <a:pt x="12594" y="11377"/>
                  </a:cubicBezTo>
                  <a:lnTo>
                    <a:pt x="12594" y="11377"/>
                  </a:lnTo>
                  <a:cubicBezTo>
                    <a:pt x="13192" y="11583"/>
                    <a:pt x="13745" y="11677"/>
                    <a:pt x="14237" y="11677"/>
                  </a:cubicBezTo>
                  <a:cubicBezTo>
                    <a:pt x="15453" y="11677"/>
                    <a:pt x="16301" y="11102"/>
                    <a:pt x="16547" y="10211"/>
                  </a:cubicBezTo>
                  <a:cubicBezTo>
                    <a:pt x="16828" y="9044"/>
                    <a:pt x="15467" y="7856"/>
                    <a:pt x="13847" y="7424"/>
                  </a:cubicBezTo>
                  <a:cubicBezTo>
                    <a:pt x="15921" y="6690"/>
                    <a:pt x="16742" y="5264"/>
                    <a:pt x="16202" y="4076"/>
                  </a:cubicBezTo>
                  <a:cubicBezTo>
                    <a:pt x="15913" y="3452"/>
                    <a:pt x="15211" y="3187"/>
                    <a:pt x="14386" y="3187"/>
                  </a:cubicBezTo>
                  <a:cubicBezTo>
                    <a:pt x="13667" y="3187"/>
                    <a:pt x="12854" y="3388"/>
                    <a:pt x="12140" y="3730"/>
                  </a:cubicBezTo>
                  <a:cubicBezTo>
                    <a:pt x="12767" y="1916"/>
                    <a:pt x="12140" y="490"/>
                    <a:pt x="10974" y="123"/>
                  </a:cubicBezTo>
                  <a:cubicBezTo>
                    <a:pt x="10872" y="98"/>
                    <a:pt x="10770" y="86"/>
                    <a:pt x="10668" y="86"/>
                  </a:cubicBezTo>
                  <a:cubicBezTo>
                    <a:pt x="9694" y="86"/>
                    <a:pt x="8763" y="1165"/>
                    <a:pt x="8274" y="2456"/>
                  </a:cubicBezTo>
                  <a:cubicBezTo>
                    <a:pt x="7689" y="843"/>
                    <a:pt x="6610" y="1"/>
                    <a:pt x="5597" y="1"/>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4"/>
            <p:cNvSpPr/>
            <p:nvPr/>
          </p:nvSpPr>
          <p:spPr>
            <a:xfrm>
              <a:off x="9853113" y="840307"/>
              <a:ext cx="565707" cy="548866"/>
            </a:xfrm>
            <a:custGeom>
              <a:avLst/>
              <a:gdLst/>
              <a:ahLst/>
              <a:cxnLst/>
              <a:rect l="l" t="t" r="r" b="b"/>
              <a:pathLst>
                <a:path w="16829" h="16328" extrusionOk="0">
                  <a:moveTo>
                    <a:pt x="5597" y="1"/>
                  </a:moveTo>
                  <a:cubicBezTo>
                    <a:pt x="5375" y="1"/>
                    <a:pt x="5157" y="41"/>
                    <a:pt x="4947" y="123"/>
                  </a:cubicBezTo>
                  <a:cubicBezTo>
                    <a:pt x="3694" y="749"/>
                    <a:pt x="3867" y="3276"/>
                    <a:pt x="4947" y="4810"/>
                  </a:cubicBezTo>
                  <a:cubicBezTo>
                    <a:pt x="4151" y="4508"/>
                    <a:pt x="3413" y="4371"/>
                    <a:pt x="2767" y="4371"/>
                  </a:cubicBezTo>
                  <a:cubicBezTo>
                    <a:pt x="1291" y="4371"/>
                    <a:pt x="293" y="5083"/>
                    <a:pt x="173" y="6150"/>
                  </a:cubicBezTo>
                  <a:cubicBezTo>
                    <a:pt x="0" y="7316"/>
                    <a:pt x="1707" y="8396"/>
                    <a:pt x="3327" y="8591"/>
                  </a:cubicBezTo>
                  <a:cubicBezTo>
                    <a:pt x="1426" y="9584"/>
                    <a:pt x="886" y="11204"/>
                    <a:pt x="1620" y="12284"/>
                  </a:cubicBezTo>
                  <a:cubicBezTo>
                    <a:pt x="1908" y="12691"/>
                    <a:pt x="2424" y="12875"/>
                    <a:pt x="3029" y="12875"/>
                  </a:cubicBezTo>
                  <a:cubicBezTo>
                    <a:pt x="3741" y="12875"/>
                    <a:pt x="4578" y="12620"/>
                    <a:pt x="5314" y="12176"/>
                  </a:cubicBezTo>
                  <a:lnTo>
                    <a:pt x="5314" y="12176"/>
                  </a:lnTo>
                  <a:cubicBezTo>
                    <a:pt x="4666" y="14531"/>
                    <a:pt x="5573" y="16238"/>
                    <a:pt x="7021" y="16324"/>
                  </a:cubicBezTo>
                  <a:cubicBezTo>
                    <a:pt x="7054" y="16327"/>
                    <a:pt x="7087" y="16328"/>
                    <a:pt x="7120" y="16328"/>
                  </a:cubicBezTo>
                  <a:cubicBezTo>
                    <a:pt x="8155" y="16328"/>
                    <a:pt x="8993" y="15024"/>
                    <a:pt x="9181" y="13537"/>
                  </a:cubicBezTo>
                  <a:cubicBezTo>
                    <a:pt x="9957" y="14887"/>
                    <a:pt x="10967" y="15546"/>
                    <a:pt x="11874" y="15546"/>
                  </a:cubicBezTo>
                  <a:cubicBezTo>
                    <a:pt x="12230" y="15546"/>
                    <a:pt x="12571" y="15445"/>
                    <a:pt x="12875" y="15244"/>
                  </a:cubicBezTo>
                  <a:cubicBezTo>
                    <a:pt x="13847" y="14617"/>
                    <a:pt x="13588" y="12717"/>
                    <a:pt x="12594" y="11377"/>
                  </a:cubicBezTo>
                  <a:lnTo>
                    <a:pt x="12594" y="11377"/>
                  </a:lnTo>
                  <a:cubicBezTo>
                    <a:pt x="13192" y="11583"/>
                    <a:pt x="13745" y="11677"/>
                    <a:pt x="14237" y="11677"/>
                  </a:cubicBezTo>
                  <a:cubicBezTo>
                    <a:pt x="15453" y="11677"/>
                    <a:pt x="16301" y="11102"/>
                    <a:pt x="16547" y="10211"/>
                  </a:cubicBezTo>
                  <a:cubicBezTo>
                    <a:pt x="16828" y="9044"/>
                    <a:pt x="15467" y="7856"/>
                    <a:pt x="13847" y="7424"/>
                  </a:cubicBezTo>
                  <a:cubicBezTo>
                    <a:pt x="15921" y="6690"/>
                    <a:pt x="16742" y="5264"/>
                    <a:pt x="16202" y="4076"/>
                  </a:cubicBezTo>
                  <a:cubicBezTo>
                    <a:pt x="15913" y="3452"/>
                    <a:pt x="15211" y="3187"/>
                    <a:pt x="14386" y="3187"/>
                  </a:cubicBezTo>
                  <a:cubicBezTo>
                    <a:pt x="13667" y="3187"/>
                    <a:pt x="12854" y="3388"/>
                    <a:pt x="12140" y="3730"/>
                  </a:cubicBezTo>
                  <a:cubicBezTo>
                    <a:pt x="12767" y="1916"/>
                    <a:pt x="12140" y="490"/>
                    <a:pt x="10974" y="123"/>
                  </a:cubicBezTo>
                  <a:cubicBezTo>
                    <a:pt x="10872" y="98"/>
                    <a:pt x="10770" y="86"/>
                    <a:pt x="10668" y="86"/>
                  </a:cubicBezTo>
                  <a:cubicBezTo>
                    <a:pt x="9694" y="86"/>
                    <a:pt x="8763" y="1165"/>
                    <a:pt x="8274" y="2456"/>
                  </a:cubicBezTo>
                  <a:cubicBezTo>
                    <a:pt x="7689" y="843"/>
                    <a:pt x="6610" y="1"/>
                    <a:pt x="55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4"/>
            <p:cNvSpPr/>
            <p:nvPr/>
          </p:nvSpPr>
          <p:spPr>
            <a:xfrm>
              <a:off x="9858929" y="986734"/>
              <a:ext cx="393598" cy="402338"/>
            </a:xfrm>
            <a:custGeom>
              <a:avLst/>
              <a:gdLst/>
              <a:ahLst/>
              <a:cxnLst/>
              <a:rect l="l" t="t" r="r" b="b"/>
              <a:pathLst>
                <a:path w="11709" h="11969" extrusionOk="0">
                  <a:moveTo>
                    <a:pt x="6934" y="11968"/>
                  </a:moveTo>
                  <a:lnTo>
                    <a:pt x="6934" y="11968"/>
                  </a:lnTo>
                  <a:lnTo>
                    <a:pt x="6934" y="11968"/>
                  </a:lnTo>
                  <a:lnTo>
                    <a:pt x="6934" y="11968"/>
                  </a:lnTo>
                  <a:close/>
                  <a:moveTo>
                    <a:pt x="6848" y="11968"/>
                  </a:moveTo>
                  <a:lnTo>
                    <a:pt x="6934" y="11968"/>
                  </a:lnTo>
                  <a:lnTo>
                    <a:pt x="6848" y="11968"/>
                  </a:lnTo>
                  <a:close/>
                  <a:moveTo>
                    <a:pt x="11708" y="11255"/>
                  </a:moveTo>
                  <a:lnTo>
                    <a:pt x="11708" y="11255"/>
                  </a:lnTo>
                  <a:lnTo>
                    <a:pt x="11708" y="11255"/>
                  </a:lnTo>
                  <a:lnTo>
                    <a:pt x="11708" y="11255"/>
                  </a:lnTo>
                  <a:close/>
                  <a:moveTo>
                    <a:pt x="9008" y="9354"/>
                  </a:moveTo>
                  <a:lnTo>
                    <a:pt x="9008" y="9354"/>
                  </a:lnTo>
                  <a:lnTo>
                    <a:pt x="9008" y="9354"/>
                  </a:lnTo>
                  <a:close/>
                  <a:moveTo>
                    <a:pt x="9008" y="9354"/>
                  </a:moveTo>
                  <a:lnTo>
                    <a:pt x="9008" y="9354"/>
                  </a:lnTo>
                  <a:lnTo>
                    <a:pt x="9008" y="9354"/>
                  </a:lnTo>
                  <a:close/>
                  <a:moveTo>
                    <a:pt x="9094" y="9268"/>
                  </a:moveTo>
                  <a:cubicBezTo>
                    <a:pt x="9807" y="10521"/>
                    <a:pt x="10801" y="11169"/>
                    <a:pt x="11708" y="11255"/>
                  </a:cubicBezTo>
                  <a:cubicBezTo>
                    <a:pt x="10801" y="11169"/>
                    <a:pt x="9807" y="10521"/>
                    <a:pt x="9094" y="9268"/>
                  </a:cubicBezTo>
                  <a:close/>
                  <a:moveTo>
                    <a:pt x="9008" y="9268"/>
                  </a:moveTo>
                  <a:lnTo>
                    <a:pt x="9008" y="9268"/>
                  </a:lnTo>
                  <a:lnTo>
                    <a:pt x="9008" y="9268"/>
                  </a:lnTo>
                  <a:close/>
                  <a:moveTo>
                    <a:pt x="9008" y="9181"/>
                  </a:moveTo>
                  <a:lnTo>
                    <a:pt x="9008" y="9268"/>
                  </a:lnTo>
                  <a:lnTo>
                    <a:pt x="9008" y="9181"/>
                  </a:lnTo>
                  <a:close/>
                  <a:moveTo>
                    <a:pt x="2873" y="8555"/>
                  </a:moveTo>
                  <a:lnTo>
                    <a:pt x="2873" y="8555"/>
                  </a:lnTo>
                  <a:lnTo>
                    <a:pt x="2873" y="8555"/>
                  </a:lnTo>
                  <a:lnTo>
                    <a:pt x="2873" y="8555"/>
                  </a:lnTo>
                  <a:close/>
                  <a:moveTo>
                    <a:pt x="1447" y="7928"/>
                  </a:moveTo>
                  <a:cubicBezTo>
                    <a:pt x="1793" y="8361"/>
                    <a:pt x="2247" y="8555"/>
                    <a:pt x="2873" y="8555"/>
                  </a:cubicBezTo>
                  <a:cubicBezTo>
                    <a:pt x="2247" y="8555"/>
                    <a:pt x="1793" y="8361"/>
                    <a:pt x="1447" y="7928"/>
                  </a:cubicBezTo>
                  <a:close/>
                  <a:moveTo>
                    <a:pt x="1447" y="7928"/>
                  </a:moveTo>
                  <a:lnTo>
                    <a:pt x="1447" y="7928"/>
                  </a:lnTo>
                  <a:lnTo>
                    <a:pt x="1447" y="7928"/>
                  </a:lnTo>
                  <a:close/>
                  <a:moveTo>
                    <a:pt x="5141" y="7820"/>
                  </a:moveTo>
                  <a:lnTo>
                    <a:pt x="5141" y="7820"/>
                  </a:lnTo>
                  <a:lnTo>
                    <a:pt x="5141" y="7820"/>
                  </a:lnTo>
                  <a:close/>
                  <a:moveTo>
                    <a:pt x="0" y="1707"/>
                  </a:moveTo>
                  <a:lnTo>
                    <a:pt x="0" y="1794"/>
                  </a:lnTo>
                  <a:lnTo>
                    <a:pt x="0" y="1880"/>
                  </a:lnTo>
                  <a:lnTo>
                    <a:pt x="0" y="1794"/>
                  </a:lnTo>
                  <a:lnTo>
                    <a:pt x="0" y="1707"/>
                  </a:lnTo>
                  <a:close/>
                  <a:moveTo>
                    <a:pt x="4774" y="454"/>
                  </a:moveTo>
                  <a:lnTo>
                    <a:pt x="4774" y="454"/>
                  </a:lnTo>
                  <a:lnTo>
                    <a:pt x="4774" y="454"/>
                  </a:lnTo>
                  <a:close/>
                  <a:moveTo>
                    <a:pt x="4774" y="454"/>
                  </a:moveTo>
                  <a:lnTo>
                    <a:pt x="4774" y="454"/>
                  </a:lnTo>
                  <a:lnTo>
                    <a:pt x="4774" y="454"/>
                  </a:lnTo>
                  <a:lnTo>
                    <a:pt x="4774" y="454"/>
                  </a:lnTo>
                  <a:close/>
                  <a:moveTo>
                    <a:pt x="4774" y="454"/>
                  </a:moveTo>
                  <a:lnTo>
                    <a:pt x="4774" y="454"/>
                  </a:lnTo>
                  <a:lnTo>
                    <a:pt x="4774" y="454"/>
                  </a:lnTo>
                  <a:close/>
                  <a:moveTo>
                    <a:pt x="4774" y="454"/>
                  </a:moveTo>
                  <a:lnTo>
                    <a:pt x="4774" y="454"/>
                  </a:lnTo>
                  <a:lnTo>
                    <a:pt x="4774" y="454"/>
                  </a:lnTo>
                  <a:close/>
                  <a:moveTo>
                    <a:pt x="4774" y="454"/>
                  </a:moveTo>
                  <a:lnTo>
                    <a:pt x="4774" y="454"/>
                  </a:lnTo>
                  <a:lnTo>
                    <a:pt x="4774" y="454"/>
                  </a:lnTo>
                  <a:close/>
                  <a:moveTo>
                    <a:pt x="4774" y="454"/>
                  </a:moveTo>
                  <a:lnTo>
                    <a:pt x="4774" y="454"/>
                  </a:lnTo>
                  <a:lnTo>
                    <a:pt x="4774" y="454"/>
                  </a:lnTo>
                  <a:close/>
                  <a:moveTo>
                    <a:pt x="4774" y="454"/>
                  </a:moveTo>
                  <a:lnTo>
                    <a:pt x="4774" y="454"/>
                  </a:lnTo>
                  <a:lnTo>
                    <a:pt x="4774" y="454"/>
                  </a:lnTo>
                  <a:close/>
                  <a:moveTo>
                    <a:pt x="4774" y="368"/>
                  </a:moveTo>
                  <a:lnTo>
                    <a:pt x="4774" y="454"/>
                  </a:lnTo>
                  <a:lnTo>
                    <a:pt x="4774" y="368"/>
                  </a:lnTo>
                  <a:close/>
                  <a:moveTo>
                    <a:pt x="4601" y="260"/>
                  </a:moveTo>
                  <a:cubicBezTo>
                    <a:pt x="4688" y="260"/>
                    <a:pt x="4688" y="368"/>
                    <a:pt x="4774" y="368"/>
                  </a:cubicBezTo>
                  <a:cubicBezTo>
                    <a:pt x="4688" y="368"/>
                    <a:pt x="4688" y="260"/>
                    <a:pt x="4601" y="260"/>
                  </a:cubicBezTo>
                  <a:close/>
                  <a:moveTo>
                    <a:pt x="4601" y="173"/>
                  </a:moveTo>
                  <a:lnTo>
                    <a:pt x="4601" y="260"/>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2614" y="1"/>
                  </a:moveTo>
                  <a:cubicBezTo>
                    <a:pt x="3240" y="1"/>
                    <a:pt x="3953" y="173"/>
                    <a:pt x="4774" y="454"/>
                  </a:cubicBezTo>
                  <a:cubicBezTo>
                    <a:pt x="3953" y="173"/>
                    <a:pt x="3240" y="1"/>
                    <a:pt x="2614" y="1"/>
                  </a:cubicBezTo>
                  <a:close/>
                  <a:moveTo>
                    <a:pt x="2614" y="1"/>
                  </a:moveTo>
                  <a:lnTo>
                    <a:pt x="2614" y="1"/>
                  </a:lnTo>
                  <a:lnTo>
                    <a:pt x="2614" y="1"/>
                  </a:lnTo>
                  <a:close/>
                </a:path>
              </a:pathLst>
            </a:custGeom>
            <a:solidFill>
              <a:srgbClr val="FFE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4"/>
            <p:cNvSpPr/>
            <p:nvPr/>
          </p:nvSpPr>
          <p:spPr>
            <a:xfrm>
              <a:off x="9858929" y="856745"/>
              <a:ext cx="445130" cy="532327"/>
            </a:xfrm>
            <a:custGeom>
              <a:avLst/>
              <a:gdLst/>
              <a:ahLst/>
              <a:cxnLst/>
              <a:rect l="l" t="t" r="r" b="b"/>
              <a:pathLst>
                <a:path w="13242" h="15836" extrusionOk="0">
                  <a:moveTo>
                    <a:pt x="4320" y="1"/>
                  </a:moveTo>
                  <a:lnTo>
                    <a:pt x="4320" y="1"/>
                  </a:lnTo>
                  <a:cubicBezTo>
                    <a:pt x="3608" y="887"/>
                    <a:pt x="3780" y="2701"/>
                    <a:pt x="4601" y="4040"/>
                  </a:cubicBezTo>
                  <a:lnTo>
                    <a:pt x="4601" y="4127"/>
                  </a:lnTo>
                  <a:cubicBezTo>
                    <a:pt x="4688" y="4127"/>
                    <a:pt x="4688" y="4235"/>
                    <a:pt x="4774" y="4235"/>
                  </a:cubicBezTo>
                  <a:lnTo>
                    <a:pt x="4774" y="4321"/>
                  </a:lnTo>
                  <a:cubicBezTo>
                    <a:pt x="3953" y="4040"/>
                    <a:pt x="3240" y="3868"/>
                    <a:pt x="2614" y="3868"/>
                  </a:cubicBezTo>
                  <a:cubicBezTo>
                    <a:pt x="1080" y="3868"/>
                    <a:pt x="173" y="4580"/>
                    <a:pt x="0" y="5574"/>
                  </a:cubicBezTo>
                  <a:lnTo>
                    <a:pt x="0" y="5661"/>
                  </a:lnTo>
                  <a:lnTo>
                    <a:pt x="0" y="5747"/>
                  </a:lnTo>
                  <a:cubicBezTo>
                    <a:pt x="0" y="6935"/>
                    <a:pt x="1534" y="7907"/>
                    <a:pt x="3154" y="8102"/>
                  </a:cubicBezTo>
                  <a:cubicBezTo>
                    <a:pt x="1793" y="8814"/>
                    <a:pt x="1167" y="9895"/>
                    <a:pt x="1167" y="10802"/>
                  </a:cubicBezTo>
                  <a:cubicBezTo>
                    <a:pt x="1167" y="11147"/>
                    <a:pt x="1253" y="11515"/>
                    <a:pt x="1447" y="11795"/>
                  </a:cubicBezTo>
                  <a:cubicBezTo>
                    <a:pt x="1793" y="12228"/>
                    <a:pt x="2247" y="12422"/>
                    <a:pt x="2873" y="12422"/>
                  </a:cubicBezTo>
                  <a:cubicBezTo>
                    <a:pt x="3521" y="12422"/>
                    <a:pt x="4407" y="12141"/>
                    <a:pt x="5141" y="11687"/>
                  </a:cubicBezTo>
                  <a:lnTo>
                    <a:pt x="5141" y="11687"/>
                  </a:lnTo>
                  <a:cubicBezTo>
                    <a:pt x="5033" y="12141"/>
                    <a:pt x="4947" y="12681"/>
                    <a:pt x="4947" y="13135"/>
                  </a:cubicBezTo>
                  <a:cubicBezTo>
                    <a:pt x="4947" y="14669"/>
                    <a:pt x="5768" y="15749"/>
                    <a:pt x="6848" y="15835"/>
                  </a:cubicBezTo>
                  <a:lnTo>
                    <a:pt x="6934" y="15835"/>
                  </a:lnTo>
                  <a:cubicBezTo>
                    <a:pt x="7928" y="15835"/>
                    <a:pt x="8727" y="14582"/>
                    <a:pt x="9008" y="13221"/>
                  </a:cubicBezTo>
                  <a:lnTo>
                    <a:pt x="9008" y="13135"/>
                  </a:lnTo>
                  <a:lnTo>
                    <a:pt x="9008" y="13048"/>
                  </a:lnTo>
                  <a:lnTo>
                    <a:pt x="9094" y="13135"/>
                  </a:lnTo>
                  <a:cubicBezTo>
                    <a:pt x="9807" y="14388"/>
                    <a:pt x="10801" y="15036"/>
                    <a:pt x="11708" y="15122"/>
                  </a:cubicBezTo>
                  <a:cubicBezTo>
                    <a:pt x="12054" y="15122"/>
                    <a:pt x="12421" y="14928"/>
                    <a:pt x="12702" y="14755"/>
                  </a:cubicBezTo>
                  <a:cubicBezTo>
                    <a:pt x="12961" y="14582"/>
                    <a:pt x="13134" y="14388"/>
                    <a:pt x="13242" y="14042"/>
                  </a:cubicBezTo>
                  <a:cubicBezTo>
                    <a:pt x="9008" y="10435"/>
                    <a:pt x="5941" y="5574"/>
                    <a:pt x="4320" y="1"/>
                  </a:cubicBezTo>
                  <a:close/>
                </a:path>
              </a:pathLst>
            </a:custGeom>
            <a:solidFill>
              <a:srgbClr val="DE5743">
                <a:alpha val="486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4"/>
            <p:cNvSpPr/>
            <p:nvPr/>
          </p:nvSpPr>
          <p:spPr>
            <a:xfrm>
              <a:off x="9992145" y="1009861"/>
              <a:ext cx="302501" cy="254667"/>
            </a:xfrm>
            <a:custGeom>
              <a:avLst/>
              <a:gdLst/>
              <a:ahLst/>
              <a:cxnLst/>
              <a:rect l="l" t="t" r="r" b="b"/>
              <a:pathLst>
                <a:path w="8999" h="7576" extrusionOk="0">
                  <a:moveTo>
                    <a:pt x="4430" y="1"/>
                  </a:moveTo>
                  <a:cubicBezTo>
                    <a:pt x="2573" y="1"/>
                    <a:pt x="431" y="1057"/>
                    <a:pt x="185" y="3633"/>
                  </a:cubicBezTo>
                  <a:cubicBezTo>
                    <a:pt x="1" y="6219"/>
                    <a:pt x="2332" y="7576"/>
                    <a:pt x="4492" y="7576"/>
                  </a:cubicBezTo>
                  <a:cubicBezTo>
                    <a:pt x="5634" y="7576"/>
                    <a:pt x="6728" y="7197"/>
                    <a:pt x="7378" y="6420"/>
                  </a:cubicBezTo>
                  <a:cubicBezTo>
                    <a:pt x="8998" y="4346"/>
                    <a:pt x="8091" y="1646"/>
                    <a:pt x="6384" y="479"/>
                  </a:cubicBezTo>
                  <a:cubicBezTo>
                    <a:pt x="5872" y="170"/>
                    <a:pt x="5174" y="1"/>
                    <a:pt x="443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4"/>
            <p:cNvSpPr/>
            <p:nvPr/>
          </p:nvSpPr>
          <p:spPr>
            <a:xfrm>
              <a:off x="10004145" y="976112"/>
              <a:ext cx="287576" cy="255373"/>
            </a:xfrm>
            <a:custGeom>
              <a:avLst/>
              <a:gdLst/>
              <a:ahLst/>
              <a:cxnLst/>
              <a:rect l="l" t="t" r="r" b="b"/>
              <a:pathLst>
                <a:path w="8555" h="7597" extrusionOk="0">
                  <a:moveTo>
                    <a:pt x="5034" y="403"/>
                  </a:moveTo>
                  <a:cubicBezTo>
                    <a:pt x="5768" y="403"/>
                    <a:pt x="6481" y="684"/>
                    <a:pt x="7021" y="1224"/>
                  </a:cubicBezTo>
                  <a:cubicBezTo>
                    <a:pt x="7842" y="2023"/>
                    <a:pt x="8101" y="3643"/>
                    <a:pt x="7647" y="4896"/>
                  </a:cubicBezTo>
                  <a:cubicBezTo>
                    <a:pt x="7302" y="6171"/>
                    <a:pt x="6222" y="6970"/>
                    <a:pt x="4774" y="7164"/>
                  </a:cubicBezTo>
                  <a:cubicBezTo>
                    <a:pt x="4528" y="7192"/>
                    <a:pt x="4291" y="7206"/>
                    <a:pt x="4065" y="7206"/>
                  </a:cubicBezTo>
                  <a:cubicBezTo>
                    <a:pt x="2878" y="7206"/>
                    <a:pt x="1960" y="6828"/>
                    <a:pt x="1361" y="6084"/>
                  </a:cubicBezTo>
                  <a:cubicBezTo>
                    <a:pt x="627" y="5177"/>
                    <a:pt x="454" y="3924"/>
                    <a:pt x="908" y="2650"/>
                  </a:cubicBezTo>
                  <a:cubicBezTo>
                    <a:pt x="1253" y="1569"/>
                    <a:pt x="2161" y="1029"/>
                    <a:pt x="2873" y="770"/>
                  </a:cubicBezTo>
                  <a:lnTo>
                    <a:pt x="2873" y="770"/>
                  </a:lnTo>
                  <a:cubicBezTo>
                    <a:pt x="2528" y="1224"/>
                    <a:pt x="2247" y="1656"/>
                    <a:pt x="2161" y="2196"/>
                  </a:cubicBezTo>
                  <a:cubicBezTo>
                    <a:pt x="1988" y="3384"/>
                    <a:pt x="2614" y="4097"/>
                    <a:pt x="3327" y="4356"/>
                  </a:cubicBezTo>
                  <a:cubicBezTo>
                    <a:pt x="3563" y="4474"/>
                    <a:pt x="3806" y="4528"/>
                    <a:pt x="4039" y="4528"/>
                  </a:cubicBezTo>
                  <a:cubicBezTo>
                    <a:pt x="4531" y="4528"/>
                    <a:pt x="4979" y="4290"/>
                    <a:pt x="5228" y="3924"/>
                  </a:cubicBezTo>
                  <a:cubicBezTo>
                    <a:pt x="5487" y="3470"/>
                    <a:pt x="5487" y="3017"/>
                    <a:pt x="5314" y="2650"/>
                  </a:cubicBezTo>
                  <a:cubicBezTo>
                    <a:pt x="5142" y="2390"/>
                    <a:pt x="4774" y="2110"/>
                    <a:pt x="4407" y="2110"/>
                  </a:cubicBezTo>
                  <a:cubicBezTo>
                    <a:pt x="4062" y="2110"/>
                    <a:pt x="3781" y="2304"/>
                    <a:pt x="3694" y="2563"/>
                  </a:cubicBezTo>
                  <a:cubicBezTo>
                    <a:pt x="3608" y="2650"/>
                    <a:pt x="3608" y="2844"/>
                    <a:pt x="3694" y="2930"/>
                  </a:cubicBezTo>
                  <a:cubicBezTo>
                    <a:pt x="3867" y="2930"/>
                    <a:pt x="3954" y="2930"/>
                    <a:pt x="4062" y="2844"/>
                  </a:cubicBezTo>
                  <a:cubicBezTo>
                    <a:pt x="4148" y="2650"/>
                    <a:pt x="4234" y="2563"/>
                    <a:pt x="4407" y="2563"/>
                  </a:cubicBezTo>
                  <a:cubicBezTo>
                    <a:pt x="4602" y="2563"/>
                    <a:pt x="4861" y="2650"/>
                    <a:pt x="4947" y="2930"/>
                  </a:cubicBezTo>
                  <a:cubicBezTo>
                    <a:pt x="5034" y="3017"/>
                    <a:pt x="5142" y="3276"/>
                    <a:pt x="4861" y="3643"/>
                  </a:cubicBezTo>
                  <a:cubicBezTo>
                    <a:pt x="4742" y="3955"/>
                    <a:pt x="4409" y="4093"/>
                    <a:pt x="4002" y="4093"/>
                  </a:cubicBezTo>
                  <a:cubicBezTo>
                    <a:pt x="3817" y="4093"/>
                    <a:pt x="3616" y="4065"/>
                    <a:pt x="3413" y="4011"/>
                  </a:cubicBezTo>
                  <a:cubicBezTo>
                    <a:pt x="3241" y="3924"/>
                    <a:pt x="2333" y="3470"/>
                    <a:pt x="2614" y="2304"/>
                  </a:cubicBezTo>
                  <a:cubicBezTo>
                    <a:pt x="2701" y="1483"/>
                    <a:pt x="3241" y="943"/>
                    <a:pt x="3954" y="576"/>
                  </a:cubicBezTo>
                  <a:lnTo>
                    <a:pt x="4407" y="576"/>
                  </a:lnTo>
                  <a:cubicBezTo>
                    <a:pt x="4494" y="576"/>
                    <a:pt x="4602" y="576"/>
                    <a:pt x="4688" y="403"/>
                  </a:cubicBezTo>
                  <a:close/>
                  <a:moveTo>
                    <a:pt x="4997" y="1"/>
                  </a:moveTo>
                  <a:cubicBezTo>
                    <a:pt x="4684" y="1"/>
                    <a:pt x="4370" y="47"/>
                    <a:pt x="4062" y="144"/>
                  </a:cubicBezTo>
                  <a:cubicBezTo>
                    <a:pt x="3954" y="144"/>
                    <a:pt x="3954" y="144"/>
                    <a:pt x="3867" y="230"/>
                  </a:cubicBezTo>
                  <a:cubicBezTo>
                    <a:pt x="2981" y="317"/>
                    <a:pt x="1080" y="684"/>
                    <a:pt x="454" y="2563"/>
                  </a:cubicBezTo>
                  <a:cubicBezTo>
                    <a:pt x="0" y="3924"/>
                    <a:pt x="173" y="5350"/>
                    <a:pt x="994" y="6344"/>
                  </a:cubicBezTo>
                  <a:cubicBezTo>
                    <a:pt x="1707" y="7164"/>
                    <a:pt x="2701" y="7596"/>
                    <a:pt x="3954" y="7596"/>
                  </a:cubicBezTo>
                  <a:lnTo>
                    <a:pt x="4774" y="7596"/>
                  </a:lnTo>
                  <a:cubicBezTo>
                    <a:pt x="6481" y="7337"/>
                    <a:pt x="7647" y="6430"/>
                    <a:pt x="8101" y="5004"/>
                  </a:cubicBezTo>
                  <a:cubicBezTo>
                    <a:pt x="8555" y="3557"/>
                    <a:pt x="8274" y="1850"/>
                    <a:pt x="7388" y="943"/>
                  </a:cubicBezTo>
                  <a:cubicBezTo>
                    <a:pt x="6721" y="355"/>
                    <a:pt x="5866" y="1"/>
                    <a:pt x="49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4"/>
            <p:cNvSpPr/>
            <p:nvPr/>
          </p:nvSpPr>
          <p:spPr>
            <a:xfrm>
              <a:off x="10221971" y="886528"/>
              <a:ext cx="24001" cy="58120"/>
            </a:xfrm>
            <a:custGeom>
              <a:avLst/>
              <a:gdLst/>
              <a:ahLst/>
              <a:cxnLst/>
              <a:rect l="l" t="t" r="r" b="b"/>
              <a:pathLst>
                <a:path w="714" h="1729" extrusionOk="0">
                  <a:moveTo>
                    <a:pt x="368" y="1"/>
                  </a:moveTo>
                  <a:cubicBezTo>
                    <a:pt x="174" y="1"/>
                    <a:pt x="1" y="109"/>
                    <a:pt x="87" y="281"/>
                  </a:cubicBezTo>
                  <a:cubicBezTo>
                    <a:pt x="174" y="649"/>
                    <a:pt x="174" y="1081"/>
                    <a:pt x="174" y="1448"/>
                  </a:cubicBezTo>
                  <a:cubicBezTo>
                    <a:pt x="174" y="1621"/>
                    <a:pt x="282" y="1729"/>
                    <a:pt x="368" y="1729"/>
                  </a:cubicBezTo>
                  <a:cubicBezTo>
                    <a:pt x="541" y="1729"/>
                    <a:pt x="714" y="1621"/>
                    <a:pt x="714" y="1448"/>
                  </a:cubicBezTo>
                  <a:cubicBezTo>
                    <a:pt x="714" y="994"/>
                    <a:pt x="714" y="541"/>
                    <a:pt x="627" y="195"/>
                  </a:cubicBezTo>
                  <a:cubicBezTo>
                    <a:pt x="541" y="1"/>
                    <a:pt x="455" y="1"/>
                    <a:pt x="3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4"/>
            <p:cNvSpPr/>
            <p:nvPr/>
          </p:nvSpPr>
          <p:spPr>
            <a:xfrm>
              <a:off x="10055711" y="868376"/>
              <a:ext cx="48675" cy="48675"/>
            </a:xfrm>
            <a:custGeom>
              <a:avLst/>
              <a:gdLst/>
              <a:ahLst/>
              <a:cxnLst/>
              <a:rect l="l" t="t" r="r" b="b"/>
              <a:pathLst>
                <a:path w="1448" h="1448" extrusionOk="0">
                  <a:moveTo>
                    <a:pt x="367" y="0"/>
                  </a:moveTo>
                  <a:cubicBezTo>
                    <a:pt x="173" y="0"/>
                    <a:pt x="0" y="195"/>
                    <a:pt x="87" y="368"/>
                  </a:cubicBezTo>
                  <a:cubicBezTo>
                    <a:pt x="87" y="454"/>
                    <a:pt x="259" y="541"/>
                    <a:pt x="367" y="649"/>
                  </a:cubicBezTo>
                  <a:cubicBezTo>
                    <a:pt x="540" y="821"/>
                    <a:pt x="627" y="1081"/>
                    <a:pt x="799" y="1275"/>
                  </a:cubicBezTo>
                  <a:cubicBezTo>
                    <a:pt x="907" y="1361"/>
                    <a:pt x="907" y="1361"/>
                    <a:pt x="994" y="1448"/>
                  </a:cubicBezTo>
                  <a:lnTo>
                    <a:pt x="1080" y="1448"/>
                  </a:lnTo>
                  <a:cubicBezTo>
                    <a:pt x="1253" y="1448"/>
                    <a:pt x="1447" y="1275"/>
                    <a:pt x="1339" y="1081"/>
                  </a:cubicBezTo>
                  <a:cubicBezTo>
                    <a:pt x="1167" y="735"/>
                    <a:pt x="907" y="281"/>
                    <a:pt x="4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4"/>
            <p:cNvSpPr/>
            <p:nvPr/>
          </p:nvSpPr>
          <p:spPr>
            <a:xfrm>
              <a:off x="10330917" y="999071"/>
              <a:ext cx="54490" cy="47969"/>
            </a:xfrm>
            <a:custGeom>
              <a:avLst/>
              <a:gdLst/>
              <a:ahLst/>
              <a:cxnLst/>
              <a:rect l="l" t="t" r="r" b="b"/>
              <a:pathLst>
                <a:path w="1621" h="1427" extrusionOk="0">
                  <a:moveTo>
                    <a:pt x="1167" y="1"/>
                  </a:moveTo>
                  <a:cubicBezTo>
                    <a:pt x="994" y="174"/>
                    <a:pt x="994" y="346"/>
                    <a:pt x="908" y="541"/>
                  </a:cubicBezTo>
                  <a:cubicBezTo>
                    <a:pt x="713" y="714"/>
                    <a:pt x="454" y="714"/>
                    <a:pt x="281" y="886"/>
                  </a:cubicBezTo>
                  <a:cubicBezTo>
                    <a:pt x="173" y="886"/>
                    <a:pt x="173" y="973"/>
                    <a:pt x="173" y="973"/>
                  </a:cubicBezTo>
                  <a:cubicBezTo>
                    <a:pt x="0" y="1254"/>
                    <a:pt x="173" y="1427"/>
                    <a:pt x="367" y="1427"/>
                  </a:cubicBezTo>
                  <a:lnTo>
                    <a:pt x="454" y="1427"/>
                  </a:lnTo>
                  <a:cubicBezTo>
                    <a:pt x="994" y="1254"/>
                    <a:pt x="1448" y="800"/>
                    <a:pt x="1534" y="260"/>
                  </a:cubicBezTo>
                  <a:cubicBezTo>
                    <a:pt x="1620" y="87"/>
                    <a:pt x="1448" y="1"/>
                    <a:pt x="1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4"/>
            <p:cNvSpPr/>
            <p:nvPr/>
          </p:nvSpPr>
          <p:spPr>
            <a:xfrm>
              <a:off x="10361406" y="1013593"/>
              <a:ext cx="34" cy="3664"/>
            </a:xfrm>
            <a:custGeom>
              <a:avLst/>
              <a:gdLst/>
              <a:ahLst/>
              <a:cxnLst/>
              <a:rect l="l" t="t" r="r" b="b"/>
              <a:pathLst>
                <a:path w="1" h="109" extrusionOk="0">
                  <a:moveTo>
                    <a:pt x="1" y="1"/>
                  </a:moveTo>
                  <a:lnTo>
                    <a:pt x="1" y="109"/>
                  </a:lnTo>
                  <a:lnTo>
                    <a:pt x="1" y="109"/>
                  </a:lnTo>
                  <a:close/>
                </a:path>
              </a:pathLst>
            </a:custGeom>
            <a:solidFill>
              <a:srgbClr val="FFAA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4"/>
            <p:cNvSpPr/>
            <p:nvPr/>
          </p:nvSpPr>
          <p:spPr>
            <a:xfrm>
              <a:off x="10312765" y="1180626"/>
              <a:ext cx="66827" cy="26892"/>
            </a:xfrm>
            <a:custGeom>
              <a:avLst/>
              <a:gdLst/>
              <a:ahLst/>
              <a:cxnLst/>
              <a:rect l="l" t="t" r="r" b="b"/>
              <a:pathLst>
                <a:path w="1988" h="800" extrusionOk="0">
                  <a:moveTo>
                    <a:pt x="1448" y="0"/>
                  </a:moveTo>
                  <a:cubicBezTo>
                    <a:pt x="1167" y="173"/>
                    <a:pt x="821" y="260"/>
                    <a:pt x="540" y="260"/>
                  </a:cubicBezTo>
                  <a:lnTo>
                    <a:pt x="367" y="260"/>
                  </a:lnTo>
                  <a:cubicBezTo>
                    <a:pt x="0" y="260"/>
                    <a:pt x="87" y="713"/>
                    <a:pt x="367" y="800"/>
                  </a:cubicBezTo>
                  <a:lnTo>
                    <a:pt x="540" y="800"/>
                  </a:lnTo>
                  <a:cubicBezTo>
                    <a:pt x="994" y="800"/>
                    <a:pt x="1361" y="713"/>
                    <a:pt x="1707" y="540"/>
                  </a:cubicBezTo>
                  <a:cubicBezTo>
                    <a:pt x="1988" y="346"/>
                    <a:pt x="1793" y="0"/>
                    <a:pt x="15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4"/>
            <p:cNvSpPr/>
            <p:nvPr/>
          </p:nvSpPr>
          <p:spPr>
            <a:xfrm rot="2700000">
              <a:off x="9329467" y="1170590"/>
              <a:ext cx="304722" cy="367240"/>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4"/>
            <p:cNvSpPr/>
            <p:nvPr/>
          </p:nvSpPr>
          <p:spPr>
            <a:xfrm rot="2700000">
              <a:off x="9397322" y="1164621"/>
              <a:ext cx="141417" cy="360838"/>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4"/>
            <p:cNvSpPr/>
            <p:nvPr/>
          </p:nvSpPr>
          <p:spPr>
            <a:xfrm rot="-8402004">
              <a:off x="9719773" y="1541783"/>
              <a:ext cx="178461" cy="256855"/>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4"/>
            <p:cNvSpPr/>
            <p:nvPr/>
          </p:nvSpPr>
          <p:spPr>
            <a:xfrm rot="-8402004">
              <a:off x="9786232" y="1587966"/>
              <a:ext cx="115910" cy="167660"/>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4"/>
            <p:cNvSpPr/>
            <p:nvPr/>
          </p:nvSpPr>
          <p:spPr>
            <a:xfrm rot="-8402004">
              <a:off x="9767255" y="1582182"/>
              <a:ext cx="118986" cy="225633"/>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572"/>
        <p:cNvGrpSpPr/>
        <p:nvPr/>
      </p:nvGrpSpPr>
      <p:grpSpPr>
        <a:xfrm>
          <a:off x="0" y="0"/>
          <a:ext cx="0" cy="0"/>
          <a:chOff x="0" y="0"/>
          <a:chExt cx="0" cy="0"/>
        </a:xfrm>
      </p:grpSpPr>
      <p:sp>
        <p:nvSpPr>
          <p:cNvPr id="8573" name="Google Shape;8573;p42"/>
          <p:cNvSpPr txBox="1"/>
          <p:nvPr/>
        </p:nvSpPr>
        <p:spPr>
          <a:xfrm>
            <a:off x="993518" y="1061342"/>
            <a:ext cx="4071600" cy="708900"/>
          </a:xfrm>
          <a:prstGeom prst="rect">
            <a:avLst/>
          </a:prstGeom>
          <a:noFill/>
          <a:ln>
            <a:noFill/>
          </a:ln>
        </p:spPr>
        <p:txBody>
          <a:bodyPr spcFirstLastPara="1" wrap="square" lIns="116050" tIns="116050" rIns="116050" bIns="116050" anchor="t" anchorCtr="0">
            <a:noAutofit/>
          </a:bodyPr>
          <a:lstStyle/>
          <a:p>
            <a:pPr marL="0" lvl="0" indent="0" algn="ctr" rtl="0">
              <a:spcBef>
                <a:spcPts val="0"/>
              </a:spcBef>
              <a:spcAft>
                <a:spcPts val="0"/>
              </a:spcAft>
              <a:buNone/>
            </a:pPr>
            <a:r>
              <a:rPr lang="en" sz="3000">
                <a:solidFill>
                  <a:srgbClr val="FFFFFF"/>
                </a:solidFill>
              </a:rPr>
              <a:t>Educational Icons</a:t>
            </a:r>
            <a:endParaRPr sz="3000">
              <a:solidFill>
                <a:srgbClr val="FFFFFF"/>
              </a:solidFill>
            </a:endParaRPr>
          </a:p>
        </p:txBody>
      </p:sp>
      <p:sp>
        <p:nvSpPr>
          <p:cNvPr id="8574" name="Google Shape;8574;p42"/>
          <p:cNvSpPr txBox="1"/>
          <p:nvPr/>
        </p:nvSpPr>
        <p:spPr>
          <a:xfrm>
            <a:off x="5680885" y="1061342"/>
            <a:ext cx="4071600" cy="708900"/>
          </a:xfrm>
          <a:prstGeom prst="rect">
            <a:avLst/>
          </a:prstGeom>
          <a:noFill/>
          <a:ln>
            <a:noFill/>
          </a:ln>
        </p:spPr>
        <p:txBody>
          <a:bodyPr spcFirstLastPara="1" wrap="square" lIns="116050" tIns="116050" rIns="116050" bIns="116050" anchor="t" anchorCtr="0">
            <a:noAutofit/>
          </a:bodyPr>
          <a:lstStyle/>
          <a:p>
            <a:pPr marL="0" lvl="0" indent="0" algn="ctr" rtl="0">
              <a:spcBef>
                <a:spcPts val="0"/>
              </a:spcBef>
              <a:spcAft>
                <a:spcPts val="0"/>
              </a:spcAft>
              <a:buNone/>
            </a:pPr>
            <a:r>
              <a:rPr lang="en" sz="3000">
                <a:solidFill>
                  <a:srgbClr val="FFFFFF"/>
                </a:solidFill>
              </a:rPr>
              <a:t>Medical Icons</a:t>
            </a:r>
            <a:endParaRPr sz="3000">
              <a:solidFill>
                <a:srgbClr val="FFFFFF"/>
              </a:solidFill>
            </a:endParaRPr>
          </a:p>
        </p:txBody>
      </p:sp>
      <p:grpSp>
        <p:nvGrpSpPr>
          <p:cNvPr id="8575" name="Google Shape;8575;p42"/>
          <p:cNvGrpSpPr/>
          <p:nvPr/>
        </p:nvGrpSpPr>
        <p:grpSpPr>
          <a:xfrm>
            <a:off x="3585407" y="3129821"/>
            <a:ext cx="476705" cy="458405"/>
            <a:chOff x="3045189" y="1977348"/>
            <a:chExt cx="389401" cy="374453"/>
          </a:xfrm>
        </p:grpSpPr>
        <p:sp>
          <p:nvSpPr>
            <p:cNvPr id="8576" name="Google Shape;8576;p42"/>
            <p:cNvSpPr/>
            <p:nvPr/>
          </p:nvSpPr>
          <p:spPr>
            <a:xfrm>
              <a:off x="3052494" y="2027117"/>
              <a:ext cx="331910" cy="318454"/>
            </a:xfrm>
            <a:custGeom>
              <a:avLst/>
              <a:gdLst/>
              <a:ahLst/>
              <a:cxnLst/>
              <a:rect l="l" t="t" r="r" b="b"/>
              <a:pathLst>
                <a:path w="12678" h="12164" extrusionOk="0">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42"/>
            <p:cNvSpPr/>
            <p:nvPr/>
          </p:nvSpPr>
          <p:spPr>
            <a:xfrm>
              <a:off x="3189075" y="1982611"/>
              <a:ext cx="108804" cy="108673"/>
            </a:xfrm>
            <a:custGeom>
              <a:avLst/>
              <a:gdLst/>
              <a:ahLst/>
              <a:cxnLst/>
              <a:rect l="l" t="t" r="r" b="b"/>
              <a:pathLst>
                <a:path w="4156" h="4151" extrusionOk="0">
                  <a:moveTo>
                    <a:pt x="1701" y="0"/>
                  </a:moveTo>
                  <a:lnTo>
                    <a:pt x="0" y="1701"/>
                  </a:lnTo>
                  <a:lnTo>
                    <a:pt x="2455" y="4151"/>
                  </a:lnTo>
                  <a:lnTo>
                    <a:pt x="4156" y="2455"/>
                  </a:lnTo>
                  <a:lnTo>
                    <a:pt x="1701"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42"/>
            <p:cNvSpPr/>
            <p:nvPr/>
          </p:nvSpPr>
          <p:spPr>
            <a:xfrm>
              <a:off x="3320132" y="2113537"/>
              <a:ext cx="108673" cy="108804"/>
            </a:xfrm>
            <a:custGeom>
              <a:avLst/>
              <a:gdLst/>
              <a:ahLst/>
              <a:cxnLst/>
              <a:rect l="l" t="t" r="r" b="b"/>
              <a:pathLst>
                <a:path w="4151" h="4156" extrusionOk="0">
                  <a:moveTo>
                    <a:pt x="1701" y="0"/>
                  </a:moveTo>
                  <a:lnTo>
                    <a:pt x="0" y="1701"/>
                  </a:lnTo>
                  <a:lnTo>
                    <a:pt x="2450" y="4156"/>
                  </a:lnTo>
                  <a:lnTo>
                    <a:pt x="4151" y="2455"/>
                  </a:lnTo>
                  <a:lnTo>
                    <a:pt x="170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42"/>
            <p:cNvSpPr/>
            <p:nvPr/>
          </p:nvSpPr>
          <p:spPr>
            <a:xfrm>
              <a:off x="3045189" y="1977348"/>
              <a:ext cx="389401" cy="374453"/>
            </a:xfrm>
            <a:custGeom>
              <a:avLst/>
              <a:gdLst/>
              <a:ahLst/>
              <a:cxnLst/>
              <a:rect l="l" t="t" r="r" b="b"/>
              <a:pathLst>
                <a:path w="14874" h="14303" extrusionOk="0">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42"/>
            <p:cNvSpPr/>
            <p:nvPr/>
          </p:nvSpPr>
          <p:spPr>
            <a:xfrm>
              <a:off x="3092968" y="2216529"/>
              <a:ext cx="11493" cy="10551"/>
            </a:xfrm>
            <a:custGeom>
              <a:avLst/>
              <a:gdLst/>
              <a:ahLst/>
              <a:cxnLst/>
              <a:rect l="l" t="t" r="r" b="b"/>
              <a:pathLst>
                <a:path w="439" h="403" extrusionOk="0">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42"/>
            <p:cNvSpPr/>
            <p:nvPr/>
          </p:nvSpPr>
          <p:spPr>
            <a:xfrm>
              <a:off x="3092968" y="2186867"/>
              <a:ext cx="11493" cy="10577"/>
            </a:xfrm>
            <a:custGeom>
              <a:avLst/>
              <a:gdLst/>
              <a:ahLst/>
              <a:cxnLst/>
              <a:rect l="l" t="t" r="r" b="b"/>
              <a:pathLst>
                <a:path w="439" h="404" extrusionOk="0">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42"/>
            <p:cNvSpPr/>
            <p:nvPr/>
          </p:nvSpPr>
          <p:spPr>
            <a:xfrm>
              <a:off x="3320132" y="2230876"/>
              <a:ext cx="11467" cy="10446"/>
            </a:xfrm>
            <a:custGeom>
              <a:avLst/>
              <a:gdLst/>
              <a:ahLst/>
              <a:cxnLst/>
              <a:rect l="l" t="t" r="r" b="b"/>
              <a:pathLst>
                <a:path w="438" h="399" extrusionOk="0">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3" name="Google Shape;8583;p42"/>
          <p:cNvGrpSpPr/>
          <p:nvPr/>
        </p:nvGrpSpPr>
        <p:grpSpPr>
          <a:xfrm>
            <a:off x="3565088" y="3700848"/>
            <a:ext cx="527824" cy="428246"/>
            <a:chOff x="3028591" y="2443798"/>
            <a:chExt cx="431158" cy="349817"/>
          </a:xfrm>
        </p:grpSpPr>
        <p:sp>
          <p:nvSpPr>
            <p:cNvPr id="8584" name="Google Shape;8584;p42"/>
            <p:cNvSpPr/>
            <p:nvPr/>
          </p:nvSpPr>
          <p:spPr>
            <a:xfrm>
              <a:off x="3068332" y="2658997"/>
              <a:ext cx="144278" cy="120873"/>
            </a:xfrm>
            <a:custGeom>
              <a:avLst/>
              <a:gdLst/>
              <a:ahLst/>
              <a:cxnLst/>
              <a:rect l="l" t="t" r="r" b="b"/>
              <a:pathLst>
                <a:path w="5511" h="4617" extrusionOk="0">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42"/>
            <p:cNvSpPr/>
            <p:nvPr/>
          </p:nvSpPr>
          <p:spPr>
            <a:xfrm>
              <a:off x="3275338" y="2658997"/>
              <a:ext cx="144304" cy="120873"/>
            </a:xfrm>
            <a:custGeom>
              <a:avLst/>
              <a:gdLst/>
              <a:ahLst/>
              <a:cxnLst/>
              <a:rect l="l" t="t" r="r" b="b"/>
              <a:pathLst>
                <a:path w="5512" h="4617" extrusionOk="0">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42"/>
            <p:cNvSpPr/>
            <p:nvPr/>
          </p:nvSpPr>
          <p:spPr>
            <a:xfrm>
              <a:off x="3041917" y="2696853"/>
              <a:ext cx="13849" cy="18745"/>
            </a:xfrm>
            <a:custGeom>
              <a:avLst/>
              <a:gdLst/>
              <a:ahLst/>
              <a:cxnLst/>
              <a:rect l="l" t="t" r="r" b="b"/>
              <a:pathLst>
                <a:path w="529" h="716" extrusionOk="0">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42"/>
            <p:cNvSpPr/>
            <p:nvPr/>
          </p:nvSpPr>
          <p:spPr>
            <a:xfrm>
              <a:off x="3432051" y="2696853"/>
              <a:ext cx="13875" cy="18745"/>
            </a:xfrm>
            <a:custGeom>
              <a:avLst/>
              <a:gdLst/>
              <a:ahLst/>
              <a:cxnLst/>
              <a:rect l="l" t="t" r="r" b="b"/>
              <a:pathLst>
                <a:path w="530" h="716" extrusionOk="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42"/>
            <p:cNvSpPr/>
            <p:nvPr/>
          </p:nvSpPr>
          <p:spPr>
            <a:xfrm>
              <a:off x="3090821" y="2674417"/>
              <a:ext cx="78016" cy="72309"/>
            </a:xfrm>
            <a:custGeom>
              <a:avLst/>
              <a:gdLst/>
              <a:ahLst/>
              <a:cxnLst/>
              <a:rect l="l" t="t" r="r" b="b"/>
              <a:pathLst>
                <a:path w="2980" h="2762" extrusionOk="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42"/>
            <p:cNvSpPr/>
            <p:nvPr/>
          </p:nvSpPr>
          <p:spPr>
            <a:xfrm>
              <a:off x="3098518" y="2782488"/>
              <a:ext cx="1021" cy="654"/>
            </a:xfrm>
            <a:custGeom>
              <a:avLst/>
              <a:gdLst/>
              <a:ahLst/>
              <a:cxnLst/>
              <a:rect l="l" t="t" r="r" b="b"/>
              <a:pathLst>
                <a:path w="39" h="25" extrusionOk="0">
                  <a:moveTo>
                    <a:pt x="0" y="1"/>
                  </a:moveTo>
                  <a:lnTo>
                    <a:pt x="0" y="1"/>
                  </a:lnTo>
                  <a:cubicBezTo>
                    <a:pt x="10" y="10"/>
                    <a:pt x="24" y="20"/>
                    <a:pt x="39" y="25"/>
                  </a:cubicBez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42"/>
            <p:cNvSpPr/>
            <p:nvPr/>
          </p:nvSpPr>
          <p:spPr>
            <a:xfrm>
              <a:off x="3101267" y="2706959"/>
              <a:ext cx="71733" cy="67885"/>
            </a:xfrm>
            <a:custGeom>
              <a:avLst/>
              <a:gdLst/>
              <a:ahLst/>
              <a:cxnLst/>
              <a:rect l="l" t="t" r="r" b="b"/>
              <a:pathLst>
                <a:path w="2740" h="2593" extrusionOk="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42"/>
            <p:cNvSpPr/>
            <p:nvPr/>
          </p:nvSpPr>
          <p:spPr>
            <a:xfrm>
              <a:off x="3177241" y="2675203"/>
              <a:ext cx="26939" cy="26128"/>
            </a:xfrm>
            <a:custGeom>
              <a:avLst/>
              <a:gdLst/>
              <a:ahLst/>
              <a:cxnLst/>
              <a:rect l="l" t="t" r="r" b="b"/>
              <a:pathLst>
                <a:path w="1029" h="998" extrusionOk="0">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42"/>
            <p:cNvSpPr/>
            <p:nvPr/>
          </p:nvSpPr>
          <p:spPr>
            <a:xfrm>
              <a:off x="3297853" y="2674417"/>
              <a:ext cx="78016" cy="72309"/>
            </a:xfrm>
            <a:custGeom>
              <a:avLst/>
              <a:gdLst/>
              <a:ahLst/>
              <a:cxnLst/>
              <a:rect l="l" t="t" r="r" b="b"/>
              <a:pathLst>
                <a:path w="2980" h="2762" extrusionOk="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42"/>
            <p:cNvSpPr/>
            <p:nvPr/>
          </p:nvSpPr>
          <p:spPr>
            <a:xfrm>
              <a:off x="3305523" y="2782619"/>
              <a:ext cx="1047" cy="524"/>
            </a:xfrm>
            <a:custGeom>
              <a:avLst/>
              <a:gdLst/>
              <a:ahLst/>
              <a:cxnLst/>
              <a:rect l="l" t="t" r="r" b="b"/>
              <a:pathLst>
                <a:path w="40" h="20" extrusionOk="0">
                  <a:moveTo>
                    <a:pt x="1" y="0"/>
                  </a:moveTo>
                  <a:cubicBezTo>
                    <a:pt x="10" y="5"/>
                    <a:pt x="25" y="15"/>
                    <a:pt x="39" y="20"/>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42"/>
            <p:cNvSpPr/>
            <p:nvPr/>
          </p:nvSpPr>
          <p:spPr>
            <a:xfrm>
              <a:off x="3308298" y="2706959"/>
              <a:ext cx="71707" cy="67885"/>
            </a:xfrm>
            <a:custGeom>
              <a:avLst/>
              <a:gdLst/>
              <a:ahLst/>
              <a:cxnLst/>
              <a:rect l="l" t="t" r="r" b="b"/>
              <a:pathLst>
                <a:path w="2739" h="2593" extrusionOk="0">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42"/>
            <p:cNvSpPr/>
            <p:nvPr/>
          </p:nvSpPr>
          <p:spPr>
            <a:xfrm>
              <a:off x="3384273" y="2675203"/>
              <a:ext cx="26939" cy="26128"/>
            </a:xfrm>
            <a:custGeom>
              <a:avLst/>
              <a:gdLst/>
              <a:ahLst/>
              <a:cxnLst/>
              <a:rect l="l" t="t" r="r" b="b"/>
              <a:pathLst>
                <a:path w="1029" h="998" extrusionOk="0">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42"/>
            <p:cNvSpPr/>
            <p:nvPr/>
          </p:nvSpPr>
          <p:spPr>
            <a:xfrm>
              <a:off x="3028591" y="2443798"/>
              <a:ext cx="431158" cy="349817"/>
            </a:xfrm>
            <a:custGeom>
              <a:avLst/>
              <a:gdLst/>
              <a:ahLst/>
              <a:cxnLst/>
              <a:rect l="l" t="t" r="r" b="b"/>
              <a:pathLst>
                <a:path w="16469" h="13362" extrusionOk="0">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7" name="Google Shape;8597;p42"/>
          <p:cNvGrpSpPr/>
          <p:nvPr/>
        </p:nvGrpSpPr>
        <p:grpSpPr>
          <a:xfrm>
            <a:off x="4713071" y="3137320"/>
            <a:ext cx="406196" cy="462699"/>
            <a:chOff x="3966333" y="1983475"/>
            <a:chExt cx="331805" cy="377961"/>
          </a:xfrm>
        </p:grpSpPr>
        <p:sp>
          <p:nvSpPr>
            <p:cNvPr id="8598" name="Google Shape;8598;p42"/>
            <p:cNvSpPr/>
            <p:nvPr/>
          </p:nvSpPr>
          <p:spPr>
            <a:xfrm>
              <a:off x="3972982" y="1989025"/>
              <a:ext cx="318113" cy="53460"/>
            </a:xfrm>
            <a:custGeom>
              <a:avLst/>
              <a:gdLst/>
              <a:ahLst/>
              <a:cxnLst/>
              <a:rect l="l" t="t" r="r" b="b"/>
              <a:pathLst>
                <a:path w="12151" h="2042" extrusionOk="0">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42"/>
            <p:cNvSpPr/>
            <p:nvPr/>
          </p:nvSpPr>
          <p:spPr>
            <a:xfrm>
              <a:off x="3977407" y="2042458"/>
              <a:ext cx="311804" cy="99013"/>
            </a:xfrm>
            <a:custGeom>
              <a:avLst/>
              <a:gdLst/>
              <a:ahLst/>
              <a:cxnLst/>
              <a:rect l="l" t="t" r="r" b="b"/>
              <a:pathLst>
                <a:path w="11910" h="3782" extrusionOk="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42"/>
            <p:cNvSpPr/>
            <p:nvPr/>
          </p:nvSpPr>
          <p:spPr>
            <a:xfrm>
              <a:off x="4031861" y="2180558"/>
              <a:ext cx="200382" cy="175092"/>
            </a:xfrm>
            <a:custGeom>
              <a:avLst/>
              <a:gdLst/>
              <a:ahLst/>
              <a:cxnLst/>
              <a:rect l="l" t="t" r="r" b="b"/>
              <a:pathLst>
                <a:path w="7654" h="6688" extrusionOk="0">
                  <a:moveTo>
                    <a:pt x="0" y="1"/>
                  </a:moveTo>
                  <a:lnTo>
                    <a:pt x="0" y="6688"/>
                  </a:lnTo>
                  <a:lnTo>
                    <a:pt x="7653" y="6688"/>
                  </a:lnTo>
                  <a:lnTo>
                    <a:pt x="7653" y="1"/>
                  </a:ln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42"/>
            <p:cNvSpPr/>
            <p:nvPr/>
          </p:nvSpPr>
          <p:spPr>
            <a:xfrm>
              <a:off x="4247427" y="1989025"/>
              <a:ext cx="43668" cy="53460"/>
            </a:xfrm>
            <a:custGeom>
              <a:avLst/>
              <a:gdLst/>
              <a:ahLst/>
              <a:cxnLst/>
              <a:rect l="l" t="t" r="r" b="b"/>
              <a:pathLst>
                <a:path w="1668" h="2042" extrusionOk="0">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42"/>
            <p:cNvSpPr/>
            <p:nvPr/>
          </p:nvSpPr>
          <p:spPr>
            <a:xfrm>
              <a:off x="4031861" y="2141445"/>
              <a:ext cx="200382" cy="38877"/>
            </a:xfrm>
            <a:custGeom>
              <a:avLst/>
              <a:gdLst/>
              <a:ahLst/>
              <a:cxnLst/>
              <a:rect l="l" t="t" r="r" b="b"/>
              <a:pathLst>
                <a:path w="7654" h="1485" extrusionOk="0">
                  <a:moveTo>
                    <a:pt x="0" y="1"/>
                  </a:moveTo>
                  <a:lnTo>
                    <a:pt x="0" y="1485"/>
                  </a:lnTo>
                  <a:lnTo>
                    <a:pt x="7653" y="1485"/>
                  </a:lnTo>
                  <a:lnTo>
                    <a:pt x="7653"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42"/>
            <p:cNvSpPr/>
            <p:nvPr/>
          </p:nvSpPr>
          <p:spPr>
            <a:xfrm>
              <a:off x="4221902" y="2042458"/>
              <a:ext cx="67309" cy="99013"/>
            </a:xfrm>
            <a:custGeom>
              <a:avLst/>
              <a:gdLst/>
              <a:ahLst/>
              <a:cxnLst/>
              <a:rect l="l" t="t" r="r" b="b"/>
              <a:pathLst>
                <a:path w="2571" h="3782" extrusionOk="0">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42"/>
            <p:cNvSpPr/>
            <p:nvPr/>
          </p:nvSpPr>
          <p:spPr>
            <a:xfrm>
              <a:off x="4215226" y="2180558"/>
              <a:ext cx="17017" cy="175092"/>
            </a:xfrm>
            <a:custGeom>
              <a:avLst/>
              <a:gdLst/>
              <a:ahLst/>
              <a:cxnLst/>
              <a:rect l="l" t="t" r="r" b="b"/>
              <a:pathLst>
                <a:path w="650" h="6688" extrusionOk="0">
                  <a:moveTo>
                    <a:pt x="1" y="1"/>
                  </a:moveTo>
                  <a:lnTo>
                    <a:pt x="1" y="6688"/>
                  </a:lnTo>
                  <a:lnTo>
                    <a:pt x="649" y="6688"/>
                  </a:lnTo>
                  <a:lnTo>
                    <a:pt x="649"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42"/>
            <p:cNvSpPr/>
            <p:nvPr/>
          </p:nvSpPr>
          <p:spPr>
            <a:xfrm>
              <a:off x="4215226" y="2141445"/>
              <a:ext cx="17017" cy="38877"/>
            </a:xfrm>
            <a:custGeom>
              <a:avLst/>
              <a:gdLst/>
              <a:ahLst/>
              <a:cxnLst/>
              <a:rect l="l" t="t" r="r" b="b"/>
              <a:pathLst>
                <a:path w="650" h="1485" extrusionOk="0">
                  <a:moveTo>
                    <a:pt x="1" y="1"/>
                  </a:moveTo>
                  <a:lnTo>
                    <a:pt x="1" y="1485"/>
                  </a:lnTo>
                  <a:lnTo>
                    <a:pt x="649" y="1485"/>
                  </a:lnTo>
                  <a:lnTo>
                    <a:pt x="649"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42"/>
            <p:cNvSpPr/>
            <p:nvPr/>
          </p:nvSpPr>
          <p:spPr>
            <a:xfrm>
              <a:off x="4061026" y="2209487"/>
              <a:ext cx="30212" cy="146294"/>
            </a:xfrm>
            <a:custGeom>
              <a:avLst/>
              <a:gdLst/>
              <a:ahLst/>
              <a:cxnLst/>
              <a:rect l="l" t="t" r="r" b="b"/>
              <a:pathLst>
                <a:path w="1154" h="5588" extrusionOk="0">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42"/>
            <p:cNvSpPr/>
            <p:nvPr/>
          </p:nvSpPr>
          <p:spPr>
            <a:xfrm>
              <a:off x="4116868" y="2209487"/>
              <a:ext cx="30343" cy="146294"/>
            </a:xfrm>
            <a:custGeom>
              <a:avLst/>
              <a:gdLst/>
              <a:ahLst/>
              <a:cxnLst/>
              <a:rect l="l" t="t" r="r" b="b"/>
              <a:pathLst>
                <a:path w="1159" h="5588" extrusionOk="0">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42"/>
            <p:cNvSpPr/>
            <p:nvPr/>
          </p:nvSpPr>
          <p:spPr>
            <a:xfrm>
              <a:off x="4172841" y="2209487"/>
              <a:ext cx="30212" cy="146294"/>
            </a:xfrm>
            <a:custGeom>
              <a:avLst/>
              <a:gdLst/>
              <a:ahLst/>
              <a:cxnLst/>
              <a:rect l="l" t="t" r="r" b="b"/>
              <a:pathLst>
                <a:path w="1154" h="5588" extrusionOk="0">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42"/>
            <p:cNvSpPr/>
            <p:nvPr/>
          </p:nvSpPr>
          <p:spPr>
            <a:xfrm>
              <a:off x="4026311" y="2203963"/>
              <a:ext cx="211456" cy="157473"/>
            </a:xfrm>
            <a:custGeom>
              <a:avLst/>
              <a:gdLst/>
              <a:ahLst/>
              <a:cxnLst/>
              <a:rect l="l" t="t" r="r" b="b"/>
              <a:pathLst>
                <a:path w="8077" h="6015" extrusionOk="0">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42"/>
            <p:cNvSpPr/>
            <p:nvPr/>
          </p:nvSpPr>
          <p:spPr>
            <a:xfrm>
              <a:off x="3966333" y="1983475"/>
              <a:ext cx="331805" cy="294080"/>
            </a:xfrm>
            <a:custGeom>
              <a:avLst/>
              <a:gdLst/>
              <a:ahLst/>
              <a:cxnLst/>
              <a:rect l="l" t="t" r="r" b="b"/>
              <a:pathLst>
                <a:path w="12674" h="11233" extrusionOk="0">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1" name="Google Shape;8611;p42"/>
          <p:cNvGrpSpPr/>
          <p:nvPr/>
        </p:nvGrpSpPr>
        <p:grpSpPr>
          <a:xfrm>
            <a:off x="3634988" y="4252869"/>
            <a:ext cx="387255" cy="468500"/>
            <a:chOff x="3085690" y="2894722"/>
            <a:chExt cx="316333" cy="382699"/>
          </a:xfrm>
        </p:grpSpPr>
        <p:sp>
          <p:nvSpPr>
            <p:cNvPr id="8612" name="Google Shape;8612;p42"/>
            <p:cNvSpPr/>
            <p:nvPr/>
          </p:nvSpPr>
          <p:spPr>
            <a:xfrm>
              <a:off x="3226041" y="3249723"/>
              <a:ext cx="35736" cy="20918"/>
            </a:xfrm>
            <a:custGeom>
              <a:avLst/>
              <a:gdLst/>
              <a:ahLst/>
              <a:cxnLst/>
              <a:rect l="l" t="t" r="r" b="b"/>
              <a:pathLst>
                <a:path w="1365" h="799" extrusionOk="0">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42"/>
            <p:cNvSpPr/>
            <p:nvPr/>
          </p:nvSpPr>
          <p:spPr>
            <a:xfrm>
              <a:off x="3192845" y="3215139"/>
              <a:ext cx="102154" cy="35736"/>
            </a:xfrm>
            <a:custGeom>
              <a:avLst/>
              <a:gdLst/>
              <a:ahLst/>
              <a:cxnLst/>
              <a:rect l="l" t="t" r="r" b="b"/>
              <a:pathLst>
                <a:path w="3902" h="1365" extrusionOk="0">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42"/>
            <p:cNvSpPr/>
            <p:nvPr/>
          </p:nvSpPr>
          <p:spPr>
            <a:xfrm>
              <a:off x="3192085" y="3191106"/>
              <a:ext cx="103542" cy="24059"/>
            </a:xfrm>
            <a:custGeom>
              <a:avLst/>
              <a:gdLst/>
              <a:ahLst/>
              <a:cxnLst/>
              <a:rect l="l" t="t" r="r" b="b"/>
              <a:pathLst>
                <a:path w="3955" h="919" extrusionOk="0">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42"/>
            <p:cNvSpPr/>
            <p:nvPr/>
          </p:nvSpPr>
          <p:spPr>
            <a:xfrm>
              <a:off x="3229444" y="3010647"/>
              <a:ext cx="28824" cy="25866"/>
            </a:xfrm>
            <a:custGeom>
              <a:avLst/>
              <a:gdLst/>
              <a:ahLst/>
              <a:cxnLst/>
              <a:rect l="l" t="t" r="r" b="b"/>
              <a:pathLst>
                <a:path w="1101" h="988" extrusionOk="0">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42"/>
            <p:cNvSpPr/>
            <p:nvPr/>
          </p:nvSpPr>
          <p:spPr>
            <a:xfrm>
              <a:off x="3216852" y="3032141"/>
              <a:ext cx="54114" cy="24452"/>
            </a:xfrm>
            <a:custGeom>
              <a:avLst/>
              <a:gdLst/>
              <a:ahLst/>
              <a:cxnLst/>
              <a:rect l="l" t="t" r="r" b="b"/>
              <a:pathLst>
                <a:path w="2067" h="934" extrusionOk="0">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42"/>
            <p:cNvSpPr/>
            <p:nvPr/>
          </p:nvSpPr>
          <p:spPr>
            <a:xfrm>
              <a:off x="3243896" y="3051016"/>
              <a:ext cx="27070" cy="140115"/>
            </a:xfrm>
            <a:custGeom>
              <a:avLst/>
              <a:gdLst/>
              <a:ahLst/>
              <a:cxnLst/>
              <a:rect l="l" t="t" r="r" b="b"/>
              <a:pathLst>
                <a:path w="1034" h="5352" extrusionOk="0">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42"/>
            <p:cNvSpPr/>
            <p:nvPr/>
          </p:nvSpPr>
          <p:spPr>
            <a:xfrm>
              <a:off x="3216852" y="3051016"/>
              <a:ext cx="27070" cy="140115"/>
            </a:xfrm>
            <a:custGeom>
              <a:avLst/>
              <a:gdLst/>
              <a:ahLst/>
              <a:cxnLst/>
              <a:rect l="l" t="t" r="r" b="b"/>
              <a:pathLst>
                <a:path w="1034" h="5352" extrusionOk="0">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42"/>
            <p:cNvSpPr/>
            <p:nvPr/>
          </p:nvSpPr>
          <p:spPr>
            <a:xfrm>
              <a:off x="3110849" y="2939254"/>
              <a:ext cx="242872" cy="251878"/>
            </a:xfrm>
            <a:custGeom>
              <a:avLst/>
              <a:gdLst/>
              <a:ahLst/>
              <a:cxnLst/>
              <a:rect l="l" t="t" r="r" b="b"/>
              <a:pathLst>
                <a:path w="9277" h="9621" extrusionOk="0">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42"/>
            <p:cNvSpPr/>
            <p:nvPr/>
          </p:nvSpPr>
          <p:spPr>
            <a:xfrm>
              <a:off x="3257745" y="2958627"/>
              <a:ext cx="79875" cy="97442"/>
            </a:xfrm>
            <a:custGeom>
              <a:avLst/>
              <a:gdLst/>
              <a:ahLst/>
              <a:cxnLst/>
              <a:rect l="l" t="t" r="r" b="b"/>
              <a:pathLst>
                <a:path w="3051" h="3722" extrusionOk="0">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42"/>
            <p:cNvSpPr/>
            <p:nvPr/>
          </p:nvSpPr>
          <p:spPr>
            <a:xfrm>
              <a:off x="3233293" y="2955433"/>
              <a:ext cx="24766" cy="13849"/>
            </a:xfrm>
            <a:custGeom>
              <a:avLst/>
              <a:gdLst/>
              <a:ahLst/>
              <a:cxnLst/>
              <a:rect l="l" t="t" r="r" b="b"/>
              <a:pathLst>
                <a:path w="946" h="529" extrusionOk="0">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42"/>
            <p:cNvSpPr/>
            <p:nvPr/>
          </p:nvSpPr>
          <p:spPr>
            <a:xfrm>
              <a:off x="3371680" y="3043712"/>
              <a:ext cx="30343" cy="13744"/>
            </a:xfrm>
            <a:custGeom>
              <a:avLst/>
              <a:gdLst/>
              <a:ahLst/>
              <a:cxnLst/>
              <a:rect l="l" t="t" r="r" b="b"/>
              <a:pathLst>
                <a:path w="1159" h="525" extrusionOk="0">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42"/>
            <p:cNvSpPr/>
            <p:nvPr/>
          </p:nvSpPr>
          <p:spPr>
            <a:xfrm>
              <a:off x="3085690" y="3043712"/>
              <a:ext cx="30343" cy="13744"/>
            </a:xfrm>
            <a:custGeom>
              <a:avLst/>
              <a:gdLst/>
              <a:ahLst/>
              <a:cxnLst/>
              <a:rect l="l" t="t" r="r" b="b"/>
              <a:pathLst>
                <a:path w="1159" h="525" extrusionOk="0">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42"/>
            <p:cNvSpPr/>
            <p:nvPr/>
          </p:nvSpPr>
          <p:spPr>
            <a:xfrm>
              <a:off x="3352935" y="2969125"/>
              <a:ext cx="30107" cy="19897"/>
            </a:xfrm>
            <a:custGeom>
              <a:avLst/>
              <a:gdLst/>
              <a:ahLst/>
              <a:cxnLst/>
              <a:rect l="l" t="t" r="r" b="b"/>
              <a:pathLst>
                <a:path w="1150" h="760" extrusionOk="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42"/>
            <p:cNvSpPr/>
            <p:nvPr/>
          </p:nvSpPr>
          <p:spPr>
            <a:xfrm>
              <a:off x="3105168" y="3112121"/>
              <a:ext cx="30107" cy="19897"/>
            </a:xfrm>
            <a:custGeom>
              <a:avLst/>
              <a:gdLst/>
              <a:ahLst/>
              <a:cxnLst/>
              <a:rect l="l" t="t" r="r" b="b"/>
              <a:pathLst>
                <a:path w="1150" h="760" extrusionOk="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42"/>
            <p:cNvSpPr/>
            <p:nvPr/>
          </p:nvSpPr>
          <p:spPr>
            <a:xfrm>
              <a:off x="3303769" y="2914566"/>
              <a:ext cx="23719" cy="24295"/>
            </a:xfrm>
            <a:custGeom>
              <a:avLst/>
              <a:gdLst/>
              <a:ahLst/>
              <a:cxnLst/>
              <a:rect l="l" t="t" r="r" b="b"/>
              <a:pathLst>
                <a:path w="906" h="928" extrusionOk="0">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42"/>
            <p:cNvSpPr/>
            <p:nvPr/>
          </p:nvSpPr>
          <p:spPr>
            <a:xfrm>
              <a:off x="3236984" y="2894722"/>
              <a:ext cx="13744" cy="25761"/>
            </a:xfrm>
            <a:custGeom>
              <a:avLst/>
              <a:gdLst/>
              <a:ahLst/>
              <a:cxnLst/>
              <a:rect l="l" t="t" r="r" b="b"/>
              <a:pathLst>
                <a:path w="525" h="984" extrusionOk="0">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42"/>
            <p:cNvSpPr/>
            <p:nvPr/>
          </p:nvSpPr>
          <p:spPr>
            <a:xfrm>
              <a:off x="3160198" y="2914566"/>
              <a:ext cx="23745" cy="24295"/>
            </a:xfrm>
            <a:custGeom>
              <a:avLst/>
              <a:gdLst/>
              <a:ahLst/>
              <a:cxnLst/>
              <a:rect l="l" t="t" r="r" b="b"/>
              <a:pathLst>
                <a:path w="907" h="928" extrusionOk="0">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42"/>
            <p:cNvSpPr/>
            <p:nvPr/>
          </p:nvSpPr>
          <p:spPr>
            <a:xfrm>
              <a:off x="3104566" y="2969073"/>
              <a:ext cx="30028" cy="19949"/>
            </a:xfrm>
            <a:custGeom>
              <a:avLst/>
              <a:gdLst/>
              <a:ahLst/>
              <a:cxnLst/>
              <a:rect l="l" t="t" r="r" b="b"/>
              <a:pathLst>
                <a:path w="1147" h="762" extrusionOk="0">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42"/>
            <p:cNvSpPr/>
            <p:nvPr/>
          </p:nvSpPr>
          <p:spPr>
            <a:xfrm>
              <a:off x="3352412" y="3112121"/>
              <a:ext cx="30107" cy="19897"/>
            </a:xfrm>
            <a:custGeom>
              <a:avLst/>
              <a:gdLst/>
              <a:ahLst/>
              <a:cxnLst/>
              <a:rect l="l" t="t" r="r" b="b"/>
              <a:pathLst>
                <a:path w="1150" h="760" extrusionOk="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42"/>
            <p:cNvSpPr/>
            <p:nvPr/>
          </p:nvSpPr>
          <p:spPr>
            <a:xfrm>
              <a:off x="3116006" y="2932814"/>
              <a:ext cx="256197" cy="344607"/>
            </a:xfrm>
            <a:custGeom>
              <a:avLst/>
              <a:gdLst/>
              <a:ahLst/>
              <a:cxnLst/>
              <a:rect l="l" t="t" r="r" b="b"/>
              <a:pathLst>
                <a:path w="9786" h="13163" extrusionOk="0">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2" name="Google Shape;8632;p42"/>
          <p:cNvGrpSpPr/>
          <p:nvPr/>
        </p:nvGrpSpPr>
        <p:grpSpPr>
          <a:xfrm>
            <a:off x="1983058" y="2583985"/>
            <a:ext cx="411901" cy="411869"/>
            <a:chOff x="1736294" y="1531477"/>
            <a:chExt cx="336465" cy="336439"/>
          </a:xfrm>
        </p:grpSpPr>
        <p:sp>
          <p:nvSpPr>
            <p:cNvPr id="8633" name="Google Shape;8633;p42"/>
            <p:cNvSpPr/>
            <p:nvPr/>
          </p:nvSpPr>
          <p:spPr>
            <a:xfrm>
              <a:off x="1741713" y="1536870"/>
              <a:ext cx="325627" cy="325784"/>
            </a:xfrm>
            <a:custGeom>
              <a:avLst/>
              <a:gdLst/>
              <a:ahLst/>
              <a:cxnLst/>
              <a:rect l="l" t="t" r="r" b="b"/>
              <a:pathLst>
                <a:path w="12438" h="12444" extrusionOk="0">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42"/>
            <p:cNvSpPr/>
            <p:nvPr/>
          </p:nvSpPr>
          <p:spPr>
            <a:xfrm>
              <a:off x="1893767" y="1660387"/>
              <a:ext cx="21520" cy="21520"/>
            </a:xfrm>
            <a:custGeom>
              <a:avLst/>
              <a:gdLst/>
              <a:ahLst/>
              <a:cxnLst/>
              <a:rect l="l" t="t" r="r" b="b"/>
              <a:pathLst>
                <a:path w="822" h="822" extrusionOk="0">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42"/>
            <p:cNvSpPr/>
            <p:nvPr/>
          </p:nvSpPr>
          <p:spPr>
            <a:xfrm>
              <a:off x="1843580" y="1660387"/>
              <a:ext cx="21520" cy="21520"/>
            </a:xfrm>
            <a:custGeom>
              <a:avLst/>
              <a:gdLst/>
              <a:ahLst/>
              <a:cxnLst/>
              <a:rect l="l" t="t" r="r" b="b"/>
              <a:pathLst>
                <a:path w="822" h="822" extrusionOk="0">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42"/>
            <p:cNvSpPr/>
            <p:nvPr/>
          </p:nvSpPr>
          <p:spPr>
            <a:xfrm>
              <a:off x="1943823" y="1660387"/>
              <a:ext cx="21520" cy="21520"/>
            </a:xfrm>
            <a:custGeom>
              <a:avLst/>
              <a:gdLst/>
              <a:ahLst/>
              <a:cxnLst/>
              <a:rect l="l" t="t" r="r" b="b"/>
              <a:pathLst>
                <a:path w="822" h="822" extrusionOk="0">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42"/>
            <p:cNvSpPr/>
            <p:nvPr/>
          </p:nvSpPr>
          <p:spPr>
            <a:xfrm>
              <a:off x="1736294" y="1531477"/>
              <a:ext cx="336465" cy="336439"/>
            </a:xfrm>
            <a:custGeom>
              <a:avLst/>
              <a:gdLst/>
              <a:ahLst/>
              <a:cxnLst/>
              <a:rect l="l" t="t" r="r" b="b"/>
              <a:pathLst>
                <a:path w="12852" h="12851" extrusionOk="0">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8" name="Google Shape;8638;p42"/>
          <p:cNvGrpSpPr/>
          <p:nvPr/>
        </p:nvGrpSpPr>
        <p:grpSpPr>
          <a:xfrm>
            <a:off x="3294237" y="5967072"/>
            <a:ext cx="422061" cy="432990"/>
            <a:chOff x="2807344" y="4294985"/>
            <a:chExt cx="344764" cy="353692"/>
          </a:xfrm>
        </p:grpSpPr>
        <p:sp>
          <p:nvSpPr>
            <p:cNvPr id="8639" name="Google Shape;8639;p42"/>
            <p:cNvSpPr/>
            <p:nvPr/>
          </p:nvSpPr>
          <p:spPr>
            <a:xfrm>
              <a:off x="2890623" y="4300274"/>
              <a:ext cx="34846" cy="23169"/>
            </a:xfrm>
            <a:custGeom>
              <a:avLst/>
              <a:gdLst/>
              <a:ahLst/>
              <a:cxnLst/>
              <a:rect l="l" t="t" r="r" b="b"/>
              <a:pathLst>
                <a:path w="1331" h="885" extrusionOk="0">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42"/>
            <p:cNvSpPr/>
            <p:nvPr/>
          </p:nvSpPr>
          <p:spPr>
            <a:xfrm>
              <a:off x="2821193" y="4300064"/>
              <a:ext cx="37490" cy="39349"/>
            </a:xfrm>
            <a:custGeom>
              <a:avLst/>
              <a:gdLst/>
              <a:ahLst/>
              <a:cxnLst/>
              <a:rect l="l" t="t" r="r" b="b"/>
              <a:pathLst>
                <a:path w="1432" h="1503" extrusionOk="0">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42"/>
            <p:cNvSpPr/>
            <p:nvPr/>
          </p:nvSpPr>
          <p:spPr>
            <a:xfrm>
              <a:off x="2890858" y="4420126"/>
              <a:ext cx="34243" cy="35710"/>
            </a:xfrm>
            <a:custGeom>
              <a:avLst/>
              <a:gdLst/>
              <a:ahLst/>
              <a:cxnLst/>
              <a:rect l="l" t="t" r="r" b="b"/>
              <a:pathLst>
                <a:path w="1308" h="1364" extrusionOk="0">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42"/>
            <p:cNvSpPr/>
            <p:nvPr/>
          </p:nvSpPr>
          <p:spPr>
            <a:xfrm>
              <a:off x="2886853" y="4319778"/>
              <a:ext cx="42412" cy="103018"/>
            </a:xfrm>
            <a:custGeom>
              <a:avLst/>
              <a:gdLst/>
              <a:ahLst/>
              <a:cxnLst/>
              <a:rect l="l" t="t" r="r" b="b"/>
              <a:pathLst>
                <a:path w="1620" h="3935" extrusionOk="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42"/>
            <p:cNvSpPr/>
            <p:nvPr/>
          </p:nvSpPr>
          <p:spPr>
            <a:xfrm>
              <a:off x="2908844" y="4319778"/>
              <a:ext cx="20420" cy="103018"/>
            </a:xfrm>
            <a:custGeom>
              <a:avLst/>
              <a:gdLst/>
              <a:ahLst/>
              <a:cxnLst/>
              <a:rect l="l" t="t" r="r" b="b"/>
              <a:pathLst>
                <a:path w="780" h="3935" extrusionOk="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42"/>
            <p:cNvSpPr/>
            <p:nvPr/>
          </p:nvSpPr>
          <p:spPr>
            <a:xfrm>
              <a:off x="2816926" y="4337999"/>
              <a:ext cx="45920" cy="224912"/>
            </a:xfrm>
            <a:custGeom>
              <a:avLst/>
              <a:gdLst/>
              <a:ahLst/>
              <a:cxnLst/>
              <a:rect l="l" t="t" r="r" b="b"/>
              <a:pathLst>
                <a:path w="1754" h="8591" extrusionOk="0">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42"/>
            <p:cNvSpPr/>
            <p:nvPr/>
          </p:nvSpPr>
          <p:spPr>
            <a:xfrm>
              <a:off x="2839938" y="4337999"/>
              <a:ext cx="22908" cy="224912"/>
            </a:xfrm>
            <a:custGeom>
              <a:avLst/>
              <a:gdLst/>
              <a:ahLst/>
              <a:cxnLst/>
              <a:rect l="l" t="t" r="r" b="b"/>
              <a:pathLst>
                <a:path w="875" h="8591" extrusionOk="0">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42"/>
            <p:cNvSpPr/>
            <p:nvPr/>
          </p:nvSpPr>
          <p:spPr>
            <a:xfrm>
              <a:off x="2816926" y="4532307"/>
              <a:ext cx="45920" cy="30604"/>
            </a:xfrm>
            <a:custGeom>
              <a:avLst/>
              <a:gdLst/>
              <a:ahLst/>
              <a:cxnLst/>
              <a:rect l="l" t="t" r="r" b="b"/>
              <a:pathLst>
                <a:path w="1754" h="1169" extrusionOk="0">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42"/>
            <p:cNvSpPr/>
            <p:nvPr/>
          </p:nvSpPr>
          <p:spPr>
            <a:xfrm>
              <a:off x="2888738" y="4484267"/>
              <a:ext cx="38615" cy="53486"/>
            </a:xfrm>
            <a:custGeom>
              <a:avLst/>
              <a:gdLst/>
              <a:ahLst/>
              <a:cxnLst/>
              <a:rect l="l" t="t" r="r" b="b"/>
              <a:pathLst>
                <a:path w="1475" h="2043" extrusionOk="0">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42"/>
            <p:cNvSpPr/>
            <p:nvPr/>
          </p:nvSpPr>
          <p:spPr>
            <a:xfrm>
              <a:off x="2883685" y="4503012"/>
              <a:ext cx="48721" cy="59900"/>
            </a:xfrm>
            <a:custGeom>
              <a:avLst/>
              <a:gdLst/>
              <a:ahLst/>
              <a:cxnLst/>
              <a:rect l="l" t="t" r="r" b="b"/>
              <a:pathLst>
                <a:path w="1861" h="2288" extrusionOk="0">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42"/>
            <p:cNvSpPr/>
            <p:nvPr/>
          </p:nvSpPr>
          <p:spPr>
            <a:xfrm>
              <a:off x="2954371" y="4305693"/>
              <a:ext cx="188051" cy="253056"/>
            </a:xfrm>
            <a:custGeom>
              <a:avLst/>
              <a:gdLst/>
              <a:ahLst/>
              <a:cxnLst/>
              <a:rect l="l" t="t" r="r" b="b"/>
              <a:pathLst>
                <a:path w="7183" h="9666" extrusionOk="0">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42"/>
            <p:cNvSpPr/>
            <p:nvPr/>
          </p:nvSpPr>
          <p:spPr>
            <a:xfrm>
              <a:off x="3110718" y="4305693"/>
              <a:ext cx="31704" cy="253056"/>
            </a:xfrm>
            <a:custGeom>
              <a:avLst/>
              <a:gdLst/>
              <a:ahLst/>
              <a:cxnLst/>
              <a:rect l="l" t="t" r="r" b="b"/>
              <a:pathLst>
                <a:path w="1211" h="9666" extrusionOk="0">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42"/>
            <p:cNvSpPr/>
            <p:nvPr/>
          </p:nvSpPr>
          <p:spPr>
            <a:xfrm>
              <a:off x="2982174" y="4300274"/>
              <a:ext cx="17881" cy="264025"/>
            </a:xfrm>
            <a:custGeom>
              <a:avLst/>
              <a:gdLst/>
              <a:ahLst/>
              <a:cxnLst/>
              <a:rect l="l" t="t" r="r" b="b"/>
              <a:pathLst>
                <a:path w="683" h="10085" extrusionOk="0">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42"/>
            <p:cNvSpPr/>
            <p:nvPr/>
          </p:nvSpPr>
          <p:spPr>
            <a:xfrm>
              <a:off x="2812502" y="4583253"/>
              <a:ext cx="334449" cy="60266"/>
            </a:xfrm>
            <a:custGeom>
              <a:avLst/>
              <a:gdLst/>
              <a:ahLst/>
              <a:cxnLst/>
              <a:rect l="l" t="t" r="r" b="b"/>
              <a:pathLst>
                <a:path w="12775" h="2302" extrusionOk="0">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42"/>
            <p:cNvSpPr/>
            <p:nvPr/>
          </p:nvSpPr>
          <p:spPr>
            <a:xfrm>
              <a:off x="3123913" y="4583253"/>
              <a:ext cx="23038" cy="60266"/>
            </a:xfrm>
            <a:custGeom>
              <a:avLst/>
              <a:gdLst/>
              <a:ahLst/>
              <a:cxnLst/>
              <a:rect l="l" t="t" r="r" b="b"/>
              <a:pathLst>
                <a:path w="880" h="2302" extrusionOk="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42"/>
            <p:cNvSpPr/>
            <p:nvPr/>
          </p:nvSpPr>
          <p:spPr>
            <a:xfrm>
              <a:off x="2881695" y="4294985"/>
              <a:ext cx="52700" cy="166060"/>
            </a:xfrm>
            <a:custGeom>
              <a:avLst/>
              <a:gdLst/>
              <a:ahLst/>
              <a:cxnLst/>
              <a:rect l="l" t="t" r="r" b="b"/>
              <a:pathLst>
                <a:path w="2013" h="6343" extrusionOk="0">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42"/>
            <p:cNvSpPr/>
            <p:nvPr/>
          </p:nvSpPr>
          <p:spPr>
            <a:xfrm>
              <a:off x="2811768" y="4295064"/>
              <a:ext cx="56235" cy="273005"/>
            </a:xfrm>
            <a:custGeom>
              <a:avLst/>
              <a:gdLst/>
              <a:ahLst/>
              <a:cxnLst/>
              <a:rect l="l" t="t" r="r" b="b"/>
              <a:pathLst>
                <a:path w="2148" h="10428" extrusionOk="0">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42"/>
            <p:cNvSpPr/>
            <p:nvPr/>
          </p:nvSpPr>
          <p:spPr>
            <a:xfrm>
              <a:off x="2878554" y="4479109"/>
              <a:ext cx="59010" cy="88960"/>
            </a:xfrm>
            <a:custGeom>
              <a:avLst/>
              <a:gdLst/>
              <a:ahLst/>
              <a:cxnLst/>
              <a:rect l="l" t="t" r="r" b="b"/>
              <a:pathLst>
                <a:path w="2254" h="3398" extrusionOk="0">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42"/>
            <p:cNvSpPr/>
            <p:nvPr/>
          </p:nvSpPr>
          <p:spPr>
            <a:xfrm>
              <a:off x="2949030" y="4294985"/>
              <a:ext cx="198549" cy="274471"/>
            </a:xfrm>
            <a:custGeom>
              <a:avLst/>
              <a:gdLst/>
              <a:ahLst/>
              <a:cxnLst/>
              <a:rect l="l" t="t" r="r" b="b"/>
              <a:pathLst>
                <a:path w="7584" h="10484" extrusionOk="0">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42"/>
            <p:cNvSpPr/>
            <p:nvPr/>
          </p:nvSpPr>
          <p:spPr>
            <a:xfrm>
              <a:off x="3086187" y="4526652"/>
              <a:ext cx="31599" cy="10367"/>
            </a:xfrm>
            <a:custGeom>
              <a:avLst/>
              <a:gdLst/>
              <a:ahLst/>
              <a:cxnLst/>
              <a:rect l="l" t="t" r="r" b="b"/>
              <a:pathLst>
                <a:path w="1207" h="396" extrusionOk="0">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42"/>
            <p:cNvSpPr/>
            <p:nvPr/>
          </p:nvSpPr>
          <p:spPr>
            <a:xfrm>
              <a:off x="3104042" y="4513196"/>
              <a:ext cx="13247" cy="10472"/>
            </a:xfrm>
            <a:custGeom>
              <a:avLst/>
              <a:gdLst/>
              <a:ahLst/>
              <a:cxnLst/>
              <a:rect l="l" t="t" r="r" b="b"/>
              <a:pathLst>
                <a:path w="506" h="400" extrusionOk="0">
                  <a:moveTo>
                    <a:pt x="250" y="1"/>
                  </a:moveTo>
                  <a:cubicBezTo>
                    <a:pt x="1" y="15"/>
                    <a:pt x="5" y="385"/>
                    <a:pt x="255" y="399"/>
                  </a:cubicBezTo>
                  <a:cubicBezTo>
                    <a:pt x="505" y="385"/>
                    <a:pt x="505" y="15"/>
                    <a:pt x="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42"/>
            <p:cNvSpPr/>
            <p:nvPr/>
          </p:nvSpPr>
          <p:spPr>
            <a:xfrm>
              <a:off x="2807344" y="4578096"/>
              <a:ext cx="344764" cy="70581"/>
            </a:xfrm>
            <a:custGeom>
              <a:avLst/>
              <a:gdLst/>
              <a:ahLst/>
              <a:cxnLst/>
              <a:rect l="l" t="t" r="r" b="b"/>
              <a:pathLst>
                <a:path w="13169" h="2696" extrusionOk="0">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42"/>
          <p:cNvGrpSpPr/>
          <p:nvPr/>
        </p:nvGrpSpPr>
        <p:grpSpPr>
          <a:xfrm>
            <a:off x="4713680" y="3708443"/>
            <a:ext cx="385556" cy="406132"/>
            <a:chOff x="3966830" y="2450002"/>
            <a:chExt cx="314945" cy="331753"/>
          </a:xfrm>
        </p:grpSpPr>
        <p:sp>
          <p:nvSpPr>
            <p:cNvPr id="8662" name="Google Shape;8662;p42"/>
            <p:cNvSpPr/>
            <p:nvPr/>
          </p:nvSpPr>
          <p:spPr>
            <a:xfrm>
              <a:off x="3966909" y="2455866"/>
              <a:ext cx="309081" cy="319998"/>
            </a:xfrm>
            <a:custGeom>
              <a:avLst/>
              <a:gdLst/>
              <a:ahLst/>
              <a:cxnLst/>
              <a:rect l="l" t="t" r="r" b="b"/>
              <a:pathLst>
                <a:path w="11806" h="12223" extrusionOk="0">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42"/>
            <p:cNvSpPr/>
            <p:nvPr/>
          </p:nvSpPr>
          <p:spPr>
            <a:xfrm>
              <a:off x="4019400" y="2535611"/>
              <a:ext cx="64167" cy="240254"/>
            </a:xfrm>
            <a:custGeom>
              <a:avLst/>
              <a:gdLst/>
              <a:ahLst/>
              <a:cxnLst/>
              <a:rect l="l" t="t" r="r" b="b"/>
              <a:pathLst>
                <a:path w="2451" h="9177" extrusionOk="0">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42"/>
            <p:cNvSpPr/>
            <p:nvPr/>
          </p:nvSpPr>
          <p:spPr>
            <a:xfrm>
              <a:off x="4211587" y="2455107"/>
              <a:ext cx="64298" cy="280623"/>
            </a:xfrm>
            <a:custGeom>
              <a:avLst/>
              <a:gdLst/>
              <a:ahLst/>
              <a:cxnLst/>
              <a:rect l="l" t="t" r="r" b="b"/>
              <a:pathLst>
                <a:path w="2456" h="10719" extrusionOk="0">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42"/>
            <p:cNvSpPr/>
            <p:nvPr/>
          </p:nvSpPr>
          <p:spPr>
            <a:xfrm>
              <a:off x="3966830" y="2450002"/>
              <a:ext cx="314945" cy="331753"/>
            </a:xfrm>
            <a:custGeom>
              <a:avLst/>
              <a:gdLst/>
              <a:ahLst/>
              <a:cxnLst/>
              <a:rect l="l" t="t" r="r" b="b"/>
              <a:pathLst>
                <a:path w="12030" h="12672" extrusionOk="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42"/>
            <p:cNvSpPr/>
            <p:nvPr/>
          </p:nvSpPr>
          <p:spPr>
            <a:xfrm>
              <a:off x="4077624" y="2501184"/>
              <a:ext cx="204047" cy="241327"/>
            </a:xfrm>
            <a:custGeom>
              <a:avLst/>
              <a:gdLst/>
              <a:ahLst/>
              <a:cxnLst/>
              <a:rect l="l" t="t" r="r" b="b"/>
              <a:pathLst>
                <a:path w="7794" h="9218" extrusionOk="0">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7" name="Google Shape;8667;p42"/>
          <p:cNvGrpSpPr/>
          <p:nvPr/>
        </p:nvGrpSpPr>
        <p:grpSpPr>
          <a:xfrm>
            <a:off x="2030010" y="3129308"/>
            <a:ext cx="365269" cy="478564"/>
            <a:chOff x="1774648" y="1976930"/>
            <a:chExt cx="298373" cy="390920"/>
          </a:xfrm>
        </p:grpSpPr>
        <p:sp>
          <p:nvSpPr>
            <p:cNvPr id="8668" name="Google Shape;8668;p42"/>
            <p:cNvSpPr/>
            <p:nvPr/>
          </p:nvSpPr>
          <p:spPr>
            <a:xfrm>
              <a:off x="1781821" y="2283445"/>
              <a:ext cx="284262" cy="76864"/>
            </a:xfrm>
            <a:custGeom>
              <a:avLst/>
              <a:gdLst/>
              <a:ahLst/>
              <a:cxnLst/>
              <a:rect l="l" t="t" r="r" b="b"/>
              <a:pathLst>
                <a:path w="10858" h="2936" extrusionOk="0">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42"/>
            <p:cNvSpPr/>
            <p:nvPr/>
          </p:nvSpPr>
          <p:spPr>
            <a:xfrm>
              <a:off x="1820306" y="1983605"/>
              <a:ext cx="245778" cy="299866"/>
            </a:xfrm>
            <a:custGeom>
              <a:avLst/>
              <a:gdLst/>
              <a:ahLst/>
              <a:cxnLst/>
              <a:rect l="l" t="t" r="r" b="b"/>
              <a:pathLst>
                <a:path w="9388" h="11454" extrusionOk="0">
                  <a:moveTo>
                    <a:pt x="1" y="1"/>
                  </a:moveTo>
                  <a:lnTo>
                    <a:pt x="1" y="11453"/>
                  </a:lnTo>
                  <a:lnTo>
                    <a:pt x="9388" y="11453"/>
                  </a:lnTo>
                  <a:lnTo>
                    <a:pt x="9388"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42"/>
            <p:cNvSpPr/>
            <p:nvPr/>
          </p:nvSpPr>
          <p:spPr>
            <a:xfrm>
              <a:off x="1781821" y="1983605"/>
              <a:ext cx="38511" cy="338219"/>
            </a:xfrm>
            <a:custGeom>
              <a:avLst/>
              <a:gdLst/>
              <a:ahLst/>
              <a:cxnLst/>
              <a:rect l="l" t="t" r="r" b="b"/>
              <a:pathLst>
                <a:path w="1471" h="12919" extrusionOk="0">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42"/>
            <p:cNvSpPr/>
            <p:nvPr/>
          </p:nvSpPr>
          <p:spPr>
            <a:xfrm>
              <a:off x="1774910" y="2283445"/>
              <a:ext cx="291174" cy="51967"/>
            </a:xfrm>
            <a:custGeom>
              <a:avLst/>
              <a:gdLst/>
              <a:ahLst/>
              <a:cxnLst/>
              <a:rect l="l" t="t" r="r" b="b"/>
              <a:pathLst>
                <a:path w="11122" h="1985" extrusionOk="0">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42"/>
            <p:cNvSpPr/>
            <p:nvPr/>
          </p:nvSpPr>
          <p:spPr>
            <a:xfrm>
              <a:off x="1774648" y="1976930"/>
              <a:ext cx="298373" cy="390920"/>
            </a:xfrm>
            <a:custGeom>
              <a:avLst/>
              <a:gdLst/>
              <a:ahLst/>
              <a:cxnLst/>
              <a:rect l="l" t="t" r="r" b="b"/>
              <a:pathLst>
                <a:path w="11397" h="14932" extrusionOk="0">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42"/>
            <p:cNvSpPr/>
            <p:nvPr/>
          </p:nvSpPr>
          <p:spPr>
            <a:xfrm>
              <a:off x="1810488" y="2327715"/>
              <a:ext cx="177239" cy="14111"/>
            </a:xfrm>
            <a:custGeom>
              <a:avLst/>
              <a:gdLst/>
              <a:ahLst/>
              <a:cxnLst/>
              <a:rect l="l" t="t" r="r" b="b"/>
              <a:pathLst>
                <a:path w="6770" h="539" extrusionOk="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4" name="Google Shape;8674;p42"/>
          <p:cNvGrpSpPr/>
          <p:nvPr/>
        </p:nvGrpSpPr>
        <p:grpSpPr>
          <a:xfrm>
            <a:off x="904526" y="3679438"/>
            <a:ext cx="459014" cy="472699"/>
            <a:chOff x="855285" y="2426309"/>
            <a:chExt cx="374950" cy="386129"/>
          </a:xfrm>
        </p:grpSpPr>
        <p:sp>
          <p:nvSpPr>
            <p:cNvPr id="8675" name="Google Shape;8675;p42"/>
            <p:cNvSpPr/>
            <p:nvPr/>
          </p:nvSpPr>
          <p:spPr>
            <a:xfrm>
              <a:off x="1130096" y="2651065"/>
              <a:ext cx="94222" cy="50449"/>
            </a:xfrm>
            <a:custGeom>
              <a:avLst/>
              <a:gdLst/>
              <a:ahLst/>
              <a:cxnLst/>
              <a:rect l="l" t="t" r="r" b="b"/>
              <a:pathLst>
                <a:path w="3599" h="1927" extrusionOk="0">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42"/>
            <p:cNvSpPr/>
            <p:nvPr/>
          </p:nvSpPr>
          <p:spPr>
            <a:xfrm>
              <a:off x="1159889" y="2651065"/>
              <a:ext cx="64429" cy="50449"/>
            </a:xfrm>
            <a:custGeom>
              <a:avLst/>
              <a:gdLst/>
              <a:ahLst/>
              <a:cxnLst/>
              <a:rect l="l" t="t" r="r" b="b"/>
              <a:pathLst>
                <a:path w="2461" h="1927" extrusionOk="0">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42"/>
            <p:cNvSpPr/>
            <p:nvPr/>
          </p:nvSpPr>
          <p:spPr>
            <a:xfrm>
              <a:off x="860547" y="2651065"/>
              <a:ext cx="94248" cy="50449"/>
            </a:xfrm>
            <a:custGeom>
              <a:avLst/>
              <a:gdLst/>
              <a:ahLst/>
              <a:cxnLst/>
              <a:rect l="l" t="t" r="r" b="b"/>
              <a:pathLst>
                <a:path w="3600" h="1927" extrusionOk="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42"/>
            <p:cNvSpPr/>
            <p:nvPr/>
          </p:nvSpPr>
          <p:spPr>
            <a:xfrm>
              <a:off x="890235" y="2651065"/>
              <a:ext cx="64560" cy="50449"/>
            </a:xfrm>
            <a:custGeom>
              <a:avLst/>
              <a:gdLst/>
              <a:ahLst/>
              <a:cxnLst/>
              <a:rect l="l" t="t" r="r" b="b"/>
              <a:pathLst>
                <a:path w="2466" h="1927" extrusionOk="0">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42"/>
            <p:cNvSpPr/>
            <p:nvPr/>
          </p:nvSpPr>
          <p:spPr>
            <a:xfrm>
              <a:off x="1029853" y="2472596"/>
              <a:ext cx="25185" cy="288792"/>
            </a:xfrm>
            <a:custGeom>
              <a:avLst/>
              <a:gdLst/>
              <a:ahLst/>
              <a:cxnLst/>
              <a:rect l="l" t="t" r="r" b="b"/>
              <a:pathLst>
                <a:path w="962" h="11031" extrusionOk="0">
                  <a:moveTo>
                    <a:pt x="0" y="1"/>
                  </a:moveTo>
                  <a:lnTo>
                    <a:pt x="0" y="11031"/>
                  </a:lnTo>
                  <a:lnTo>
                    <a:pt x="961" y="11031"/>
                  </a:lnTo>
                  <a:lnTo>
                    <a:pt x="961" y="1"/>
                  </a:lnTo>
                  <a:close/>
                </a:path>
              </a:pathLst>
            </a:custGeom>
            <a:solidFill>
              <a:srgbClr val="C0CA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42"/>
            <p:cNvSpPr/>
            <p:nvPr/>
          </p:nvSpPr>
          <p:spPr>
            <a:xfrm>
              <a:off x="1042419" y="2472596"/>
              <a:ext cx="12619" cy="288792"/>
            </a:xfrm>
            <a:custGeom>
              <a:avLst/>
              <a:gdLst/>
              <a:ahLst/>
              <a:cxnLst/>
              <a:rect l="l" t="t" r="r" b="b"/>
              <a:pathLst>
                <a:path w="482" h="11031" extrusionOk="0">
                  <a:moveTo>
                    <a:pt x="1" y="1"/>
                  </a:moveTo>
                  <a:lnTo>
                    <a:pt x="1" y="11031"/>
                  </a:lnTo>
                  <a:lnTo>
                    <a:pt x="481" y="11031"/>
                  </a:lnTo>
                  <a:lnTo>
                    <a:pt x="481" y="1"/>
                  </a:ln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42"/>
            <p:cNvSpPr/>
            <p:nvPr/>
          </p:nvSpPr>
          <p:spPr>
            <a:xfrm>
              <a:off x="955397" y="2750287"/>
              <a:ext cx="174097" cy="36626"/>
            </a:xfrm>
            <a:custGeom>
              <a:avLst/>
              <a:gdLst/>
              <a:ahLst/>
              <a:cxnLst/>
              <a:rect l="l" t="t" r="r" b="b"/>
              <a:pathLst>
                <a:path w="6650" h="1399" extrusionOk="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42"/>
            <p:cNvSpPr/>
            <p:nvPr/>
          </p:nvSpPr>
          <p:spPr>
            <a:xfrm>
              <a:off x="1019669" y="2431859"/>
              <a:ext cx="45658" cy="45658"/>
            </a:xfrm>
            <a:custGeom>
              <a:avLst/>
              <a:gdLst/>
              <a:ahLst/>
              <a:cxnLst/>
              <a:rect l="l" t="t" r="r" b="b"/>
              <a:pathLst>
                <a:path w="1744" h="1744" extrusionOk="0">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42"/>
            <p:cNvSpPr/>
            <p:nvPr/>
          </p:nvSpPr>
          <p:spPr>
            <a:xfrm>
              <a:off x="862694" y="2494482"/>
              <a:ext cx="359608" cy="52465"/>
            </a:xfrm>
            <a:custGeom>
              <a:avLst/>
              <a:gdLst/>
              <a:ahLst/>
              <a:cxnLst/>
              <a:rect l="l" t="t" r="r" b="b"/>
              <a:pathLst>
                <a:path w="13736" h="2004" extrusionOk="0">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42"/>
            <p:cNvSpPr/>
            <p:nvPr/>
          </p:nvSpPr>
          <p:spPr>
            <a:xfrm>
              <a:off x="955397" y="2750287"/>
              <a:ext cx="174097" cy="36495"/>
            </a:xfrm>
            <a:custGeom>
              <a:avLst/>
              <a:gdLst/>
              <a:ahLst/>
              <a:cxnLst/>
              <a:rect l="l" t="t" r="r" b="b"/>
              <a:pathLst>
                <a:path w="6650" h="1394" extrusionOk="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42"/>
            <p:cNvSpPr/>
            <p:nvPr/>
          </p:nvSpPr>
          <p:spPr>
            <a:xfrm>
              <a:off x="928353" y="2777331"/>
              <a:ext cx="228290" cy="29583"/>
            </a:xfrm>
            <a:custGeom>
              <a:avLst/>
              <a:gdLst/>
              <a:ahLst/>
              <a:cxnLst/>
              <a:rect l="l" t="t" r="r" b="b"/>
              <a:pathLst>
                <a:path w="8720" h="1130" extrusionOk="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42"/>
            <p:cNvSpPr/>
            <p:nvPr/>
          </p:nvSpPr>
          <p:spPr>
            <a:xfrm>
              <a:off x="928353" y="2777331"/>
              <a:ext cx="228290" cy="29583"/>
            </a:xfrm>
            <a:custGeom>
              <a:avLst/>
              <a:gdLst/>
              <a:ahLst/>
              <a:cxnLst/>
              <a:rect l="l" t="t" r="r" b="b"/>
              <a:pathLst>
                <a:path w="8720" h="1130" extrusionOk="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42"/>
            <p:cNvSpPr/>
            <p:nvPr/>
          </p:nvSpPr>
          <p:spPr>
            <a:xfrm>
              <a:off x="855285" y="2426309"/>
              <a:ext cx="374950" cy="386129"/>
            </a:xfrm>
            <a:custGeom>
              <a:avLst/>
              <a:gdLst/>
              <a:ahLst/>
              <a:cxnLst/>
              <a:rect l="l" t="t" r="r" b="b"/>
              <a:pathLst>
                <a:path w="14322" h="14749" extrusionOk="0">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8" name="Google Shape;8688;p42"/>
          <p:cNvGrpSpPr/>
          <p:nvPr/>
        </p:nvGrpSpPr>
        <p:grpSpPr>
          <a:xfrm>
            <a:off x="1449561" y="3698828"/>
            <a:ext cx="446226" cy="453309"/>
            <a:chOff x="1300502" y="2442148"/>
            <a:chExt cx="364504" cy="370290"/>
          </a:xfrm>
        </p:grpSpPr>
        <p:sp>
          <p:nvSpPr>
            <p:cNvPr id="8689" name="Google Shape;8689;p42"/>
            <p:cNvSpPr/>
            <p:nvPr/>
          </p:nvSpPr>
          <p:spPr>
            <a:xfrm>
              <a:off x="1420118" y="2771545"/>
              <a:ext cx="125297" cy="15499"/>
            </a:xfrm>
            <a:custGeom>
              <a:avLst/>
              <a:gdLst/>
              <a:ahLst/>
              <a:cxnLst/>
              <a:rect l="l" t="t" r="r" b="b"/>
              <a:pathLst>
                <a:path w="4786" h="592" extrusionOk="0">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42"/>
            <p:cNvSpPr/>
            <p:nvPr/>
          </p:nvSpPr>
          <p:spPr>
            <a:xfrm>
              <a:off x="1338856" y="2771545"/>
              <a:ext cx="61785" cy="35369"/>
            </a:xfrm>
            <a:custGeom>
              <a:avLst/>
              <a:gdLst/>
              <a:ahLst/>
              <a:cxnLst/>
              <a:rect l="l" t="t" r="r" b="b"/>
              <a:pathLst>
                <a:path w="2360" h="1351" extrusionOk="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42"/>
            <p:cNvSpPr/>
            <p:nvPr/>
          </p:nvSpPr>
          <p:spPr>
            <a:xfrm>
              <a:off x="1568506" y="2771545"/>
              <a:ext cx="61916" cy="35369"/>
            </a:xfrm>
            <a:custGeom>
              <a:avLst/>
              <a:gdLst/>
              <a:ahLst/>
              <a:cxnLst/>
              <a:rect l="l" t="t" r="r" b="b"/>
              <a:pathLst>
                <a:path w="2365" h="1351" extrusionOk="0">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42"/>
            <p:cNvSpPr/>
            <p:nvPr/>
          </p:nvSpPr>
          <p:spPr>
            <a:xfrm>
              <a:off x="1306026" y="2523411"/>
              <a:ext cx="24321" cy="84038"/>
            </a:xfrm>
            <a:custGeom>
              <a:avLst/>
              <a:gdLst/>
              <a:ahLst/>
              <a:cxnLst/>
              <a:rect l="l" t="t" r="r" b="b"/>
              <a:pathLst>
                <a:path w="929" h="3210" extrusionOk="0">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42"/>
            <p:cNvSpPr/>
            <p:nvPr/>
          </p:nvSpPr>
          <p:spPr>
            <a:xfrm>
              <a:off x="1635187" y="2523411"/>
              <a:ext cx="24295" cy="84038"/>
            </a:xfrm>
            <a:custGeom>
              <a:avLst/>
              <a:gdLst/>
              <a:ahLst/>
              <a:cxnLst/>
              <a:rect l="l" t="t" r="r" b="b"/>
              <a:pathLst>
                <a:path w="928" h="3210" extrusionOk="0">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42"/>
            <p:cNvSpPr/>
            <p:nvPr/>
          </p:nvSpPr>
          <p:spPr>
            <a:xfrm>
              <a:off x="1330321" y="2447567"/>
              <a:ext cx="304892" cy="276225"/>
            </a:xfrm>
            <a:custGeom>
              <a:avLst/>
              <a:gdLst/>
              <a:ahLst/>
              <a:cxnLst/>
              <a:rect l="l" t="t" r="r" b="b"/>
              <a:pathLst>
                <a:path w="11646" h="10551" extrusionOk="0">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42"/>
            <p:cNvSpPr/>
            <p:nvPr/>
          </p:nvSpPr>
          <p:spPr>
            <a:xfrm>
              <a:off x="1330321" y="2447567"/>
              <a:ext cx="80896" cy="276225"/>
            </a:xfrm>
            <a:custGeom>
              <a:avLst/>
              <a:gdLst/>
              <a:ahLst/>
              <a:cxnLst/>
              <a:rect l="l" t="t" r="r" b="b"/>
              <a:pathLst>
                <a:path w="3090" h="10551" extrusionOk="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42"/>
            <p:cNvSpPr/>
            <p:nvPr/>
          </p:nvSpPr>
          <p:spPr>
            <a:xfrm>
              <a:off x="1317859" y="2719997"/>
              <a:ext cx="333455" cy="51575"/>
            </a:xfrm>
            <a:custGeom>
              <a:avLst/>
              <a:gdLst/>
              <a:ahLst/>
              <a:cxnLst/>
              <a:rect l="l" t="t" r="r" b="b"/>
              <a:pathLst>
                <a:path w="12737" h="1970" extrusionOk="0">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42"/>
            <p:cNvSpPr/>
            <p:nvPr/>
          </p:nvSpPr>
          <p:spPr>
            <a:xfrm>
              <a:off x="1317859" y="2720101"/>
              <a:ext cx="47700" cy="51470"/>
            </a:xfrm>
            <a:custGeom>
              <a:avLst/>
              <a:gdLst/>
              <a:ahLst/>
              <a:cxnLst/>
              <a:rect l="l" t="t" r="r" b="b"/>
              <a:pathLst>
                <a:path w="1822" h="1966" extrusionOk="0">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42"/>
            <p:cNvSpPr/>
            <p:nvPr/>
          </p:nvSpPr>
          <p:spPr>
            <a:xfrm>
              <a:off x="1350191" y="2496995"/>
              <a:ext cx="265151" cy="135612"/>
            </a:xfrm>
            <a:custGeom>
              <a:avLst/>
              <a:gdLst/>
              <a:ahLst/>
              <a:cxnLst/>
              <a:rect l="l" t="t" r="r" b="b"/>
              <a:pathLst>
                <a:path w="10128" h="5180" extrusionOk="0">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42"/>
            <p:cNvSpPr/>
            <p:nvPr/>
          </p:nvSpPr>
          <p:spPr>
            <a:xfrm>
              <a:off x="1350191" y="2496995"/>
              <a:ext cx="45920" cy="135612"/>
            </a:xfrm>
            <a:custGeom>
              <a:avLst/>
              <a:gdLst/>
              <a:ahLst/>
              <a:cxnLst/>
              <a:rect l="l" t="t" r="r" b="b"/>
              <a:pathLst>
                <a:path w="1754" h="5180" extrusionOk="0">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42"/>
            <p:cNvSpPr/>
            <p:nvPr/>
          </p:nvSpPr>
          <p:spPr>
            <a:xfrm>
              <a:off x="1350191" y="2496995"/>
              <a:ext cx="265151" cy="39767"/>
            </a:xfrm>
            <a:custGeom>
              <a:avLst/>
              <a:gdLst/>
              <a:ahLst/>
              <a:cxnLst/>
              <a:rect l="l" t="t" r="r" b="b"/>
              <a:pathLst>
                <a:path w="10128" h="1519" extrusionOk="0">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42"/>
            <p:cNvSpPr/>
            <p:nvPr/>
          </p:nvSpPr>
          <p:spPr>
            <a:xfrm>
              <a:off x="1353202" y="2655201"/>
              <a:ext cx="42647" cy="42804"/>
            </a:xfrm>
            <a:custGeom>
              <a:avLst/>
              <a:gdLst/>
              <a:ahLst/>
              <a:cxnLst/>
              <a:rect l="l" t="t" r="r" b="b"/>
              <a:pathLst>
                <a:path w="1629" h="1635" extrusionOk="0">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42"/>
            <p:cNvSpPr/>
            <p:nvPr/>
          </p:nvSpPr>
          <p:spPr>
            <a:xfrm>
              <a:off x="1569658" y="2655201"/>
              <a:ext cx="42647" cy="42804"/>
            </a:xfrm>
            <a:custGeom>
              <a:avLst/>
              <a:gdLst/>
              <a:ahLst/>
              <a:cxnLst/>
              <a:rect l="l" t="t" r="r" b="b"/>
              <a:pathLst>
                <a:path w="1629" h="1635" extrusionOk="0">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42"/>
            <p:cNvSpPr/>
            <p:nvPr/>
          </p:nvSpPr>
          <p:spPr>
            <a:xfrm>
              <a:off x="1422370" y="2651562"/>
              <a:ext cx="120768" cy="68461"/>
            </a:xfrm>
            <a:custGeom>
              <a:avLst/>
              <a:gdLst/>
              <a:ahLst/>
              <a:cxnLst/>
              <a:rect l="l" t="t" r="r" b="b"/>
              <a:pathLst>
                <a:path w="4613" h="2615" extrusionOk="0">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42"/>
            <p:cNvSpPr/>
            <p:nvPr/>
          </p:nvSpPr>
          <p:spPr>
            <a:xfrm>
              <a:off x="1344641" y="2491471"/>
              <a:ext cx="276225" cy="146791"/>
            </a:xfrm>
            <a:custGeom>
              <a:avLst/>
              <a:gdLst/>
              <a:ahLst/>
              <a:cxnLst/>
              <a:rect l="l" t="t" r="r" b="b"/>
              <a:pathLst>
                <a:path w="10551" h="5607" extrusionOk="0">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42"/>
            <p:cNvSpPr/>
            <p:nvPr/>
          </p:nvSpPr>
          <p:spPr>
            <a:xfrm>
              <a:off x="1338620" y="2649677"/>
              <a:ext cx="62780" cy="53826"/>
            </a:xfrm>
            <a:custGeom>
              <a:avLst/>
              <a:gdLst/>
              <a:ahLst/>
              <a:cxnLst/>
              <a:rect l="l" t="t" r="r" b="b"/>
              <a:pathLst>
                <a:path w="2398" h="2056" extrusionOk="0">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42"/>
            <p:cNvSpPr/>
            <p:nvPr/>
          </p:nvSpPr>
          <p:spPr>
            <a:xfrm>
              <a:off x="1555050" y="2649677"/>
              <a:ext cx="62806" cy="53826"/>
            </a:xfrm>
            <a:custGeom>
              <a:avLst/>
              <a:gdLst/>
              <a:ahLst/>
              <a:cxnLst/>
              <a:rect l="l" t="t" r="r" b="b"/>
              <a:pathLst>
                <a:path w="2399" h="2056" extrusionOk="0">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42"/>
            <p:cNvSpPr/>
            <p:nvPr/>
          </p:nvSpPr>
          <p:spPr>
            <a:xfrm>
              <a:off x="1300502" y="2442148"/>
              <a:ext cx="364504" cy="370290"/>
            </a:xfrm>
            <a:custGeom>
              <a:avLst/>
              <a:gdLst/>
              <a:ahLst/>
              <a:cxnLst/>
              <a:rect l="l" t="t" r="r" b="b"/>
              <a:pathLst>
                <a:path w="13923" h="14144" extrusionOk="0">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8" name="Google Shape;8708;p42"/>
          <p:cNvGrpSpPr/>
          <p:nvPr/>
        </p:nvGrpSpPr>
        <p:grpSpPr>
          <a:xfrm>
            <a:off x="2009242" y="3694694"/>
            <a:ext cx="404818" cy="436355"/>
            <a:chOff x="1757683" y="2438771"/>
            <a:chExt cx="330680" cy="356441"/>
          </a:xfrm>
        </p:grpSpPr>
        <p:sp>
          <p:nvSpPr>
            <p:cNvPr id="8709" name="Google Shape;8709;p42"/>
            <p:cNvSpPr/>
            <p:nvPr/>
          </p:nvSpPr>
          <p:spPr>
            <a:xfrm>
              <a:off x="1762972" y="2469716"/>
              <a:ext cx="320234" cy="320234"/>
            </a:xfrm>
            <a:custGeom>
              <a:avLst/>
              <a:gdLst/>
              <a:ahLst/>
              <a:cxnLst/>
              <a:rect l="l" t="t" r="r" b="b"/>
              <a:pathLst>
                <a:path w="12232" h="12232" extrusionOk="0">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42"/>
            <p:cNvSpPr/>
            <p:nvPr/>
          </p:nvSpPr>
          <p:spPr>
            <a:xfrm>
              <a:off x="2047208" y="2469716"/>
              <a:ext cx="35997" cy="320234"/>
            </a:xfrm>
            <a:custGeom>
              <a:avLst/>
              <a:gdLst/>
              <a:ahLst/>
              <a:cxnLst/>
              <a:rect l="l" t="t" r="r" b="b"/>
              <a:pathLst>
                <a:path w="1375" h="12232" extrusionOk="0">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42"/>
            <p:cNvSpPr/>
            <p:nvPr/>
          </p:nvSpPr>
          <p:spPr>
            <a:xfrm>
              <a:off x="1762972" y="2469716"/>
              <a:ext cx="320234" cy="57753"/>
            </a:xfrm>
            <a:custGeom>
              <a:avLst/>
              <a:gdLst/>
              <a:ahLst/>
              <a:cxnLst/>
              <a:rect l="l" t="t" r="r" b="b"/>
              <a:pathLst>
                <a:path w="12232" h="2206" extrusionOk="0">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42"/>
            <p:cNvSpPr/>
            <p:nvPr/>
          </p:nvSpPr>
          <p:spPr>
            <a:xfrm>
              <a:off x="2047208" y="2469716"/>
              <a:ext cx="35997" cy="57753"/>
            </a:xfrm>
            <a:custGeom>
              <a:avLst/>
              <a:gdLst/>
              <a:ahLst/>
              <a:cxnLst/>
              <a:rect l="l" t="t" r="r" b="b"/>
              <a:pathLst>
                <a:path w="1375" h="2206" extrusionOk="0">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42"/>
            <p:cNvSpPr/>
            <p:nvPr/>
          </p:nvSpPr>
          <p:spPr>
            <a:xfrm>
              <a:off x="1796168" y="2444059"/>
              <a:ext cx="29583" cy="51575"/>
            </a:xfrm>
            <a:custGeom>
              <a:avLst/>
              <a:gdLst/>
              <a:ahLst/>
              <a:cxnLst/>
              <a:rect l="l" t="t" r="r" b="b"/>
              <a:pathLst>
                <a:path w="1130" h="1970" extrusionOk="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42"/>
            <p:cNvSpPr/>
            <p:nvPr/>
          </p:nvSpPr>
          <p:spPr>
            <a:xfrm>
              <a:off x="1870859" y="2444059"/>
              <a:ext cx="29583" cy="51575"/>
            </a:xfrm>
            <a:custGeom>
              <a:avLst/>
              <a:gdLst/>
              <a:ahLst/>
              <a:cxnLst/>
              <a:rect l="l" t="t" r="r" b="b"/>
              <a:pathLst>
                <a:path w="1130" h="1970" extrusionOk="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42"/>
            <p:cNvSpPr/>
            <p:nvPr/>
          </p:nvSpPr>
          <p:spPr>
            <a:xfrm>
              <a:off x="1945708" y="2444059"/>
              <a:ext cx="29453" cy="51575"/>
            </a:xfrm>
            <a:custGeom>
              <a:avLst/>
              <a:gdLst/>
              <a:ahLst/>
              <a:cxnLst/>
              <a:rect l="l" t="t" r="r" b="b"/>
              <a:pathLst>
                <a:path w="1125" h="1970" extrusionOk="0">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42"/>
            <p:cNvSpPr/>
            <p:nvPr/>
          </p:nvSpPr>
          <p:spPr>
            <a:xfrm>
              <a:off x="2020399" y="2444059"/>
              <a:ext cx="29479" cy="51575"/>
            </a:xfrm>
            <a:custGeom>
              <a:avLst/>
              <a:gdLst/>
              <a:ahLst/>
              <a:cxnLst/>
              <a:rect l="l" t="t" r="r" b="b"/>
              <a:pathLst>
                <a:path w="1126" h="1970" extrusionOk="0">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42"/>
            <p:cNvSpPr/>
            <p:nvPr/>
          </p:nvSpPr>
          <p:spPr>
            <a:xfrm>
              <a:off x="1757683" y="2438771"/>
              <a:ext cx="330680" cy="300128"/>
            </a:xfrm>
            <a:custGeom>
              <a:avLst/>
              <a:gdLst/>
              <a:ahLst/>
              <a:cxnLst/>
              <a:rect l="l" t="t" r="r" b="b"/>
              <a:pathLst>
                <a:path w="12631" h="11464" extrusionOk="0">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42"/>
            <p:cNvSpPr/>
            <p:nvPr/>
          </p:nvSpPr>
          <p:spPr>
            <a:xfrm>
              <a:off x="1757683" y="2576452"/>
              <a:ext cx="330680" cy="218760"/>
            </a:xfrm>
            <a:custGeom>
              <a:avLst/>
              <a:gdLst/>
              <a:ahLst/>
              <a:cxnLst/>
              <a:rect l="l" t="t" r="r" b="b"/>
              <a:pathLst>
                <a:path w="12631" h="8356" extrusionOk="0">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9" name="Google Shape;8719;p42"/>
          <p:cNvGrpSpPr/>
          <p:nvPr/>
        </p:nvGrpSpPr>
        <p:grpSpPr>
          <a:xfrm>
            <a:off x="4685348" y="5391846"/>
            <a:ext cx="450392" cy="433951"/>
            <a:chOff x="3943687" y="3825107"/>
            <a:chExt cx="367908" cy="354477"/>
          </a:xfrm>
        </p:grpSpPr>
        <p:sp>
          <p:nvSpPr>
            <p:cNvPr id="8720" name="Google Shape;8720;p42"/>
            <p:cNvSpPr/>
            <p:nvPr/>
          </p:nvSpPr>
          <p:spPr>
            <a:xfrm>
              <a:off x="4140508" y="4012398"/>
              <a:ext cx="87834" cy="87808"/>
            </a:xfrm>
            <a:custGeom>
              <a:avLst/>
              <a:gdLst/>
              <a:ahLst/>
              <a:cxnLst/>
              <a:rect l="l" t="t" r="r" b="b"/>
              <a:pathLst>
                <a:path w="3355" h="3354" extrusionOk="0">
                  <a:moveTo>
                    <a:pt x="621" y="0"/>
                  </a:moveTo>
                  <a:lnTo>
                    <a:pt x="1" y="615"/>
                  </a:lnTo>
                  <a:lnTo>
                    <a:pt x="2734" y="3353"/>
                  </a:lnTo>
                  <a:lnTo>
                    <a:pt x="3354" y="2734"/>
                  </a:lnTo>
                  <a:lnTo>
                    <a:pt x="621" y="0"/>
                  </a:lnTo>
                  <a:close/>
                </a:path>
              </a:pathLst>
            </a:custGeom>
            <a:solidFill>
              <a:srgbClr val="EB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42"/>
            <p:cNvSpPr/>
            <p:nvPr/>
          </p:nvSpPr>
          <p:spPr>
            <a:xfrm>
              <a:off x="4177631" y="4050412"/>
              <a:ext cx="128308" cy="124067"/>
            </a:xfrm>
            <a:custGeom>
              <a:avLst/>
              <a:gdLst/>
              <a:ahLst/>
              <a:cxnLst/>
              <a:rect l="l" t="t" r="r" b="b"/>
              <a:pathLst>
                <a:path w="4901" h="4739" extrusionOk="0">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42"/>
            <p:cNvSpPr/>
            <p:nvPr/>
          </p:nvSpPr>
          <p:spPr>
            <a:xfrm>
              <a:off x="4177736" y="4059051"/>
              <a:ext cx="123177" cy="115454"/>
            </a:xfrm>
            <a:custGeom>
              <a:avLst/>
              <a:gdLst/>
              <a:ahLst/>
              <a:cxnLst/>
              <a:rect l="l" t="t" r="r" b="b"/>
              <a:pathLst>
                <a:path w="4705" h="4410" extrusionOk="0">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42"/>
            <p:cNvSpPr/>
            <p:nvPr/>
          </p:nvSpPr>
          <p:spPr>
            <a:xfrm>
              <a:off x="3946462" y="3830343"/>
              <a:ext cx="270308" cy="246144"/>
            </a:xfrm>
            <a:custGeom>
              <a:avLst/>
              <a:gdLst/>
              <a:ahLst/>
              <a:cxnLst/>
              <a:rect l="l" t="t" r="r" b="b"/>
              <a:pathLst>
                <a:path w="10325" h="9402" extrusionOk="0">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42"/>
            <p:cNvSpPr/>
            <p:nvPr/>
          </p:nvSpPr>
          <p:spPr>
            <a:xfrm>
              <a:off x="3978035" y="3858984"/>
              <a:ext cx="207162" cy="188863"/>
            </a:xfrm>
            <a:custGeom>
              <a:avLst/>
              <a:gdLst/>
              <a:ahLst/>
              <a:cxnLst/>
              <a:rect l="l" t="t" r="r" b="b"/>
              <a:pathLst>
                <a:path w="7913" h="7214" extrusionOk="0">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42"/>
            <p:cNvSpPr/>
            <p:nvPr/>
          </p:nvSpPr>
          <p:spPr>
            <a:xfrm>
              <a:off x="3977407" y="3878697"/>
              <a:ext cx="178862" cy="167840"/>
            </a:xfrm>
            <a:custGeom>
              <a:avLst/>
              <a:gdLst/>
              <a:ahLst/>
              <a:cxnLst/>
              <a:rect l="l" t="t" r="r" b="b"/>
              <a:pathLst>
                <a:path w="6832" h="6411" extrusionOk="0">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42"/>
            <p:cNvSpPr/>
            <p:nvPr/>
          </p:nvSpPr>
          <p:spPr>
            <a:xfrm>
              <a:off x="4177736" y="4050464"/>
              <a:ext cx="51863" cy="50999"/>
            </a:xfrm>
            <a:custGeom>
              <a:avLst/>
              <a:gdLst/>
              <a:ahLst/>
              <a:cxnLst/>
              <a:rect l="l" t="t" r="r" b="b"/>
              <a:pathLst>
                <a:path w="1981" h="1948" extrusionOk="0">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42"/>
            <p:cNvSpPr/>
            <p:nvPr/>
          </p:nvSpPr>
          <p:spPr>
            <a:xfrm>
              <a:off x="4177736" y="4059051"/>
              <a:ext cx="36757" cy="42412"/>
            </a:xfrm>
            <a:custGeom>
              <a:avLst/>
              <a:gdLst/>
              <a:ahLst/>
              <a:cxnLst/>
              <a:rect l="l" t="t" r="r" b="b"/>
              <a:pathLst>
                <a:path w="1404" h="1620" extrusionOk="0">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42"/>
            <p:cNvSpPr/>
            <p:nvPr/>
          </p:nvSpPr>
          <p:spPr>
            <a:xfrm>
              <a:off x="4029479" y="3885111"/>
              <a:ext cx="104144" cy="28955"/>
            </a:xfrm>
            <a:custGeom>
              <a:avLst/>
              <a:gdLst/>
              <a:ahLst/>
              <a:cxnLst/>
              <a:rect l="l" t="t" r="r" b="b"/>
              <a:pathLst>
                <a:path w="3978" h="1106" extrusionOk="0">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42"/>
            <p:cNvSpPr/>
            <p:nvPr/>
          </p:nvSpPr>
          <p:spPr>
            <a:xfrm>
              <a:off x="3943687" y="3825107"/>
              <a:ext cx="367908" cy="354477"/>
            </a:xfrm>
            <a:custGeom>
              <a:avLst/>
              <a:gdLst/>
              <a:ahLst/>
              <a:cxnLst/>
              <a:rect l="l" t="t" r="r" b="b"/>
              <a:pathLst>
                <a:path w="14053" h="13540" extrusionOk="0">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42"/>
            <p:cNvSpPr/>
            <p:nvPr/>
          </p:nvSpPr>
          <p:spPr>
            <a:xfrm>
              <a:off x="4087389" y="3854742"/>
              <a:ext cx="93908" cy="197371"/>
            </a:xfrm>
            <a:custGeom>
              <a:avLst/>
              <a:gdLst/>
              <a:ahLst/>
              <a:cxnLst/>
              <a:rect l="l" t="t" r="r" b="b"/>
              <a:pathLst>
                <a:path w="3587" h="7539" extrusionOk="0">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42"/>
            <p:cNvSpPr/>
            <p:nvPr/>
          </p:nvSpPr>
          <p:spPr>
            <a:xfrm>
              <a:off x="3972249" y="3854376"/>
              <a:ext cx="105532" cy="197921"/>
            </a:xfrm>
            <a:custGeom>
              <a:avLst/>
              <a:gdLst/>
              <a:ahLst/>
              <a:cxnLst/>
              <a:rect l="l" t="t" r="r" b="b"/>
              <a:pathLst>
                <a:path w="4031" h="7560" extrusionOk="0">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2" name="Google Shape;8732;p42"/>
          <p:cNvGrpSpPr/>
          <p:nvPr/>
        </p:nvGrpSpPr>
        <p:grpSpPr>
          <a:xfrm>
            <a:off x="2545047" y="3129308"/>
            <a:ext cx="416516" cy="478372"/>
            <a:chOff x="2195360" y="1976930"/>
            <a:chExt cx="340235" cy="390763"/>
          </a:xfrm>
        </p:grpSpPr>
        <p:sp>
          <p:nvSpPr>
            <p:cNvPr id="8733" name="Google Shape;8733;p42"/>
            <p:cNvSpPr/>
            <p:nvPr/>
          </p:nvSpPr>
          <p:spPr>
            <a:xfrm>
              <a:off x="2265156" y="1982715"/>
              <a:ext cx="195224" cy="87939"/>
            </a:xfrm>
            <a:custGeom>
              <a:avLst/>
              <a:gdLst/>
              <a:ahLst/>
              <a:cxnLst/>
              <a:rect l="l" t="t" r="r" b="b"/>
              <a:pathLst>
                <a:path w="7457" h="3359" extrusionOk="0">
                  <a:moveTo>
                    <a:pt x="409" y="1"/>
                  </a:moveTo>
                  <a:lnTo>
                    <a:pt x="1" y="3359"/>
                  </a:lnTo>
                  <a:lnTo>
                    <a:pt x="7457" y="3359"/>
                  </a:lnTo>
                  <a:lnTo>
                    <a:pt x="7260"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42"/>
            <p:cNvSpPr/>
            <p:nvPr/>
          </p:nvSpPr>
          <p:spPr>
            <a:xfrm>
              <a:off x="2202010" y="1982715"/>
              <a:ext cx="152970" cy="200879"/>
            </a:xfrm>
            <a:custGeom>
              <a:avLst/>
              <a:gdLst/>
              <a:ahLst/>
              <a:cxnLst/>
              <a:rect l="l" t="t" r="r" b="b"/>
              <a:pathLst>
                <a:path w="5843" h="7673" extrusionOk="0">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42"/>
            <p:cNvSpPr/>
            <p:nvPr/>
          </p:nvSpPr>
          <p:spPr>
            <a:xfrm>
              <a:off x="2376081" y="1982846"/>
              <a:ext cx="152839" cy="200748"/>
            </a:xfrm>
            <a:custGeom>
              <a:avLst/>
              <a:gdLst/>
              <a:ahLst/>
              <a:cxnLst/>
              <a:rect l="l" t="t" r="r" b="b"/>
              <a:pathLst>
                <a:path w="5838" h="7668" extrusionOk="0">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42"/>
            <p:cNvSpPr/>
            <p:nvPr/>
          </p:nvSpPr>
          <p:spPr>
            <a:xfrm>
              <a:off x="2261386" y="2102960"/>
              <a:ext cx="93594" cy="80634"/>
            </a:xfrm>
            <a:custGeom>
              <a:avLst/>
              <a:gdLst/>
              <a:ahLst/>
              <a:cxnLst/>
              <a:rect l="l" t="t" r="r" b="b"/>
              <a:pathLst>
                <a:path w="3575" h="3080" extrusionOk="0">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42"/>
            <p:cNvSpPr/>
            <p:nvPr/>
          </p:nvSpPr>
          <p:spPr>
            <a:xfrm>
              <a:off x="2375950" y="2102960"/>
              <a:ext cx="93620" cy="80634"/>
            </a:xfrm>
            <a:custGeom>
              <a:avLst/>
              <a:gdLst/>
              <a:ahLst/>
              <a:cxnLst/>
              <a:rect l="l" t="t" r="r" b="b"/>
              <a:pathLst>
                <a:path w="3576" h="3080" extrusionOk="0">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42"/>
            <p:cNvSpPr/>
            <p:nvPr/>
          </p:nvSpPr>
          <p:spPr>
            <a:xfrm>
              <a:off x="2233714" y="2117673"/>
              <a:ext cx="253946" cy="244364"/>
            </a:xfrm>
            <a:custGeom>
              <a:avLst/>
              <a:gdLst/>
              <a:ahLst/>
              <a:cxnLst/>
              <a:rect l="l" t="t" r="r" b="b"/>
              <a:pathLst>
                <a:path w="9700" h="9334" extrusionOk="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42"/>
            <p:cNvSpPr/>
            <p:nvPr/>
          </p:nvSpPr>
          <p:spPr>
            <a:xfrm>
              <a:off x="2277356" y="2158174"/>
              <a:ext cx="169830" cy="163311"/>
            </a:xfrm>
            <a:custGeom>
              <a:avLst/>
              <a:gdLst/>
              <a:ahLst/>
              <a:cxnLst/>
              <a:rect l="l" t="t" r="r" b="b"/>
              <a:pathLst>
                <a:path w="6487" h="6238" extrusionOk="0">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42"/>
            <p:cNvSpPr/>
            <p:nvPr/>
          </p:nvSpPr>
          <p:spPr>
            <a:xfrm>
              <a:off x="2311940" y="2188804"/>
              <a:ext cx="106945" cy="95950"/>
            </a:xfrm>
            <a:custGeom>
              <a:avLst/>
              <a:gdLst/>
              <a:ahLst/>
              <a:cxnLst/>
              <a:rect l="l" t="t" r="r" b="b"/>
              <a:pathLst>
                <a:path w="4085" h="3665" extrusionOk="0">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42"/>
            <p:cNvSpPr/>
            <p:nvPr/>
          </p:nvSpPr>
          <p:spPr>
            <a:xfrm>
              <a:off x="2277984" y="2152362"/>
              <a:ext cx="181899" cy="174987"/>
            </a:xfrm>
            <a:custGeom>
              <a:avLst/>
              <a:gdLst/>
              <a:ahLst/>
              <a:cxnLst/>
              <a:rect l="l" t="t" r="r" b="b"/>
              <a:pathLst>
                <a:path w="6948" h="6684" extrusionOk="0">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42"/>
            <p:cNvSpPr/>
            <p:nvPr/>
          </p:nvSpPr>
          <p:spPr>
            <a:xfrm>
              <a:off x="2195360" y="1976930"/>
              <a:ext cx="340235" cy="390763"/>
            </a:xfrm>
            <a:custGeom>
              <a:avLst/>
              <a:gdLst/>
              <a:ahLst/>
              <a:cxnLst/>
              <a:rect l="l" t="t" r="r" b="b"/>
              <a:pathLst>
                <a:path w="12996" h="14926" extrusionOk="0">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42"/>
            <p:cNvSpPr/>
            <p:nvPr/>
          </p:nvSpPr>
          <p:spPr>
            <a:xfrm>
              <a:off x="2304662" y="2183176"/>
              <a:ext cx="121763" cy="107495"/>
            </a:xfrm>
            <a:custGeom>
              <a:avLst/>
              <a:gdLst/>
              <a:ahLst/>
              <a:cxnLst/>
              <a:rect l="l" t="t" r="r" b="b"/>
              <a:pathLst>
                <a:path w="4651" h="4106" extrusionOk="0">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4" name="Google Shape;8744;p42"/>
          <p:cNvGrpSpPr/>
          <p:nvPr/>
        </p:nvGrpSpPr>
        <p:grpSpPr>
          <a:xfrm>
            <a:off x="3000631" y="3160268"/>
            <a:ext cx="529074" cy="406645"/>
            <a:chOff x="2567509" y="2002219"/>
            <a:chExt cx="432179" cy="332172"/>
          </a:xfrm>
        </p:grpSpPr>
        <p:sp>
          <p:nvSpPr>
            <p:cNvPr id="8745" name="Google Shape;8745;p42"/>
            <p:cNvSpPr/>
            <p:nvPr/>
          </p:nvSpPr>
          <p:spPr>
            <a:xfrm>
              <a:off x="2608271" y="2008503"/>
              <a:ext cx="350419" cy="242139"/>
            </a:xfrm>
            <a:custGeom>
              <a:avLst/>
              <a:gdLst/>
              <a:ahLst/>
              <a:cxnLst/>
              <a:rect l="l" t="t" r="r" b="b"/>
              <a:pathLst>
                <a:path w="13385" h="9249" extrusionOk="0">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42"/>
            <p:cNvSpPr/>
            <p:nvPr/>
          </p:nvSpPr>
          <p:spPr>
            <a:xfrm>
              <a:off x="2608271" y="2008503"/>
              <a:ext cx="350419" cy="242008"/>
            </a:xfrm>
            <a:custGeom>
              <a:avLst/>
              <a:gdLst/>
              <a:ahLst/>
              <a:cxnLst/>
              <a:rect l="l" t="t" r="r" b="b"/>
              <a:pathLst>
                <a:path w="13385" h="9244" extrusionOk="0">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42"/>
            <p:cNvSpPr/>
            <p:nvPr/>
          </p:nvSpPr>
          <p:spPr>
            <a:xfrm>
              <a:off x="2634425" y="2034656"/>
              <a:ext cx="298085" cy="174856"/>
            </a:xfrm>
            <a:custGeom>
              <a:avLst/>
              <a:gdLst/>
              <a:ahLst/>
              <a:cxnLst/>
              <a:rect l="l" t="t" r="r" b="b"/>
              <a:pathLst>
                <a:path w="11386" h="6679" extrusionOk="0">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42"/>
            <p:cNvSpPr/>
            <p:nvPr/>
          </p:nvSpPr>
          <p:spPr>
            <a:xfrm>
              <a:off x="2634425" y="2034656"/>
              <a:ext cx="298085" cy="174856"/>
            </a:xfrm>
            <a:custGeom>
              <a:avLst/>
              <a:gdLst/>
              <a:ahLst/>
              <a:cxnLst/>
              <a:rect l="l" t="t" r="r" b="b"/>
              <a:pathLst>
                <a:path w="11386" h="6679" extrusionOk="0">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42"/>
            <p:cNvSpPr/>
            <p:nvPr/>
          </p:nvSpPr>
          <p:spPr>
            <a:xfrm>
              <a:off x="2573792" y="2303813"/>
              <a:ext cx="419351" cy="24295"/>
            </a:xfrm>
            <a:custGeom>
              <a:avLst/>
              <a:gdLst/>
              <a:ahLst/>
              <a:cxnLst/>
              <a:rect l="l" t="t" r="r" b="b"/>
              <a:pathLst>
                <a:path w="16018" h="928" extrusionOk="0">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42"/>
            <p:cNvSpPr/>
            <p:nvPr/>
          </p:nvSpPr>
          <p:spPr>
            <a:xfrm>
              <a:off x="2573792" y="2235640"/>
              <a:ext cx="419482" cy="68199"/>
            </a:xfrm>
            <a:custGeom>
              <a:avLst/>
              <a:gdLst/>
              <a:ahLst/>
              <a:cxnLst/>
              <a:rect l="l" t="t" r="r" b="b"/>
              <a:pathLst>
                <a:path w="16023" h="2605" extrusionOk="0">
                  <a:moveTo>
                    <a:pt x="1317" y="1"/>
                  </a:moveTo>
                  <a:lnTo>
                    <a:pt x="1" y="2605"/>
                  </a:lnTo>
                  <a:lnTo>
                    <a:pt x="16022" y="2605"/>
                  </a:lnTo>
                  <a:lnTo>
                    <a:pt x="1470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42"/>
            <p:cNvSpPr/>
            <p:nvPr/>
          </p:nvSpPr>
          <p:spPr>
            <a:xfrm>
              <a:off x="2573792" y="2235771"/>
              <a:ext cx="419482" cy="68068"/>
            </a:xfrm>
            <a:custGeom>
              <a:avLst/>
              <a:gdLst/>
              <a:ahLst/>
              <a:cxnLst/>
              <a:rect l="l" t="t" r="r" b="b"/>
              <a:pathLst>
                <a:path w="16023" h="2600" extrusionOk="0">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42"/>
            <p:cNvSpPr/>
            <p:nvPr/>
          </p:nvSpPr>
          <p:spPr>
            <a:xfrm>
              <a:off x="2727992" y="2269727"/>
              <a:ext cx="111082" cy="34113"/>
            </a:xfrm>
            <a:custGeom>
              <a:avLst/>
              <a:gdLst/>
              <a:ahLst/>
              <a:cxnLst/>
              <a:rect l="l" t="t" r="r" b="b"/>
              <a:pathLst>
                <a:path w="4243" h="1303" extrusionOk="0">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42"/>
            <p:cNvSpPr/>
            <p:nvPr/>
          </p:nvSpPr>
          <p:spPr>
            <a:xfrm>
              <a:off x="2727992" y="2291351"/>
              <a:ext cx="111082" cy="12488"/>
            </a:xfrm>
            <a:custGeom>
              <a:avLst/>
              <a:gdLst/>
              <a:ahLst/>
              <a:cxnLst/>
              <a:rect l="l" t="t" r="r" b="b"/>
              <a:pathLst>
                <a:path w="4243" h="477" extrusionOk="0">
                  <a:moveTo>
                    <a:pt x="130" y="1"/>
                  </a:moveTo>
                  <a:lnTo>
                    <a:pt x="1" y="477"/>
                  </a:lnTo>
                  <a:lnTo>
                    <a:pt x="4243" y="477"/>
                  </a:lnTo>
                  <a:lnTo>
                    <a:pt x="4108" y="1"/>
                  </a:ln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42"/>
            <p:cNvSpPr/>
            <p:nvPr/>
          </p:nvSpPr>
          <p:spPr>
            <a:xfrm>
              <a:off x="2567509" y="2002219"/>
              <a:ext cx="432179" cy="332172"/>
            </a:xfrm>
            <a:custGeom>
              <a:avLst/>
              <a:gdLst/>
              <a:ahLst/>
              <a:cxnLst/>
              <a:rect l="l" t="t" r="r" b="b"/>
              <a:pathLst>
                <a:path w="16508" h="12688" extrusionOk="0">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42"/>
            <p:cNvSpPr/>
            <p:nvPr/>
          </p:nvSpPr>
          <p:spPr>
            <a:xfrm>
              <a:off x="2628142" y="2132622"/>
              <a:ext cx="310783" cy="83174"/>
            </a:xfrm>
            <a:custGeom>
              <a:avLst/>
              <a:gdLst/>
              <a:ahLst/>
              <a:cxnLst/>
              <a:rect l="l" t="t" r="r" b="b"/>
              <a:pathLst>
                <a:path w="11871" h="3177" extrusionOk="0">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42"/>
            <p:cNvSpPr/>
            <p:nvPr/>
          </p:nvSpPr>
          <p:spPr>
            <a:xfrm>
              <a:off x="2628142" y="2028373"/>
              <a:ext cx="310678" cy="83200"/>
            </a:xfrm>
            <a:custGeom>
              <a:avLst/>
              <a:gdLst/>
              <a:ahLst/>
              <a:cxnLst/>
              <a:rect l="l" t="t" r="r" b="b"/>
              <a:pathLst>
                <a:path w="11867" h="3178" extrusionOk="0">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7" name="Google Shape;8757;p42"/>
          <p:cNvGrpSpPr/>
          <p:nvPr/>
        </p:nvGrpSpPr>
        <p:grpSpPr>
          <a:xfrm>
            <a:off x="1478213" y="4822326"/>
            <a:ext cx="345046" cy="439784"/>
            <a:chOff x="1323907" y="3359888"/>
            <a:chExt cx="281854" cy="359242"/>
          </a:xfrm>
        </p:grpSpPr>
        <p:sp>
          <p:nvSpPr>
            <p:cNvPr id="8758" name="Google Shape;8758;p42"/>
            <p:cNvSpPr/>
            <p:nvPr/>
          </p:nvSpPr>
          <p:spPr>
            <a:xfrm>
              <a:off x="1352940" y="3424919"/>
              <a:ext cx="247034" cy="288922"/>
            </a:xfrm>
            <a:custGeom>
              <a:avLst/>
              <a:gdLst/>
              <a:ahLst/>
              <a:cxnLst/>
              <a:rect l="l" t="t" r="r" b="b"/>
              <a:pathLst>
                <a:path w="9436" h="11036" extrusionOk="0">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42"/>
            <p:cNvSpPr/>
            <p:nvPr/>
          </p:nvSpPr>
          <p:spPr>
            <a:xfrm>
              <a:off x="1329693" y="3395100"/>
              <a:ext cx="247034" cy="288922"/>
            </a:xfrm>
            <a:custGeom>
              <a:avLst/>
              <a:gdLst/>
              <a:ahLst/>
              <a:cxnLst/>
              <a:rect l="l" t="t" r="r" b="b"/>
              <a:pathLst>
                <a:path w="9436" h="11036" extrusionOk="0">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42"/>
            <p:cNvSpPr/>
            <p:nvPr/>
          </p:nvSpPr>
          <p:spPr>
            <a:xfrm>
              <a:off x="1553296" y="3395100"/>
              <a:ext cx="23431" cy="288922"/>
            </a:xfrm>
            <a:custGeom>
              <a:avLst/>
              <a:gdLst/>
              <a:ahLst/>
              <a:cxnLst/>
              <a:rect l="l" t="t" r="r" b="b"/>
              <a:pathLst>
                <a:path w="895" h="11036" extrusionOk="0">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42"/>
            <p:cNvSpPr/>
            <p:nvPr/>
          </p:nvSpPr>
          <p:spPr>
            <a:xfrm>
              <a:off x="1368910" y="3473954"/>
              <a:ext cx="46705" cy="42176"/>
            </a:xfrm>
            <a:custGeom>
              <a:avLst/>
              <a:gdLst/>
              <a:ahLst/>
              <a:cxnLst/>
              <a:rect l="l" t="t" r="r" b="b"/>
              <a:pathLst>
                <a:path w="1784" h="1611" extrusionOk="0">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42"/>
            <p:cNvSpPr/>
            <p:nvPr/>
          </p:nvSpPr>
          <p:spPr>
            <a:xfrm>
              <a:off x="1368910" y="3541996"/>
              <a:ext cx="46705" cy="42176"/>
            </a:xfrm>
            <a:custGeom>
              <a:avLst/>
              <a:gdLst/>
              <a:ahLst/>
              <a:cxnLst/>
              <a:rect l="l" t="t" r="r" b="b"/>
              <a:pathLst>
                <a:path w="1784" h="1611" extrusionOk="0">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42"/>
            <p:cNvSpPr/>
            <p:nvPr/>
          </p:nvSpPr>
          <p:spPr>
            <a:xfrm>
              <a:off x="1368910" y="3610038"/>
              <a:ext cx="46705" cy="42176"/>
            </a:xfrm>
            <a:custGeom>
              <a:avLst/>
              <a:gdLst/>
              <a:ahLst/>
              <a:cxnLst/>
              <a:rect l="l" t="t" r="r" b="b"/>
              <a:pathLst>
                <a:path w="1784" h="1611" extrusionOk="0">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42"/>
            <p:cNvSpPr/>
            <p:nvPr/>
          </p:nvSpPr>
          <p:spPr>
            <a:xfrm>
              <a:off x="1357731" y="3386435"/>
              <a:ext cx="77755" cy="36390"/>
            </a:xfrm>
            <a:custGeom>
              <a:avLst/>
              <a:gdLst/>
              <a:ahLst/>
              <a:cxnLst/>
              <a:rect l="l" t="t" r="r" b="b"/>
              <a:pathLst>
                <a:path w="2970" h="1390" extrusionOk="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42"/>
            <p:cNvSpPr/>
            <p:nvPr/>
          </p:nvSpPr>
          <p:spPr>
            <a:xfrm>
              <a:off x="1400614" y="3386304"/>
              <a:ext cx="34872" cy="36390"/>
            </a:xfrm>
            <a:custGeom>
              <a:avLst/>
              <a:gdLst/>
              <a:ahLst/>
              <a:cxnLst/>
              <a:rect l="l" t="t" r="r" b="b"/>
              <a:pathLst>
                <a:path w="1332" h="1390" extrusionOk="0">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42"/>
            <p:cNvSpPr/>
            <p:nvPr/>
          </p:nvSpPr>
          <p:spPr>
            <a:xfrm>
              <a:off x="1323907" y="3389917"/>
              <a:ext cx="281854" cy="329214"/>
            </a:xfrm>
            <a:custGeom>
              <a:avLst/>
              <a:gdLst/>
              <a:ahLst/>
              <a:cxnLst/>
              <a:rect l="l" t="t" r="r" b="b"/>
              <a:pathLst>
                <a:path w="10766" h="12575" extrusionOk="0">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42"/>
            <p:cNvSpPr/>
            <p:nvPr/>
          </p:nvSpPr>
          <p:spPr>
            <a:xfrm>
              <a:off x="1323907" y="3359888"/>
              <a:ext cx="196219" cy="274471"/>
            </a:xfrm>
            <a:custGeom>
              <a:avLst/>
              <a:gdLst/>
              <a:ahLst/>
              <a:cxnLst/>
              <a:rect l="l" t="t" r="r" b="b"/>
              <a:pathLst>
                <a:path w="7495" h="10484" extrusionOk="0">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42"/>
            <p:cNvSpPr/>
            <p:nvPr/>
          </p:nvSpPr>
          <p:spPr>
            <a:xfrm>
              <a:off x="1436690" y="3477070"/>
              <a:ext cx="106579" cy="10681"/>
            </a:xfrm>
            <a:custGeom>
              <a:avLst/>
              <a:gdLst/>
              <a:ahLst/>
              <a:cxnLst/>
              <a:rect l="l" t="t" r="r" b="b"/>
              <a:pathLst>
                <a:path w="4071" h="408" extrusionOk="0">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42"/>
            <p:cNvSpPr/>
            <p:nvPr/>
          </p:nvSpPr>
          <p:spPr>
            <a:xfrm>
              <a:off x="1436690" y="3499585"/>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42"/>
            <p:cNvSpPr/>
            <p:nvPr/>
          </p:nvSpPr>
          <p:spPr>
            <a:xfrm>
              <a:off x="1436690" y="3545112"/>
              <a:ext cx="106579" cy="10681"/>
            </a:xfrm>
            <a:custGeom>
              <a:avLst/>
              <a:gdLst/>
              <a:ahLst/>
              <a:cxnLst/>
              <a:rect l="l" t="t" r="r" b="b"/>
              <a:pathLst>
                <a:path w="4071" h="408" extrusionOk="0">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42"/>
            <p:cNvSpPr/>
            <p:nvPr/>
          </p:nvSpPr>
          <p:spPr>
            <a:xfrm>
              <a:off x="1436690" y="3567626"/>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42"/>
            <p:cNvSpPr/>
            <p:nvPr/>
          </p:nvSpPr>
          <p:spPr>
            <a:xfrm>
              <a:off x="1436664" y="3613153"/>
              <a:ext cx="106605" cy="10655"/>
            </a:xfrm>
            <a:custGeom>
              <a:avLst/>
              <a:gdLst/>
              <a:ahLst/>
              <a:cxnLst/>
              <a:rect l="l" t="t" r="r" b="b"/>
              <a:pathLst>
                <a:path w="4072" h="407" extrusionOk="0">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42"/>
            <p:cNvSpPr/>
            <p:nvPr/>
          </p:nvSpPr>
          <p:spPr>
            <a:xfrm>
              <a:off x="1436690" y="3635668"/>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42"/>
            <p:cNvSpPr/>
            <p:nvPr/>
          </p:nvSpPr>
          <p:spPr>
            <a:xfrm>
              <a:off x="1363124" y="3467671"/>
              <a:ext cx="72859" cy="53748"/>
            </a:xfrm>
            <a:custGeom>
              <a:avLst/>
              <a:gdLst/>
              <a:ahLst/>
              <a:cxnLst/>
              <a:rect l="l" t="t" r="r" b="b"/>
              <a:pathLst>
                <a:path w="2783" h="2053" extrusionOk="0">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42"/>
            <p:cNvSpPr/>
            <p:nvPr/>
          </p:nvSpPr>
          <p:spPr>
            <a:xfrm>
              <a:off x="1363124" y="3536184"/>
              <a:ext cx="72859" cy="53145"/>
            </a:xfrm>
            <a:custGeom>
              <a:avLst/>
              <a:gdLst/>
              <a:ahLst/>
              <a:cxnLst/>
              <a:rect l="l" t="t" r="r" b="b"/>
              <a:pathLst>
                <a:path w="2783" h="2030" extrusionOk="0">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42"/>
            <p:cNvSpPr/>
            <p:nvPr/>
          </p:nvSpPr>
          <p:spPr>
            <a:xfrm>
              <a:off x="1363124" y="3604750"/>
              <a:ext cx="72859" cy="52753"/>
            </a:xfrm>
            <a:custGeom>
              <a:avLst/>
              <a:gdLst/>
              <a:ahLst/>
              <a:cxnLst/>
              <a:rect l="l" t="t" r="r" b="b"/>
              <a:pathLst>
                <a:path w="2783" h="2015" extrusionOk="0">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7" name="Google Shape;8777;p42"/>
          <p:cNvGrpSpPr/>
          <p:nvPr/>
        </p:nvGrpSpPr>
        <p:grpSpPr>
          <a:xfrm>
            <a:off x="2531810" y="5433895"/>
            <a:ext cx="434528" cy="351071"/>
            <a:chOff x="2184548" y="3859455"/>
            <a:chExt cx="354948" cy="286776"/>
          </a:xfrm>
        </p:grpSpPr>
        <p:sp>
          <p:nvSpPr>
            <p:cNvPr id="8778" name="Google Shape;8778;p42"/>
            <p:cNvSpPr/>
            <p:nvPr/>
          </p:nvSpPr>
          <p:spPr>
            <a:xfrm>
              <a:off x="2189810" y="3864743"/>
              <a:ext cx="68958" cy="276199"/>
            </a:xfrm>
            <a:custGeom>
              <a:avLst/>
              <a:gdLst/>
              <a:ahLst/>
              <a:cxnLst/>
              <a:rect l="l" t="t" r="r" b="b"/>
              <a:pathLst>
                <a:path w="2634" h="10550" extrusionOk="0">
                  <a:moveTo>
                    <a:pt x="1" y="0"/>
                  </a:moveTo>
                  <a:lnTo>
                    <a:pt x="1" y="10550"/>
                  </a:lnTo>
                  <a:lnTo>
                    <a:pt x="2634" y="10550"/>
                  </a:lnTo>
                  <a:lnTo>
                    <a:pt x="2634" y="6558"/>
                  </a:lnTo>
                  <a:lnTo>
                    <a:pt x="2634"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42"/>
            <p:cNvSpPr/>
            <p:nvPr/>
          </p:nvSpPr>
          <p:spPr>
            <a:xfrm>
              <a:off x="2189810" y="3864743"/>
              <a:ext cx="15629" cy="276199"/>
            </a:xfrm>
            <a:custGeom>
              <a:avLst/>
              <a:gdLst/>
              <a:ahLst/>
              <a:cxnLst/>
              <a:rect l="l" t="t" r="r" b="b"/>
              <a:pathLst>
                <a:path w="597" h="10550" extrusionOk="0">
                  <a:moveTo>
                    <a:pt x="1" y="0"/>
                  </a:moveTo>
                  <a:lnTo>
                    <a:pt x="1" y="10550"/>
                  </a:lnTo>
                  <a:lnTo>
                    <a:pt x="597" y="10550"/>
                  </a:lnTo>
                  <a:lnTo>
                    <a:pt x="59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42"/>
            <p:cNvSpPr/>
            <p:nvPr/>
          </p:nvSpPr>
          <p:spPr>
            <a:xfrm>
              <a:off x="2258742" y="3864743"/>
              <a:ext cx="68827" cy="276199"/>
            </a:xfrm>
            <a:custGeom>
              <a:avLst/>
              <a:gdLst/>
              <a:ahLst/>
              <a:cxnLst/>
              <a:rect l="l" t="t" r="r" b="b"/>
              <a:pathLst>
                <a:path w="2629" h="10550" extrusionOk="0">
                  <a:moveTo>
                    <a:pt x="1" y="0"/>
                  </a:moveTo>
                  <a:lnTo>
                    <a:pt x="1" y="6558"/>
                  </a:lnTo>
                  <a:lnTo>
                    <a:pt x="1" y="10550"/>
                  </a:lnTo>
                  <a:lnTo>
                    <a:pt x="2628" y="10550"/>
                  </a:lnTo>
                  <a:lnTo>
                    <a:pt x="2628"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42"/>
            <p:cNvSpPr/>
            <p:nvPr/>
          </p:nvSpPr>
          <p:spPr>
            <a:xfrm>
              <a:off x="2258742" y="3864743"/>
              <a:ext cx="15499" cy="276199"/>
            </a:xfrm>
            <a:custGeom>
              <a:avLst/>
              <a:gdLst/>
              <a:ahLst/>
              <a:cxnLst/>
              <a:rect l="l" t="t" r="r" b="b"/>
              <a:pathLst>
                <a:path w="592" h="10550" extrusionOk="0">
                  <a:moveTo>
                    <a:pt x="1" y="0"/>
                  </a:moveTo>
                  <a:lnTo>
                    <a:pt x="1" y="10550"/>
                  </a:lnTo>
                  <a:lnTo>
                    <a:pt x="592" y="10550"/>
                  </a:lnTo>
                  <a:lnTo>
                    <a:pt x="592"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42"/>
            <p:cNvSpPr/>
            <p:nvPr/>
          </p:nvSpPr>
          <p:spPr>
            <a:xfrm>
              <a:off x="2327543" y="3864743"/>
              <a:ext cx="68958" cy="276199"/>
            </a:xfrm>
            <a:custGeom>
              <a:avLst/>
              <a:gdLst/>
              <a:ahLst/>
              <a:cxnLst/>
              <a:rect l="l" t="t" r="r" b="b"/>
              <a:pathLst>
                <a:path w="2634" h="10550" extrusionOk="0">
                  <a:moveTo>
                    <a:pt x="0" y="0"/>
                  </a:moveTo>
                  <a:lnTo>
                    <a:pt x="0" y="10550"/>
                  </a:lnTo>
                  <a:lnTo>
                    <a:pt x="2633" y="10550"/>
                  </a:lnTo>
                  <a:lnTo>
                    <a:pt x="2633" y="6558"/>
                  </a:lnTo>
                  <a:lnTo>
                    <a:pt x="2633"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42"/>
            <p:cNvSpPr/>
            <p:nvPr/>
          </p:nvSpPr>
          <p:spPr>
            <a:xfrm>
              <a:off x="2396475" y="3864743"/>
              <a:ext cx="68801" cy="276199"/>
            </a:xfrm>
            <a:custGeom>
              <a:avLst/>
              <a:gdLst/>
              <a:ahLst/>
              <a:cxnLst/>
              <a:rect l="l" t="t" r="r" b="b"/>
              <a:pathLst>
                <a:path w="2628" h="10550" extrusionOk="0">
                  <a:moveTo>
                    <a:pt x="0" y="0"/>
                  </a:moveTo>
                  <a:lnTo>
                    <a:pt x="0" y="10550"/>
                  </a:lnTo>
                  <a:lnTo>
                    <a:pt x="2628" y="10550"/>
                  </a:lnTo>
                  <a:lnTo>
                    <a:pt x="2628"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42"/>
            <p:cNvSpPr/>
            <p:nvPr/>
          </p:nvSpPr>
          <p:spPr>
            <a:xfrm>
              <a:off x="2465250" y="3864743"/>
              <a:ext cx="68958" cy="276199"/>
            </a:xfrm>
            <a:custGeom>
              <a:avLst/>
              <a:gdLst/>
              <a:ahLst/>
              <a:cxnLst/>
              <a:rect l="l" t="t" r="r" b="b"/>
              <a:pathLst>
                <a:path w="2634" h="10550" extrusionOk="0">
                  <a:moveTo>
                    <a:pt x="1" y="0"/>
                  </a:moveTo>
                  <a:lnTo>
                    <a:pt x="1" y="6558"/>
                  </a:lnTo>
                  <a:lnTo>
                    <a:pt x="1" y="10550"/>
                  </a:lnTo>
                  <a:lnTo>
                    <a:pt x="2633" y="10550"/>
                  </a:lnTo>
                  <a:lnTo>
                    <a:pt x="2633"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42"/>
            <p:cNvSpPr/>
            <p:nvPr/>
          </p:nvSpPr>
          <p:spPr>
            <a:xfrm>
              <a:off x="2327543" y="3864743"/>
              <a:ext cx="15629" cy="276199"/>
            </a:xfrm>
            <a:custGeom>
              <a:avLst/>
              <a:gdLst/>
              <a:ahLst/>
              <a:cxnLst/>
              <a:rect l="l" t="t" r="r" b="b"/>
              <a:pathLst>
                <a:path w="597" h="10550" extrusionOk="0">
                  <a:moveTo>
                    <a:pt x="0" y="0"/>
                  </a:moveTo>
                  <a:lnTo>
                    <a:pt x="0" y="10550"/>
                  </a:lnTo>
                  <a:lnTo>
                    <a:pt x="596" y="10550"/>
                  </a:lnTo>
                  <a:lnTo>
                    <a:pt x="596"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42"/>
            <p:cNvSpPr/>
            <p:nvPr/>
          </p:nvSpPr>
          <p:spPr>
            <a:xfrm>
              <a:off x="2396475" y="3864743"/>
              <a:ext cx="15472" cy="276199"/>
            </a:xfrm>
            <a:custGeom>
              <a:avLst/>
              <a:gdLst/>
              <a:ahLst/>
              <a:cxnLst/>
              <a:rect l="l" t="t" r="r" b="b"/>
              <a:pathLst>
                <a:path w="591" h="10550" extrusionOk="0">
                  <a:moveTo>
                    <a:pt x="0" y="0"/>
                  </a:moveTo>
                  <a:lnTo>
                    <a:pt x="0" y="10550"/>
                  </a:lnTo>
                  <a:lnTo>
                    <a:pt x="591" y="10550"/>
                  </a:lnTo>
                  <a:lnTo>
                    <a:pt x="591"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42"/>
            <p:cNvSpPr/>
            <p:nvPr/>
          </p:nvSpPr>
          <p:spPr>
            <a:xfrm>
              <a:off x="2465250" y="3864743"/>
              <a:ext cx="15629" cy="276199"/>
            </a:xfrm>
            <a:custGeom>
              <a:avLst/>
              <a:gdLst/>
              <a:ahLst/>
              <a:cxnLst/>
              <a:rect l="l" t="t" r="r" b="b"/>
              <a:pathLst>
                <a:path w="597" h="10550" extrusionOk="0">
                  <a:moveTo>
                    <a:pt x="1" y="0"/>
                  </a:moveTo>
                  <a:lnTo>
                    <a:pt x="1" y="10550"/>
                  </a:lnTo>
                  <a:lnTo>
                    <a:pt x="597" y="10550"/>
                  </a:lnTo>
                  <a:lnTo>
                    <a:pt x="59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42"/>
            <p:cNvSpPr/>
            <p:nvPr/>
          </p:nvSpPr>
          <p:spPr>
            <a:xfrm>
              <a:off x="2238505" y="3864743"/>
              <a:ext cx="40527" cy="171688"/>
            </a:xfrm>
            <a:custGeom>
              <a:avLst/>
              <a:gdLst/>
              <a:ahLst/>
              <a:cxnLst/>
              <a:rect l="l" t="t" r="r" b="b"/>
              <a:pathLst>
                <a:path w="1548" h="6558" extrusionOk="0">
                  <a:moveTo>
                    <a:pt x="0" y="0"/>
                  </a:moveTo>
                  <a:lnTo>
                    <a:pt x="0" y="6558"/>
                  </a:lnTo>
                  <a:lnTo>
                    <a:pt x="1547" y="6558"/>
                  </a:lnTo>
                  <a:lnTo>
                    <a:pt x="1547"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42"/>
            <p:cNvSpPr/>
            <p:nvPr/>
          </p:nvSpPr>
          <p:spPr>
            <a:xfrm>
              <a:off x="2238505" y="3864743"/>
              <a:ext cx="13352" cy="171688"/>
            </a:xfrm>
            <a:custGeom>
              <a:avLst/>
              <a:gdLst/>
              <a:ahLst/>
              <a:cxnLst/>
              <a:rect l="l" t="t" r="r" b="b"/>
              <a:pathLst>
                <a:path w="510" h="6558" extrusionOk="0">
                  <a:moveTo>
                    <a:pt x="0" y="0"/>
                  </a:moveTo>
                  <a:lnTo>
                    <a:pt x="0" y="6558"/>
                  </a:lnTo>
                  <a:lnTo>
                    <a:pt x="509" y="6558"/>
                  </a:lnTo>
                  <a:lnTo>
                    <a:pt x="509"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42"/>
            <p:cNvSpPr/>
            <p:nvPr/>
          </p:nvSpPr>
          <p:spPr>
            <a:xfrm>
              <a:off x="2376212" y="3864743"/>
              <a:ext cx="40527" cy="171688"/>
            </a:xfrm>
            <a:custGeom>
              <a:avLst/>
              <a:gdLst/>
              <a:ahLst/>
              <a:cxnLst/>
              <a:rect l="l" t="t" r="r" b="b"/>
              <a:pathLst>
                <a:path w="1548" h="6558" extrusionOk="0">
                  <a:moveTo>
                    <a:pt x="1" y="0"/>
                  </a:moveTo>
                  <a:lnTo>
                    <a:pt x="1" y="6558"/>
                  </a:lnTo>
                  <a:lnTo>
                    <a:pt x="1548" y="6558"/>
                  </a:lnTo>
                  <a:lnTo>
                    <a:pt x="1548"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42"/>
            <p:cNvSpPr/>
            <p:nvPr/>
          </p:nvSpPr>
          <p:spPr>
            <a:xfrm>
              <a:off x="2376212" y="3864743"/>
              <a:ext cx="13352" cy="171688"/>
            </a:xfrm>
            <a:custGeom>
              <a:avLst/>
              <a:gdLst/>
              <a:ahLst/>
              <a:cxnLst/>
              <a:rect l="l" t="t" r="r" b="b"/>
              <a:pathLst>
                <a:path w="510" h="6558" extrusionOk="0">
                  <a:moveTo>
                    <a:pt x="1" y="0"/>
                  </a:moveTo>
                  <a:lnTo>
                    <a:pt x="1" y="6558"/>
                  </a:lnTo>
                  <a:lnTo>
                    <a:pt x="510" y="6558"/>
                  </a:lnTo>
                  <a:lnTo>
                    <a:pt x="510"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42"/>
            <p:cNvSpPr/>
            <p:nvPr/>
          </p:nvSpPr>
          <p:spPr>
            <a:xfrm>
              <a:off x="2445013" y="3864743"/>
              <a:ext cx="40527" cy="171688"/>
            </a:xfrm>
            <a:custGeom>
              <a:avLst/>
              <a:gdLst/>
              <a:ahLst/>
              <a:cxnLst/>
              <a:rect l="l" t="t" r="r" b="b"/>
              <a:pathLst>
                <a:path w="1548" h="6558" extrusionOk="0">
                  <a:moveTo>
                    <a:pt x="0" y="0"/>
                  </a:moveTo>
                  <a:lnTo>
                    <a:pt x="0" y="6558"/>
                  </a:lnTo>
                  <a:lnTo>
                    <a:pt x="1547" y="6558"/>
                  </a:lnTo>
                  <a:lnTo>
                    <a:pt x="1547"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42"/>
            <p:cNvSpPr/>
            <p:nvPr/>
          </p:nvSpPr>
          <p:spPr>
            <a:xfrm>
              <a:off x="2445013" y="3864743"/>
              <a:ext cx="13352" cy="171688"/>
            </a:xfrm>
            <a:custGeom>
              <a:avLst/>
              <a:gdLst/>
              <a:ahLst/>
              <a:cxnLst/>
              <a:rect l="l" t="t" r="r" b="b"/>
              <a:pathLst>
                <a:path w="510" h="6558" extrusionOk="0">
                  <a:moveTo>
                    <a:pt x="0" y="0"/>
                  </a:moveTo>
                  <a:lnTo>
                    <a:pt x="0" y="6558"/>
                  </a:lnTo>
                  <a:lnTo>
                    <a:pt x="510" y="6558"/>
                  </a:lnTo>
                  <a:lnTo>
                    <a:pt x="510"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42"/>
            <p:cNvSpPr/>
            <p:nvPr/>
          </p:nvSpPr>
          <p:spPr>
            <a:xfrm>
              <a:off x="2184548" y="3859455"/>
              <a:ext cx="354948" cy="286776"/>
            </a:xfrm>
            <a:custGeom>
              <a:avLst/>
              <a:gdLst/>
              <a:ahLst/>
              <a:cxnLst/>
              <a:rect l="l" t="t" r="r" b="b"/>
              <a:pathLst>
                <a:path w="13558" h="10954" extrusionOk="0">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5" name="Google Shape;8795;p42"/>
          <p:cNvGrpSpPr/>
          <p:nvPr/>
        </p:nvGrpSpPr>
        <p:grpSpPr>
          <a:xfrm>
            <a:off x="3702100" y="5410211"/>
            <a:ext cx="265434" cy="409081"/>
            <a:chOff x="3140511" y="3840108"/>
            <a:chExt cx="216823" cy="334162"/>
          </a:xfrm>
        </p:grpSpPr>
        <p:sp>
          <p:nvSpPr>
            <p:cNvPr id="8796" name="Google Shape;8796;p42"/>
            <p:cNvSpPr/>
            <p:nvPr/>
          </p:nvSpPr>
          <p:spPr>
            <a:xfrm>
              <a:off x="3146925" y="3846155"/>
              <a:ext cx="210068" cy="246511"/>
            </a:xfrm>
            <a:custGeom>
              <a:avLst/>
              <a:gdLst/>
              <a:ahLst/>
              <a:cxnLst/>
              <a:rect l="l" t="t" r="r" b="b"/>
              <a:pathLst>
                <a:path w="8024" h="9416" extrusionOk="0">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42"/>
            <p:cNvSpPr/>
            <p:nvPr/>
          </p:nvSpPr>
          <p:spPr>
            <a:xfrm>
              <a:off x="3146925" y="3846182"/>
              <a:ext cx="112862" cy="246485"/>
            </a:xfrm>
            <a:custGeom>
              <a:avLst/>
              <a:gdLst/>
              <a:ahLst/>
              <a:cxnLst/>
              <a:rect l="l" t="t" r="r" b="b"/>
              <a:pathLst>
                <a:path w="4311" h="9415" extrusionOk="0">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42"/>
            <p:cNvSpPr/>
            <p:nvPr/>
          </p:nvSpPr>
          <p:spPr>
            <a:xfrm>
              <a:off x="3229182" y="3996298"/>
              <a:ext cx="45422" cy="29191"/>
            </a:xfrm>
            <a:custGeom>
              <a:avLst/>
              <a:gdLst/>
              <a:ahLst/>
              <a:cxnLst/>
              <a:rect l="l" t="t" r="r" b="b"/>
              <a:pathLst>
                <a:path w="1735" h="1115" extrusionOk="0">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42"/>
            <p:cNvSpPr/>
            <p:nvPr/>
          </p:nvSpPr>
          <p:spPr>
            <a:xfrm>
              <a:off x="3225282" y="4003078"/>
              <a:ext cx="53224" cy="22410"/>
            </a:xfrm>
            <a:custGeom>
              <a:avLst/>
              <a:gdLst/>
              <a:ahLst/>
              <a:cxnLst/>
              <a:rect l="l" t="t" r="r" b="b"/>
              <a:pathLst>
                <a:path w="2033" h="856" extrusionOk="0">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42"/>
            <p:cNvSpPr/>
            <p:nvPr/>
          </p:nvSpPr>
          <p:spPr>
            <a:xfrm>
              <a:off x="3212218" y="4134135"/>
              <a:ext cx="79509" cy="34348"/>
            </a:xfrm>
            <a:custGeom>
              <a:avLst/>
              <a:gdLst/>
              <a:ahLst/>
              <a:cxnLst/>
              <a:rect l="l" t="t" r="r" b="b"/>
              <a:pathLst>
                <a:path w="3037" h="1312" extrusionOk="0">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42"/>
            <p:cNvSpPr/>
            <p:nvPr/>
          </p:nvSpPr>
          <p:spPr>
            <a:xfrm>
              <a:off x="3212218" y="4134135"/>
              <a:ext cx="24164" cy="34348"/>
            </a:xfrm>
            <a:custGeom>
              <a:avLst/>
              <a:gdLst/>
              <a:ahLst/>
              <a:cxnLst/>
              <a:rect l="l" t="t" r="r" b="b"/>
              <a:pathLst>
                <a:path w="923" h="1312" extrusionOk="0">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42"/>
            <p:cNvSpPr/>
            <p:nvPr/>
          </p:nvSpPr>
          <p:spPr>
            <a:xfrm>
              <a:off x="3190069" y="4092012"/>
              <a:ext cx="123779" cy="42647"/>
            </a:xfrm>
            <a:custGeom>
              <a:avLst/>
              <a:gdLst/>
              <a:ahLst/>
              <a:cxnLst/>
              <a:rect l="l" t="t" r="r" b="b"/>
              <a:pathLst>
                <a:path w="4728" h="1629" extrusionOk="0">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42"/>
            <p:cNvSpPr/>
            <p:nvPr/>
          </p:nvSpPr>
          <p:spPr>
            <a:xfrm>
              <a:off x="3190069" y="4109474"/>
              <a:ext cx="123779" cy="25185"/>
            </a:xfrm>
            <a:custGeom>
              <a:avLst/>
              <a:gdLst/>
              <a:ahLst/>
              <a:cxnLst/>
              <a:rect l="l" t="t" r="r" b="b"/>
              <a:pathLst>
                <a:path w="4728" h="962" extrusionOk="0">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42"/>
            <p:cNvSpPr/>
            <p:nvPr/>
          </p:nvSpPr>
          <p:spPr>
            <a:xfrm>
              <a:off x="3140511" y="3840108"/>
              <a:ext cx="216823" cy="334162"/>
            </a:xfrm>
            <a:custGeom>
              <a:avLst/>
              <a:gdLst/>
              <a:ahLst/>
              <a:cxnLst/>
              <a:rect l="l" t="t" r="r" b="b"/>
              <a:pathLst>
                <a:path w="8282" h="12764" extrusionOk="0">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42"/>
          <p:cNvGrpSpPr/>
          <p:nvPr/>
        </p:nvGrpSpPr>
        <p:grpSpPr>
          <a:xfrm>
            <a:off x="938691" y="4825883"/>
            <a:ext cx="336777" cy="445457"/>
            <a:chOff x="883193" y="3362794"/>
            <a:chExt cx="275099" cy="363876"/>
          </a:xfrm>
        </p:grpSpPr>
        <p:sp>
          <p:nvSpPr>
            <p:cNvPr id="8806" name="Google Shape;8806;p42"/>
            <p:cNvSpPr/>
            <p:nvPr/>
          </p:nvSpPr>
          <p:spPr>
            <a:xfrm>
              <a:off x="889869" y="3373475"/>
              <a:ext cx="261748" cy="347906"/>
            </a:xfrm>
            <a:custGeom>
              <a:avLst/>
              <a:gdLst/>
              <a:ahLst/>
              <a:cxnLst/>
              <a:rect l="l" t="t" r="r" b="b"/>
              <a:pathLst>
                <a:path w="9998" h="13289" extrusionOk="0">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42"/>
            <p:cNvSpPr/>
            <p:nvPr/>
          </p:nvSpPr>
          <p:spPr>
            <a:xfrm>
              <a:off x="1025821" y="3373475"/>
              <a:ext cx="125926" cy="347906"/>
            </a:xfrm>
            <a:custGeom>
              <a:avLst/>
              <a:gdLst/>
              <a:ahLst/>
              <a:cxnLst/>
              <a:rect l="l" t="t" r="r" b="b"/>
              <a:pathLst>
                <a:path w="4810" h="13289" extrusionOk="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42"/>
            <p:cNvSpPr/>
            <p:nvPr/>
          </p:nvSpPr>
          <p:spPr>
            <a:xfrm>
              <a:off x="942307" y="3609593"/>
              <a:ext cx="156871" cy="82100"/>
            </a:xfrm>
            <a:custGeom>
              <a:avLst/>
              <a:gdLst/>
              <a:ahLst/>
              <a:cxnLst/>
              <a:rect l="l" t="t" r="r" b="b"/>
              <a:pathLst>
                <a:path w="5992" h="3136" extrusionOk="0">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42"/>
            <p:cNvSpPr/>
            <p:nvPr/>
          </p:nvSpPr>
          <p:spPr>
            <a:xfrm>
              <a:off x="1005584" y="3609671"/>
              <a:ext cx="93593" cy="82153"/>
            </a:xfrm>
            <a:custGeom>
              <a:avLst/>
              <a:gdLst/>
              <a:ahLst/>
              <a:cxnLst/>
              <a:rect l="l" t="t" r="r" b="b"/>
              <a:pathLst>
                <a:path w="3575" h="3138" extrusionOk="0">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42"/>
            <p:cNvSpPr/>
            <p:nvPr/>
          </p:nvSpPr>
          <p:spPr>
            <a:xfrm>
              <a:off x="1042681" y="3655198"/>
              <a:ext cx="21153" cy="18143"/>
            </a:xfrm>
            <a:custGeom>
              <a:avLst/>
              <a:gdLst/>
              <a:ahLst/>
              <a:cxnLst/>
              <a:rect l="l" t="t" r="r" b="b"/>
              <a:pathLst>
                <a:path w="808" h="693" extrusionOk="0">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42"/>
            <p:cNvSpPr/>
            <p:nvPr/>
          </p:nvSpPr>
          <p:spPr>
            <a:xfrm>
              <a:off x="1051111" y="3655198"/>
              <a:ext cx="13718" cy="18143"/>
            </a:xfrm>
            <a:custGeom>
              <a:avLst/>
              <a:gdLst/>
              <a:ahLst/>
              <a:cxnLst/>
              <a:rect l="l" t="t" r="r" b="b"/>
              <a:pathLst>
                <a:path w="524" h="693" extrusionOk="0">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42"/>
            <p:cNvSpPr/>
            <p:nvPr/>
          </p:nvSpPr>
          <p:spPr>
            <a:xfrm>
              <a:off x="971864" y="3659989"/>
              <a:ext cx="21284" cy="18143"/>
            </a:xfrm>
            <a:custGeom>
              <a:avLst/>
              <a:gdLst/>
              <a:ahLst/>
              <a:cxnLst/>
              <a:rect l="l" t="t" r="r" b="b"/>
              <a:pathLst>
                <a:path w="813" h="693" extrusionOk="0">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42"/>
            <p:cNvSpPr/>
            <p:nvPr/>
          </p:nvSpPr>
          <p:spPr>
            <a:xfrm>
              <a:off x="980425" y="3659989"/>
              <a:ext cx="13718" cy="18117"/>
            </a:xfrm>
            <a:custGeom>
              <a:avLst/>
              <a:gdLst/>
              <a:ahLst/>
              <a:cxnLst/>
              <a:rect l="l" t="t" r="r" b="b"/>
              <a:pathLst>
                <a:path w="524" h="692" extrusionOk="0">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42"/>
            <p:cNvSpPr/>
            <p:nvPr/>
          </p:nvSpPr>
          <p:spPr>
            <a:xfrm>
              <a:off x="1000296" y="3629542"/>
              <a:ext cx="25552" cy="21834"/>
            </a:xfrm>
            <a:custGeom>
              <a:avLst/>
              <a:gdLst/>
              <a:ahLst/>
              <a:cxnLst/>
              <a:rect l="l" t="t" r="r" b="b"/>
              <a:pathLst>
                <a:path w="976" h="834" extrusionOk="0">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42"/>
            <p:cNvSpPr/>
            <p:nvPr/>
          </p:nvSpPr>
          <p:spPr>
            <a:xfrm>
              <a:off x="1010480" y="3629516"/>
              <a:ext cx="15368" cy="21860"/>
            </a:xfrm>
            <a:custGeom>
              <a:avLst/>
              <a:gdLst/>
              <a:ahLst/>
              <a:cxnLst/>
              <a:rect l="l" t="t" r="r" b="b"/>
              <a:pathLst>
                <a:path w="587" h="835" extrusionOk="0">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42"/>
            <p:cNvSpPr/>
            <p:nvPr/>
          </p:nvSpPr>
          <p:spPr>
            <a:xfrm>
              <a:off x="986970" y="3570428"/>
              <a:ext cx="25421" cy="21756"/>
            </a:xfrm>
            <a:custGeom>
              <a:avLst/>
              <a:gdLst/>
              <a:ahLst/>
              <a:cxnLst/>
              <a:rect l="l" t="t" r="r" b="b"/>
              <a:pathLst>
                <a:path w="971" h="831" extrusionOk="0">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42"/>
            <p:cNvSpPr/>
            <p:nvPr/>
          </p:nvSpPr>
          <p:spPr>
            <a:xfrm>
              <a:off x="996761" y="3570428"/>
              <a:ext cx="16886" cy="21808"/>
            </a:xfrm>
            <a:custGeom>
              <a:avLst/>
              <a:gdLst/>
              <a:ahLst/>
              <a:cxnLst/>
              <a:rect l="l" t="t" r="r" b="b"/>
              <a:pathLst>
                <a:path w="645" h="833" extrusionOk="0">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42"/>
            <p:cNvSpPr/>
            <p:nvPr/>
          </p:nvSpPr>
          <p:spPr>
            <a:xfrm>
              <a:off x="1019905" y="3541630"/>
              <a:ext cx="25447" cy="21886"/>
            </a:xfrm>
            <a:custGeom>
              <a:avLst/>
              <a:gdLst/>
              <a:ahLst/>
              <a:cxnLst/>
              <a:rect l="l" t="t" r="r" b="b"/>
              <a:pathLst>
                <a:path w="972" h="836" extrusionOk="0">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42"/>
            <p:cNvSpPr/>
            <p:nvPr/>
          </p:nvSpPr>
          <p:spPr>
            <a:xfrm>
              <a:off x="1029722" y="3541630"/>
              <a:ext cx="16991" cy="21860"/>
            </a:xfrm>
            <a:custGeom>
              <a:avLst/>
              <a:gdLst/>
              <a:ahLst/>
              <a:cxnLst/>
              <a:rect l="l" t="t" r="r" b="b"/>
              <a:pathLst>
                <a:path w="649" h="835" extrusionOk="0">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42"/>
            <p:cNvSpPr/>
            <p:nvPr/>
          </p:nvSpPr>
          <p:spPr>
            <a:xfrm>
              <a:off x="1004930" y="3500998"/>
              <a:ext cx="21180" cy="18143"/>
            </a:xfrm>
            <a:custGeom>
              <a:avLst/>
              <a:gdLst/>
              <a:ahLst/>
              <a:cxnLst/>
              <a:rect l="l" t="t" r="r" b="b"/>
              <a:pathLst>
                <a:path w="809" h="693" extrusionOk="0">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42"/>
            <p:cNvSpPr/>
            <p:nvPr/>
          </p:nvSpPr>
          <p:spPr>
            <a:xfrm>
              <a:off x="1013360" y="3500998"/>
              <a:ext cx="13744" cy="18143"/>
            </a:xfrm>
            <a:custGeom>
              <a:avLst/>
              <a:gdLst/>
              <a:ahLst/>
              <a:cxnLst/>
              <a:rect l="l" t="t" r="r" b="b"/>
              <a:pathLst>
                <a:path w="525" h="693" extrusionOk="0">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42"/>
            <p:cNvSpPr/>
            <p:nvPr/>
          </p:nvSpPr>
          <p:spPr>
            <a:xfrm>
              <a:off x="975268" y="3368082"/>
              <a:ext cx="90949" cy="28065"/>
            </a:xfrm>
            <a:custGeom>
              <a:avLst/>
              <a:gdLst/>
              <a:ahLst/>
              <a:cxnLst/>
              <a:rect l="l" t="t" r="r" b="b"/>
              <a:pathLst>
                <a:path w="3474" h="1072" extrusionOk="0">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42"/>
            <p:cNvSpPr/>
            <p:nvPr/>
          </p:nvSpPr>
          <p:spPr>
            <a:xfrm>
              <a:off x="1031241" y="3368082"/>
              <a:ext cx="34976" cy="28065"/>
            </a:xfrm>
            <a:custGeom>
              <a:avLst/>
              <a:gdLst/>
              <a:ahLst/>
              <a:cxnLst/>
              <a:rect l="l" t="t" r="r" b="b"/>
              <a:pathLst>
                <a:path w="1336" h="1072" extrusionOk="0">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42"/>
            <p:cNvSpPr/>
            <p:nvPr/>
          </p:nvSpPr>
          <p:spPr>
            <a:xfrm>
              <a:off x="883193" y="3362794"/>
              <a:ext cx="275099" cy="363876"/>
            </a:xfrm>
            <a:custGeom>
              <a:avLst/>
              <a:gdLst/>
              <a:ahLst/>
              <a:cxnLst/>
              <a:rect l="l" t="t" r="r" b="b"/>
              <a:pathLst>
                <a:path w="10508" h="13899" extrusionOk="0">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42"/>
            <p:cNvSpPr/>
            <p:nvPr/>
          </p:nvSpPr>
          <p:spPr>
            <a:xfrm>
              <a:off x="935631" y="3604305"/>
              <a:ext cx="170091" cy="92808"/>
            </a:xfrm>
            <a:custGeom>
              <a:avLst/>
              <a:gdLst/>
              <a:ahLst/>
              <a:cxnLst/>
              <a:rect l="l" t="t" r="r" b="b"/>
              <a:pathLst>
                <a:path w="6497" h="3545" extrusionOk="0">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42"/>
            <p:cNvSpPr/>
            <p:nvPr/>
          </p:nvSpPr>
          <p:spPr>
            <a:xfrm>
              <a:off x="1040404" y="3649832"/>
              <a:ext cx="33615" cy="28798"/>
            </a:xfrm>
            <a:custGeom>
              <a:avLst/>
              <a:gdLst/>
              <a:ahLst/>
              <a:cxnLst/>
              <a:rect l="l" t="t" r="r" b="b"/>
              <a:pathLst>
                <a:path w="1284" h="1100" extrusionOk="0">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42"/>
            <p:cNvSpPr/>
            <p:nvPr/>
          </p:nvSpPr>
          <p:spPr>
            <a:xfrm>
              <a:off x="969613" y="3654623"/>
              <a:ext cx="33720" cy="28772"/>
            </a:xfrm>
            <a:custGeom>
              <a:avLst/>
              <a:gdLst/>
              <a:ahLst/>
              <a:cxnLst/>
              <a:rect l="l" t="t" r="r" b="b"/>
              <a:pathLst>
                <a:path w="1288" h="1099" extrusionOk="0">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42"/>
            <p:cNvSpPr/>
            <p:nvPr/>
          </p:nvSpPr>
          <p:spPr>
            <a:xfrm>
              <a:off x="998646" y="3624175"/>
              <a:ext cx="37882" cy="32437"/>
            </a:xfrm>
            <a:custGeom>
              <a:avLst/>
              <a:gdLst/>
              <a:ahLst/>
              <a:cxnLst/>
              <a:rect l="l" t="t" r="r" b="b"/>
              <a:pathLst>
                <a:path w="1447" h="1239" extrusionOk="0">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42"/>
            <p:cNvSpPr/>
            <p:nvPr/>
          </p:nvSpPr>
          <p:spPr>
            <a:xfrm>
              <a:off x="985190" y="3565035"/>
              <a:ext cx="38013" cy="32463"/>
            </a:xfrm>
            <a:custGeom>
              <a:avLst/>
              <a:gdLst/>
              <a:ahLst/>
              <a:cxnLst/>
              <a:rect l="l" t="t" r="r" b="b"/>
              <a:pathLst>
                <a:path w="1452" h="1240" extrusionOk="0">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42"/>
            <p:cNvSpPr/>
            <p:nvPr/>
          </p:nvSpPr>
          <p:spPr>
            <a:xfrm>
              <a:off x="1018281" y="3536341"/>
              <a:ext cx="37882" cy="32489"/>
            </a:xfrm>
            <a:custGeom>
              <a:avLst/>
              <a:gdLst/>
              <a:ahLst/>
              <a:cxnLst/>
              <a:rect l="l" t="t" r="r" b="b"/>
              <a:pathLst>
                <a:path w="1447" h="1241" extrusionOk="0">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42"/>
            <p:cNvSpPr/>
            <p:nvPr/>
          </p:nvSpPr>
          <p:spPr>
            <a:xfrm>
              <a:off x="997782" y="3495736"/>
              <a:ext cx="33720" cy="28772"/>
            </a:xfrm>
            <a:custGeom>
              <a:avLst/>
              <a:gdLst/>
              <a:ahLst/>
              <a:cxnLst/>
              <a:rect l="l" t="t" r="r" b="b"/>
              <a:pathLst>
                <a:path w="1288" h="1099" extrusionOk="0">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2" name="Google Shape;8832;p42"/>
          <p:cNvGrpSpPr/>
          <p:nvPr/>
        </p:nvGrpSpPr>
        <p:grpSpPr>
          <a:xfrm>
            <a:off x="3081300" y="4255369"/>
            <a:ext cx="451482" cy="447348"/>
            <a:chOff x="2633404" y="2896764"/>
            <a:chExt cx="368798" cy="365420"/>
          </a:xfrm>
        </p:grpSpPr>
        <p:sp>
          <p:nvSpPr>
            <p:cNvPr id="8833" name="Google Shape;8833;p42"/>
            <p:cNvSpPr/>
            <p:nvPr/>
          </p:nvSpPr>
          <p:spPr>
            <a:xfrm>
              <a:off x="2665606" y="2902235"/>
              <a:ext cx="330549" cy="327145"/>
            </a:xfrm>
            <a:custGeom>
              <a:avLst/>
              <a:gdLst/>
              <a:ahLst/>
              <a:cxnLst/>
              <a:rect l="l" t="t" r="r" b="b"/>
              <a:pathLst>
                <a:path w="12626" h="12496" extrusionOk="0">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42"/>
            <p:cNvSpPr/>
            <p:nvPr/>
          </p:nvSpPr>
          <p:spPr>
            <a:xfrm>
              <a:off x="2809857" y="2942474"/>
              <a:ext cx="143911" cy="143781"/>
            </a:xfrm>
            <a:custGeom>
              <a:avLst/>
              <a:gdLst/>
              <a:ahLst/>
              <a:cxnLst/>
              <a:rect l="l" t="t" r="r" b="b"/>
              <a:pathLst>
                <a:path w="5497" h="5492" extrusionOk="0">
                  <a:moveTo>
                    <a:pt x="3926" y="0"/>
                  </a:moveTo>
                  <a:lnTo>
                    <a:pt x="1" y="3925"/>
                  </a:lnTo>
                  <a:lnTo>
                    <a:pt x="1572" y="5491"/>
                  </a:lnTo>
                  <a:lnTo>
                    <a:pt x="5497" y="1566"/>
                  </a:lnTo>
                  <a:lnTo>
                    <a:pt x="3926" y="0"/>
                  </a:lnTo>
                  <a:close/>
                </a:path>
              </a:pathLst>
            </a:custGeom>
            <a:solidFill>
              <a:srgbClr val="566A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42"/>
            <p:cNvSpPr/>
            <p:nvPr/>
          </p:nvSpPr>
          <p:spPr>
            <a:xfrm>
              <a:off x="2665606" y="3160187"/>
              <a:ext cx="70346" cy="69194"/>
            </a:xfrm>
            <a:custGeom>
              <a:avLst/>
              <a:gdLst/>
              <a:ahLst/>
              <a:cxnLst/>
              <a:rect l="l" t="t" r="r" b="b"/>
              <a:pathLst>
                <a:path w="2687" h="2643" extrusionOk="0">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42"/>
            <p:cNvSpPr/>
            <p:nvPr/>
          </p:nvSpPr>
          <p:spPr>
            <a:xfrm>
              <a:off x="2839310" y="2971900"/>
              <a:ext cx="114459" cy="114354"/>
            </a:xfrm>
            <a:custGeom>
              <a:avLst/>
              <a:gdLst/>
              <a:ahLst/>
              <a:cxnLst/>
              <a:rect l="l" t="t" r="r" b="b"/>
              <a:pathLst>
                <a:path w="4372" h="4368" extrusionOk="0">
                  <a:moveTo>
                    <a:pt x="3925" y="0"/>
                  </a:moveTo>
                  <a:lnTo>
                    <a:pt x="0" y="3925"/>
                  </a:lnTo>
                  <a:lnTo>
                    <a:pt x="447" y="4367"/>
                  </a:lnTo>
                  <a:lnTo>
                    <a:pt x="4372" y="442"/>
                  </a:lnTo>
                  <a:lnTo>
                    <a:pt x="3925" y="0"/>
                  </a:lnTo>
                  <a:close/>
                </a:path>
              </a:pathLst>
            </a:custGeom>
            <a:solidFill>
              <a:srgbClr val="334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42"/>
            <p:cNvSpPr/>
            <p:nvPr/>
          </p:nvSpPr>
          <p:spPr>
            <a:xfrm>
              <a:off x="2683094" y="3189744"/>
              <a:ext cx="52727" cy="39637"/>
            </a:xfrm>
            <a:custGeom>
              <a:avLst/>
              <a:gdLst/>
              <a:ahLst/>
              <a:cxnLst/>
              <a:rect l="l" t="t" r="r" b="b"/>
              <a:pathLst>
                <a:path w="2014" h="1514" extrusionOk="0">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42"/>
            <p:cNvSpPr/>
            <p:nvPr/>
          </p:nvSpPr>
          <p:spPr>
            <a:xfrm>
              <a:off x="2942171" y="2907393"/>
              <a:ext cx="54114" cy="76105"/>
            </a:xfrm>
            <a:custGeom>
              <a:avLst/>
              <a:gdLst/>
              <a:ahLst/>
              <a:cxnLst/>
              <a:rect l="l" t="t" r="r" b="b"/>
              <a:pathLst>
                <a:path w="2067" h="2907" extrusionOk="0">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42"/>
            <p:cNvSpPr/>
            <p:nvPr/>
          </p:nvSpPr>
          <p:spPr>
            <a:xfrm>
              <a:off x="2724353" y="3074657"/>
              <a:ext cx="126659" cy="126659"/>
            </a:xfrm>
            <a:custGeom>
              <a:avLst/>
              <a:gdLst/>
              <a:ahLst/>
              <a:cxnLst/>
              <a:rect l="l" t="t" r="r" b="b"/>
              <a:pathLst>
                <a:path w="4838" h="4838" extrusionOk="0">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42"/>
            <p:cNvSpPr/>
            <p:nvPr/>
          </p:nvSpPr>
          <p:spPr>
            <a:xfrm>
              <a:off x="2649138" y="3205452"/>
              <a:ext cx="41521" cy="40396"/>
            </a:xfrm>
            <a:custGeom>
              <a:avLst/>
              <a:gdLst/>
              <a:ahLst/>
              <a:cxnLst/>
              <a:rect l="l" t="t" r="r" b="b"/>
              <a:pathLst>
                <a:path w="1586" h="1543" extrusionOk="0">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42"/>
            <p:cNvSpPr/>
            <p:nvPr/>
          </p:nvSpPr>
          <p:spPr>
            <a:xfrm>
              <a:off x="2649138" y="3205452"/>
              <a:ext cx="41521" cy="40396"/>
            </a:xfrm>
            <a:custGeom>
              <a:avLst/>
              <a:gdLst/>
              <a:ahLst/>
              <a:cxnLst/>
              <a:rect l="l" t="t" r="r" b="b"/>
              <a:pathLst>
                <a:path w="1586" h="1543" extrusionOk="0">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42"/>
            <p:cNvSpPr/>
            <p:nvPr/>
          </p:nvSpPr>
          <p:spPr>
            <a:xfrm>
              <a:off x="2650526" y="3213254"/>
              <a:ext cx="40265" cy="32594"/>
            </a:xfrm>
            <a:custGeom>
              <a:avLst/>
              <a:gdLst/>
              <a:ahLst/>
              <a:cxnLst/>
              <a:rect l="l" t="t" r="r" b="b"/>
              <a:pathLst>
                <a:path w="1538" h="1245" extrusionOk="0">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42"/>
            <p:cNvSpPr/>
            <p:nvPr/>
          </p:nvSpPr>
          <p:spPr>
            <a:xfrm>
              <a:off x="2633404" y="2896764"/>
              <a:ext cx="368798" cy="365420"/>
            </a:xfrm>
            <a:custGeom>
              <a:avLst/>
              <a:gdLst/>
              <a:ahLst/>
              <a:cxnLst/>
              <a:rect l="l" t="t" r="r" b="b"/>
              <a:pathLst>
                <a:path w="14087" h="13958" extrusionOk="0">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4" name="Google Shape;8844;p42"/>
          <p:cNvGrpSpPr/>
          <p:nvPr/>
        </p:nvGrpSpPr>
        <p:grpSpPr>
          <a:xfrm>
            <a:off x="3031879" y="2592894"/>
            <a:ext cx="468404" cy="377896"/>
            <a:chOff x="2593035" y="1538755"/>
            <a:chExt cx="382621" cy="308688"/>
          </a:xfrm>
        </p:grpSpPr>
        <p:sp>
          <p:nvSpPr>
            <p:cNvPr id="8845" name="Google Shape;8845;p42"/>
            <p:cNvSpPr/>
            <p:nvPr/>
          </p:nvSpPr>
          <p:spPr>
            <a:xfrm>
              <a:off x="2817162" y="1836212"/>
              <a:ext cx="12985" cy="11231"/>
            </a:xfrm>
            <a:custGeom>
              <a:avLst/>
              <a:gdLst/>
              <a:ahLst/>
              <a:cxnLst/>
              <a:rect l="l" t="t" r="r" b="b"/>
              <a:pathLst>
                <a:path w="496" h="429" extrusionOk="0">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42"/>
            <p:cNvSpPr/>
            <p:nvPr/>
          </p:nvSpPr>
          <p:spPr>
            <a:xfrm>
              <a:off x="2599082" y="1658869"/>
              <a:ext cx="221876" cy="183024"/>
            </a:xfrm>
            <a:custGeom>
              <a:avLst/>
              <a:gdLst/>
              <a:ahLst/>
              <a:cxnLst/>
              <a:rect l="l" t="t" r="r" b="b"/>
              <a:pathLst>
                <a:path w="8475" h="6991" extrusionOk="0">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42"/>
            <p:cNvSpPr/>
            <p:nvPr/>
          </p:nvSpPr>
          <p:spPr>
            <a:xfrm>
              <a:off x="2633666" y="1748404"/>
              <a:ext cx="187292" cy="93358"/>
            </a:xfrm>
            <a:custGeom>
              <a:avLst/>
              <a:gdLst/>
              <a:ahLst/>
              <a:cxnLst/>
              <a:rect l="l" t="t" r="r" b="b"/>
              <a:pathLst>
                <a:path w="7154" h="3566" extrusionOk="0">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42"/>
            <p:cNvSpPr/>
            <p:nvPr/>
          </p:nvSpPr>
          <p:spPr>
            <a:xfrm>
              <a:off x="2715662" y="1544357"/>
              <a:ext cx="221273" cy="219807"/>
            </a:xfrm>
            <a:custGeom>
              <a:avLst/>
              <a:gdLst/>
              <a:ahLst/>
              <a:cxnLst/>
              <a:rect l="l" t="t" r="r" b="b"/>
              <a:pathLst>
                <a:path w="8452" h="8396" extrusionOk="0">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42"/>
            <p:cNvSpPr/>
            <p:nvPr/>
          </p:nvSpPr>
          <p:spPr>
            <a:xfrm>
              <a:off x="2593035" y="1538755"/>
              <a:ext cx="350053" cy="308531"/>
            </a:xfrm>
            <a:custGeom>
              <a:avLst/>
              <a:gdLst/>
              <a:ahLst/>
              <a:cxnLst/>
              <a:rect l="l" t="t" r="r" b="b"/>
              <a:pathLst>
                <a:path w="13371" h="11785" extrusionOk="0">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42"/>
            <p:cNvSpPr/>
            <p:nvPr/>
          </p:nvSpPr>
          <p:spPr>
            <a:xfrm>
              <a:off x="2861694" y="1836212"/>
              <a:ext cx="37254" cy="11205"/>
            </a:xfrm>
            <a:custGeom>
              <a:avLst/>
              <a:gdLst/>
              <a:ahLst/>
              <a:cxnLst/>
              <a:rect l="l" t="t" r="r" b="b"/>
              <a:pathLst>
                <a:path w="1423" h="428" extrusionOk="0">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42"/>
            <p:cNvSpPr/>
            <p:nvPr/>
          </p:nvSpPr>
          <p:spPr>
            <a:xfrm>
              <a:off x="2962670" y="1836212"/>
              <a:ext cx="12985" cy="11231"/>
            </a:xfrm>
            <a:custGeom>
              <a:avLst/>
              <a:gdLst/>
              <a:ahLst/>
              <a:cxnLst/>
              <a:rect l="l" t="t" r="r" b="b"/>
              <a:pathLst>
                <a:path w="496" h="429" extrusionOk="0">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42"/>
            <p:cNvSpPr/>
            <p:nvPr/>
          </p:nvSpPr>
          <p:spPr>
            <a:xfrm>
              <a:off x="2904943" y="1836212"/>
              <a:ext cx="41417" cy="11205"/>
            </a:xfrm>
            <a:custGeom>
              <a:avLst/>
              <a:gdLst/>
              <a:ahLst/>
              <a:cxnLst/>
              <a:rect l="l" t="t" r="r" b="b"/>
              <a:pathLst>
                <a:path w="1582" h="428" extrusionOk="0">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3" name="Google Shape;8853;p42"/>
          <p:cNvGrpSpPr/>
          <p:nvPr/>
        </p:nvGrpSpPr>
        <p:grpSpPr>
          <a:xfrm>
            <a:off x="3543839" y="2609208"/>
            <a:ext cx="525196" cy="403119"/>
            <a:chOff x="3011234" y="1552081"/>
            <a:chExt cx="429012" cy="329292"/>
          </a:xfrm>
        </p:grpSpPr>
        <p:sp>
          <p:nvSpPr>
            <p:cNvPr id="8854" name="Google Shape;8854;p42"/>
            <p:cNvSpPr/>
            <p:nvPr/>
          </p:nvSpPr>
          <p:spPr>
            <a:xfrm>
              <a:off x="3017517" y="1558390"/>
              <a:ext cx="416445" cy="316699"/>
            </a:xfrm>
            <a:custGeom>
              <a:avLst/>
              <a:gdLst/>
              <a:ahLst/>
              <a:cxnLst/>
              <a:rect l="l" t="t" r="r" b="b"/>
              <a:pathLst>
                <a:path w="15907" h="12097" extrusionOk="0">
                  <a:moveTo>
                    <a:pt x="0" y="0"/>
                  </a:moveTo>
                  <a:lnTo>
                    <a:pt x="0" y="12097"/>
                  </a:lnTo>
                  <a:lnTo>
                    <a:pt x="15907" y="12097"/>
                  </a:lnTo>
                  <a:lnTo>
                    <a:pt x="15907" y="0"/>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42"/>
            <p:cNvSpPr/>
            <p:nvPr/>
          </p:nvSpPr>
          <p:spPr>
            <a:xfrm>
              <a:off x="3017517" y="1801628"/>
              <a:ext cx="416445" cy="73461"/>
            </a:xfrm>
            <a:custGeom>
              <a:avLst/>
              <a:gdLst/>
              <a:ahLst/>
              <a:cxnLst/>
              <a:rect l="l" t="t" r="r" b="b"/>
              <a:pathLst>
                <a:path w="15907" h="2806" extrusionOk="0">
                  <a:moveTo>
                    <a:pt x="0" y="0"/>
                  </a:moveTo>
                  <a:lnTo>
                    <a:pt x="0" y="2806"/>
                  </a:lnTo>
                  <a:lnTo>
                    <a:pt x="15907" y="2806"/>
                  </a:lnTo>
                  <a:lnTo>
                    <a:pt x="15907"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42"/>
            <p:cNvSpPr/>
            <p:nvPr/>
          </p:nvSpPr>
          <p:spPr>
            <a:xfrm>
              <a:off x="3017517" y="1811681"/>
              <a:ext cx="416445" cy="63408"/>
            </a:xfrm>
            <a:custGeom>
              <a:avLst/>
              <a:gdLst/>
              <a:ahLst/>
              <a:cxnLst/>
              <a:rect l="l" t="t" r="r" b="b"/>
              <a:pathLst>
                <a:path w="15907" h="2422" extrusionOk="0">
                  <a:moveTo>
                    <a:pt x="0" y="0"/>
                  </a:moveTo>
                  <a:lnTo>
                    <a:pt x="0" y="2422"/>
                  </a:lnTo>
                  <a:lnTo>
                    <a:pt x="15907" y="2422"/>
                  </a:lnTo>
                  <a:lnTo>
                    <a:pt x="15907" y="0"/>
                  </a:ln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42"/>
            <p:cNvSpPr/>
            <p:nvPr/>
          </p:nvSpPr>
          <p:spPr>
            <a:xfrm>
              <a:off x="3017517" y="1558390"/>
              <a:ext cx="416445" cy="70319"/>
            </a:xfrm>
            <a:custGeom>
              <a:avLst/>
              <a:gdLst/>
              <a:ahLst/>
              <a:cxnLst/>
              <a:rect l="l" t="t" r="r" b="b"/>
              <a:pathLst>
                <a:path w="15907" h="2686" extrusionOk="0">
                  <a:moveTo>
                    <a:pt x="0" y="0"/>
                  </a:moveTo>
                  <a:lnTo>
                    <a:pt x="0" y="2686"/>
                  </a:lnTo>
                  <a:lnTo>
                    <a:pt x="15907" y="2686"/>
                  </a:lnTo>
                  <a:lnTo>
                    <a:pt x="15907"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42"/>
            <p:cNvSpPr/>
            <p:nvPr/>
          </p:nvSpPr>
          <p:spPr>
            <a:xfrm>
              <a:off x="3017517" y="1558390"/>
              <a:ext cx="416445" cy="60266"/>
            </a:xfrm>
            <a:custGeom>
              <a:avLst/>
              <a:gdLst/>
              <a:ahLst/>
              <a:cxnLst/>
              <a:rect l="l" t="t" r="r" b="b"/>
              <a:pathLst>
                <a:path w="15907" h="2302" extrusionOk="0">
                  <a:moveTo>
                    <a:pt x="0" y="0"/>
                  </a:moveTo>
                  <a:lnTo>
                    <a:pt x="0" y="2301"/>
                  </a:lnTo>
                  <a:lnTo>
                    <a:pt x="15907" y="2301"/>
                  </a:lnTo>
                  <a:lnTo>
                    <a:pt x="1590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42"/>
            <p:cNvSpPr/>
            <p:nvPr/>
          </p:nvSpPr>
          <p:spPr>
            <a:xfrm>
              <a:off x="3045818" y="1582266"/>
              <a:ext cx="16886" cy="12619"/>
            </a:xfrm>
            <a:custGeom>
              <a:avLst/>
              <a:gdLst/>
              <a:ahLst/>
              <a:cxnLst/>
              <a:rect l="l" t="t" r="r" b="b"/>
              <a:pathLst>
                <a:path w="645" h="482" extrusionOk="0">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42"/>
            <p:cNvSpPr/>
            <p:nvPr/>
          </p:nvSpPr>
          <p:spPr>
            <a:xfrm>
              <a:off x="3069092" y="1582266"/>
              <a:ext cx="16860" cy="12619"/>
            </a:xfrm>
            <a:custGeom>
              <a:avLst/>
              <a:gdLst/>
              <a:ahLst/>
              <a:cxnLst/>
              <a:rect l="l" t="t" r="r" b="b"/>
              <a:pathLst>
                <a:path w="644" h="482" extrusionOk="0">
                  <a:moveTo>
                    <a:pt x="322" y="1"/>
                  </a:moveTo>
                  <a:cubicBezTo>
                    <a:pt x="0" y="1"/>
                    <a:pt x="0" y="481"/>
                    <a:pt x="322" y="481"/>
                  </a:cubicBezTo>
                  <a:cubicBezTo>
                    <a:pt x="644" y="481"/>
                    <a:pt x="644" y="1"/>
                    <a:pt x="322"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42"/>
            <p:cNvSpPr/>
            <p:nvPr/>
          </p:nvSpPr>
          <p:spPr>
            <a:xfrm>
              <a:off x="3092340" y="1582266"/>
              <a:ext cx="16886" cy="12619"/>
            </a:xfrm>
            <a:custGeom>
              <a:avLst/>
              <a:gdLst/>
              <a:ahLst/>
              <a:cxnLst/>
              <a:rect l="l" t="t" r="r" b="b"/>
              <a:pathLst>
                <a:path w="645" h="482" extrusionOk="0">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42"/>
            <p:cNvSpPr/>
            <p:nvPr/>
          </p:nvSpPr>
          <p:spPr>
            <a:xfrm>
              <a:off x="3144804" y="1655989"/>
              <a:ext cx="161766" cy="115087"/>
            </a:xfrm>
            <a:custGeom>
              <a:avLst/>
              <a:gdLst/>
              <a:ahLst/>
              <a:cxnLst/>
              <a:rect l="l" t="t" r="r" b="b"/>
              <a:pathLst>
                <a:path w="6179" h="4396" extrusionOk="0">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42"/>
            <p:cNvSpPr/>
            <p:nvPr/>
          </p:nvSpPr>
          <p:spPr>
            <a:xfrm>
              <a:off x="3144804" y="1655989"/>
              <a:ext cx="161766" cy="46915"/>
            </a:xfrm>
            <a:custGeom>
              <a:avLst/>
              <a:gdLst/>
              <a:ahLst/>
              <a:cxnLst/>
              <a:rect l="l" t="t" r="r" b="b"/>
              <a:pathLst>
                <a:path w="6179" h="1792" extrusionOk="0">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42"/>
            <p:cNvSpPr/>
            <p:nvPr/>
          </p:nvSpPr>
          <p:spPr>
            <a:xfrm>
              <a:off x="3205437" y="1692013"/>
              <a:ext cx="44663" cy="42961"/>
            </a:xfrm>
            <a:custGeom>
              <a:avLst/>
              <a:gdLst/>
              <a:ahLst/>
              <a:cxnLst/>
              <a:rect l="l" t="t" r="r" b="b"/>
              <a:pathLst>
                <a:path w="1706" h="1641" extrusionOk="0">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42"/>
            <p:cNvSpPr/>
            <p:nvPr/>
          </p:nvSpPr>
          <p:spPr>
            <a:xfrm>
              <a:off x="3011234" y="1552081"/>
              <a:ext cx="429012" cy="329292"/>
            </a:xfrm>
            <a:custGeom>
              <a:avLst/>
              <a:gdLst/>
              <a:ahLst/>
              <a:cxnLst/>
              <a:rect l="l" t="t" r="r" b="b"/>
              <a:pathLst>
                <a:path w="16387" h="12578" extrusionOk="0">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42"/>
            <p:cNvSpPr/>
            <p:nvPr/>
          </p:nvSpPr>
          <p:spPr>
            <a:xfrm>
              <a:off x="3322121" y="1582266"/>
              <a:ext cx="86813" cy="12619"/>
            </a:xfrm>
            <a:custGeom>
              <a:avLst/>
              <a:gdLst/>
              <a:ahLst/>
              <a:cxnLst/>
              <a:rect l="l" t="t" r="r" b="b"/>
              <a:pathLst>
                <a:path w="3316" h="482" extrusionOk="0">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42"/>
            <p:cNvSpPr/>
            <p:nvPr/>
          </p:nvSpPr>
          <p:spPr>
            <a:xfrm>
              <a:off x="3284160" y="1582266"/>
              <a:ext cx="32201" cy="12619"/>
            </a:xfrm>
            <a:custGeom>
              <a:avLst/>
              <a:gdLst/>
              <a:ahLst/>
              <a:cxnLst/>
              <a:rect l="l" t="t" r="r" b="b"/>
              <a:pathLst>
                <a:path w="1230" h="482" extrusionOk="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42"/>
            <p:cNvSpPr/>
            <p:nvPr/>
          </p:nvSpPr>
          <p:spPr>
            <a:xfrm>
              <a:off x="3138495" y="1649680"/>
              <a:ext cx="174359" cy="127680"/>
            </a:xfrm>
            <a:custGeom>
              <a:avLst/>
              <a:gdLst/>
              <a:ahLst/>
              <a:cxnLst/>
              <a:rect l="l" t="t" r="r" b="b"/>
              <a:pathLst>
                <a:path w="6660" h="4877" extrusionOk="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42"/>
            <p:cNvSpPr/>
            <p:nvPr/>
          </p:nvSpPr>
          <p:spPr>
            <a:xfrm>
              <a:off x="3199154" y="1685860"/>
              <a:ext cx="58486" cy="55397"/>
            </a:xfrm>
            <a:custGeom>
              <a:avLst/>
              <a:gdLst/>
              <a:ahLst/>
              <a:cxnLst/>
              <a:rect l="l" t="t" r="r" b="b"/>
              <a:pathLst>
                <a:path w="2234" h="2116" extrusionOk="0">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42"/>
            <p:cNvSpPr/>
            <p:nvPr/>
          </p:nvSpPr>
          <p:spPr>
            <a:xfrm>
              <a:off x="3055635" y="1835453"/>
              <a:ext cx="169673" cy="12593"/>
            </a:xfrm>
            <a:custGeom>
              <a:avLst/>
              <a:gdLst/>
              <a:ahLst/>
              <a:cxnLst/>
              <a:rect l="l" t="t" r="r" b="b"/>
              <a:pathLst>
                <a:path w="6481" h="481" extrusionOk="0">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42"/>
            <p:cNvSpPr/>
            <p:nvPr/>
          </p:nvSpPr>
          <p:spPr>
            <a:xfrm>
              <a:off x="3349663" y="1834955"/>
              <a:ext cx="49585" cy="12593"/>
            </a:xfrm>
            <a:custGeom>
              <a:avLst/>
              <a:gdLst/>
              <a:ahLst/>
              <a:cxnLst/>
              <a:rect l="l" t="t" r="r" b="b"/>
              <a:pathLst>
                <a:path w="1894" h="481" extrusionOk="0">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2" name="Google Shape;8872;p42"/>
          <p:cNvGrpSpPr/>
          <p:nvPr/>
        </p:nvGrpSpPr>
        <p:grpSpPr>
          <a:xfrm>
            <a:off x="4143069" y="3149787"/>
            <a:ext cx="467186" cy="441002"/>
            <a:chOff x="3500721" y="1993659"/>
            <a:chExt cx="381626" cy="360237"/>
          </a:xfrm>
        </p:grpSpPr>
        <p:sp>
          <p:nvSpPr>
            <p:cNvPr id="8873" name="Google Shape;8873;p42"/>
            <p:cNvSpPr/>
            <p:nvPr/>
          </p:nvSpPr>
          <p:spPr>
            <a:xfrm>
              <a:off x="3546013" y="2262946"/>
              <a:ext cx="299473" cy="51077"/>
            </a:xfrm>
            <a:custGeom>
              <a:avLst/>
              <a:gdLst/>
              <a:ahLst/>
              <a:cxnLst/>
              <a:rect l="l" t="t" r="r" b="b"/>
              <a:pathLst>
                <a:path w="11439" h="1951" extrusionOk="0">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42"/>
            <p:cNvSpPr/>
            <p:nvPr/>
          </p:nvSpPr>
          <p:spPr>
            <a:xfrm>
              <a:off x="3547374" y="2262946"/>
              <a:ext cx="298112" cy="50946"/>
            </a:xfrm>
            <a:custGeom>
              <a:avLst/>
              <a:gdLst/>
              <a:ahLst/>
              <a:cxnLst/>
              <a:rect l="l" t="t" r="r" b="b"/>
              <a:pathLst>
                <a:path w="11387" h="1946" extrusionOk="0">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42"/>
            <p:cNvSpPr/>
            <p:nvPr/>
          </p:nvSpPr>
          <p:spPr>
            <a:xfrm>
              <a:off x="3514047" y="2231111"/>
              <a:ext cx="352697" cy="114747"/>
            </a:xfrm>
            <a:custGeom>
              <a:avLst/>
              <a:gdLst/>
              <a:ahLst/>
              <a:cxnLst/>
              <a:rect l="l" t="t" r="r" b="b"/>
              <a:pathLst>
                <a:path w="13472" h="4383" extrusionOk="0">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42"/>
            <p:cNvSpPr/>
            <p:nvPr/>
          </p:nvSpPr>
          <p:spPr>
            <a:xfrm>
              <a:off x="3846585" y="2231111"/>
              <a:ext cx="20159" cy="31861"/>
            </a:xfrm>
            <a:custGeom>
              <a:avLst/>
              <a:gdLst/>
              <a:ahLst/>
              <a:cxnLst/>
              <a:rect l="l" t="t" r="r" b="b"/>
              <a:pathLst>
                <a:path w="770" h="1217" extrusionOk="0">
                  <a:moveTo>
                    <a:pt x="1" y="1"/>
                  </a:moveTo>
                  <a:lnTo>
                    <a:pt x="1" y="1216"/>
                  </a:lnTo>
                  <a:lnTo>
                    <a:pt x="769" y="1216"/>
                  </a:lnTo>
                  <a:lnTo>
                    <a:pt x="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42"/>
            <p:cNvSpPr/>
            <p:nvPr/>
          </p:nvSpPr>
          <p:spPr>
            <a:xfrm>
              <a:off x="3846585" y="2313997"/>
              <a:ext cx="20159" cy="31861"/>
            </a:xfrm>
            <a:custGeom>
              <a:avLst/>
              <a:gdLst/>
              <a:ahLst/>
              <a:cxnLst/>
              <a:rect l="l" t="t" r="r" b="b"/>
              <a:pathLst>
                <a:path w="770" h="1217" extrusionOk="0">
                  <a:moveTo>
                    <a:pt x="1" y="1"/>
                  </a:moveTo>
                  <a:lnTo>
                    <a:pt x="1" y="1216"/>
                  </a:lnTo>
                  <a:lnTo>
                    <a:pt x="769" y="1216"/>
                  </a:lnTo>
                  <a:lnTo>
                    <a:pt x="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42"/>
            <p:cNvSpPr/>
            <p:nvPr/>
          </p:nvSpPr>
          <p:spPr>
            <a:xfrm>
              <a:off x="3571407" y="2288472"/>
              <a:ext cx="49951" cy="55240"/>
            </a:xfrm>
            <a:custGeom>
              <a:avLst/>
              <a:gdLst/>
              <a:ahLst/>
              <a:cxnLst/>
              <a:rect l="l" t="t" r="r" b="b"/>
              <a:pathLst>
                <a:path w="1908" h="2110" extrusionOk="0">
                  <a:moveTo>
                    <a:pt x="1" y="0"/>
                  </a:moveTo>
                  <a:lnTo>
                    <a:pt x="1" y="2109"/>
                  </a:lnTo>
                  <a:lnTo>
                    <a:pt x="976" y="1701"/>
                  </a:lnTo>
                  <a:lnTo>
                    <a:pt x="1908" y="2109"/>
                  </a:lnTo>
                  <a:lnTo>
                    <a:pt x="19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42"/>
            <p:cNvSpPr/>
            <p:nvPr/>
          </p:nvSpPr>
          <p:spPr>
            <a:xfrm>
              <a:off x="3546641" y="2033531"/>
              <a:ext cx="298845" cy="50972"/>
            </a:xfrm>
            <a:custGeom>
              <a:avLst/>
              <a:gdLst/>
              <a:ahLst/>
              <a:cxnLst/>
              <a:rect l="l" t="t" r="r" b="b"/>
              <a:pathLst>
                <a:path w="11415" h="1947" extrusionOk="0">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42"/>
            <p:cNvSpPr/>
            <p:nvPr/>
          </p:nvSpPr>
          <p:spPr>
            <a:xfrm>
              <a:off x="3547374" y="2033531"/>
              <a:ext cx="298112" cy="51103"/>
            </a:xfrm>
            <a:custGeom>
              <a:avLst/>
              <a:gdLst/>
              <a:ahLst/>
              <a:cxnLst/>
              <a:rect l="l" t="t" r="r" b="b"/>
              <a:pathLst>
                <a:path w="11387" h="1952" extrusionOk="0">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42"/>
            <p:cNvSpPr/>
            <p:nvPr/>
          </p:nvSpPr>
          <p:spPr>
            <a:xfrm>
              <a:off x="3514047" y="2001722"/>
              <a:ext cx="352697" cy="114721"/>
            </a:xfrm>
            <a:custGeom>
              <a:avLst/>
              <a:gdLst/>
              <a:ahLst/>
              <a:cxnLst/>
              <a:rect l="l" t="t" r="r" b="b"/>
              <a:pathLst>
                <a:path w="13472" h="4382" extrusionOk="0">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42"/>
            <p:cNvSpPr/>
            <p:nvPr/>
          </p:nvSpPr>
          <p:spPr>
            <a:xfrm>
              <a:off x="3846585" y="2001722"/>
              <a:ext cx="20159" cy="31835"/>
            </a:xfrm>
            <a:custGeom>
              <a:avLst/>
              <a:gdLst/>
              <a:ahLst/>
              <a:cxnLst/>
              <a:rect l="l" t="t" r="r" b="b"/>
              <a:pathLst>
                <a:path w="770" h="1216" extrusionOk="0">
                  <a:moveTo>
                    <a:pt x="1" y="0"/>
                  </a:moveTo>
                  <a:lnTo>
                    <a:pt x="1" y="1216"/>
                  </a:lnTo>
                  <a:lnTo>
                    <a:pt x="769" y="1216"/>
                  </a:lnTo>
                  <a:lnTo>
                    <a:pt x="769" y="0"/>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42"/>
            <p:cNvSpPr/>
            <p:nvPr/>
          </p:nvSpPr>
          <p:spPr>
            <a:xfrm>
              <a:off x="3846585" y="2084477"/>
              <a:ext cx="20159" cy="31966"/>
            </a:xfrm>
            <a:custGeom>
              <a:avLst/>
              <a:gdLst/>
              <a:ahLst/>
              <a:cxnLst/>
              <a:rect l="l" t="t" r="r" b="b"/>
              <a:pathLst>
                <a:path w="770" h="1221" extrusionOk="0">
                  <a:moveTo>
                    <a:pt x="1" y="0"/>
                  </a:moveTo>
                  <a:lnTo>
                    <a:pt x="1" y="1221"/>
                  </a:lnTo>
                  <a:lnTo>
                    <a:pt x="769" y="1221"/>
                  </a:lnTo>
                  <a:lnTo>
                    <a:pt x="769" y="0"/>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42"/>
            <p:cNvSpPr/>
            <p:nvPr/>
          </p:nvSpPr>
          <p:spPr>
            <a:xfrm>
              <a:off x="3571407" y="2059056"/>
              <a:ext cx="49951" cy="55240"/>
            </a:xfrm>
            <a:custGeom>
              <a:avLst/>
              <a:gdLst/>
              <a:ahLst/>
              <a:cxnLst/>
              <a:rect l="l" t="t" r="r" b="b"/>
              <a:pathLst>
                <a:path w="1908" h="2110" extrusionOk="0">
                  <a:moveTo>
                    <a:pt x="1" y="1"/>
                  </a:moveTo>
                  <a:lnTo>
                    <a:pt x="1" y="2110"/>
                  </a:lnTo>
                  <a:lnTo>
                    <a:pt x="976" y="1702"/>
                  </a:lnTo>
                  <a:lnTo>
                    <a:pt x="1908" y="2110"/>
                  </a:lnTo>
                  <a:lnTo>
                    <a:pt x="1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42"/>
            <p:cNvSpPr/>
            <p:nvPr/>
          </p:nvSpPr>
          <p:spPr>
            <a:xfrm>
              <a:off x="3535305" y="2148225"/>
              <a:ext cx="299002" cy="51103"/>
            </a:xfrm>
            <a:custGeom>
              <a:avLst/>
              <a:gdLst/>
              <a:ahLst/>
              <a:cxnLst/>
              <a:rect l="l" t="t" r="r" b="b"/>
              <a:pathLst>
                <a:path w="11421" h="1952" extrusionOk="0">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42"/>
            <p:cNvSpPr/>
            <p:nvPr/>
          </p:nvSpPr>
          <p:spPr>
            <a:xfrm>
              <a:off x="3535305" y="2148225"/>
              <a:ext cx="299002" cy="51103"/>
            </a:xfrm>
            <a:custGeom>
              <a:avLst/>
              <a:gdLst/>
              <a:ahLst/>
              <a:cxnLst/>
              <a:rect l="l" t="t" r="r" b="b"/>
              <a:pathLst>
                <a:path w="11421" h="1952" extrusionOk="0">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42"/>
            <p:cNvSpPr/>
            <p:nvPr/>
          </p:nvSpPr>
          <p:spPr>
            <a:xfrm>
              <a:off x="3514047" y="2116417"/>
              <a:ext cx="352697" cy="114721"/>
            </a:xfrm>
            <a:custGeom>
              <a:avLst/>
              <a:gdLst/>
              <a:ahLst/>
              <a:cxnLst/>
              <a:rect l="l" t="t" r="r" b="b"/>
              <a:pathLst>
                <a:path w="13472" h="4382" extrusionOk="0">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42"/>
            <p:cNvSpPr/>
            <p:nvPr/>
          </p:nvSpPr>
          <p:spPr>
            <a:xfrm>
              <a:off x="3791267" y="2116417"/>
              <a:ext cx="75477" cy="114721"/>
            </a:xfrm>
            <a:custGeom>
              <a:avLst/>
              <a:gdLst/>
              <a:ahLst/>
              <a:cxnLst/>
              <a:rect l="l" t="t" r="r" b="b"/>
              <a:pathLst>
                <a:path w="2883" h="4382" extrusionOk="0">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42"/>
            <p:cNvSpPr/>
            <p:nvPr/>
          </p:nvSpPr>
          <p:spPr>
            <a:xfrm>
              <a:off x="3759432" y="2173777"/>
              <a:ext cx="49951" cy="55345"/>
            </a:xfrm>
            <a:custGeom>
              <a:avLst/>
              <a:gdLst/>
              <a:ahLst/>
              <a:cxnLst/>
              <a:rect l="l" t="t" r="r" b="b"/>
              <a:pathLst>
                <a:path w="1908" h="2114" extrusionOk="0">
                  <a:moveTo>
                    <a:pt x="1" y="0"/>
                  </a:moveTo>
                  <a:lnTo>
                    <a:pt x="1" y="2114"/>
                  </a:lnTo>
                  <a:lnTo>
                    <a:pt x="933" y="1706"/>
                  </a:lnTo>
                  <a:lnTo>
                    <a:pt x="1908" y="2109"/>
                  </a:lnTo>
                  <a:lnTo>
                    <a:pt x="19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42"/>
            <p:cNvSpPr/>
            <p:nvPr/>
          </p:nvSpPr>
          <p:spPr>
            <a:xfrm>
              <a:off x="3500721" y="1993659"/>
              <a:ext cx="381626" cy="360237"/>
            </a:xfrm>
            <a:custGeom>
              <a:avLst/>
              <a:gdLst/>
              <a:ahLst/>
              <a:cxnLst/>
              <a:rect l="l" t="t" r="r" b="b"/>
              <a:pathLst>
                <a:path w="14577" h="13760" extrusionOk="0">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1" name="Google Shape;8891;p42"/>
          <p:cNvGrpSpPr/>
          <p:nvPr/>
        </p:nvGrpSpPr>
        <p:grpSpPr>
          <a:xfrm>
            <a:off x="4116757" y="2558826"/>
            <a:ext cx="457604" cy="453405"/>
            <a:chOff x="3479228" y="1510926"/>
            <a:chExt cx="373798" cy="370368"/>
          </a:xfrm>
        </p:grpSpPr>
        <p:sp>
          <p:nvSpPr>
            <p:cNvPr id="8892" name="Google Shape;8892;p42"/>
            <p:cNvSpPr/>
            <p:nvPr/>
          </p:nvSpPr>
          <p:spPr>
            <a:xfrm>
              <a:off x="3485511" y="1516554"/>
              <a:ext cx="361232" cy="359033"/>
            </a:xfrm>
            <a:custGeom>
              <a:avLst/>
              <a:gdLst/>
              <a:ahLst/>
              <a:cxnLst/>
              <a:rect l="l" t="t" r="r" b="b"/>
              <a:pathLst>
                <a:path w="13798" h="13714" extrusionOk="0">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42"/>
            <p:cNvSpPr/>
            <p:nvPr/>
          </p:nvSpPr>
          <p:spPr>
            <a:xfrm>
              <a:off x="3595807" y="1655361"/>
              <a:ext cx="111213" cy="111056"/>
            </a:xfrm>
            <a:custGeom>
              <a:avLst/>
              <a:gdLst/>
              <a:ahLst/>
              <a:cxnLst/>
              <a:rect l="l" t="t" r="r" b="b"/>
              <a:pathLst>
                <a:path w="4248" h="4242" extrusionOk="0">
                  <a:moveTo>
                    <a:pt x="1788" y="0"/>
                  </a:moveTo>
                  <a:lnTo>
                    <a:pt x="1" y="1787"/>
                  </a:lnTo>
                  <a:lnTo>
                    <a:pt x="2455" y="4242"/>
                  </a:lnTo>
                  <a:lnTo>
                    <a:pt x="4247" y="2455"/>
                  </a:lnTo>
                  <a:lnTo>
                    <a:pt x="1788" y="0"/>
                  </a:lnTo>
                  <a:close/>
                </a:path>
              </a:pathLst>
            </a:custGeom>
            <a:solidFill>
              <a:srgbClr val="CB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42"/>
            <p:cNvSpPr/>
            <p:nvPr/>
          </p:nvSpPr>
          <p:spPr>
            <a:xfrm>
              <a:off x="3488155" y="1521371"/>
              <a:ext cx="323009" cy="319763"/>
            </a:xfrm>
            <a:custGeom>
              <a:avLst/>
              <a:gdLst/>
              <a:ahLst/>
              <a:cxnLst/>
              <a:rect l="l" t="t" r="r" b="b"/>
              <a:pathLst>
                <a:path w="12338" h="12214" extrusionOk="0">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42"/>
            <p:cNvSpPr/>
            <p:nvPr/>
          </p:nvSpPr>
          <p:spPr>
            <a:xfrm>
              <a:off x="3764223" y="1794324"/>
              <a:ext cx="74665" cy="73854"/>
            </a:xfrm>
            <a:custGeom>
              <a:avLst/>
              <a:gdLst/>
              <a:ahLst/>
              <a:cxnLst/>
              <a:rect l="l" t="t" r="r" b="b"/>
              <a:pathLst>
                <a:path w="2852" h="2821" extrusionOk="0">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42"/>
            <p:cNvSpPr/>
            <p:nvPr/>
          </p:nvSpPr>
          <p:spPr>
            <a:xfrm>
              <a:off x="3799042" y="1794324"/>
              <a:ext cx="39767" cy="73801"/>
            </a:xfrm>
            <a:custGeom>
              <a:avLst/>
              <a:gdLst/>
              <a:ahLst/>
              <a:cxnLst/>
              <a:rect l="l" t="t" r="r" b="b"/>
              <a:pathLst>
                <a:path w="1519" h="2819" extrusionOk="0">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42"/>
            <p:cNvSpPr/>
            <p:nvPr/>
          </p:nvSpPr>
          <p:spPr>
            <a:xfrm>
              <a:off x="3512790" y="1521371"/>
              <a:ext cx="298373" cy="319763"/>
            </a:xfrm>
            <a:custGeom>
              <a:avLst/>
              <a:gdLst/>
              <a:ahLst/>
              <a:cxnLst/>
              <a:rect l="l" t="t" r="r" b="b"/>
              <a:pathLst>
                <a:path w="11397" h="12214" extrusionOk="0">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42"/>
            <p:cNvSpPr/>
            <p:nvPr/>
          </p:nvSpPr>
          <p:spPr>
            <a:xfrm>
              <a:off x="3811635" y="1841736"/>
              <a:ext cx="27253" cy="26442"/>
            </a:xfrm>
            <a:custGeom>
              <a:avLst/>
              <a:gdLst/>
              <a:ahLst/>
              <a:cxnLst/>
              <a:rect l="l" t="t" r="r" b="b"/>
              <a:pathLst>
                <a:path w="1041" h="1010" extrusionOk="0">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42"/>
            <p:cNvSpPr/>
            <p:nvPr/>
          </p:nvSpPr>
          <p:spPr>
            <a:xfrm>
              <a:off x="3523236" y="1553232"/>
              <a:ext cx="69717" cy="69691"/>
            </a:xfrm>
            <a:custGeom>
              <a:avLst/>
              <a:gdLst/>
              <a:ahLst/>
              <a:cxnLst/>
              <a:rect l="l" t="t" r="r" b="b"/>
              <a:pathLst>
                <a:path w="2663" h="2662" extrusionOk="0">
                  <a:moveTo>
                    <a:pt x="1788" y="0"/>
                  </a:moveTo>
                  <a:lnTo>
                    <a:pt x="1" y="1787"/>
                  </a:lnTo>
                  <a:lnTo>
                    <a:pt x="870" y="2662"/>
                  </a:lnTo>
                  <a:lnTo>
                    <a:pt x="2662" y="874"/>
                  </a:lnTo>
                  <a:lnTo>
                    <a:pt x="1788" y="0"/>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42"/>
            <p:cNvSpPr/>
            <p:nvPr/>
          </p:nvSpPr>
          <p:spPr>
            <a:xfrm>
              <a:off x="3479228" y="1510926"/>
              <a:ext cx="373798" cy="370368"/>
            </a:xfrm>
            <a:custGeom>
              <a:avLst/>
              <a:gdLst/>
              <a:ahLst/>
              <a:cxnLst/>
              <a:rect l="l" t="t" r="r" b="b"/>
              <a:pathLst>
                <a:path w="14278" h="14147" extrusionOk="0">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1" name="Google Shape;8901;p42"/>
          <p:cNvGrpSpPr/>
          <p:nvPr/>
        </p:nvGrpSpPr>
        <p:grpSpPr>
          <a:xfrm>
            <a:off x="913275" y="4255914"/>
            <a:ext cx="415298" cy="462988"/>
            <a:chOff x="862432" y="2897209"/>
            <a:chExt cx="339240" cy="378196"/>
          </a:xfrm>
        </p:grpSpPr>
        <p:sp>
          <p:nvSpPr>
            <p:cNvPr id="8902" name="Google Shape;8902;p42"/>
            <p:cNvSpPr/>
            <p:nvPr/>
          </p:nvSpPr>
          <p:spPr>
            <a:xfrm>
              <a:off x="868872" y="3000280"/>
              <a:ext cx="306385" cy="268581"/>
            </a:xfrm>
            <a:custGeom>
              <a:avLst/>
              <a:gdLst/>
              <a:ahLst/>
              <a:cxnLst/>
              <a:rect l="l" t="t" r="r" b="b"/>
              <a:pathLst>
                <a:path w="11703" h="10259" extrusionOk="0">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42"/>
            <p:cNvSpPr/>
            <p:nvPr/>
          </p:nvSpPr>
          <p:spPr>
            <a:xfrm>
              <a:off x="868977" y="3000253"/>
              <a:ext cx="244783" cy="268607"/>
            </a:xfrm>
            <a:custGeom>
              <a:avLst/>
              <a:gdLst/>
              <a:ahLst/>
              <a:cxnLst/>
              <a:rect l="l" t="t" r="r" b="b"/>
              <a:pathLst>
                <a:path w="9350" h="10260" extrusionOk="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42"/>
            <p:cNvSpPr/>
            <p:nvPr/>
          </p:nvSpPr>
          <p:spPr>
            <a:xfrm>
              <a:off x="1041163" y="2903728"/>
              <a:ext cx="153729" cy="85006"/>
            </a:xfrm>
            <a:custGeom>
              <a:avLst/>
              <a:gdLst/>
              <a:ahLst/>
              <a:cxnLst/>
              <a:rect l="l" t="t" r="r" b="b"/>
              <a:pathLst>
                <a:path w="5872" h="3247" extrusionOk="0">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42"/>
            <p:cNvSpPr/>
            <p:nvPr/>
          </p:nvSpPr>
          <p:spPr>
            <a:xfrm>
              <a:off x="1041163" y="2903728"/>
              <a:ext cx="153729" cy="57125"/>
            </a:xfrm>
            <a:custGeom>
              <a:avLst/>
              <a:gdLst/>
              <a:ahLst/>
              <a:cxnLst/>
              <a:rect l="l" t="t" r="r" b="b"/>
              <a:pathLst>
                <a:path w="5872" h="2182" extrusionOk="0">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42"/>
            <p:cNvSpPr/>
            <p:nvPr/>
          </p:nvSpPr>
          <p:spPr>
            <a:xfrm>
              <a:off x="1104047" y="3053713"/>
              <a:ext cx="43302" cy="61785"/>
            </a:xfrm>
            <a:custGeom>
              <a:avLst/>
              <a:gdLst/>
              <a:ahLst/>
              <a:cxnLst/>
              <a:rect l="l" t="t" r="r" b="b"/>
              <a:pathLst>
                <a:path w="1654" h="2360" extrusionOk="0">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42"/>
            <p:cNvSpPr/>
            <p:nvPr/>
          </p:nvSpPr>
          <p:spPr>
            <a:xfrm>
              <a:off x="862432" y="2993865"/>
              <a:ext cx="319370" cy="281540"/>
            </a:xfrm>
            <a:custGeom>
              <a:avLst/>
              <a:gdLst/>
              <a:ahLst/>
              <a:cxnLst/>
              <a:rect l="l" t="t" r="r" b="b"/>
              <a:pathLst>
                <a:path w="12199" h="10754" extrusionOk="0">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42"/>
            <p:cNvSpPr/>
            <p:nvPr/>
          </p:nvSpPr>
          <p:spPr>
            <a:xfrm>
              <a:off x="1027680" y="2993787"/>
              <a:ext cx="131162" cy="46260"/>
            </a:xfrm>
            <a:custGeom>
              <a:avLst/>
              <a:gdLst/>
              <a:ahLst/>
              <a:cxnLst/>
              <a:rect l="l" t="t" r="r" b="b"/>
              <a:pathLst>
                <a:path w="5010" h="1767" extrusionOk="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42"/>
            <p:cNvSpPr/>
            <p:nvPr/>
          </p:nvSpPr>
          <p:spPr>
            <a:xfrm>
              <a:off x="983567" y="2897209"/>
              <a:ext cx="218106" cy="147681"/>
            </a:xfrm>
            <a:custGeom>
              <a:avLst/>
              <a:gdLst/>
              <a:ahLst/>
              <a:cxnLst/>
              <a:rect l="l" t="t" r="r" b="b"/>
              <a:pathLst>
                <a:path w="8331" h="5641" extrusionOk="0">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42"/>
          <p:cNvGrpSpPr/>
          <p:nvPr/>
        </p:nvGrpSpPr>
        <p:grpSpPr>
          <a:xfrm>
            <a:off x="898821" y="2578280"/>
            <a:ext cx="423599" cy="422509"/>
            <a:chOff x="850625" y="1526817"/>
            <a:chExt cx="346021" cy="345131"/>
          </a:xfrm>
        </p:grpSpPr>
        <p:sp>
          <p:nvSpPr>
            <p:cNvPr id="8911" name="Google Shape;8911;p42"/>
            <p:cNvSpPr/>
            <p:nvPr/>
          </p:nvSpPr>
          <p:spPr>
            <a:xfrm>
              <a:off x="999798" y="1531974"/>
              <a:ext cx="47805" cy="21913"/>
            </a:xfrm>
            <a:custGeom>
              <a:avLst/>
              <a:gdLst/>
              <a:ahLst/>
              <a:cxnLst/>
              <a:rect l="l" t="t" r="r" b="b"/>
              <a:pathLst>
                <a:path w="1826" h="837" extrusionOk="0">
                  <a:moveTo>
                    <a:pt x="0" y="0"/>
                  </a:moveTo>
                  <a:lnTo>
                    <a:pt x="0" y="836"/>
                  </a:lnTo>
                  <a:lnTo>
                    <a:pt x="1826" y="836"/>
                  </a:lnTo>
                  <a:lnTo>
                    <a:pt x="1826" y="0"/>
                  </a:ln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42"/>
            <p:cNvSpPr/>
            <p:nvPr/>
          </p:nvSpPr>
          <p:spPr>
            <a:xfrm>
              <a:off x="876019" y="1581402"/>
              <a:ext cx="295206" cy="174725"/>
            </a:xfrm>
            <a:custGeom>
              <a:avLst/>
              <a:gdLst/>
              <a:ahLst/>
              <a:cxnLst/>
              <a:rect l="l" t="t" r="r" b="b"/>
              <a:pathLst>
                <a:path w="11276" h="6674" extrusionOk="0">
                  <a:moveTo>
                    <a:pt x="1" y="0"/>
                  </a:moveTo>
                  <a:lnTo>
                    <a:pt x="1" y="6673"/>
                  </a:lnTo>
                  <a:lnTo>
                    <a:pt x="11276" y="6673"/>
                  </a:lnTo>
                  <a:lnTo>
                    <a:pt x="11276"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42"/>
            <p:cNvSpPr/>
            <p:nvPr/>
          </p:nvSpPr>
          <p:spPr>
            <a:xfrm>
              <a:off x="1155622" y="1581402"/>
              <a:ext cx="15603" cy="174725"/>
            </a:xfrm>
            <a:custGeom>
              <a:avLst/>
              <a:gdLst/>
              <a:ahLst/>
              <a:cxnLst/>
              <a:rect l="l" t="t" r="r" b="b"/>
              <a:pathLst>
                <a:path w="596" h="6674" extrusionOk="0">
                  <a:moveTo>
                    <a:pt x="0" y="0"/>
                  </a:moveTo>
                  <a:lnTo>
                    <a:pt x="0" y="6673"/>
                  </a:lnTo>
                  <a:lnTo>
                    <a:pt x="596" y="6673"/>
                  </a:lnTo>
                  <a:lnTo>
                    <a:pt x="596"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42"/>
            <p:cNvSpPr/>
            <p:nvPr/>
          </p:nvSpPr>
          <p:spPr>
            <a:xfrm>
              <a:off x="855782" y="1553861"/>
              <a:ext cx="335837" cy="27568"/>
            </a:xfrm>
            <a:custGeom>
              <a:avLst/>
              <a:gdLst/>
              <a:ahLst/>
              <a:cxnLst/>
              <a:rect l="l" t="t" r="r" b="b"/>
              <a:pathLst>
                <a:path w="12828" h="1053" extrusionOk="0">
                  <a:moveTo>
                    <a:pt x="0" y="0"/>
                  </a:moveTo>
                  <a:lnTo>
                    <a:pt x="0" y="1052"/>
                  </a:lnTo>
                  <a:lnTo>
                    <a:pt x="12827" y="1052"/>
                  </a:lnTo>
                  <a:lnTo>
                    <a:pt x="1282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42"/>
            <p:cNvSpPr/>
            <p:nvPr/>
          </p:nvSpPr>
          <p:spPr>
            <a:xfrm>
              <a:off x="855782" y="1756101"/>
              <a:ext cx="335837" cy="27568"/>
            </a:xfrm>
            <a:custGeom>
              <a:avLst/>
              <a:gdLst/>
              <a:ahLst/>
              <a:cxnLst/>
              <a:rect l="l" t="t" r="r" b="b"/>
              <a:pathLst>
                <a:path w="12828" h="1053" extrusionOk="0">
                  <a:moveTo>
                    <a:pt x="0" y="0"/>
                  </a:moveTo>
                  <a:lnTo>
                    <a:pt x="0" y="1052"/>
                  </a:lnTo>
                  <a:lnTo>
                    <a:pt x="12827" y="1052"/>
                  </a:lnTo>
                  <a:lnTo>
                    <a:pt x="1282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42"/>
            <p:cNvSpPr/>
            <p:nvPr/>
          </p:nvSpPr>
          <p:spPr>
            <a:xfrm>
              <a:off x="1175361" y="1553861"/>
              <a:ext cx="16258" cy="27568"/>
            </a:xfrm>
            <a:custGeom>
              <a:avLst/>
              <a:gdLst/>
              <a:ahLst/>
              <a:cxnLst/>
              <a:rect l="l" t="t" r="r" b="b"/>
              <a:pathLst>
                <a:path w="621" h="1053" extrusionOk="0">
                  <a:moveTo>
                    <a:pt x="0" y="0"/>
                  </a:moveTo>
                  <a:lnTo>
                    <a:pt x="0" y="1052"/>
                  </a:lnTo>
                  <a:lnTo>
                    <a:pt x="620" y="1052"/>
                  </a:lnTo>
                  <a:lnTo>
                    <a:pt x="620"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42"/>
            <p:cNvSpPr/>
            <p:nvPr/>
          </p:nvSpPr>
          <p:spPr>
            <a:xfrm>
              <a:off x="1175361" y="1756101"/>
              <a:ext cx="16258" cy="27568"/>
            </a:xfrm>
            <a:custGeom>
              <a:avLst/>
              <a:gdLst/>
              <a:ahLst/>
              <a:cxnLst/>
              <a:rect l="l" t="t" r="r" b="b"/>
              <a:pathLst>
                <a:path w="621" h="1053" extrusionOk="0">
                  <a:moveTo>
                    <a:pt x="0" y="0"/>
                  </a:moveTo>
                  <a:lnTo>
                    <a:pt x="0" y="1052"/>
                  </a:lnTo>
                  <a:lnTo>
                    <a:pt x="620" y="1052"/>
                  </a:lnTo>
                  <a:lnTo>
                    <a:pt x="620"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42"/>
            <p:cNvSpPr/>
            <p:nvPr/>
          </p:nvSpPr>
          <p:spPr>
            <a:xfrm>
              <a:off x="922306" y="1783643"/>
              <a:ext cx="72100" cy="83279"/>
            </a:xfrm>
            <a:custGeom>
              <a:avLst/>
              <a:gdLst/>
              <a:ahLst/>
              <a:cxnLst/>
              <a:rect l="l" t="t" r="r" b="b"/>
              <a:pathLst>
                <a:path w="2754" h="3181" extrusionOk="0">
                  <a:moveTo>
                    <a:pt x="1749" y="0"/>
                  </a:moveTo>
                  <a:lnTo>
                    <a:pt x="1" y="3180"/>
                  </a:lnTo>
                  <a:lnTo>
                    <a:pt x="1005" y="3180"/>
                  </a:lnTo>
                  <a:lnTo>
                    <a:pt x="2753"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42"/>
            <p:cNvSpPr/>
            <p:nvPr/>
          </p:nvSpPr>
          <p:spPr>
            <a:xfrm>
              <a:off x="1052865" y="1783643"/>
              <a:ext cx="72100" cy="83279"/>
            </a:xfrm>
            <a:custGeom>
              <a:avLst/>
              <a:gdLst/>
              <a:ahLst/>
              <a:cxnLst/>
              <a:rect l="l" t="t" r="r" b="b"/>
              <a:pathLst>
                <a:path w="2754" h="3181" extrusionOk="0">
                  <a:moveTo>
                    <a:pt x="0" y="0"/>
                  </a:moveTo>
                  <a:lnTo>
                    <a:pt x="1749" y="3180"/>
                  </a:lnTo>
                  <a:lnTo>
                    <a:pt x="2753" y="3180"/>
                  </a:lnTo>
                  <a:lnTo>
                    <a:pt x="1009"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42"/>
            <p:cNvSpPr/>
            <p:nvPr/>
          </p:nvSpPr>
          <p:spPr>
            <a:xfrm>
              <a:off x="961811" y="1821499"/>
              <a:ext cx="123779" cy="21520"/>
            </a:xfrm>
            <a:custGeom>
              <a:avLst/>
              <a:gdLst/>
              <a:ahLst/>
              <a:cxnLst/>
              <a:rect l="l" t="t" r="r" b="b"/>
              <a:pathLst>
                <a:path w="4728" h="822" extrusionOk="0">
                  <a:moveTo>
                    <a:pt x="452" y="0"/>
                  </a:moveTo>
                  <a:lnTo>
                    <a:pt x="0" y="822"/>
                  </a:lnTo>
                  <a:lnTo>
                    <a:pt x="4727" y="822"/>
                  </a:lnTo>
                  <a:lnTo>
                    <a:pt x="427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42"/>
            <p:cNvSpPr/>
            <p:nvPr/>
          </p:nvSpPr>
          <p:spPr>
            <a:xfrm>
              <a:off x="1030717" y="1531974"/>
              <a:ext cx="16886" cy="21913"/>
            </a:xfrm>
            <a:custGeom>
              <a:avLst/>
              <a:gdLst/>
              <a:ahLst/>
              <a:cxnLst/>
              <a:rect l="l" t="t" r="r" b="b"/>
              <a:pathLst>
                <a:path w="645" h="837" extrusionOk="0">
                  <a:moveTo>
                    <a:pt x="1" y="0"/>
                  </a:moveTo>
                  <a:lnTo>
                    <a:pt x="1" y="836"/>
                  </a:lnTo>
                  <a:lnTo>
                    <a:pt x="645" y="836"/>
                  </a:lnTo>
                  <a:lnTo>
                    <a:pt x="645"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42"/>
            <p:cNvSpPr/>
            <p:nvPr/>
          </p:nvSpPr>
          <p:spPr>
            <a:xfrm>
              <a:off x="959533" y="1783643"/>
              <a:ext cx="34872" cy="15603"/>
            </a:xfrm>
            <a:custGeom>
              <a:avLst/>
              <a:gdLst/>
              <a:ahLst/>
              <a:cxnLst/>
              <a:rect l="l" t="t" r="r" b="b"/>
              <a:pathLst>
                <a:path w="1332" h="596" extrusionOk="0">
                  <a:moveTo>
                    <a:pt x="327" y="0"/>
                  </a:moveTo>
                  <a:lnTo>
                    <a:pt x="1" y="596"/>
                  </a:lnTo>
                  <a:lnTo>
                    <a:pt x="1005" y="596"/>
                  </a:lnTo>
                  <a:lnTo>
                    <a:pt x="1331"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42"/>
            <p:cNvSpPr/>
            <p:nvPr/>
          </p:nvSpPr>
          <p:spPr>
            <a:xfrm>
              <a:off x="1052865" y="1783643"/>
              <a:ext cx="34976" cy="15603"/>
            </a:xfrm>
            <a:custGeom>
              <a:avLst/>
              <a:gdLst/>
              <a:ahLst/>
              <a:cxnLst/>
              <a:rect l="l" t="t" r="r" b="b"/>
              <a:pathLst>
                <a:path w="1336" h="596" extrusionOk="0">
                  <a:moveTo>
                    <a:pt x="0" y="0"/>
                  </a:moveTo>
                  <a:lnTo>
                    <a:pt x="327" y="596"/>
                  </a:lnTo>
                  <a:lnTo>
                    <a:pt x="1336" y="596"/>
                  </a:lnTo>
                  <a:lnTo>
                    <a:pt x="10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42"/>
            <p:cNvSpPr/>
            <p:nvPr/>
          </p:nvSpPr>
          <p:spPr>
            <a:xfrm>
              <a:off x="928589" y="1703401"/>
              <a:ext cx="29348" cy="29322"/>
            </a:xfrm>
            <a:custGeom>
              <a:avLst/>
              <a:gdLst/>
              <a:ahLst/>
              <a:cxnLst/>
              <a:rect l="l" t="t" r="r" b="b"/>
              <a:pathLst>
                <a:path w="1121" h="1120" extrusionOk="0">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42"/>
            <p:cNvSpPr/>
            <p:nvPr/>
          </p:nvSpPr>
          <p:spPr>
            <a:xfrm>
              <a:off x="976760" y="1636223"/>
              <a:ext cx="29348" cy="29348"/>
            </a:xfrm>
            <a:custGeom>
              <a:avLst/>
              <a:gdLst/>
              <a:ahLst/>
              <a:cxnLst/>
              <a:rect l="l" t="t" r="r" b="b"/>
              <a:pathLst>
                <a:path w="1121" h="1121" extrusionOk="0">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42"/>
            <p:cNvSpPr/>
            <p:nvPr/>
          </p:nvSpPr>
          <p:spPr>
            <a:xfrm>
              <a:off x="1036136" y="1670074"/>
              <a:ext cx="29322" cy="29322"/>
            </a:xfrm>
            <a:custGeom>
              <a:avLst/>
              <a:gdLst/>
              <a:ahLst/>
              <a:cxnLst/>
              <a:rect l="l" t="t" r="r" b="b"/>
              <a:pathLst>
                <a:path w="1120" h="1120" extrusionOk="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42"/>
            <p:cNvSpPr/>
            <p:nvPr/>
          </p:nvSpPr>
          <p:spPr>
            <a:xfrm>
              <a:off x="1085302" y="1604153"/>
              <a:ext cx="29348" cy="29348"/>
            </a:xfrm>
            <a:custGeom>
              <a:avLst/>
              <a:gdLst/>
              <a:ahLst/>
              <a:cxnLst/>
              <a:rect l="l" t="t" r="r" b="b"/>
              <a:pathLst>
                <a:path w="1121" h="1121" extrusionOk="0">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42"/>
            <p:cNvSpPr/>
            <p:nvPr/>
          </p:nvSpPr>
          <p:spPr>
            <a:xfrm>
              <a:off x="850625" y="1526817"/>
              <a:ext cx="346021" cy="183836"/>
            </a:xfrm>
            <a:custGeom>
              <a:avLst/>
              <a:gdLst/>
              <a:ahLst/>
              <a:cxnLst/>
              <a:rect l="l" t="t" r="r" b="b"/>
              <a:pathLst>
                <a:path w="13217" h="7022" extrusionOk="0">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42"/>
            <p:cNvSpPr/>
            <p:nvPr/>
          </p:nvSpPr>
          <p:spPr>
            <a:xfrm>
              <a:off x="850625" y="1623945"/>
              <a:ext cx="346021" cy="248003"/>
            </a:xfrm>
            <a:custGeom>
              <a:avLst/>
              <a:gdLst/>
              <a:ahLst/>
              <a:cxnLst/>
              <a:rect l="l" t="t" r="r" b="b"/>
              <a:pathLst>
                <a:path w="13217" h="9473" extrusionOk="0">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42"/>
            <p:cNvSpPr/>
            <p:nvPr/>
          </p:nvSpPr>
          <p:spPr>
            <a:xfrm>
              <a:off x="915656" y="1599047"/>
              <a:ext cx="206534" cy="138963"/>
            </a:xfrm>
            <a:custGeom>
              <a:avLst/>
              <a:gdLst/>
              <a:ahLst/>
              <a:cxnLst/>
              <a:rect l="l" t="t" r="r" b="b"/>
              <a:pathLst>
                <a:path w="7889" h="5308" extrusionOk="0">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1" name="Google Shape;8931;p42"/>
          <p:cNvGrpSpPr/>
          <p:nvPr/>
        </p:nvGrpSpPr>
        <p:grpSpPr>
          <a:xfrm>
            <a:off x="3587554" y="4832069"/>
            <a:ext cx="464558" cy="453437"/>
            <a:chOff x="3046943" y="3367847"/>
            <a:chExt cx="379479" cy="370395"/>
          </a:xfrm>
        </p:grpSpPr>
        <p:sp>
          <p:nvSpPr>
            <p:cNvPr id="8932" name="Google Shape;8932;p42"/>
            <p:cNvSpPr/>
            <p:nvPr/>
          </p:nvSpPr>
          <p:spPr>
            <a:xfrm>
              <a:off x="3047834" y="3373737"/>
              <a:ext cx="372803" cy="358692"/>
            </a:xfrm>
            <a:custGeom>
              <a:avLst/>
              <a:gdLst/>
              <a:ahLst/>
              <a:cxnLst/>
              <a:rect l="l" t="t" r="r" b="b"/>
              <a:pathLst>
                <a:path w="14240" h="13701" extrusionOk="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42"/>
            <p:cNvSpPr/>
            <p:nvPr/>
          </p:nvSpPr>
          <p:spPr>
            <a:xfrm>
              <a:off x="3159387" y="3373763"/>
              <a:ext cx="261250" cy="358614"/>
            </a:xfrm>
            <a:custGeom>
              <a:avLst/>
              <a:gdLst/>
              <a:ahLst/>
              <a:cxnLst/>
              <a:rect l="l" t="t" r="r" b="b"/>
              <a:pathLst>
                <a:path w="9979" h="13698" extrusionOk="0">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42"/>
            <p:cNvSpPr/>
            <p:nvPr/>
          </p:nvSpPr>
          <p:spPr>
            <a:xfrm>
              <a:off x="3061918" y="3553070"/>
              <a:ext cx="358718" cy="179254"/>
            </a:xfrm>
            <a:custGeom>
              <a:avLst/>
              <a:gdLst/>
              <a:ahLst/>
              <a:cxnLst/>
              <a:rect l="l" t="t" r="r" b="b"/>
              <a:pathLst>
                <a:path w="13702" h="6847" extrusionOk="0">
                  <a:moveTo>
                    <a:pt x="0" y="1"/>
                  </a:moveTo>
                  <a:cubicBezTo>
                    <a:pt x="0" y="3782"/>
                    <a:pt x="3065" y="6847"/>
                    <a:pt x="6851" y="6847"/>
                  </a:cubicBezTo>
                  <a:cubicBezTo>
                    <a:pt x="10632" y="6847"/>
                    <a:pt x="13701" y="3782"/>
                    <a:pt x="13701" y="1"/>
                  </a:cubicBezTo>
                  <a:close/>
                </a:path>
              </a:pathLst>
            </a:custGeom>
            <a:solidFill>
              <a:srgbClr val="99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42"/>
            <p:cNvSpPr/>
            <p:nvPr/>
          </p:nvSpPr>
          <p:spPr>
            <a:xfrm>
              <a:off x="3159387" y="3553070"/>
              <a:ext cx="261250" cy="179307"/>
            </a:xfrm>
            <a:custGeom>
              <a:avLst/>
              <a:gdLst/>
              <a:ahLst/>
              <a:cxnLst/>
              <a:rect l="l" t="t" r="r" b="b"/>
              <a:pathLst>
                <a:path w="9979" h="6849" extrusionOk="0">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42"/>
            <p:cNvSpPr/>
            <p:nvPr/>
          </p:nvSpPr>
          <p:spPr>
            <a:xfrm>
              <a:off x="3061918" y="3475106"/>
              <a:ext cx="358718" cy="155980"/>
            </a:xfrm>
            <a:custGeom>
              <a:avLst/>
              <a:gdLst/>
              <a:ahLst/>
              <a:cxnLst/>
              <a:rect l="l" t="t" r="r" b="b"/>
              <a:pathLst>
                <a:path w="13702" h="5958" extrusionOk="0">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42"/>
            <p:cNvSpPr/>
            <p:nvPr/>
          </p:nvSpPr>
          <p:spPr>
            <a:xfrm>
              <a:off x="3061918" y="3475106"/>
              <a:ext cx="200879" cy="155980"/>
            </a:xfrm>
            <a:custGeom>
              <a:avLst/>
              <a:gdLst/>
              <a:ahLst/>
              <a:cxnLst/>
              <a:rect l="l" t="t" r="r" b="b"/>
              <a:pathLst>
                <a:path w="7673" h="5958" extrusionOk="0">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42"/>
            <p:cNvSpPr/>
            <p:nvPr/>
          </p:nvSpPr>
          <p:spPr>
            <a:xfrm>
              <a:off x="3046943" y="3367847"/>
              <a:ext cx="379479" cy="370395"/>
            </a:xfrm>
            <a:custGeom>
              <a:avLst/>
              <a:gdLst/>
              <a:ahLst/>
              <a:cxnLst/>
              <a:rect l="l" t="t" r="r" b="b"/>
              <a:pathLst>
                <a:path w="14495" h="14148" extrusionOk="0">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9" name="Google Shape;8939;p42"/>
          <p:cNvGrpSpPr/>
          <p:nvPr/>
        </p:nvGrpSpPr>
        <p:grpSpPr>
          <a:xfrm>
            <a:off x="1436100" y="3137545"/>
            <a:ext cx="478788" cy="462475"/>
            <a:chOff x="1289506" y="1983658"/>
            <a:chExt cx="391103" cy="377777"/>
          </a:xfrm>
        </p:grpSpPr>
        <p:sp>
          <p:nvSpPr>
            <p:cNvPr id="8940" name="Google Shape;8940;p42"/>
            <p:cNvSpPr/>
            <p:nvPr/>
          </p:nvSpPr>
          <p:spPr>
            <a:xfrm>
              <a:off x="1450304" y="2142387"/>
              <a:ext cx="62911" cy="60057"/>
            </a:xfrm>
            <a:custGeom>
              <a:avLst/>
              <a:gdLst/>
              <a:ahLst/>
              <a:cxnLst/>
              <a:rect l="l" t="t" r="r" b="b"/>
              <a:pathLst>
                <a:path w="2403" h="2294" extrusionOk="0">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42"/>
            <p:cNvSpPr/>
            <p:nvPr/>
          </p:nvSpPr>
          <p:spPr>
            <a:xfrm>
              <a:off x="1291208" y="2049422"/>
              <a:ext cx="63460" cy="49140"/>
            </a:xfrm>
            <a:custGeom>
              <a:avLst/>
              <a:gdLst/>
              <a:ahLst/>
              <a:cxnLst/>
              <a:rect l="l" t="t" r="r" b="b"/>
              <a:pathLst>
                <a:path w="2424" h="1877" extrusionOk="0">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42"/>
            <p:cNvSpPr/>
            <p:nvPr/>
          </p:nvSpPr>
          <p:spPr>
            <a:xfrm>
              <a:off x="1615185" y="2244070"/>
              <a:ext cx="51836" cy="49140"/>
            </a:xfrm>
            <a:custGeom>
              <a:avLst/>
              <a:gdLst/>
              <a:ahLst/>
              <a:cxnLst/>
              <a:rect l="l" t="t" r="r" b="b"/>
              <a:pathLst>
                <a:path w="1980" h="1877" extrusionOk="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42"/>
            <p:cNvSpPr/>
            <p:nvPr/>
          </p:nvSpPr>
          <p:spPr>
            <a:xfrm>
              <a:off x="1464153" y="2160347"/>
              <a:ext cx="49061" cy="42071"/>
            </a:xfrm>
            <a:custGeom>
              <a:avLst/>
              <a:gdLst/>
              <a:ahLst/>
              <a:cxnLst/>
              <a:rect l="l" t="t" r="r" b="b"/>
              <a:pathLst>
                <a:path w="1874" h="1607" extrusionOk="0">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42"/>
            <p:cNvSpPr/>
            <p:nvPr/>
          </p:nvSpPr>
          <p:spPr>
            <a:xfrm>
              <a:off x="1313199" y="2067381"/>
              <a:ext cx="35369" cy="31180"/>
            </a:xfrm>
            <a:custGeom>
              <a:avLst/>
              <a:gdLst/>
              <a:ahLst/>
              <a:cxnLst/>
              <a:rect l="l" t="t" r="r" b="b"/>
              <a:pathLst>
                <a:path w="1351" h="1191" extrusionOk="0">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42"/>
            <p:cNvSpPr/>
            <p:nvPr/>
          </p:nvSpPr>
          <p:spPr>
            <a:xfrm>
              <a:off x="1631653" y="2262082"/>
              <a:ext cx="35369" cy="31128"/>
            </a:xfrm>
            <a:custGeom>
              <a:avLst/>
              <a:gdLst/>
              <a:ahLst/>
              <a:cxnLst/>
              <a:rect l="l" t="t" r="r" b="b"/>
              <a:pathLst>
                <a:path w="1351" h="1189" extrusionOk="0">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42"/>
            <p:cNvSpPr/>
            <p:nvPr/>
          </p:nvSpPr>
          <p:spPr>
            <a:xfrm>
              <a:off x="1446141" y="2136863"/>
              <a:ext cx="73592" cy="70267"/>
            </a:xfrm>
            <a:custGeom>
              <a:avLst/>
              <a:gdLst/>
              <a:ahLst/>
              <a:cxnLst/>
              <a:rect l="l" t="t" r="r" b="b"/>
              <a:pathLst>
                <a:path w="2811" h="2684" extrusionOk="0">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42"/>
            <p:cNvSpPr/>
            <p:nvPr/>
          </p:nvSpPr>
          <p:spPr>
            <a:xfrm>
              <a:off x="1289506" y="1983658"/>
              <a:ext cx="391103" cy="377777"/>
            </a:xfrm>
            <a:custGeom>
              <a:avLst/>
              <a:gdLst/>
              <a:ahLst/>
              <a:cxnLst/>
              <a:rect l="l" t="t" r="r" b="b"/>
              <a:pathLst>
                <a:path w="14939" h="14430" extrusionOk="0">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8" name="Google Shape;8948;p42"/>
          <p:cNvGrpSpPr/>
          <p:nvPr/>
        </p:nvGrpSpPr>
        <p:grpSpPr>
          <a:xfrm>
            <a:off x="1434177" y="2558890"/>
            <a:ext cx="428823" cy="443598"/>
            <a:chOff x="1287935" y="1510978"/>
            <a:chExt cx="350288" cy="362357"/>
          </a:xfrm>
        </p:grpSpPr>
        <p:sp>
          <p:nvSpPr>
            <p:cNvPr id="8949" name="Google Shape;8949;p42"/>
            <p:cNvSpPr/>
            <p:nvPr/>
          </p:nvSpPr>
          <p:spPr>
            <a:xfrm>
              <a:off x="1335714" y="1516371"/>
              <a:ext cx="256721" cy="70974"/>
            </a:xfrm>
            <a:custGeom>
              <a:avLst/>
              <a:gdLst/>
              <a:ahLst/>
              <a:cxnLst/>
              <a:rect l="l" t="t" r="r" b="b"/>
              <a:pathLst>
                <a:path w="9806" h="2711" extrusionOk="0">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42"/>
            <p:cNvSpPr/>
            <p:nvPr/>
          </p:nvSpPr>
          <p:spPr>
            <a:xfrm>
              <a:off x="1337861" y="1603393"/>
              <a:ext cx="69325" cy="66916"/>
            </a:xfrm>
            <a:custGeom>
              <a:avLst/>
              <a:gdLst/>
              <a:ahLst/>
              <a:cxnLst/>
              <a:rect l="l" t="t" r="r" b="b"/>
              <a:pathLst>
                <a:path w="2648" h="2556" extrusionOk="0">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42"/>
            <p:cNvSpPr/>
            <p:nvPr/>
          </p:nvSpPr>
          <p:spPr>
            <a:xfrm>
              <a:off x="1520990" y="1603315"/>
              <a:ext cx="69325" cy="66995"/>
            </a:xfrm>
            <a:custGeom>
              <a:avLst/>
              <a:gdLst/>
              <a:ahLst/>
              <a:cxnLst/>
              <a:rect l="l" t="t" r="r" b="b"/>
              <a:pathLst>
                <a:path w="2648" h="2559" extrusionOk="0">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42"/>
            <p:cNvSpPr/>
            <p:nvPr/>
          </p:nvSpPr>
          <p:spPr>
            <a:xfrm>
              <a:off x="1349040" y="1784192"/>
              <a:ext cx="87572" cy="83697"/>
            </a:xfrm>
            <a:custGeom>
              <a:avLst/>
              <a:gdLst/>
              <a:ahLst/>
              <a:cxnLst/>
              <a:rect l="l" t="t" r="r" b="b"/>
              <a:pathLst>
                <a:path w="3345" h="3197" extrusionOk="0">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42"/>
            <p:cNvSpPr/>
            <p:nvPr/>
          </p:nvSpPr>
          <p:spPr>
            <a:xfrm>
              <a:off x="1491537" y="1784192"/>
              <a:ext cx="87572" cy="83697"/>
            </a:xfrm>
            <a:custGeom>
              <a:avLst/>
              <a:gdLst/>
              <a:ahLst/>
              <a:cxnLst/>
              <a:rect l="l" t="t" r="r" b="b"/>
              <a:pathLst>
                <a:path w="3345" h="3197" extrusionOk="0">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42"/>
            <p:cNvSpPr/>
            <p:nvPr/>
          </p:nvSpPr>
          <p:spPr>
            <a:xfrm>
              <a:off x="1342887" y="1606168"/>
              <a:ext cx="242270" cy="242270"/>
            </a:xfrm>
            <a:custGeom>
              <a:avLst/>
              <a:gdLst/>
              <a:ahLst/>
              <a:cxnLst/>
              <a:rect l="l" t="t" r="r" b="b"/>
              <a:pathLst>
                <a:path w="9254" h="9254" extrusionOk="0">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42"/>
            <p:cNvSpPr/>
            <p:nvPr/>
          </p:nvSpPr>
          <p:spPr>
            <a:xfrm>
              <a:off x="1364774" y="1629312"/>
              <a:ext cx="208052" cy="195931"/>
            </a:xfrm>
            <a:custGeom>
              <a:avLst/>
              <a:gdLst/>
              <a:ahLst/>
              <a:cxnLst/>
              <a:rect l="l" t="t" r="r" b="b"/>
              <a:pathLst>
                <a:path w="7947" h="7484" extrusionOk="0">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42"/>
            <p:cNvSpPr/>
            <p:nvPr/>
          </p:nvSpPr>
          <p:spPr>
            <a:xfrm>
              <a:off x="1402630" y="1630961"/>
              <a:ext cx="165798" cy="192554"/>
            </a:xfrm>
            <a:custGeom>
              <a:avLst/>
              <a:gdLst/>
              <a:ahLst/>
              <a:cxnLst/>
              <a:rect l="l" t="t" r="r" b="b"/>
              <a:pathLst>
                <a:path w="6333" h="7355" extrusionOk="0">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42"/>
            <p:cNvSpPr/>
            <p:nvPr/>
          </p:nvSpPr>
          <p:spPr>
            <a:xfrm>
              <a:off x="1449675" y="1653842"/>
              <a:ext cx="26416" cy="94222"/>
            </a:xfrm>
            <a:custGeom>
              <a:avLst/>
              <a:gdLst/>
              <a:ahLst/>
              <a:cxnLst/>
              <a:rect l="l" t="t" r="r" b="b"/>
              <a:pathLst>
                <a:path w="1009" h="3599" extrusionOk="0">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42"/>
            <p:cNvSpPr/>
            <p:nvPr/>
          </p:nvSpPr>
          <p:spPr>
            <a:xfrm>
              <a:off x="1448419" y="1722172"/>
              <a:ext cx="65424" cy="62832"/>
            </a:xfrm>
            <a:custGeom>
              <a:avLst/>
              <a:gdLst/>
              <a:ahLst/>
              <a:cxnLst/>
              <a:rect l="l" t="t" r="r" b="b"/>
              <a:pathLst>
                <a:path w="2499" h="2400" extrusionOk="0">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42"/>
            <p:cNvSpPr/>
            <p:nvPr/>
          </p:nvSpPr>
          <p:spPr>
            <a:xfrm>
              <a:off x="1293721" y="1560432"/>
              <a:ext cx="96238" cy="89536"/>
            </a:xfrm>
            <a:custGeom>
              <a:avLst/>
              <a:gdLst/>
              <a:ahLst/>
              <a:cxnLst/>
              <a:rect l="l" t="t" r="r" b="b"/>
              <a:pathLst>
                <a:path w="3676" h="3420" extrusionOk="0">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42"/>
            <p:cNvSpPr/>
            <p:nvPr/>
          </p:nvSpPr>
          <p:spPr>
            <a:xfrm>
              <a:off x="1309429" y="1560432"/>
              <a:ext cx="77624" cy="61392"/>
            </a:xfrm>
            <a:custGeom>
              <a:avLst/>
              <a:gdLst/>
              <a:ahLst/>
              <a:cxnLst/>
              <a:rect l="l" t="t" r="r" b="b"/>
              <a:pathLst>
                <a:path w="2965" h="2345" extrusionOk="0">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42"/>
            <p:cNvSpPr/>
            <p:nvPr/>
          </p:nvSpPr>
          <p:spPr>
            <a:xfrm>
              <a:off x="1538085" y="1560510"/>
              <a:ext cx="96238" cy="89457"/>
            </a:xfrm>
            <a:custGeom>
              <a:avLst/>
              <a:gdLst/>
              <a:ahLst/>
              <a:cxnLst/>
              <a:rect l="l" t="t" r="r" b="b"/>
              <a:pathLst>
                <a:path w="3676" h="3417" extrusionOk="0">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42"/>
            <p:cNvSpPr/>
            <p:nvPr/>
          </p:nvSpPr>
          <p:spPr>
            <a:xfrm>
              <a:off x="1565365" y="1568181"/>
              <a:ext cx="68958" cy="80137"/>
            </a:xfrm>
            <a:custGeom>
              <a:avLst/>
              <a:gdLst/>
              <a:ahLst/>
              <a:cxnLst/>
              <a:rect l="l" t="t" r="r" b="b"/>
              <a:pathLst>
                <a:path w="2634" h="3061" extrusionOk="0">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42"/>
            <p:cNvSpPr/>
            <p:nvPr/>
          </p:nvSpPr>
          <p:spPr>
            <a:xfrm>
              <a:off x="1287935" y="1510978"/>
              <a:ext cx="350288" cy="362357"/>
            </a:xfrm>
            <a:custGeom>
              <a:avLst/>
              <a:gdLst/>
              <a:ahLst/>
              <a:cxnLst/>
              <a:rect l="l" t="t" r="r" b="b"/>
              <a:pathLst>
                <a:path w="13380" h="13841" extrusionOk="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42"/>
            <p:cNvSpPr/>
            <p:nvPr/>
          </p:nvSpPr>
          <p:spPr>
            <a:xfrm>
              <a:off x="1345662" y="1623892"/>
              <a:ext cx="225410" cy="206874"/>
            </a:xfrm>
            <a:custGeom>
              <a:avLst/>
              <a:gdLst/>
              <a:ahLst/>
              <a:cxnLst/>
              <a:rect l="l" t="t" r="r" b="b"/>
              <a:pathLst>
                <a:path w="8610" h="7902" extrusionOk="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42"/>
            <p:cNvSpPr/>
            <p:nvPr/>
          </p:nvSpPr>
          <p:spPr>
            <a:xfrm>
              <a:off x="1444125" y="1648423"/>
              <a:ext cx="80687" cy="141974"/>
            </a:xfrm>
            <a:custGeom>
              <a:avLst/>
              <a:gdLst/>
              <a:ahLst/>
              <a:cxnLst/>
              <a:rect l="l" t="t" r="r" b="b"/>
              <a:pathLst>
                <a:path w="3082" h="5423" extrusionOk="0">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42"/>
            <p:cNvSpPr/>
            <p:nvPr/>
          </p:nvSpPr>
          <p:spPr>
            <a:xfrm>
              <a:off x="1493684" y="1777098"/>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42"/>
            <p:cNvSpPr/>
            <p:nvPr/>
          </p:nvSpPr>
          <p:spPr>
            <a:xfrm>
              <a:off x="1493815" y="1777333"/>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8" name="Google Shape;8968;p42"/>
          <p:cNvGrpSpPr/>
          <p:nvPr/>
        </p:nvGrpSpPr>
        <p:grpSpPr>
          <a:xfrm>
            <a:off x="2891021" y="5960918"/>
            <a:ext cx="257134" cy="443149"/>
            <a:chOff x="2477973" y="4289959"/>
            <a:chExt cx="210042" cy="361991"/>
          </a:xfrm>
        </p:grpSpPr>
        <p:sp>
          <p:nvSpPr>
            <p:cNvPr id="8969" name="Google Shape;8969;p42"/>
            <p:cNvSpPr/>
            <p:nvPr/>
          </p:nvSpPr>
          <p:spPr>
            <a:xfrm>
              <a:off x="2493551" y="4295745"/>
              <a:ext cx="178888" cy="350288"/>
            </a:xfrm>
            <a:custGeom>
              <a:avLst/>
              <a:gdLst/>
              <a:ahLst/>
              <a:cxnLst/>
              <a:rect l="l" t="t" r="r" b="b"/>
              <a:pathLst>
                <a:path w="6833" h="13380" extrusionOk="0">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42"/>
            <p:cNvSpPr/>
            <p:nvPr/>
          </p:nvSpPr>
          <p:spPr>
            <a:xfrm>
              <a:off x="2516825" y="4404025"/>
              <a:ext cx="132078" cy="218760"/>
            </a:xfrm>
            <a:custGeom>
              <a:avLst/>
              <a:gdLst/>
              <a:ahLst/>
              <a:cxnLst/>
              <a:rect l="l" t="t" r="r" b="b"/>
              <a:pathLst>
                <a:path w="5045" h="8356" extrusionOk="0">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42"/>
            <p:cNvSpPr/>
            <p:nvPr/>
          </p:nvSpPr>
          <p:spPr>
            <a:xfrm>
              <a:off x="2477973" y="4289959"/>
              <a:ext cx="210042" cy="361991"/>
            </a:xfrm>
            <a:custGeom>
              <a:avLst/>
              <a:gdLst/>
              <a:ahLst/>
              <a:cxnLst/>
              <a:rect l="l" t="t" r="r" b="b"/>
              <a:pathLst>
                <a:path w="8023" h="13827" extrusionOk="0">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42"/>
            <p:cNvSpPr/>
            <p:nvPr/>
          </p:nvSpPr>
          <p:spPr>
            <a:xfrm>
              <a:off x="2513055" y="4398135"/>
              <a:ext cx="139880" cy="108856"/>
            </a:xfrm>
            <a:custGeom>
              <a:avLst/>
              <a:gdLst/>
              <a:ahLst/>
              <a:cxnLst/>
              <a:rect l="l" t="t" r="r" b="b"/>
              <a:pathLst>
                <a:path w="5343" h="4158" extrusionOk="0">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42"/>
            <p:cNvSpPr/>
            <p:nvPr/>
          </p:nvSpPr>
          <p:spPr>
            <a:xfrm>
              <a:off x="2510908" y="4529532"/>
              <a:ext cx="143781" cy="99013"/>
            </a:xfrm>
            <a:custGeom>
              <a:avLst/>
              <a:gdLst/>
              <a:ahLst/>
              <a:cxnLst/>
              <a:rect l="l" t="t" r="r" b="b"/>
              <a:pathLst>
                <a:path w="5492" h="3782" extrusionOk="0">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42"/>
            <p:cNvSpPr/>
            <p:nvPr/>
          </p:nvSpPr>
          <p:spPr>
            <a:xfrm>
              <a:off x="2577196" y="4518746"/>
              <a:ext cx="11598" cy="13535"/>
            </a:xfrm>
            <a:custGeom>
              <a:avLst/>
              <a:gdLst/>
              <a:ahLst/>
              <a:cxnLst/>
              <a:rect l="l" t="t" r="r" b="b"/>
              <a:pathLst>
                <a:path w="443" h="517" extrusionOk="0">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5" name="Google Shape;8975;p42"/>
          <p:cNvGrpSpPr/>
          <p:nvPr/>
        </p:nvGrpSpPr>
        <p:grpSpPr>
          <a:xfrm>
            <a:off x="4165408" y="4271266"/>
            <a:ext cx="425810" cy="423086"/>
            <a:chOff x="3518969" y="2909749"/>
            <a:chExt cx="347827" cy="345602"/>
          </a:xfrm>
        </p:grpSpPr>
        <p:sp>
          <p:nvSpPr>
            <p:cNvPr id="8976" name="Google Shape;8976;p42"/>
            <p:cNvSpPr/>
            <p:nvPr/>
          </p:nvSpPr>
          <p:spPr>
            <a:xfrm>
              <a:off x="3670760" y="2915718"/>
              <a:ext cx="192344" cy="188496"/>
            </a:xfrm>
            <a:custGeom>
              <a:avLst/>
              <a:gdLst/>
              <a:ahLst/>
              <a:cxnLst/>
              <a:rect l="l" t="t" r="r" b="b"/>
              <a:pathLst>
                <a:path w="7347" h="7200" extrusionOk="0">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42"/>
            <p:cNvSpPr/>
            <p:nvPr/>
          </p:nvSpPr>
          <p:spPr>
            <a:xfrm>
              <a:off x="3681075" y="2928913"/>
              <a:ext cx="183155" cy="178024"/>
            </a:xfrm>
            <a:custGeom>
              <a:avLst/>
              <a:gdLst/>
              <a:ahLst/>
              <a:cxnLst/>
              <a:rect l="l" t="t" r="r" b="b"/>
              <a:pathLst>
                <a:path w="6996" h="6800" extrusionOk="0">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42"/>
            <p:cNvSpPr/>
            <p:nvPr/>
          </p:nvSpPr>
          <p:spPr>
            <a:xfrm>
              <a:off x="3550280" y="3012322"/>
              <a:ext cx="216980" cy="214414"/>
            </a:xfrm>
            <a:custGeom>
              <a:avLst/>
              <a:gdLst/>
              <a:ahLst/>
              <a:cxnLst/>
              <a:rect l="l" t="t" r="r" b="b"/>
              <a:pathLst>
                <a:path w="8288" h="8190" extrusionOk="0">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42"/>
            <p:cNvSpPr/>
            <p:nvPr/>
          </p:nvSpPr>
          <p:spPr>
            <a:xfrm>
              <a:off x="3570151" y="3032167"/>
              <a:ext cx="197240" cy="194570"/>
            </a:xfrm>
            <a:custGeom>
              <a:avLst/>
              <a:gdLst/>
              <a:ahLst/>
              <a:cxnLst/>
              <a:rect l="l" t="t" r="r" b="b"/>
              <a:pathLst>
                <a:path w="7534" h="7432" extrusionOk="0">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42"/>
            <p:cNvSpPr/>
            <p:nvPr/>
          </p:nvSpPr>
          <p:spPr>
            <a:xfrm>
              <a:off x="3528263" y="3038371"/>
              <a:ext cx="212215" cy="208262"/>
            </a:xfrm>
            <a:custGeom>
              <a:avLst/>
              <a:gdLst/>
              <a:ahLst/>
              <a:cxnLst/>
              <a:rect l="l" t="t" r="r" b="b"/>
              <a:pathLst>
                <a:path w="8106" h="7955" extrusionOk="0">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42"/>
            <p:cNvSpPr/>
            <p:nvPr/>
          </p:nvSpPr>
          <p:spPr>
            <a:xfrm>
              <a:off x="3532556" y="3060494"/>
              <a:ext cx="200486" cy="186140"/>
            </a:xfrm>
            <a:custGeom>
              <a:avLst/>
              <a:gdLst/>
              <a:ahLst/>
              <a:cxnLst/>
              <a:rect l="l" t="t" r="r" b="b"/>
              <a:pathLst>
                <a:path w="7658" h="7110" extrusionOk="0">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42"/>
            <p:cNvSpPr/>
            <p:nvPr/>
          </p:nvSpPr>
          <p:spPr>
            <a:xfrm>
              <a:off x="3564653" y="3174665"/>
              <a:ext cx="38851" cy="35317"/>
            </a:xfrm>
            <a:custGeom>
              <a:avLst/>
              <a:gdLst/>
              <a:ahLst/>
              <a:cxnLst/>
              <a:rect l="l" t="t" r="r" b="b"/>
              <a:pathLst>
                <a:path w="1484" h="1349" extrusionOk="0">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42"/>
            <p:cNvSpPr/>
            <p:nvPr/>
          </p:nvSpPr>
          <p:spPr>
            <a:xfrm>
              <a:off x="3581382" y="3183513"/>
              <a:ext cx="22122" cy="21808"/>
            </a:xfrm>
            <a:custGeom>
              <a:avLst/>
              <a:gdLst/>
              <a:ahLst/>
              <a:cxnLst/>
              <a:rect l="l" t="t" r="r" b="b"/>
              <a:pathLst>
                <a:path w="845" h="833" extrusionOk="0">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42"/>
            <p:cNvSpPr/>
            <p:nvPr/>
          </p:nvSpPr>
          <p:spPr>
            <a:xfrm>
              <a:off x="3521613" y="2909749"/>
              <a:ext cx="345183" cy="342879"/>
            </a:xfrm>
            <a:custGeom>
              <a:avLst/>
              <a:gdLst/>
              <a:ahLst/>
              <a:cxnLst/>
              <a:rect l="l" t="t" r="r" b="b"/>
              <a:pathLst>
                <a:path w="13185" h="13097" extrusionOk="0">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42"/>
            <p:cNvSpPr/>
            <p:nvPr/>
          </p:nvSpPr>
          <p:spPr>
            <a:xfrm>
              <a:off x="3518969" y="2974152"/>
              <a:ext cx="172474" cy="41155"/>
            </a:xfrm>
            <a:custGeom>
              <a:avLst/>
              <a:gdLst/>
              <a:ahLst/>
              <a:cxnLst/>
              <a:rect l="l" t="t" r="r" b="b"/>
              <a:pathLst>
                <a:path w="6588" h="1572" extrusionOk="0">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42"/>
            <p:cNvSpPr/>
            <p:nvPr/>
          </p:nvSpPr>
          <p:spPr>
            <a:xfrm>
              <a:off x="3538211" y="2936034"/>
              <a:ext cx="131869" cy="33667"/>
            </a:xfrm>
            <a:custGeom>
              <a:avLst/>
              <a:gdLst/>
              <a:ahLst/>
              <a:cxnLst/>
              <a:rect l="l" t="t" r="r" b="b"/>
              <a:pathLst>
                <a:path w="5037" h="1286" extrusionOk="0">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42"/>
            <p:cNvSpPr/>
            <p:nvPr/>
          </p:nvSpPr>
          <p:spPr>
            <a:xfrm>
              <a:off x="3759589" y="3087747"/>
              <a:ext cx="52439" cy="167604"/>
            </a:xfrm>
            <a:custGeom>
              <a:avLst/>
              <a:gdLst/>
              <a:ahLst/>
              <a:cxnLst/>
              <a:rect l="l" t="t" r="r" b="b"/>
              <a:pathLst>
                <a:path w="2003" h="6402" extrusionOk="0">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42"/>
            <p:cNvSpPr/>
            <p:nvPr/>
          </p:nvSpPr>
          <p:spPr>
            <a:xfrm>
              <a:off x="3805116" y="3109057"/>
              <a:ext cx="42752" cy="126947"/>
            </a:xfrm>
            <a:custGeom>
              <a:avLst/>
              <a:gdLst/>
              <a:ahLst/>
              <a:cxnLst/>
              <a:rect l="l" t="t" r="r" b="b"/>
              <a:pathLst>
                <a:path w="1633" h="4849" extrusionOk="0">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9" name="Google Shape;8989;p42"/>
          <p:cNvGrpSpPr/>
          <p:nvPr/>
        </p:nvGrpSpPr>
        <p:grpSpPr>
          <a:xfrm>
            <a:off x="2473608" y="2573921"/>
            <a:ext cx="509043" cy="435489"/>
            <a:chOff x="2137005" y="1523256"/>
            <a:chExt cx="415817" cy="355734"/>
          </a:xfrm>
        </p:grpSpPr>
        <p:sp>
          <p:nvSpPr>
            <p:cNvPr id="8990" name="Google Shape;8990;p42"/>
            <p:cNvSpPr/>
            <p:nvPr/>
          </p:nvSpPr>
          <p:spPr>
            <a:xfrm>
              <a:off x="2143027" y="1845139"/>
              <a:ext cx="403643" cy="27934"/>
            </a:xfrm>
            <a:custGeom>
              <a:avLst/>
              <a:gdLst/>
              <a:ahLst/>
              <a:cxnLst/>
              <a:rect l="l" t="t" r="r" b="b"/>
              <a:pathLst>
                <a:path w="15418" h="1067" extrusionOk="0">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42"/>
            <p:cNvSpPr/>
            <p:nvPr/>
          </p:nvSpPr>
          <p:spPr>
            <a:xfrm>
              <a:off x="2509520" y="1845139"/>
              <a:ext cx="37149" cy="27803"/>
            </a:xfrm>
            <a:custGeom>
              <a:avLst/>
              <a:gdLst/>
              <a:ahLst/>
              <a:cxnLst/>
              <a:rect l="l" t="t" r="r" b="b"/>
              <a:pathLst>
                <a:path w="1419" h="1062" extrusionOk="0">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42"/>
            <p:cNvSpPr/>
            <p:nvPr/>
          </p:nvSpPr>
          <p:spPr>
            <a:xfrm>
              <a:off x="2158499" y="1612975"/>
              <a:ext cx="372803" cy="232190"/>
            </a:xfrm>
            <a:custGeom>
              <a:avLst/>
              <a:gdLst/>
              <a:ahLst/>
              <a:cxnLst/>
              <a:rect l="l" t="t" r="r" b="b"/>
              <a:pathLst>
                <a:path w="14240" h="8869" extrusionOk="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42"/>
            <p:cNvSpPr/>
            <p:nvPr/>
          </p:nvSpPr>
          <p:spPr>
            <a:xfrm>
              <a:off x="2158499" y="1612975"/>
              <a:ext cx="372803" cy="232190"/>
            </a:xfrm>
            <a:custGeom>
              <a:avLst/>
              <a:gdLst/>
              <a:ahLst/>
              <a:cxnLst/>
              <a:rect l="l" t="t" r="r" b="b"/>
              <a:pathLst>
                <a:path w="14240" h="8869" extrusionOk="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42"/>
            <p:cNvSpPr/>
            <p:nvPr/>
          </p:nvSpPr>
          <p:spPr>
            <a:xfrm>
              <a:off x="2182899" y="1637244"/>
              <a:ext cx="324030" cy="183522"/>
            </a:xfrm>
            <a:custGeom>
              <a:avLst/>
              <a:gdLst/>
              <a:ahLst/>
              <a:cxnLst/>
              <a:rect l="l" t="t" r="r" b="b"/>
              <a:pathLst>
                <a:path w="12377" h="7010" extrusionOk="0">
                  <a:moveTo>
                    <a:pt x="1" y="0"/>
                  </a:moveTo>
                  <a:lnTo>
                    <a:pt x="1" y="7009"/>
                  </a:lnTo>
                  <a:lnTo>
                    <a:pt x="12376" y="7009"/>
                  </a:lnTo>
                  <a:lnTo>
                    <a:pt x="1237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42"/>
            <p:cNvSpPr/>
            <p:nvPr/>
          </p:nvSpPr>
          <p:spPr>
            <a:xfrm>
              <a:off x="2182899" y="1637244"/>
              <a:ext cx="324030" cy="183522"/>
            </a:xfrm>
            <a:custGeom>
              <a:avLst/>
              <a:gdLst/>
              <a:ahLst/>
              <a:cxnLst/>
              <a:rect l="l" t="t" r="r" b="b"/>
              <a:pathLst>
                <a:path w="12377" h="7010" extrusionOk="0">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42"/>
            <p:cNvSpPr/>
            <p:nvPr/>
          </p:nvSpPr>
          <p:spPr>
            <a:xfrm>
              <a:off x="2238505" y="1808671"/>
              <a:ext cx="81263" cy="36495"/>
            </a:xfrm>
            <a:custGeom>
              <a:avLst/>
              <a:gdLst/>
              <a:ahLst/>
              <a:cxnLst/>
              <a:rect l="l" t="t" r="r" b="b"/>
              <a:pathLst>
                <a:path w="3104" h="1394" extrusionOk="0">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42"/>
            <p:cNvSpPr/>
            <p:nvPr/>
          </p:nvSpPr>
          <p:spPr>
            <a:xfrm>
              <a:off x="2280498" y="1808671"/>
              <a:ext cx="39270" cy="36495"/>
            </a:xfrm>
            <a:custGeom>
              <a:avLst/>
              <a:gdLst/>
              <a:ahLst/>
              <a:cxnLst/>
              <a:rect l="l" t="t" r="r" b="b"/>
              <a:pathLst>
                <a:path w="1500" h="1394" extrusionOk="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42"/>
            <p:cNvSpPr/>
            <p:nvPr/>
          </p:nvSpPr>
          <p:spPr>
            <a:xfrm>
              <a:off x="2326417" y="1529330"/>
              <a:ext cx="32332" cy="27620"/>
            </a:xfrm>
            <a:custGeom>
              <a:avLst/>
              <a:gdLst/>
              <a:ahLst/>
              <a:cxnLst/>
              <a:rect l="l" t="t" r="r" b="b"/>
              <a:pathLst>
                <a:path w="1235" h="1055" extrusionOk="0">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42"/>
            <p:cNvSpPr/>
            <p:nvPr/>
          </p:nvSpPr>
          <p:spPr>
            <a:xfrm>
              <a:off x="2137005" y="1523256"/>
              <a:ext cx="415817" cy="355734"/>
            </a:xfrm>
            <a:custGeom>
              <a:avLst/>
              <a:gdLst/>
              <a:ahLst/>
              <a:cxnLst/>
              <a:rect l="l" t="t" r="r" b="b"/>
              <a:pathLst>
                <a:path w="15883" h="13588" extrusionOk="0">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0" name="Google Shape;9000;p42"/>
          <p:cNvGrpSpPr/>
          <p:nvPr/>
        </p:nvGrpSpPr>
        <p:grpSpPr>
          <a:xfrm>
            <a:off x="1955046" y="4821909"/>
            <a:ext cx="486865" cy="476994"/>
            <a:chOff x="1713413" y="3359548"/>
            <a:chExt cx="397700" cy="389637"/>
          </a:xfrm>
        </p:grpSpPr>
        <p:sp>
          <p:nvSpPr>
            <p:cNvPr id="9001" name="Google Shape;9001;p42"/>
            <p:cNvSpPr/>
            <p:nvPr/>
          </p:nvSpPr>
          <p:spPr>
            <a:xfrm>
              <a:off x="1800069" y="3427720"/>
              <a:ext cx="161138" cy="305102"/>
            </a:xfrm>
            <a:custGeom>
              <a:avLst/>
              <a:gdLst/>
              <a:ahLst/>
              <a:cxnLst/>
              <a:rect l="l" t="t" r="r" b="b"/>
              <a:pathLst>
                <a:path w="6155" h="11654" extrusionOk="0">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42"/>
            <p:cNvSpPr/>
            <p:nvPr/>
          </p:nvSpPr>
          <p:spPr>
            <a:xfrm>
              <a:off x="1800199" y="3550190"/>
              <a:ext cx="51077" cy="86813"/>
            </a:xfrm>
            <a:custGeom>
              <a:avLst/>
              <a:gdLst/>
              <a:ahLst/>
              <a:cxnLst/>
              <a:rect l="l" t="t" r="r" b="b"/>
              <a:pathLst>
                <a:path w="1951" h="3316" extrusionOk="0">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42"/>
            <p:cNvSpPr/>
            <p:nvPr/>
          </p:nvSpPr>
          <p:spPr>
            <a:xfrm>
              <a:off x="1892877" y="3427747"/>
              <a:ext cx="66550" cy="61209"/>
            </a:xfrm>
            <a:custGeom>
              <a:avLst/>
              <a:gdLst/>
              <a:ahLst/>
              <a:cxnLst/>
              <a:rect l="l" t="t" r="r" b="b"/>
              <a:pathLst>
                <a:path w="2542" h="2338" extrusionOk="0">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42"/>
            <p:cNvSpPr/>
            <p:nvPr/>
          </p:nvSpPr>
          <p:spPr>
            <a:xfrm>
              <a:off x="1719199" y="3698474"/>
              <a:ext cx="232452" cy="44925"/>
            </a:xfrm>
            <a:custGeom>
              <a:avLst/>
              <a:gdLst/>
              <a:ahLst/>
              <a:cxnLst/>
              <a:rect l="l" t="t" r="r" b="b"/>
              <a:pathLst>
                <a:path w="8879" h="1716" extrusionOk="0">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42"/>
            <p:cNvSpPr/>
            <p:nvPr/>
          </p:nvSpPr>
          <p:spPr>
            <a:xfrm>
              <a:off x="1887588" y="3698474"/>
              <a:ext cx="64062" cy="44925"/>
            </a:xfrm>
            <a:custGeom>
              <a:avLst/>
              <a:gdLst/>
              <a:ahLst/>
              <a:cxnLst/>
              <a:rect l="l" t="t" r="r" b="b"/>
              <a:pathLst>
                <a:path w="2447" h="1716" extrusionOk="0">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42"/>
            <p:cNvSpPr/>
            <p:nvPr/>
          </p:nvSpPr>
          <p:spPr>
            <a:xfrm>
              <a:off x="1764856" y="3531446"/>
              <a:ext cx="101395" cy="86761"/>
            </a:xfrm>
            <a:custGeom>
              <a:avLst/>
              <a:gdLst/>
              <a:ahLst/>
              <a:cxnLst/>
              <a:rect l="l" t="t" r="r" b="b"/>
              <a:pathLst>
                <a:path w="3873" h="3314" extrusionOk="0">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42"/>
            <p:cNvSpPr/>
            <p:nvPr/>
          </p:nvSpPr>
          <p:spPr>
            <a:xfrm>
              <a:off x="1812766" y="3531446"/>
              <a:ext cx="56366" cy="86787"/>
            </a:xfrm>
            <a:custGeom>
              <a:avLst/>
              <a:gdLst/>
              <a:ahLst/>
              <a:cxnLst/>
              <a:rect l="l" t="t" r="r" b="b"/>
              <a:pathLst>
                <a:path w="2153" h="3315" extrusionOk="0">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42"/>
            <p:cNvSpPr/>
            <p:nvPr/>
          </p:nvSpPr>
          <p:spPr>
            <a:xfrm>
              <a:off x="1800435" y="3557992"/>
              <a:ext cx="39270" cy="33720"/>
            </a:xfrm>
            <a:custGeom>
              <a:avLst/>
              <a:gdLst/>
              <a:ahLst/>
              <a:cxnLst/>
              <a:rect l="l" t="t" r="r" b="b"/>
              <a:pathLst>
                <a:path w="1500" h="1288" extrusionOk="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42"/>
            <p:cNvSpPr/>
            <p:nvPr/>
          </p:nvSpPr>
          <p:spPr>
            <a:xfrm>
              <a:off x="1872875" y="3367245"/>
              <a:ext cx="102652" cy="104877"/>
            </a:xfrm>
            <a:custGeom>
              <a:avLst/>
              <a:gdLst/>
              <a:ahLst/>
              <a:cxnLst/>
              <a:rect l="l" t="t" r="r" b="b"/>
              <a:pathLst>
                <a:path w="3921" h="4006" extrusionOk="0">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42"/>
            <p:cNvSpPr/>
            <p:nvPr/>
          </p:nvSpPr>
          <p:spPr>
            <a:xfrm>
              <a:off x="1909239" y="3387822"/>
              <a:ext cx="66288" cy="84300"/>
            </a:xfrm>
            <a:custGeom>
              <a:avLst/>
              <a:gdLst/>
              <a:ahLst/>
              <a:cxnLst/>
              <a:rect l="l" t="t" r="r" b="b"/>
              <a:pathLst>
                <a:path w="2532" h="3220" extrusionOk="0">
                  <a:moveTo>
                    <a:pt x="1691" y="0"/>
                  </a:moveTo>
                  <a:lnTo>
                    <a:pt x="0" y="2700"/>
                  </a:lnTo>
                  <a:lnTo>
                    <a:pt x="831" y="3219"/>
                  </a:lnTo>
                  <a:lnTo>
                    <a:pt x="2532" y="500"/>
                  </a:lnTo>
                  <a:lnTo>
                    <a:pt x="1739" y="5"/>
                  </a:lnTo>
                  <a:lnTo>
                    <a:pt x="1691" y="0"/>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42"/>
            <p:cNvSpPr/>
            <p:nvPr/>
          </p:nvSpPr>
          <p:spPr>
            <a:xfrm>
              <a:off x="1930733" y="3400886"/>
              <a:ext cx="151713" cy="158991"/>
            </a:xfrm>
            <a:custGeom>
              <a:avLst/>
              <a:gdLst/>
              <a:ahLst/>
              <a:cxnLst/>
              <a:rect l="l" t="t" r="r" b="b"/>
              <a:pathLst>
                <a:path w="5795" h="6073" extrusionOk="0">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42"/>
            <p:cNvSpPr/>
            <p:nvPr/>
          </p:nvSpPr>
          <p:spPr>
            <a:xfrm>
              <a:off x="1973747" y="3407824"/>
              <a:ext cx="108699" cy="152053"/>
            </a:xfrm>
            <a:custGeom>
              <a:avLst/>
              <a:gdLst/>
              <a:ahLst/>
              <a:cxnLst/>
              <a:rect l="l" t="t" r="r" b="b"/>
              <a:pathLst>
                <a:path w="4152" h="5808" extrusionOk="0">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42"/>
            <p:cNvSpPr/>
            <p:nvPr/>
          </p:nvSpPr>
          <p:spPr>
            <a:xfrm>
              <a:off x="2012362" y="3449581"/>
              <a:ext cx="92834" cy="95505"/>
            </a:xfrm>
            <a:custGeom>
              <a:avLst/>
              <a:gdLst/>
              <a:ahLst/>
              <a:cxnLst/>
              <a:rect l="l" t="t" r="r" b="b"/>
              <a:pathLst>
                <a:path w="3546" h="3648" extrusionOk="0">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42"/>
            <p:cNvSpPr/>
            <p:nvPr/>
          </p:nvSpPr>
          <p:spPr>
            <a:xfrm>
              <a:off x="2013619" y="3449581"/>
              <a:ext cx="90714" cy="95086"/>
            </a:xfrm>
            <a:custGeom>
              <a:avLst/>
              <a:gdLst/>
              <a:ahLst/>
              <a:cxnLst/>
              <a:rect l="l" t="t" r="r" b="b"/>
              <a:pathLst>
                <a:path w="3465" h="3632" extrusionOk="0">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42"/>
            <p:cNvSpPr/>
            <p:nvPr/>
          </p:nvSpPr>
          <p:spPr>
            <a:xfrm>
              <a:off x="1851120" y="3365307"/>
              <a:ext cx="50842" cy="48197"/>
            </a:xfrm>
            <a:custGeom>
              <a:avLst/>
              <a:gdLst/>
              <a:ahLst/>
              <a:cxnLst/>
              <a:rect l="l" t="t" r="r" b="b"/>
              <a:pathLst>
                <a:path w="1942" h="1841" extrusionOk="0">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42"/>
            <p:cNvSpPr/>
            <p:nvPr/>
          </p:nvSpPr>
          <p:spPr>
            <a:xfrm>
              <a:off x="1868608" y="3374366"/>
              <a:ext cx="33353" cy="39139"/>
            </a:xfrm>
            <a:custGeom>
              <a:avLst/>
              <a:gdLst/>
              <a:ahLst/>
              <a:cxnLst/>
              <a:rect l="l" t="t" r="r" b="b"/>
              <a:pathLst>
                <a:path w="1274" h="1495" extrusionOk="0">
                  <a:moveTo>
                    <a:pt x="721" y="0"/>
                  </a:moveTo>
                  <a:lnTo>
                    <a:pt x="0" y="1148"/>
                  </a:lnTo>
                  <a:lnTo>
                    <a:pt x="553" y="1494"/>
                  </a:lnTo>
                  <a:lnTo>
                    <a:pt x="1274" y="346"/>
                  </a:lnTo>
                  <a:lnTo>
                    <a:pt x="721"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42"/>
            <p:cNvSpPr/>
            <p:nvPr/>
          </p:nvSpPr>
          <p:spPr>
            <a:xfrm>
              <a:off x="1863319" y="3663262"/>
              <a:ext cx="45684" cy="35238"/>
            </a:xfrm>
            <a:custGeom>
              <a:avLst/>
              <a:gdLst/>
              <a:ahLst/>
              <a:cxnLst/>
              <a:rect l="l" t="t" r="r" b="b"/>
              <a:pathLst>
                <a:path w="1745" h="1346" extrusionOk="0">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42"/>
            <p:cNvSpPr/>
            <p:nvPr/>
          </p:nvSpPr>
          <p:spPr>
            <a:xfrm>
              <a:off x="1876279" y="3663262"/>
              <a:ext cx="32725" cy="35238"/>
            </a:xfrm>
            <a:custGeom>
              <a:avLst/>
              <a:gdLst/>
              <a:ahLst/>
              <a:cxnLst/>
              <a:rect l="l" t="t" r="r" b="b"/>
              <a:pathLst>
                <a:path w="1250" h="1346" extrusionOk="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42"/>
            <p:cNvSpPr/>
            <p:nvPr/>
          </p:nvSpPr>
          <p:spPr>
            <a:xfrm>
              <a:off x="1792633" y="3552206"/>
              <a:ext cx="52857" cy="45161"/>
            </a:xfrm>
            <a:custGeom>
              <a:avLst/>
              <a:gdLst/>
              <a:ahLst/>
              <a:cxnLst/>
              <a:rect l="l" t="t" r="r" b="b"/>
              <a:pathLst>
                <a:path w="2019" h="1725" extrusionOk="0">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42"/>
            <p:cNvSpPr/>
            <p:nvPr/>
          </p:nvSpPr>
          <p:spPr>
            <a:xfrm>
              <a:off x="1713413" y="3359548"/>
              <a:ext cx="397700" cy="389637"/>
            </a:xfrm>
            <a:custGeom>
              <a:avLst/>
              <a:gdLst/>
              <a:ahLst/>
              <a:cxnLst/>
              <a:rect l="l" t="t" r="r" b="b"/>
              <a:pathLst>
                <a:path w="15191" h="14883" extrusionOk="0">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1" name="Google Shape;9021;p42"/>
          <p:cNvGrpSpPr/>
          <p:nvPr/>
        </p:nvGrpSpPr>
        <p:grpSpPr>
          <a:xfrm>
            <a:off x="2276664" y="5953835"/>
            <a:ext cx="491512" cy="454367"/>
            <a:chOff x="1976129" y="4284173"/>
            <a:chExt cx="401496" cy="371154"/>
          </a:xfrm>
        </p:grpSpPr>
        <p:sp>
          <p:nvSpPr>
            <p:cNvPr id="9022" name="Google Shape;9022;p42"/>
            <p:cNvSpPr/>
            <p:nvPr/>
          </p:nvSpPr>
          <p:spPr>
            <a:xfrm>
              <a:off x="1996628" y="4290063"/>
              <a:ext cx="378275" cy="359687"/>
            </a:xfrm>
            <a:custGeom>
              <a:avLst/>
              <a:gdLst/>
              <a:ahLst/>
              <a:cxnLst/>
              <a:rect l="l" t="t" r="r" b="b"/>
              <a:pathLst>
                <a:path w="14449" h="13739" extrusionOk="0">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42"/>
            <p:cNvSpPr/>
            <p:nvPr/>
          </p:nvSpPr>
          <p:spPr>
            <a:xfrm>
              <a:off x="2046579" y="4289802"/>
              <a:ext cx="326648" cy="202555"/>
            </a:xfrm>
            <a:custGeom>
              <a:avLst/>
              <a:gdLst/>
              <a:ahLst/>
              <a:cxnLst/>
              <a:rect l="l" t="t" r="r" b="b"/>
              <a:pathLst>
                <a:path w="12477" h="7737" extrusionOk="0">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42"/>
            <p:cNvSpPr/>
            <p:nvPr/>
          </p:nvSpPr>
          <p:spPr>
            <a:xfrm>
              <a:off x="2189077" y="4345617"/>
              <a:ext cx="123648" cy="114799"/>
            </a:xfrm>
            <a:custGeom>
              <a:avLst/>
              <a:gdLst/>
              <a:ahLst/>
              <a:cxnLst/>
              <a:rect l="l" t="t" r="r" b="b"/>
              <a:pathLst>
                <a:path w="4723" h="4385" extrusionOk="0">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42"/>
            <p:cNvSpPr/>
            <p:nvPr/>
          </p:nvSpPr>
          <p:spPr>
            <a:xfrm>
              <a:off x="2201774" y="4345539"/>
              <a:ext cx="115611" cy="106683"/>
            </a:xfrm>
            <a:custGeom>
              <a:avLst/>
              <a:gdLst/>
              <a:ahLst/>
              <a:cxnLst/>
              <a:rect l="l" t="t" r="r" b="b"/>
              <a:pathLst>
                <a:path w="4416" h="4075" extrusionOk="0">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42"/>
            <p:cNvSpPr/>
            <p:nvPr/>
          </p:nvSpPr>
          <p:spPr>
            <a:xfrm>
              <a:off x="2058779" y="4529951"/>
              <a:ext cx="87310" cy="65267"/>
            </a:xfrm>
            <a:custGeom>
              <a:avLst/>
              <a:gdLst/>
              <a:ahLst/>
              <a:cxnLst/>
              <a:rect l="l" t="t" r="r" b="b"/>
              <a:pathLst>
                <a:path w="3335" h="2493" extrusionOk="0">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42"/>
            <p:cNvSpPr/>
            <p:nvPr/>
          </p:nvSpPr>
          <p:spPr>
            <a:xfrm>
              <a:off x="2073231" y="4529925"/>
              <a:ext cx="67571" cy="62047"/>
            </a:xfrm>
            <a:custGeom>
              <a:avLst/>
              <a:gdLst/>
              <a:ahLst/>
              <a:cxnLst/>
              <a:rect l="l" t="t" r="r" b="b"/>
              <a:pathLst>
                <a:path w="2581" h="2370" extrusionOk="0">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42"/>
            <p:cNvSpPr/>
            <p:nvPr/>
          </p:nvSpPr>
          <p:spPr>
            <a:xfrm>
              <a:off x="2024562" y="4440782"/>
              <a:ext cx="87310" cy="65267"/>
            </a:xfrm>
            <a:custGeom>
              <a:avLst/>
              <a:gdLst/>
              <a:ahLst/>
              <a:cxnLst/>
              <a:rect l="l" t="t" r="r" b="b"/>
              <a:pathLst>
                <a:path w="3335" h="2493" extrusionOk="0">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42"/>
            <p:cNvSpPr/>
            <p:nvPr/>
          </p:nvSpPr>
          <p:spPr>
            <a:xfrm>
              <a:off x="2039275" y="4440441"/>
              <a:ext cx="67440" cy="61837"/>
            </a:xfrm>
            <a:custGeom>
              <a:avLst/>
              <a:gdLst/>
              <a:ahLst/>
              <a:cxnLst/>
              <a:rect l="l" t="t" r="r" b="b"/>
              <a:pathLst>
                <a:path w="2576" h="2362" extrusionOk="0">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42"/>
            <p:cNvSpPr/>
            <p:nvPr/>
          </p:nvSpPr>
          <p:spPr>
            <a:xfrm>
              <a:off x="2064434" y="4348000"/>
              <a:ext cx="87310" cy="65371"/>
            </a:xfrm>
            <a:custGeom>
              <a:avLst/>
              <a:gdLst/>
              <a:ahLst/>
              <a:cxnLst/>
              <a:rect l="l" t="t" r="r" b="b"/>
              <a:pathLst>
                <a:path w="3335" h="2497" extrusionOk="0">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42"/>
            <p:cNvSpPr/>
            <p:nvPr/>
          </p:nvSpPr>
          <p:spPr>
            <a:xfrm>
              <a:off x="2079016" y="4348000"/>
              <a:ext cx="67309" cy="61837"/>
            </a:xfrm>
            <a:custGeom>
              <a:avLst/>
              <a:gdLst/>
              <a:ahLst/>
              <a:cxnLst/>
              <a:rect l="l" t="t" r="r" b="b"/>
              <a:pathLst>
                <a:path w="2571" h="2362" extrusionOk="0">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42"/>
            <p:cNvSpPr/>
            <p:nvPr/>
          </p:nvSpPr>
          <p:spPr>
            <a:xfrm>
              <a:off x="2060533" y="4524270"/>
              <a:ext cx="80137" cy="76734"/>
            </a:xfrm>
            <a:custGeom>
              <a:avLst/>
              <a:gdLst/>
              <a:ahLst/>
              <a:cxnLst/>
              <a:rect l="l" t="t" r="r" b="b"/>
              <a:pathLst>
                <a:path w="3061" h="2931" extrusionOk="0">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42"/>
            <p:cNvSpPr/>
            <p:nvPr/>
          </p:nvSpPr>
          <p:spPr>
            <a:xfrm>
              <a:off x="2029981" y="4435101"/>
              <a:ext cx="80137" cy="76681"/>
            </a:xfrm>
            <a:custGeom>
              <a:avLst/>
              <a:gdLst/>
              <a:ahLst/>
              <a:cxnLst/>
              <a:rect l="l" t="t" r="r" b="b"/>
              <a:pathLst>
                <a:path w="3061" h="2929" extrusionOk="0">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42"/>
            <p:cNvSpPr/>
            <p:nvPr/>
          </p:nvSpPr>
          <p:spPr>
            <a:xfrm>
              <a:off x="2056894" y="4342476"/>
              <a:ext cx="102390" cy="76419"/>
            </a:xfrm>
            <a:custGeom>
              <a:avLst/>
              <a:gdLst/>
              <a:ahLst/>
              <a:cxnLst/>
              <a:rect l="l" t="t" r="r" b="b"/>
              <a:pathLst>
                <a:path w="3911" h="2919" extrusionOk="0">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42"/>
            <p:cNvSpPr/>
            <p:nvPr/>
          </p:nvSpPr>
          <p:spPr>
            <a:xfrm>
              <a:off x="2180019" y="4339936"/>
              <a:ext cx="140508" cy="126031"/>
            </a:xfrm>
            <a:custGeom>
              <a:avLst/>
              <a:gdLst/>
              <a:ahLst/>
              <a:cxnLst/>
              <a:rect l="l" t="t" r="r" b="b"/>
              <a:pathLst>
                <a:path w="5367" h="4814" extrusionOk="0">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42"/>
            <p:cNvSpPr/>
            <p:nvPr/>
          </p:nvSpPr>
          <p:spPr>
            <a:xfrm>
              <a:off x="1976129" y="4284173"/>
              <a:ext cx="401496" cy="371154"/>
            </a:xfrm>
            <a:custGeom>
              <a:avLst/>
              <a:gdLst/>
              <a:ahLst/>
              <a:cxnLst/>
              <a:rect l="l" t="t" r="r" b="b"/>
              <a:pathLst>
                <a:path w="15336" h="14177" extrusionOk="0">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7" name="Google Shape;9037;p42"/>
          <p:cNvGrpSpPr/>
          <p:nvPr/>
        </p:nvGrpSpPr>
        <p:grpSpPr>
          <a:xfrm>
            <a:off x="2097923" y="4265433"/>
            <a:ext cx="225757" cy="449944"/>
            <a:chOff x="1830123" y="2904984"/>
            <a:chExt cx="184412" cy="367541"/>
          </a:xfrm>
        </p:grpSpPr>
        <p:sp>
          <p:nvSpPr>
            <p:cNvPr id="9038" name="Google Shape;9038;p42"/>
            <p:cNvSpPr/>
            <p:nvPr/>
          </p:nvSpPr>
          <p:spPr>
            <a:xfrm>
              <a:off x="1835516" y="2910404"/>
              <a:ext cx="173730" cy="55606"/>
            </a:xfrm>
            <a:custGeom>
              <a:avLst/>
              <a:gdLst/>
              <a:ahLst/>
              <a:cxnLst/>
              <a:rect l="l" t="t" r="r" b="b"/>
              <a:pathLst>
                <a:path w="6636" h="2124" extrusionOk="0">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42"/>
            <p:cNvSpPr/>
            <p:nvPr/>
          </p:nvSpPr>
          <p:spPr>
            <a:xfrm>
              <a:off x="1952881" y="2910404"/>
              <a:ext cx="56366" cy="55606"/>
            </a:xfrm>
            <a:custGeom>
              <a:avLst/>
              <a:gdLst/>
              <a:ahLst/>
              <a:cxnLst/>
              <a:rect l="l" t="t" r="r" b="b"/>
              <a:pathLst>
                <a:path w="2153" h="2124" extrusionOk="0">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42"/>
            <p:cNvSpPr/>
            <p:nvPr/>
          </p:nvSpPr>
          <p:spPr>
            <a:xfrm>
              <a:off x="1863712" y="2965984"/>
              <a:ext cx="116475" cy="301122"/>
            </a:xfrm>
            <a:custGeom>
              <a:avLst/>
              <a:gdLst/>
              <a:ahLst/>
              <a:cxnLst/>
              <a:rect l="l" t="t" r="r" b="b"/>
              <a:pathLst>
                <a:path w="4449" h="11502" extrusionOk="0">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42"/>
            <p:cNvSpPr/>
            <p:nvPr/>
          </p:nvSpPr>
          <p:spPr>
            <a:xfrm>
              <a:off x="1863712" y="2965984"/>
              <a:ext cx="116475" cy="301227"/>
            </a:xfrm>
            <a:custGeom>
              <a:avLst/>
              <a:gdLst/>
              <a:ahLst/>
              <a:cxnLst/>
              <a:rect l="l" t="t" r="r" b="b"/>
              <a:pathLst>
                <a:path w="4449" h="11506" extrusionOk="0">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42"/>
            <p:cNvSpPr/>
            <p:nvPr/>
          </p:nvSpPr>
          <p:spPr>
            <a:xfrm>
              <a:off x="1830123" y="2904984"/>
              <a:ext cx="184412" cy="367541"/>
            </a:xfrm>
            <a:custGeom>
              <a:avLst/>
              <a:gdLst/>
              <a:ahLst/>
              <a:cxnLst/>
              <a:rect l="l" t="t" r="r" b="b"/>
              <a:pathLst>
                <a:path w="7044" h="14039" extrusionOk="0">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3" name="Google Shape;9043;p42"/>
          <p:cNvGrpSpPr/>
          <p:nvPr/>
        </p:nvGrpSpPr>
        <p:grpSpPr>
          <a:xfrm>
            <a:off x="3043129" y="5392840"/>
            <a:ext cx="461482" cy="428182"/>
            <a:chOff x="2602224" y="3825918"/>
            <a:chExt cx="376966" cy="349765"/>
          </a:xfrm>
        </p:grpSpPr>
        <p:sp>
          <p:nvSpPr>
            <p:cNvPr id="9044" name="Google Shape;9044;p42"/>
            <p:cNvSpPr/>
            <p:nvPr/>
          </p:nvSpPr>
          <p:spPr>
            <a:xfrm>
              <a:off x="2880308" y="4107458"/>
              <a:ext cx="39270" cy="53983"/>
            </a:xfrm>
            <a:custGeom>
              <a:avLst/>
              <a:gdLst/>
              <a:ahLst/>
              <a:cxnLst/>
              <a:rect l="l" t="t" r="r" b="b"/>
              <a:pathLst>
                <a:path w="1500" h="2062" extrusionOk="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42"/>
            <p:cNvSpPr/>
            <p:nvPr/>
          </p:nvSpPr>
          <p:spPr>
            <a:xfrm>
              <a:off x="2896408" y="4107458"/>
              <a:ext cx="23169" cy="53983"/>
            </a:xfrm>
            <a:custGeom>
              <a:avLst/>
              <a:gdLst/>
              <a:ahLst/>
              <a:cxnLst/>
              <a:rect l="l" t="t" r="r" b="b"/>
              <a:pathLst>
                <a:path w="885" h="2062" extrusionOk="0">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42"/>
            <p:cNvSpPr/>
            <p:nvPr/>
          </p:nvSpPr>
          <p:spPr>
            <a:xfrm>
              <a:off x="2625367" y="4040306"/>
              <a:ext cx="266905" cy="130062"/>
            </a:xfrm>
            <a:custGeom>
              <a:avLst/>
              <a:gdLst/>
              <a:ahLst/>
              <a:cxnLst/>
              <a:rect l="l" t="t" r="r" b="b"/>
              <a:pathLst>
                <a:path w="10195" h="4968" extrusionOk="0">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42"/>
            <p:cNvSpPr/>
            <p:nvPr/>
          </p:nvSpPr>
          <p:spPr>
            <a:xfrm>
              <a:off x="2645604" y="4040306"/>
              <a:ext cx="246668" cy="130062"/>
            </a:xfrm>
            <a:custGeom>
              <a:avLst/>
              <a:gdLst/>
              <a:ahLst/>
              <a:cxnLst/>
              <a:rect l="l" t="t" r="r" b="b"/>
              <a:pathLst>
                <a:path w="9422" h="4968" extrusionOk="0">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42"/>
            <p:cNvSpPr/>
            <p:nvPr/>
          </p:nvSpPr>
          <p:spPr>
            <a:xfrm>
              <a:off x="2921541" y="3956426"/>
              <a:ext cx="52360" cy="44846"/>
            </a:xfrm>
            <a:custGeom>
              <a:avLst/>
              <a:gdLst/>
              <a:ahLst/>
              <a:cxnLst/>
              <a:rect l="l" t="t" r="r" b="b"/>
              <a:pathLst>
                <a:path w="2000" h="1713" extrusionOk="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42"/>
            <p:cNvSpPr/>
            <p:nvPr/>
          </p:nvSpPr>
          <p:spPr>
            <a:xfrm>
              <a:off x="2942433" y="3956426"/>
              <a:ext cx="33982" cy="44715"/>
            </a:xfrm>
            <a:custGeom>
              <a:avLst/>
              <a:gdLst/>
              <a:ahLst/>
              <a:cxnLst/>
              <a:rect l="l" t="t" r="r" b="b"/>
              <a:pathLst>
                <a:path w="1298" h="1708" extrusionOk="0">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42"/>
            <p:cNvSpPr/>
            <p:nvPr/>
          </p:nvSpPr>
          <p:spPr>
            <a:xfrm>
              <a:off x="2614293" y="3831154"/>
              <a:ext cx="292692" cy="281618"/>
            </a:xfrm>
            <a:custGeom>
              <a:avLst/>
              <a:gdLst/>
              <a:ahLst/>
              <a:cxnLst/>
              <a:rect l="l" t="t" r="r" b="b"/>
              <a:pathLst>
                <a:path w="11180" h="10757" extrusionOk="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42"/>
            <p:cNvSpPr/>
            <p:nvPr/>
          </p:nvSpPr>
          <p:spPr>
            <a:xfrm>
              <a:off x="2746737" y="3831154"/>
              <a:ext cx="160248" cy="281618"/>
            </a:xfrm>
            <a:custGeom>
              <a:avLst/>
              <a:gdLst/>
              <a:ahLst/>
              <a:cxnLst/>
              <a:rect l="l" t="t" r="r" b="b"/>
              <a:pathLst>
                <a:path w="6121" h="10757" extrusionOk="0">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42"/>
            <p:cNvSpPr/>
            <p:nvPr/>
          </p:nvSpPr>
          <p:spPr>
            <a:xfrm>
              <a:off x="2724720" y="3941084"/>
              <a:ext cx="72335" cy="61968"/>
            </a:xfrm>
            <a:custGeom>
              <a:avLst/>
              <a:gdLst/>
              <a:ahLst/>
              <a:cxnLst/>
              <a:rect l="l" t="t" r="r" b="b"/>
              <a:pathLst>
                <a:path w="2763" h="2367" extrusionOk="0">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42"/>
            <p:cNvSpPr/>
            <p:nvPr/>
          </p:nvSpPr>
          <p:spPr>
            <a:xfrm>
              <a:off x="2754539" y="3940953"/>
              <a:ext cx="45553" cy="61968"/>
            </a:xfrm>
            <a:custGeom>
              <a:avLst/>
              <a:gdLst/>
              <a:ahLst/>
              <a:cxnLst/>
              <a:rect l="l" t="t" r="r" b="b"/>
              <a:pathLst>
                <a:path w="1740" h="2367" extrusionOk="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42"/>
            <p:cNvSpPr/>
            <p:nvPr/>
          </p:nvSpPr>
          <p:spPr>
            <a:xfrm>
              <a:off x="2602224" y="3825918"/>
              <a:ext cx="376966" cy="349765"/>
            </a:xfrm>
            <a:custGeom>
              <a:avLst/>
              <a:gdLst/>
              <a:ahLst/>
              <a:cxnLst/>
              <a:rect l="l" t="t" r="r" b="b"/>
              <a:pathLst>
                <a:path w="14399" h="13360" extrusionOk="0">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42"/>
            <p:cNvSpPr/>
            <p:nvPr/>
          </p:nvSpPr>
          <p:spPr>
            <a:xfrm>
              <a:off x="2717808" y="3935770"/>
              <a:ext cx="84535" cy="72362"/>
            </a:xfrm>
            <a:custGeom>
              <a:avLst/>
              <a:gdLst/>
              <a:ahLst/>
              <a:cxnLst/>
              <a:rect l="l" t="t" r="r" b="b"/>
              <a:pathLst>
                <a:path w="3229" h="2764" extrusionOk="0">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6" name="Google Shape;9056;p42"/>
          <p:cNvGrpSpPr/>
          <p:nvPr/>
        </p:nvGrpSpPr>
        <p:grpSpPr>
          <a:xfrm>
            <a:off x="4117366" y="4897290"/>
            <a:ext cx="503659" cy="314150"/>
            <a:chOff x="3479725" y="3421123"/>
            <a:chExt cx="411419" cy="256616"/>
          </a:xfrm>
        </p:grpSpPr>
        <p:sp>
          <p:nvSpPr>
            <p:cNvPr id="9057" name="Google Shape;9057;p42"/>
            <p:cNvSpPr/>
            <p:nvPr/>
          </p:nvSpPr>
          <p:spPr>
            <a:xfrm>
              <a:off x="3485642" y="3487542"/>
              <a:ext cx="399585" cy="153467"/>
            </a:xfrm>
            <a:custGeom>
              <a:avLst/>
              <a:gdLst/>
              <a:ahLst/>
              <a:cxnLst/>
              <a:rect l="l" t="t" r="r" b="b"/>
              <a:pathLst>
                <a:path w="15263" h="5862" extrusionOk="0">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42"/>
            <p:cNvSpPr/>
            <p:nvPr/>
          </p:nvSpPr>
          <p:spPr>
            <a:xfrm>
              <a:off x="3830249" y="3487542"/>
              <a:ext cx="54847" cy="153467"/>
            </a:xfrm>
            <a:custGeom>
              <a:avLst/>
              <a:gdLst/>
              <a:ahLst/>
              <a:cxnLst/>
              <a:rect l="l" t="t" r="r" b="b"/>
              <a:pathLst>
                <a:path w="2095" h="5862" extrusionOk="0">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42"/>
            <p:cNvSpPr/>
            <p:nvPr/>
          </p:nvSpPr>
          <p:spPr>
            <a:xfrm>
              <a:off x="3539468" y="3640983"/>
              <a:ext cx="78749" cy="30735"/>
            </a:xfrm>
            <a:custGeom>
              <a:avLst/>
              <a:gdLst/>
              <a:ahLst/>
              <a:cxnLst/>
              <a:rect l="l" t="t" r="r" b="b"/>
              <a:pathLst>
                <a:path w="3008" h="1174" extrusionOk="0">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42"/>
            <p:cNvSpPr/>
            <p:nvPr/>
          </p:nvSpPr>
          <p:spPr>
            <a:xfrm>
              <a:off x="3579209" y="3640983"/>
              <a:ext cx="39008" cy="30735"/>
            </a:xfrm>
            <a:custGeom>
              <a:avLst/>
              <a:gdLst/>
              <a:ahLst/>
              <a:cxnLst/>
              <a:rect l="l" t="t" r="r" b="b"/>
              <a:pathLst>
                <a:path w="1490" h="1174" extrusionOk="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42"/>
            <p:cNvSpPr/>
            <p:nvPr/>
          </p:nvSpPr>
          <p:spPr>
            <a:xfrm>
              <a:off x="3752390" y="3640983"/>
              <a:ext cx="78749" cy="30735"/>
            </a:xfrm>
            <a:custGeom>
              <a:avLst/>
              <a:gdLst/>
              <a:ahLst/>
              <a:cxnLst/>
              <a:rect l="l" t="t" r="r" b="b"/>
              <a:pathLst>
                <a:path w="3008" h="1174" extrusionOk="0">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42"/>
            <p:cNvSpPr/>
            <p:nvPr/>
          </p:nvSpPr>
          <p:spPr>
            <a:xfrm>
              <a:off x="3795665" y="3640983"/>
              <a:ext cx="35605" cy="30735"/>
            </a:xfrm>
            <a:custGeom>
              <a:avLst/>
              <a:gdLst/>
              <a:ahLst/>
              <a:cxnLst/>
              <a:rect l="l" t="t" r="r" b="b"/>
              <a:pathLst>
                <a:path w="1360" h="1174" extrusionOk="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42"/>
            <p:cNvSpPr/>
            <p:nvPr/>
          </p:nvSpPr>
          <p:spPr>
            <a:xfrm>
              <a:off x="3514178" y="3427197"/>
              <a:ext cx="177500" cy="170772"/>
            </a:xfrm>
            <a:custGeom>
              <a:avLst/>
              <a:gdLst/>
              <a:ahLst/>
              <a:cxnLst/>
              <a:rect l="l" t="t" r="r" b="b"/>
              <a:pathLst>
                <a:path w="6780" h="6523" extrusionOk="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42"/>
            <p:cNvSpPr/>
            <p:nvPr/>
          </p:nvSpPr>
          <p:spPr>
            <a:xfrm>
              <a:off x="3588634" y="3427197"/>
              <a:ext cx="107809" cy="170772"/>
            </a:xfrm>
            <a:custGeom>
              <a:avLst/>
              <a:gdLst/>
              <a:ahLst/>
              <a:cxnLst/>
              <a:rect l="l" t="t" r="r" b="b"/>
              <a:pathLst>
                <a:path w="4118" h="6523" extrusionOk="0">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42"/>
            <p:cNvSpPr/>
            <p:nvPr/>
          </p:nvSpPr>
          <p:spPr>
            <a:xfrm>
              <a:off x="3546510" y="3457121"/>
              <a:ext cx="115218" cy="110872"/>
            </a:xfrm>
            <a:custGeom>
              <a:avLst/>
              <a:gdLst/>
              <a:ahLst/>
              <a:cxnLst/>
              <a:rect l="l" t="t" r="r" b="b"/>
              <a:pathLst>
                <a:path w="4401" h="4235" extrusionOk="0">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42"/>
            <p:cNvSpPr/>
            <p:nvPr/>
          </p:nvSpPr>
          <p:spPr>
            <a:xfrm>
              <a:off x="3592299" y="3457121"/>
              <a:ext cx="73199" cy="110872"/>
            </a:xfrm>
            <a:custGeom>
              <a:avLst/>
              <a:gdLst/>
              <a:ahLst/>
              <a:cxnLst/>
              <a:rect l="l" t="t" r="r" b="b"/>
              <a:pathLst>
                <a:path w="2796" h="4235" extrusionOk="0">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42"/>
            <p:cNvSpPr/>
            <p:nvPr/>
          </p:nvSpPr>
          <p:spPr>
            <a:xfrm>
              <a:off x="3702700" y="3536734"/>
              <a:ext cx="64560" cy="55187"/>
            </a:xfrm>
            <a:custGeom>
              <a:avLst/>
              <a:gdLst/>
              <a:ahLst/>
              <a:cxnLst/>
              <a:rect l="l" t="t" r="r" b="b"/>
              <a:pathLst>
                <a:path w="2466" h="2108" extrusionOk="0">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42"/>
            <p:cNvSpPr/>
            <p:nvPr/>
          </p:nvSpPr>
          <p:spPr>
            <a:xfrm>
              <a:off x="3729508" y="3536734"/>
              <a:ext cx="40527" cy="55187"/>
            </a:xfrm>
            <a:custGeom>
              <a:avLst/>
              <a:gdLst/>
              <a:ahLst/>
              <a:cxnLst/>
              <a:rect l="l" t="t" r="r" b="b"/>
              <a:pathLst>
                <a:path w="1548" h="2108" extrusionOk="0">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42"/>
            <p:cNvSpPr/>
            <p:nvPr/>
          </p:nvSpPr>
          <p:spPr>
            <a:xfrm>
              <a:off x="3782575" y="3536734"/>
              <a:ext cx="64429" cy="55187"/>
            </a:xfrm>
            <a:custGeom>
              <a:avLst/>
              <a:gdLst/>
              <a:ahLst/>
              <a:cxnLst/>
              <a:rect l="l" t="t" r="r" b="b"/>
              <a:pathLst>
                <a:path w="2461" h="2108" extrusionOk="0">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42"/>
            <p:cNvSpPr/>
            <p:nvPr/>
          </p:nvSpPr>
          <p:spPr>
            <a:xfrm>
              <a:off x="3809122" y="3536734"/>
              <a:ext cx="40631" cy="55135"/>
            </a:xfrm>
            <a:custGeom>
              <a:avLst/>
              <a:gdLst/>
              <a:ahLst/>
              <a:cxnLst/>
              <a:rect l="l" t="t" r="r" b="b"/>
              <a:pathLst>
                <a:path w="1552" h="2106" extrusionOk="0">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42"/>
            <p:cNvSpPr/>
            <p:nvPr/>
          </p:nvSpPr>
          <p:spPr>
            <a:xfrm>
              <a:off x="3752390" y="3460000"/>
              <a:ext cx="70450" cy="27568"/>
            </a:xfrm>
            <a:custGeom>
              <a:avLst/>
              <a:gdLst/>
              <a:ahLst/>
              <a:cxnLst/>
              <a:rect l="l" t="t" r="r" b="b"/>
              <a:pathLst>
                <a:path w="2691" h="1053" extrusionOk="0">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42"/>
            <p:cNvSpPr/>
            <p:nvPr/>
          </p:nvSpPr>
          <p:spPr>
            <a:xfrm>
              <a:off x="3544756" y="3451021"/>
              <a:ext cx="127785" cy="123098"/>
            </a:xfrm>
            <a:custGeom>
              <a:avLst/>
              <a:gdLst/>
              <a:ahLst/>
              <a:cxnLst/>
              <a:rect l="l" t="t" r="r" b="b"/>
              <a:pathLst>
                <a:path w="4881" h="4702" extrusionOk="0">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42"/>
            <p:cNvSpPr/>
            <p:nvPr/>
          </p:nvSpPr>
          <p:spPr>
            <a:xfrm>
              <a:off x="3694794" y="3530608"/>
              <a:ext cx="78514" cy="67283"/>
            </a:xfrm>
            <a:custGeom>
              <a:avLst/>
              <a:gdLst/>
              <a:ahLst/>
              <a:cxnLst/>
              <a:rect l="l" t="t" r="r" b="b"/>
              <a:pathLst>
                <a:path w="2999" h="2570" extrusionOk="0">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42"/>
            <p:cNvSpPr/>
            <p:nvPr/>
          </p:nvSpPr>
          <p:spPr>
            <a:xfrm>
              <a:off x="3774407" y="3530608"/>
              <a:ext cx="78619" cy="67283"/>
            </a:xfrm>
            <a:custGeom>
              <a:avLst/>
              <a:gdLst/>
              <a:ahLst/>
              <a:cxnLst/>
              <a:rect l="l" t="t" r="r" b="b"/>
              <a:pathLst>
                <a:path w="3003" h="2570" extrusionOk="0">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42"/>
            <p:cNvSpPr/>
            <p:nvPr/>
          </p:nvSpPr>
          <p:spPr>
            <a:xfrm>
              <a:off x="3479725" y="3421123"/>
              <a:ext cx="411419" cy="256616"/>
            </a:xfrm>
            <a:custGeom>
              <a:avLst/>
              <a:gdLst/>
              <a:ahLst/>
              <a:cxnLst/>
              <a:rect l="l" t="t" r="r" b="b"/>
              <a:pathLst>
                <a:path w="15715" h="9802" extrusionOk="0">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6" name="Google Shape;9076;p42"/>
          <p:cNvGrpSpPr/>
          <p:nvPr/>
        </p:nvGrpSpPr>
        <p:grpSpPr>
          <a:xfrm>
            <a:off x="1428472" y="5384956"/>
            <a:ext cx="457636" cy="444239"/>
            <a:chOff x="1283275" y="3819478"/>
            <a:chExt cx="373824" cy="362881"/>
          </a:xfrm>
        </p:grpSpPr>
        <p:sp>
          <p:nvSpPr>
            <p:cNvPr id="9077" name="Google Shape;9077;p42"/>
            <p:cNvSpPr/>
            <p:nvPr/>
          </p:nvSpPr>
          <p:spPr>
            <a:xfrm>
              <a:off x="1431428" y="3969489"/>
              <a:ext cx="80399" cy="70712"/>
            </a:xfrm>
            <a:custGeom>
              <a:avLst/>
              <a:gdLst/>
              <a:ahLst/>
              <a:cxnLst/>
              <a:rect l="l" t="t" r="r" b="b"/>
              <a:pathLst>
                <a:path w="3071" h="2701" extrusionOk="0">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42"/>
            <p:cNvSpPr/>
            <p:nvPr/>
          </p:nvSpPr>
          <p:spPr>
            <a:xfrm>
              <a:off x="1431428" y="3969489"/>
              <a:ext cx="80268" cy="70712"/>
            </a:xfrm>
            <a:custGeom>
              <a:avLst/>
              <a:gdLst/>
              <a:ahLst/>
              <a:cxnLst/>
              <a:rect l="l" t="t" r="r" b="b"/>
              <a:pathLst>
                <a:path w="3066" h="2701" extrusionOk="0">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42"/>
            <p:cNvSpPr/>
            <p:nvPr/>
          </p:nvSpPr>
          <p:spPr>
            <a:xfrm>
              <a:off x="1355349" y="3857072"/>
              <a:ext cx="215723" cy="143388"/>
            </a:xfrm>
            <a:custGeom>
              <a:avLst/>
              <a:gdLst/>
              <a:ahLst/>
              <a:cxnLst/>
              <a:rect l="l" t="t" r="r" b="b"/>
              <a:pathLst>
                <a:path w="8240" h="5477" extrusionOk="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42"/>
            <p:cNvSpPr/>
            <p:nvPr/>
          </p:nvSpPr>
          <p:spPr>
            <a:xfrm>
              <a:off x="1355454" y="3857072"/>
              <a:ext cx="198261" cy="143388"/>
            </a:xfrm>
            <a:custGeom>
              <a:avLst/>
              <a:gdLst/>
              <a:ahLst/>
              <a:cxnLst/>
              <a:rect l="l" t="t" r="r" b="b"/>
              <a:pathLst>
                <a:path w="7573" h="5477" extrusionOk="0">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42"/>
            <p:cNvSpPr/>
            <p:nvPr/>
          </p:nvSpPr>
          <p:spPr>
            <a:xfrm>
              <a:off x="1317100" y="3824374"/>
              <a:ext cx="71969" cy="160091"/>
            </a:xfrm>
            <a:custGeom>
              <a:avLst/>
              <a:gdLst/>
              <a:ahLst/>
              <a:cxnLst/>
              <a:rect l="l" t="t" r="r" b="b"/>
              <a:pathLst>
                <a:path w="2749" h="6115" extrusionOk="0">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42"/>
            <p:cNvSpPr/>
            <p:nvPr/>
          </p:nvSpPr>
          <p:spPr>
            <a:xfrm>
              <a:off x="1317493" y="3824819"/>
              <a:ext cx="60135" cy="159148"/>
            </a:xfrm>
            <a:custGeom>
              <a:avLst/>
              <a:gdLst/>
              <a:ahLst/>
              <a:cxnLst/>
              <a:rect l="l" t="t" r="r" b="b"/>
              <a:pathLst>
                <a:path w="2297" h="6079" extrusionOk="0">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42"/>
            <p:cNvSpPr/>
            <p:nvPr/>
          </p:nvSpPr>
          <p:spPr>
            <a:xfrm>
              <a:off x="1288668" y="3852098"/>
              <a:ext cx="60659" cy="94274"/>
            </a:xfrm>
            <a:custGeom>
              <a:avLst/>
              <a:gdLst/>
              <a:ahLst/>
              <a:cxnLst/>
              <a:rect l="l" t="t" r="r" b="b"/>
              <a:pathLst>
                <a:path w="2317" h="3601" extrusionOk="0">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42"/>
            <p:cNvSpPr/>
            <p:nvPr/>
          </p:nvSpPr>
          <p:spPr>
            <a:xfrm>
              <a:off x="1288668" y="3852098"/>
              <a:ext cx="60659" cy="94274"/>
            </a:xfrm>
            <a:custGeom>
              <a:avLst/>
              <a:gdLst/>
              <a:ahLst/>
              <a:cxnLst/>
              <a:rect l="l" t="t" r="r" b="b"/>
              <a:pathLst>
                <a:path w="2317" h="3601" extrusionOk="0">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42"/>
            <p:cNvSpPr/>
            <p:nvPr/>
          </p:nvSpPr>
          <p:spPr>
            <a:xfrm>
              <a:off x="1555181" y="3938440"/>
              <a:ext cx="68696" cy="58879"/>
            </a:xfrm>
            <a:custGeom>
              <a:avLst/>
              <a:gdLst/>
              <a:ahLst/>
              <a:cxnLst/>
              <a:rect l="l" t="t" r="r" b="b"/>
              <a:pathLst>
                <a:path w="2624" h="2249" extrusionOk="0">
                  <a:moveTo>
                    <a:pt x="452" y="0"/>
                  </a:moveTo>
                  <a:lnTo>
                    <a:pt x="1" y="1663"/>
                  </a:lnTo>
                  <a:lnTo>
                    <a:pt x="2172" y="2249"/>
                  </a:lnTo>
                  <a:lnTo>
                    <a:pt x="2624" y="586"/>
                  </a:lnTo>
                  <a:lnTo>
                    <a:pt x="452"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42"/>
            <p:cNvSpPr/>
            <p:nvPr/>
          </p:nvSpPr>
          <p:spPr>
            <a:xfrm>
              <a:off x="1555181" y="3938571"/>
              <a:ext cx="30474" cy="48564"/>
            </a:xfrm>
            <a:custGeom>
              <a:avLst/>
              <a:gdLst/>
              <a:ahLst/>
              <a:cxnLst/>
              <a:rect l="l" t="t" r="r" b="b"/>
              <a:pathLst>
                <a:path w="1164" h="1855" extrusionOk="0">
                  <a:moveTo>
                    <a:pt x="452" y="0"/>
                  </a:moveTo>
                  <a:lnTo>
                    <a:pt x="1" y="1662"/>
                  </a:lnTo>
                  <a:lnTo>
                    <a:pt x="712" y="1855"/>
                  </a:lnTo>
                  <a:lnTo>
                    <a:pt x="1163" y="192"/>
                  </a:lnTo>
                  <a:lnTo>
                    <a:pt x="452"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42"/>
            <p:cNvSpPr/>
            <p:nvPr/>
          </p:nvSpPr>
          <p:spPr>
            <a:xfrm>
              <a:off x="1609007" y="3940246"/>
              <a:ext cx="42307" cy="77283"/>
            </a:xfrm>
            <a:custGeom>
              <a:avLst/>
              <a:gdLst/>
              <a:ahLst/>
              <a:cxnLst/>
              <a:rect l="l" t="t" r="r" b="b"/>
              <a:pathLst>
                <a:path w="1616" h="2952" extrusionOk="0">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42"/>
            <p:cNvSpPr/>
            <p:nvPr/>
          </p:nvSpPr>
          <p:spPr>
            <a:xfrm>
              <a:off x="1401871" y="4076906"/>
              <a:ext cx="139251" cy="25185"/>
            </a:xfrm>
            <a:custGeom>
              <a:avLst/>
              <a:gdLst/>
              <a:ahLst/>
              <a:cxnLst/>
              <a:rect l="l" t="t" r="r" b="b"/>
              <a:pathLst>
                <a:path w="5319" h="962" extrusionOk="0">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42"/>
            <p:cNvSpPr/>
            <p:nvPr/>
          </p:nvSpPr>
          <p:spPr>
            <a:xfrm>
              <a:off x="1402002" y="4076906"/>
              <a:ext cx="39270" cy="25185"/>
            </a:xfrm>
            <a:custGeom>
              <a:avLst/>
              <a:gdLst/>
              <a:ahLst/>
              <a:cxnLst/>
              <a:rect l="l" t="t" r="r" b="b"/>
              <a:pathLst>
                <a:path w="1500" h="962" extrusionOk="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42"/>
            <p:cNvSpPr/>
            <p:nvPr/>
          </p:nvSpPr>
          <p:spPr>
            <a:xfrm>
              <a:off x="1283275" y="3819478"/>
              <a:ext cx="373824" cy="362881"/>
            </a:xfrm>
            <a:custGeom>
              <a:avLst/>
              <a:gdLst/>
              <a:ahLst/>
              <a:cxnLst/>
              <a:rect l="l" t="t" r="r" b="b"/>
              <a:pathLst>
                <a:path w="14279" h="13861" extrusionOk="0">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1" name="Google Shape;9091;p42"/>
          <p:cNvGrpSpPr/>
          <p:nvPr/>
        </p:nvGrpSpPr>
        <p:grpSpPr>
          <a:xfrm>
            <a:off x="4096726" y="3719821"/>
            <a:ext cx="541990" cy="443566"/>
            <a:chOff x="3462865" y="2459296"/>
            <a:chExt cx="442730" cy="362331"/>
          </a:xfrm>
        </p:grpSpPr>
        <p:sp>
          <p:nvSpPr>
            <p:cNvPr id="9092" name="Google Shape;9092;p42"/>
            <p:cNvSpPr/>
            <p:nvPr/>
          </p:nvSpPr>
          <p:spPr>
            <a:xfrm>
              <a:off x="3770009" y="2778221"/>
              <a:ext cx="43040" cy="36888"/>
            </a:xfrm>
            <a:custGeom>
              <a:avLst/>
              <a:gdLst/>
              <a:ahLst/>
              <a:cxnLst/>
              <a:rect l="l" t="t" r="r" b="b"/>
              <a:pathLst>
                <a:path w="1644" h="1409" extrusionOk="0">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42"/>
            <p:cNvSpPr/>
            <p:nvPr/>
          </p:nvSpPr>
          <p:spPr>
            <a:xfrm>
              <a:off x="3540724" y="2605040"/>
              <a:ext cx="287038" cy="158415"/>
            </a:xfrm>
            <a:custGeom>
              <a:avLst/>
              <a:gdLst/>
              <a:ahLst/>
              <a:cxnLst/>
              <a:rect l="l" t="t" r="r" b="b"/>
              <a:pathLst>
                <a:path w="10964" h="6051" extrusionOk="0">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42"/>
            <p:cNvSpPr/>
            <p:nvPr/>
          </p:nvSpPr>
          <p:spPr>
            <a:xfrm>
              <a:off x="3540724" y="2605040"/>
              <a:ext cx="70450" cy="146529"/>
            </a:xfrm>
            <a:custGeom>
              <a:avLst/>
              <a:gdLst/>
              <a:ahLst/>
              <a:cxnLst/>
              <a:rect l="l" t="t" r="r" b="b"/>
              <a:pathLst>
                <a:path w="2691" h="5597" extrusionOk="0">
                  <a:moveTo>
                    <a:pt x="0" y="0"/>
                  </a:moveTo>
                  <a:lnTo>
                    <a:pt x="0" y="4127"/>
                  </a:lnTo>
                  <a:cubicBezTo>
                    <a:pt x="803" y="4771"/>
                    <a:pt x="1715" y="5270"/>
                    <a:pt x="2691" y="5597"/>
                  </a:cubicBezTo>
                  <a:lnTo>
                    <a:pt x="2691"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42"/>
            <p:cNvSpPr/>
            <p:nvPr/>
          </p:nvSpPr>
          <p:spPr>
            <a:xfrm>
              <a:off x="3764956" y="2619806"/>
              <a:ext cx="13247" cy="133021"/>
            </a:xfrm>
            <a:custGeom>
              <a:avLst/>
              <a:gdLst/>
              <a:ahLst/>
              <a:cxnLst/>
              <a:rect l="l" t="t" r="r" b="b"/>
              <a:pathLst>
                <a:path w="506" h="5081" extrusionOk="0">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42"/>
            <p:cNvSpPr/>
            <p:nvPr/>
          </p:nvSpPr>
          <p:spPr>
            <a:xfrm>
              <a:off x="3469410" y="2465920"/>
              <a:ext cx="429666" cy="193837"/>
            </a:xfrm>
            <a:custGeom>
              <a:avLst/>
              <a:gdLst/>
              <a:ahLst/>
              <a:cxnLst/>
              <a:rect l="l" t="t" r="r" b="b"/>
              <a:pathLst>
                <a:path w="16412" h="7404" extrusionOk="0">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42"/>
            <p:cNvSpPr/>
            <p:nvPr/>
          </p:nvSpPr>
          <p:spPr>
            <a:xfrm>
              <a:off x="3469410" y="2547811"/>
              <a:ext cx="214833" cy="111946"/>
            </a:xfrm>
            <a:custGeom>
              <a:avLst/>
              <a:gdLst/>
              <a:ahLst/>
              <a:cxnLst/>
              <a:rect l="l" t="t" r="r" b="b"/>
              <a:pathLst>
                <a:path w="8206" h="4276" extrusionOk="0">
                  <a:moveTo>
                    <a:pt x="0" y="0"/>
                  </a:moveTo>
                  <a:lnTo>
                    <a:pt x="0" y="1144"/>
                  </a:lnTo>
                  <a:lnTo>
                    <a:pt x="8206" y="4276"/>
                  </a:lnTo>
                  <a:lnTo>
                    <a:pt x="8206" y="3128"/>
                  </a:lnTo>
                  <a:lnTo>
                    <a:pt x="0"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42"/>
            <p:cNvSpPr/>
            <p:nvPr/>
          </p:nvSpPr>
          <p:spPr>
            <a:xfrm>
              <a:off x="3462865" y="2459296"/>
              <a:ext cx="442730" cy="362331"/>
            </a:xfrm>
            <a:custGeom>
              <a:avLst/>
              <a:gdLst/>
              <a:ahLst/>
              <a:cxnLst/>
              <a:rect l="l" t="t" r="r" b="b"/>
              <a:pathLst>
                <a:path w="16911" h="13840" extrusionOk="0">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9" name="Google Shape;9099;p42"/>
          <p:cNvGrpSpPr/>
          <p:nvPr/>
        </p:nvGrpSpPr>
        <p:grpSpPr>
          <a:xfrm>
            <a:off x="4740633" y="4820178"/>
            <a:ext cx="344148" cy="449623"/>
            <a:chOff x="3988847" y="3358134"/>
            <a:chExt cx="281121" cy="367279"/>
          </a:xfrm>
        </p:grpSpPr>
        <p:sp>
          <p:nvSpPr>
            <p:cNvPr id="9100" name="Google Shape;9100;p42"/>
            <p:cNvSpPr/>
            <p:nvPr/>
          </p:nvSpPr>
          <p:spPr>
            <a:xfrm>
              <a:off x="3994371" y="3406803"/>
              <a:ext cx="153965" cy="270047"/>
            </a:xfrm>
            <a:custGeom>
              <a:avLst/>
              <a:gdLst/>
              <a:ahLst/>
              <a:cxnLst/>
              <a:rect l="l" t="t" r="r" b="b"/>
              <a:pathLst>
                <a:path w="5881" h="10315" extrusionOk="0">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42"/>
            <p:cNvSpPr/>
            <p:nvPr/>
          </p:nvSpPr>
          <p:spPr>
            <a:xfrm>
              <a:off x="4129460" y="3665513"/>
              <a:ext cx="52334" cy="42543"/>
            </a:xfrm>
            <a:custGeom>
              <a:avLst/>
              <a:gdLst/>
              <a:ahLst/>
              <a:cxnLst/>
              <a:rect l="l" t="t" r="r" b="b"/>
              <a:pathLst>
                <a:path w="1999" h="1625" extrusionOk="0">
                  <a:moveTo>
                    <a:pt x="0" y="1"/>
                  </a:moveTo>
                  <a:lnTo>
                    <a:pt x="0" y="1624"/>
                  </a:lnTo>
                  <a:lnTo>
                    <a:pt x="1999" y="1624"/>
                  </a:lnTo>
                  <a:lnTo>
                    <a:pt x="1999" y="1"/>
                  </a:ln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42"/>
            <p:cNvSpPr/>
            <p:nvPr/>
          </p:nvSpPr>
          <p:spPr>
            <a:xfrm>
              <a:off x="4148310" y="3386435"/>
              <a:ext cx="59638" cy="142026"/>
            </a:xfrm>
            <a:custGeom>
              <a:avLst/>
              <a:gdLst/>
              <a:ahLst/>
              <a:cxnLst/>
              <a:rect l="l" t="t" r="r" b="b"/>
              <a:pathLst>
                <a:path w="2278" h="5425" extrusionOk="0">
                  <a:moveTo>
                    <a:pt x="1" y="1"/>
                  </a:moveTo>
                  <a:lnTo>
                    <a:pt x="1" y="5424"/>
                  </a:lnTo>
                  <a:lnTo>
                    <a:pt x="2278" y="5424"/>
                  </a:lnTo>
                  <a:lnTo>
                    <a:pt x="2278" y="1"/>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42"/>
            <p:cNvSpPr/>
            <p:nvPr/>
          </p:nvSpPr>
          <p:spPr>
            <a:xfrm>
              <a:off x="4148310" y="3386435"/>
              <a:ext cx="21153" cy="142026"/>
            </a:xfrm>
            <a:custGeom>
              <a:avLst/>
              <a:gdLst/>
              <a:ahLst/>
              <a:cxnLst/>
              <a:rect l="l" t="t" r="r" b="b"/>
              <a:pathLst>
                <a:path w="808" h="5425" extrusionOk="0">
                  <a:moveTo>
                    <a:pt x="1" y="1"/>
                  </a:moveTo>
                  <a:lnTo>
                    <a:pt x="1" y="5424"/>
                  </a:lnTo>
                  <a:lnTo>
                    <a:pt x="808" y="5424"/>
                  </a:lnTo>
                  <a:lnTo>
                    <a:pt x="80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42"/>
            <p:cNvSpPr/>
            <p:nvPr/>
          </p:nvSpPr>
          <p:spPr>
            <a:xfrm>
              <a:off x="4157761" y="3528435"/>
              <a:ext cx="20394" cy="28824"/>
            </a:xfrm>
            <a:custGeom>
              <a:avLst/>
              <a:gdLst/>
              <a:ahLst/>
              <a:cxnLst/>
              <a:rect l="l" t="t" r="r" b="b"/>
              <a:pathLst>
                <a:path w="779" h="1101" extrusionOk="0">
                  <a:moveTo>
                    <a:pt x="0" y="0"/>
                  </a:moveTo>
                  <a:lnTo>
                    <a:pt x="0" y="1100"/>
                  </a:lnTo>
                  <a:lnTo>
                    <a:pt x="778" y="1100"/>
                  </a:lnTo>
                  <a:lnTo>
                    <a:pt x="778"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42"/>
            <p:cNvSpPr/>
            <p:nvPr/>
          </p:nvSpPr>
          <p:spPr>
            <a:xfrm>
              <a:off x="4178129" y="3528435"/>
              <a:ext cx="20394" cy="48433"/>
            </a:xfrm>
            <a:custGeom>
              <a:avLst/>
              <a:gdLst/>
              <a:ahLst/>
              <a:cxnLst/>
              <a:rect l="l" t="t" r="r" b="b"/>
              <a:pathLst>
                <a:path w="779" h="1850" extrusionOk="0">
                  <a:moveTo>
                    <a:pt x="0" y="0"/>
                  </a:moveTo>
                  <a:lnTo>
                    <a:pt x="0" y="1850"/>
                  </a:lnTo>
                  <a:lnTo>
                    <a:pt x="779" y="1850"/>
                  </a:lnTo>
                  <a:lnTo>
                    <a:pt x="779"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42"/>
            <p:cNvSpPr/>
            <p:nvPr/>
          </p:nvSpPr>
          <p:spPr>
            <a:xfrm>
              <a:off x="4129460" y="3611426"/>
              <a:ext cx="99746" cy="36626"/>
            </a:xfrm>
            <a:custGeom>
              <a:avLst/>
              <a:gdLst/>
              <a:ahLst/>
              <a:cxnLst/>
              <a:rect l="l" t="t" r="r" b="b"/>
              <a:pathLst>
                <a:path w="3810" h="1399" extrusionOk="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42"/>
            <p:cNvSpPr/>
            <p:nvPr/>
          </p:nvSpPr>
          <p:spPr>
            <a:xfrm>
              <a:off x="4129460" y="3611426"/>
              <a:ext cx="97625" cy="19399"/>
            </a:xfrm>
            <a:custGeom>
              <a:avLst/>
              <a:gdLst/>
              <a:ahLst/>
              <a:cxnLst/>
              <a:rect l="l" t="t" r="r" b="b"/>
              <a:pathLst>
                <a:path w="3729" h="741" extrusionOk="0">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42"/>
            <p:cNvSpPr/>
            <p:nvPr/>
          </p:nvSpPr>
          <p:spPr>
            <a:xfrm>
              <a:off x="4129460" y="3648025"/>
              <a:ext cx="74220" cy="28824"/>
            </a:xfrm>
            <a:custGeom>
              <a:avLst/>
              <a:gdLst/>
              <a:ahLst/>
              <a:cxnLst/>
              <a:rect l="l" t="t" r="r" b="b"/>
              <a:pathLst>
                <a:path w="2835" h="1101" extrusionOk="0">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42"/>
            <p:cNvSpPr/>
            <p:nvPr/>
          </p:nvSpPr>
          <p:spPr>
            <a:xfrm>
              <a:off x="4159881" y="3363658"/>
              <a:ext cx="36390" cy="22803"/>
            </a:xfrm>
            <a:custGeom>
              <a:avLst/>
              <a:gdLst/>
              <a:ahLst/>
              <a:cxnLst/>
              <a:rect l="l" t="t" r="r" b="b"/>
              <a:pathLst>
                <a:path w="1390" h="871" extrusionOk="0">
                  <a:moveTo>
                    <a:pt x="1" y="1"/>
                  </a:moveTo>
                  <a:lnTo>
                    <a:pt x="1" y="871"/>
                  </a:lnTo>
                  <a:lnTo>
                    <a:pt x="1389" y="871"/>
                  </a:lnTo>
                  <a:lnTo>
                    <a:pt x="1389"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42"/>
            <p:cNvSpPr/>
            <p:nvPr/>
          </p:nvSpPr>
          <p:spPr>
            <a:xfrm>
              <a:off x="4159881" y="3363658"/>
              <a:ext cx="13875" cy="22803"/>
            </a:xfrm>
            <a:custGeom>
              <a:avLst/>
              <a:gdLst/>
              <a:ahLst/>
              <a:cxnLst/>
              <a:rect l="l" t="t" r="r" b="b"/>
              <a:pathLst>
                <a:path w="530" h="871" extrusionOk="0">
                  <a:moveTo>
                    <a:pt x="1" y="1"/>
                  </a:moveTo>
                  <a:lnTo>
                    <a:pt x="1" y="871"/>
                  </a:lnTo>
                  <a:lnTo>
                    <a:pt x="529" y="871"/>
                  </a:lnTo>
                  <a:lnTo>
                    <a:pt x="52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42"/>
            <p:cNvSpPr/>
            <p:nvPr/>
          </p:nvSpPr>
          <p:spPr>
            <a:xfrm>
              <a:off x="4043171" y="3696825"/>
              <a:ext cx="221378" cy="23038"/>
            </a:xfrm>
            <a:custGeom>
              <a:avLst/>
              <a:gdLst/>
              <a:ahLst/>
              <a:cxnLst/>
              <a:rect l="l" t="t" r="r" b="b"/>
              <a:pathLst>
                <a:path w="8456" h="880" extrusionOk="0">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42"/>
            <p:cNvSpPr/>
            <p:nvPr/>
          </p:nvSpPr>
          <p:spPr>
            <a:xfrm>
              <a:off x="4084038" y="3696825"/>
              <a:ext cx="180642" cy="23038"/>
            </a:xfrm>
            <a:custGeom>
              <a:avLst/>
              <a:gdLst/>
              <a:ahLst/>
              <a:cxnLst/>
              <a:rect l="l" t="t" r="r" b="b"/>
              <a:pathLst>
                <a:path w="6900" h="880" extrusionOk="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42"/>
            <p:cNvSpPr/>
            <p:nvPr/>
          </p:nvSpPr>
          <p:spPr>
            <a:xfrm>
              <a:off x="4101029" y="3428951"/>
              <a:ext cx="30578" cy="26154"/>
            </a:xfrm>
            <a:custGeom>
              <a:avLst/>
              <a:gdLst/>
              <a:ahLst/>
              <a:cxnLst/>
              <a:rect l="l" t="t" r="r" b="b"/>
              <a:pathLst>
                <a:path w="1168" h="999" extrusionOk="0">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42"/>
            <p:cNvSpPr/>
            <p:nvPr/>
          </p:nvSpPr>
          <p:spPr>
            <a:xfrm>
              <a:off x="4082912" y="3627029"/>
              <a:ext cx="30604" cy="26180"/>
            </a:xfrm>
            <a:custGeom>
              <a:avLst/>
              <a:gdLst/>
              <a:ahLst/>
              <a:cxnLst/>
              <a:rect l="l" t="t" r="r" b="b"/>
              <a:pathLst>
                <a:path w="1169" h="1000" extrusionOk="0">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42"/>
            <p:cNvSpPr/>
            <p:nvPr/>
          </p:nvSpPr>
          <p:spPr>
            <a:xfrm>
              <a:off x="3988847" y="3358134"/>
              <a:ext cx="281121" cy="367279"/>
            </a:xfrm>
            <a:custGeom>
              <a:avLst/>
              <a:gdLst/>
              <a:ahLst/>
              <a:cxnLst/>
              <a:rect l="l" t="t" r="r" b="b"/>
              <a:pathLst>
                <a:path w="10738" h="14029" extrusionOk="0">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42"/>
            <p:cNvSpPr/>
            <p:nvPr/>
          </p:nvSpPr>
          <p:spPr>
            <a:xfrm>
              <a:off x="4093725" y="3423453"/>
              <a:ext cx="43302" cy="37097"/>
            </a:xfrm>
            <a:custGeom>
              <a:avLst/>
              <a:gdLst/>
              <a:ahLst/>
              <a:cxnLst/>
              <a:rect l="l" t="t" r="r" b="b"/>
              <a:pathLst>
                <a:path w="1654" h="1417" extrusionOk="0">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42"/>
            <p:cNvSpPr/>
            <p:nvPr/>
          </p:nvSpPr>
          <p:spPr>
            <a:xfrm>
              <a:off x="4075634" y="3621505"/>
              <a:ext cx="43406" cy="37123"/>
            </a:xfrm>
            <a:custGeom>
              <a:avLst/>
              <a:gdLst/>
              <a:ahLst/>
              <a:cxnLst/>
              <a:rect l="l" t="t" r="r" b="b"/>
              <a:pathLst>
                <a:path w="1658" h="1418" extrusionOk="0">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42"/>
          <p:cNvGrpSpPr/>
          <p:nvPr/>
        </p:nvGrpSpPr>
        <p:grpSpPr>
          <a:xfrm>
            <a:off x="4695059" y="4266715"/>
            <a:ext cx="453309" cy="448950"/>
            <a:chOff x="3951620" y="2906032"/>
            <a:chExt cx="370290" cy="366729"/>
          </a:xfrm>
        </p:grpSpPr>
        <p:sp>
          <p:nvSpPr>
            <p:cNvPr id="9119" name="Google Shape;9119;p42"/>
            <p:cNvSpPr/>
            <p:nvPr/>
          </p:nvSpPr>
          <p:spPr>
            <a:xfrm>
              <a:off x="3957641" y="2911398"/>
              <a:ext cx="358352" cy="355865"/>
            </a:xfrm>
            <a:custGeom>
              <a:avLst/>
              <a:gdLst/>
              <a:ahLst/>
              <a:cxnLst/>
              <a:rect l="l" t="t" r="r" b="b"/>
              <a:pathLst>
                <a:path w="13688" h="13593" extrusionOk="0">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42"/>
            <p:cNvSpPr/>
            <p:nvPr/>
          </p:nvSpPr>
          <p:spPr>
            <a:xfrm>
              <a:off x="3951620" y="2906032"/>
              <a:ext cx="370290" cy="366729"/>
            </a:xfrm>
            <a:custGeom>
              <a:avLst/>
              <a:gdLst/>
              <a:ahLst/>
              <a:cxnLst/>
              <a:rect l="l" t="t" r="r" b="b"/>
              <a:pathLst>
                <a:path w="14144" h="14008" extrusionOk="0">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42"/>
          <p:cNvGrpSpPr/>
          <p:nvPr/>
        </p:nvGrpSpPr>
        <p:grpSpPr>
          <a:xfrm>
            <a:off x="2483768" y="4820755"/>
            <a:ext cx="494877" cy="475519"/>
            <a:chOff x="2145304" y="3358605"/>
            <a:chExt cx="404245" cy="388433"/>
          </a:xfrm>
        </p:grpSpPr>
        <p:sp>
          <p:nvSpPr>
            <p:cNvPr id="9122" name="Google Shape;9122;p42"/>
            <p:cNvSpPr/>
            <p:nvPr/>
          </p:nvSpPr>
          <p:spPr>
            <a:xfrm>
              <a:off x="2145304" y="3364312"/>
              <a:ext cx="398460" cy="377018"/>
            </a:xfrm>
            <a:custGeom>
              <a:avLst/>
              <a:gdLst/>
              <a:ahLst/>
              <a:cxnLst/>
              <a:rect l="l" t="t" r="r" b="b"/>
              <a:pathLst>
                <a:path w="15220" h="14401" extrusionOk="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42"/>
            <p:cNvSpPr/>
            <p:nvPr/>
          </p:nvSpPr>
          <p:spPr>
            <a:xfrm>
              <a:off x="2145304" y="3364286"/>
              <a:ext cx="380971" cy="361755"/>
            </a:xfrm>
            <a:custGeom>
              <a:avLst/>
              <a:gdLst/>
              <a:ahLst/>
              <a:cxnLst/>
              <a:rect l="l" t="t" r="r" b="b"/>
              <a:pathLst>
                <a:path w="14552" h="13818" extrusionOk="0">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42"/>
            <p:cNvSpPr/>
            <p:nvPr/>
          </p:nvSpPr>
          <p:spPr>
            <a:xfrm>
              <a:off x="2369039" y="3365307"/>
              <a:ext cx="171584" cy="171584"/>
            </a:xfrm>
            <a:custGeom>
              <a:avLst/>
              <a:gdLst/>
              <a:ahLst/>
              <a:cxnLst/>
              <a:rect l="l" t="t" r="r" b="b"/>
              <a:pathLst>
                <a:path w="6554" h="6554" extrusionOk="0">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42"/>
            <p:cNvSpPr/>
            <p:nvPr/>
          </p:nvSpPr>
          <p:spPr>
            <a:xfrm>
              <a:off x="2165541" y="3568674"/>
              <a:ext cx="171584" cy="171584"/>
            </a:xfrm>
            <a:custGeom>
              <a:avLst/>
              <a:gdLst/>
              <a:ahLst/>
              <a:cxnLst/>
              <a:rect l="l" t="t" r="r" b="b"/>
              <a:pathLst>
                <a:path w="6554" h="6554" extrusionOk="0">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42"/>
            <p:cNvSpPr/>
            <p:nvPr/>
          </p:nvSpPr>
          <p:spPr>
            <a:xfrm>
              <a:off x="2369039" y="3365307"/>
              <a:ext cx="76629" cy="48957"/>
            </a:xfrm>
            <a:custGeom>
              <a:avLst/>
              <a:gdLst/>
              <a:ahLst/>
              <a:cxnLst/>
              <a:rect l="l" t="t" r="r" b="b"/>
              <a:pathLst>
                <a:path w="2927" h="1870" extrusionOk="0">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42"/>
            <p:cNvSpPr/>
            <p:nvPr/>
          </p:nvSpPr>
          <p:spPr>
            <a:xfrm>
              <a:off x="2264685" y="3468849"/>
              <a:ext cx="176689" cy="167840"/>
            </a:xfrm>
            <a:custGeom>
              <a:avLst/>
              <a:gdLst/>
              <a:ahLst/>
              <a:cxnLst/>
              <a:rect l="l" t="t" r="r" b="b"/>
              <a:pathLst>
                <a:path w="6749" h="6411" extrusionOk="0">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42"/>
            <p:cNvSpPr/>
            <p:nvPr/>
          </p:nvSpPr>
          <p:spPr>
            <a:xfrm>
              <a:off x="2263402" y="3463430"/>
              <a:ext cx="180616" cy="179071"/>
            </a:xfrm>
            <a:custGeom>
              <a:avLst/>
              <a:gdLst/>
              <a:ahLst/>
              <a:cxnLst/>
              <a:rect l="l" t="t" r="r" b="b"/>
              <a:pathLst>
                <a:path w="6899" h="6840" extrusionOk="0">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42"/>
            <p:cNvSpPr/>
            <p:nvPr/>
          </p:nvSpPr>
          <p:spPr>
            <a:xfrm>
              <a:off x="2151587" y="3358605"/>
              <a:ext cx="397962" cy="388433"/>
            </a:xfrm>
            <a:custGeom>
              <a:avLst/>
              <a:gdLst/>
              <a:ahLst/>
              <a:cxnLst/>
              <a:rect l="l" t="t" r="r" b="b"/>
              <a:pathLst>
                <a:path w="15201" h="14837" extrusionOk="0">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0" name="Google Shape;9130;p42"/>
          <p:cNvGrpSpPr/>
          <p:nvPr/>
        </p:nvGrpSpPr>
        <p:grpSpPr>
          <a:xfrm>
            <a:off x="3032969" y="4835434"/>
            <a:ext cx="497505" cy="447155"/>
            <a:chOff x="2593925" y="3370596"/>
            <a:chExt cx="406392" cy="365263"/>
          </a:xfrm>
        </p:grpSpPr>
        <p:sp>
          <p:nvSpPr>
            <p:cNvPr id="9131" name="Google Shape;9131;p42"/>
            <p:cNvSpPr/>
            <p:nvPr/>
          </p:nvSpPr>
          <p:spPr>
            <a:xfrm>
              <a:off x="2614162" y="3590560"/>
              <a:ext cx="365892" cy="139121"/>
            </a:xfrm>
            <a:custGeom>
              <a:avLst/>
              <a:gdLst/>
              <a:ahLst/>
              <a:cxnLst/>
              <a:rect l="l" t="t" r="r" b="b"/>
              <a:pathLst>
                <a:path w="13976" h="5314" extrusionOk="0">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42"/>
            <p:cNvSpPr/>
            <p:nvPr/>
          </p:nvSpPr>
          <p:spPr>
            <a:xfrm>
              <a:off x="2614162" y="3590560"/>
              <a:ext cx="52360" cy="139121"/>
            </a:xfrm>
            <a:custGeom>
              <a:avLst/>
              <a:gdLst/>
              <a:ahLst/>
              <a:cxnLst/>
              <a:rect l="l" t="t" r="r" b="b"/>
              <a:pathLst>
                <a:path w="2000" h="5314" extrusionOk="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42"/>
            <p:cNvSpPr/>
            <p:nvPr/>
          </p:nvSpPr>
          <p:spPr>
            <a:xfrm>
              <a:off x="2614162" y="3590560"/>
              <a:ext cx="365892" cy="75241"/>
            </a:xfrm>
            <a:custGeom>
              <a:avLst/>
              <a:gdLst/>
              <a:ahLst/>
              <a:cxnLst/>
              <a:rect l="l" t="t" r="r" b="b"/>
              <a:pathLst>
                <a:path w="13976" h="2874" extrusionOk="0">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42"/>
            <p:cNvSpPr/>
            <p:nvPr/>
          </p:nvSpPr>
          <p:spPr>
            <a:xfrm>
              <a:off x="2600077" y="3442774"/>
              <a:ext cx="394192" cy="191585"/>
            </a:xfrm>
            <a:custGeom>
              <a:avLst/>
              <a:gdLst/>
              <a:ahLst/>
              <a:cxnLst/>
              <a:rect l="l" t="t" r="r" b="b"/>
              <a:pathLst>
                <a:path w="15057" h="7318" extrusionOk="0">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42"/>
            <p:cNvSpPr/>
            <p:nvPr/>
          </p:nvSpPr>
          <p:spPr>
            <a:xfrm>
              <a:off x="2599972" y="3442643"/>
              <a:ext cx="52072" cy="151085"/>
            </a:xfrm>
            <a:custGeom>
              <a:avLst/>
              <a:gdLst/>
              <a:ahLst/>
              <a:cxnLst/>
              <a:rect l="l" t="t" r="r" b="b"/>
              <a:pathLst>
                <a:path w="1989" h="5771" extrusionOk="0">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42"/>
            <p:cNvSpPr/>
            <p:nvPr/>
          </p:nvSpPr>
          <p:spPr>
            <a:xfrm>
              <a:off x="2715033" y="3542389"/>
              <a:ext cx="164175" cy="91970"/>
            </a:xfrm>
            <a:custGeom>
              <a:avLst/>
              <a:gdLst/>
              <a:ahLst/>
              <a:cxnLst/>
              <a:rect l="l" t="t" r="r" b="b"/>
              <a:pathLst>
                <a:path w="6271" h="3513" extrusionOk="0">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42"/>
            <p:cNvSpPr/>
            <p:nvPr/>
          </p:nvSpPr>
          <p:spPr>
            <a:xfrm>
              <a:off x="2762210" y="3591319"/>
              <a:ext cx="69822" cy="87310"/>
            </a:xfrm>
            <a:custGeom>
              <a:avLst/>
              <a:gdLst/>
              <a:ahLst/>
              <a:cxnLst/>
              <a:rect l="l" t="t" r="r" b="b"/>
              <a:pathLst>
                <a:path w="2667" h="3335" extrusionOk="0">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42"/>
            <p:cNvSpPr/>
            <p:nvPr/>
          </p:nvSpPr>
          <p:spPr>
            <a:xfrm>
              <a:off x="2786348" y="3615457"/>
              <a:ext cx="21546" cy="39008"/>
            </a:xfrm>
            <a:custGeom>
              <a:avLst/>
              <a:gdLst/>
              <a:ahLst/>
              <a:cxnLst/>
              <a:rect l="l" t="t" r="r" b="b"/>
              <a:pathLst>
                <a:path w="823" h="1490" extrusionOk="0">
                  <a:moveTo>
                    <a:pt x="1" y="1"/>
                  </a:moveTo>
                  <a:lnTo>
                    <a:pt x="1" y="1490"/>
                  </a:lnTo>
                  <a:lnTo>
                    <a:pt x="822" y="1490"/>
                  </a:lnTo>
                  <a:lnTo>
                    <a:pt x="822" y="1"/>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42"/>
            <p:cNvSpPr/>
            <p:nvPr/>
          </p:nvSpPr>
          <p:spPr>
            <a:xfrm>
              <a:off x="2733150" y="3376617"/>
              <a:ext cx="127942" cy="32097"/>
            </a:xfrm>
            <a:custGeom>
              <a:avLst/>
              <a:gdLst/>
              <a:ahLst/>
              <a:cxnLst/>
              <a:rect l="l" t="t" r="r" b="b"/>
              <a:pathLst>
                <a:path w="4887" h="1226" extrusionOk="0">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42"/>
            <p:cNvSpPr/>
            <p:nvPr/>
          </p:nvSpPr>
          <p:spPr>
            <a:xfrm>
              <a:off x="2593925" y="3370596"/>
              <a:ext cx="406392" cy="365263"/>
            </a:xfrm>
            <a:custGeom>
              <a:avLst/>
              <a:gdLst/>
              <a:ahLst/>
              <a:cxnLst/>
              <a:rect l="l" t="t" r="r" b="b"/>
              <a:pathLst>
                <a:path w="15523" h="13952" extrusionOk="0">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42"/>
            <p:cNvSpPr/>
            <p:nvPr/>
          </p:nvSpPr>
          <p:spPr>
            <a:xfrm>
              <a:off x="2780326" y="3609436"/>
              <a:ext cx="33589" cy="51077"/>
            </a:xfrm>
            <a:custGeom>
              <a:avLst/>
              <a:gdLst/>
              <a:ahLst/>
              <a:cxnLst/>
              <a:rect l="l" t="t" r="r" b="b"/>
              <a:pathLst>
                <a:path w="1283" h="1951" extrusionOk="0">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2" name="Google Shape;9142;p42"/>
          <p:cNvGrpSpPr/>
          <p:nvPr/>
        </p:nvGrpSpPr>
        <p:grpSpPr>
          <a:xfrm>
            <a:off x="896802" y="3142512"/>
            <a:ext cx="471193" cy="438534"/>
            <a:chOff x="848975" y="1987716"/>
            <a:chExt cx="384898" cy="358221"/>
          </a:xfrm>
        </p:grpSpPr>
        <p:sp>
          <p:nvSpPr>
            <p:cNvPr id="9143" name="Google Shape;9143;p42"/>
            <p:cNvSpPr/>
            <p:nvPr/>
          </p:nvSpPr>
          <p:spPr>
            <a:xfrm>
              <a:off x="894633" y="2178934"/>
              <a:ext cx="144932" cy="145037"/>
            </a:xfrm>
            <a:custGeom>
              <a:avLst/>
              <a:gdLst/>
              <a:ahLst/>
              <a:cxnLst/>
              <a:rect l="l" t="t" r="r" b="b"/>
              <a:pathLst>
                <a:path w="5536" h="5540" extrusionOk="0">
                  <a:moveTo>
                    <a:pt x="1951" y="0"/>
                  </a:moveTo>
                  <a:lnTo>
                    <a:pt x="760" y="1192"/>
                  </a:lnTo>
                  <a:lnTo>
                    <a:pt x="1" y="1955"/>
                  </a:lnTo>
                  <a:lnTo>
                    <a:pt x="3580" y="5539"/>
                  </a:lnTo>
                  <a:lnTo>
                    <a:pt x="5535" y="3584"/>
                  </a:lnTo>
                  <a:lnTo>
                    <a:pt x="1951"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42"/>
            <p:cNvSpPr/>
            <p:nvPr/>
          </p:nvSpPr>
          <p:spPr>
            <a:xfrm>
              <a:off x="894633" y="2178934"/>
              <a:ext cx="144932" cy="125036"/>
            </a:xfrm>
            <a:custGeom>
              <a:avLst/>
              <a:gdLst/>
              <a:ahLst/>
              <a:cxnLst/>
              <a:rect l="l" t="t" r="r" b="b"/>
              <a:pathLst>
                <a:path w="5536" h="4776" extrusionOk="0">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42"/>
            <p:cNvSpPr/>
            <p:nvPr/>
          </p:nvSpPr>
          <p:spPr>
            <a:xfrm>
              <a:off x="910367" y="1993449"/>
              <a:ext cx="317223" cy="314788"/>
            </a:xfrm>
            <a:custGeom>
              <a:avLst/>
              <a:gdLst/>
              <a:ahLst/>
              <a:cxnLst/>
              <a:rect l="l" t="t" r="r" b="b"/>
              <a:pathLst>
                <a:path w="12117" h="12024" extrusionOk="0">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42"/>
            <p:cNvSpPr/>
            <p:nvPr/>
          </p:nvSpPr>
          <p:spPr>
            <a:xfrm>
              <a:off x="910367" y="1993449"/>
              <a:ext cx="232452" cy="204492"/>
            </a:xfrm>
            <a:custGeom>
              <a:avLst/>
              <a:gdLst/>
              <a:ahLst/>
              <a:cxnLst/>
              <a:rect l="l" t="t" r="r" b="b"/>
              <a:pathLst>
                <a:path w="8879" h="7811" extrusionOk="0">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42"/>
            <p:cNvSpPr/>
            <p:nvPr/>
          </p:nvSpPr>
          <p:spPr>
            <a:xfrm>
              <a:off x="856018" y="2253129"/>
              <a:ext cx="109328" cy="87179"/>
            </a:xfrm>
            <a:custGeom>
              <a:avLst/>
              <a:gdLst/>
              <a:ahLst/>
              <a:cxnLst/>
              <a:rect l="l" t="t" r="r" b="b"/>
              <a:pathLst>
                <a:path w="4176" h="3330" extrusionOk="0">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42"/>
            <p:cNvSpPr/>
            <p:nvPr/>
          </p:nvSpPr>
          <p:spPr>
            <a:xfrm>
              <a:off x="884947" y="2292529"/>
              <a:ext cx="67832" cy="47648"/>
            </a:xfrm>
            <a:custGeom>
              <a:avLst/>
              <a:gdLst/>
              <a:ahLst/>
              <a:cxnLst/>
              <a:rect l="l" t="t" r="r" b="b"/>
              <a:pathLst>
                <a:path w="2591" h="1820" extrusionOk="0">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42"/>
            <p:cNvSpPr/>
            <p:nvPr/>
          </p:nvSpPr>
          <p:spPr>
            <a:xfrm>
              <a:off x="987075" y="2071884"/>
              <a:ext cx="161269" cy="157865"/>
            </a:xfrm>
            <a:custGeom>
              <a:avLst/>
              <a:gdLst/>
              <a:ahLst/>
              <a:cxnLst/>
              <a:rect l="l" t="t" r="r" b="b"/>
              <a:pathLst>
                <a:path w="6160" h="6030" extrusionOk="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42"/>
            <p:cNvSpPr/>
            <p:nvPr/>
          </p:nvSpPr>
          <p:spPr>
            <a:xfrm>
              <a:off x="848975" y="1987716"/>
              <a:ext cx="384898" cy="358221"/>
            </a:xfrm>
            <a:custGeom>
              <a:avLst/>
              <a:gdLst/>
              <a:ahLst/>
              <a:cxnLst/>
              <a:rect l="l" t="t" r="r" b="b"/>
              <a:pathLst>
                <a:path w="14702" h="13683" extrusionOk="0">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42"/>
            <p:cNvSpPr/>
            <p:nvPr/>
          </p:nvSpPr>
          <p:spPr>
            <a:xfrm>
              <a:off x="980792" y="2066151"/>
              <a:ext cx="173835" cy="169358"/>
            </a:xfrm>
            <a:custGeom>
              <a:avLst/>
              <a:gdLst/>
              <a:ahLst/>
              <a:cxnLst/>
              <a:rect l="l" t="t" r="r" b="b"/>
              <a:pathLst>
                <a:path w="6640" h="6469" extrusionOk="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2" name="Google Shape;9152;p42"/>
          <p:cNvGrpSpPr/>
          <p:nvPr/>
        </p:nvGrpSpPr>
        <p:grpSpPr>
          <a:xfrm>
            <a:off x="2618953" y="4293476"/>
            <a:ext cx="277165" cy="472859"/>
            <a:chOff x="2255731" y="2927892"/>
            <a:chExt cx="226405" cy="386260"/>
          </a:xfrm>
        </p:grpSpPr>
        <p:sp>
          <p:nvSpPr>
            <p:cNvPr id="9153" name="Google Shape;9153;p42"/>
            <p:cNvSpPr/>
            <p:nvPr/>
          </p:nvSpPr>
          <p:spPr>
            <a:xfrm>
              <a:off x="2341366" y="3257786"/>
              <a:ext cx="54114" cy="50711"/>
            </a:xfrm>
            <a:custGeom>
              <a:avLst/>
              <a:gdLst/>
              <a:ahLst/>
              <a:cxnLst/>
              <a:rect l="l" t="t" r="r" b="b"/>
              <a:pathLst>
                <a:path w="2067" h="1937" extrusionOk="0">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42"/>
            <p:cNvSpPr/>
            <p:nvPr/>
          </p:nvSpPr>
          <p:spPr>
            <a:xfrm>
              <a:off x="2354954" y="3257786"/>
              <a:ext cx="40527" cy="50711"/>
            </a:xfrm>
            <a:custGeom>
              <a:avLst/>
              <a:gdLst/>
              <a:ahLst/>
              <a:cxnLst/>
              <a:rect l="l" t="t" r="r" b="b"/>
              <a:pathLst>
                <a:path w="1548" h="1937" extrusionOk="0">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42"/>
            <p:cNvSpPr/>
            <p:nvPr/>
          </p:nvSpPr>
          <p:spPr>
            <a:xfrm>
              <a:off x="2261386" y="2933547"/>
              <a:ext cx="215095" cy="344764"/>
            </a:xfrm>
            <a:custGeom>
              <a:avLst/>
              <a:gdLst/>
              <a:ahLst/>
              <a:cxnLst/>
              <a:rect l="l" t="t" r="r" b="b"/>
              <a:pathLst>
                <a:path w="8216" h="13169" extrusionOk="0">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42"/>
            <p:cNvSpPr/>
            <p:nvPr/>
          </p:nvSpPr>
          <p:spPr>
            <a:xfrm>
              <a:off x="2337989" y="2933547"/>
              <a:ext cx="138492" cy="344764"/>
            </a:xfrm>
            <a:custGeom>
              <a:avLst/>
              <a:gdLst/>
              <a:ahLst/>
              <a:cxnLst/>
              <a:rect l="l" t="t" r="r" b="b"/>
              <a:pathLst>
                <a:path w="5290" h="13169" extrusionOk="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42"/>
            <p:cNvSpPr/>
            <p:nvPr/>
          </p:nvSpPr>
          <p:spPr>
            <a:xfrm>
              <a:off x="2341759" y="2989258"/>
              <a:ext cx="54219" cy="52857"/>
            </a:xfrm>
            <a:custGeom>
              <a:avLst/>
              <a:gdLst/>
              <a:ahLst/>
              <a:cxnLst/>
              <a:rect l="l" t="t" r="r" b="b"/>
              <a:pathLst>
                <a:path w="2071" h="2019" extrusionOk="0">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42"/>
            <p:cNvSpPr/>
            <p:nvPr/>
          </p:nvSpPr>
          <p:spPr>
            <a:xfrm>
              <a:off x="2355451" y="2989258"/>
              <a:ext cx="40527" cy="52857"/>
            </a:xfrm>
            <a:custGeom>
              <a:avLst/>
              <a:gdLst/>
              <a:ahLst/>
              <a:cxnLst/>
              <a:rect l="l" t="t" r="r" b="b"/>
              <a:pathLst>
                <a:path w="1548" h="2019" extrusionOk="0">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42"/>
            <p:cNvSpPr/>
            <p:nvPr/>
          </p:nvSpPr>
          <p:spPr>
            <a:xfrm>
              <a:off x="2261386" y="3058687"/>
              <a:ext cx="33982" cy="124538"/>
            </a:xfrm>
            <a:custGeom>
              <a:avLst/>
              <a:gdLst/>
              <a:ahLst/>
              <a:cxnLst/>
              <a:rect l="l" t="t" r="r" b="b"/>
              <a:pathLst>
                <a:path w="1298" h="4757" extrusionOk="0">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42"/>
            <p:cNvSpPr/>
            <p:nvPr/>
          </p:nvSpPr>
          <p:spPr>
            <a:xfrm>
              <a:off x="2263271" y="3058687"/>
              <a:ext cx="32097" cy="124538"/>
            </a:xfrm>
            <a:custGeom>
              <a:avLst/>
              <a:gdLst/>
              <a:ahLst/>
              <a:cxnLst/>
              <a:rect l="l" t="t" r="r" b="b"/>
              <a:pathLst>
                <a:path w="1226" h="4757" extrusionOk="0">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42"/>
            <p:cNvSpPr/>
            <p:nvPr/>
          </p:nvSpPr>
          <p:spPr>
            <a:xfrm>
              <a:off x="2442500" y="3058687"/>
              <a:ext cx="33982" cy="124538"/>
            </a:xfrm>
            <a:custGeom>
              <a:avLst/>
              <a:gdLst/>
              <a:ahLst/>
              <a:cxnLst/>
              <a:rect l="l" t="t" r="r" b="b"/>
              <a:pathLst>
                <a:path w="1298" h="4757" extrusionOk="0">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42"/>
            <p:cNvSpPr/>
            <p:nvPr/>
          </p:nvSpPr>
          <p:spPr>
            <a:xfrm>
              <a:off x="2459464" y="3058687"/>
              <a:ext cx="17017" cy="124538"/>
            </a:xfrm>
            <a:custGeom>
              <a:avLst/>
              <a:gdLst/>
              <a:ahLst/>
              <a:cxnLst/>
              <a:rect l="l" t="t" r="r" b="b"/>
              <a:pathLst>
                <a:path w="650" h="4757" extrusionOk="0">
                  <a:moveTo>
                    <a:pt x="1" y="0"/>
                  </a:moveTo>
                  <a:lnTo>
                    <a:pt x="1" y="4756"/>
                  </a:lnTo>
                  <a:lnTo>
                    <a:pt x="649" y="4756"/>
                  </a:lnTo>
                  <a:lnTo>
                    <a:pt x="649" y="0"/>
                  </a:ln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42"/>
            <p:cNvSpPr/>
            <p:nvPr/>
          </p:nvSpPr>
          <p:spPr>
            <a:xfrm>
              <a:off x="2255731" y="2927892"/>
              <a:ext cx="226405" cy="386260"/>
            </a:xfrm>
            <a:custGeom>
              <a:avLst/>
              <a:gdLst/>
              <a:ahLst/>
              <a:cxnLst/>
              <a:rect l="l" t="t" r="r" b="b"/>
              <a:pathLst>
                <a:path w="8648" h="14754" extrusionOk="0">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42"/>
          <p:cNvGrpSpPr/>
          <p:nvPr/>
        </p:nvGrpSpPr>
        <p:grpSpPr>
          <a:xfrm>
            <a:off x="2562449" y="3698828"/>
            <a:ext cx="376614" cy="424272"/>
            <a:chOff x="2209576" y="2442148"/>
            <a:chExt cx="307641" cy="346571"/>
          </a:xfrm>
        </p:grpSpPr>
        <p:sp>
          <p:nvSpPr>
            <p:cNvPr id="9165" name="Google Shape;9165;p42"/>
            <p:cNvSpPr/>
            <p:nvPr/>
          </p:nvSpPr>
          <p:spPr>
            <a:xfrm>
              <a:off x="2213084" y="2643001"/>
              <a:ext cx="300494" cy="15629"/>
            </a:xfrm>
            <a:custGeom>
              <a:avLst/>
              <a:gdLst/>
              <a:ahLst/>
              <a:cxnLst/>
              <a:rect l="l" t="t" r="r" b="b"/>
              <a:pathLst>
                <a:path w="11478" h="597" extrusionOk="0">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42"/>
            <p:cNvSpPr/>
            <p:nvPr/>
          </p:nvSpPr>
          <p:spPr>
            <a:xfrm>
              <a:off x="2234342" y="2506682"/>
              <a:ext cx="135351" cy="253606"/>
            </a:xfrm>
            <a:custGeom>
              <a:avLst/>
              <a:gdLst/>
              <a:ahLst/>
              <a:cxnLst/>
              <a:rect l="l" t="t" r="r" b="b"/>
              <a:pathLst>
                <a:path w="5170" h="9687" extrusionOk="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42"/>
            <p:cNvSpPr/>
            <p:nvPr/>
          </p:nvSpPr>
          <p:spPr>
            <a:xfrm>
              <a:off x="2255234" y="2506682"/>
              <a:ext cx="114459" cy="253606"/>
            </a:xfrm>
            <a:custGeom>
              <a:avLst/>
              <a:gdLst/>
              <a:ahLst/>
              <a:cxnLst/>
              <a:rect l="l" t="t" r="r" b="b"/>
              <a:pathLst>
                <a:path w="4372" h="9687" extrusionOk="0">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42"/>
            <p:cNvSpPr/>
            <p:nvPr/>
          </p:nvSpPr>
          <p:spPr>
            <a:xfrm>
              <a:off x="2243767" y="2752695"/>
              <a:ext cx="20525" cy="30945"/>
            </a:xfrm>
            <a:custGeom>
              <a:avLst/>
              <a:gdLst/>
              <a:ahLst/>
              <a:cxnLst/>
              <a:rect l="l" t="t" r="r" b="b"/>
              <a:pathLst>
                <a:path w="784" h="1182" extrusionOk="0">
                  <a:moveTo>
                    <a:pt x="54" y="0"/>
                  </a:moveTo>
                  <a:lnTo>
                    <a:pt x="1" y="1182"/>
                  </a:lnTo>
                  <a:lnTo>
                    <a:pt x="784" y="298"/>
                  </a:lnTo>
                  <a:lnTo>
                    <a:pt x="54"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42"/>
            <p:cNvSpPr/>
            <p:nvPr/>
          </p:nvSpPr>
          <p:spPr>
            <a:xfrm>
              <a:off x="2356970" y="2506682"/>
              <a:ext cx="135351" cy="253606"/>
            </a:xfrm>
            <a:custGeom>
              <a:avLst/>
              <a:gdLst/>
              <a:ahLst/>
              <a:cxnLst/>
              <a:rect l="l" t="t" r="r" b="b"/>
              <a:pathLst>
                <a:path w="5170" h="9687" extrusionOk="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42"/>
            <p:cNvSpPr/>
            <p:nvPr/>
          </p:nvSpPr>
          <p:spPr>
            <a:xfrm>
              <a:off x="2356970" y="2506682"/>
              <a:ext cx="135351" cy="248553"/>
            </a:xfrm>
            <a:custGeom>
              <a:avLst/>
              <a:gdLst/>
              <a:ahLst/>
              <a:cxnLst/>
              <a:rect l="l" t="t" r="r" b="b"/>
              <a:pathLst>
                <a:path w="5170" h="9494" extrusionOk="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42"/>
            <p:cNvSpPr/>
            <p:nvPr/>
          </p:nvSpPr>
          <p:spPr>
            <a:xfrm>
              <a:off x="2462370" y="2752695"/>
              <a:ext cx="20525" cy="30945"/>
            </a:xfrm>
            <a:custGeom>
              <a:avLst/>
              <a:gdLst/>
              <a:ahLst/>
              <a:cxnLst/>
              <a:rect l="l" t="t" r="r" b="b"/>
              <a:pathLst>
                <a:path w="784" h="1182" extrusionOk="0">
                  <a:moveTo>
                    <a:pt x="731" y="0"/>
                  </a:moveTo>
                  <a:lnTo>
                    <a:pt x="0" y="298"/>
                  </a:lnTo>
                  <a:lnTo>
                    <a:pt x="783" y="1182"/>
                  </a:lnTo>
                  <a:lnTo>
                    <a:pt x="731"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42"/>
            <p:cNvSpPr/>
            <p:nvPr/>
          </p:nvSpPr>
          <p:spPr>
            <a:xfrm>
              <a:off x="2346419" y="2447201"/>
              <a:ext cx="33851" cy="30840"/>
            </a:xfrm>
            <a:custGeom>
              <a:avLst/>
              <a:gdLst/>
              <a:ahLst/>
              <a:cxnLst/>
              <a:rect l="l" t="t" r="r" b="b"/>
              <a:pathLst>
                <a:path w="1293" h="1178" extrusionOk="0">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42"/>
            <p:cNvSpPr/>
            <p:nvPr/>
          </p:nvSpPr>
          <p:spPr>
            <a:xfrm>
              <a:off x="2311181" y="2472334"/>
              <a:ext cx="91211" cy="78043"/>
            </a:xfrm>
            <a:custGeom>
              <a:avLst/>
              <a:gdLst/>
              <a:ahLst/>
              <a:cxnLst/>
              <a:rect l="l" t="t" r="r" b="b"/>
              <a:pathLst>
                <a:path w="3484" h="2981" extrusionOk="0">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42"/>
            <p:cNvSpPr/>
            <p:nvPr/>
          </p:nvSpPr>
          <p:spPr>
            <a:xfrm>
              <a:off x="2353959" y="2472334"/>
              <a:ext cx="51077" cy="77964"/>
            </a:xfrm>
            <a:custGeom>
              <a:avLst/>
              <a:gdLst/>
              <a:ahLst/>
              <a:cxnLst/>
              <a:rect l="l" t="t" r="r" b="b"/>
              <a:pathLst>
                <a:path w="1951" h="2978" extrusionOk="0">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42"/>
            <p:cNvSpPr/>
            <p:nvPr/>
          </p:nvSpPr>
          <p:spPr>
            <a:xfrm>
              <a:off x="2343146" y="2496236"/>
              <a:ext cx="35238" cy="30159"/>
            </a:xfrm>
            <a:custGeom>
              <a:avLst/>
              <a:gdLst/>
              <a:ahLst/>
              <a:cxnLst/>
              <a:rect l="l" t="t" r="r" b="b"/>
              <a:pathLst>
                <a:path w="1346" h="1152" extrusionOk="0">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42"/>
            <p:cNvSpPr/>
            <p:nvPr/>
          </p:nvSpPr>
          <p:spPr>
            <a:xfrm>
              <a:off x="2346419" y="2623654"/>
              <a:ext cx="33851" cy="54219"/>
            </a:xfrm>
            <a:custGeom>
              <a:avLst/>
              <a:gdLst/>
              <a:ahLst/>
              <a:cxnLst/>
              <a:rect l="l" t="t" r="r" b="b"/>
              <a:pathLst>
                <a:path w="1293" h="2071" extrusionOk="0">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42"/>
            <p:cNvSpPr/>
            <p:nvPr/>
          </p:nvSpPr>
          <p:spPr>
            <a:xfrm>
              <a:off x="2355844" y="2623759"/>
              <a:ext cx="24426" cy="54114"/>
            </a:xfrm>
            <a:custGeom>
              <a:avLst/>
              <a:gdLst/>
              <a:ahLst/>
              <a:cxnLst/>
              <a:rect l="l" t="t" r="r" b="b"/>
              <a:pathLst>
                <a:path w="933" h="2067" extrusionOk="0">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42"/>
            <p:cNvSpPr/>
            <p:nvPr/>
          </p:nvSpPr>
          <p:spPr>
            <a:xfrm>
              <a:off x="2209576" y="2442148"/>
              <a:ext cx="307641" cy="346571"/>
            </a:xfrm>
            <a:custGeom>
              <a:avLst/>
              <a:gdLst/>
              <a:ahLst/>
              <a:cxnLst/>
              <a:rect l="l" t="t" r="r" b="b"/>
              <a:pathLst>
                <a:path w="11751" h="13238" extrusionOk="0">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42"/>
            <p:cNvSpPr/>
            <p:nvPr/>
          </p:nvSpPr>
          <p:spPr>
            <a:xfrm>
              <a:off x="2343251" y="2491052"/>
              <a:ext cx="47072" cy="40422"/>
            </a:xfrm>
            <a:custGeom>
              <a:avLst/>
              <a:gdLst/>
              <a:ahLst/>
              <a:cxnLst/>
              <a:rect l="l" t="t" r="r" b="b"/>
              <a:pathLst>
                <a:path w="1798" h="1544" extrusionOk="0">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0" name="Google Shape;9180;p42"/>
          <p:cNvGrpSpPr/>
          <p:nvPr/>
        </p:nvGrpSpPr>
        <p:grpSpPr>
          <a:xfrm>
            <a:off x="1491610" y="4271746"/>
            <a:ext cx="343058" cy="438085"/>
            <a:chOff x="1334850" y="2910142"/>
            <a:chExt cx="280231" cy="357854"/>
          </a:xfrm>
        </p:grpSpPr>
        <p:sp>
          <p:nvSpPr>
            <p:cNvPr id="9181" name="Google Shape;9181;p42"/>
            <p:cNvSpPr/>
            <p:nvPr/>
          </p:nvSpPr>
          <p:spPr>
            <a:xfrm>
              <a:off x="1339981" y="2915430"/>
              <a:ext cx="269942" cy="347513"/>
            </a:xfrm>
            <a:custGeom>
              <a:avLst/>
              <a:gdLst/>
              <a:ahLst/>
              <a:cxnLst/>
              <a:rect l="l" t="t" r="r" b="b"/>
              <a:pathLst>
                <a:path w="10311" h="13274" extrusionOk="0">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42"/>
            <p:cNvSpPr/>
            <p:nvPr/>
          </p:nvSpPr>
          <p:spPr>
            <a:xfrm>
              <a:off x="1539970" y="2915430"/>
              <a:ext cx="69953" cy="347513"/>
            </a:xfrm>
            <a:custGeom>
              <a:avLst/>
              <a:gdLst/>
              <a:ahLst/>
              <a:cxnLst/>
              <a:rect l="l" t="t" r="r" b="b"/>
              <a:pathLst>
                <a:path w="2672" h="13274" extrusionOk="0">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42"/>
            <p:cNvSpPr/>
            <p:nvPr/>
          </p:nvSpPr>
          <p:spPr>
            <a:xfrm>
              <a:off x="1409934" y="3016433"/>
              <a:ext cx="130062" cy="246406"/>
            </a:xfrm>
            <a:custGeom>
              <a:avLst/>
              <a:gdLst/>
              <a:ahLst/>
              <a:cxnLst/>
              <a:rect l="l" t="t" r="r" b="b"/>
              <a:pathLst>
                <a:path w="4968" h="9412" extrusionOk="0">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42"/>
            <p:cNvSpPr/>
            <p:nvPr/>
          </p:nvSpPr>
          <p:spPr>
            <a:xfrm>
              <a:off x="1464624" y="3016406"/>
              <a:ext cx="55371" cy="246432"/>
            </a:xfrm>
            <a:custGeom>
              <a:avLst/>
              <a:gdLst/>
              <a:ahLst/>
              <a:cxnLst/>
              <a:rect l="l" t="t" r="r" b="b"/>
              <a:pathLst>
                <a:path w="2115" h="9413" extrusionOk="0">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42"/>
            <p:cNvSpPr/>
            <p:nvPr/>
          </p:nvSpPr>
          <p:spPr>
            <a:xfrm>
              <a:off x="1484626" y="3016433"/>
              <a:ext cx="55371" cy="246406"/>
            </a:xfrm>
            <a:custGeom>
              <a:avLst/>
              <a:gdLst/>
              <a:ahLst/>
              <a:cxnLst/>
              <a:rect l="l" t="t" r="r" b="b"/>
              <a:pathLst>
                <a:path w="2115" h="9412" extrusionOk="0">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42"/>
            <p:cNvSpPr/>
            <p:nvPr/>
          </p:nvSpPr>
          <p:spPr>
            <a:xfrm>
              <a:off x="1484626" y="3016433"/>
              <a:ext cx="55371" cy="246275"/>
            </a:xfrm>
            <a:custGeom>
              <a:avLst/>
              <a:gdLst/>
              <a:ahLst/>
              <a:cxnLst/>
              <a:rect l="l" t="t" r="r" b="b"/>
              <a:pathLst>
                <a:path w="2115" h="9407" extrusionOk="0">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42"/>
            <p:cNvSpPr/>
            <p:nvPr/>
          </p:nvSpPr>
          <p:spPr>
            <a:xfrm>
              <a:off x="1431428" y="3126598"/>
              <a:ext cx="30212" cy="25997"/>
            </a:xfrm>
            <a:custGeom>
              <a:avLst/>
              <a:gdLst/>
              <a:ahLst/>
              <a:cxnLst/>
              <a:rect l="l" t="t" r="r" b="b"/>
              <a:pathLst>
                <a:path w="1154" h="993" extrusionOk="0">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42"/>
            <p:cNvSpPr/>
            <p:nvPr/>
          </p:nvSpPr>
          <p:spPr>
            <a:xfrm>
              <a:off x="1424386" y="3121362"/>
              <a:ext cx="42542" cy="36443"/>
            </a:xfrm>
            <a:custGeom>
              <a:avLst/>
              <a:gdLst/>
              <a:ahLst/>
              <a:cxnLst/>
              <a:rect l="l" t="t" r="r" b="b"/>
              <a:pathLst>
                <a:path w="1625" h="1392" extrusionOk="0">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42"/>
            <p:cNvSpPr/>
            <p:nvPr/>
          </p:nvSpPr>
          <p:spPr>
            <a:xfrm>
              <a:off x="1334850" y="2910142"/>
              <a:ext cx="280231" cy="357854"/>
            </a:xfrm>
            <a:custGeom>
              <a:avLst/>
              <a:gdLst/>
              <a:ahLst/>
              <a:cxnLst/>
              <a:rect l="l" t="t" r="r" b="b"/>
              <a:pathLst>
                <a:path w="10704" h="13669" extrusionOk="0">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0" name="Google Shape;9190;p42"/>
          <p:cNvGrpSpPr/>
          <p:nvPr/>
        </p:nvGrpSpPr>
        <p:grpSpPr>
          <a:xfrm>
            <a:off x="984586" y="5375373"/>
            <a:ext cx="269761" cy="463180"/>
            <a:chOff x="920682" y="3811650"/>
            <a:chExt cx="220357" cy="378353"/>
          </a:xfrm>
        </p:grpSpPr>
        <p:sp>
          <p:nvSpPr>
            <p:cNvPr id="9191" name="Google Shape;9191;p42"/>
            <p:cNvSpPr/>
            <p:nvPr/>
          </p:nvSpPr>
          <p:spPr>
            <a:xfrm>
              <a:off x="1004563" y="3984464"/>
              <a:ext cx="52596" cy="94850"/>
            </a:xfrm>
            <a:custGeom>
              <a:avLst/>
              <a:gdLst/>
              <a:ahLst/>
              <a:cxnLst/>
              <a:rect l="l" t="t" r="r" b="b"/>
              <a:pathLst>
                <a:path w="2009" h="3623" extrusionOk="0">
                  <a:moveTo>
                    <a:pt x="1" y="1"/>
                  </a:moveTo>
                  <a:lnTo>
                    <a:pt x="1" y="3623"/>
                  </a:lnTo>
                  <a:lnTo>
                    <a:pt x="2009" y="3623"/>
                  </a:lnTo>
                  <a:lnTo>
                    <a:pt x="2009"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42"/>
            <p:cNvSpPr/>
            <p:nvPr/>
          </p:nvSpPr>
          <p:spPr>
            <a:xfrm>
              <a:off x="1030848" y="3984464"/>
              <a:ext cx="26311" cy="94850"/>
            </a:xfrm>
            <a:custGeom>
              <a:avLst/>
              <a:gdLst/>
              <a:ahLst/>
              <a:cxnLst/>
              <a:rect l="l" t="t" r="r" b="b"/>
              <a:pathLst>
                <a:path w="1005" h="3623" extrusionOk="0">
                  <a:moveTo>
                    <a:pt x="1" y="1"/>
                  </a:moveTo>
                  <a:lnTo>
                    <a:pt x="1" y="3623"/>
                  </a:lnTo>
                  <a:lnTo>
                    <a:pt x="1005" y="3623"/>
                  </a:lnTo>
                  <a:lnTo>
                    <a:pt x="1005"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42"/>
            <p:cNvSpPr/>
            <p:nvPr/>
          </p:nvSpPr>
          <p:spPr>
            <a:xfrm>
              <a:off x="957413" y="3836443"/>
              <a:ext cx="146791" cy="177108"/>
            </a:xfrm>
            <a:custGeom>
              <a:avLst/>
              <a:gdLst/>
              <a:ahLst/>
              <a:cxnLst/>
              <a:rect l="l" t="t" r="r" b="b"/>
              <a:pathLst>
                <a:path w="5607" h="6765" extrusionOk="0">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42"/>
            <p:cNvSpPr/>
            <p:nvPr/>
          </p:nvSpPr>
          <p:spPr>
            <a:xfrm>
              <a:off x="978540" y="3836443"/>
              <a:ext cx="125167" cy="157028"/>
            </a:xfrm>
            <a:custGeom>
              <a:avLst/>
              <a:gdLst/>
              <a:ahLst/>
              <a:cxnLst/>
              <a:rect l="l" t="t" r="r" b="b"/>
              <a:pathLst>
                <a:path w="4781" h="5998" extrusionOk="0">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42"/>
            <p:cNvSpPr/>
            <p:nvPr/>
          </p:nvSpPr>
          <p:spPr>
            <a:xfrm>
              <a:off x="926206" y="3817331"/>
              <a:ext cx="209178" cy="40003"/>
            </a:xfrm>
            <a:custGeom>
              <a:avLst/>
              <a:gdLst/>
              <a:ahLst/>
              <a:cxnLst/>
              <a:rect l="l" t="t" r="r" b="b"/>
              <a:pathLst>
                <a:path w="7990" h="1528" extrusionOk="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42"/>
            <p:cNvSpPr/>
            <p:nvPr/>
          </p:nvSpPr>
          <p:spPr>
            <a:xfrm>
              <a:off x="952622" y="3817331"/>
              <a:ext cx="182763" cy="40003"/>
            </a:xfrm>
            <a:custGeom>
              <a:avLst/>
              <a:gdLst/>
              <a:ahLst/>
              <a:cxnLst/>
              <a:rect l="l" t="t" r="r" b="b"/>
              <a:pathLst>
                <a:path w="6981" h="1528" extrusionOk="0">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42"/>
            <p:cNvSpPr/>
            <p:nvPr/>
          </p:nvSpPr>
          <p:spPr>
            <a:xfrm>
              <a:off x="981420" y="3879430"/>
              <a:ext cx="99013" cy="91316"/>
            </a:xfrm>
            <a:custGeom>
              <a:avLst/>
              <a:gdLst/>
              <a:ahLst/>
              <a:cxnLst/>
              <a:rect l="l" t="t" r="r" b="b"/>
              <a:pathLst>
                <a:path w="3782" h="3488" extrusionOk="0">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42"/>
            <p:cNvSpPr/>
            <p:nvPr/>
          </p:nvSpPr>
          <p:spPr>
            <a:xfrm>
              <a:off x="980661" y="4063816"/>
              <a:ext cx="100400" cy="39663"/>
            </a:xfrm>
            <a:custGeom>
              <a:avLst/>
              <a:gdLst/>
              <a:ahLst/>
              <a:cxnLst/>
              <a:rect l="l" t="t" r="r" b="b"/>
              <a:pathLst>
                <a:path w="3835" h="1515" extrusionOk="0">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42"/>
            <p:cNvSpPr/>
            <p:nvPr/>
          </p:nvSpPr>
          <p:spPr>
            <a:xfrm>
              <a:off x="958041" y="4091750"/>
              <a:ext cx="145666" cy="41521"/>
            </a:xfrm>
            <a:custGeom>
              <a:avLst/>
              <a:gdLst/>
              <a:ahLst/>
              <a:cxnLst/>
              <a:rect l="l" t="t" r="r" b="b"/>
              <a:pathLst>
                <a:path w="5564" h="1586" extrusionOk="0">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42"/>
            <p:cNvSpPr/>
            <p:nvPr/>
          </p:nvSpPr>
          <p:spPr>
            <a:xfrm>
              <a:off x="926206" y="4112511"/>
              <a:ext cx="209178" cy="72074"/>
            </a:xfrm>
            <a:custGeom>
              <a:avLst/>
              <a:gdLst/>
              <a:ahLst/>
              <a:cxnLst/>
              <a:rect l="l" t="t" r="r" b="b"/>
              <a:pathLst>
                <a:path w="7990" h="2753" extrusionOk="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42"/>
            <p:cNvSpPr/>
            <p:nvPr/>
          </p:nvSpPr>
          <p:spPr>
            <a:xfrm>
              <a:off x="952491" y="4112511"/>
              <a:ext cx="182893" cy="72074"/>
            </a:xfrm>
            <a:custGeom>
              <a:avLst/>
              <a:gdLst/>
              <a:ahLst/>
              <a:cxnLst/>
              <a:rect l="l" t="t" r="r" b="b"/>
              <a:pathLst>
                <a:path w="6986" h="2753" extrusionOk="0">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42"/>
            <p:cNvSpPr/>
            <p:nvPr/>
          </p:nvSpPr>
          <p:spPr>
            <a:xfrm>
              <a:off x="920682" y="3811650"/>
              <a:ext cx="220357" cy="378353"/>
            </a:xfrm>
            <a:custGeom>
              <a:avLst/>
              <a:gdLst/>
              <a:ahLst/>
              <a:cxnLst/>
              <a:rect l="l" t="t" r="r" b="b"/>
              <a:pathLst>
                <a:path w="8417" h="14452" extrusionOk="0">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42"/>
            <p:cNvSpPr/>
            <p:nvPr/>
          </p:nvSpPr>
          <p:spPr>
            <a:xfrm>
              <a:off x="974011" y="3873828"/>
              <a:ext cx="113464" cy="102495"/>
            </a:xfrm>
            <a:custGeom>
              <a:avLst/>
              <a:gdLst/>
              <a:ahLst/>
              <a:cxnLst/>
              <a:rect l="l" t="t" r="r" b="b"/>
              <a:pathLst>
                <a:path w="4334" h="3915" extrusionOk="0">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42"/>
            <p:cNvSpPr/>
            <p:nvPr/>
          </p:nvSpPr>
          <p:spPr>
            <a:xfrm>
              <a:off x="985190" y="4129973"/>
              <a:ext cx="91342" cy="11231"/>
            </a:xfrm>
            <a:custGeom>
              <a:avLst/>
              <a:gdLst/>
              <a:ahLst/>
              <a:cxnLst/>
              <a:rect l="l" t="t" r="r" b="b"/>
              <a:pathLst>
                <a:path w="3489" h="429" extrusionOk="0">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42"/>
            <p:cNvSpPr/>
            <p:nvPr/>
          </p:nvSpPr>
          <p:spPr>
            <a:xfrm>
              <a:off x="985190" y="4154373"/>
              <a:ext cx="91342" cy="11231"/>
            </a:xfrm>
            <a:custGeom>
              <a:avLst/>
              <a:gdLst/>
              <a:ahLst/>
              <a:cxnLst/>
              <a:rect l="l" t="t" r="r" b="b"/>
              <a:pathLst>
                <a:path w="3489" h="429" extrusionOk="0">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6" name="Google Shape;9206;p42"/>
          <p:cNvGrpSpPr/>
          <p:nvPr/>
        </p:nvGrpSpPr>
        <p:grpSpPr>
          <a:xfrm>
            <a:off x="4632851" y="2604112"/>
            <a:ext cx="503819" cy="413471"/>
            <a:chOff x="3900804" y="1547918"/>
            <a:chExt cx="411550" cy="337748"/>
          </a:xfrm>
        </p:grpSpPr>
        <p:sp>
          <p:nvSpPr>
            <p:cNvPr id="9207" name="Google Shape;9207;p42"/>
            <p:cNvSpPr/>
            <p:nvPr/>
          </p:nvSpPr>
          <p:spPr>
            <a:xfrm>
              <a:off x="3906956" y="1582266"/>
              <a:ext cx="399350" cy="267298"/>
            </a:xfrm>
            <a:custGeom>
              <a:avLst/>
              <a:gdLst/>
              <a:ahLst/>
              <a:cxnLst/>
              <a:rect l="l" t="t" r="r" b="b"/>
              <a:pathLst>
                <a:path w="15254" h="10210" extrusionOk="0">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42"/>
            <p:cNvSpPr/>
            <p:nvPr/>
          </p:nvSpPr>
          <p:spPr>
            <a:xfrm>
              <a:off x="3934629" y="1582266"/>
              <a:ext cx="371677" cy="244286"/>
            </a:xfrm>
            <a:custGeom>
              <a:avLst/>
              <a:gdLst/>
              <a:ahLst/>
              <a:cxnLst/>
              <a:rect l="l" t="t" r="r" b="b"/>
              <a:pathLst>
                <a:path w="14197" h="9331" extrusionOk="0">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42"/>
            <p:cNvSpPr/>
            <p:nvPr/>
          </p:nvSpPr>
          <p:spPr>
            <a:xfrm>
              <a:off x="3947719" y="1553965"/>
              <a:ext cx="317590" cy="271330"/>
            </a:xfrm>
            <a:custGeom>
              <a:avLst/>
              <a:gdLst/>
              <a:ahLst/>
              <a:cxnLst/>
              <a:rect l="l" t="t" r="r" b="b"/>
              <a:pathLst>
                <a:path w="12131" h="10364" extrusionOk="0">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42"/>
            <p:cNvSpPr/>
            <p:nvPr/>
          </p:nvSpPr>
          <p:spPr>
            <a:xfrm>
              <a:off x="3961673" y="1553887"/>
              <a:ext cx="303636" cy="248631"/>
            </a:xfrm>
            <a:custGeom>
              <a:avLst/>
              <a:gdLst/>
              <a:ahLst/>
              <a:cxnLst/>
              <a:rect l="l" t="t" r="r" b="b"/>
              <a:pathLst>
                <a:path w="11598" h="9497" extrusionOk="0">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42"/>
            <p:cNvSpPr/>
            <p:nvPr/>
          </p:nvSpPr>
          <p:spPr>
            <a:xfrm>
              <a:off x="4106553" y="1553965"/>
              <a:ext cx="158756" cy="248553"/>
            </a:xfrm>
            <a:custGeom>
              <a:avLst/>
              <a:gdLst/>
              <a:ahLst/>
              <a:cxnLst/>
              <a:rect l="l" t="t" r="r" b="b"/>
              <a:pathLst>
                <a:path w="6064" h="9494" extrusionOk="0">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42"/>
            <p:cNvSpPr/>
            <p:nvPr/>
          </p:nvSpPr>
          <p:spPr>
            <a:xfrm>
              <a:off x="4106422" y="1815085"/>
              <a:ext cx="27829" cy="62439"/>
            </a:xfrm>
            <a:custGeom>
              <a:avLst/>
              <a:gdLst/>
              <a:ahLst/>
              <a:cxnLst/>
              <a:rect l="l" t="t" r="r" b="b"/>
              <a:pathLst>
                <a:path w="1063" h="2385" extrusionOk="0">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42"/>
            <p:cNvSpPr/>
            <p:nvPr/>
          </p:nvSpPr>
          <p:spPr>
            <a:xfrm>
              <a:off x="3900804" y="1547918"/>
              <a:ext cx="411550" cy="337748"/>
            </a:xfrm>
            <a:custGeom>
              <a:avLst/>
              <a:gdLst/>
              <a:ahLst/>
              <a:cxnLst/>
              <a:rect l="l" t="t" r="r" b="b"/>
              <a:pathLst>
                <a:path w="15720" h="12901" extrusionOk="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4" name="Google Shape;9214;p42"/>
          <p:cNvGrpSpPr/>
          <p:nvPr/>
        </p:nvGrpSpPr>
        <p:grpSpPr>
          <a:xfrm>
            <a:off x="4152780" y="5375533"/>
            <a:ext cx="445457" cy="445617"/>
            <a:chOff x="3508654" y="3811781"/>
            <a:chExt cx="363876" cy="364007"/>
          </a:xfrm>
        </p:grpSpPr>
        <p:sp>
          <p:nvSpPr>
            <p:cNvPr id="9215" name="Google Shape;9215;p42"/>
            <p:cNvSpPr/>
            <p:nvPr/>
          </p:nvSpPr>
          <p:spPr>
            <a:xfrm>
              <a:off x="3514047" y="3817069"/>
              <a:ext cx="133727" cy="64534"/>
            </a:xfrm>
            <a:custGeom>
              <a:avLst/>
              <a:gdLst/>
              <a:ahLst/>
              <a:cxnLst/>
              <a:rect l="l" t="t" r="r" b="b"/>
              <a:pathLst>
                <a:path w="5108" h="2465" extrusionOk="0">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42"/>
            <p:cNvSpPr/>
            <p:nvPr/>
          </p:nvSpPr>
          <p:spPr>
            <a:xfrm>
              <a:off x="3541222" y="3854664"/>
              <a:ext cx="58879" cy="27070"/>
            </a:xfrm>
            <a:custGeom>
              <a:avLst/>
              <a:gdLst/>
              <a:ahLst/>
              <a:cxnLst/>
              <a:rect l="l" t="t" r="r" b="b"/>
              <a:pathLst>
                <a:path w="2249" h="1034" extrusionOk="0">
                  <a:moveTo>
                    <a:pt x="1029" y="1"/>
                  </a:moveTo>
                  <a:cubicBezTo>
                    <a:pt x="1029" y="573"/>
                    <a:pt x="567" y="1034"/>
                    <a:pt x="1" y="1034"/>
                  </a:cubicBezTo>
                  <a:lnTo>
                    <a:pt x="2249" y="1034"/>
                  </a:lnTo>
                  <a:lnTo>
                    <a:pt x="2249"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42"/>
            <p:cNvSpPr/>
            <p:nvPr/>
          </p:nvSpPr>
          <p:spPr>
            <a:xfrm>
              <a:off x="3551668" y="3816939"/>
              <a:ext cx="240359" cy="353430"/>
            </a:xfrm>
            <a:custGeom>
              <a:avLst/>
              <a:gdLst/>
              <a:ahLst/>
              <a:cxnLst/>
              <a:rect l="l" t="t" r="r" b="b"/>
              <a:pathLst>
                <a:path w="9181" h="13500" extrusionOk="0">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42"/>
            <p:cNvSpPr/>
            <p:nvPr/>
          </p:nvSpPr>
          <p:spPr>
            <a:xfrm>
              <a:off x="3589262" y="4089996"/>
              <a:ext cx="202764" cy="80373"/>
            </a:xfrm>
            <a:custGeom>
              <a:avLst/>
              <a:gdLst/>
              <a:ahLst/>
              <a:cxnLst/>
              <a:rect l="l" t="t" r="r" b="b"/>
              <a:pathLst>
                <a:path w="7745" h="3070" extrusionOk="0">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42"/>
            <p:cNvSpPr/>
            <p:nvPr/>
          </p:nvSpPr>
          <p:spPr>
            <a:xfrm>
              <a:off x="3551668" y="3817069"/>
              <a:ext cx="233211" cy="15499"/>
            </a:xfrm>
            <a:custGeom>
              <a:avLst/>
              <a:gdLst/>
              <a:ahLst/>
              <a:cxnLst/>
              <a:rect l="l" t="t" r="r" b="b"/>
              <a:pathLst>
                <a:path w="8908" h="592" extrusionOk="0">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42"/>
            <p:cNvSpPr/>
            <p:nvPr/>
          </p:nvSpPr>
          <p:spPr>
            <a:xfrm>
              <a:off x="3626883" y="4105835"/>
              <a:ext cx="240359" cy="64665"/>
            </a:xfrm>
            <a:custGeom>
              <a:avLst/>
              <a:gdLst/>
              <a:ahLst/>
              <a:cxnLst/>
              <a:rect l="l" t="t" r="r" b="b"/>
              <a:pathLst>
                <a:path w="9181" h="2470" extrusionOk="0">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42"/>
            <p:cNvSpPr/>
            <p:nvPr/>
          </p:nvSpPr>
          <p:spPr>
            <a:xfrm>
              <a:off x="3626883" y="4155891"/>
              <a:ext cx="232452" cy="14608"/>
            </a:xfrm>
            <a:custGeom>
              <a:avLst/>
              <a:gdLst/>
              <a:ahLst/>
              <a:cxnLst/>
              <a:rect l="l" t="t" r="r" b="b"/>
              <a:pathLst>
                <a:path w="8879" h="558" extrusionOk="0">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42"/>
            <p:cNvSpPr/>
            <p:nvPr/>
          </p:nvSpPr>
          <p:spPr>
            <a:xfrm>
              <a:off x="3610389" y="4105835"/>
              <a:ext cx="54114" cy="27070"/>
            </a:xfrm>
            <a:custGeom>
              <a:avLst/>
              <a:gdLst/>
              <a:ahLst/>
              <a:cxnLst/>
              <a:rect l="l" t="t" r="r" b="b"/>
              <a:pathLst>
                <a:path w="2067" h="1034" extrusionOk="0">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42"/>
            <p:cNvSpPr/>
            <p:nvPr/>
          </p:nvSpPr>
          <p:spPr>
            <a:xfrm>
              <a:off x="3718303" y="3889379"/>
              <a:ext cx="147943" cy="148074"/>
            </a:xfrm>
            <a:custGeom>
              <a:avLst/>
              <a:gdLst/>
              <a:ahLst/>
              <a:cxnLst/>
              <a:rect l="l" t="t" r="r" b="b"/>
              <a:pathLst>
                <a:path w="5651" h="5656" extrusionOk="0">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42"/>
            <p:cNvSpPr/>
            <p:nvPr/>
          </p:nvSpPr>
          <p:spPr>
            <a:xfrm>
              <a:off x="3689767" y="3938178"/>
              <a:ext cx="127680" cy="127680"/>
            </a:xfrm>
            <a:custGeom>
              <a:avLst/>
              <a:gdLst/>
              <a:ahLst/>
              <a:cxnLst/>
              <a:rect l="l" t="t" r="r" b="b"/>
              <a:pathLst>
                <a:path w="4877" h="4877" extrusionOk="0">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42"/>
            <p:cNvSpPr/>
            <p:nvPr/>
          </p:nvSpPr>
          <p:spPr>
            <a:xfrm>
              <a:off x="3508654" y="3811781"/>
              <a:ext cx="363876" cy="364007"/>
            </a:xfrm>
            <a:custGeom>
              <a:avLst/>
              <a:gdLst/>
              <a:ahLst/>
              <a:cxnLst/>
              <a:rect l="l" t="t" r="r" b="b"/>
              <a:pathLst>
                <a:path w="13899" h="13904" extrusionOk="0">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42"/>
            <p:cNvSpPr/>
            <p:nvPr/>
          </p:nvSpPr>
          <p:spPr>
            <a:xfrm>
              <a:off x="3612274" y="3916553"/>
              <a:ext cx="130952" cy="25185"/>
            </a:xfrm>
            <a:custGeom>
              <a:avLst/>
              <a:gdLst/>
              <a:ahLst/>
              <a:cxnLst/>
              <a:rect l="l" t="t" r="r" b="b"/>
              <a:pathLst>
                <a:path w="5002" h="962" extrusionOk="0">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42"/>
            <p:cNvSpPr/>
            <p:nvPr/>
          </p:nvSpPr>
          <p:spPr>
            <a:xfrm>
              <a:off x="3612274" y="3958572"/>
              <a:ext cx="101919" cy="25290"/>
            </a:xfrm>
            <a:custGeom>
              <a:avLst/>
              <a:gdLst/>
              <a:ahLst/>
              <a:cxnLst/>
              <a:rect l="l" t="t" r="r" b="b"/>
              <a:pathLst>
                <a:path w="3893" h="966" extrusionOk="0">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42"/>
            <p:cNvSpPr/>
            <p:nvPr/>
          </p:nvSpPr>
          <p:spPr>
            <a:xfrm>
              <a:off x="3612274" y="3874430"/>
              <a:ext cx="160143" cy="25290"/>
            </a:xfrm>
            <a:custGeom>
              <a:avLst/>
              <a:gdLst/>
              <a:ahLst/>
              <a:cxnLst/>
              <a:rect l="l" t="t" r="r" b="b"/>
              <a:pathLst>
                <a:path w="6117" h="966" extrusionOk="0">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9" name="Google Shape;9229;p42"/>
          <p:cNvGrpSpPr/>
          <p:nvPr/>
        </p:nvGrpSpPr>
        <p:grpSpPr>
          <a:xfrm>
            <a:off x="2013697" y="5379379"/>
            <a:ext cx="379563" cy="458693"/>
            <a:chOff x="1761322" y="3814923"/>
            <a:chExt cx="310050" cy="374688"/>
          </a:xfrm>
        </p:grpSpPr>
        <p:sp>
          <p:nvSpPr>
            <p:cNvPr id="9230" name="Google Shape;9230;p42"/>
            <p:cNvSpPr/>
            <p:nvPr/>
          </p:nvSpPr>
          <p:spPr>
            <a:xfrm>
              <a:off x="1786979" y="3829767"/>
              <a:ext cx="257978" cy="333455"/>
            </a:xfrm>
            <a:custGeom>
              <a:avLst/>
              <a:gdLst/>
              <a:ahLst/>
              <a:cxnLst/>
              <a:rect l="l" t="t" r="r" b="b"/>
              <a:pathLst>
                <a:path w="9854" h="12737" extrusionOk="0">
                  <a:moveTo>
                    <a:pt x="1" y="1"/>
                  </a:moveTo>
                  <a:lnTo>
                    <a:pt x="1" y="12736"/>
                  </a:lnTo>
                  <a:lnTo>
                    <a:pt x="9854" y="12736"/>
                  </a:lnTo>
                  <a:lnTo>
                    <a:pt x="9854"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42"/>
            <p:cNvSpPr/>
            <p:nvPr/>
          </p:nvSpPr>
          <p:spPr>
            <a:xfrm>
              <a:off x="1786979" y="3829767"/>
              <a:ext cx="57622" cy="333455"/>
            </a:xfrm>
            <a:custGeom>
              <a:avLst/>
              <a:gdLst/>
              <a:ahLst/>
              <a:cxnLst/>
              <a:rect l="l" t="t" r="r" b="b"/>
              <a:pathLst>
                <a:path w="2201" h="12737" extrusionOk="0">
                  <a:moveTo>
                    <a:pt x="1" y="1"/>
                  </a:moveTo>
                  <a:lnTo>
                    <a:pt x="1" y="12736"/>
                  </a:lnTo>
                  <a:lnTo>
                    <a:pt x="2201" y="12736"/>
                  </a:lnTo>
                  <a:lnTo>
                    <a:pt x="2201"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42"/>
            <p:cNvSpPr/>
            <p:nvPr/>
          </p:nvSpPr>
          <p:spPr>
            <a:xfrm>
              <a:off x="1766846" y="4149215"/>
              <a:ext cx="299002" cy="34872"/>
            </a:xfrm>
            <a:custGeom>
              <a:avLst/>
              <a:gdLst/>
              <a:ahLst/>
              <a:cxnLst/>
              <a:rect l="l" t="t" r="r" b="b"/>
              <a:pathLst>
                <a:path w="11421" h="1332" extrusionOk="0">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42"/>
            <p:cNvSpPr/>
            <p:nvPr/>
          </p:nvSpPr>
          <p:spPr>
            <a:xfrm>
              <a:off x="1927330" y="3864979"/>
              <a:ext cx="95636" cy="262271"/>
            </a:xfrm>
            <a:custGeom>
              <a:avLst/>
              <a:gdLst/>
              <a:ahLst/>
              <a:cxnLst/>
              <a:rect l="l" t="t" r="r" b="b"/>
              <a:pathLst>
                <a:path w="3653" h="10018" extrusionOk="0">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42"/>
            <p:cNvSpPr/>
            <p:nvPr/>
          </p:nvSpPr>
          <p:spPr>
            <a:xfrm>
              <a:off x="1809127" y="3864874"/>
              <a:ext cx="96238" cy="156216"/>
            </a:xfrm>
            <a:custGeom>
              <a:avLst/>
              <a:gdLst/>
              <a:ahLst/>
              <a:cxnLst/>
              <a:rect l="l" t="t" r="r" b="b"/>
              <a:pathLst>
                <a:path w="3676" h="5967" extrusionOk="0">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42"/>
            <p:cNvSpPr/>
            <p:nvPr/>
          </p:nvSpPr>
          <p:spPr>
            <a:xfrm>
              <a:off x="1808996" y="3864979"/>
              <a:ext cx="35605" cy="156111"/>
            </a:xfrm>
            <a:custGeom>
              <a:avLst/>
              <a:gdLst/>
              <a:ahLst/>
              <a:cxnLst/>
              <a:rect l="l" t="t" r="r" b="b"/>
              <a:pathLst>
                <a:path w="1360" h="5963" extrusionOk="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42"/>
            <p:cNvSpPr/>
            <p:nvPr/>
          </p:nvSpPr>
          <p:spPr>
            <a:xfrm>
              <a:off x="1808996" y="4049626"/>
              <a:ext cx="23667" cy="62020"/>
            </a:xfrm>
            <a:custGeom>
              <a:avLst/>
              <a:gdLst/>
              <a:ahLst/>
              <a:cxnLst/>
              <a:rect l="l" t="t" r="r" b="b"/>
              <a:pathLst>
                <a:path w="904" h="2369" extrusionOk="0">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42"/>
            <p:cNvSpPr/>
            <p:nvPr/>
          </p:nvSpPr>
          <p:spPr>
            <a:xfrm>
              <a:off x="1858424" y="4068109"/>
              <a:ext cx="21284" cy="21284"/>
            </a:xfrm>
            <a:custGeom>
              <a:avLst/>
              <a:gdLst/>
              <a:ahLst/>
              <a:cxnLst/>
              <a:rect l="l" t="t" r="r" b="b"/>
              <a:pathLst>
                <a:path w="813" h="813" extrusionOk="0">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42"/>
            <p:cNvSpPr/>
            <p:nvPr/>
          </p:nvSpPr>
          <p:spPr>
            <a:xfrm>
              <a:off x="1803446" y="4036589"/>
              <a:ext cx="11100" cy="88253"/>
            </a:xfrm>
            <a:custGeom>
              <a:avLst/>
              <a:gdLst/>
              <a:ahLst/>
              <a:cxnLst/>
              <a:rect l="l" t="t" r="r" b="b"/>
              <a:pathLst>
                <a:path w="424" h="3371" extrusionOk="0">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42"/>
            <p:cNvSpPr/>
            <p:nvPr/>
          </p:nvSpPr>
          <p:spPr>
            <a:xfrm>
              <a:off x="1927330" y="3992135"/>
              <a:ext cx="95636" cy="22044"/>
            </a:xfrm>
            <a:custGeom>
              <a:avLst/>
              <a:gdLst/>
              <a:ahLst/>
              <a:cxnLst/>
              <a:rect l="l" t="t" r="r" b="b"/>
              <a:pathLst>
                <a:path w="3653" h="842" extrusionOk="0">
                  <a:moveTo>
                    <a:pt x="1" y="1"/>
                  </a:moveTo>
                  <a:lnTo>
                    <a:pt x="1" y="841"/>
                  </a:lnTo>
                  <a:lnTo>
                    <a:pt x="3652" y="841"/>
                  </a:lnTo>
                  <a:lnTo>
                    <a:pt x="3652"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42"/>
            <p:cNvSpPr/>
            <p:nvPr/>
          </p:nvSpPr>
          <p:spPr>
            <a:xfrm>
              <a:off x="1993382" y="3909014"/>
              <a:ext cx="29583" cy="83148"/>
            </a:xfrm>
            <a:custGeom>
              <a:avLst/>
              <a:gdLst/>
              <a:ahLst/>
              <a:cxnLst/>
              <a:rect l="l" t="t" r="r" b="b"/>
              <a:pathLst>
                <a:path w="1130" h="3176" extrusionOk="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42"/>
            <p:cNvSpPr/>
            <p:nvPr/>
          </p:nvSpPr>
          <p:spPr>
            <a:xfrm>
              <a:off x="1971364" y="3934670"/>
              <a:ext cx="22044" cy="57491"/>
            </a:xfrm>
            <a:custGeom>
              <a:avLst/>
              <a:gdLst/>
              <a:ahLst/>
              <a:cxnLst/>
              <a:rect l="l" t="t" r="r" b="b"/>
              <a:pathLst>
                <a:path w="842" h="2196" extrusionOk="0">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42"/>
            <p:cNvSpPr/>
            <p:nvPr/>
          </p:nvSpPr>
          <p:spPr>
            <a:xfrm>
              <a:off x="1927330" y="3909773"/>
              <a:ext cx="22044" cy="82388"/>
            </a:xfrm>
            <a:custGeom>
              <a:avLst/>
              <a:gdLst/>
              <a:ahLst/>
              <a:cxnLst/>
              <a:rect l="l" t="t" r="r" b="b"/>
              <a:pathLst>
                <a:path w="842" h="3147" extrusionOk="0">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42"/>
            <p:cNvSpPr/>
            <p:nvPr/>
          </p:nvSpPr>
          <p:spPr>
            <a:xfrm>
              <a:off x="1949347" y="3942969"/>
              <a:ext cx="22044" cy="49192"/>
            </a:xfrm>
            <a:custGeom>
              <a:avLst/>
              <a:gdLst/>
              <a:ahLst/>
              <a:cxnLst/>
              <a:rect l="l" t="t" r="r" b="b"/>
              <a:pathLst>
                <a:path w="842" h="1879" extrusionOk="0">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42"/>
            <p:cNvSpPr/>
            <p:nvPr/>
          </p:nvSpPr>
          <p:spPr>
            <a:xfrm>
              <a:off x="1974139" y="4054182"/>
              <a:ext cx="46679" cy="72545"/>
            </a:xfrm>
            <a:custGeom>
              <a:avLst/>
              <a:gdLst/>
              <a:ahLst/>
              <a:cxnLst/>
              <a:rect l="l" t="t" r="r" b="b"/>
              <a:pathLst>
                <a:path w="1783" h="2771" extrusionOk="0">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42"/>
            <p:cNvSpPr/>
            <p:nvPr/>
          </p:nvSpPr>
          <p:spPr>
            <a:xfrm>
              <a:off x="1927330" y="4044966"/>
              <a:ext cx="22044" cy="82284"/>
            </a:xfrm>
            <a:custGeom>
              <a:avLst/>
              <a:gdLst/>
              <a:ahLst/>
              <a:cxnLst/>
              <a:rect l="l" t="t" r="r" b="b"/>
              <a:pathLst>
                <a:path w="842" h="3143" extrusionOk="0">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42"/>
            <p:cNvSpPr/>
            <p:nvPr/>
          </p:nvSpPr>
          <p:spPr>
            <a:xfrm>
              <a:off x="1949347" y="4073633"/>
              <a:ext cx="22044" cy="53617"/>
            </a:xfrm>
            <a:custGeom>
              <a:avLst/>
              <a:gdLst/>
              <a:ahLst/>
              <a:cxnLst/>
              <a:rect l="l" t="t" r="r" b="b"/>
              <a:pathLst>
                <a:path w="842" h="2048" extrusionOk="0">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42"/>
            <p:cNvSpPr/>
            <p:nvPr/>
          </p:nvSpPr>
          <p:spPr>
            <a:xfrm>
              <a:off x="1777685" y="3820473"/>
              <a:ext cx="277351" cy="22541"/>
            </a:xfrm>
            <a:custGeom>
              <a:avLst/>
              <a:gdLst/>
              <a:ahLst/>
              <a:cxnLst/>
              <a:rect l="l" t="t" r="r" b="b"/>
              <a:pathLst>
                <a:path w="10594" h="861" extrusionOk="0">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42"/>
            <p:cNvSpPr/>
            <p:nvPr/>
          </p:nvSpPr>
          <p:spPr>
            <a:xfrm>
              <a:off x="1761322" y="3814923"/>
              <a:ext cx="310050" cy="374688"/>
            </a:xfrm>
            <a:custGeom>
              <a:avLst/>
              <a:gdLst/>
              <a:ahLst/>
              <a:cxnLst/>
              <a:rect l="l" t="t" r="r" b="b"/>
              <a:pathLst>
                <a:path w="11843" h="14312" extrusionOk="0">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42"/>
            <p:cNvSpPr/>
            <p:nvPr/>
          </p:nvSpPr>
          <p:spPr>
            <a:xfrm>
              <a:off x="1921806" y="3859455"/>
              <a:ext cx="106683" cy="273319"/>
            </a:xfrm>
            <a:custGeom>
              <a:avLst/>
              <a:gdLst/>
              <a:ahLst/>
              <a:cxnLst/>
              <a:rect l="l" t="t" r="r" b="b"/>
              <a:pathLst>
                <a:path w="4075" h="10440" extrusionOk="0">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42"/>
            <p:cNvSpPr/>
            <p:nvPr/>
          </p:nvSpPr>
          <p:spPr>
            <a:xfrm>
              <a:off x="1803446" y="3859324"/>
              <a:ext cx="107443" cy="167290"/>
            </a:xfrm>
            <a:custGeom>
              <a:avLst/>
              <a:gdLst/>
              <a:ahLst/>
              <a:cxnLst/>
              <a:rect l="l" t="t" r="r" b="b"/>
              <a:pathLst>
                <a:path w="4104" h="6390" extrusionOk="0">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42"/>
            <p:cNvSpPr/>
            <p:nvPr/>
          </p:nvSpPr>
          <p:spPr>
            <a:xfrm>
              <a:off x="1822688" y="3937550"/>
              <a:ext cx="67335" cy="10969"/>
            </a:xfrm>
            <a:custGeom>
              <a:avLst/>
              <a:gdLst/>
              <a:ahLst/>
              <a:cxnLst/>
              <a:rect l="l" t="t" r="r" b="b"/>
              <a:pathLst>
                <a:path w="2572" h="419" extrusionOk="0">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42"/>
            <p:cNvSpPr/>
            <p:nvPr/>
          </p:nvSpPr>
          <p:spPr>
            <a:xfrm>
              <a:off x="1822688" y="3962709"/>
              <a:ext cx="67335" cy="11100"/>
            </a:xfrm>
            <a:custGeom>
              <a:avLst/>
              <a:gdLst/>
              <a:ahLst/>
              <a:cxnLst/>
              <a:rect l="l" t="t" r="r" b="b"/>
              <a:pathLst>
                <a:path w="2572" h="424" extrusionOk="0">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42"/>
            <p:cNvSpPr/>
            <p:nvPr/>
          </p:nvSpPr>
          <p:spPr>
            <a:xfrm>
              <a:off x="1822688" y="3987999"/>
              <a:ext cx="67335" cy="10969"/>
            </a:xfrm>
            <a:custGeom>
              <a:avLst/>
              <a:gdLst/>
              <a:ahLst/>
              <a:cxnLst/>
              <a:rect l="l" t="t" r="r" b="b"/>
              <a:pathLst>
                <a:path w="2572" h="419" extrusionOk="0">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42"/>
            <p:cNvSpPr/>
            <p:nvPr/>
          </p:nvSpPr>
          <p:spPr>
            <a:xfrm>
              <a:off x="1847611" y="4062690"/>
              <a:ext cx="37621" cy="32149"/>
            </a:xfrm>
            <a:custGeom>
              <a:avLst/>
              <a:gdLst/>
              <a:ahLst/>
              <a:cxnLst/>
              <a:rect l="l" t="t" r="r" b="b"/>
              <a:pathLst>
                <a:path w="1437" h="1228" extrusionOk="0">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42"/>
            <p:cNvSpPr/>
            <p:nvPr/>
          </p:nvSpPr>
          <p:spPr>
            <a:xfrm>
              <a:off x="1803446" y="4036589"/>
              <a:ext cx="34636" cy="88305"/>
            </a:xfrm>
            <a:custGeom>
              <a:avLst/>
              <a:gdLst/>
              <a:ahLst/>
              <a:cxnLst/>
              <a:rect l="l" t="t" r="r" b="b"/>
              <a:pathLst>
                <a:path w="1323" h="3373" extrusionOk="0">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42"/>
            <p:cNvSpPr/>
            <p:nvPr/>
          </p:nvSpPr>
          <p:spPr>
            <a:xfrm>
              <a:off x="1822688" y="3912286"/>
              <a:ext cx="67335" cy="11074"/>
            </a:xfrm>
            <a:custGeom>
              <a:avLst/>
              <a:gdLst/>
              <a:ahLst/>
              <a:cxnLst/>
              <a:rect l="l" t="t" r="r" b="b"/>
              <a:pathLst>
                <a:path w="2572" h="423" extrusionOk="0">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42"/>
            <p:cNvSpPr/>
            <p:nvPr/>
          </p:nvSpPr>
          <p:spPr>
            <a:xfrm>
              <a:off x="1822688" y="3887127"/>
              <a:ext cx="67335" cy="10969"/>
            </a:xfrm>
            <a:custGeom>
              <a:avLst/>
              <a:gdLst/>
              <a:ahLst/>
              <a:cxnLst/>
              <a:rect l="l" t="t" r="r" b="b"/>
              <a:pathLst>
                <a:path w="2572" h="419" extrusionOk="0">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8" name="Google Shape;9258;p42"/>
          <p:cNvGrpSpPr/>
          <p:nvPr/>
        </p:nvGrpSpPr>
        <p:grpSpPr>
          <a:xfrm>
            <a:off x="3045436" y="3695335"/>
            <a:ext cx="488563" cy="456802"/>
            <a:chOff x="2604109" y="2439295"/>
            <a:chExt cx="399088" cy="373144"/>
          </a:xfrm>
        </p:grpSpPr>
        <p:sp>
          <p:nvSpPr>
            <p:cNvPr id="9259" name="Google Shape;9259;p42"/>
            <p:cNvSpPr/>
            <p:nvPr/>
          </p:nvSpPr>
          <p:spPr>
            <a:xfrm>
              <a:off x="2619712" y="2611559"/>
              <a:ext cx="95845" cy="194989"/>
            </a:xfrm>
            <a:custGeom>
              <a:avLst/>
              <a:gdLst/>
              <a:ahLst/>
              <a:cxnLst/>
              <a:rect l="l" t="t" r="r" b="b"/>
              <a:pathLst>
                <a:path w="3661" h="7448" extrusionOk="0">
                  <a:moveTo>
                    <a:pt x="0" y="1"/>
                  </a:moveTo>
                  <a:lnTo>
                    <a:pt x="0" y="7447"/>
                  </a:lnTo>
                  <a:lnTo>
                    <a:pt x="3661" y="7447"/>
                  </a:lnTo>
                  <a:lnTo>
                    <a:pt x="3661" y="1"/>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42"/>
            <p:cNvSpPr/>
            <p:nvPr/>
          </p:nvSpPr>
          <p:spPr>
            <a:xfrm>
              <a:off x="2695922" y="2611559"/>
              <a:ext cx="19635" cy="154095"/>
            </a:xfrm>
            <a:custGeom>
              <a:avLst/>
              <a:gdLst/>
              <a:ahLst/>
              <a:cxnLst/>
              <a:rect l="l" t="t" r="r" b="b"/>
              <a:pathLst>
                <a:path w="750" h="5886" extrusionOk="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42"/>
            <p:cNvSpPr/>
            <p:nvPr/>
          </p:nvSpPr>
          <p:spPr>
            <a:xfrm>
              <a:off x="2619712" y="2778221"/>
              <a:ext cx="56627" cy="28327"/>
            </a:xfrm>
            <a:custGeom>
              <a:avLst/>
              <a:gdLst/>
              <a:ahLst/>
              <a:cxnLst/>
              <a:rect l="l" t="t" r="r" b="b"/>
              <a:pathLst>
                <a:path w="2163" h="1082" extrusionOk="0">
                  <a:moveTo>
                    <a:pt x="0" y="0"/>
                  </a:moveTo>
                  <a:lnTo>
                    <a:pt x="0" y="1081"/>
                  </a:lnTo>
                  <a:lnTo>
                    <a:pt x="2162" y="1081"/>
                  </a:lnTo>
                  <a:lnTo>
                    <a:pt x="21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42"/>
            <p:cNvSpPr/>
            <p:nvPr/>
          </p:nvSpPr>
          <p:spPr>
            <a:xfrm>
              <a:off x="2610156" y="2554984"/>
              <a:ext cx="105401" cy="56601"/>
            </a:xfrm>
            <a:custGeom>
              <a:avLst/>
              <a:gdLst/>
              <a:ahLst/>
              <a:cxnLst/>
              <a:rect l="l" t="t" r="r" b="b"/>
              <a:pathLst>
                <a:path w="4026" h="2162" extrusionOk="0">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42"/>
            <p:cNvSpPr/>
            <p:nvPr/>
          </p:nvSpPr>
          <p:spPr>
            <a:xfrm>
              <a:off x="2610261" y="2554984"/>
              <a:ext cx="105427" cy="56601"/>
            </a:xfrm>
            <a:custGeom>
              <a:avLst/>
              <a:gdLst/>
              <a:ahLst/>
              <a:cxnLst/>
              <a:rect l="l" t="t" r="r" b="b"/>
              <a:pathLst>
                <a:path w="4027" h="2162" extrusionOk="0">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42"/>
            <p:cNvSpPr/>
            <p:nvPr/>
          </p:nvSpPr>
          <p:spPr>
            <a:xfrm>
              <a:off x="2646363" y="2639860"/>
              <a:ext cx="42542" cy="60659"/>
            </a:xfrm>
            <a:custGeom>
              <a:avLst/>
              <a:gdLst/>
              <a:ahLst/>
              <a:cxnLst/>
              <a:rect l="l" t="t" r="r" b="b"/>
              <a:pathLst>
                <a:path w="1625" h="2317" extrusionOk="0">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42"/>
            <p:cNvSpPr/>
            <p:nvPr/>
          </p:nvSpPr>
          <p:spPr>
            <a:xfrm>
              <a:off x="2662464" y="2639860"/>
              <a:ext cx="26442" cy="60659"/>
            </a:xfrm>
            <a:custGeom>
              <a:avLst/>
              <a:gdLst/>
              <a:ahLst/>
              <a:cxnLst/>
              <a:rect l="l" t="t" r="r" b="b"/>
              <a:pathLst>
                <a:path w="1010" h="2317" extrusionOk="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42"/>
            <p:cNvSpPr/>
            <p:nvPr/>
          </p:nvSpPr>
          <p:spPr>
            <a:xfrm>
              <a:off x="2891748" y="2611559"/>
              <a:ext cx="95871" cy="194989"/>
            </a:xfrm>
            <a:custGeom>
              <a:avLst/>
              <a:gdLst/>
              <a:ahLst/>
              <a:cxnLst/>
              <a:rect l="l" t="t" r="r" b="b"/>
              <a:pathLst>
                <a:path w="3662" h="7448" extrusionOk="0">
                  <a:moveTo>
                    <a:pt x="0" y="1"/>
                  </a:moveTo>
                  <a:lnTo>
                    <a:pt x="0" y="7447"/>
                  </a:lnTo>
                  <a:lnTo>
                    <a:pt x="3661" y="7447"/>
                  </a:lnTo>
                  <a:lnTo>
                    <a:pt x="3661" y="1"/>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42"/>
            <p:cNvSpPr/>
            <p:nvPr/>
          </p:nvSpPr>
          <p:spPr>
            <a:xfrm>
              <a:off x="2971859" y="2611559"/>
              <a:ext cx="15760" cy="194989"/>
            </a:xfrm>
            <a:custGeom>
              <a:avLst/>
              <a:gdLst/>
              <a:ahLst/>
              <a:cxnLst/>
              <a:rect l="l" t="t" r="r" b="b"/>
              <a:pathLst>
                <a:path w="602" h="7448" extrusionOk="0">
                  <a:moveTo>
                    <a:pt x="1" y="1"/>
                  </a:moveTo>
                  <a:lnTo>
                    <a:pt x="1" y="7447"/>
                  </a:lnTo>
                  <a:lnTo>
                    <a:pt x="601" y="7447"/>
                  </a:lnTo>
                  <a:lnTo>
                    <a:pt x="601"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42"/>
            <p:cNvSpPr/>
            <p:nvPr/>
          </p:nvSpPr>
          <p:spPr>
            <a:xfrm>
              <a:off x="2891748" y="2611559"/>
              <a:ext cx="20394" cy="154095"/>
            </a:xfrm>
            <a:custGeom>
              <a:avLst/>
              <a:gdLst/>
              <a:ahLst/>
              <a:cxnLst/>
              <a:rect l="l" t="t" r="r" b="b"/>
              <a:pathLst>
                <a:path w="779" h="5886" extrusionOk="0">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42"/>
            <p:cNvSpPr/>
            <p:nvPr/>
          </p:nvSpPr>
          <p:spPr>
            <a:xfrm>
              <a:off x="2930992" y="2778221"/>
              <a:ext cx="56627" cy="28327"/>
            </a:xfrm>
            <a:custGeom>
              <a:avLst/>
              <a:gdLst/>
              <a:ahLst/>
              <a:cxnLst/>
              <a:rect l="l" t="t" r="r" b="b"/>
              <a:pathLst>
                <a:path w="2163" h="1082" extrusionOk="0">
                  <a:moveTo>
                    <a:pt x="0" y="0"/>
                  </a:moveTo>
                  <a:lnTo>
                    <a:pt x="0" y="1081"/>
                  </a:lnTo>
                  <a:lnTo>
                    <a:pt x="2162" y="1081"/>
                  </a:lnTo>
                  <a:lnTo>
                    <a:pt x="21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42"/>
            <p:cNvSpPr/>
            <p:nvPr/>
          </p:nvSpPr>
          <p:spPr>
            <a:xfrm>
              <a:off x="2971859" y="2778221"/>
              <a:ext cx="15760" cy="28327"/>
            </a:xfrm>
            <a:custGeom>
              <a:avLst/>
              <a:gdLst/>
              <a:ahLst/>
              <a:cxnLst/>
              <a:rect l="l" t="t" r="r" b="b"/>
              <a:pathLst>
                <a:path w="602" h="1082" extrusionOk="0">
                  <a:moveTo>
                    <a:pt x="1" y="0"/>
                  </a:moveTo>
                  <a:lnTo>
                    <a:pt x="1" y="1081"/>
                  </a:lnTo>
                  <a:lnTo>
                    <a:pt x="601" y="1081"/>
                  </a:lnTo>
                  <a:lnTo>
                    <a:pt x="601"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42"/>
            <p:cNvSpPr/>
            <p:nvPr/>
          </p:nvSpPr>
          <p:spPr>
            <a:xfrm>
              <a:off x="2891748" y="2554984"/>
              <a:ext cx="105427" cy="56601"/>
            </a:xfrm>
            <a:custGeom>
              <a:avLst/>
              <a:gdLst/>
              <a:ahLst/>
              <a:cxnLst/>
              <a:rect l="l" t="t" r="r" b="b"/>
              <a:pathLst>
                <a:path w="4027" h="2162" extrusionOk="0">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42"/>
            <p:cNvSpPr/>
            <p:nvPr/>
          </p:nvSpPr>
          <p:spPr>
            <a:xfrm>
              <a:off x="2891617" y="2554984"/>
              <a:ext cx="105427" cy="56601"/>
            </a:xfrm>
            <a:custGeom>
              <a:avLst/>
              <a:gdLst/>
              <a:ahLst/>
              <a:cxnLst/>
              <a:rect l="l" t="t" r="r" b="b"/>
              <a:pathLst>
                <a:path w="4027" h="2162" extrusionOk="0">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42"/>
            <p:cNvSpPr/>
            <p:nvPr/>
          </p:nvSpPr>
          <p:spPr>
            <a:xfrm>
              <a:off x="2692021" y="2749920"/>
              <a:ext cx="223263" cy="28327"/>
            </a:xfrm>
            <a:custGeom>
              <a:avLst/>
              <a:gdLst/>
              <a:ahLst/>
              <a:cxnLst/>
              <a:rect l="l" t="t" r="r" b="b"/>
              <a:pathLst>
                <a:path w="8528" h="1082" extrusionOk="0">
                  <a:moveTo>
                    <a:pt x="1" y="0"/>
                  </a:moveTo>
                  <a:lnTo>
                    <a:pt x="1" y="1081"/>
                  </a:lnTo>
                  <a:lnTo>
                    <a:pt x="8528" y="1081"/>
                  </a:lnTo>
                  <a:lnTo>
                    <a:pt x="8528"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42"/>
            <p:cNvSpPr/>
            <p:nvPr/>
          </p:nvSpPr>
          <p:spPr>
            <a:xfrm>
              <a:off x="2692021" y="2749920"/>
              <a:ext cx="223263" cy="28327"/>
            </a:xfrm>
            <a:custGeom>
              <a:avLst/>
              <a:gdLst/>
              <a:ahLst/>
              <a:cxnLst/>
              <a:rect l="l" t="t" r="r" b="b"/>
              <a:pathLst>
                <a:path w="8528" h="1082" extrusionOk="0">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42"/>
            <p:cNvSpPr/>
            <p:nvPr/>
          </p:nvSpPr>
          <p:spPr>
            <a:xfrm>
              <a:off x="2676313" y="2778221"/>
              <a:ext cx="254705" cy="28327"/>
            </a:xfrm>
            <a:custGeom>
              <a:avLst/>
              <a:gdLst/>
              <a:ahLst/>
              <a:cxnLst/>
              <a:rect l="l" t="t" r="r" b="b"/>
              <a:pathLst>
                <a:path w="9729" h="1082" extrusionOk="0">
                  <a:moveTo>
                    <a:pt x="0" y="0"/>
                  </a:moveTo>
                  <a:lnTo>
                    <a:pt x="0" y="1081"/>
                  </a:lnTo>
                  <a:lnTo>
                    <a:pt x="9728" y="1081"/>
                  </a:lnTo>
                  <a:lnTo>
                    <a:pt x="9728"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42"/>
            <p:cNvSpPr/>
            <p:nvPr/>
          </p:nvSpPr>
          <p:spPr>
            <a:xfrm>
              <a:off x="2676313" y="2778221"/>
              <a:ext cx="254705" cy="28327"/>
            </a:xfrm>
            <a:custGeom>
              <a:avLst/>
              <a:gdLst/>
              <a:ahLst/>
              <a:cxnLst/>
              <a:rect l="l" t="t" r="r" b="b"/>
              <a:pathLst>
                <a:path w="9729" h="1082" extrusionOk="0">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42"/>
            <p:cNvSpPr/>
            <p:nvPr/>
          </p:nvSpPr>
          <p:spPr>
            <a:xfrm>
              <a:off x="2731265" y="2554984"/>
              <a:ext cx="145535" cy="194962"/>
            </a:xfrm>
            <a:custGeom>
              <a:avLst/>
              <a:gdLst/>
              <a:ahLst/>
              <a:cxnLst/>
              <a:rect l="l" t="t" r="r" b="b"/>
              <a:pathLst>
                <a:path w="5559" h="7447" extrusionOk="0">
                  <a:moveTo>
                    <a:pt x="5" y="0"/>
                  </a:moveTo>
                  <a:lnTo>
                    <a:pt x="0" y="7446"/>
                  </a:lnTo>
                  <a:lnTo>
                    <a:pt x="5559" y="7446"/>
                  </a:lnTo>
                  <a:lnTo>
                    <a:pt x="5559"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42"/>
            <p:cNvSpPr/>
            <p:nvPr/>
          </p:nvSpPr>
          <p:spPr>
            <a:xfrm>
              <a:off x="2777682" y="2655725"/>
              <a:ext cx="51967" cy="94222"/>
            </a:xfrm>
            <a:custGeom>
              <a:avLst/>
              <a:gdLst/>
              <a:ahLst/>
              <a:cxnLst/>
              <a:rect l="l" t="t" r="r" b="b"/>
              <a:pathLst>
                <a:path w="1985" h="3599" extrusionOk="0">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42"/>
            <p:cNvSpPr/>
            <p:nvPr/>
          </p:nvSpPr>
          <p:spPr>
            <a:xfrm>
              <a:off x="2797657" y="2655672"/>
              <a:ext cx="31992" cy="94274"/>
            </a:xfrm>
            <a:custGeom>
              <a:avLst/>
              <a:gdLst/>
              <a:ahLst/>
              <a:cxnLst/>
              <a:rect l="l" t="t" r="r" b="b"/>
              <a:pathLst>
                <a:path w="1222" h="3601" extrusionOk="0">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42"/>
            <p:cNvSpPr/>
            <p:nvPr/>
          </p:nvSpPr>
          <p:spPr>
            <a:xfrm>
              <a:off x="2707755" y="2554984"/>
              <a:ext cx="47176" cy="31468"/>
            </a:xfrm>
            <a:custGeom>
              <a:avLst/>
              <a:gdLst/>
              <a:ahLst/>
              <a:cxnLst/>
              <a:rect l="l" t="t" r="r" b="b"/>
              <a:pathLst>
                <a:path w="1802" h="1202" extrusionOk="0">
                  <a:moveTo>
                    <a:pt x="0" y="0"/>
                  </a:moveTo>
                  <a:lnTo>
                    <a:pt x="0" y="903"/>
                  </a:lnTo>
                  <a:lnTo>
                    <a:pt x="303" y="1201"/>
                  </a:lnTo>
                  <a:lnTo>
                    <a:pt x="1504" y="1201"/>
                  </a:lnTo>
                  <a:lnTo>
                    <a:pt x="1802" y="903"/>
                  </a:lnTo>
                  <a:lnTo>
                    <a:pt x="180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42"/>
            <p:cNvSpPr/>
            <p:nvPr/>
          </p:nvSpPr>
          <p:spPr>
            <a:xfrm>
              <a:off x="2734537" y="2554984"/>
              <a:ext cx="20394" cy="31468"/>
            </a:xfrm>
            <a:custGeom>
              <a:avLst/>
              <a:gdLst/>
              <a:ahLst/>
              <a:cxnLst/>
              <a:rect l="l" t="t" r="r" b="b"/>
              <a:pathLst>
                <a:path w="779" h="1202" extrusionOk="0">
                  <a:moveTo>
                    <a:pt x="298" y="0"/>
                  </a:moveTo>
                  <a:lnTo>
                    <a:pt x="298" y="903"/>
                  </a:lnTo>
                  <a:lnTo>
                    <a:pt x="0" y="1201"/>
                  </a:lnTo>
                  <a:lnTo>
                    <a:pt x="481" y="1201"/>
                  </a:lnTo>
                  <a:lnTo>
                    <a:pt x="779" y="903"/>
                  </a:lnTo>
                  <a:lnTo>
                    <a:pt x="779"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42"/>
            <p:cNvSpPr/>
            <p:nvPr/>
          </p:nvSpPr>
          <p:spPr>
            <a:xfrm>
              <a:off x="2707755" y="2718478"/>
              <a:ext cx="47176" cy="31468"/>
            </a:xfrm>
            <a:custGeom>
              <a:avLst/>
              <a:gdLst/>
              <a:ahLst/>
              <a:cxnLst/>
              <a:rect l="l" t="t" r="r" b="b"/>
              <a:pathLst>
                <a:path w="1802" h="1202" extrusionOk="0">
                  <a:moveTo>
                    <a:pt x="298" y="0"/>
                  </a:moveTo>
                  <a:lnTo>
                    <a:pt x="0" y="303"/>
                  </a:lnTo>
                  <a:lnTo>
                    <a:pt x="0" y="1201"/>
                  </a:lnTo>
                  <a:lnTo>
                    <a:pt x="1802" y="1201"/>
                  </a:lnTo>
                  <a:lnTo>
                    <a:pt x="1802" y="303"/>
                  </a:lnTo>
                  <a:lnTo>
                    <a:pt x="14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42"/>
            <p:cNvSpPr/>
            <p:nvPr/>
          </p:nvSpPr>
          <p:spPr>
            <a:xfrm>
              <a:off x="2734537" y="2718478"/>
              <a:ext cx="20394" cy="31468"/>
            </a:xfrm>
            <a:custGeom>
              <a:avLst/>
              <a:gdLst/>
              <a:ahLst/>
              <a:cxnLst/>
              <a:rect l="l" t="t" r="r" b="b"/>
              <a:pathLst>
                <a:path w="779" h="1202" extrusionOk="0">
                  <a:moveTo>
                    <a:pt x="0" y="0"/>
                  </a:moveTo>
                  <a:lnTo>
                    <a:pt x="298" y="303"/>
                  </a:lnTo>
                  <a:lnTo>
                    <a:pt x="298" y="1201"/>
                  </a:lnTo>
                  <a:lnTo>
                    <a:pt x="779" y="1201"/>
                  </a:lnTo>
                  <a:lnTo>
                    <a:pt x="779" y="303"/>
                  </a:lnTo>
                  <a:lnTo>
                    <a:pt x="481"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42"/>
            <p:cNvSpPr/>
            <p:nvPr/>
          </p:nvSpPr>
          <p:spPr>
            <a:xfrm>
              <a:off x="2715531" y="2586426"/>
              <a:ext cx="31468" cy="132078"/>
            </a:xfrm>
            <a:custGeom>
              <a:avLst/>
              <a:gdLst/>
              <a:ahLst/>
              <a:cxnLst/>
              <a:rect l="l" t="t" r="r" b="b"/>
              <a:pathLst>
                <a:path w="1202" h="5045" extrusionOk="0">
                  <a:moveTo>
                    <a:pt x="1" y="0"/>
                  </a:moveTo>
                  <a:lnTo>
                    <a:pt x="1" y="5044"/>
                  </a:lnTo>
                  <a:lnTo>
                    <a:pt x="1202" y="5044"/>
                  </a:lnTo>
                  <a:lnTo>
                    <a:pt x="1202"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42"/>
            <p:cNvSpPr/>
            <p:nvPr/>
          </p:nvSpPr>
          <p:spPr>
            <a:xfrm>
              <a:off x="2852374" y="2554984"/>
              <a:ext cx="47203" cy="31468"/>
            </a:xfrm>
            <a:custGeom>
              <a:avLst/>
              <a:gdLst/>
              <a:ahLst/>
              <a:cxnLst/>
              <a:rect l="l" t="t" r="r" b="b"/>
              <a:pathLst>
                <a:path w="1803" h="1202" extrusionOk="0">
                  <a:moveTo>
                    <a:pt x="1" y="0"/>
                  </a:moveTo>
                  <a:lnTo>
                    <a:pt x="1" y="903"/>
                  </a:lnTo>
                  <a:lnTo>
                    <a:pt x="303" y="1201"/>
                  </a:lnTo>
                  <a:lnTo>
                    <a:pt x="1504" y="1201"/>
                  </a:lnTo>
                  <a:lnTo>
                    <a:pt x="1802" y="903"/>
                  </a:lnTo>
                  <a:lnTo>
                    <a:pt x="180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42"/>
            <p:cNvSpPr/>
            <p:nvPr/>
          </p:nvSpPr>
          <p:spPr>
            <a:xfrm>
              <a:off x="2852374" y="2718478"/>
              <a:ext cx="47203" cy="31468"/>
            </a:xfrm>
            <a:custGeom>
              <a:avLst/>
              <a:gdLst/>
              <a:ahLst/>
              <a:cxnLst/>
              <a:rect l="l" t="t" r="r" b="b"/>
              <a:pathLst>
                <a:path w="1803" h="1202" extrusionOk="0">
                  <a:moveTo>
                    <a:pt x="303" y="0"/>
                  </a:moveTo>
                  <a:lnTo>
                    <a:pt x="1" y="303"/>
                  </a:lnTo>
                  <a:lnTo>
                    <a:pt x="1" y="1201"/>
                  </a:lnTo>
                  <a:lnTo>
                    <a:pt x="1802" y="1201"/>
                  </a:lnTo>
                  <a:lnTo>
                    <a:pt x="1802" y="303"/>
                  </a:lnTo>
                  <a:lnTo>
                    <a:pt x="15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42"/>
            <p:cNvSpPr/>
            <p:nvPr/>
          </p:nvSpPr>
          <p:spPr>
            <a:xfrm>
              <a:off x="2879182" y="2554984"/>
              <a:ext cx="20394" cy="31468"/>
            </a:xfrm>
            <a:custGeom>
              <a:avLst/>
              <a:gdLst/>
              <a:ahLst/>
              <a:cxnLst/>
              <a:rect l="l" t="t" r="r" b="b"/>
              <a:pathLst>
                <a:path w="779" h="1202" extrusionOk="0">
                  <a:moveTo>
                    <a:pt x="298" y="0"/>
                  </a:moveTo>
                  <a:lnTo>
                    <a:pt x="298" y="903"/>
                  </a:lnTo>
                  <a:lnTo>
                    <a:pt x="0" y="1201"/>
                  </a:lnTo>
                  <a:lnTo>
                    <a:pt x="480" y="1201"/>
                  </a:lnTo>
                  <a:lnTo>
                    <a:pt x="778" y="903"/>
                  </a:lnTo>
                  <a:lnTo>
                    <a:pt x="778"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42"/>
            <p:cNvSpPr/>
            <p:nvPr/>
          </p:nvSpPr>
          <p:spPr>
            <a:xfrm>
              <a:off x="2879182" y="2718478"/>
              <a:ext cx="20394" cy="31468"/>
            </a:xfrm>
            <a:custGeom>
              <a:avLst/>
              <a:gdLst/>
              <a:ahLst/>
              <a:cxnLst/>
              <a:rect l="l" t="t" r="r" b="b"/>
              <a:pathLst>
                <a:path w="779" h="1202" extrusionOk="0">
                  <a:moveTo>
                    <a:pt x="0" y="0"/>
                  </a:moveTo>
                  <a:lnTo>
                    <a:pt x="298" y="303"/>
                  </a:lnTo>
                  <a:lnTo>
                    <a:pt x="298" y="1201"/>
                  </a:lnTo>
                  <a:lnTo>
                    <a:pt x="778" y="1201"/>
                  </a:lnTo>
                  <a:lnTo>
                    <a:pt x="778" y="303"/>
                  </a:lnTo>
                  <a:lnTo>
                    <a:pt x="480"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42"/>
            <p:cNvSpPr/>
            <p:nvPr/>
          </p:nvSpPr>
          <p:spPr>
            <a:xfrm>
              <a:off x="2860306" y="2586426"/>
              <a:ext cx="31468" cy="132078"/>
            </a:xfrm>
            <a:custGeom>
              <a:avLst/>
              <a:gdLst/>
              <a:ahLst/>
              <a:cxnLst/>
              <a:rect l="l" t="t" r="r" b="b"/>
              <a:pathLst>
                <a:path w="1202" h="5045" extrusionOk="0">
                  <a:moveTo>
                    <a:pt x="0" y="0"/>
                  </a:moveTo>
                  <a:lnTo>
                    <a:pt x="0" y="5044"/>
                  </a:lnTo>
                  <a:lnTo>
                    <a:pt x="1201" y="5044"/>
                  </a:lnTo>
                  <a:lnTo>
                    <a:pt x="1201"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42"/>
            <p:cNvSpPr/>
            <p:nvPr/>
          </p:nvSpPr>
          <p:spPr>
            <a:xfrm>
              <a:off x="2699064" y="2445185"/>
              <a:ext cx="209178" cy="81525"/>
            </a:xfrm>
            <a:custGeom>
              <a:avLst/>
              <a:gdLst/>
              <a:ahLst/>
              <a:cxnLst/>
              <a:rect l="l" t="t" r="r" b="b"/>
              <a:pathLst>
                <a:path w="7990" h="3114" extrusionOk="0">
                  <a:moveTo>
                    <a:pt x="3998" y="0"/>
                  </a:moveTo>
                  <a:lnTo>
                    <a:pt x="1" y="3113"/>
                  </a:lnTo>
                  <a:lnTo>
                    <a:pt x="7990" y="3113"/>
                  </a:lnTo>
                  <a:lnTo>
                    <a:pt x="3998"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42"/>
            <p:cNvSpPr/>
            <p:nvPr/>
          </p:nvSpPr>
          <p:spPr>
            <a:xfrm>
              <a:off x="2699064" y="2445185"/>
              <a:ext cx="209178" cy="81525"/>
            </a:xfrm>
            <a:custGeom>
              <a:avLst/>
              <a:gdLst/>
              <a:ahLst/>
              <a:cxnLst/>
              <a:rect l="l" t="t" r="r" b="b"/>
              <a:pathLst>
                <a:path w="7990" h="3114" extrusionOk="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42"/>
            <p:cNvSpPr/>
            <p:nvPr/>
          </p:nvSpPr>
          <p:spPr>
            <a:xfrm>
              <a:off x="2684220" y="2526683"/>
              <a:ext cx="238997" cy="28327"/>
            </a:xfrm>
            <a:custGeom>
              <a:avLst/>
              <a:gdLst/>
              <a:ahLst/>
              <a:cxnLst/>
              <a:rect l="l" t="t" r="r" b="b"/>
              <a:pathLst>
                <a:path w="9129" h="1082" extrusionOk="0">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42"/>
            <p:cNvSpPr/>
            <p:nvPr/>
          </p:nvSpPr>
          <p:spPr>
            <a:xfrm>
              <a:off x="2684220" y="2526683"/>
              <a:ext cx="238997" cy="28327"/>
            </a:xfrm>
            <a:custGeom>
              <a:avLst/>
              <a:gdLst/>
              <a:ahLst/>
              <a:cxnLst/>
              <a:rect l="l" t="t" r="r" b="b"/>
              <a:pathLst>
                <a:path w="9129" h="1082" extrusionOk="0">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42"/>
            <p:cNvSpPr/>
            <p:nvPr/>
          </p:nvSpPr>
          <p:spPr>
            <a:xfrm>
              <a:off x="2918400" y="2639860"/>
              <a:ext cx="42542" cy="60659"/>
            </a:xfrm>
            <a:custGeom>
              <a:avLst/>
              <a:gdLst/>
              <a:ahLst/>
              <a:cxnLst/>
              <a:rect l="l" t="t" r="r" b="b"/>
              <a:pathLst>
                <a:path w="1625" h="2317" extrusionOk="0">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42"/>
            <p:cNvSpPr/>
            <p:nvPr/>
          </p:nvSpPr>
          <p:spPr>
            <a:xfrm>
              <a:off x="2934500" y="2639860"/>
              <a:ext cx="26311" cy="60659"/>
            </a:xfrm>
            <a:custGeom>
              <a:avLst/>
              <a:gdLst/>
              <a:ahLst/>
              <a:cxnLst/>
              <a:rect l="l" t="t" r="r" b="b"/>
              <a:pathLst>
                <a:path w="1005" h="2317" extrusionOk="0">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42"/>
            <p:cNvSpPr/>
            <p:nvPr/>
          </p:nvSpPr>
          <p:spPr>
            <a:xfrm>
              <a:off x="2773520" y="2580117"/>
              <a:ext cx="53355" cy="45736"/>
            </a:xfrm>
            <a:custGeom>
              <a:avLst/>
              <a:gdLst/>
              <a:ahLst/>
              <a:cxnLst/>
              <a:rect l="l" t="t" r="r" b="b"/>
              <a:pathLst>
                <a:path w="2038" h="1747" extrusionOk="0">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42"/>
            <p:cNvSpPr/>
            <p:nvPr/>
          </p:nvSpPr>
          <p:spPr>
            <a:xfrm>
              <a:off x="2784594" y="2583520"/>
              <a:ext cx="46051" cy="42281"/>
            </a:xfrm>
            <a:custGeom>
              <a:avLst/>
              <a:gdLst/>
              <a:ahLst/>
              <a:cxnLst/>
              <a:rect l="l" t="t" r="r" b="b"/>
              <a:pathLst>
                <a:path w="1759" h="1615" extrusionOk="0">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42"/>
            <p:cNvSpPr/>
            <p:nvPr/>
          </p:nvSpPr>
          <p:spPr>
            <a:xfrm>
              <a:off x="2604109" y="2439295"/>
              <a:ext cx="399088" cy="373144"/>
            </a:xfrm>
            <a:custGeom>
              <a:avLst/>
              <a:gdLst/>
              <a:ahLst/>
              <a:cxnLst/>
              <a:rect l="l" t="t" r="r" b="b"/>
              <a:pathLst>
                <a:path w="15244" h="14253" extrusionOk="0">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42"/>
            <p:cNvSpPr/>
            <p:nvPr/>
          </p:nvSpPr>
          <p:spPr>
            <a:xfrm>
              <a:off x="2912509" y="2633969"/>
              <a:ext cx="54219" cy="72335"/>
            </a:xfrm>
            <a:custGeom>
              <a:avLst/>
              <a:gdLst/>
              <a:ahLst/>
              <a:cxnLst/>
              <a:rect l="l" t="t" r="r" b="b"/>
              <a:pathLst>
                <a:path w="2071" h="2763" extrusionOk="0">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42"/>
            <p:cNvSpPr/>
            <p:nvPr/>
          </p:nvSpPr>
          <p:spPr>
            <a:xfrm>
              <a:off x="2765587" y="2574226"/>
              <a:ext cx="67204" cy="57491"/>
            </a:xfrm>
            <a:custGeom>
              <a:avLst/>
              <a:gdLst/>
              <a:ahLst/>
              <a:cxnLst/>
              <a:rect l="l" t="t" r="r" b="b"/>
              <a:pathLst>
                <a:path w="2567" h="2196" extrusionOk="0">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42"/>
            <p:cNvSpPr/>
            <p:nvPr/>
          </p:nvSpPr>
          <p:spPr>
            <a:xfrm>
              <a:off x="2640577" y="2633969"/>
              <a:ext cx="54245" cy="72335"/>
            </a:xfrm>
            <a:custGeom>
              <a:avLst/>
              <a:gdLst/>
              <a:ahLst/>
              <a:cxnLst/>
              <a:rect l="l" t="t" r="r" b="b"/>
              <a:pathLst>
                <a:path w="2072" h="2763" extrusionOk="0">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2" name="Google Shape;9302;p42"/>
          <p:cNvGrpSpPr/>
          <p:nvPr/>
        </p:nvGrpSpPr>
        <p:grpSpPr>
          <a:xfrm>
            <a:off x="8313406" y="3722545"/>
            <a:ext cx="451162" cy="432990"/>
            <a:chOff x="7086308" y="2461521"/>
            <a:chExt cx="368536" cy="353692"/>
          </a:xfrm>
        </p:grpSpPr>
        <p:sp>
          <p:nvSpPr>
            <p:cNvPr id="9303" name="Google Shape;9303;p42"/>
            <p:cNvSpPr/>
            <p:nvPr/>
          </p:nvSpPr>
          <p:spPr>
            <a:xfrm>
              <a:off x="7181629" y="2468695"/>
              <a:ext cx="177762" cy="98515"/>
            </a:xfrm>
            <a:custGeom>
              <a:avLst/>
              <a:gdLst/>
              <a:ahLst/>
              <a:cxnLst/>
              <a:rect l="l" t="t" r="r" b="b"/>
              <a:pathLst>
                <a:path w="6790" h="3763" extrusionOk="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42"/>
            <p:cNvSpPr/>
            <p:nvPr/>
          </p:nvSpPr>
          <p:spPr>
            <a:xfrm>
              <a:off x="7181525" y="2540140"/>
              <a:ext cx="26808" cy="26939"/>
            </a:xfrm>
            <a:custGeom>
              <a:avLst/>
              <a:gdLst/>
              <a:ahLst/>
              <a:cxnLst/>
              <a:rect l="l" t="t" r="r" b="b"/>
              <a:pathLst>
                <a:path w="1024" h="1029" extrusionOk="0">
                  <a:moveTo>
                    <a:pt x="260" y="0"/>
                  </a:moveTo>
                  <a:cubicBezTo>
                    <a:pt x="173" y="0"/>
                    <a:pt x="87" y="0"/>
                    <a:pt x="0" y="10"/>
                  </a:cubicBezTo>
                  <a:lnTo>
                    <a:pt x="0" y="1028"/>
                  </a:lnTo>
                  <a:lnTo>
                    <a:pt x="1019" y="1028"/>
                  </a:lnTo>
                  <a:lnTo>
                    <a:pt x="1023" y="0"/>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42"/>
            <p:cNvSpPr/>
            <p:nvPr/>
          </p:nvSpPr>
          <p:spPr>
            <a:xfrm>
              <a:off x="7332688" y="2540140"/>
              <a:ext cx="26808" cy="27175"/>
            </a:xfrm>
            <a:custGeom>
              <a:avLst/>
              <a:gdLst/>
              <a:ahLst/>
              <a:cxnLst/>
              <a:rect l="l" t="t" r="r" b="b"/>
              <a:pathLst>
                <a:path w="1024" h="1038" extrusionOk="0">
                  <a:moveTo>
                    <a:pt x="1" y="0"/>
                  </a:moveTo>
                  <a:lnTo>
                    <a:pt x="5" y="1038"/>
                  </a:lnTo>
                  <a:lnTo>
                    <a:pt x="1024" y="1038"/>
                  </a:lnTo>
                  <a:lnTo>
                    <a:pt x="1024" y="10"/>
                  </a:lnTo>
                  <a:cubicBezTo>
                    <a:pt x="937" y="0"/>
                    <a:pt x="851" y="0"/>
                    <a:pt x="76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42"/>
            <p:cNvSpPr/>
            <p:nvPr/>
          </p:nvSpPr>
          <p:spPr>
            <a:xfrm>
              <a:off x="7093481" y="2567053"/>
              <a:ext cx="354189" cy="241118"/>
            </a:xfrm>
            <a:custGeom>
              <a:avLst/>
              <a:gdLst/>
              <a:ahLst/>
              <a:cxnLst/>
              <a:rect l="l" t="t" r="r" b="b"/>
              <a:pathLst>
                <a:path w="13529" h="9210" extrusionOk="0">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42"/>
            <p:cNvSpPr/>
            <p:nvPr/>
          </p:nvSpPr>
          <p:spPr>
            <a:xfrm>
              <a:off x="7310932" y="2567053"/>
              <a:ext cx="136738" cy="241118"/>
            </a:xfrm>
            <a:custGeom>
              <a:avLst/>
              <a:gdLst/>
              <a:ahLst/>
              <a:cxnLst/>
              <a:rect l="l" t="t" r="r" b="b"/>
              <a:pathLst>
                <a:path w="5223" h="9210" extrusionOk="0">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42"/>
            <p:cNvSpPr/>
            <p:nvPr/>
          </p:nvSpPr>
          <p:spPr>
            <a:xfrm>
              <a:off x="7093481" y="2761361"/>
              <a:ext cx="354189" cy="46810"/>
            </a:xfrm>
            <a:custGeom>
              <a:avLst/>
              <a:gdLst/>
              <a:ahLst/>
              <a:cxnLst/>
              <a:rect l="l" t="t" r="r" b="b"/>
              <a:pathLst>
                <a:path w="13529" h="1788" extrusionOk="0">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42"/>
            <p:cNvSpPr/>
            <p:nvPr/>
          </p:nvSpPr>
          <p:spPr>
            <a:xfrm>
              <a:off x="7385257" y="2761492"/>
              <a:ext cx="62413" cy="46810"/>
            </a:xfrm>
            <a:custGeom>
              <a:avLst/>
              <a:gdLst/>
              <a:ahLst/>
              <a:cxnLst/>
              <a:rect l="l" t="t" r="r" b="b"/>
              <a:pathLst>
                <a:path w="2384" h="1788" extrusionOk="0">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42"/>
            <p:cNvSpPr/>
            <p:nvPr/>
          </p:nvSpPr>
          <p:spPr>
            <a:xfrm>
              <a:off x="7214093" y="2614596"/>
              <a:ext cx="112967" cy="113098"/>
            </a:xfrm>
            <a:custGeom>
              <a:avLst/>
              <a:gdLst/>
              <a:ahLst/>
              <a:cxnLst/>
              <a:rect l="l" t="t" r="r" b="b"/>
              <a:pathLst>
                <a:path w="4315" h="4320" extrusionOk="0">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42"/>
            <p:cNvSpPr/>
            <p:nvPr/>
          </p:nvSpPr>
          <p:spPr>
            <a:xfrm>
              <a:off x="7270563" y="2614596"/>
              <a:ext cx="56496" cy="113098"/>
            </a:xfrm>
            <a:custGeom>
              <a:avLst/>
              <a:gdLst/>
              <a:ahLst/>
              <a:cxnLst/>
              <a:rect l="l" t="t" r="r" b="b"/>
              <a:pathLst>
                <a:path w="2158" h="4320" extrusionOk="0">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42"/>
            <p:cNvSpPr/>
            <p:nvPr/>
          </p:nvSpPr>
          <p:spPr>
            <a:xfrm>
              <a:off x="7086308" y="2461521"/>
              <a:ext cx="368536" cy="353692"/>
            </a:xfrm>
            <a:custGeom>
              <a:avLst/>
              <a:gdLst/>
              <a:ahLst/>
              <a:cxnLst/>
              <a:rect l="l" t="t" r="r" b="b"/>
              <a:pathLst>
                <a:path w="14077" h="13510" extrusionOk="0">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42"/>
            <p:cNvSpPr/>
            <p:nvPr/>
          </p:nvSpPr>
          <p:spPr>
            <a:xfrm>
              <a:off x="7208176" y="2609046"/>
              <a:ext cx="124800" cy="124800"/>
            </a:xfrm>
            <a:custGeom>
              <a:avLst/>
              <a:gdLst/>
              <a:ahLst/>
              <a:cxnLst/>
              <a:rect l="l" t="t" r="r" b="b"/>
              <a:pathLst>
                <a:path w="4767" h="4767" extrusionOk="0">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4" name="Google Shape;9314;p42"/>
          <p:cNvGrpSpPr/>
          <p:nvPr/>
        </p:nvGrpSpPr>
        <p:grpSpPr>
          <a:xfrm>
            <a:off x="7773147" y="3713635"/>
            <a:ext cx="459751" cy="451001"/>
            <a:chOff x="6644992" y="2454243"/>
            <a:chExt cx="375552" cy="368405"/>
          </a:xfrm>
        </p:grpSpPr>
        <p:sp>
          <p:nvSpPr>
            <p:cNvPr id="9315" name="Google Shape;9315;p42"/>
            <p:cNvSpPr/>
            <p:nvPr/>
          </p:nvSpPr>
          <p:spPr>
            <a:xfrm>
              <a:off x="6652139" y="2461390"/>
              <a:ext cx="178129" cy="354085"/>
            </a:xfrm>
            <a:custGeom>
              <a:avLst/>
              <a:gdLst/>
              <a:ahLst/>
              <a:cxnLst/>
              <a:rect l="l" t="t" r="r" b="b"/>
              <a:pathLst>
                <a:path w="6804" h="13525" extrusionOk="0">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42"/>
            <p:cNvSpPr/>
            <p:nvPr/>
          </p:nvSpPr>
          <p:spPr>
            <a:xfrm>
              <a:off x="6675413" y="2466443"/>
              <a:ext cx="154855" cy="349163"/>
            </a:xfrm>
            <a:custGeom>
              <a:avLst/>
              <a:gdLst/>
              <a:ahLst/>
              <a:cxnLst/>
              <a:rect l="l" t="t" r="r" b="b"/>
              <a:pathLst>
                <a:path w="5915" h="13337" extrusionOk="0">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42"/>
            <p:cNvSpPr/>
            <p:nvPr/>
          </p:nvSpPr>
          <p:spPr>
            <a:xfrm>
              <a:off x="6652139" y="2638498"/>
              <a:ext cx="178129" cy="176977"/>
            </a:xfrm>
            <a:custGeom>
              <a:avLst/>
              <a:gdLst/>
              <a:ahLst/>
              <a:cxnLst/>
              <a:rect l="l" t="t" r="r" b="b"/>
              <a:pathLst>
                <a:path w="6804" h="6760" extrusionOk="0">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42"/>
            <p:cNvSpPr/>
            <p:nvPr/>
          </p:nvSpPr>
          <p:spPr>
            <a:xfrm>
              <a:off x="6675413" y="2638498"/>
              <a:ext cx="154724" cy="177108"/>
            </a:xfrm>
            <a:custGeom>
              <a:avLst/>
              <a:gdLst/>
              <a:ahLst/>
              <a:cxnLst/>
              <a:rect l="l" t="t" r="r" b="b"/>
              <a:pathLst>
                <a:path w="5910" h="6765" extrusionOk="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42"/>
            <p:cNvSpPr/>
            <p:nvPr/>
          </p:nvSpPr>
          <p:spPr>
            <a:xfrm>
              <a:off x="6856029" y="2491890"/>
              <a:ext cx="157604" cy="150168"/>
            </a:xfrm>
            <a:custGeom>
              <a:avLst/>
              <a:gdLst/>
              <a:ahLst/>
              <a:cxnLst/>
              <a:rect l="l" t="t" r="r" b="b"/>
              <a:pathLst>
                <a:path w="6020" h="5736" extrusionOk="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42"/>
            <p:cNvSpPr/>
            <p:nvPr/>
          </p:nvSpPr>
          <p:spPr>
            <a:xfrm>
              <a:off x="6866448" y="2502284"/>
              <a:ext cx="147053" cy="139854"/>
            </a:xfrm>
            <a:custGeom>
              <a:avLst/>
              <a:gdLst/>
              <a:ahLst/>
              <a:cxnLst/>
              <a:rect l="l" t="t" r="r" b="b"/>
              <a:pathLst>
                <a:path w="5617" h="5342" extrusionOk="0">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42"/>
            <p:cNvSpPr/>
            <p:nvPr/>
          </p:nvSpPr>
          <p:spPr>
            <a:xfrm>
              <a:off x="6856029" y="2657191"/>
              <a:ext cx="157604" cy="150142"/>
            </a:xfrm>
            <a:custGeom>
              <a:avLst/>
              <a:gdLst/>
              <a:ahLst/>
              <a:cxnLst/>
              <a:rect l="l" t="t" r="r" b="b"/>
              <a:pathLst>
                <a:path w="6020" h="5735" extrusionOk="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42"/>
            <p:cNvSpPr/>
            <p:nvPr/>
          </p:nvSpPr>
          <p:spPr>
            <a:xfrm>
              <a:off x="6866448" y="2667663"/>
              <a:ext cx="147184" cy="139827"/>
            </a:xfrm>
            <a:custGeom>
              <a:avLst/>
              <a:gdLst/>
              <a:ahLst/>
              <a:cxnLst/>
              <a:rect l="l" t="t" r="r" b="b"/>
              <a:pathLst>
                <a:path w="5622" h="5341" extrusionOk="0">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42"/>
            <p:cNvSpPr/>
            <p:nvPr/>
          </p:nvSpPr>
          <p:spPr>
            <a:xfrm>
              <a:off x="6644992" y="2454243"/>
              <a:ext cx="190800" cy="368405"/>
            </a:xfrm>
            <a:custGeom>
              <a:avLst/>
              <a:gdLst/>
              <a:ahLst/>
              <a:cxnLst/>
              <a:rect l="l" t="t" r="r" b="b"/>
              <a:pathLst>
                <a:path w="7288" h="14072" extrusionOk="0">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42"/>
            <p:cNvSpPr/>
            <p:nvPr/>
          </p:nvSpPr>
          <p:spPr>
            <a:xfrm>
              <a:off x="6844457" y="2485162"/>
              <a:ext cx="175354" cy="162525"/>
            </a:xfrm>
            <a:custGeom>
              <a:avLst/>
              <a:gdLst/>
              <a:ahLst/>
              <a:cxnLst/>
              <a:rect l="l" t="t" r="r" b="b"/>
              <a:pathLst>
                <a:path w="6698" h="6208" extrusionOk="0">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42"/>
            <p:cNvSpPr/>
            <p:nvPr/>
          </p:nvSpPr>
          <p:spPr>
            <a:xfrm>
              <a:off x="6850871" y="2651902"/>
              <a:ext cx="169673" cy="162473"/>
            </a:xfrm>
            <a:custGeom>
              <a:avLst/>
              <a:gdLst/>
              <a:ahLst/>
              <a:cxnLst/>
              <a:rect l="l" t="t" r="r" b="b"/>
              <a:pathLst>
                <a:path w="6481" h="6206" extrusionOk="0">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6" name="Google Shape;9326;p42"/>
          <p:cNvGrpSpPr/>
          <p:nvPr/>
        </p:nvGrpSpPr>
        <p:grpSpPr>
          <a:xfrm>
            <a:off x="7212216" y="3717417"/>
            <a:ext cx="454238" cy="443277"/>
            <a:chOff x="6186789" y="2457333"/>
            <a:chExt cx="371049" cy="362096"/>
          </a:xfrm>
        </p:grpSpPr>
        <p:sp>
          <p:nvSpPr>
            <p:cNvPr id="9327" name="Google Shape;9327;p42"/>
            <p:cNvSpPr/>
            <p:nvPr/>
          </p:nvSpPr>
          <p:spPr>
            <a:xfrm>
              <a:off x="6189067" y="2629178"/>
              <a:ext cx="193837" cy="186480"/>
            </a:xfrm>
            <a:custGeom>
              <a:avLst/>
              <a:gdLst/>
              <a:ahLst/>
              <a:cxnLst/>
              <a:rect l="l" t="t" r="r" b="b"/>
              <a:pathLst>
                <a:path w="7404" h="7123" extrusionOk="0">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42"/>
            <p:cNvSpPr/>
            <p:nvPr/>
          </p:nvSpPr>
          <p:spPr>
            <a:xfrm>
              <a:off x="6234332" y="2680988"/>
              <a:ext cx="96761" cy="82807"/>
            </a:xfrm>
            <a:custGeom>
              <a:avLst/>
              <a:gdLst/>
              <a:ahLst/>
              <a:cxnLst/>
              <a:rect l="l" t="t" r="r" b="b"/>
              <a:pathLst>
                <a:path w="3696" h="3163" extrusionOk="0">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42"/>
            <p:cNvSpPr/>
            <p:nvPr/>
          </p:nvSpPr>
          <p:spPr>
            <a:xfrm>
              <a:off x="6265774" y="2680988"/>
              <a:ext cx="71943" cy="82886"/>
            </a:xfrm>
            <a:custGeom>
              <a:avLst/>
              <a:gdLst/>
              <a:ahLst/>
              <a:cxnLst/>
              <a:rect l="l" t="t" r="r" b="b"/>
              <a:pathLst>
                <a:path w="2748" h="3166" extrusionOk="0">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42"/>
            <p:cNvSpPr/>
            <p:nvPr/>
          </p:nvSpPr>
          <p:spPr>
            <a:xfrm>
              <a:off x="6275330" y="2629178"/>
              <a:ext cx="107574" cy="186533"/>
            </a:xfrm>
            <a:custGeom>
              <a:avLst/>
              <a:gdLst/>
              <a:ahLst/>
              <a:cxnLst/>
              <a:rect l="l" t="t" r="r" b="b"/>
              <a:pathLst>
                <a:path w="4109" h="7125" extrusionOk="0">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42"/>
            <p:cNvSpPr/>
            <p:nvPr/>
          </p:nvSpPr>
          <p:spPr>
            <a:xfrm>
              <a:off x="6428405" y="2736595"/>
              <a:ext cx="92337" cy="79090"/>
            </a:xfrm>
            <a:custGeom>
              <a:avLst/>
              <a:gdLst/>
              <a:ahLst/>
              <a:cxnLst/>
              <a:rect l="l" t="t" r="r" b="b"/>
              <a:pathLst>
                <a:path w="3527" h="3021" extrusionOk="0">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42"/>
            <p:cNvSpPr/>
            <p:nvPr/>
          </p:nvSpPr>
          <p:spPr>
            <a:xfrm>
              <a:off x="6467779" y="2736699"/>
              <a:ext cx="53721" cy="79037"/>
            </a:xfrm>
            <a:custGeom>
              <a:avLst/>
              <a:gdLst/>
              <a:ahLst/>
              <a:cxnLst/>
              <a:rect l="l" t="t" r="r" b="b"/>
              <a:pathLst>
                <a:path w="2052" h="3019" extrusionOk="0">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42"/>
            <p:cNvSpPr/>
            <p:nvPr/>
          </p:nvSpPr>
          <p:spPr>
            <a:xfrm>
              <a:off x="6194591" y="2467412"/>
              <a:ext cx="42412" cy="38040"/>
            </a:xfrm>
            <a:custGeom>
              <a:avLst/>
              <a:gdLst/>
              <a:ahLst/>
              <a:cxnLst/>
              <a:rect l="l" t="t" r="r" b="b"/>
              <a:pathLst>
                <a:path w="1620" h="1453" extrusionOk="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42"/>
            <p:cNvSpPr/>
            <p:nvPr/>
          </p:nvSpPr>
          <p:spPr>
            <a:xfrm>
              <a:off x="6249176" y="2586793"/>
              <a:ext cx="232086" cy="117993"/>
            </a:xfrm>
            <a:custGeom>
              <a:avLst/>
              <a:gdLst/>
              <a:ahLst/>
              <a:cxnLst/>
              <a:rect l="l" t="t" r="r" b="b"/>
              <a:pathLst>
                <a:path w="8865" h="4507" extrusionOk="0">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42"/>
            <p:cNvSpPr/>
            <p:nvPr/>
          </p:nvSpPr>
          <p:spPr>
            <a:xfrm>
              <a:off x="6249176" y="2605747"/>
              <a:ext cx="155850" cy="99039"/>
            </a:xfrm>
            <a:custGeom>
              <a:avLst/>
              <a:gdLst/>
              <a:ahLst/>
              <a:cxnLst/>
              <a:rect l="l" t="t" r="r" b="b"/>
              <a:pathLst>
                <a:path w="5953" h="3783" extrusionOk="0">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42"/>
            <p:cNvSpPr/>
            <p:nvPr/>
          </p:nvSpPr>
          <p:spPr>
            <a:xfrm>
              <a:off x="6430551" y="2532469"/>
              <a:ext cx="63905" cy="28327"/>
            </a:xfrm>
            <a:custGeom>
              <a:avLst/>
              <a:gdLst/>
              <a:ahLst/>
              <a:cxnLst/>
              <a:rect l="l" t="t" r="r" b="b"/>
              <a:pathLst>
                <a:path w="2441" h="1082" extrusionOk="0">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42"/>
            <p:cNvSpPr/>
            <p:nvPr/>
          </p:nvSpPr>
          <p:spPr>
            <a:xfrm>
              <a:off x="6186789" y="2457333"/>
              <a:ext cx="371049" cy="362096"/>
            </a:xfrm>
            <a:custGeom>
              <a:avLst/>
              <a:gdLst/>
              <a:ahLst/>
              <a:cxnLst/>
              <a:rect l="l" t="t" r="r" b="b"/>
              <a:pathLst>
                <a:path w="14173" h="13831" extrusionOk="0">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42"/>
            <p:cNvSpPr/>
            <p:nvPr/>
          </p:nvSpPr>
          <p:spPr>
            <a:xfrm>
              <a:off x="6240642" y="2676616"/>
              <a:ext cx="96238" cy="88672"/>
            </a:xfrm>
            <a:custGeom>
              <a:avLst/>
              <a:gdLst/>
              <a:ahLst/>
              <a:cxnLst/>
              <a:rect l="l" t="t" r="r" b="b"/>
              <a:pathLst>
                <a:path w="3676" h="3387" extrusionOk="0">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9" name="Google Shape;9339;p42"/>
          <p:cNvGrpSpPr/>
          <p:nvPr/>
        </p:nvGrpSpPr>
        <p:grpSpPr>
          <a:xfrm>
            <a:off x="9380400" y="3713924"/>
            <a:ext cx="459174" cy="450713"/>
            <a:chOff x="7957893" y="2454479"/>
            <a:chExt cx="375081" cy="368169"/>
          </a:xfrm>
        </p:grpSpPr>
        <p:sp>
          <p:nvSpPr>
            <p:cNvPr id="9340" name="Google Shape;9340;p42"/>
            <p:cNvSpPr/>
            <p:nvPr/>
          </p:nvSpPr>
          <p:spPr>
            <a:xfrm>
              <a:off x="8023159" y="2461521"/>
              <a:ext cx="40291" cy="46941"/>
            </a:xfrm>
            <a:custGeom>
              <a:avLst/>
              <a:gdLst/>
              <a:ahLst/>
              <a:cxnLst/>
              <a:rect l="l" t="t" r="r" b="b"/>
              <a:pathLst>
                <a:path w="1539" h="1793" extrusionOk="0">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42"/>
            <p:cNvSpPr/>
            <p:nvPr/>
          </p:nvSpPr>
          <p:spPr>
            <a:xfrm>
              <a:off x="8023159" y="2461390"/>
              <a:ext cx="22934" cy="46941"/>
            </a:xfrm>
            <a:custGeom>
              <a:avLst/>
              <a:gdLst/>
              <a:ahLst/>
              <a:cxnLst/>
              <a:rect l="l" t="t" r="r" b="b"/>
              <a:pathLst>
                <a:path w="876" h="1793" extrusionOk="0">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42"/>
            <p:cNvSpPr/>
            <p:nvPr/>
          </p:nvSpPr>
          <p:spPr>
            <a:xfrm>
              <a:off x="8109710" y="2461521"/>
              <a:ext cx="40265" cy="46941"/>
            </a:xfrm>
            <a:custGeom>
              <a:avLst/>
              <a:gdLst/>
              <a:ahLst/>
              <a:cxnLst/>
              <a:rect l="l" t="t" r="r" b="b"/>
              <a:pathLst>
                <a:path w="1538" h="1793" extrusionOk="0">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42"/>
            <p:cNvSpPr/>
            <p:nvPr/>
          </p:nvSpPr>
          <p:spPr>
            <a:xfrm>
              <a:off x="8127068" y="2461390"/>
              <a:ext cx="23143" cy="47333"/>
            </a:xfrm>
            <a:custGeom>
              <a:avLst/>
              <a:gdLst/>
              <a:ahLst/>
              <a:cxnLst/>
              <a:rect l="l" t="t" r="r" b="b"/>
              <a:pathLst>
                <a:path w="884" h="1808" extrusionOk="0">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42"/>
            <p:cNvSpPr/>
            <p:nvPr/>
          </p:nvSpPr>
          <p:spPr>
            <a:xfrm>
              <a:off x="8217232" y="2615355"/>
              <a:ext cx="103149" cy="103018"/>
            </a:xfrm>
            <a:custGeom>
              <a:avLst/>
              <a:gdLst/>
              <a:ahLst/>
              <a:cxnLst/>
              <a:rect l="l" t="t" r="r" b="b"/>
              <a:pathLst>
                <a:path w="3940" h="3935" extrusionOk="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42"/>
            <p:cNvSpPr/>
            <p:nvPr/>
          </p:nvSpPr>
          <p:spPr>
            <a:xfrm>
              <a:off x="8254721" y="2615250"/>
              <a:ext cx="68068" cy="102992"/>
            </a:xfrm>
            <a:custGeom>
              <a:avLst/>
              <a:gdLst/>
              <a:ahLst/>
              <a:cxnLst/>
              <a:rect l="l" t="t" r="r" b="b"/>
              <a:pathLst>
                <a:path w="2600" h="3934" extrusionOk="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42"/>
            <p:cNvSpPr/>
            <p:nvPr/>
          </p:nvSpPr>
          <p:spPr>
            <a:xfrm>
              <a:off x="8245401" y="2649415"/>
              <a:ext cx="40893" cy="34950"/>
            </a:xfrm>
            <a:custGeom>
              <a:avLst/>
              <a:gdLst/>
              <a:ahLst/>
              <a:cxnLst/>
              <a:rect l="l" t="t" r="r" b="b"/>
              <a:pathLst>
                <a:path w="1562" h="1335" extrusionOk="0">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42"/>
            <p:cNvSpPr/>
            <p:nvPr/>
          </p:nvSpPr>
          <p:spPr>
            <a:xfrm>
              <a:off x="7965328" y="2545559"/>
              <a:ext cx="241877" cy="183496"/>
            </a:xfrm>
            <a:custGeom>
              <a:avLst/>
              <a:gdLst/>
              <a:ahLst/>
              <a:cxnLst/>
              <a:rect l="l" t="t" r="r" b="b"/>
              <a:pathLst>
                <a:path w="9239" h="7009" extrusionOk="0">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42"/>
            <p:cNvSpPr/>
            <p:nvPr/>
          </p:nvSpPr>
          <p:spPr>
            <a:xfrm>
              <a:off x="8246658" y="2644022"/>
              <a:ext cx="53983" cy="46234"/>
            </a:xfrm>
            <a:custGeom>
              <a:avLst/>
              <a:gdLst/>
              <a:ahLst/>
              <a:cxnLst/>
              <a:rect l="l" t="t" r="r" b="b"/>
              <a:pathLst>
                <a:path w="2062" h="1766" extrusionOk="0">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42"/>
            <p:cNvSpPr/>
            <p:nvPr/>
          </p:nvSpPr>
          <p:spPr>
            <a:xfrm>
              <a:off x="7957893" y="2454479"/>
              <a:ext cx="375081" cy="368169"/>
            </a:xfrm>
            <a:custGeom>
              <a:avLst/>
              <a:gdLst/>
              <a:ahLst/>
              <a:cxnLst/>
              <a:rect l="l" t="t" r="r" b="b"/>
              <a:pathLst>
                <a:path w="14327" h="14063" extrusionOk="0">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0" name="Google Shape;9350;p42"/>
          <p:cNvGrpSpPr/>
          <p:nvPr/>
        </p:nvGrpSpPr>
        <p:grpSpPr>
          <a:xfrm>
            <a:off x="6663495" y="3713764"/>
            <a:ext cx="451162" cy="450873"/>
            <a:chOff x="5738562" y="2454348"/>
            <a:chExt cx="368536" cy="368300"/>
          </a:xfrm>
        </p:grpSpPr>
        <p:sp>
          <p:nvSpPr>
            <p:cNvPr id="9351" name="Google Shape;9351;p42"/>
            <p:cNvSpPr/>
            <p:nvPr/>
          </p:nvSpPr>
          <p:spPr>
            <a:xfrm>
              <a:off x="5743955" y="2796835"/>
              <a:ext cx="357724" cy="20525"/>
            </a:xfrm>
            <a:custGeom>
              <a:avLst/>
              <a:gdLst/>
              <a:ahLst/>
              <a:cxnLst/>
              <a:rect l="l" t="t" r="r" b="b"/>
              <a:pathLst>
                <a:path w="13664" h="784" extrusionOk="0">
                  <a:moveTo>
                    <a:pt x="1" y="0"/>
                  </a:moveTo>
                  <a:lnTo>
                    <a:pt x="1" y="783"/>
                  </a:lnTo>
                  <a:lnTo>
                    <a:pt x="13664" y="783"/>
                  </a:lnTo>
                  <a:lnTo>
                    <a:pt x="13664" y="0"/>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42"/>
            <p:cNvSpPr/>
            <p:nvPr/>
          </p:nvSpPr>
          <p:spPr>
            <a:xfrm>
              <a:off x="5743955" y="2796835"/>
              <a:ext cx="357724" cy="9189"/>
            </a:xfrm>
            <a:custGeom>
              <a:avLst/>
              <a:gdLst/>
              <a:ahLst/>
              <a:cxnLst/>
              <a:rect l="l" t="t" r="r" b="b"/>
              <a:pathLst>
                <a:path w="13664" h="351" extrusionOk="0">
                  <a:moveTo>
                    <a:pt x="1" y="0"/>
                  </a:moveTo>
                  <a:lnTo>
                    <a:pt x="1" y="351"/>
                  </a:lnTo>
                  <a:lnTo>
                    <a:pt x="13664" y="351"/>
                  </a:lnTo>
                  <a:lnTo>
                    <a:pt x="1366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42"/>
            <p:cNvSpPr/>
            <p:nvPr/>
          </p:nvSpPr>
          <p:spPr>
            <a:xfrm>
              <a:off x="5832626" y="2550455"/>
              <a:ext cx="180249" cy="246406"/>
            </a:xfrm>
            <a:custGeom>
              <a:avLst/>
              <a:gdLst/>
              <a:ahLst/>
              <a:cxnLst/>
              <a:rect l="l" t="t" r="r" b="b"/>
              <a:pathLst>
                <a:path w="6885" h="9412" extrusionOk="0">
                  <a:moveTo>
                    <a:pt x="1" y="0"/>
                  </a:moveTo>
                  <a:lnTo>
                    <a:pt x="1" y="9411"/>
                  </a:lnTo>
                  <a:lnTo>
                    <a:pt x="6885" y="9411"/>
                  </a:lnTo>
                  <a:lnTo>
                    <a:pt x="6885" y="0"/>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42"/>
            <p:cNvSpPr/>
            <p:nvPr/>
          </p:nvSpPr>
          <p:spPr>
            <a:xfrm>
              <a:off x="5818934" y="2530951"/>
              <a:ext cx="207529" cy="19530"/>
            </a:xfrm>
            <a:custGeom>
              <a:avLst/>
              <a:gdLst/>
              <a:ahLst/>
              <a:cxnLst/>
              <a:rect l="l" t="t" r="r" b="b"/>
              <a:pathLst>
                <a:path w="7927" h="746" extrusionOk="0">
                  <a:moveTo>
                    <a:pt x="0" y="1"/>
                  </a:moveTo>
                  <a:lnTo>
                    <a:pt x="0" y="745"/>
                  </a:lnTo>
                  <a:lnTo>
                    <a:pt x="7927" y="745"/>
                  </a:lnTo>
                  <a:lnTo>
                    <a:pt x="7927"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42"/>
            <p:cNvSpPr/>
            <p:nvPr/>
          </p:nvSpPr>
          <p:spPr>
            <a:xfrm>
              <a:off x="5993110" y="2530951"/>
              <a:ext cx="33484" cy="19530"/>
            </a:xfrm>
            <a:custGeom>
              <a:avLst/>
              <a:gdLst/>
              <a:ahLst/>
              <a:cxnLst/>
              <a:rect l="l" t="t" r="r" b="b"/>
              <a:pathLst>
                <a:path w="1279" h="746" extrusionOk="0">
                  <a:moveTo>
                    <a:pt x="1" y="1"/>
                  </a:moveTo>
                  <a:lnTo>
                    <a:pt x="1" y="745"/>
                  </a:lnTo>
                  <a:lnTo>
                    <a:pt x="1279" y="745"/>
                  </a:lnTo>
                  <a:lnTo>
                    <a:pt x="1279"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42"/>
            <p:cNvSpPr/>
            <p:nvPr/>
          </p:nvSpPr>
          <p:spPr>
            <a:xfrm>
              <a:off x="5743955" y="2586531"/>
              <a:ext cx="88698" cy="19399"/>
            </a:xfrm>
            <a:custGeom>
              <a:avLst/>
              <a:gdLst/>
              <a:ahLst/>
              <a:cxnLst/>
              <a:rect l="l" t="t" r="r" b="b"/>
              <a:pathLst>
                <a:path w="3388" h="741" extrusionOk="0">
                  <a:moveTo>
                    <a:pt x="1" y="1"/>
                  </a:moveTo>
                  <a:lnTo>
                    <a:pt x="1" y="741"/>
                  </a:lnTo>
                  <a:lnTo>
                    <a:pt x="3388" y="741"/>
                  </a:lnTo>
                  <a:lnTo>
                    <a:pt x="3388"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42"/>
            <p:cNvSpPr/>
            <p:nvPr/>
          </p:nvSpPr>
          <p:spPr>
            <a:xfrm>
              <a:off x="5815531" y="2586531"/>
              <a:ext cx="17122" cy="19399"/>
            </a:xfrm>
            <a:custGeom>
              <a:avLst/>
              <a:gdLst/>
              <a:ahLst/>
              <a:cxnLst/>
              <a:rect l="l" t="t" r="r" b="b"/>
              <a:pathLst>
                <a:path w="654" h="741" extrusionOk="0">
                  <a:moveTo>
                    <a:pt x="0" y="1"/>
                  </a:moveTo>
                  <a:lnTo>
                    <a:pt x="0" y="741"/>
                  </a:lnTo>
                  <a:lnTo>
                    <a:pt x="654" y="741"/>
                  </a:lnTo>
                  <a:lnTo>
                    <a:pt x="654"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42"/>
            <p:cNvSpPr/>
            <p:nvPr/>
          </p:nvSpPr>
          <p:spPr>
            <a:xfrm>
              <a:off x="5815531" y="2586531"/>
              <a:ext cx="17122" cy="19399"/>
            </a:xfrm>
            <a:custGeom>
              <a:avLst/>
              <a:gdLst/>
              <a:ahLst/>
              <a:cxnLst/>
              <a:rect l="l" t="t" r="r" b="b"/>
              <a:pathLst>
                <a:path w="654" h="741" extrusionOk="0">
                  <a:moveTo>
                    <a:pt x="0" y="1"/>
                  </a:moveTo>
                  <a:lnTo>
                    <a:pt x="0" y="741"/>
                  </a:lnTo>
                  <a:lnTo>
                    <a:pt x="654" y="741"/>
                  </a:lnTo>
                  <a:lnTo>
                    <a:pt x="654"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42"/>
            <p:cNvSpPr/>
            <p:nvPr/>
          </p:nvSpPr>
          <p:spPr>
            <a:xfrm>
              <a:off x="5874514" y="2706147"/>
              <a:ext cx="96499" cy="90845"/>
            </a:xfrm>
            <a:custGeom>
              <a:avLst/>
              <a:gdLst/>
              <a:ahLst/>
              <a:cxnLst/>
              <a:rect l="l" t="t" r="r" b="b"/>
              <a:pathLst>
                <a:path w="3686" h="3470" extrusionOk="0">
                  <a:moveTo>
                    <a:pt x="0" y="1"/>
                  </a:moveTo>
                  <a:lnTo>
                    <a:pt x="0" y="3469"/>
                  </a:lnTo>
                  <a:lnTo>
                    <a:pt x="3685" y="3469"/>
                  </a:lnTo>
                  <a:lnTo>
                    <a:pt x="368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42"/>
            <p:cNvSpPr/>
            <p:nvPr/>
          </p:nvSpPr>
          <p:spPr>
            <a:xfrm>
              <a:off x="5910486" y="2706147"/>
              <a:ext cx="24662" cy="90845"/>
            </a:xfrm>
            <a:custGeom>
              <a:avLst/>
              <a:gdLst/>
              <a:ahLst/>
              <a:cxnLst/>
              <a:rect l="l" t="t" r="r" b="b"/>
              <a:pathLst>
                <a:path w="942" h="3470" extrusionOk="0">
                  <a:moveTo>
                    <a:pt x="0" y="1"/>
                  </a:moveTo>
                  <a:lnTo>
                    <a:pt x="0" y="3469"/>
                  </a:lnTo>
                  <a:lnTo>
                    <a:pt x="942" y="3469"/>
                  </a:lnTo>
                  <a:lnTo>
                    <a:pt x="942"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42"/>
            <p:cNvSpPr/>
            <p:nvPr/>
          </p:nvSpPr>
          <p:spPr>
            <a:xfrm>
              <a:off x="5751756" y="2605904"/>
              <a:ext cx="80896" cy="191088"/>
            </a:xfrm>
            <a:custGeom>
              <a:avLst/>
              <a:gdLst/>
              <a:ahLst/>
              <a:cxnLst/>
              <a:rect l="l" t="t" r="r" b="b"/>
              <a:pathLst>
                <a:path w="3090" h="7299" extrusionOk="0">
                  <a:moveTo>
                    <a:pt x="1" y="1"/>
                  </a:moveTo>
                  <a:lnTo>
                    <a:pt x="1" y="7298"/>
                  </a:lnTo>
                  <a:lnTo>
                    <a:pt x="3090" y="7298"/>
                  </a:lnTo>
                  <a:lnTo>
                    <a:pt x="3090" y="1"/>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42"/>
            <p:cNvSpPr/>
            <p:nvPr/>
          </p:nvSpPr>
          <p:spPr>
            <a:xfrm>
              <a:off x="5815531" y="2605904"/>
              <a:ext cx="17122" cy="191088"/>
            </a:xfrm>
            <a:custGeom>
              <a:avLst/>
              <a:gdLst/>
              <a:ahLst/>
              <a:cxnLst/>
              <a:rect l="l" t="t" r="r" b="b"/>
              <a:pathLst>
                <a:path w="654" h="7299" extrusionOk="0">
                  <a:moveTo>
                    <a:pt x="0" y="1"/>
                  </a:moveTo>
                  <a:lnTo>
                    <a:pt x="0" y="7298"/>
                  </a:lnTo>
                  <a:lnTo>
                    <a:pt x="654" y="7298"/>
                  </a:lnTo>
                  <a:lnTo>
                    <a:pt x="654"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42"/>
            <p:cNvSpPr/>
            <p:nvPr/>
          </p:nvSpPr>
          <p:spPr>
            <a:xfrm>
              <a:off x="5815531" y="2605904"/>
              <a:ext cx="17122" cy="191088"/>
            </a:xfrm>
            <a:custGeom>
              <a:avLst/>
              <a:gdLst/>
              <a:ahLst/>
              <a:cxnLst/>
              <a:rect l="l" t="t" r="r" b="b"/>
              <a:pathLst>
                <a:path w="654" h="7299" extrusionOk="0">
                  <a:moveTo>
                    <a:pt x="0" y="1"/>
                  </a:moveTo>
                  <a:lnTo>
                    <a:pt x="0" y="7298"/>
                  </a:lnTo>
                  <a:lnTo>
                    <a:pt x="654" y="7298"/>
                  </a:lnTo>
                  <a:lnTo>
                    <a:pt x="654"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42"/>
            <p:cNvSpPr/>
            <p:nvPr/>
          </p:nvSpPr>
          <p:spPr>
            <a:xfrm>
              <a:off x="6012849" y="2605904"/>
              <a:ext cx="81027" cy="190957"/>
            </a:xfrm>
            <a:custGeom>
              <a:avLst/>
              <a:gdLst/>
              <a:ahLst/>
              <a:cxnLst/>
              <a:rect l="l" t="t" r="r" b="b"/>
              <a:pathLst>
                <a:path w="3095" h="7294" extrusionOk="0">
                  <a:moveTo>
                    <a:pt x="1" y="1"/>
                  </a:moveTo>
                  <a:lnTo>
                    <a:pt x="1" y="7293"/>
                  </a:lnTo>
                  <a:lnTo>
                    <a:pt x="3095" y="7293"/>
                  </a:lnTo>
                  <a:lnTo>
                    <a:pt x="3095" y="1"/>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42"/>
            <p:cNvSpPr/>
            <p:nvPr/>
          </p:nvSpPr>
          <p:spPr>
            <a:xfrm>
              <a:off x="6012849" y="2605904"/>
              <a:ext cx="17279" cy="191088"/>
            </a:xfrm>
            <a:custGeom>
              <a:avLst/>
              <a:gdLst/>
              <a:ahLst/>
              <a:cxnLst/>
              <a:rect l="l" t="t" r="r" b="b"/>
              <a:pathLst>
                <a:path w="660" h="7299" extrusionOk="0">
                  <a:moveTo>
                    <a:pt x="1" y="1"/>
                  </a:moveTo>
                  <a:lnTo>
                    <a:pt x="1" y="7298"/>
                  </a:lnTo>
                  <a:lnTo>
                    <a:pt x="659" y="7298"/>
                  </a:lnTo>
                  <a:lnTo>
                    <a:pt x="659"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42"/>
            <p:cNvSpPr/>
            <p:nvPr/>
          </p:nvSpPr>
          <p:spPr>
            <a:xfrm>
              <a:off x="5852497" y="2588809"/>
              <a:ext cx="29217" cy="58015"/>
            </a:xfrm>
            <a:custGeom>
              <a:avLst/>
              <a:gdLst/>
              <a:ahLst/>
              <a:cxnLst/>
              <a:rect l="l" t="t" r="r" b="b"/>
              <a:pathLst>
                <a:path w="1116" h="2216" extrusionOk="0">
                  <a:moveTo>
                    <a:pt x="1" y="0"/>
                  </a:moveTo>
                  <a:lnTo>
                    <a:pt x="1" y="2215"/>
                  </a:lnTo>
                  <a:lnTo>
                    <a:pt x="1115" y="2215"/>
                  </a:lnTo>
                  <a:lnTo>
                    <a:pt x="111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42"/>
            <p:cNvSpPr/>
            <p:nvPr/>
          </p:nvSpPr>
          <p:spPr>
            <a:xfrm>
              <a:off x="5908103" y="2588809"/>
              <a:ext cx="29322" cy="58015"/>
            </a:xfrm>
            <a:custGeom>
              <a:avLst/>
              <a:gdLst/>
              <a:ahLst/>
              <a:cxnLst/>
              <a:rect l="l" t="t" r="r" b="b"/>
              <a:pathLst>
                <a:path w="1120" h="2216" extrusionOk="0">
                  <a:moveTo>
                    <a:pt x="0" y="0"/>
                  </a:moveTo>
                  <a:lnTo>
                    <a:pt x="0" y="2215"/>
                  </a:lnTo>
                  <a:lnTo>
                    <a:pt x="1119" y="2215"/>
                  </a:lnTo>
                  <a:lnTo>
                    <a:pt x="111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42"/>
            <p:cNvSpPr/>
            <p:nvPr/>
          </p:nvSpPr>
          <p:spPr>
            <a:xfrm>
              <a:off x="5963814" y="2588809"/>
              <a:ext cx="29322" cy="58015"/>
            </a:xfrm>
            <a:custGeom>
              <a:avLst/>
              <a:gdLst/>
              <a:ahLst/>
              <a:cxnLst/>
              <a:rect l="l" t="t" r="r" b="b"/>
              <a:pathLst>
                <a:path w="1120" h="2216" extrusionOk="0">
                  <a:moveTo>
                    <a:pt x="0" y="0"/>
                  </a:moveTo>
                  <a:lnTo>
                    <a:pt x="0"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42"/>
            <p:cNvSpPr/>
            <p:nvPr/>
          </p:nvSpPr>
          <p:spPr>
            <a:xfrm>
              <a:off x="5777544" y="2672454"/>
              <a:ext cx="29322" cy="57989"/>
            </a:xfrm>
            <a:custGeom>
              <a:avLst/>
              <a:gdLst/>
              <a:ahLst/>
              <a:cxnLst/>
              <a:rect l="l" t="t" r="r" b="b"/>
              <a:pathLst>
                <a:path w="1120" h="2215" extrusionOk="0">
                  <a:moveTo>
                    <a:pt x="0" y="0"/>
                  </a:moveTo>
                  <a:lnTo>
                    <a:pt x="0"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42"/>
            <p:cNvSpPr/>
            <p:nvPr/>
          </p:nvSpPr>
          <p:spPr>
            <a:xfrm>
              <a:off x="6038637" y="2672454"/>
              <a:ext cx="29348" cy="57989"/>
            </a:xfrm>
            <a:custGeom>
              <a:avLst/>
              <a:gdLst/>
              <a:ahLst/>
              <a:cxnLst/>
              <a:rect l="l" t="t" r="r" b="b"/>
              <a:pathLst>
                <a:path w="1121" h="2215" extrusionOk="0">
                  <a:moveTo>
                    <a:pt x="1" y="0"/>
                  </a:moveTo>
                  <a:lnTo>
                    <a:pt x="1"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42"/>
            <p:cNvSpPr/>
            <p:nvPr/>
          </p:nvSpPr>
          <p:spPr>
            <a:xfrm>
              <a:off x="6012849" y="2586531"/>
              <a:ext cx="88829" cy="19399"/>
            </a:xfrm>
            <a:custGeom>
              <a:avLst/>
              <a:gdLst/>
              <a:ahLst/>
              <a:cxnLst/>
              <a:rect l="l" t="t" r="r" b="b"/>
              <a:pathLst>
                <a:path w="3393" h="741" extrusionOk="0">
                  <a:moveTo>
                    <a:pt x="1" y="1"/>
                  </a:moveTo>
                  <a:lnTo>
                    <a:pt x="1" y="741"/>
                  </a:lnTo>
                  <a:lnTo>
                    <a:pt x="3393" y="741"/>
                  </a:lnTo>
                  <a:lnTo>
                    <a:pt x="3393"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42"/>
            <p:cNvSpPr/>
            <p:nvPr/>
          </p:nvSpPr>
          <p:spPr>
            <a:xfrm>
              <a:off x="6012849" y="2586531"/>
              <a:ext cx="17279" cy="19399"/>
            </a:xfrm>
            <a:custGeom>
              <a:avLst/>
              <a:gdLst/>
              <a:ahLst/>
              <a:cxnLst/>
              <a:rect l="l" t="t" r="r" b="b"/>
              <a:pathLst>
                <a:path w="660" h="741" extrusionOk="0">
                  <a:moveTo>
                    <a:pt x="1" y="1"/>
                  </a:moveTo>
                  <a:lnTo>
                    <a:pt x="1" y="741"/>
                  </a:lnTo>
                  <a:lnTo>
                    <a:pt x="659" y="741"/>
                  </a:lnTo>
                  <a:lnTo>
                    <a:pt x="659"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42"/>
            <p:cNvSpPr/>
            <p:nvPr/>
          </p:nvSpPr>
          <p:spPr>
            <a:xfrm>
              <a:off x="5872629" y="2459506"/>
              <a:ext cx="100505" cy="71471"/>
            </a:xfrm>
            <a:custGeom>
              <a:avLst/>
              <a:gdLst/>
              <a:ahLst/>
              <a:cxnLst/>
              <a:rect l="l" t="t" r="r" b="b"/>
              <a:pathLst>
                <a:path w="3839" h="2730" extrusionOk="0">
                  <a:moveTo>
                    <a:pt x="0" y="1"/>
                  </a:moveTo>
                  <a:lnTo>
                    <a:pt x="0" y="2730"/>
                  </a:lnTo>
                  <a:lnTo>
                    <a:pt x="3839" y="2730"/>
                  </a:lnTo>
                  <a:lnTo>
                    <a:pt x="383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42"/>
            <p:cNvSpPr/>
            <p:nvPr/>
          </p:nvSpPr>
          <p:spPr>
            <a:xfrm>
              <a:off x="5955253" y="2459636"/>
              <a:ext cx="17750" cy="71471"/>
            </a:xfrm>
            <a:custGeom>
              <a:avLst/>
              <a:gdLst/>
              <a:ahLst/>
              <a:cxnLst/>
              <a:rect l="l" t="t" r="r" b="b"/>
              <a:pathLst>
                <a:path w="678" h="2730" extrusionOk="0">
                  <a:moveTo>
                    <a:pt x="1" y="1"/>
                  </a:moveTo>
                  <a:lnTo>
                    <a:pt x="1" y="2729"/>
                  </a:lnTo>
                  <a:lnTo>
                    <a:pt x="678" y="2729"/>
                  </a:lnTo>
                  <a:lnTo>
                    <a:pt x="678"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42"/>
            <p:cNvSpPr/>
            <p:nvPr/>
          </p:nvSpPr>
          <p:spPr>
            <a:xfrm>
              <a:off x="5899150" y="2473381"/>
              <a:ext cx="47333" cy="43721"/>
            </a:xfrm>
            <a:custGeom>
              <a:avLst/>
              <a:gdLst/>
              <a:ahLst/>
              <a:cxnLst/>
              <a:rect l="l" t="t" r="r" b="b"/>
              <a:pathLst>
                <a:path w="1808" h="1670" extrusionOk="0">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42"/>
            <p:cNvSpPr/>
            <p:nvPr/>
          </p:nvSpPr>
          <p:spPr>
            <a:xfrm>
              <a:off x="5847104" y="2583520"/>
              <a:ext cx="40003" cy="68827"/>
            </a:xfrm>
            <a:custGeom>
              <a:avLst/>
              <a:gdLst/>
              <a:ahLst/>
              <a:cxnLst/>
              <a:rect l="l" t="t" r="r" b="b"/>
              <a:pathLst>
                <a:path w="1528" h="2629" extrusionOk="0">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42"/>
            <p:cNvSpPr/>
            <p:nvPr/>
          </p:nvSpPr>
          <p:spPr>
            <a:xfrm>
              <a:off x="5902684" y="2583520"/>
              <a:ext cx="40029" cy="68827"/>
            </a:xfrm>
            <a:custGeom>
              <a:avLst/>
              <a:gdLst/>
              <a:ahLst/>
              <a:cxnLst/>
              <a:rect l="l" t="t" r="r" b="b"/>
              <a:pathLst>
                <a:path w="1529" h="2629" extrusionOk="0">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42"/>
            <p:cNvSpPr/>
            <p:nvPr/>
          </p:nvSpPr>
          <p:spPr>
            <a:xfrm>
              <a:off x="5772124" y="2667165"/>
              <a:ext cx="40029" cy="68696"/>
            </a:xfrm>
            <a:custGeom>
              <a:avLst/>
              <a:gdLst/>
              <a:ahLst/>
              <a:cxnLst/>
              <a:rect l="l" t="t" r="r" b="b"/>
              <a:pathLst>
                <a:path w="1529" h="2624" extrusionOk="0">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42"/>
            <p:cNvSpPr/>
            <p:nvPr/>
          </p:nvSpPr>
          <p:spPr>
            <a:xfrm>
              <a:off x="6033348" y="2667165"/>
              <a:ext cx="40029" cy="68696"/>
            </a:xfrm>
            <a:custGeom>
              <a:avLst/>
              <a:gdLst/>
              <a:ahLst/>
              <a:cxnLst/>
              <a:rect l="l" t="t" r="r" b="b"/>
              <a:pathLst>
                <a:path w="1529" h="2624" extrusionOk="0">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42"/>
            <p:cNvSpPr/>
            <p:nvPr/>
          </p:nvSpPr>
          <p:spPr>
            <a:xfrm>
              <a:off x="5958395" y="2583520"/>
              <a:ext cx="40029" cy="68827"/>
            </a:xfrm>
            <a:custGeom>
              <a:avLst/>
              <a:gdLst/>
              <a:ahLst/>
              <a:cxnLst/>
              <a:rect l="l" t="t" r="r" b="b"/>
              <a:pathLst>
                <a:path w="1529" h="2629" extrusionOk="0">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42"/>
            <p:cNvSpPr/>
            <p:nvPr/>
          </p:nvSpPr>
          <p:spPr>
            <a:xfrm>
              <a:off x="5899045" y="2473512"/>
              <a:ext cx="47307" cy="43721"/>
            </a:xfrm>
            <a:custGeom>
              <a:avLst/>
              <a:gdLst/>
              <a:ahLst/>
              <a:cxnLst/>
              <a:rect l="l" t="t" r="r" b="b"/>
              <a:pathLst>
                <a:path w="1807" h="1670" extrusionOk="0">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42"/>
            <p:cNvSpPr/>
            <p:nvPr/>
          </p:nvSpPr>
          <p:spPr>
            <a:xfrm>
              <a:off x="5738562" y="2454348"/>
              <a:ext cx="368536" cy="368300"/>
            </a:xfrm>
            <a:custGeom>
              <a:avLst/>
              <a:gdLst/>
              <a:ahLst/>
              <a:cxnLst/>
              <a:rect l="l" t="t" r="r" b="b"/>
              <a:pathLst>
                <a:path w="14077" h="14068" extrusionOk="0">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3" name="Google Shape;9383;p42"/>
          <p:cNvGrpSpPr/>
          <p:nvPr/>
        </p:nvGrpSpPr>
        <p:grpSpPr>
          <a:xfrm>
            <a:off x="5601117" y="3762575"/>
            <a:ext cx="451162" cy="353410"/>
            <a:chOff x="4870747" y="2494220"/>
            <a:chExt cx="368536" cy="288687"/>
          </a:xfrm>
        </p:grpSpPr>
        <p:sp>
          <p:nvSpPr>
            <p:cNvPr id="9384" name="Google Shape;9384;p42"/>
            <p:cNvSpPr/>
            <p:nvPr/>
          </p:nvSpPr>
          <p:spPr>
            <a:xfrm>
              <a:off x="4876035" y="2512075"/>
              <a:ext cx="196088" cy="217739"/>
            </a:xfrm>
            <a:custGeom>
              <a:avLst/>
              <a:gdLst/>
              <a:ahLst/>
              <a:cxnLst/>
              <a:rect l="l" t="t" r="r" b="b"/>
              <a:pathLst>
                <a:path w="7490" h="8317" extrusionOk="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42"/>
            <p:cNvSpPr/>
            <p:nvPr/>
          </p:nvSpPr>
          <p:spPr>
            <a:xfrm>
              <a:off x="5024293" y="2512206"/>
              <a:ext cx="47962" cy="217608"/>
            </a:xfrm>
            <a:custGeom>
              <a:avLst/>
              <a:gdLst/>
              <a:ahLst/>
              <a:cxnLst/>
              <a:rect l="l" t="t" r="r" b="b"/>
              <a:pathLst>
                <a:path w="1832" h="8312" extrusionOk="0">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42"/>
            <p:cNvSpPr/>
            <p:nvPr/>
          </p:nvSpPr>
          <p:spPr>
            <a:xfrm>
              <a:off x="5072228" y="2553832"/>
              <a:ext cx="161504" cy="176113"/>
            </a:xfrm>
            <a:custGeom>
              <a:avLst/>
              <a:gdLst/>
              <a:ahLst/>
              <a:cxnLst/>
              <a:rect l="l" t="t" r="r" b="b"/>
              <a:pathLst>
                <a:path w="6169" h="6727" extrusionOk="0">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42"/>
            <p:cNvSpPr/>
            <p:nvPr/>
          </p:nvSpPr>
          <p:spPr>
            <a:xfrm>
              <a:off x="5134353" y="2553727"/>
              <a:ext cx="99510" cy="176218"/>
            </a:xfrm>
            <a:custGeom>
              <a:avLst/>
              <a:gdLst/>
              <a:ahLst/>
              <a:cxnLst/>
              <a:rect l="l" t="t" r="r" b="b"/>
              <a:pathLst>
                <a:path w="3801" h="6731" extrusionOk="0">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42"/>
            <p:cNvSpPr/>
            <p:nvPr/>
          </p:nvSpPr>
          <p:spPr>
            <a:xfrm>
              <a:off x="5109587" y="2580248"/>
              <a:ext cx="66052" cy="61523"/>
            </a:xfrm>
            <a:custGeom>
              <a:avLst/>
              <a:gdLst/>
              <a:ahLst/>
              <a:cxnLst/>
              <a:rect l="l" t="t" r="r" b="b"/>
              <a:pathLst>
                <a:path w="2523" h="2350" extrusionOk="0">
                  <a:moveTo>
                    <a:pt x="0" y="1"/>
                  </a:moveTo>
                  <a:lnTo>
                    <a:pt x="0" y="2350"/>
                  </a:lnTo>
                  <a:lnTo>
                    <a:pt x="2522" y="2350"/>
                  </a:lnTo>
                  <a:lnTo>
                    <a:pt x="2517" y="1264"/>
                  </a:lnTo>
                  <a:lnTo>
                    <a:pt x="143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42"/>
            <p:cNvSpPr/>
            <p:nvPr/>
          </p:nvSpPr>
          <p:spPr>
            <a:xfrm>
              <a:off x="5098251" y="2538124"/>
              <a:ext cx="54742" cy="15629"/>
            </a:xfrm>
            <a:custGeom>
              <a:avLst/>
              <a:gdLst/>
              <a:ahLst/>
              <a:cxnLst/>
              <a:rect l="l" t="t" r="r" b="b"/>
              <a:pathLst>
                <a:path w="2091" h="597" extrusionOk="0">
                  <a:moveTo>
                    <a:pt x="1" y="0"/>
                  </a:moveTo>
                  <a:lnTo>
                    <a:pt x="1" y="596"/>
                  </a:lnTo>
                  <a:lnTo>
                    <a:pt x="2091" y="596"/>
                  </a:lnTo>
                  <a:lnTo>
                    <a:pt x="2091"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42"/>
            <p:cNvSpPr/>
            <p:nvPr/>
          </p:nvSpPr>
          <p:spPr>
            <a:xfrm>
              <a:off x="5104534" y="2499770"/>
              <a:ext cx="42307" cy="38380"/>
            </a:xfrm>
            <a:custGeom>
              <a:avLst/>
              <a:gdLst/>
              <a:ahLst/>
              <a:cxnLst/>
              <a:rect l="l" t="t" r="r" b="b"/>
              <a:pathLst>
                <a:path w="1616" h="1466" extrusionOk="0">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42"/>
            <p:cNvSpPr/>
            <p:nvPr/>
          </p:nvSpPr>
          <p:spPr>
            <a:xfrm>
              <a:off x="5117624" y="2499639"/>
              <a:ext cx="29086" cy="38511"/>
            </a:xfrm>
            <a:custGeom>
              <a:avLst/>
              <a:gdLst/>
              <a:ahLst/>
              <a:cxnLst/>
              <a:rect l="l" t="t" r="r" b="b"/>
              <a:pathLst>
                <a:path w="1111" h="1471" extrusionOk="0">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42"/>
            <p:cNvSpPr/>
            <p:nvPr/>
          </p:nvSpPr>
          <p:spPr>
            <a:xfrm>
              <a:off x="4918918" y="2694838"/>
              <a:ext cx="96473" cy="82415"/>
            </a:xfrm>
            <a:custGeom>
              <a:avLst/>
              <a:gdLst/>
              <a:ahLst/>
              <a:cxnLst/>
              <a:rect l="l" t="t" r="r" b="b"/>
              <a:pathLst>
                <a:path w="3685" h="3148" extrusionOk="0">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42"/>
            <p:cNvSpPr/>
            <p:nvPr/>
          </p:nvSpPr>
          <p:spPr>
            <a:xfrm>
              <a:off x="4940674" y="2701252"/>
              <a:ext cx="82388" cy="75974"/>
            </a:xfrm>
            <a:custGeom>
              <a:avLst/>
              <a:gdLst/>
              <a:ahLst/>
              <a:cxnLst/>
              <a:rect l="l" t="t" r="r" b="b"/>
              <a:pathLst>
                <a:path w="3147" h="2902" extrusionOk="0">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42"/>
            <p:cNvSpPr/>
            <p:nvPr/>
          </p:nvSpPr>
          <p:spPr>
            <a:xfrm>
              <a:off x="4950727" y="2718478"/>
              <a:ext cx="40893" cy="35029"/>
            </a:xfrm>
            <a:custGeom>
              <a:avLst/>
              <a:gdLst/>
              <a:ahLst/>
              <a:cxnLst/>
              <a:rect l="l" t="t" r="r" b="b"/>
              <a:pathLst>
                <a:path w="1562" h="1338" extrusionOk="0">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42"/>
            <p:cNvSpPr/>
            <p:nvPr/>
          </p:nvSpPr>
          <p:spPr>
            <a:xfrm>
              <a:off x="5091601" y="2694838"/>
              <a:ext cx="96473" cy="82415"/>
            </a:xfrm>
            <a:custGeom>
              <a:avLst/>
              <a:gdLst/>
              <a:ahLst/>
              <a:cxnLst/>
              <a:rect l="l" t="t" r="r" b="b"/>
              <a:pathLst>
                <a:path w="3685" h="3148" extrusionOk="0">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42"/>
            <p:cNvSpPr/>
            <p:nvPr/>
          </p:nvSpPr>
          <p:spPr>
            <a:xfrm>
              <a:off x="5111969" y="2701252"/>
              <a:ext cx="82519" cy="75974"/>
            </a:xfrm>
            <a:custGeom>
              <a:avLst/>
              <a:gdLst/>
              <a:ahLst/>
              <a:cxnLst/>
              <a:rect l="l" t="t" r="r" b="b"/>
              <a:pathLst>
                <a:path w="3152" h="2902" extrusionOk="0">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42"/>
            <p:cNvSpPr/>
            <p:nvPr/>
          </p:nvSpPr>
          <p:spPr>
            <a:xfrm>
              <a:off x="5123410" y="2718478"/>
              <a:ext cx="40893" cy="35029"/>
            </a:xfrm>
            <a:custGeom>
              <a:avLst/>
              <a:gdLst/>
              <a:ahLst/>
              <a:cxnLst/>
              <a:rect l="l" t="t" r="r" b="b"/>
              <a:pathLst>
                <a:path w="1562" h="1338" extrusionOk="0">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42"/>
            <p:cNvSpPr/>
            <p:nvPr/>
          </p:nvSpPr>
          <p:spPr>
            <a:xfrm>
              <a:off x="4928971" y="2549198"/>
              <a:ext cx="90321" cy="90321"/>
            </a:xfrm>
            <a:custGeom>
              <a:avLst/>
              <a:gdLst/>
              <a:ahLst/>
              <a:cxnLst/>
              <a:rect l="l" t="t" r="r" b="b"/>
              <a:pathLst>
                <a:path w="3450" h="3450" extrusionOk="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42"/>
            <p:cNvSpPr/>
            <p:nvPr/>
          </p:nvSpPr>
          <p:spPr>
            <a:xfrm>
              <a:off x="5072228" y="2677611"/>
              <a:ext cx="161504" cy="52465"/>
            </a:xfrm>
            <a:custGeom>
              <a:avLst/>
              <a:gdLst/>
              <a:ahLst/>
              <a:cxnLst/>
              <a:rect l="l" t="t" r="r" b="b"/>
              <a:pathLst>
                <a:path w="6169" h="2004" extrusionOk="0">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42"/>
            <p:cNvSpPr/>
            <p:nvPr/>
          </p:nvSpPr>
          <p:spPr>
            <a:xfrm>
              <a:off x="5189829" y="2677480"/>
              <a:ext cx="43904" cy="52334"/>
            </a:xfrm>
            <a:custGeom>
              <a:avLst/>
              <a:gdLst/>
              <a:ahLst/>
              <a:cxnLst/>
              <a:rect l="l" t="t" r="r" b="b"/>
              <a:pathLst>
                <a:path w="1677" h="1999" extrusionOk="0">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42"/>
            <p:cNvSpPr/>
            <p:nvPr/>
          </p:nvSpPr>
          <p:spPr>
            <a:xfrm>
              <a:off x="4875904" y="2677480"/>
              <a:ext cx="196219" cy="52334"/>
            </a:xfrm>
            <a:custGeom>
              <a:avLst/>
              <a:gdLst/>
              <a:ahLst/>
              <a:cxnLst/>
              <a:rect l="l" t="t" r="r" b="b"/>
              <a:pathLst>
                <a:path w="7495" h="1999" extrusionOk="0">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42"/>
            <p:cNvSpPr/>
            <p:nvPr/>
          </p:nvSpPr>
          <p:spPr>
            <a:xfrm>
              <a:off x="5040917" y="2677480"/>
              <a:ext cx="31468" cy="52334"/>
            </a:xfrm>
            <a:custGeom>
              <a:avLst/>
              <a:gdLst/>
              <a:ahLst/>
              <a:cxnLst/>
              <a:rect l="l" t="t" r="r" b="b"/>
              <a:pathLst>
                <a:path w="1202" h="1999" extrusionOk="0">
                  <a:moveTo>
                    <a:pt x="0" y="0"/>
                  </a:moveTo>
                  <a:lnTo>
                    <a:pt x="0" y="1999"/>
                  </a:lnTo>
                  <a:lnTo>
                    <a:pt x="1201" y="1999"/>
                  </a:lnTo>
                  <a:lnTo>
                    <a:pt x="1201"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42"/>
            <p:cNvSpPr/>
            <p:nvPr/>
          </p:nvSpPr>
          <p:spPr>
            <a:xfrm>
              <a:off x="5104299" y="2574855"/>
              <a:ext cx="76629" cy="72335"/>
            </a:xfrm>
            <a:custGeom>
              <a:avLst/>
              <a:gdLst/>
              <a:ahLst/>
              <a:cxnLst/>
              <a:rect l="l" t="t" r="r" b="b"/>
              <a:pathLst>
                <a:path w="2927" h="2763" extrusionOk="0">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42"/>
            <p:cNvSpPr/>
            <p:nvPr/>
          </p:nvSpPr>
          <p:spPr>
            <a:xfrm>
              <a:off x="4943554" y="2713059"/>
              <a:ext cx="53617" cy="45894"/>
            </a:xfrm>
            <a:custGeom>
              <a:avLst/>
              <a:gdLst/>
              <a:ahLst/>
              <a:cxnLst/>
              <a:rect l="l" t="t" r="r" b="b"/>
              <a:pathLst>
                <a:path w="2048" h="1753" extrusionOk="0">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42"/>
            <p:cNvSpPr/>
            <p:nvPr/>
          </p:nvSpPr>
          <p:spPr>
            <a:xfrm>
              <a:off x="5116106" y="2713059"/>
              <a:ext cx="53617" cy="45894"/>
            </a:xfrm>
            <a:custGeom>
              <a:avLst/>
              <a:gdLst/>
              <a:ahLst/>
              <a:cxnLst/>
              <a:rect l="l" t="t" r="r" b="b"/>
              <a:pathLst>
                <a:path w="2048" h="1753" extrusionOk="0">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42"/>
            <p:cNvSpPr/>
            <p:nvPr/>
          </p:nvSpPr>
          <p:spPr>
            <a:xfrm>
              <a:off x="4923552" y="2543910"/>
              <a:ext cx="101160" cy="101029"/>
            </a:xfrm>
            <a:custGeom>
              <a:avLst/>
              <a:gdLst/>
              <a:ahLst/>
              <a:cxnLst/>
              <a:rect l="l" t="t" r="r" b="b"/>
              <a:pathLst>
                <a:path w="3864" h="3859" extrusionOk="0">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42"/>
            <p:cNvSpPr/>
            <p:nvPr/>
          </p:nvSpPr>
          <p:spPr>
            <a:xfrm>
              <a:off x="4870747" y="2494220"/>
              <a:ext cx="368536" cy="288687"/>
            </a:xfrm>
            <a:custGeom>
              <a:avLst/>
              <a:gdLst/>
              <a:ahLst/>
              <a:cxnLst/>
              <a:rect l="l" t="t" r="r" b="b"/>
              <a:pathLst>
                <a:path w="14077" h="11027" extrusionOk="0">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8" name="Google Shape;9408;p42"/>
          <p:cNvGrpSpPr/>
          <p:nvPr/>
        </p:nvGrpSpPr>
        <p:grpSpPr>
          <a:xfrm>
            <a:off x="6126986" y="3713956"/>
            <a:ext cx="453694" cy="450457"/>
            <a:chOff x="5300308" y="2454505"/>
            <a:chExt cx="370604" cy="367960"/>
          </a:xfrm>
        </p:grpSpPr>
        <p:sp>
          <p:nvSpPr>
            <p:cNvPr id="9409" name="Google Shape;9409;p42"/>
            <p:cNvSpPr/>
            <p:nvPr/>
          </p:nvSpPr>
          <p:spPr>
            <a:xfrm>
              <a:off x="5585487" y="2460029"/>
              <a:ext cx="79509" cy="79378"/>
            </a:xfrm>
            <a:custGeom>
              <a:avLst/>
              <a:gdLst/>
              <a:ahLst/>
              <a:cxnLst/>
              <a:rect l="l" t="t" r="r" b="b"/>
              <a:pathLst>
                <a:path w="3037" h="3032" extrusionOk="0">
                  <a:moveTo>
                    <a:pt x="380" y="0"/>
                  </a:moveTo>
                  <a:lnTo>
                    <a:pt x="1" y="375"/>
                  </a:lnTo>
                  <a:lnTo>
                    <a:pt x="2657" y="3031"/>
                  </a:lnTo>
                  <a:lnTo>
                    <a:pt x="3037" y="2657"/>
                  </a:lnTo>
                  <a:lnTo>
                    <a:pt x="38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42"/>
            <p:cNvSpPr/>
            <p:nvPr/>
          </p:nvSpPr>
          <p:spPr>
            <a:xfrm>
              <a:off x="5372565" y="2708791"/>
              <a:ext cx="43537" cy="42464"/>
            </a:xfrm>
            <a:custGeom>
              <a:avLst/>
              <a:gdLst/>
              <a:ahLst/>
              <a:cxnLst/>
              <a:rect l="l" t="t" r="r" b="b"/>
              <a:pathLst>
                <a:path w="1663" h="1622" extrusionOk="0">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42"/>
            <p:cNvSpPr/>
            <p:nvPr/>
          </p:nvSpPr>
          <p:spPr>
            <a:xfrm>
              <a:off x="5390682" y="2530322"/>
              <a:ext cx="204152" cy="202607"/>
            </a:xfrm>
            <a:custGeom>
              <a:avLst/>
              <a:gdLst/>
              <a:ahLst/>
              <a:cxnLst/>
              <a:rect l="l" t="t" r="r" b="b"/>
              <a:pathLst>
                <a:path w="7798" h="7739" extrusionOk="0">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42"/>
            <p:cNvSpPr/>
            <p:nvPr/>
          </p:nvSpPr>
          <p:spPr>
            <a:xfrm>
              <a:off x="5394321" y="2580117"/>
              <a:ext cx="200513" cy="152708"/>
            </a:xfrm>
            <a:custGeom>
              <a:avLst/>
              <a:gdLst/>
              <a:ahLst/>
              <a:cxnLst/>
              <a:rect l="l" t="t" r="r" b="b"/>
              <a:pathLst>
                <a:path w="7659" h="5833" extrusionOk="0">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42"/>
            <p:cNvSpPr/>
            <p:nvPr/>
          </p:nvSpPr>
          <p:spPr>
            <a:xfrm>
              <a:off x="5390289" y="2604412"/>
              <a:ext cx="132104" cy="128413"/>
            </a:xfrm>
            <a:custGeom>
              <a:avLst/>
              <a:gdLst/>
              <a:ahLst/>
              <a:cxnLst/>
              <a:rect l="l" t="t" r="r" b="b"/>
              <a:pathLst>
                <a:path w="5046" h="4905" extrusionOk="0">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42"/>
            <p:cNvSpPr/>
            <p:nvPr/>
          </p:nvSpPr>
          <p:spPr>
            <a:xfrm>
              <a:off x="5394190" y="2657845"/>
              <a:ext cx="128308" cy="74980"/>
            </a:xfrm>
            <a:custGeom>
              <a:avLst/>
              <a:gdLst/>
              <a:ahLst/>
              <a:cxnLst/>
              <a:rect l="l" t="t" r="r" b="b"/>
              <a:pathLst>
                <a:path w="4901" h="2864" extrusionOk="0">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42"/>
            <p:cNvSpPr/>
            <p:nvPr/>
          </p:nvSpPr>
          <p:spPr>
            <a:xfrm>
              <a:off x="5514566" y="2502284"/>
              <a:ext cx="108045" cy="107940"/>
            </a:xfrm>
            <a:custGeom>
              <a:avLst/>
              <a:gdLst/>
              <a:ahLst/>
              <a:cxnLst/>
              <a:rect l="l" t="t" r="r" b="b"/>
              <a:pathLst>
                <a:path w="4127" h="4123" extrusionOk="0">
                  <a:moveTo>
                    <a:pt x="466" y="0"/>
                  </a:moveTo>
                  <a:lnTo>
                    <a:pt x="0" y="466"/>
                  </a:lnTo>
                  <a:lnTo>
                    <a:pt x="3661" y="4122"/>
                  </a:lnTo>
                  <a:lnTo>
                    <a:pt x="4127" y="3656"/>
                  </a:lnTo>
                  <a:lnTo>
                    <a:pt x="466"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42"/>
            <p:cNvSpPr/>
            <p:nvPr/>
          </p:nvSpPr>
          <p:spPr>
            <a:xfrm>
              <a:off x="5526765" y="2502284"/>
              <a:ext cx="95845" cy="107940"/>
            </a:xfrm>
            <a:custGeom>
              <a:avLst/>
              <a:gdLst/>
              <a:ahLst/>
              <a:cxnLst/>
              <a:rect l="l" t="t" r="r" b="b"/>
              <a:pathLst>
                <a:path w="3661" h="4123" extrusionOk="0">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42"/>
            <p:cNvSpPr/>
            <p:nvPr/>
          </p:nvSpPr>
          <p:spPr>
            <a:xfrm>
              <a:off x="5551898" y="2481916"/>
              <a:ext cx="91106" cy="91080"/>
            </a:xfrm>
            <a:custGeom>
              <a:avLst/>
              <a:gdLst/>
              <a:ahLst/>
              <a:cxnLst/>
              <a:rect l="l" t="t" r="r" b="b"/>
              <a:pathLst>
                <a:path w="3480" h="3479" extrusionOk="0">
                  <a:moveTo>
                    <a:pt x="1740" y="0"/>
                  </a:moveTo>
                  <a:lnTo>
                    <a:pt x="1" y="1739"/>
                  </a:lnTo>
                  <a:lnTo>
                    <a:pt x="1740" y="3478"/>
                  </a:lnTo>
                  <a:lnTo>
                    <a:pt x="3479" y="1739"/>
                  </a:lnTo>
                  <a:lnTo>
                    <a:pt x="1740" y="0"/>
                  </a:ln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42"/>
            <p:cNvSpPr/>
            <p:nvPr/>
          </p:nvSpPr>
          <p:spPr>
            <a:xfrm>
              <a:off x="5551898" y="2481916"/>
              <a:ext cx="90975" cy="91080"/>
            </a:xfrm>
            <a:custGeom>
              <a:avLst/>
              <a:gdLst/>
              <a:ahLst/>
              <a:cxnLst/>
              <a:rect l="l" t="t" r="r" b="b"/>
              <a:pathLst>
                <a:path w="3475" h="3479" extrusionOk="0">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42"/>
            <p:cNvSpPr/>
            <p:nvPr/>
          </p:nvSpPr>
          <p:spPr>
            <a:xfrm>
              <a:off x="5300308" y="2454505"/>
              <a:ext cx="370604" cy="367960"/>
            </a:xfrm>
            <a:custGeom>
              <a:avLst/>
              <a:gdLst/>
              <a:ahLst/>
              <a:cxnLst/>
              <a:rect l="l" t="t" r="r" b="b"/>
              <a:pathLst>
                <a:path w="14156" h="14055" extrusionOk="0">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0" name="Google Shape;9420;p42"/>
          <p:cNvGrpSpPr/>
          <p:nvPr/>
        </p:nvGrpSpPr>
        <p:grpSpPr>
          <a:xfrm>
            <a:off x="5673164" y="5392615"/>
            <a:ext cx="282549" cy="416516"/>
            <a:chOff x="4929600" y="3825735"/>
            <a:chExt cx="230803" cy="340235"/>
          </a:xfrm>
        </p:grpSpPr>
        <p:sp>
          <p:nvSpPr>
            <p:cNvPr id="9421" name="Google Shape;9421;p42"/>
            <p:cNvSpPr/>
            <p:nvPr/>
          </p:nvSpPr>
          <p:spPr>
            <a:xfrm>
              <a:off x="4934757" y="3830657"/>
              <a:ext cx="220750" cy="330418"/>
            </a:xfrm>
            <a:custGeom>
              <a:avLst/>
              <a:gdLst/>
              <a:ahLst/>
              <a:cxnLst/>
              <a:rect l="l" t="t" r="r" b="b"/>
              <a:pathLst>
                <a:path w="8432" h="12621" extrusionOk="0">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42"/>
            <p:cNvSpPr/>
            <p:nvPr/>
          </p:nvSpPr>
          <p:spPr>
            <a:xfrm>
              <a:off x="4934757" y="3830788"/>
              <a:ext cx="220750" cy="330287"/>
            </a:xfrm>
            <a:custGeom>
              <a:avLst/>
              <a:gdLst/>
              <a:ahLst/>
              <a:cxnLst/>
              <a:rect l="l" t="t" r="r" b="b"/>
              <a:pathLst>
                <a:path w="8432" h="12616" extrusionOk="0">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42"/>
            <p:cNvSpPr/>
            <p:nvPr/>
          </p:nvSpPr>
          <p:spPr>
            <a:xfrm>
              <a:off x="4956251" y="3857805"/>
              <a:ext cx="76001" cy="65110"/>
            </a:xfrm>
            <a:custGeom>
              <a:avLst/>
              <a:gdLst/>
              <a:ahLst/>
              <a:cxnLst/>
              <a:rect l="l" t="t" r="r" b="b"/>
              <a:pathLst>
                <a:path w="2903" h="2487" extrusionOk="0">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42"/>
            <p:cNvSpPr/>
            <p:nvPr/>
          </p:nvSpPr>
          <p:spPr>
            <a:xfrm>
              <a:off x="4993479" y="3857805"/>
              <a:ext cx="40291" cy="65136"/>
            </a:xfrm>
            <a:custGeom>
              <a:avLst/>
              <a:gdLst/>
              <a:ahLst/>
              <a:cxnLst/>
              <a:rect l="l" t="t" r="r" b="b"/>
              <a:pathLst>
                <a:path w="1539" h="2488" extrusionOk="0">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42"/>
            <p:cNvSpPr/>
            <p:nvPr/>
          </p:nvSpPr>
          <p:spPr>
            <a:xfrm>
              <a:off x="5047069" y="3857805"/>
              <a:ext cx="75870" cy="65110"/>
            </a:xfrm>
            <a:custGeom>
              <a:avLst/>
              <a:gdLst/>
              <a:ahLst/>
              <a:cxnLst/>
              <a:rect l="l" t="t" r="r" b="b"/>
              <a:pathLst>
                <a:path w="2898" h="2487" extrusionOk="0">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42"/>
            <p:cNvSpPr/>
            <p:nvPr/>
          </p:nvSpPr>
          <p:spPr>
            <a:xfrm>
              <a:off x="5084035" y="3857805"/>
              <a:ext cx="38903" cy="65057"/>
            </a:xfrm>
            <a:custGeom>
              <a:avLst/>
              <a:gdLst/>
              <a:ahLst/>
              <a:cxnLst/>
              <a:rect l="l" t="t" r="r" b="b"/>
              <a:pathLst>
                <a:path w="1486" h="2485" extrusionOk="0">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42"/>
            <p:cNvSpPr/>
            <p:nvPr/>
          </p:nvSpPr>
          <p:spPr>
            <a:xfrm>
              <a:off x="4956251" y="4063947"/>
              <a:ext cx="76001" cy="65083"/>
            </a:xfrm>
            <a:custGeom>
              <a:avLst/>
              <a:gdLst/>
              <a:ahLst/>
              <a:cxnLst/>
              <a:rect l="l" t="t" r="r" b="b"/>
              <a:pathLst>
                <a:path w="2903" h="2486" extrusionOk="0">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42"/>
            <p:cNvSpPr/>
            <p:nvPr/>
          </p:nvSpPr>
          <p:spPr>
            <a:xfrm>
              <a:off x="4993479" y="4063947"/>
              <a:ext cx="40291" cy="65005"/>
            </a:xfrm>
            <a:custGeom>
              <a:avLst/>
              <a:gdLst/>
              <a:ahLst/>
              <a:cxnLst/>
              <a:rect l="l" t="t" r="r" b="b"/>
              <a:pathLst>
                <a:path w="1539" h="2483" extrusionOk="0">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42"/>
            <p:cNvSpPr/>
            <p:nvPr/>
          </p:nvSpPr>
          <p:spPr>
            <a:xfrm>
              <a:off x="5047069" y="4063947"/>
              <a:ext cx="75870" cy="65083"/>
            </a:xfrm>
            <a:custGeom>
              <a:avLst/>
              <a:gdLst/>
              <a:ahLst/>
              <a:cxnLst/>
              <a:rect l="l" t="t" r="r" b="b"/>
              <a:pathLst>
                <a:path w="2898" h="2486" extrusionOk="0">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42"/>
            <p:cNvSpPr/>
            <p:nvPr/>
          </p:nvSpPr>
          <p:spPr>
            <a:xfrm>
              <a:off x="5084035" y="4063947"/>
              <a:ext cx="38903" cy="64926"/>
            </a:xfrm>
            <a:custGeom>
              <a:avLst/>
              <a:gdLst/>
              <a:ahLst/>
              <a:cxnLst/>
              <a:rect l="l" t="t" r="r" b="b"/>
              <a:pathLst>
                <a:path w="1486" h="2480" extrusionOk="0">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42"/>
            <p:cNvSpPr/>
            <p:nvPr/>
          </p:nvSpPr>
          <p:spPr>
            <a:xfrm>
              <a:off x="4956251" y="3960824"/>
              <a:ext cx="76001" cy="65110"/>
            </a:xfrm>
            <a:custGeom>
              <a:avLst/>
              <a:gdLst/>
              <a:ahLst/>
              <a:cxnLst/>
              <a:rect l="l" t="t" r="r" b="b"/>
              <a:pathLst>
                <a:path w="2903" h="2487" extrusionOk="0">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42"/>
            <p:cNvSpPr/>
            <p:nvPr/>
          </p:nvSpPr>
          <p:spPr>
            <a:xfrm>
              <a:off x="4993479" y="3960955"/>
              <a:ext cx="40291" cy="64979"/>
            </a:xfrm>
            <a:custGeom>
              <a:avLst/>
              <a:gdLst/>
              <a:ahLst/>
              <a:cxnLst/>
              <a:rect l="l" t="t" r="r" b="b"/>
              <a:pathLst>
                <a:path w="1539" h="2482" extrusionOk="0">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42"/>
            <p:cNvSpPr/>
            <p:nvPr/>
          </p:nvSpPr>
          <p:spPr>
            <a:xfrm>
              <a:off x="5047069" y="3960824"/>
              <a:ext cx="75870" cy="65110"/>
            </a:xfrm>
            <a:custGeom>
              <a:avLst/>
              <a:gdLst/>
              <a:ahLst/>
              <a:cxnLst/>
              <a:rect l="l" t="t" r="r" b="b"/>
              <a:pathLst>
                <a:path w="2898" h="2487" extrusionOk="0">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42"/>
            <p:cNvSpPr/>
            <p:nvPr/>
          </p:nvSpPr>
          <p:spPr>
            <a:xfrm>
              <a:off x="5084035" y="3960955"/>
              <a:ext cx="38903" cy="64926"/>
            </a:xfrm>
            <a:custGeom>
              <a:avLst/>
              <a:gdLst/>
              <a:ahLst/>
              <a:cxnLst/>
              <a:rect l="l" t="t" r="r" b="b"/>
              <a:pathLst>
                <a:path w="1486" h="2480" extrusionOk="0">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42"/>
            <p:cNvSpPr/>
            <p:nvPr/>
          </p:nvSpPr>
          <p:spPr>
            <a:xfrm>
              <a:off x="4962298" y="3852936"/>
              <a:ext cx="74849" cy="74927"/>
            </a:xfrm>
            <a:custGeom>
              <a:avLst/>
              <a:gdLst/>
              <a:ahLst/>
              <a:cxnLst/>
              <a:rect l="l" t="t" r="r" b="b"/>
              <a:pathLst>
                <a:path w="2859" h="2862" extrusionOk="0">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42"/>
            <p:cNvSpPr/>
            <p:nvPr/>
          </p:nvSpPr>
          <p:spPr>
            <a:xfrm>
              <a:off x="5040786" y="3852910"/>
              <a:ext cx="87179" cy="74901"/>
            </a:xfrm>
            <a:custGeom>
              <a:avLst/>
              <a:gdLst/>
              <a:ahLst/>
              <a:cxnLst/>
              <a:rect l="l" t="t" r="r" b="b"/>
              <a:pathLst>
                <a:path w="3330" h="2861" extrusionOk="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42"/>
            <p:cNvSpPr/>
            <p:nvPr/>
          </p:nvSpPr>
          <p:spPr>
            <a:xfrm>
              <a:off x="4949732" y="3955928"/>
              <a:ext cx="87415" cy="74953"/>
            </a:xfrm>
            <a:custGeom>
              <a:avLst/>
              <a:gdLst/>
              <a:ahLst/>
              <a:cxnLst/>
              <a:rect l="l" t="t" r="r" b="b"/>
              <a:pathLst>
                <a:path w="3339" h="2863" extrusionOk="0">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42"/>
            <p:cNvSpPr/>
            <p:nvPr/>
          </p:nvSpPr>
          <p:spPr>
            <a:xfrm>
              <a:off x="5040786" y="3955928"/>
              <a:ext cx="87310" cy="74953"/>
            </a:xfrm>
            <a:custGeom>
              <a:avLst/>
              <a:gdLst/>
              <a:ahLst/>
              <a:cxnLst/>
              <a:rect l="l" t="t" r="r" b="b"/>
              <a:pathLst>
                <a:path w="3335" h="2863" extrusionOk="0">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42"/>
            <p:cNvSpPr/>
            <p:nvPr/>
          </p:nvSpPr>
          <p:spPr>
            <a:xfrm>
              <a:off x="4962298" y="4058920"/>
              <a:ext cx="74980" cy="74953"/>
            </a:xfrm>
            <a:custGeom>
              <a:avLst/>
              <a:gdLst/>
              <a:ahLst/>
              <a:cxnLst/>
              <a:rect l="l" t="t" r="r" b="b"/>
              <a:pathLst>
                <a:path w="2864" h="2863" extrusionOk="0">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42"/>
            <p:cNvSpPr/>
            <p:nvPr/>
          </p:nvSpPr>
          <p:spPr>
            <a:xfrm>
              <a:off x="5040655" y="4059051"/>
              <a:ext cx="87179" cy="74796"/>
            </a:xfrm>
            <a:custGeom>
              <a:avLst/>
              <a:gdLst/>
              <a:ahLst/>
              <a:cxnLst/>
              <a:rect l="l" t="t" r="r" b="b"/>
              <a:pathLst>
                <a:path w="3330" h="2857" extrusionOk="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42"/>
            <p:cNvSpPr/>
            <p:nvPr/>
          </p:nvSpPr>
          <p:spPr>
            <a:xfrm>
              <a:off x="4929600" y="3825735"/>
              <a:ext cx="230803" cy="340235"/>
            </a:xfrm>
            <a:custGeom>
              <a:avLst/>
              <a:gdLst/>
              <a:ahLst/>
              <a:cxnLst/>
              <a:rect l="l" t="t" r="r" b="b"/>
              <a:pathLst>
                <a:path w="8816" h="12996" extrusionOk="0">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2" name="Google Shape;9442;p42"/>
          <p:cNvGrpSpPr/>
          <p:nvPr/>
        </p:nvGrpSpPr>
        <p:grpSpPr>
          <a:xfrm>
            <a:off x="7307371" y="5392199"/>
            <a:ext cx="305817" cy="417413"/>
            <a:chOff x="6264518" y="3825395"/>
            <a:chExt cx="249810" cy="340968"/>
          </a:xfrm>
        </p:grpSpPr>
        <p:sp>
          <p:nvSpPr>
            <p:cNvPr id="9443" name="Google Shape;9443;p42"/>
            <p:cNvSpPr/>
            <p:nvPr/>
          </p:nvSpPr>
          <p:spPr>
            <a:xfrm>
              <a:off x="6269309" y="3867832"/>
              <a:ext cx="211325" cy="293740"/>
            </a:xfrm>
            <a:custGeom>
              <a:avLst/>
              <a:gdLst/>
              <a:ahLst/>
              <a:cxnLst/>
              <a:rect l="l" t="t" r="r" b="b"/>
              <a:pathLst>
                <a:path w="8072" h="11220" extrusionOk="0">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42"/>
            <p:cNvSpPr/>
            <p:nvPr/>
          </p:nvSpPr>
          <p:spPr>
            <a:xfrm>
              <a:off x="6332429" y="3867623"/>
              <a:ext cx="148205" cy="234154"/>
            </a:xfrm>
            <a:custGeom>
              <a:avLst/>
              <a:gdLst/>
              <a:ahLst/>
              <a:cxnLst/>
              <a:rect l="l" t="t" r="r" b="b"/>
              <a:pathLst>
                <a:path w="5661" h="8944" extrusionOk="0">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42"/>
            <p:cNvSpPr/>
            <p:nvPr/>
          </p:nvSpPr>
          <p:spPr>
            <a:xfrm>
              <a:off x="6277215" y="3830395"/>
              <a:ext cx="55868" cy="93593"/>
            </a:xfrm>
            <a:custGeom>
              <a:avLst/>
              <a:gdLst/>
              <a:ahLst/>
              <a:cxnLst/>
              <a:rect l="l" t="t" r="r" b="b"/>
              <a:pathLst>
                <a:path w="2134" h="3575" extrusionOk="0">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42"/>
            <p:cNvSpPr/>
            <p:nvPr/>
          </p:nvSpPr>
          <p:spPr>
            <a:xfrm>
              <a:off x="6306144" y="3890400"/>
              <a:ext cx="26939" cy="33484"/>
            </a:xfrm>
            <a:custGeom>
              <a:avLst/>
              <a:gdLst/>
              <a:ahLst/>
              <a:cxnLst/>
              <a:rect l="l" t="t" r="r" b="b"/>
              <a:pathLst>
                <a:path w="1029" h="1279" extrusionOk="0">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42"/>
            <p:cNvSpPr/>
            <p:nvPr/>
          </p:nvSpPr>
          <p:spPr>
            <a:xfrm>
              <a:off x="6264518" y="3825395"/>
              <a:ext cx="249810" cy="340968"/>
            </a:xfrm>
            <a:custGeom>
              <a:avLst/>
              <a:gdLst/>
              <a:ahLst/>
              <a:cxnLst/>
              <a:rect l="l" t="t" r="r" b="b"/>
              <a:pathLst>
                <a:path w="9542" h="13024" extrusionOk="0">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42"/>
            <p:cNvSpPr/>
            <p:nvPr/>
          </p:nvSpPr>
          <p:spPr>
            <a:xfrm>
              <a:off x="6360729" y="4014283"/>
              <a:ext cx="14739" cy="12593"/>
            </a:xfrm>
            <a:custGeom>
              <a:avLst/>
              <a:gdLst/>
              <a:ahLst/>
              <a:cxnLst/>
              <a:rect l="l" t="t" r="r" b="b"/>
              <a:pathLst>
                <a:path w="563" h="481" extrusionOk="0">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42"/>
            <p:cNvSpPr/>
            <p:nvPr/>
          </p:nvSpPr>
          <p:spPr>
            <a:xfrm>
              <a:off x="6412304" y="4027216"/>
              <a:ext cx="14608" cy="12645"/>
            </a:xfrm>
            <a:custGeom>
              <a:avLst/>
              <a:gdLst/>
              <a:ahLst/>
              <a:cxnLst/>
              <a:rect l="l" t="t" r="r" b="b"/>
              <a:pathLst>
                <a:path w="558" h="483" extrusionOk="0">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42"/>
            <p:cNvSpPr/>
            <p:nvPr/>
          </p:nvSpPr>
          <p:spPr>
            <a:xfrm>
              <a:off x="6355965" y="4058920"/>
              <a:ext cx="14739" cy="12540"/>
            </a:xfrm>
            <a:custGeom>
              <a:avLst/>
              <a:gdLst/>
              <a:ahLst/>
              <a:cxnLst/>
              <a:rect l="l" t="t" r="r" b="b"/>
              <a:pathLst>
                <a:path w="563" h="479" extrusionOk="0">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1" name="Google Shape;9451;p42"/>
          <p:cNvGrpSpPr/>
          <p:nvPr/>
        </p:nvGrpSpPr>
        <p:grpSpPr>
          <a:xfrm>
            <a:off x="6219737" y="5392167"/>
            <a:ext cx="273190" cy="417445"/>
            <a:chOff x="5376073" y="3825368"/>
            <a:chExt cx="223158" cy="340994"/>
          </a:xfrm>
        </p:grpSpPr>
        <p:sp>
          <p:nvSpPr>
            <p:cNvPr id="9452" name="Google Shape;9452;p42"/>
            <p:cNvSpPr/>
            <p:nvPr/>
          </p:nvSpPr>
          <p:spPr>
            <a:xfrm>
              <a:off x="5380995" y="3830395"/>
              <a:ext cx="213079" cy="242008"/>
            </a:xfrm>
            <a:custGeom>
              <a:avLst/>
              <a:gdLst/>
              <a:ahLst/>
              <a:cxnLst/>
              <a:rect l="l" t="t" r="r" b="b"/>
              <a:pathLst>
                <a:path w="8139" h="9244" extrusionOk="0">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42"/>
            <p:cNvSpPr/>
            <p:nvPr/>
          </p:nvSpPr>
          <p:spPr>
            <a:xfrm>
              <a:off x="5515822" y="3830395"/>
              <a:ext cx="78252" cy="242008"/>
            </a:xfrm>
            <a:custGeom>
              <a:avLst/>
              <a:gdLst/>
              <a:ahLst/>
              <a:cxnLst/>
              <a:rect l="l" t="t" r="r" b="b"/>
              <a:pathLst>
                <a:path w="2989" h="9244" extrusionOk="0">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42"/>
            <p:cNvSpPr/>
            <p:nvPr/>
          </p:nvSpPr>
          <p:spPr>
            <a:xfrm>
              <a:off x="5428669" y="3853407"/>
              <a:ext cx="117862" cy="100400"/>
            </a:xfrm>
            <a:custGeom>
              <a:avLst/>
              <a:gdLst/>
              <a:ahLst/>
              <a:cxnLst/>
              <a:rect l="l" t="t" r="r" b="b"/>
              <a:pathLst>
                <a:path w="4502" h="3835" extrusionOk="0">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42"/>
            <p:cNvSpPr/>
            <p:nvPr/>
          </p:nvSpPr>
          <p:spPr>
            <a:xfrm>
              <a:off x="5428669" y="3863356"/>
              <a:ext cx="117993" cy="90583"/>
            </a:xfrm>
            <a:custGeom>
              <a:avLst/>
              <a:gdLst/>
              <a:ahLst/>
              <a:cxnLst/>
              <a:rect l="l" t="t" r="r" b="b"/>
              <a:pathLst>
                <a:path w="4507" h="3460" extrusionOk="0">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42"/>
            <p:cNvSpPr/>
            <p:nvPr/>
          </p:nvSpPr>
          <p:spPr>
            <a:xfrm>
              <a:off x="5464745" y="4040071"/>
              <a:ext cx="45684" cy="121266"/>
            </a:xfrm>
            <a:custGeom>
              <a:avLst/>
              <a:gdLst/>
              <a:ahLst/>
              <a:cxnLst/>
              <a:rect l="l" t="t" r="r" b="b"/>
              <a:pathLst>
                <a:path w="1745" h="4632" extrusionOk="0">
                  <a:moveTo>
                    <a:pt x="1" y="0"/>
                  </a:moveTo>
                  <a:lnTo>
                    <a:pt x="1" y="4631"/>
                  </a:lnTo>
                  <a:lnTo>
                    <a:pt x="1745" y="4631"/>
                  </a:lnTo>
                  <a:lnTo>
                    <a:pt x="174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42"/>
            <p:cNvSpPr/>
            <p:nvPr/>
          </p:nvSpPr>
          <p:spPr>
            <a:xfrm>
              <a:off x="5495192" y="4040071"/>
              <a:ext cx="15237" cy="121266"/>
            </a:xfrm>
            <a:custGeom>
              <a:avLst/>
              <a:gdLst/>
              <a:ahLst/>
              <a:cxnLst/>
              <a:rect l="l" t="t" r="r" b="b"/>
              <a:pathLst>
                <a:path w="582" h="4632" extrusionOk="0">
                  <a:moveTo>
                    <a:pt x="0" y="0"/>
                  </a:moveTo>
                  <a:lnTo>
                    <a:pt x="0" y="4631"/>
                  </a:lnTo>
                  <a:lnTo>
                    <a:pt x="582" y="4631"/>
                  </a:lnTo>
                  <a:lnTo>
                    <a:pt x="58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42"/>
            <p:cNvSpPr/>
            <p:nvPr/>
          </p:nvSpPr>
          <p:spPr>
            <a:xfrm>
              <a:off x="5401992" y="3988234"/>
              <a:ext cx="33118" cy="25552"/>
            </a:xfrm>
            <a:custGeom>
              <a:avLst/>
              <a:gdLst/>
              <a:ahLst/>
              <a:cxnLst/>
              <a:rect l="l" t="t" r="r" b="b"/>
              <a:pathLst>
                <a:path w="1265" h="976" extrusionOk="0">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42"/>
            <p:cNvSpPr/>
            <p:nvPr/>
          </p:nvSpPr>
          <p:spPr>
            <a:xfrm>
              <a:off x="5402122" y="3995408"/>
              <a:ext cx="32987" cy="18378"/>
            </a:xfrm>
            <a:custGeom>
              <a:avLst/>
              <a:gdLst/>
              <a:ahLst/>
              <a:cxnLst/>
              <a:rect l="l" t="t" r="r" b="b"/>
              <a:pathLst>
                <a:path w="1260" h="702" extrusionOk="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42"/>
            <p:cNvSpPr/>
            <p:nvPr/>
          </p:nvSpPr>
          <p:spPr>
            <a:xfrm>
              <a:off x="5464876" y="3988234"/>
              <a:ext cx="45553" cy="25552"/>
            </a:xfrm>
            <a:custGeom>
              <a:avLst/>
              <a:gdLst/>
              <a:ahLst/>
              <a:cxnLst/>
              <a:rect l="l" t="t" r="r" b="b"/>
              <a:pathLst>
                <a:path w="1740" h="976" extrusionOk="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42"/>
            <p:cNvSpPr/>
            <p:nvPr/>
          </p:nvSpPr>
          <p:spPr>
            <a:xfrm>
              <a:off x="5464876" y="3995538"/>
              <a:ext cx="45553" cy="18378"/>
            </a:xfrm>
            <a:custGeom>
              <a:avLst/>
              <a:gdLst/>
              <a:ahLst/>
              <a:cxnLst/>
              <a:rect l="l" t="t" r="r" b="b"/>
              <a:pathLst>
                <a:path w="1740" h="702" extrusionOk="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42"/>
            <p:cNvSpPr/>
            <p:nvPr/>
          </p:nvSpPr>
          <p:spPr>
            <a:xfrm>
              <a:off x="5540091" y="3988234"/>
              <a:ext cx="33092" cy="25552"/>
            </a:xfrm>
            <a:custGeom>
              <a:avLst/>
              <a:gdLst/>
              <a:ahLst/>
              <a:cxnLst/>
              <a:rect l="l" t="t" r="r" b="b"/>
              <a:pathLst>
                <a:path w="1264" h="976" extrusionOk="0">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42"/>
            <p:cNvSpPr/>
            <p:nvPr/>
          </p:nvSpPr>
          <p:spPr>
            <a:xfrm>
              <a:off x="5540222" y="3995905"/>
              <a:ext cx="33092" cy="18012"/>
            </a:xfrm>
            <a:custGeom>
              <a:avLst/>
              <a:gdLst/>
              <a:ahLst/>
              <a:cxnLst/>
              <a:rect l="l" t="t" r="r" b="b"/>
              <a:pathLst>
                <a:path w="1264" h="688" extrusionOk="0">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42"/>
            <p:cNvSpPr/>
            <p:nvPr/>
          </p:nvSpPr>
          <p:spPr>
            <a:xfrm>
              <a:off x="5464745" y="4112380"/>
              <a:ext cx="45684" cy="48957"/>
            </a:xfrm>
            <a:custGeom>
              <a:avLst/>
              <a:gdLst/>
              <a:ahLst/>
              <a:cxnLst/>
              <a:rect l="l" t="t" r="r" b="b"/>
              <a:pathLst>
                <a:path w="1745" h="1870" extrusionOk="0">
                  <a:moveTo>
                    <a:pt x="1" y="0"/>
                  </a:moveTo>
                  <a:lnTo>
                    <a:pt x="1" y="1869"/>
                  </a:lnTo>
                  <a:lnTo>
                    <a:pt x="1745" y="1869"/>
                  </a:lnTo>
                  <a:lnTo>
                    <a:pt x="1745"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42"/>
            <p:cNvSpPr/>
            <p:nvPr/>
          </p:nvSpPr>
          <p:spPr>
            <a:xfrm>
              <a:off x="5495192" y="4112380"/>
              <a:ext cx="15237" cy="48957"/>
            </a:xfrm>
            <a:custGeom>
              <a:avLst/>
              <a:gdLst/>
              <a:ahLst/>
              <a:cxnLst/>
              <a:rect l="l" t="t" r="r" b="b"/>
              <a:pathLst>
                <a:path w="582" h="1870" extrusionOk="0">
                  <a:moveTo>
                    <a:pt x="0" y="0"/>
                  </a:moveTo>
                  <a:lnTo>
                    <a:pt x="0" y="1869"/>
                  </a:lnTo>
                  <a:lnTo>
                    <a:pt x="582" y="1869"/>
                  </a:lnTo>
                  <a:lnTo>
                    <a:pt x="582" y="0"/>
                  </a:lnTo>
                  <a:close/>
                </a:path>
              </a:pathLst>
            </a:custGeom>
            <a:solidFill>
              <a:srgbClr val="C3CB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42"/>
            <p:cNvSpPr/>
            <p:nvPr/>
          </p:nvSpPr>
          <p:spPr>
            <a:xfrm>
              <a:off x="5477442" y="4130104"/>
              <a:ext cx="17776" cy="15158"/>
            </a:xfrm>
            <a:custGeom>
              <a:avLst/>
              <a:gdLst/>
              <a:ahLst/>
              <a:cxnLst/>
              <a:rect l="l" t="t" r="r" b="b"/>
              <a:pathLst>
                <a:path w="679" h="579" extrusionOk="0">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42"/>
            <p:cNvSpPr/>
            <p:nvPr/>
          </p:nvSpPr>
          <p:spPr>
            <a:xfrm>
              <a:off x="5423747" y="3848381"/>
              <a:ext cx="127942" cy="110453"/>
            </a:xfrm>
            <a:custGeom>
              <a:avLst/>
              <a:gdLst/>
              <a:ahLst/>
              <a:cxnLst/>
              <a:rect l="l" t="t" r="r" b="b"/>
              <a:pathLst>
                <a:path w="4887" h="4219" extrusionOk="0">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42"/>
            <p:cNvSpPr/>
            <p:nvPr/>
          </p:nvSpPr>
          <p:spPr>
            <a:xfrm>
              <a:off x="5397096" y="3983208"/>
              <a:ext cx="43040" cy="35736"/>
            </a:xfrm>
            <a:custGeom>
              <a:avLst/>
              <a:gdLst/>
              <a:ahLst/>
              <a:cxnLst/>
              <a:rect l="l" t="t" r="r" b="b"/>
              <a:pathLst>
                <a:path w="1644" h="1365" extrusionOk="0">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42"/>
            <p:cNvSpPr/>
            <p:nvPr/>
          </p:nvSpPr>
          <p:spPr>
            <a:xfrm>
              <a:off x="5459718" y="3983208"/>
              <a:ext cx="55632" cy="35736"/>
            </a:xfrm>
            <a:custGeom>
              <a:avLst/>
              <a:gdLst/>
              <a:ahLst/>
              <a:cxnLst/>
              <a:rect l="l" t="t" r="r" b="b"/>
              <a:pathLst>
                <a:path w="2125" h="1365" extrusionOk="0">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42"/>
            <p:cNvSpPr/>
            <p:nvPr/>
          </p:nvSpPr>
          <p:spPr>
            <a:xfrm>
              <a:off x="5535195" y="3983208"/>
              <a:ext cx="43040" cy="35631"/>
            </a:xfrm>
            <a:custGeom>
              <a:avLst/>
              <a:gdLst/>
              <a:ahLst/>
              <a:cxnLst/>
              <a:rect l="l" t="t" r="r" b="b"/>
              <a:pathLst>
                <a:path w="1644" h="1361" extrusionOk="0">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42"/>
            <p:cNvSpPr/>
            <p:nvPr/>
          </p:nvSpPr>
          <p:spPr>
            <a:xfrm>
              <a:off x="5376073" y="3825368"/>
              <a:ext cx="223158" cy="340994"/>
            </a:xfrm>
            <a:custGeom>
              <a:avLst/>
              <a:gdLst/>
              <a:ahLst/>
              <a:cxnLst/>
              <a:rect l="l" t="t" r="r" b="b"/>
              <a:pathLst>
                <a:path w="8524" h="13025" extrusionOk="0">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42"/>
            <p:cNvSpPr/>
            <p:nvPr/>
          </p:nvSpPr>
          <p:spPr>
            <a:xfrm>
              <a:off x="5477442" y="4130104"/>
              <a:ext cx="17776" cy="15158"/>
            </a:xfrm>
            <a:custGeom>
              <a:avLst/>
              <a:gdLst/>
              <a:ahLst/>
              <a:cxnLst/>
              <a:rect l="l" t="t" r="r" b="b"/>
              <a:pathLst>
                <a:path w="679" h="579" extrusionOk="0">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42"/>
            <p:cNvSpPr/>
            <p:nvPr/>
          </p:nvSpPr>
          <p:spPr>
            <a:xfrm>
              <a:off x="5447911" y="3888122"/>
              <a:ext cx="28196" cy="46312"/>
            </a:xfrm>
            <a:custGeom>
              <a:avLst/>
              <a:gdLst/>
              <a:ahLst/>
              <a:cxnLst/>
              <a:rect l="l" t="t" r="r" b="b"/>
              <a:pathLst>
                <a:path w="1077" h="1769" extrusionOk="0">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42"/>
            <p:cNvSpPr/>
            <p:nvPr/>
          </p:nvSpPr>
          <p:spPr>
            <a:xfrm>
              <a:off x="5499093" y="3888122"/>
              <a:ext cx="29714" cy="46312"/>
            </a:xfrm>
            <a:custGeom>
              <a:avLst/>
              <a:gdLst/>
              <a:ahLst/>
              <a:cxnLst/>
              <a:rect l="l" t="t" r="r" b="b"/>
              <a:pathLst>
                <a:path w="1135" h="1769" extrusionOk="0">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42"/>
            <p:cNvSpPr/>
            <p:nvPr/>
          </p:nvSpPr>
          <p:spPr>
            <a:xfrm>
              <a:off x="5480898" y="3922601"/>
              <a:ext cx="15708" cy="17305"/>
            </a:xfrm>
            <a:custGeom>
              <a:avLst/>
              <a:gdLst/>
              <a:ahLst/>
              <a:cxnLst/>
              <a:rect l="l" t="t" r="r" b="b"/>
              <a:pathLst>
                <a:path w="600" h="661" extrusionOk="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6" name="Google Shape;9476;p42"/>
          <p:cNvGrpSpPr/>
          <p:nvPr/>
        </p:nvGrpSpPr>
        <p:grpSpPr>
          <a:xfrm>
            <a:off x="7860130" y="5392199"/>
            <a:ext cx="242359" cy="416612"/>
            <a:chOff x="6716044" y="3825395"/>
            <a:chExt cx="197973" cy="340314"/>
          </a:xfrm>
        </p:grpSpPr>
        <p:sp>
          <p:nvSpPr>
            <p:cNvPr id="9477" name="Google Shape;9477;p42"/>
            <p:cNvSpPr/>
            <p:nvPr/>
          </p:nvSpPr>
          <p:spPr>
            <a:xfrm>
              <a:off x="6721568" y="3982841"/>
              <a:ext cx="186925" cy="179700"/>
            </a:xfrm>
            <a:custGeom>
              <a:avLst/>
              <a:gdLst/>
              <a:ahLst/>
              <a:cxnLst/>
              <a:rect l="l" t="t" r="r" b="b"/>
              <a:pathLst>
                <a:path w="7140" h="6864" extrusionOk="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42"/>
            <p:cNvSpPr/>
            <p:nvPr/>
          </p:nvSpPr>
          <p:spPr>
            <a:xfrm>
              <a:off x="6803459" y="3982841"/>
              <a:ext cx="105165" cy="179726"/>
            </a:xfrm>
            <a:custGeom>
              <a:avLst/>
              <a:gdLst/>
              <a:ahLst/>
              <a:cxnLst/>
              <a:rect l="l" t="t" r="r" b="b"/>
              <a:pathLst>
                <a:path w="4017" h="6865" extrusionOk="0">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42"/>
            <p:cNvSpPr/>
            <p:nvPr/>
          </p:nvSpPr>
          <p:spPr>
            <a:xfrm>
              <a:off x="6797045" y="3982841"/>
              <a:ext cx="6309" cy="7069"/>
            </a:xfrm>
            <a:custGeom>
              <a:avLst/>
              <a:gdLst/>
              <a:ahLst/>
              <a:cxnLst/>
              <a:rect l="l" t="t" r="r" b="b"/>
              <a:pathLst>
                <a:path w="241" h="270" extrusionOk="0">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42"/>
            <p:cNvSpPr/>
            <p:nvPr/>
          </p:nvSpPr>
          <p:spPr>
            <a:xfrm>
              <a:off x="6761309" y="3982841"/>
              <a:ext cx="109197" cy="121135"/>
            </a:xfrm>
            <a:custGeom>
              <a:avLst/>
              <a:gdLst/>
              <a:ahLst/>
              <a:cxnLst/>
              <a:rect l="l" t="t" r="r" b="b"/>
              <a:pathLst>
                <a:path w="4171" h="4627" extrusionOk="0">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42"/>
            <p:cNvSpPr/>
            <p:nvPr/>
          </p:nvSpPr>
          <p:spPr>
            <a:xfrm>
              <a:off x="6781573" y="3982841"/>
              <a:ext cx="66183" cy="121266"/>
            </a:xfrm>
            <a:custGeom>
              <a:avLst/>
              <a:gdLst/>
              <a:ahLst/>
              <a:cxnLst/>
              <a:rect l="l" t="t" r="r" b="b"/>
              <a:pathLst>
                <a:path w="2528" h="4632" extrusionOk="0">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42"/>
            <p:cNvSpPr/>
            <p:nvPr/>
          </p:nvSpPr>
          <p:spPr>
            <a:xfrm>
              <a:off x="6781573" y="3995041"/>
              <a:ext cx="66288" cy="43773"/>
            </a:xfrm>
            <a:custGeom>
              <a:avLst/>
              <a:gdLst/>
              <a:ahLst/>
              <a:cxnLst/>
              <a:rect l="l" t="t" r="r" b="b"/>
              <a:pathLst>
                <a:path w="2532" h="1672" extrusionOk="0">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42"/>
            <p:cNvSpPr/>
            <p:nvPr/>
          </p:nvSpPr>
          <p:spPr>
            <a:xfrm>
              <a:off x="6741439" y="3832306"/>
              <a:ext cx="144540" cy="121763"/>
            </a:xfrm>
            <a:custGeom>
              <a:avLst/>
              <a:gdLst/>
              <a:ahLst/>
              <a:cxnLst/>
              <a:rect l="l" t="t" r="r" b="b"/>
              <a:pathLst>
                <a:path w="5521" h="4651" extrusionOk="0">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42"/>
            <p:cNvSpPr/>
            <p:nvPr/>
          </p:nvSpPr>
          <p:spPr>
            <a:xfrm>
              <a:off x="6742329" y="3832306"/>
              <a:ext cx="143650" cy="117470"/>
            </a:xfrm>
            <a:custGeom>
              <a:avLst/>
              <a:gdLst/>
              <a:ahLst/>
              <a:cxnLst/>
              <a:rect l="l" t="t" r="r" b="b"/>
              <a:pathLst>
                <a:path w="5487" h="4487" extrusionOk="0">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42"/>
            <p:cNvSpPr/>
            <p:nvPr/>
          </p:nvSpPr>
          <p:spPr>
            <a:xfrm>
              <a:off x="6797150" y="3982946"/>
              <a:ext cx="35762" cy="32097"/>
            </a:xfrm>
            <a:custGeom>
              <a:avLst/>
              <a:gdLst/>
              <a:ahLst/>
              <a:cxnLst/>
              <a:rect l="l" t="t" r="r" b="b"/>
              <a:pathLst>
                <a:path w="1366" h="1226" extrusionOk="0">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42"/>
            <p:cNvSpPr/>
            <p:nvPr/>
          </p:nvSpPr>
          <p:spPr>
            <a:xfrm>
              <a:off x="6797150" y="3982841"/>
              <a:ext cx="35762" cy="17488"/>
            </a:xfrm>
            <a:custGeom>
              <a:avLst/>
              <a:gdLst/>
              <a:ahLst/>
              <a:cxnLst/>
              <a:rect l="l" t="t" r="r" b="b"/>
              <a:pathLst>
                <a:path w="1366" h="668" extrusionOk="0">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42"/>
            <p:cNvSpPr/>
            <p:nvPr/>
          </p:nvSpPr>
          <p:spPr>
            <a:xfrm>
              <a:off x="6770865" y="3886865"/>
              <a:ext cx="88331" cy="101160"/>
            </a:xfrm>
            <a:custGeom>
              <a:avLst/>
              <a:gdLst/>
              <a:ahLst/>
              <a:cxnLst/>
              <a:rect l="l" t="t" r="r" b="b"/>
              <a:pathLst>
                <a:path w="3374" h="3864" extrusionOk="0">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42"/>
            <p:cNvSpPr/>
            <p:nvPr/>
          </p:nvSpPr>
          <p:spPr>
            <a:xfrm>
              <a:off x="6785971" y="3886734"/>
              <a:ext cx="73225" cy="97887"/>
            </a:xfrm>
            <a:custGeom>
              <a:avLst/>
              <a:gdLst/>
              <a:ahLst/>
              <a:cxnLst/>
              <a:rect l="l" t="t" r="r" b="b"/>
              <a:pathLst>
                <a:path w="2797" h="3739" extrusionOk="0">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42"/>
            <p:cNvSpPr/>
            <p:nvPr/>
          </p:nvSpPr>
          <p:spPr>
            <a:xfrm>
              <a:off x="6716044" y="3825395"/>
              <a:ext cx="197973" cy="340314"/>
            </a:xfrm>
            <a:custGeom>
              <a:avLst/>
              <a:gdLst/>
              <a:ahLst/>
              <a:cxnLst/>
              <a:rect l="l" t="t" r="r" b="b"/>
              <a:pathLst>
                <a:path w="7562" h="12999" extrusionOk="0">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0" name="Google Shape;9490;p42"/>
          <p:cNvGrpSpPr/>
          <p:nvPr/>
        </p:nvGrpSpPr>
        <p:grpSpPr>
          <a:xfrm>
            <a:off x="8841679" y="3727801"/>
            <a:ext cx="453758" cy="422541"/>
            <a:chOff x="7517833" y="2465815"/>
            <a:chExt cx="370656" cy="345157"/>
          </a:xfrm>
        </p:grpSpPr>
        <p:sp>
          <p:nvSpPr>
            <p:cNvPr id="9491" name="Google Shape;9491;p42"/>
            <p:cNvSpPr/>
            <p:nvPr/>
          </p:nvSpPr>
          <p:spPr>
            <a:xfrm>
              <a:off x="7674416" y="2471182"/>
              <a:ext cx="208157" cy="204466"/>
            </a:xfrm>
            <a:custGeom>
              <a:avLst/>
              <a:gdLst/>
              <a:ahLst/>
              <a:cxnLst/>
              <a:rect l="l" t="t" r="r" b="b"/>
              <a:pathLst>
                <a:path w="7951" h="7810" extrusionOk="0">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42"/>
            <p:cNvSpPr/>
            <p:nvPr/>
          </p:nvSpPr>
          <p:spPr>
            <a:xfrm>
              <a:off x="7699313" y="2494220"/>
              <a:ext cx="183260" cy="181427"/>
            </a:xfrm>
            <a:custGeom>
              <a:avLst/>
              <a:gdLst/>
              <a:ahLst/>
              <a:cxnLst/>
              <a:rect l="l" t="t" r="r" b="b"/>
              <a:pathLst>
                <a:path w="7000" h="6930" extrusionOk="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42"/>
            <p:cNvSpPr/>
            <p:nvPr/>
          </p:nvSpPr>
          <p:spPr>
            <a:xfrm>
              <a:off x="7762956" y="2505661"/>
              <a:ext cx="83148" cy="83305"/>
            </a:xfrm>
            <a:custGeom>
              <a:avLst/>
              <a:gdLst/>
              <a:ahLst/>
              <a:cxnLst/>
              <a:rect l="l" t="t" r="r" b="b"/>
              <a:pathLst>
                <a:path w="3176" h="3182" extrusionOk="0">
                  <a:moveTo>
                    <a:pt x="610" y="1"/>
                  </a:moveTo>
                  <a:lnTo>
                    <a:pt x="0" y="611"/>
                  </a:lnTo>
                  <a:lnTo>
                    <a:pt x="2561" y="3181"/>
                  </a:lnTo>
                  <a:lnTo>
                    <a:pt x="3176" y="2566"/>
                  </a:lnTo>
                  <a:lnTo>
                    <a:pt x="61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42"/>
            <p:cNvSpPr/>
            <p:nvPr/>
          </p:nvSpPr>
          <p:spPr>
            <a:xfrm>
              <a:off x="7807227" y="2549931"/>
              <a:ext cx="39008" cy="39034"/>
            </a:xfrm>
            <a:custGeom>
              <a:avLst/>
              <a:gdLst/>
              <a:ahLst/>
              <a:cxnLst/>
              <a:rect l="l" t="t" r="r" b="b"/>
              <a:pathLst>
                <a:path w="1490" h="1491" extrusionOk="0">
                  <a:moveTo>
                    <a:pt x="615" y="1"/>
                  </a:moveTo>
                  <a:lnTo>
                    <a:pt x="0" y="616"/>
                  </a:lnTo>
                  <a:lnTo>
                    <a:pt x="875" y="1490"/>
                  </a:lnTo>
                  <a:lnTo>
                    <a:pt x="1490" y="875"/>
                  </a:lnTo>
                  <a:lnTo>
                    <a:pt x="61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42"/>
            <p:cNvSpPr/>
            <p:nvPr/>
          </p:nvSpPr>
          <p:spPr>
            <a:xfrm>
              <a:off x="7523619" y="2632817"/>
              <a:ext cx="193444" cy="172971"/>
            </a:xfrm>
            <a:custGeom>
              <a:avLst/>
              <a:gdLst/>
              <a:ahLst/>
              <a:cxnLst/>
              <a:rect l="l" t="t" r="r" b="b"/>
              <a:pathLst>
                <a:path w="7389" h="6607" extrusionOk="0">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42"/>
            <p:cNvSpPr/>
            <p:nvPr/>
          </p:nvSpPr>
          <p:spPr>
            <a:xfrm>
              <a:off x="7523619" y="2647295"/>
              <a:ext cx="193444" cy="158494"/>
            </a:xfrm>
            <a:custGeom>
              <a:avLst/>
              <a:gdLst/>
              <a:ahLst/>
              <a:cxnLst/>
              <a:rect l="l" t="t" r="r" b="b"/>
              <a:pathLst>
                <a:path w="7389" h="6054" extrusionOk="0">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42"/>
            <p:cNvSpPr/>
            <p:nvPr/>
          </p:nvSpPr>
          <p:spPr>
            <a:xfrm>
              <a:off x="7517833" y="2465815"/>
              <a:ext cx="370656" cy="345157"/>
            </a:xfrm>
            <a:custGeom>
              <a:avLst/>
              <a:gdLst/>
              <a:ahLst/>
              <a:cxnLst/>
              <a:rect l="l" t="t" r="r" b="b"/>
              <a:pathLst>
                <a:path w="14158" h="13184" extrusionOk="0">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8" name="Google Shape;9498;p42"/>
          <p:cNvGrpSpPr/>
          <p:nvPr/>
        </p:nvGrpSpPr>
        <p:grpSpPr>
          <a:xfrm>
            <a:off x="6744773" y="5392583"/>
            <a:ext cx="307515" cy="416708"/>
            <a:chOff x="5804954" y="3825709"/>
            <a:chExt cx="251197" cy="340392"/>
          </a:xfrm>
        </p:grpSpPr>
        <p:sp>
          <p:nvSpPr>
            <p:cNvPr id="9499" name="Google Shape;9499;p42"/>
            <p:cNvSpPr/>
            <p:nvPr/>
          </p:nvSpPr>
          <p:spPr>
            <a:xfrm>
              <a:off x="5804954" y="3830709"/>
              <a:ext cx="236091" cy="330365"/>
            </a:xfrm>
            <a:custGeom>
              <a:avLst/>
              <a:gdLst/>
              <a:ahLst/>
              <a:cxnLst/>
              <a:rect l="l" t="t" r="r" b="b"/>
              <a:pathLst>
                <a:path w="9018" h="12619" extrusionOk="0">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42"/>
            <p:cNvSpPr/>
            <p:nvPr/>
          </p:nvSpPr>
          <p:spPr>
            <a:xfrm>
              <a:off x="5843831" y="3847124"/>
              <a:ext cx="197214" cy="313951"/>
            </a:xfrm>
            <a:custGeom>
              <a:avLst/>
              <a:gdLst/>
              <a:ahLst/>
              <a:cxnLst/>
              <a:rect l="l" t="t" r="r" b="b"/>
              <a:pathLst>
                <a:path w="7533" h="11992" extrusionOk="0">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42"/>
            <p:cNvSpPr/>
            <p:nvPr/>
          </p:nvSpPr>
          <p:spPr>
            <a:xfrm>
              <a:off x="5863021" y="3875058"/>
              <a:ext cx="145954" cy="189936"/>
            </a:xfrm>
            <a:custGeom>
              <a:avLst/>
              <a:gdLst/>
              <a:ahLst/>
              <a:cxnLst/>
              <a:rect l="l" t="t" r="r" b="b"/>
              <a:pathLst>
                <a:path w="5575" h="7255" extrusionOk="0">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42"/>
            <p:cNvSpPr/>
            <p:nvPr/>
          </p:nvSpPr>
          <p:spPr>
            <a:xfrm>
              <a:off x="5854382" y="3870005"/>
              <a:ext cx="162656" cy="200041"/>
            </a:xfrm>
            <a:custGeom>
              <a:avLst/>
              <a:gdLst/>
              <a:ahLst/>
              <a:cxnLst/>
              <a:rect l="l" t="t" r="r" b="b"/>
              <a:pathLst>
                <a:path w="6213" h="7641" extrusionOk="0">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42"/>
            <p:cNvSpPr/>
            <p:nvPr/>
          </p:nvSpPr>
          <p:spPr>
            <a:xfrm>
              <a:off x="5828856" y="4043160"/>
              <a:ext cx="125036" cy="122941"/>
            </a:xfrm>
            <a:custGeom>
              <a:avLst/>
              <a:gdLst/>
              <a:ahLst/>
              <a:cxnLst/>
              <a:rect l="l" t="t" r="r" b="b"/>
              <a:pathLst>
                <a:path w="4776" h="4696" extrusionOk="0">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42"/>
            <p:cNvSpPr/>
            <p:nvPr/>
          </p:nvSpPr>
          <p:spPr>
            <a:xfrm>
              <a:off x="5830532" y="3825709"/>
              <a:ext cx="225619" cy="268607"/>
            </a:xfrm>
            <a:custGeom>
              <a:avLst/>
              <a:gdLst/>
              <a:ahLst/>
              <a:cxnLst/>
              <a:rect l="l" t="t" r="r" b="b"/>
              <a:pathLst>
                <a:path w="8618" h="10260" extrusionOk="0">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5" name="Google Shape;9505;p42"/>
          <p:cNvGrpSpPr/>
          <p:nvPr/>
        </p:nvGrpSpPr>
        <p:grpSpPr>
          <a:xfrm>
            <a:off x="5602815" y="4822454"/>
            <a:ext cx="458853" cy="451194"/>
            <a:chOff x="4872134" y="3359993"/>
            <a:chExt cx="374819" cy="368562"/>
          </a:xfrm>
        </p:grpSpPr>
        <p:sp>
          <p:nvSpPr>
            <p:cNvPr id="9506" name="Google Shape;9506;p42"/>
            <p:cNvSpPr/>
            <p:nvPr/>
          </p:nvSpPr>
          <p:spPr>
            <a:xfrm>
              <a:off x="4880538" y="3368318"/>
              <a:ext cx="357724" cy="352383"/>
            </a:xfrm>
            <a:custGeom>
              <a:avLst/>
              <a:gdLst/>
              <a:ahLst/>
              <a:cxnLst/>
              <a:rect l="l" t="t" r="r" b="b"/>
              <a:pathLst>
                <a:path w="13664" h="13460" extrusionOk="0">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42"/>
            <p:cNvSpPr/>
            <p:nvPr/>
          </p:nvSpPr>
          <p:spPr>
            <a:xfrm>
              <a:off x="4883444" y="3399891"/>
              <a:ext cx="354818" cy="320391"/>
            </a:xfrm>
            <a:custGeom>
              <a:avLst/>
              <a:gdLst/>
              <a:ahLst/>
              <a:cxnLst/>
              <a:rect l="l" t="t" r="r" b="b"/>
              <a:pathLst>
                <a:path w="13553" h="12238" extrusionOk="0">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42"/>
            <p:cNvSpPr/>
            <p:nvPr/>
          </p:nvSpPr>
          <p:spPr>
            <a:xfrm>
              <a:off x="4982274" y="3368239"/>
              <a:ext cx="256119" cy="244652"/>
            </a:xfrm>
            <a:custGeom>
              <a:avLst/>
              <a:gdLst/>
              <a:ahLst/>
              <a:cxnLst/>
              <a:rect l="l" t="t" r="r" b="b"/>
              <a:pathLst>
                <a:path w="9783" h="9345" extrusionOk="0">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42"/>
            <p:cNvSpPr/>
            <p:nvPr/>
          </p:nvSpPr>
          <p:spPr>
            <a:xfrm>
              <a:off x="5185666" y="3376512"/>
              <a:ext cx="11729" cy="11702"/>
            </a:xfrm>
            <a:custGeom>
              <a:avLst/>
              <a:gdLst/>
              <a:ahLst/>
              <a:cxnLst/>
              <a:rect l="l" t="t" r="r" b="b"/>
              <a:pathLst>
                <a:path w="448" h="447" extrusionOk="0">
                  <a:moveTo>
                    <a:pt x="447" y="447"/>
                  </a:moveTo>
                  <a:lnTo>
                    <a:pt x="1" y="0"/>
                  </a:ln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42"/>
            <p:cNvSpPr/>
            <p:nvPr/>
          </p:nvSpPr>
          <p:spPr>
            <a:xfrm>
              <a:off x="4995756" y="3399891"/>
              <a:ext cx="242505" cy="212686"/>
            </a:xfrm>
            <a:custGeom>
              <a:avLst/>
              <a:gdLst/>
              <a:ahLst/>
              <a:cxnLst/>
              <a:rect l="l" t="t" r="r" b="b"/>
              <a:pathLst>
                <a:path w="9263" h="8124" extrusionOk="0">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42"/>
            <p:cNvSpPr/>
            <p:nvPr/>
          </p:nvSpPr>
          <p:spPr>
            <a:xfrm>
              <a:off x="5026439" y="3415023"/>
              <a:ext cx="163651" cy="160640"/>
            </a:xfrm>
            <a:custGeom>
              <a:avLst/>
              <a:gdLst/>
              <a:ahLst/>
              <a:cxnLst/>
              <a:rect l="l" t="t" r="r" b="b"/>
              <a:pathLst>
                <a:path w="6251" h="6136" extrusionOk="0">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42"/>
            <p:cNvSpPr/>
            <p:nvPr/>
          </p:nvSpPr>
          <p:spPr>
            <a:xfrm>
              <a:off x="5020418" y="3407405"/>
              <a:ext cx="181925" cy="173835"/>
            </a:xfrm>
            <a:custGeom>
              <a:avLst/>
              <a:gdLst/>
              <a:ahLst/>
              <a:cxnLst/>
              <a:rect l="l" t="t" r="r" b="b"/>
              <a:pathLst>
                <a:path w="6949" h="6640" extrusionOk="0">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42"/>
            <p:cNvSpPr/>
            <p:nvPr/>
          </p:nvSpPr>
          <p:spPr>
            <a:xfrm>
              <a:off x="4872134" y="3359993"/>
              <a:ext cx="374819" cy="368562"/>
            </a:xfrm>
            <a:custGeom>
              <a:avLst/>
              <a:gdLst/>
              <a:ahLst/>
              <a:cxnLst/>
              <a:rect l="l" t="t" r="r" b="b"/>
              <a:pathLst>
                <a:path w="14317" h="14078" extrusionOk="0">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4" name="Google Shape;9514;p42"/>
          <p:cNvGrpSpPr/>
          <p:nvPr/>
        </p:nvGrpSpPr>
        <p:grpSpPr>
          <a:xfrm>
            <a:off x="7736322" y="2565236"/>
            <a:ext cx="479654" cy="451098"/>
            <a:chOff x="6614911" y="1516162"/>
            <a:chExt cx="391810" cy="368484"/>
          </a:xfrm>
        </p:grpSpPr>
        <p:sp>
          <p:nvSpPr>
            <p:cNvPr id="9515" name="Google Shape;9515;p42"/>
            <p:cNvSpPr/>
            <p:nvPr/>
          </p:nvSpPr>
          <p:spPr>
            <a:xfrm>
              <a:off x="6622582" y="1523413"/>
              <a:ext cx="370185" cy="354189"/>
            </a:xfrm>
            <a:custGeom>
              <a:avLst/>
              <a:gdLst/>
              <a:ahLst/>
              <a:cxnLst/>
              <a:rect l="l" t="t" r="r" b="b"/>
              <a:pathLst>
                <a:path w="14140" h="13529" extrusionOk="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42"/>
            <p:cNvSpPr/>
            <p:nvPr/>
          </p:nvSpPr>
          <p:spPr>
            <a:xfrm>
              <a:off x="6680204" y="1573103"/>
              <a:ext cx="254836" cy="254705"/>
            </a:xfrm>
            <a:custGeom>
              <a:avLst/>
              <a:gdLst/>
              <a:ahLst/>
              <a:cxnLst/>
              <a:rect l="l" t="t" r="r" b="b"/>
              <a:pathLst>
                <a:path w="9734" h="9729" extrusionOk="0">
                  <a:moveTo>
                    <a:pt x="5352" y="0"/>
                  </a:moveTo>
                  <a:lnTo>
                    <a:pt x="0" y="5347"/>
                  </a:lnTo>
                  <a:lnTo>
                    <a:pt x="4381" y="9728"/>
                  </a:lnTo>
                  <a:lnTo>
                    <a:pt x="9733" y="4381"/>
                  </a:lnTo>
                  <a:lnTo>
                    <a:pt x="535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42"/>
            <p:cNvSpPr/>
            <p:nvPr/>
          </p:nvSpPr>
          <p:spPr>
            <a:xfrm>
              <a:off x="6622843" y="1523675"/>
              <a:ext cx="369793" cy="353927"/>
            </a:xfrm>
            <a:custGeom>
              <a:avLst/>
              <a:gdLst/>
              <a:ahLst/>
              <a:cxnLst/>
              <a:rect l="l" t="t" r="r" b="b"/>
              <a:pathLst>
                <a:path w="14125" h="13519" extrusionOk="0">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42"/>
            <p:cNvSpPr/>
            <p:nvPr/>
          </p:nvSpPr>
          <p:spPr>
            <a:xfrm>
              <a:off x="6822571" y="1715470"/>
              <a:ext cx="170065" cy="162133"/>
            </a:xfrm>
            <a:custGeom>
              <a:avLst/>
              <a:gdLst/>
              <a:ahLst/>
              <a:cxnLst/>
              <a:rect l="l" t="t" r="r" b="b"/>
              <a:pathLst>
                <a:path w="6496" h="6193" extrusionOk="0">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42"/>
            <p:cNvSpPr/>
            <p:nvPr/>
          </p:nvSpPr>
          <p:spPr>
            <a:xfrm>
              <a:off x="6732014" y="1624782"/>
              <a:ext cx="149828" cy="149828"/>
            </a:xfrm>
            <a:custGeom>
              <a:avLst/>
              <a:gdLst/>
              <a:ahLst/>
              <a:cxnLst/>
              <a:rect l="l" t="t" r="r" b="b"/>
              <a:pathLst>
                <a:path w="5723" h="5723" extrusionOk="0">
                  <a:moveTo>
                    <a:pt x="2431" y="1"/>
                  </a:moveTo>
                  <a:lnTo>
                    <a:pt x="0" y="2431"/>
                  </a:lnTo>
                  <a:lnTo>
                    <a:pt x="3296" y="5722"/>
                  </a:lnTo>
                  <a:lnTo>
                    <a:pt x="5722" y="3296"/>
                  </a:lnTo>
                  <a:lnTo>
                    <a:pt x="2431" y="1"/>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42"/>
            <p:cNvSpPr/>
            <p:nvPr/>
          </p:nvSpPr>
          <p:spPr>
            <a:xfrm>
              <a:off x="6778929" y="1624782"/>
              <a:ext cx="103018" cy="149959"/>
            </a:xfrm>
            <a:custGeom>
              <a:avLst/>
              <a:gdLst/>
              <a:ahLst/>
              <a:cxnLst/>
              <a:rect l="l" t="t" r="r" b="b"/>
              <a:pathLst>
                <a:path w="3935" h="5728" extrusionOk="0">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42"/>
            <p:cNvSpPr/>
            <p:nvPr/>
          </p:nvSpPr>
          <p:spPr>
            <a:xfrm>
              <a:off x="6614911" y="1516162"/>
              <a:ext cx="391810" cy="368484"/>
            </a:xfrm>
            <a:custGeom>
              <a:avLst/>
              <a:gdLst/>
              <a:ahLst/>
              <a:cxnLst/>
              <a:rect l="l" t="t" r="r" b="b"/>
              <a:pathLst>
                <a:path w="14966" h="14075" extrusionOk="0">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42"/>
            <p:cNvSpPr/>
            <p:nvPr/>
          </p:nvSpPr>
          <p:spPr>
            <a:xfrm>
              <a:off x="6725600" y="1618866"/>
              <a:ext cx="162892" cy="161897"/>
            </a:xfrm>
            <a:custGeom>
              <a:avLst/>
              <a:gdLst/>
              <a:ahLst/>
              <a:cxnLst/>
              <a:rect l="l" t="t" r="r" b="b"/>
              <a:pathLst>
                <a:path w="6222" h="6184" extrusionOk="0">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42"/>
            <p:cNvSpPr/>
            <p:nvPr/>
          </p:nvSpPr>
          <p:spPr>
            <a:xfrm>
              <a:off x="6682481" y="1641642"/>
              <a:ext cx="19216" cy="14739"/>
            </a:xfrm>
            <a:custGeom>
              <a:avLst/>
              <a:gdLst/>
              <a:ahLst/>
              <a:cxnLst/>
              <a:rect l="l" t="t" r="r" b="b"/>
              <a:pathLst>
                <a:path w="734" h="563" extrusionOk="0">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42"/>
            <p:cNvSpPr/>
            <p:nvPr/>
          </p:nvSpPr>
          <p:spPr>
            <a:xfrm>
              <a:off x="6678057" y="1604283"/>
              <a:ext cx="16886" cy="14608"/>
            </a:xfrm>
            <a:custGeom>
              <a:avLst/>
              <a:gdLst/>
              <a:ahLst/>
              <a:cxnLst/>
              <a:rect l="l" t="t" r="r" b="b"/>
              <a:pathLst>
                <a:path w="645" h="558" extrusionOk="0">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42"/>
            <p:cNvSpPr/>
            <p:nvPr/>
          </p:nvSpPr>
          <p:spPr>
            <a:xfrm>
              <a:off x="6710756" y="1571454"/>
              <a:ext cx="17017" cy="14608"/>
            </a:xfrm>
            <a:custGeom>
              <a:avLst/>
              <a:gdLst/>
              <a:ahLst/>
              <a:cxnLst/>
              <a:rect l="l" t="t" r="r" b="b"/>
              <a:pathLst>
                <a:path w="650" h="558" extrusionOk="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42"/>
            <p:cNvSpPr/>
            <p:nvPr/>
          </p:nvSpPr>
          <p:spPr>
            <a:xfrm>
              <a:off x="6714473" y="1609624"/>
              <a:ext cx="17567" cy="14713"/>
            </a:xfrm>
            <a:custGeom>
              <a:avLst/>
              <a:gdLst/>
              <a:ahLst/>
              <a:cxnLst/>
              <a:rect l="l" t="t" r="r" b="b"/>
              <a:pathLst>
                <a:path w="671" h="562" extrusionOk="0">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42"/>
            <p:cNvSpPr/>
            <p:nvPr/>
          </p:nvSpPr>
          <p:spPr>
            <a:xfrm>
              <a:off x="6748350" y="1577632"/>
              <a:ext cx="17017" cy="14478"/>
            </a:xfrm>
            <a:custGeom>
              <a:avLst/>
              <a:gdLst/>
              <a:ahLst/>
              <a:cxnLst/>
              <a:rect l="l" t="t" r="r" b="b"/>
              <a:pathLst>
                <a:path w="650" h="553" extrusionOk="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42"/>
            <p:cNvSpPr/>
            <p:nvPr/>
          </p:nvSpPr>
          <p:spPr>
            <a:xfrm>
              <a:off x="6849405" y="1808540"/>
              <a:ext cx="17462" cy="14608"/>
            </a:xfrm>
            <a:custGeom>
              <a:avLst/>
              <a:gdLst/>
              <a:ahLst/>
              <a:cxnLst/>
              <a:rect l="l" t="t" r="r" b="b"/>
              <a:pathLst>
                <a:path w="667" h="558" extrusionOk="0">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42"/>
            <p:cNvSpPr/>
            <p:nvPr/>
          </p:nvSpPr>
          <p:spPr>
            <a:xfrm>
              <a:off x="6886895" y="1814823"/>
              <a:ext cx="19268" cy="14739"/>
            </a:xfrm>
            <a:custGeom>
              <a:avLst/>
              <a:gdLst/>
              <a:ahLst/>
              <a:cxnLst/>
              <a:rect l="l" t="t" r="r" b="b"/>
              <a:pathLst>
                <a:path w="736" h="563" extrusionOk="0">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42"/>
            <p:cNvSpPr/>
            <p:nvPr/>
          </p:nvSpPr>
          <p:spPr>
            <a:xfrm>
              <a:off x="6919725" y="1781993"/>
              <a:ext cx="17436" cy="14608"/>
            </a:xfrm>
            <a:custGeom>
              <a:avLst/>
              <a:gdLst/>
              <a:ahLst/>
              <a:cxnLst/>
              <a:rect l="l" t="t" r="r" b="b"/>
              <a:pathLst>
                <a:path w="666" h="558" extrusionOk="0">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42"/>
            <p:cNvSpPr/>
            <p:nvPr/>
          </p:nvSpPr>
          <p:spPr>
            <a:xfrm>
              <a:off x="6881476" y="1776522"/>
              <a:ext cx="18719" cy="14818"/>
            </a:xfrm>
            <a:custGeom>
              <a:avLst/>
              <a:gdLst/>
              <a:ahLst/>
              <a:cxnLst/>
              <a:rect l="l" t="t" r="r" b="b"/>
              <a:pathLst>
                <a:path w="715" h="566" extrusionOk="0">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42"/>
            <p:cNvSpPr/>
            <p:nvPr/>
          </p:nvSpPr>
          <p:spPr>
            <a:xfrm>
              <a:off x="6913520" y="1744504"/>
              <a:ext cx="18745" cy="14766"/>
            </a:xfrm>
            <a:custGeom>
              <a:avLst/>
              <a:gdLst/>
              <a:ahLst/>
              <a:cxnLst/>
              <a:rect l="l" t="t" r="r" b="b"/>
              <a:pathLst>
                <a:path w="716" h="564" extrusionOk="0">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3" name="Google Shape;9533;p42"/>
          <p:cNvGrpSpPr/>
          <p:nvPr/>
        </p:nvGrpSpPr>
        <p:grpSpPr>
          <a:xfrm>
            <a:off x="6766342" y="4822486"/>
            <a:ext cx="282869" cy="451001"/>
            <a:chOff x="5822573" y="3360019"/>
            <a:chExt cx="231065" cy="368405"/>
          </a:xfrm>
        </p:grpSpPr>
        <p:sp>
          <p:nvSpPr>
            <p:cNvPr id="9534" name="Google Shape;9534;p42"/>
            <p:cNvSpPr/>
            <p:nvPr/>
          </p:nvSpPr>
          <p:spPr>
            <a:xfrm>
              <a:off x="5828987" y="3458377"/>
              <a:ext cx="218106" cy="263004"/>
            </a:xfrm>
            <a:custGeom>
              <a:avLst/>
              <a:gdLst/>
              <a:ahLst/>
              <a:cxnLst/>
              <a:rect l="l" t="t" r="r" b="b"/>
              <a:pathLst>
                <a:path w="8331" h="10046" extrusionOk="0">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42"/>
            <p:cNvSpPr/>
            <p:nvPr/>
          </p:nvSpPr>
          <p:spPr>
            <a:xfrm>
              <a:off x="5987586" y="3458377"/>
              <a:ext cx="59507" cy="263004"/>
            </a:xfrm>
            <a:custGeom>
              <a:avLst/>
              <a:gdLst/>
              <a:ahLst/>
              <a:cxnLst/>
              <a:rect l="l" t="t" r="r" b="b"/>
              <a:pathLst>
                <a:path w="2273" h="10046" extrusionOk="0">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42"/>
            <p:cNvSpPr/>
            <p:nvPr/>
          </p:nvSpPr>
          <p:spPr>
            <a:xfrm>
              <a:off x="5878415" y="3434868"/>
              <a:ext cx="119512" cy="23667"/>
            </a:xfrm>
            <a:custGeom>
              <a:avLst/>
              <a:gdLst/>
              <a:ahLst/>
              <a:cxnLst/>
              <a:rect l="l" t="t" r="r" b="b"/>
              <a:pathLst>
                <a:path w="4565" h="904" extrusionOk="0">
                  <a:moveTo>
                    <a:pt x="0" y="0"/>
                  </a:moveTo>
                  <a:lnTo>
                    <a:pt x="0" y="903"/>
                  </a:lnTo>
                  <a:lnTo>
                    <a:pt x="4564" y="903"/>
                  </a:lnTo>
                  <a:lnTo>
                    <a:pt x="4564"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42"/>
            <p:cNvSpPr/>
            <p:nvPr/>
          </p:nvSpPr>
          <p:spPr>
            <a:xfrm>
              <a:off x="5878415" y="3434868"/>
              <a:ext cx="119512" cy="23667"/>
            </a:xfrm>
            <a:custGeom>
              <a:avLst/>
              <a:gdLst/>
              <a:ahLst/>
              <a:cxnLst/>
              <a:rect l="l" t="t" r="r" b="b"/>
              <a:pathLst>
                <a:path w="4565" h="904" extrusionOk="0">
                  <a:moveTo>
                    <a:pt x="0" y="0"/>
                  </a:moveTo>
                  <a:lnTo>
                    <a:pt x="0" y="903"/>
                  </a:lnTo>
                  <a:lnTo>
                    <a:pt x="4564" y="903"/>
                  </a:lnTo>
                  <a:lnTo>
                    <a:pt x="4564"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42"/>
            <p:cNvSpPr/>
            <p:nvPr/>
          </p:nvSpPr>
          <p:spPr>
            <a:xfrm>
              <a:off x="5961798" y="3434868"/>
              <a:ext cx="35997" cy="23667"/>
            </a:xfrm>
            <a:custGeom>
              <a:avLst/>
              <a:gdLst/>
              <a:ahLst/>
              <a:cxnLst/>
              <a:rect l="l" t="t" r="r" b="b"/>
              <a:pathLst>
                <a:path w="1375" h="904" extrusionOk="0">
                  <a:moveTo>
                    <a:pt x="0" y="0"/>
                  </a:moveTo>
                  <a:lnTo>
                    <a:pt x="0" y="903"/>
                  </a:lnTo>
                  <a:lnTo>
                    <a:pt x="1374" y="903"/>
                  </a:lnTo>
                  <a:lnTo>
                    <a:pt x="1374"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42"/>
            <p:cNvSpPr/>
            <p:nvPr/>
          </p:nvSpPr>
          <p:spPr>
            <a:xfrm>
              <a:off x="5853518" y="3367192"/>
              <a:ext cx="169175" cy="67571"/>
            </a:xfrm>
            <a:custGeom>
              <a:avLst/>
              <a:gdLst/>
              <a:ahLst/>
              <a:cxnLst/>
              <a:rect l="l" t="t" r="r" b="b"/>
              <a:pathLst>
                <a:path w="6462" h="2581" extrusionOk="0">
                  <a:moveTo>
                    <a:pt x="0" y="1"/>
                  </a:moveTo>
                  <a:lnTo>
                    <a:pt x="0" y="2580"/>
                  </a:lnTo>
                  <a:lnTo>
                    <a:pt x="6462" y="2580"/>
                  </a:lnTo>
                  <a:lnTo>
                    <a:pt x="646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42"/>
            <p:cNvSpPr/>
            <p:nvPr/>
          </p:nvSpPr>
          <p:spPr>
            <a:xfrm>
              <a:off x="5979391" y="3367192"/>
              <a:ext cx="43171" cy="67571"/>
            </a:xfrm>
            <a:custGeom>
              <a:avLst/>
              <a:gdLst/>
              <a:ahLst/>
              <a:cxnLst/>
              <a:rect l="l" t="t" r="r" b="b"/>
              <a:pathLst>
                <a:path w="1649" h="2581" extrusionOk="0">
                  <a:moveTo>
                    <a:pt x="1" y="1"/>
                  </a:moveTo>
                  <a:lnTo>
                    <a:pt x="1" y="2580"/>
                  </a:lnTo>
                  <a:lnTo>
                    <a:pt x="1649" y="2580"/>
                  </a:lnTo>
                  <a:lnTo>
                    <a:pt x="1649"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42"/>
            <p:cNvSpPr/>
            <p:nvPr/>
          </p:nvSpPr>
          <p:spPr>
            <a:xfrm>
              <a:off x="5863309" y="3497621"/>
              <a:ext cx="149462" cy="184517"/>
            </a:xfrm>
            <a:custGeom>
              <a:avLst/>
              <a:gdLst/>
              <a:ahLst/>
              <a:cxnLst/>
              <a:rect l="l" t="t" r="r" b="b"/>
              <a:pathLst>
                <a:path w="5709" h="7048" extrusionOk="0">
                  <a:moveTo>
                    <a:pt x="1" y="0"/>
                  </a:moveTo>
                  <a:lnTo>
                    <a:pt x="1" y="7048"/>
                  </a:lnTo>
                  <a:lnTo>
                    <a:pt x="5708" y="7048"/>
                  </a:lnTo>
                  <a:lnTo>
                    <a:pt x="570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42"/>
            <p:cNvSpPr/>
            <p:nvPr/>
          </p:nvSpPr>
          <p:spPr>
            <a:xfrm>
              <a:off x="5969469" y="3497621"/>
              <a:ext cx="43302" cy="184517"/>
            </a:xfrm>
            <a:custGeom>
              <a:avLst/>
              <a:gdLst/>
              <a:ahLst/>
              <a:cxnLst/>
              <a:rect l="l" t="t" r="r" b="b"/>
              <a:pathLst>
                <a:path w="1654" h="7048" extrusionOk="0">
                  <a:moveTo>
                    <a:pt x="0" y="0"/>
                  </a:moveTo>
                  <a:lnTo>
                    <a:pt x="0" y="7048"/>
                  </a:lnTo>
                  <a:lnTo>
                    <a:pt x="1653" y="7048"/>
                  </a:lnTo>
                  <a:lnTo>
                    <a:pt x="1653" y="0"/>
                  </a:ln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42"/>
            <p:cNvSpPr/>
            <p:nvPr/>
          </p:nvSpPr>
          <p:spPr>
            <a:xfrm>
              <a:off x="5883075" y="3538855"/>
              <a:ext cx="105924" cy="101919"/>
            </a:xfrm>
            <a:custGeom>
              <a:avLst/>
              <a:gdLst/>
              <a:ahLst/>
              <a:cxnLst/>
              <a:rect l="l" t="t" r="r" b="b"/>
              <a:pathLst>
                <a:path w="4046" h="3893" extrusionOk="0">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42"/>
            <p:cNvSpPr/>
            <p:nvPr/>
          </p:nvSpPr>
          <p:spPr>
            <a:xfrm>
              <a:off x="5893757" y="3545530"/>
              <a:ext cx="104170" cy="95295"/>
            </a:xfrm>
            <a:custGeom>
              <a:avLst/>
              <a:gdLst/>
              <a:ahLst/>
              <a:cxnLst/>
              <a:rect l="l" t="t" r="r" b="b"/>
              <a:pathLst>
                <a:path w="3979" h="3640" extrusionOk="0">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42"/>
            <p:cNvSpPr/>
            <p:nvPr/>
          </p:nvSpPr>
          <p:spPr>
            <a:xfrm>
              <a:off x="5822573" y="3360019"/>
              <a:ext cx="231065" cy="368405"/>
            </a:xfrm>
            <a:custGeom>
              <a:avLst/>
              <a:gdLst/>
              <a:ahLst/>
              <a:cxnLst/>
              <a:rect l="l" t="t" r="r" b="b"/>
              <a:pathLst>
                <a:path w="8826" h="14072" extrusionOk="0">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42"/>
            <p:cNvSpPr/>
            <p:nvPr/>
          </p:nvSpPr>
          <p:spPr>
            <a:xfrm>
              <a:off x="5907213" y="3561422"/>
              <a:ext cx="61523" cy="57832"/>
            </a:xfrm>
            <a:custGeom>
              <a:avLst/>
              <a:gdLst/>
              <a:ahLst/>
              <a:cxnLst/>
              <a:rect l="l" t="t" r="r" b="b"/>
              <a:pathLst>
                <a:path w="2350" h="2209" extrusionOk="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42"/>
            <p:cNvSpPr/>
            <p:nvPr/>
          </p:nvSpPr>
          <p:spPr>
            <a:xfrm>
              <a:off x="5881190" y="3533540"/>
              <a:ext cx="118124" cy="113647"/>
            </a:xfrm>
            <a:custGeom>
              <a:avLst/>
              <a:gdLst/>
              <a:ahLst/>
              <a:cxnLst/>
              <a:rect l="l" t="t" r="r" b="b"/>
              <a:pathLst>
                <a:path w="4512" h="4341" extrusionOk="0">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42"/>
            <p:cNvSpPr/>
            <p:nvPr/>
          </p:nvSpPr>
          <p:spPr>
            <a:xfrm>
              <a:off x="5857288" y="3491704"/>
              <a:ext cx="161766" cy="197109"/>
            </a:xfrm>
            <a:custGeom>
              <a:avLst/>
              <a:gdLst/>
              <a:ahLst/>
              <a:cxnLst/>
              <a:rect l="l" t="t" r="r" b="b"/>
              <a:pathLst>
                <a:path w="6179" h="7529" extrusionOk="0">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9" name="Google Shape;9549;p42"/>
          <p:cNvGrpSpPr/>
          <p:nvPr/>
        </p:nvGrpSpPr>
        <p:grpSpPr>
          <a:xfrm>
            <a:off x="8813347" y="2565268"/>
            <a:ext cx="458533" cy="451258"/>
            <a:chOff x="7494690" y="1516188"/>
            <a:chExt cx="374557" cy="368614"/>
          </a:xfrm>
        </p:grpSpPr>
        <p:sp>
          <p:nvSpPr>
            <p:cNvPr id="9550" name="Google Shape;9550;p42"/>
            <p:cNvSpPr/>
            <p:nvPr/>
          </p:nvSpPr>
          <p:spPr>
            <a:xfrm>
              <a:off x="7656299" y="1607844"/>
              <a:ext cx="119643" cy="118150"/>
            </a:xfrm>
            <a:custGeom>
              <a:avLst/>
              <a:gdLst/>
              <a:ahLst/>
              <a:cxnLst/>
              <a:rect l="l" t="t" r="r" b="b"/>
              <a:pathLst>
                <a:path w="4570" h="4513" extrusionOk="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42"/>
            <p:cNvSpPr/>
            <p:nvPr/>
          </p:nvSpPr>
          <p:spPr>
            <a:xfrm>
              <a:off x="7659441" y="1633474"/>
              <a:ext cx="116501" cy="92520"/>
            </a:xfrm>
            <a:custGeom>
              <a:avLst/>
              <a:gdLst/>
              <a:ahLst/>
              <a:cxnLst/>
              <a:rect l="l" t="t" r="r" b="b"/>
              <a:pathLst>
                <a:path w="4450" h="3534" extrusionOk="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42"/>
            <p:cNvSpPr/>
            <p:nvPr/>
          </p:nvSpPr>
          <p:spPr>
            <a:xfrm>
              <a:off x="7706722" y="1521686"/>
              <a:ext cx="156609" cy="154567"/>
            </a:xfrm>
            <a:custGeom>
              <a:avLst/>
              <a:gdLst/>
              <a:ahLst/>
              <a:cxnLst/>
              <a:rect l="l" t="t" r="r" b="b"/>
              <a:pathLst>
                <a:path w="5982" h="5904" extrusionOk="0">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42"/>
            <p:cNvSpPr/>
            <p:nvPr/>
          </p:nvSpPr>
          <p:spPr>
            <a:xfrm>
              <a:off x="7706722" y="1521686"/>
              <a:ext cx="156609" cy="154698"/>
            </a:xfrm>
            <a:custGeom>
              <a:avLst/>
              <a:gdLst/>
              <a:ahLst/>
              <a:cxnLst/>
              <a:rect l="l" t="t" r="r" b="b"/>
              <a:pathLst>
                <a:path w="5982" h="5909" extrusionOk="0">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42"/>
            <p:cNvSpPr/>
            <p:nvPr/>
          </p:nvSpPr>
          <p:spPr>
            <a:xfrm>
              <a:off x="7735912" y="1522419"/>
              <a:ext cx="127418" cy="153703"/>
            </a:xfrm>
            <a:custGeom>
              <a:avLst/>
              <a:gdLst/>
              <a:ahLst/>
              <a:cxnLst/>
              <a:rect l="l" t="t" r="r" b="b"/>
              <a:pathLst>
                <a:path w="4867" h="5871" extrusionOk="0">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42"/>
            <p:cNvSpPr/>
            <p:nvPr/>
          </p:nvSpPr>
          <p:spPr>
            <a:xfrm>
              <a:off x="7502099" y="1637715"/>
              <a:ext cx="250307" cy="241615"/>
            </a:xfrm>
            <a:custGeom>
              <a:avLst/>
              <a:gdLst/>
              <a:ahLst/>
              <a:cxnLst/>
              <a:rect l="l" t="t" r="r" b="b"/>
              <a:pathLst>
                <a:path w="9561" h="9229" extrusionOk="0">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42"/>
            <p:cNvSpPr/>
            <p:nvPr/>
          </p:nvSpPr>
          <p:spPr>
            <a:xfrm>
              <a:off x="7543228" y="1689552"/>
              <a:ext cx="209047" cy="189779"/>
            </a:xfrm>
            <a:custGeom>
              <a:avLst/>
              <a:gdLst/>
              <a:ahLst/>
              <a:cxnLst/>
              <a:rect l="l" t="t" r="r" b="b"/>
              <a:pathLst>
                <a:path w="7985" h="7249" extrusionOk="0">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42"/>
            <p:cNvSpPr/>
            <p:nvPr/>
          </p:nvSpPr>
          <p:spPr>
            <a:xfrm>
              <a:off x="7494690" y="1516188"/>
              <a:ext cx="374557" cy="368614"/>
            </a:xfrm>
            <a:custGeom>
              <a:avLst/>
              <a:gdLst/>
              <a:ahLst/>
              <a:cxnLst/>
              <a:rect l="l" t="t" r="r" b="b"/>
              <a:pathLst>
                <a:path w="14307" h="14080" extrusionOk="0">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8" name="Google Shape;9558;p42"/>
          <p:cNvGrpSpPr/>
          <p:nvPr/>
        </p:nvGrpSpPr>
        <p:grpSpPr>
          <a:xfrm>
            <a:off x="6144613" y="4822486"/>
            <a:ext cx="467315" cy="451001"/>
            <a:chOff x="5314707" y="3360019"/>
            <a:chExt cx="381731" cy="368405"/>
          </a:xfrm>
        </p:grpSpPr>
        <p:sp>
          <p:nvSpPr>
            <p:cNvPr id="9559" name="Google Shape;9559;p42"/>
            <p:cNvSpPr/>
            <p:nvPr/>
          </p:nvSpPr>
          <p:spPr>
            <a:xfrm>
              <a:off x="5452179" y="3369444"/>
              <a:ext cx="60397" cy="187056"/>
            </a:xfrm>
            <a:custGeom>
              <a:avLst/>
              <a:gdLst/>
              <a:ahLst/>
              <a:cxnLst/>
              <a:rect l="l" t="t" r="r" b="b"/>
              <a:pathLst>
                <a:path w="2307" h="7145" extrusionOk="0">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42"/>
            <p:cNvSpPr/>
            <p:nvPr/>
          </p:nvSpPr>
          <p:spPr>
            <a:xfrm>
              <a:off x="5452179" y="3369575"/>
              <a:ext cx="22044" cy="186925"/>
            </a:xfrm>
            <a:custGeom>
              <a:avLst/>
              <a:gdLst/>
              <a:ahLst/>
              <a:cxnLst/>
              <a:rect l="l" t="t" r="r" b="b"/>
              <a:pathLst>
                <a:path w="842" h="7140" extrusionOk="0">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42"/>
            <p:cNvSpPr/>
            <p:nvPr/>
          </p:nvSpPr>
          <p:spPr>
            <a:xfrm>
              <a:off x="5534305" y="3443402"/>
              <a:ext cx="68330" cy="21782"/>
            </a:xfrm>
            <a:custGeom>
              <a:avLst/>
              <a:gdLst/>
              <a:ahLst/>
              <a:cxnLst/>
              <a:rect l="l" t="t" r="r" b="b"/>
              <a:pathLst>
                <a:path w="2610" h="832" extrusionOk="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42"/>
            <p:cNvSpPr/>
            <p:nvPr/>
          </p:nvSpPr>
          <p:spPr>
            <a:xfrm>
              <a:off x="5576193" y="3443533"/>
              <a:ext cx="26442" cy="21782"/>
            </a:xfrm>
            <a:custGeom>
              <a:avLst/>
              <a:gdLst/>
              <a:ahLst/>
              <a:cxnLst/>
              <a:rect l="l" t="t" r="r" b="b"/>
              <a:pathLst>
                <a:path w="1010" h="832" extrusionOk="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42"/>
            <p:cNvSpPr/>
            <p:nvPr/>
          </p:nvSpPr>
          <p:spPr>
            <a:xfrm>
              <a:off x="5602085" y="3549562"/>
              <a:ext cx="68330" cy="21782"/>
            </a:xfrm>
            <a:custGeom>
              <a:avLst/>
              <a:gdLst/>
              <a:ahLst/>
              <a:cxnLst/>
              <a:rect l="l" t="t" r="r" b="b"/>
              <a:pathLst>
                <a:path w="2610" h="832" extrusionOk="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42"/>
            <p:cNvSpPr/>
            <p:nvPr/>
          </p:nvSpPr>
          <p:spPr>
            <a:xfrm>
              <a:off x="5645492" y="3549798"/>
              <a:ext cx="24923" cy="21808"/>
            </a:xfrm>
            <a:custGeom>
              <a:avLst/>
              <a:gdLst/>
              <a:ahLst/>
              <a:cxnLst/>
              <a:rect l="l" t="t" r="r" b="b"/>
              <a:pathLst>
                <a:path w="952" h="833" extrusionOk="0">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42"/>
            <p:cNvSpPr/>
            <p:nvPr/>
          </p:nvSpPr>
          <p:spPr>
            <a:xfrm>
              <a:off x="5581717" y="3481520"/>
              <a:ext cx="109066" cy="69456"/>
            </a:xfrm>
            <a:custGeom>
              <a:avLst/>
              <a:gdLst/>
              <a:ahLst/>
              <a:cxnLst/>
              <a:rect l="l" t="t" r="r" b="b"/>
              <a:pathLst>
                <a:path w="4166" h="2653" extrusionOk="0">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42"/>
            <p:cNvSpPr/>
            <p:nvPr/>
          </p:nvSpPr>
          <p:spPr>
            <a:xfrm>
              <a:off x="5605986" y="3549798"/>
              <a:ext cx="5445" cy="1178"/>
            </a:xfrm>
            <a:custGeom>
              <a:avLst/>
              <a:gdLst/>
              <a:ahLst/>
              <a:cxnLst/>
              <a:rect l="l" t="t" r="r" b="b"/>
              <a:pathLst>
                <a:path w="208" h="45" extrusionOk="0">
                  <a:moveTo>
                    <a:pt x="1" y="1"/>
                  </a:moveTo>
                  <a:cubicBezTo>
                    <a:pt x="10" y="15"/>
                    <a:pt x="25" y="30"/>
                    <a:pt x="34" y="44"/>
                  </a:cubicBezTo>
                  <a:cubicBezTo>
                    <a:pt x="87" y="15"/>
                    <a:pt x="150" y="1"/>
                    <a:pt x="207"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42"/>
            <p:cNvSpPr/>
            <p:nvPr/>
          </p:nvSpPr>
          <p:spPr>
            <a:xfrm>
              <a:off x="5626616" y="3481651"/>
              <a:ext cx="64036" cy="69325"/>
            </a:xfrm>
            <a:custGeom>
              <a:avLst/>
              <a:gdLst/>
              <a:ahLst/>
              <a:cxnLst/>
              <a:rect l="l" t="t" r="r" b="b"/>
              <a:pathLst>
                <a:path w="2446" h="2648" extrusionOk="0">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42"/>
            <p:cNvSpPr/>
            <p:nvPr/>
          </p:nvSpPr>
          <p:spPr>
            <a:xfrm>
              <a:off x="5559464" y="3365412"/>
              <a:ext cx="44297" cy="78147"/>
            </a:xfrm>
            <a:custGeom>
              <a:avLst/>
              <a:gdLst/>
              <a:ahLst/>
              <a:cxnLst/>
              <a:rect l="l" t="t" r="r" b="b"/>
              <a:pathLst>
                <a:path w="1692" h="2985" extrusionOk="0">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42"/>
            <p:cNvSpPr/>
            <p:nvPr/>
          </p:nvSpPr>
          <p:spPr>
            <a:xfrm>
              <a:off x="5532918" y="3365438"/>
              <a:ext cx="71340" cy="78121"/>
            </a:xfrm>
            <a:custGeom>
              <a:avLst/>
              <a:gdLst/>
              <a:ahLst/>
              <a:cxnLst/>
              <a:rect l="l" t="t" r="r" b="b"/>
              <a:pathLst>
                <a:path w="2725" h="2984" extrusionOk="0">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42"/>
            <p:cNvSpPr/>
            <p:nvPr/>
          </p:nvSpPr>
          <p:spPr>
            <a:xfrm>
              <a:off x="5319734" y="3365438"/>
              <a:ext cx="137236" cy="195093"/>
            </a:xfrm>
            <a:custGeom>
              <a:avLst/>
              <a:gdLst/>
              <a:ahLst/>
              <a:cxnLst/>
              <a:rect l="l" t="t" r="r" b="b"/>
              <a:pathLst>
                <a:path w="5242" h="7452" extrusionOk="0">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42"/>
            <p:cNvSpPr/>
            <p:nvPr/>
          </p:nvSpPr>
          <p:spPr>
            <a:xfrm>
              <a:off x="5319734" y="3367323"/>
              <a:ext cx="137236" cy="193208"/>
            </a:xfrm>
            <a:custGeom>
              <a:avLst/>
              <a:gdLst/>
              <a:ahLst/>
              <a:cxnLst/>
              <a:rect l="l" t="t" r="r" b="b"/>
              <a:pathLst>
                <a:path w="5242" h="7380" extrusionOk="0">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42"/>
            <p:cNvSpPr/>
            <p:nvPr/>
          </p:nvSpPr>
          <p:spPr>
            <a:xfrm>
              <a:off x="5314707" y="3360019"/>
              <a:ext cx="381731" cy="368405"/>
            </a:xfrm>
            <a:custGeom>
              <a:avLst/>
              <a:gdLst/>
              <a:ahLst/>
              <a:cxnLst/>
              <a:rect l="l" t="t" r="r" b="b"/>
              <a:pathLst>
                <a:path w="14581" h="14072" extrusionOk="0">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42"/>
            <p:cNvSpPr/>
            <p:nvPr/>
          </p:nvSpPr>
          <p:spPr>
            <a:xfrm>
              <a:off x="5631014" y="3497150"/>
              <a:ext cx="10839" cy="27777"/>
            </a:xfrm>
            <a:custGeom>
              <a:avLst/>
              <a:gdLst/>
              <a:ahLst/>
              <a:cxnLst/>
              <a:rect l="l" t="t" r="r" b="b"/>
              <a:pathLst>
                <a:path w="414" h="1061" extrusionOk="0">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4" name="Google Shape;9574;p42"/>
          <p:cNvGrpSpPr/>
          <p:nvPr/>
        </p:nvGrpSpPr>
        <p:grpSpPr>
          <a:xfrm>
            <a:off x="6136472" y="2566454"/>
            <a:ext cx="458213" cy="448790"/>
            <a:chOff x="5308058" y="1517156"/>
            <a:chExt cx="374295" cy="366599"/>
          </a:xfrm>
        </p:grpSpPr>
        <p:sp>
          <p:nvSpPr>
            <p:cNvPr id="9575" name="Google Shape;9575;p42"/>
            <p:cNvSpPr/>
            <p:nvPr/>
          </p:nvSpPr>
          <p:spPr>
            <a:xfrm>
              <a:off x="5315493" y="1522078"/>
              <a:ext cx="359425" cy="357043"/>
            </a:xfrm>
            <a:custGeom>
              <a:avLst/>
              <a:gdLst/>
              <a:ahLst/>
              <a:cxnLst/>
              <a:rect l="l" t="t" r="r" b="b"/>
              <a:pathLst>
                <a:path w="13729" h="13638" extrusionOk="0">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42"/>
            <p:cNvSpPr/>
            <p:nvPr/>
          </p:nvSpPr>
          <p:spPr>
            <a:xfrm>
              <a:off x="5372199" y="1577632"/>
              <a:ext cx="306149" cy="301594"/>
            </a:xfrm>
            <a:custGeom>
              <a:avLst/>
              <a:gdLst/>
              <a:ahLst/>
              <a:cxnLst/>
              <a:rect l="l" t="t" r="r" b="b"/>
              <a:pathLst>
                <a:path w="11694" h="11520" extrusionOk="0">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42"/>
            <p:cNvSpPr/>
            <p:nvPr/>
          </p:nvSpPr>
          <p:spPr>
            <a:xfrm>
              <a:off x="5308058" y="1517156"/>
              <a:ext cx="266539" cy="366599"/>
            </a:xfrm>
            <a:custGeom>
              <a:avLst/>
              <a:gdLst/>
              <a:ahLst/>
              <a:cxnLst/>
              <a:rect l="l" t="t" r="r" b="b"/>
              <a:pathLst>
                <a:path w="10181" h="14003" extrusionOk="0">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42"/>
            <p:cNvSpPr/>
            <p:nvPr/>
          </p:nvSpPr>
          <p:spPr>
            <a:xfrm>
              <a:off x="5501476" y="1519068"/>
              <a:ext cx="180878" cy="234023"/>
            </a:xfrm>
            <a:custGeom>
              <a:avLst/>
              <a:gdLst/>
              <a:ahLst/>
              <a:cxnLst/>
              <a:rect l="l" t="t" r="r" b="b"/>
              <a:pathLst>
                <a:path w="6909" h="8939" extrusionOk="0">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9" name="Google Shape;9579;p42"/>
          <p:cNvGrpSpPr/>
          <p:nvPr/>
        </p:nvGrpSpPr>
        <p:grpSpPr>
          <a:xfrm>
            <a:off x="7209780" y="2595522"/>
            <a:ext cx="453886" cy="390652"/>
            <a:chOff x="6184800" y="1540902"/>
            <a:chExt cx="370761" cy="319108"/>
          </a:xfrm>
        </p:grpSpPr>
        <p:sp>
          <p:nvSpPr>
            <p:cNvPr id="9580" name="Google Shape;9580;p42"/>
            <p:cNvSpPr/>
            <p:nvPr/>
          </p:nvSpPr>
          <p:spPr>
            <a:xfrm>
              <a:off x="6392695" y="1636485"/>
              <a:ext cx="156975" cy="217975"/>
            </a:xfrm>
            <a:custGeom>
              <a:avLst/>
              <a:gdLst/>
              <a:ahLst/>
              <a:cxnLst/>
              <a:rect l="l" t="t" r="r" b="b"/>
              <a:pathLst>
                <a:path w="5996" h="8326" extrusionOk="0">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42"/>
            <p:cNvSpPr/>
            <p:nvPr/>
          </p:nvSpPr>
          <p:spPr>
            <a:xfrm>
              <a:off x="6438850" y="1636485"/>
              <a:ext cx="110689" cy="217975"/>
            </a:xfrm>
            <a:custGeom>
              <a:avLst/>
              <a:gdLst/>
              <a:ahLst/>
              <a:cxnLst/>
              <a:rect l="l" t="t" r="r" b="b"/>
              <a:pathLst>
                <a:path w="4228" h="8326" extrusionOk="0">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42"/>
            <p:cNvSpPr/>
            <p:nvPr/>
          </p:nvSpPr>
          <p:spPr>
            <a:xfrm>
              <a:off x="6190455" y="1636485"/>
              <a:ext cx="156975" cy="217975"/>
            </a:xfrm>
            <a:custGeom>
              <a:avLst/>
              <a:gdLst/>
              <a:ahLst/>
              <a:cxnLst/>
              <a:rect l="l" t="t" r="r" b="b"/>
              <a:pathLst>
                <a:path w="5996" h="8326" extrusionOk="0">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42"/>
            <p:cNvSpPr/>
            <p:nvPr/>
          </p:nvSpPr>
          <p:spPr>
            <a:xfrm>
              <a:off x="6190455" y="1636485"/>
              <a:ext cx="110820" cy="217975"/>
            </a:xfrm>
            <a:custGeom>
              <a:avLst/>
              <a:gdLst/>
              <a:ahLst/>
              <a:cxnLst/>
              <a:rect l="l" t="t" r="r" b="b"/>
              <a:pathLst>
                <a:path w="4233" h="8326" extrusionOk="0">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42"/>
            <p:cNvSpPr/>
            <p:nvPr/>
          </p:nvSpPr>
          <p:spPr>
            <a:xfrm>
              <a:off x="6274964" y="1709684"/>
              <a:ext cx="27698" cy="63277"/>
            </a:xfrm>
            <a:custGeom>
              <a:avLst/>
              <a:gdLst/>
              <a:ahLst/>
              <a:cxnLst/>
              <a:rect l="l" t="t" r="r" b="b"/>
              <a:pathLst>
                <a:path w="1058" h="2417" extrusionOk="0">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42"/>
            <p:cNvSpPr/>
            <p:nvPr/>
          </p:nvSpPr>
          <p:spPr>
            <a:xfrm>
              <a:off x="6437332" y="1709684"/>
              <a:ext cx="27829" cy="63277"/>
            </a:xfrm>
            <a:custGeom>
              <a:avLst/>
              <a:gdLst/>
              <a:ahLst/>
              <a:cxnLst/>
              <a:rect l="l" t="t" r="r" b="b"/>
              <a:pathLst>
                <a:path w="1063" h="2417" extrusionOk="0">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42"/>
            <p:cNvSpPr/>
            <p:nvPr/>
          </p:nvSpPr>
          <p:spPr>
            <a:xfrm>
              <a:off x="6288054" y="1546295"/>
              <a:ext cx="163128" cy="211194"/>
            </a:xfrm>
            <a:custGeom>
              <a:avLst/>
              <a:gdLst/>
              <a:ahLst/>
              <a:cxnLst/>
              <a:rect l="l" t="t" r="r" b="b"/>
              <a:pathLst>
                <a:path w="6231" h="8067" extrusionOk="0">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42"/>
            <p:cNvSpPr/>
            <p:nvPr/>
          </p:nvSpPr>
          <p:spPr>
            <a:xfrm>
              <a:off x="6272084" y="1713611"/>
              <a:ext cx="196088" cy="146137"/>
            </a:xfrm>
            <a:custGeom>
              <a:avLst/>
              <a:gdLst/>
              <a:ahLst/>
              <a:cxnLst/>
              <a:rect l="l" t="t" r="r" b="b"/>
              <a:pathLst>
                <a:path w="7490" h="5582" extrusionOk="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42"/>
            <p:cNvSpPr/>
            <p:nvPr/>
          </p:nvSpPr>
          <p:spPr>
            <a:xfrm>
              <a:off x="6380495" y="1540902"/>
              <a:ext cx="175066" cy="318977"/>
            </a:xfrm>
            <a:custGeom>
              <a:avLst/>
              <a:gdLst/>
              <a:ahLst/>
              <a:cxnLst/>
              <a:rect l="l" t="t" r="r" b="b"/>
              <a:pathLst>
                <a:path w="6687" h="12184" extrusionOk="0">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42"/>
            <p:cNvSpPr/>
            <p:nvPr/>
          </p:nvSpPr>
          <p:spPr>
            <a:xfrm>
              <a:off x="6184800" y="1540928"/>
              <a:ext cx="174071" cy="319082"/>
            </a:xfrm>
            <a:custGeom>
              <a:avLst/>
              <a:gdLst/>
              <a:ahLst/>
              <a:cxnLst/>
              <a:rect l="l" t="t" r="r" b="b"/>
              <a:pathLst>
                <a:path w="6649" h="12188" extrusionOk="0">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0" name="Google Shape;9590;p42"/>
          <p:cNvGrpSpPr/>
          <p:nvPr/>
        </p:nvGrpSpPr>
        <p:grpSpPr>
          <a:xfrm>
            <a:off x="8281325" y="2565492"/>
            <a:ext cx="453822" cy="450296"/>
            <a:chOff x="7060102" y="1516371"/>
            <a:chExt cx="370709" cy="367829"/>
          </a:xfrm>
        </p:grpSpPr>
        <p:sp>
          <p:nvSpPr>
            <p:cNvPr id="9591" name="Google Shape;9591;p42"/>
            <p:cNvSpPr/>
            <p:nvPr/>
          </p:nvSpPr>
          <p:spPr>
            <a:xfrm>
              <a:off x="7066699" y="1521790"/>
              <a:ext cx="356833" cy="357069"/>
            </a:xfrm>
            <a:custGeom>
              <a:avLst/>
              <a:gdLst/>
              <a:ahLst/>
              <a:cxnLst/>
              <a:rect l="l" t="t" r="r" b="b"/>
              <a:pathLst>
                <a:path w="13630" h="13639" extrusionOk="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42"/>
            <p:cNvSpPr/>
            <p:nvPr/>
          </p:nvSpPr>
          <p:spPr>
            <a:xfrm>
              <a:off x="7121180" y="1786156"/>
              <a:ext cx="22515" cy="19216"/>
            </a:xfrm>
            <a:custGeom>
              <a:avLst/>
              <a:gdLst/>
              <a:ahLst/>
              <a:cxnLst/>
              <a:rect l="l" t="t" r="r" b="b"/>
              <a:pathLst>
                <a:path w="860" h="734" extrusionOk="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42"/>
            <p:cNvSpPr/>
            <p:nvPr/>
          </p:nvSpPr>
          <p:spPr>
            <a:xfrm>
              <a:off x="7256347" y="1559123"/>
              <a:ext cx="22672" cy="19347"/>
            </a:xfrm>
            <a:custGeom>
              <a:avLst/>
              <a:gdLst/>
              <a:ahLst/>
              <a:cxnLst/>
              <a:rect l="l" t="t" r="r" b="b"/>
              <a:pathLst>
                <a:path w="866" h="739" extrusionOk="0">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42"/>
            <p:cNvSpPr/>
            <p:nvPr/>
          </p:nvSpPr>
          <p:spPr>
            <a:xfrm>
              <a:off x="7299623" y="1651198"/>
              <a:ext cx="22646" cy="19321"/>
            </a:xfrm>
            <a:custGeom>
              <a:avLst/>
              <a:gdLst/>
              <a:ahLst/>
              <a:cxnLst/>
              <a:rect l="l" t="t" r="r" b="b"/>
              <a:pathLst>
                <a:path w="865" h="738" extrusionOk="0">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42"/>
            <p:cNvSpPr/>
            <p:nvPr/>
          </p:nvSpPr>
          <p:spPr>
            <a:xfrm>
              <a:off x="7236738" y="1632715"/>
              <a:ext cx="22646" cy="19321"/>
            </a:xfrm>
            <a:custGeom>
              <a:avLst/>
              <a:gdLst/>
              <a:ahLst/>
              <a:cxnLst/>
              <a:rect l="l" t="t" r="r" b="b"/>
              <a:pathLst>
                <a:path w="865" h="738" extrusionOk="0">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42"/>
            <p:cNvSpPr/>
            <p:nvPr/>
          </p:nvSpPr>
          <p:spPr>
            <a:xfrm>
              <a:off x="7209825" y="1707799"/>
              <a:ext cx="22515" cy="19321"/>
            </a:xfrm>
            <a:custGeom>
              <a:avLst/>
              <a:gdLst/>
              <a:ahLst/>
              <a:cxnLst/>
              <a:rect l="l" t="t" r="r" b="b"/>
              <a:pathLst>
                <a:path w="860" h="738" extrusionOk="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42"/>
            <p:cNvSpPr/>
            <p:nvPr/>
          </p:nvSpPr>
          <p:spPr>
            <a:xfrm>
              <a:off x="7374812" y="1606928"/>
              <a:ext cx="22541" cy="19321"/>
            </a:xfrm>
            <a:custGeom>
              <a:avLst/>
              <a:gdLst/>
              <a:ahLst/>
              <a:cxnLst/>
              <a:rect l="l" t="t" r="r" b="b"/>
              <a:pathLst>
                <a:path w="861" h="738" extrusionOk="0">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42"/>
            <p:cNvSpPr/>
            <p:nvPr/>
          </p:nvSpPr>
          <p:spPr>
            <a:xfrm>
              <a:off x="7089580" y="1805529"/>
              <a:ext cx="22672" cy="19321"/>
            </a:xfrm>
            <a:custGeom>
              <a:avLst/>
              <a:gdLst/>
              <a:ahLst/>
              <a:cxnLst/>
              <a:rect l="l" t="t" r="r" b="b"/>
              <a:pathLst>
                <a:path w="866" h="738" extrusionOk="0">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42"/>
            <p:cNvSpPr/>
            <p:nvPr/>
          </p:nvSpPr>
          <p:spPr>
            <a:xfrm>
              <a:off x="7108954" y="1835819"/>
              <a:ext cx="22646" cy="19295"/>
            </a:xfrm>
            <a:custGeom>
              <a:avLst/>
              <a:gdLst/>
              <a:ahLst/>
              <a:cxnLst/>
              <a:rect l="l" t="t" r="r" b="b"/>
              <a:pathLst>
                <a:path w="865" h="737" extrusionOk="0">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42"/>
            <p:cNvSpPr/>
            <p:nvPr/>
          </p:nvSpPr>
          <p:spPr>
            <a:xfrm>
              <a:off x="7109949" y="1578261"/>
              <a:ext cx="313689" cy="300599"/>
            </a:xfrm>
            <a:custGeom>
              <a:avLst/>
              <a:gdLst/>
              <a:ahLst/>
              <a:cxnLst/>
              <a:rect l="l" t="t" r="r" b="b"/>
              <a:pathLst>
                <a:path w="11982" h="11482" extrusionOk="0">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42"/>
            <p:cNvSpPr/>
            <p:nvPr/>
          </p:nvSpPr>
          <p:spPr>
            <a:xfrm>
              <a:off x="7098010" y="1662141"/>
              <a:ext cx="105165" cy="110113"/>
            </a:xfrm>
            <a:custGeom>
              <a:avLst/>
              <a:gdLst/>
              <a:ahLst/>
              <a:cxnLst/>
              <a:rect l="l" t="t" r="r" b="b"/>
              <a:pathLst>
                <a:path w="4017" h="4206" extrusionOk="0">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42"/>
            <p:cNvSpPr/>
            <p:nvPr/>
          </p:nvSpPr>
          <p:spPr>
            <a:xfrm>
              <a:off x="7098010" y="1662141"/>
              <a:ext cx="105165" cy="110035"/>
            </a:xfrm>
            <a:custGeom>
              <a:avLst/>
              <a:gdLst/>
              <a:ahLst/>
              <a:cxnLst/>
              <a:rect l="l" t="t" r="r" b="b"/>
              <a:pathLst>
                <a:path w="4017" h="4203" extrusionOk="0">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42"/>
            <p:cNvSpPr/>
            <p:nvPr/>
          </p:nvSpPr>
          <p:spPr>
            <a:xfrm>
              <a:off x="7116624" y="1783014"/>
              <a:ext cx="22541" cy="19242"/>
            </a:xfrm>
            <a:custGeom>
              <a:avLst/>
              <a:gdLst/>
              <a:ahLst/>
              <a:cxnLst/>
              <a:rect l="l" t="t" r="r" b="b"/>
              <a:pathLst>
                <a:path w="861" h="735" extrusionOk="0">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42"/>
            <p:cNvSpPr/>
            <p:nvPr/>
          </p:nvSpPr>
          <p:spPr>
            <a:xfrm>
              <a:off x="7251949" y="1555877"/>
              <a:ext cx="22541" cy="19321"/>
            </a:xfrm>
            <a:custGeom>
              <a:avLst/>
              <a:gdLst/>
              <a:ahLst/>
              <a:cxnLst/>
              <a:rect l="l" t="t" r="r" b="b"/>
              <a:pathLst>
                <a:path w="861" h="738" extrusionOk="0">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42"/>
            <p:cNvSpPr/>
            <p:nvPr/>
          </p:nvSpPr>
          <p:spPr>
            <a:xfrm>
              <a:off x="7295093" y="1648056"/>
              <a:ext cx="22646" cy="19268"/>
            </a:xfrm>
            <a:custGeom>
              <a:avLst/>
              <a:gdLst/>
              <a:ahLst/>
              <a:cxnLst/>
              <a:rect l="l" t="t" r="r" b="b"/>
              <a:pathLst>
                <a:path w="865" h="736" extrusionOk="0">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42"/>
            <p:cNvSpPr/>
            <p:nvPr/>
          </p:nvSpPr>
          <p:spPr>
            <a:xfrm>
              <a:off x="7232209" y="1629442"/>
              <a:ext cx="22646" cy="19321"/>
            </a:xfrm>
            <a:custGeom>
              <a:avLst/>
              <a:gdLst/>
              <a:ahLst/>
              <a:cxnLst/>
              <a:rect l="l" t="t" r="r" b="b"/>
              <a:pathLst>
                <a:path w="865" h="738" extrusionOk="0">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42"/>
            <p:cNvSpPr/>
            <p:nvPr/>
          </p:nvSpPr>
          <p:spPr>
            <a:xfrm>
              <a:off x="7205296" y="1704527"/>
              <a:ext cx="22646" cy="19321"/>
            </a:xfrm>
            <a:custGeom>
              <a:avLst/>
              <a:gdLst/>
              <a:ahLst/>
              <a:cxnLst/>
              <a:rect l="l" t="t" r="r" b="b"/>
              <a:pathLst>
                <a:path w="865" h="738" extrusionOk="0">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42"/>
            <p:cNvSpPr/>
            <p:nvPr/>
          </p:nvSpPr>
          <p:spPr>
            <a:xfrm>
              <a:off x="7370413" y="1603655"/>
              <a:ext cx="22541" cy="19321"/>
            </a:xfrm>
            <a:custGeom>
              <a:avLst/>
              <a:gdLst/>
              <a:ahLst/>
              <a:cxnLst/>
              <a:rect l="l" t="t" r="r" b="b"/>
              <a:pathLst>
                <a:path w="861" h="738" extrusionOk="0">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42"/>
            <p:cNvSpPr/>
            <p:nvPr/>
          </p:nvSpPr>
          <p:spPr>
            <a:xfrm>
              <a:off x="7085051" y="1802361"/>
              <a:ext cx="22672" cy="19268"/>
            </a:xfrm>
            <a:custGeom>
              <a:avLst/>
              <a:gdLst/>
              <a:ahLst/>
              <a:cxnLst/>
              <a:rect l="l" t="t" r="r" b="b"/>
              <a:pathLst>
                <a:path w="866" h="736" extrusionOk="0">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42"/>
            <p:cNvSpPr/>
            <p:nvPr/>
          </p:nvSpPr>
          <p:spPr>
            <a:xfrm>
              <a:off x="7104555" y="1832547"/>
              <a:ext cx="22515" cy="19268"/>
            </a:xfrm>
            <a:custGeom>
              <a:avLst/>
              <a:gdLst/>
              <a:ahLst/>
              <a:cxnLst/>
              <a:rect l="l" t="t" r="r" b="b"/>
              <a:pathLst>
                <a:path w="860" h="736" extrusionOk="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42"/>
            <p:cNvSpPr/>
            <p:nvPr/>
          </p:nvSpPr>
          <p:spPr>
            <a:xfrm>
              <a:off x="7139008" y="1744661"/>
              <a:ext cx="84928" cy="95845"/>
            </a:xfrm>
            <a:custGeom>
              <a:avLst/>
              <a:gdLst/>
              <a:ahLst/>
              <a:cxnLst/>
              <a:rect l="l" t="t" r="r" b="b"/>
              <a:pathLst>
                <a:path w="3244" h="3661" extrusionOk="0">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42"/>
            <p:cNvSpPr/>
            <p:nvPr/>
          </p:nvSpPr>
          <p:spPr>
            <a:xfrm>
              <a:off x="7288810" y="1516371"/>
              <a:ext cx="142000" cy="98227"/>
            </a:xfrm>
            <a:custGeom>
              <a:avLst/>
              <a:gdLst/>
              <a:ahLst/>
              <a:cxnLst/>
              <a:rect l="l" t="t" r="r" b="b"/>
              <a:pathLst>
                <a:path w="5424" h="3752" extrusionOk="0">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42"/>
            <p:cNvSpPr/>
            <p:nvPr/>
          </p:nvSpPr>
          <p:spPr>
            <a:xfrm>
              <a:off x="7060102" y="1516528"/>
              <a:ext cx="194308" cy="308531"/>
            </a:xfrm>
            <a:custGeom>
              <a:avLst/>
              <a:gdLst/>
              <a:ahLst/>
              <a:cxnLst/>
              <a:rect l="l" t="t" r="r" b="b"/>
              <a:pathLst>
                <a:path w="7422" h="11785" extrusionOk="0">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42"/>
            <p:cNvSpPr/>
            <p:nvPr/>
          </p:nvSpPr>
          <p:spPr>
            <a:xfrm>
              <a:off x="7118536" y="1678216"/>
              <a:ext cx="208785" cy="205984"/>
            </a:xfrm>
            <a:custGeom>
              <a:avLst/>
              <a:gdLst/>
              <a:ahLst/>
              <a:cxnLst/>
              <a:rect l="l" t="t" r="r" b="b"/>
              <a:pathLst>
                <a:path w="7975" h="7868" extrusionOk="0">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42"/>
            <p:cNvSpPr/>
            <p:nvPr/>
          </p:nvSpPr>
          <p:spPr>
            <a:xfrm>
              <a:off x="7335018" y="1652193"/>
              <a:ext cx="94169" cy="28693"/>
            </a:xfrm>
            <a:custGeom>
              <a:avLst/>
              <a:gdLst/>
              <a:ahLst/>
              <a:cxnLst/>
              <a:rect l="l" t="t" r="r" b="b"/>
              <a:pathLst>
                <a:path w="3597" h="1096" extrusionOk="0">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42"/>
          <p:cNvGrpSpPr/>
          <p:nvPr/>
        </p:nvGrpSpPr>
        <p:grpSpPr>
          <a:xfrm>
            <a:off x="9352677" y="2565236"/>
            <a:ext cx="467283" cy="451226"/>
            <a:chOff x="7935247" y="1516162"/>
            <a:chExt cx="381704" cy="368588"/>
          </a:xfrm>
        </p:grpSpPr>
        <p:sp>
          <p:nvSpPr>
            <p:cNvPr id="9617" name="Google Shape;9617;p42"/>
            <p:cNvSpPr/>
            <p:nvPr/>
          </p:nvSpPr>
          <p:spPr>
            <a:xfrm>
              <a:off x="8127801" y="1641773"/>
              <a:ext cx="52098" cy="51496"/>
            </a:xfrm>
            <a:custGeom>
              <a:avLst/>
              <a:gdLst/>
              <a:ahLst/>
              <a:cxnLst/>
              <a:rect l="l" t="t" r="r" b="b"/>
              <a:pathLst>
                <a:path w="1990" h="1967" extrusionOk="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42"/>
            <p:cNvSpPr/>
            <p:nvPr/>
          </p:nvSpPr>
          <p:spPr>
            <a:xfrm>
              <a:off x="8130707" y="1661879"/>
              <a:ext cx="49323" cy="31259"/>
            </a:xfrm>
            <a:custGeom>
              <a:avLst/>
              <a:gdLst/>
              <a:ahLst/>
              <a:cxnLst/>
              <a:rect l="l" t="t" r="r" b="b"/>
              <a:pathLst>
                <a:path w="1884" h="1194" extrusionOk="0">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42"/>
            <p:cNvSpPr/>
            <p:nvPr/>
          </p:nvSpPr>
          <p:spPr>
            <a:xfrm>
              <a:off x="7938022" y="1671435"/>
              <a:ext cx="213210" cy="207581"/>
            </a:xfrm>
            <a:custGeom>
              <a:avLst/>
              <a:gdLst/>
              <a:ahLst/>
              <a:cxnLst/>
              <a:rect l="l" t="t" r="r" b="b"/>
              <a:pathLst>
                <a:path w="8144" h="7929" extrusionOk="0">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42"/>
            <p:cNvSpPr/>
            <p:nvPr/>
          </p:nvSpPr>
          <p:spPr>
            <a:xfrm>
              <a:off x="8131466" y="1671435"/>
              <a:ext cx="9948" cy="9844"/>
            </a:xfrm>
            <a:custGeom>
              <a:avLst/>
              <a:gdLst/>
              <a:ahLst/>
              <a:cxnLst/>
              <a:rect l="l" t="t" r="r" b="b"/>
              <a:pathLst>
                <a:path w="380" h="376" extrusionOk="0">
                  <a:moveTo>
                    <a:pt x="380" y="376"/>
                  </a:moveTo>
                  <a:lnTo>
                    <a:pt x="380" y="376"/>
                  </a:lnTo>
                  <a:lnTo>
                    <a:pt x="0"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42"/>
            <p:cNvSpPr/>
            <p:nvPr/>
          </p:nvSpPr>
          <p:spPr>
            <a:xfrm>
              <a:off x="7941294" y="1681514"/>
              <a:ext cx="209937" cy="197371"/>
            </a:xfrm>
            <a:custGeom>
              <a:avLst/>
              <a:gdLst/>
              <a:ahLst/>
              <a:cxnLst/>
              <a:rect l="l" t="t" r="r" b="b"/>
              <a:pathLst>
                <a:path w="8019" h="7539" extrusionOk="0">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42"/>
            <p:cNvSpPr/>
            <p:nvPr/>
          </p:nvSpPr>
          <p:spPr>
            <a:xfrm>
              <a:off x="8134215" y="1523125"/>
              <a:ext cx="178757" cy="156164"/>
            </a:xfrm>
            <a:custGeom>
              <a:avLst/>
              <a:gdLst/>
              <a:ahLst/>
              <a:cxnLst/>
              <a:rect l="l" t="t" r="r" b="b"/>
              <a:pathLst>
                <a:path w="6828" h="5965" extrusionOk="0">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42"/>
            <p:cNvSpPr/>
            <p:nvPr/>
          </p:nvSpPr>
          <p:spPr>
            <a:xfrm>
              <a:off x="8153981" y="1527183"/>
              <a:ext cx="158991" cy="152001"/>
            </a:xfrm>
            <a:custGeom>
              <a:avLst/>
              <a:gdLst/>
              <a:ahLst/>
              <a:cxnLst/>
              <a:rect l="l" t="t" r="r" b="b"/>
              <a:pathLst>
                <a:path w="6073" h="5806" extrusionOk="0">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42"/>
            <p:cNvSpPr/>
            <p:nvPr/>
          </p:nvSpPr>
          <p:spPr>
            <a:xfrm>
              <a:off x="8041145" y="1521633"/>
              <a:ext cx="92232" cy="80503"/>
            </a:xfrm>
            <a:custGeom>
              <a:avLst/>
              <a:gdLst/>
              <a:ahLst/>
              <a:cxnLst/>
              <a:rect l="l" t="t" r="r" b="b"/>
              <a:pathLst>
                <a:path w="3523" h="3075" extrusionOk="0">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42"/>
            <p:cNvSpPr/>
            <p:nvPr/>
          </p:nvSpPr>
          <p:spPr>
            <a:xfrm>
              <a:off x="8049339" y="1522419"/>
              <a:ext cx="84038" cy="79613"/>
            </a:xfrm>
            <a:custGeom>
              <a:avLst/>
              <a:gdLst/>
              <a:ahLst/>
              <a:cxnLst/>
              <a:rect l="l" t="t" r="r" b="b"/>
              <a:pathLst>
                <a:path w="3210" h="3041" extrusionOk="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42"/>
            <p:cNvSpPr/>
            <p:nvPr/>
          </p:nvSpPr>
          <p:spPr>
            <a:xfrm>
              <a:off x="8037768" y="1582790"/>
              <a:ext cx="26939" cy="26468"/>
            </a:xfrm>
            <a:custGeom>
              <a:avLst/>
              <a:gdLst/>
              <a:ahLst/>
              <a:cxnLst/>
              <a:rect l="l" t="t" r="r" b="b"/>
              <a:pathLst>
                <a:path w="1029" h="1011" extrusionOk="0">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42"/>
            <p:cNvSpPr/>
            <p:nvPr/>
          </p:nvSpPr>
          <p:spPr>
            <a:xfrm>
              <a:off x="7939907" y="1598000"/>
              <a:ext cx="109956" cy="107129"/>
            </a:xfrm>
            <a:custGeom>
              <a:avLst/>
              <a:gdLst/>
              <a:ahLst/>
              <a:cxnLst/>
              <a:rect l="l" t="t" r="r" b="b"/>
              <a:pathLst>
                <a:path w="4200" h="4092" extrusionOk="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42"/>
            <p:cNvSpPr/>
            <p:nvPr/>
          </p:nvSpPr>
          <p:spPr>
            <a:xfrm>
              <a:off x="8213724" y="1695809"/>
              <a:ext cx="92206" cy="80451"/>
            </a:xfrm>
            <a:custGeom>
              <a:avLst/>
              <a:gdLst/>
              <a:ahLst/>
              <a:cxnLst/>
              <a:rect l="l" t="t" r="r" b="b"/>
              <a:pathLst>
                <a:path w="3522" h="3073" extrusionOk="0">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42"/>
            <p:cNvSpPr/>
            <p:nvPr/>
          </p:nvSpPr>
          <p:spPr>
            <a:xfrm>
              <a:off x="8221630" y="1696463"/>
              <a:ext cx="84169" cy="79744"/>
            </a:xfrm>
            <a:custGeom>
              <a:avLst/>
              <a:gdLst/>
              <a:ahLst/>
              <a:cxnLst/>
              <a:rect l="l" t="t" r="r" b="b"/>
              <a:pathLst>
                <a:path w="3215" h="3046" extrusionOk="0">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42"/>
            <p:cNvSpPr/>
            <p:nvPr/>
          </p:nvSpPr>
          <p:spPr>
            <a:xfrm>
              <a:off x="8210320" y="1756834"/>
              <a:ext cx="26939" cy="26573"/>
            </a:xfrm>
            <a:custGeom>
              <a:avLst/>
              <a:gdLst/>
              <a:ahLst/>
              <a:cxnLst/>
              <a:rect l="l" t="t" r="r" b="b"/>
              <a:pathLst>
                <a:path w="1029" h="1015" extrusionOk="0">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42"/>
            <p:cNvSpPr/>
            <p:nvPr/>
          </p:nvSpPr>
          <p:spPr>
            <a:xfrm>
              <a:off x="8112459" y="1772176"/>
              <a:ext cx="109825" cy="107129"/>
            </a:xfrm>
            <a:custGeom>
              <a:avLst/>
              <a:gdLst/>
              <a:ahLst/>
              <a:cxnLst/>
              <a:rect l="l" t="t" r="r" b="b"/>
              <a:pathLst>
                <a:path w="4195" h="4092" extrusionOk="0">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42"/>
            <p:cNvSpPr/>
            <p:nvPr/>
          </p:nvSpPr>
          <p:spPr>
            <a:xfrm>
              <a:off x="7935247" y="1517680"/>
              <a:ext cx="378013" cy="366651"/>
            </a:xfrm>
            <a:custGeom>
              <a:avLst/>
              <a:gdLst/>
              <a:ahLst/>
              <a:cxnLst/>
              <a:rect l="l" t="t" r="r" b="b"/>
              <a:pathLst>
                <a:path w="14439" h="14005" extrusionOk="0">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42"/>
            <p:cNvSpPr/>
            <p:nvPr/>
          </p:nvSpPr>
          <p:spPr>
            <a:xfrm>
              <a:off x="7935875" y="1516162"/>
              <a:ext cx="204413" cy="194544"/>
            </a:xfrm>
            <a:custGeom>
              <a:avLst/>
              <a:gdLst/>
              <a:ahLst/>
              <a:cxnLst/>
              <a:rect l="l" t="t" r="r" b="b"/>
              <a:pathLst>
                <a:path w="7808" h="7431" extrusionOk="0">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42"/>
            <p:cNvSpPr/>
            <p:nvPr/>
          </p:nvSpPr>
          <p:spPr>
            <a:xfrm>
              <a:off x="8108454" y="1690337"/>
              <a:ext cx="208498" cy="194413"/>
            </a:xfrm>
            <a:custGeom>
              <a:avLst/>
              <a:gdLst/>
              <a:ahLst/>
              <a:cxnLst/>
              <a:rect l="l" t="t" r="r" b="b"/>
              <a:pathLst>
                <a:path w="7964" h="7426" extrusionOk="0">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5" name="Google Shape;9635;p42"/>
          <p:cNvGrpSpPr/>
          <p:nvPr/>
        </p:nvGrpSpPr>
        <p:grpSpPr>
          <a:xfrm>
            <a:off x="6663015" y="2618694"/>
            <a:ext cx="476256" cy="344180"/>
            <a:chOff x="5738169" y="1559830"/>
            <a:chExt cx="389035" cy="281147"/>
          </a:xfrm>
        </p:grpSpPr>
        <p:sp>
          <p:nvSpPr>
            <p:cNvPr id="9636" name="Google Shape;9636;p42"/>
            <p:cNvSpPr/>
            <p:nvPr/>
          </p:nvSpPr>
          <p:spPr>
            <a:xfrm>
              <a:off x="5753772" y="1565249"/>
              <a:ext cx="128936" cy="220540"/>
            </a:xfrm>
            <a:custGeom>
              <a:avLst/>
              <a:gdLst/>
              <a:ahLst/>
              <a:cxnLst/>
              <a:rect l="l" t="t" r="r" b="b"/>
              <a:pathLst>
                <a:path w="4925" h="8424" extrusionOk="0">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42"/>
            <p:cNvSpPr/>
            <p:nvPr/>
          </p:nvSpPr>
          <p:spPr>
            <a:xfrm>
              <a:off x="5753772" y="1565406"/>
              <a:ext cx="82284" cy="220383"/>
            </a:xfrm>
            <a:custGeom>
              <a:avLst/>
              <a:gdLst/>
              <a:ahLst/>
              <a:cxnLst/>
              <a:rect l="l" t="t" r="r" b="b"/>
              <a:pathLst>
                <a:path w="3143" h="8418" extrusionOk="0">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42"/>
            <p:cNvSpPr/>
            <p:nvPr/>
          </p:nvSpPr>
          <p:spPr>
            <a:xfrm>
              <a:off x="5982559" y="1565249"/>
              <a:ext cx="128936" cy="220540"/>
            </a:xfrm>
            <a:custGeom>
              <a:avLst/>
              <a:gdLst/>
              <a:ahLst/>
              <a:cxnLst/>
              <a:rect l="l" t="t" r="r" b="b"/>
              <a:pathLst>
                <a:path w="4925" h="8424" extrusionOk="0">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42"/>
            <p:cNvSpPr/>
            <p:nvPr/>
          </p:nvSpPr>
          <p:spPr>
            <a:xfrm>
              <a:off x="6027694" y="1565354"/>
              <a:ext cx="83933" cy="220436"/>
            </a:xfrm>
            <a:custGeom>
              <a:avLst/>
              <a:gdLst/>
              <a:ahLst/>
              <a:cxnLst/>
              <a:rect l="l" t="t" r="r" b="b"/>
              <a:pathLst>
                <a:path w="3206" h="8420" extrusionOk="0">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42"/>
            <p:cNvSpPr/>
            <p:nvPr/>
          </p:nvSpPr>
          <p:spPr>
            <a:xfrm>
              <a:off x="5738169" y="1559908"/>
              <a:ext cx="187056" cy="280938"/>
            </a:xfrm>
            <a:custGeom>
              <a:avLst/>
              <a:gdLst/>
              <a:ahLst/>
              <a:cxnLst/>
              <a:rect l="l" t="t" r="r" b="b"/>
              <a:pathLst>
                <a:path w="7145" h="10731" extrusionOk="0">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42"/>
            <p:cNvSpPr/>
            <p:nvPr/>
          </p:nvSpPr>
          <p:spPr>
            <a:xfrm>
              <a:off x="5940278" y="1559830"/>
              <a:ext cx="186925" cy="281147"/>
            </a:xfrm>
            <a:custGeom>
              <a:avLst/>
              <a:gdLst/>
              <a:ahLst/>
              <a:cxnLst/>
              <a:rect l="l" t="t" r="r" b="b"/>
              <a:pathLst>
                <a:path w="7140" h="10739" extrusionOk="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2" name="Google Shape;9642;p42"/>
          <p:cNvGrpSpPr/>
          <p:nvPr/>
        </p:nvGrpSpPr>
        <p:grpSpPr>
          <a:xfrm>
            <a:off x="7219170" y="4823095"/>
            <a:ext cx="451130" cy="450200"/>
            <a:chOff x="6192470" y="3360516"/>
            <a:chExt cx="368510" cy="367750"/>
          </a:xfrm>
        </p:grpSpPr>
        <p:sp>
          <p:nvSpPr>
            <p:cNvPr id="9643" name="Google Shape;9643;p42"/>
            <p:cNvSpPr/>
            <p:nvPr/>
          </p:nvSpPr>
          <p:spPr>
            <a:xfrm>
              <a:off x="6200141" y="3365543"/>
              <a:ext cx="353561" cy="357121"/>
            </a:xfrm>
            <a:custGeom>
              <a:avLst/>
              <a:gdLst/>
              <a:ahLst/>
              <a:cxnLst/>
              <a:rect l="l" t="t" r="r" b="b"/>
              <a:pathLst>
                <a:path w="13505" h="13641" extrusionOk="0">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42"/>
            <p:cNvSpPr/>
            <p:nvPr/>
          </p:nvSpPr>
          <p:spPr>
            <a:xfrm>
              <a:off x="6247920" y="3365674"/>
              <a:ext cx="305782" cy="218498"/>
            </a:xfrm>
            <a:custGeom>
              <a:avLst/>
              <a:gdLst/>
              <a:ahLst/>
              <a:cxnLst/>
              <a:rect l="l" t="t" r="r" b="b"/>
              <a:pathLst>
                <a:path w="11680" h="8346" extrusionOk="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42"/>
            <p:cNvSpPr/>
            <p:nvPr/>
          </p:nvSpPr>
          <p:spPr>
            <a:xfrm>
              <a:off x="6221007" y="3434108"/>
              <a:ext cx="3299" cy="6571"/>
            </a:xfrm>
            <a:custGeom>
              <a:avLst/>
              <a:gdLst/>
              <a:ahLst/>
              <a:cxnLst/>
              <a:rect l="l" t="t" r="r" b="b"/>
              <a:pathLst>
                <a:path w="126" h="251" extrusionOk="0">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42"/>
            <p:cNvSpPr/>
            <p:nvPr/>
          </p:nvSpPr>
          <p:spPr>
            <a:xfrm>
              <a:off x="6360363" y="3584905"/>
              <a:ext cx="137105" cy="137759"/>
            </a:xfrm>
            <a:custGeom>
              <a:avLst/>
              <a:gdLst/>
              <a:ahLst/>
              <a:cxnLst/>
              <a:rect l="l" t="t" r="r" b="b"/>
              <a:pathLst>
                <a:path w="5237" h="5262" extrusionOk="0">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42"/>
            <p:cNvSpPr/>
            <p:nvPr/>
          </p:nvSpPr>
          <p:spPr>
            <a:xfrm>
              <a:off x="6451810" y="3602001"/>
              <a:ext cx="46208" cy="120768"/>
            </a:xfrm>
            <a:custGeom>
              <a:avLst/>
              <a:gdLst/>
              <a:ahLst/>
              <a:cxnLst/>
              <a:rect l="l" t="t" r="r" b="b"/>
              <a:pathLst>
                <a:path w="1765" h="4613" extrusionOk="0">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42"/>
            <p:cNvSpPr/>
            <p:nvPr/>
          </p:nvSpPr>
          <p:spPr>
            <a:xfrm>
              <a:off x="6412330" y="3579486"/>
              <a:ext cx="100714" cy="55737"/>
            </a:xfrm>
            <a:custGeom>
              <a:avLst/>
              <a:gdLst/>
              <a:ahLst/>
              <a:cxnLst/>
              <a:rect l="l" t="t" r="r" b="b"/>
              <a:pathLst>
                <a:path w="3847" h="2129" extrusionOk="0">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42"/>
            <p:cNvSpPr/>
            <p:nvPr/>
          </p:nvSpPr>
          <p:spPr>
            <a:xfrm>
              <a:off x="6418587" y="3579748"/>
              <a:ext cx="94117" cy="55475"/>
            </a:xfrm>
            <a:custGeom>
              <a:avLst/>
              <a:gdLst/>
              <a:ahLst/>
              <a:cxnLst/>
              <a:rect l="l" t="t" r="r" b="b"/>
              <a:pathLst>
                <a:path w="3595" h="2119" extrusionOk="0">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42"/>
            <p:cNvSpPr/>
            <p:nvPr/>
          </p:nvSpPr>
          <p:spPr>
            <a:xfrm>
              <a:off x="6373374" y="3416227"/>
              <a:ext cx="99955" cy="61261"/>
            </a:xfrm>
            <a:custGeom>
              <a:avLst/>
              <a:gdLst/>
              <a:ahLst/>
              <a:cxnLst/>
              <a:rect l="l" t="t" r="r" b="b"/>
              <a:pathLst>
                <a:path w="3818" h="2340" extrusionOk="0">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42"/>
            <p:cNvSpPr/>
            <p:nvPr/>
          </p:nvSpPr>
          <p:spPr>
            <a:xfrm>
              <a:off x="6249517" y="3463456"/>
              <a:ext cx="84771" cy="48093"/>
            </a:xfrm>
            <a:custGeom>
              <a:avLst/>
              <a:gdLst/>
              <a:ahLst/>
              <a:cxnLst/>
              <a:rect l="l" t="t" r="r" b="b"/>
              <a:pathLst>
                <a:path w="3238" h="1837" extrusionOk="0">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42"/>
            <p:cNvSpPr/>
            <p:nvPr/>
          </p:nvSpPr>
          <p:spPr>
            <a:xfrm>
              <a:off x="6412618" y="3514821"/>
              <a:ext cx="53407" cy="22305"/>
            </a:xfrm>
            <a:custGeom>
              <a:avLst/>
              <a:gdLst/>
              <a:ahLst/>
              <a:cxnLst/>
              <a:rect l="l" t="t" r="r" b="b"/>
              <a:pathLst>
                <a:path w="2040" h="852" extrusionOk="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42"/>
            <p:cNvSpPr/>
            <p:nvPr/>
          </p:nvSpPr>
          <p:spPr>
            <a:xfrm>
              <a:off x="6337848" y="3489086"/>
              <a:ext cx="45475" cy="33720"/>
            </a:xfrm>
            <a:custGeom>
              <a:avLst/>
              <a:gdLst/>
              <a:ahLst/>
              <a:cxnLst/>
              <a:rect l="l" t="t" r="r" b="b"/>
              <a:pathLst>
                <a:path w="1737" h="1288" extrusionOk="0">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42"/>
            <p:cNvSpPr/>
            <p:nvPr/>
          </p:nvSpPr>
          <p:spPr>
            <a:xfrm>
              <a:off x="6192470" y="3360516"/>
              <a:ext cx="368510" cy="367750"/>
            </a:xfrm>
            <a:custGeom>
              <a:avLst/>
              <a:gdLst/>
              <a:ahLst/>
              <a:cxnLst/>
              <a:rect l="l" t="t" r="r" b="b"/>
              <a:pathLst>
                <a:path w="14076" h="14047" extrusionOk="0">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42"/>
          <p:cNvGrpSpPr/>
          <p:nvPr/>
        </p:nvGrpSpPr>
        <p:grpSpPr>
          <a:xfrm>
            <a:off x="5679798" y="2565172"/>
            <a:ext cx="301939" cy="451322"/>
            <a:chOff x="4935019" y="1516109"/>
            <a:chExt cx="246642" cy="368667"/>
          </a:xfrm>
        </p:grpSpPr>
        <p:sp>
          <p:nvSpPr>
            <p:cNvPr id="9656" name="Google Shape;9656;p42"/>
            <p:cNvSpPr/>
            <p:nvPr/>
          </p:nvSpPr>
          <p:spPr>
            <a:xfrm>
              <a:off x="4993112" y="1521528"/>
              <a:ext cx="42150" cy="117993"/>
            </a:xfrm>
            <a:custGeom>
              <a:avLst/>
              <a:gdLst/>
              <a:ahLst/>
              <a:cxnLst/>
              <a:rect l="l" t="t" r="r" b="b"/>
              <a:pathLst>
                <a:path w="1610" h="4507" extrusionOk="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42"/>
            <p:cNvSpPr/>
            <p:nvPr/>
          </p:nvSpPr>
          <p:spPr>
            <a:xfrm>
              <a:off x="4992981" y="1604912"/>
              <a:ext cx="42281" cy="34610"/>
            </a:xfrm>
            <a:custGeom>
              <a:avLst/>
              <a:gdLst/>
              <a:ahLst/>
              <a:cxnLst/>
              <a:rect l="l" t="t" r="r" b="b"/>
              <a:pathLst>
                <a:path w="1615" h="1322" extrusionOk="0">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42"/>
            <p:cNvSpPr/>
            <p:nvPr/>
          </p:nvSpPr>
          <p:spPr>
            <a:xfrm>
              <a:off x="4940176" y="1557055"/>
              <a:ext cx="200879" cy="322197"/>
            </a:xfrm>
            <a:custGeom>
              <a:avLst/>
              <a:gdLst/>
              <a:ahLst/>
              <a:cxnLst/>
              <a:rect l="l" t="t" r="r" b="b"/>
              <a:pathLst>
                <a:path w="7673" h="12307" extrusionOk="0">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42"/>
            <p:cNvSpPr/>
            <p:nvPr/>
          </p:nvSpPr>
          <p:spPr>
            <a:xfrm>
              <a:off x="5032618" y="1681253"/>
              <a:ext cx="145666" cy="189072"/>
            </a:xfrm>
            <a:custGeom>
              <a:avLst/>
              <a:gdLst/>
              <a:ahLst/>
              <a:cxnLst/>
              <a:rect l="l" t="t" r="r" b="b"/>
              <a:pathLst>
                <a:path w="5564" h="7222" extrusionOk="0">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42"/>
            <p:cNvSpPr/>
            <p:nvPr/>
          </p:nvSpPr>
          <p:spPr>
            <a:xfrm>
              <a:off x="5032618" y="1681253"/>
              <a:ext cx="25159" cy="27332"/>
            </a:xfrm>
            <a:custGeom>
              <a:avLst/>
              <a:gdLst/>
              <a:ahLst/>
              <a:cxnLst/>
              <a:rect l="l" t="t" r="r" b="b"/>
              <a:pathLst>
                <a:path w="961" h="1044" extrusionOk="0">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42"/>
            <p:cNvSpPr/>
            <p:nvPr/>
          </p:nvSpPr>
          <p:spPr>
            <a:xfrm>
              <a:off x="5006438" y="1646041"/>
              <a:ext cx="30343" cy="25866"/>
            </a:xfrm>
            <a:custGeom>
              <a:avLst/>
              <a:gdLst/>
              <a:ahLst/>
              <a:cxnLst/>
              <a:rect l="l" t="t" r="r" b="b"/>
              <a:pathLst>
                <a:path w="1159" h="988" extrusionOk="0">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42"/>
            <p:cNvSpPr/>
            <p:nvPr/>
          </p:nvSpPr>
          <p:spPr>
            <a:xfrm>
              <a:off x="4956513" y="1783878"/>
              <a:ext cx="44297" cy="75110"/>
            </a:xfrm>
            <a:custGeom>
              <a:avLst/>
              <a:gdLst/>
              <a:ahLst/>
              <a:cxnLst/>
              <a:rect l="l" t="t" r="r" b="b"/>
              <a:pathLst>
                <a:path w="1692" h="2869" extrusionOk="0">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42"/>
            <p:cNvSpPr/>
            <p:nvPr/>
          </p:nvSpPr>
          <p:spPr>
            <a:xfrm>
              <a:off x="4999160" y="1640621"/>
              <a:ext cx="43040" cy="36783"/>
            </a:xfrm>
            <a:custGeom>
              <a:avLst/>
              <a:gdLst/>
              <a:ahLst/>
              <a:cxnLst/>
              <a:rect l="l" t="t" r="r" b="b"/>
              <a:pathLst>
                <a:path w="1644" h="1405" extrusionOk="0">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42"/>
            <p:cNvSpPr/>
            <p:nvPr/>
          </p:nvSpPr>
          <p:spPr>
            <a:xfrm>
              <a:off x="5106445" y="1802126"/>
              <a:ext cx="58879" cy="50318"/>
            </a:xfrm>
            <a:custGeom>
              <a:avLst/>
              <a:gdLst/>
              <a:ahLst/>
              <a:cxnLst/>
              <a:rect l="l" t="t" r="r" b="b"/>
              <a:pathLst>
                <a:path w="2249" h="1922" extrusionOk="0">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42"/>
            <p:cNvSpPr/>
            <p:nvPr/>
          </p:nvSpPr>
          <p:spPr>
            <a:xfrm>
              <a:off x="4935019" y="1516109"/>
              <a:ext cx="246642" cy="368667"/>
            </a:xfrm>
            <a:custGeom>
              <a:avLst/>
              <a:gdLst/>
              <a:ahLst/>
              <a:cxnLst/>
              <a:rect l="l" t="t" r="r" b="b"/>
              <a:pathLst>
                <a:path w="9421" h="14082" extrusionOk="0">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6" name="Google Shape;9666;p42"/>
          <p:cNvGrpSpPr/>
          <p:nvPr/>
        </p:nvGrpSpPr>
        <p:grpSpPr>
          <a:xfrm>
            <a:off x="9418892" y="4822486"/>
            <a:ext cx="357096" cy="451001"/>
            <a:chOff x="7989335" y="3360019"/>
            <a:chExt cx="291698" cy="368405"/>
          </a:xfrm>
        </p:grpSpPr>
        <p:sp>
          <p:nvSpPr>
            <p:cNvPr id="9667" name="Google Shape;9667;p42"/>
            <p:cNvSpPr/>
            <p:nvPr/>
          </p:nvSpPr>
          <p:spPr>
            <a:xfrm>
              <a:off x="7996142" y="3384419"/>
              <a:ext cx="278215" cy="337094"/>
            </a:xfrm>
            <a:custGeom>
              <a:avLst/>
              <a:gdLst/>
              <a:ahLst/>
              <a:cxnLst/>
              <a:rect l="l" t="t" r="r" b="b"/>
              <a:pathLst>
                <a:path w="10627" h="12876" extrusionOk="0">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42"/>
            <p:cNvSpPr/>
            <p:nvPr/>
          </p:nvSpPr>
          <p:spPr>
            <a:xfrm>
              <a:off x="8210058" y="3384419"/>
              <a:ext cx="64298" cy="337094"/>
            </a:xfrm>
            <a:custGeom>
              <a:avLst/>
              <a:gdLst/>
              <a:ahLst/>
              <a:cxnLst/>
              <a:rect l="l" t="t" r="r" b="b"/>
              <a:pathLst>
                <a:path w="2456" h="12876" extrusionOk="0">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42"/>
            <p:cNvSpPr/>
            <p:nvPr/>
          </p:nvSpPr>
          <p:spPr>
            <a:xfrm>
              <a:off x="8030202" y="3384419"/>
              <a:ext cx="210068" cy="305782"/>
            </a:xfrm>
            <a:custGeom>
              <a:avLst/>
              <a:gdLst/>
              <a:ahLst/>
              <a:cxnLst/>
              <a:rect l="l" t="t" r="r" b="b"/>
              <a:pathLst>
                <a:path w="8024" h="11680" extrusionOk="0">
                  <a:moveTo>
                    <a:pt x="1" y="1"/>
                  </a:moveTo>
                  <a:lnTo>
                    <a:pt x="1" y="11679"/>
                  </a:lnTo>
                  <a:lnTo>
                    <a:pt x="8024" y="11679"/>
                  </a:lnTo>
                  <a:lnTo>
                    <a:pt x="8024"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42"/>
            <p:cNvSpPr/>
            <p:nvPr/>
          </p:nvSpPr>
          <p:spPr>
            <a:xfrm>
              <a:off x="8030202" y="3384419"/>
              <a:ext cx="210068" cy="305782"/>
            </a:xfrm>
            <a:custGeom>
              <a:avLst/>
              <a:gdLst/>
              <a:ahLst/>
              <a:cxnLst/>
              <a:rect l="l" t="t" r="r" b="b"/>
              <a:pathLst>
                <a:path w="8024" h="11680" extrusionOk="0">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42"/>
            <p:cNvSpPr/>
            <p:nvPr/>
          </p:nvSpPr>
          <p:spPr>
            <a:xfrm>
              <a:off x="8063162" y="3367192"/>
              <a:ext cx="144540" cy="70843"/>
            </a:xfrm>
            <a:custGeom>
              <a:avLst/>
              <a:gdLst/>
              <a:ahLst/>
              <a:cxnLst/>
              <a:rect l="l" t="t" r="r" b="b"/>
              <a:pathLst>
                <a:path w="5521" h="2706" extrusionOk="0">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42"/>
            <p:cNvSpPr/>
            <p:nvPr/>
          </p:nvSpPr>
          <p:spPr>
            <a:xfrm>
              <a:off x="8132330" y="3367192"/>
              <a:ext cx="75110" cy="70843"/>
            </a:xfrm>
            <a:custGeom>
              <a:avLst/>
              <a:gdLst/>
              <a:ahLst/>
              <a:cxnLst/>
              <a:rect l="l" t="t" r="r" b="b"/>
              <a:pathLst>
                <a:path w="2869" h="2706" extrusionOk="0">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42"/>
            <p:cNvSpPr/>
            <p:nvPr/>
          </p:nvSpPr>
          <p:spPr>
            <a:xfrm>
              <a:off x="7989335" y="3360019"/>
              <a:ext cx="291698" cy="368405"/>
            </a:xfrm>
            <a:custGeom>
              <a:avLst/>
              <a:gdLst/>
              <a:ahLst/>
              <a:cxnLst/>
              <a:rect l="l" t="t" r="r" b="b"/>
              <a:pathLst>
                <a:path w="11142" h="14072" extrusionOk="0">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42"/>
            <p:cNvSpPr/>
            <p:nvPr/>
          </p:nvSpPr>
          <p:spPr>
            <a:xfrm>
              <a:off x="8059262" y="3454476"/>
              <a:ext cx="150064" cy="105165"/>
            </a:xfrm>
            <a:custGeom>
              <a:avLst/>
              <a:gdLst/>
              <a:ahLst/>
              <a:cxnLst/>
              <a:rect l="l" t="t" r="r" b="b"/>
              <a:pathLst>
                <a:path w="5732" h="4017" extrusionOk="0">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42"/>
            <p:cNvSpPr/>
            <p:nvPr/>
          </p:nvSpPr>
          <p:spPr>
            <a:xfrm>
              <a:off x="8059392" y="3596712"/>
              <a:ext cx="151818" cy="10734"/>
            </a:xfrm>
            <a:custGeom>
              <a:avLst/>
              <a:gdLst/>
              <a:ahLst/>
              <a:cxnLst/>
              <a:rect l="l" t="t" r="r" b="b"/>
              <a:pathLst>
                <a:path w="5799" h="410" extrusionOk="0">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42"/>
            <p:cNvSpPr/>
            <p:nvPr/>
          </p:nvSpPr>
          <p:spPr>
            <a:xfrm>
              <a:off x="8059392" y="3644386"/>
              <a:ext cx="151818" cy="10708"/>
            </a:xfrm>
            <a:custGeom>
              <a:avLst/>
              <a:gdLst/>
              <a:ahLst/>
              <a:cxnLst/>
              <a:rect l="l" t="t" r="r" b="b"/>
              <a:pathLst>
                <a:path w="5799" h="409" extrusionOk="0">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7" name="Google Shape;9677;p42"/>
          <p:cNvGrpSpPr/>
          <p:nvPr/>
        </p:nvGrpSpPr>
        <p:grpSpPr>
          <a:xfrm>
            <a:off x="7758661" y="4822197"/>
            <a:ext cx="450681" cy="451450"/>
            <a:chOff x="6633158" y="3359783"/>
            <a:chExt cx="368143" cy="368771"/>
          </a:xfrm>
        </p:grpSpPr>
        <p:sp>
          <p:nvSpPr>
            <p:cNvPr id="9678" name="Google Shape;9678;p42"/>
            <p:cNvSpPr/>
            <p:nvPr/>
          </p:nvSpPr>
          <p:spPr>
            <a:xfrm>
              <a:off x="6698059" y="3428296"/>
              <a:ext cx="237479" cy="232243"/>
            </a:xfrm>
            <a:custGeom>
              <a:avLst/>
              <a:gdLst/>
              <a:ahLst/>
              <a:cxnLst/>
              <a:rect l="l" t="t" r="r" b="b"/>
              <a:pathLst>
                <a:path w="9071" h="8871" extrusionOk="0">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42"/>
            <p:cNvSpPr/>
            <p:nvPr/>
          </p:nvSpPr>
          <p:spPr>
            <a:xfrm>
              <a:off x="6737800" y="3445052"/>
              <a:ext cx="197868" cy="215592"/>
            </a:xfrm>
            <a:custGeom>
              <a:avLst/>
              <a:gdLst/>
              <a:ahLst/>
              <a:cxnLst/>
              <a:rect l="l" t="t" r="r" b="b"/>
              <a:pathLst>
                <a:path w="7558" h="8235" extrusionOk="0">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42"/>
            <p:cNvSpPr/>
            <p:nvPr/>
          </p:nvSpPr>
          <p:spPr>
            <a:xfrm>
              <a:off x="6761833" y="3472959"/>
              <a:ext cx="32830" cy="28039"/>
            </a:xfrm>
            <a:custGeom>
              <a:avLst/>
              <a:gdLst/>
              <a:ahLst/>
              <a:cxnLst/>
              <a:rect l="l" t="t" r="r" b="b"/>
              <a:pathLst>
                <a:path w="1254" h="1071" extrusionOk="0">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42"/>
            <p:cNvSpPr/>
            <p:nvPr/>
          </p:nvSpPr>
          <p:spPr>
            <a:xfrm>
              <a:off x="6798171" y="3365674"/>
              <a:ext cx="32856" cy="28039"/>
            </a:xfrm>
            <a:custGeom>
              <a:avLst/>
              <a:gdLst/>
              <a:ahLst/>
              <a:cxnLst/>
              <a:rect l="l" t="t" r="r" b="b"/>
              <a:pathLst>
                <a:path w="1255" h="1071" extrusionOk="0">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42"/>
            <p:cNvSpPr/>
            <p:nvPr/>
          </p:nvSpPr>
          <p:spPr>
            <a:xfrm>
              <a:off x="6852887" y="3519377"/>
              <a:ext cx="32830" cy="28039"/>
            </a:xfrm>
            <a:custGeom>
              <a:avLst/>
              <a:gdLst/>
              <a:ahLst/>
              <a:cxnLst/>
              <a:rect l="l" t="t" r="r" b="b"/>
              <a:pathLst>
                <a:path w="1254" h="1071" extrusionOk="0">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42"/>
            <p:cNvSpPr/>
            <p:nvPr/>
          </p:nvSpPr>
          <p:spPr>
            <a:xfrm>
              <a:off x="6750890" y="3564642"/>
              <a:ext cx="51836" cy="44401"/>
            </a:xfrm>
            <a:custGeom>
              <a:avLst/>
              <a:gdLst/>
              <a:ahLst/>
              <a:cxnLst/>
              <a:rect l="l" t="t" r="r" b="b"/>
              <a:pathLst>
                <a:path w="1980" h="1696" extrusionOk="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42"/>
            <p:cNvSpPr/>
            <p:nvPr/>
          </p:nvSpPr>
          <p:spPr>
            <a:xfrm>
              <a:off x="6939543" y="3387037"/>
              <a:ext cx="36364" cy="34636"/>
            </a:xfrm>
            <a:custGeom>
              <a:avLst/>
              <a:gdLst/>
              <a:ahLst/>
              <a:cxnLst/>
              <a:rect l="l" t="t" r="r" b="b"/>
              <a:pathLst>
                <a:path w="1389" h="1323" extrusionOk="0">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42"/>
            <p:cNvSpPr/>
            <p:nvPr/>
          </p:nvSpPr>
          <p:spPr>
            <a:xfrm>
              <a:off x="6962922" y="3530451"/>
              <a:ext cx="32856" cy="28013"/>
            </a:xfrm>
            <a:custGeom>
              <a:avLst/>
              <a:gdLst/>
              <a:ahLst/>
              <a:cxnLst/>
              <a:rect l="l" t="t" r="r" b="b"/>
              <a:pathLst>
                <a:path w="1255" h="1070" extrusionOk="0">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42"/>
            <p:cNvSpPr/>
            <p:nvPr/>
          </p:nvSpPr>
          <p:spPr>
            <a:xfrm>
              <a:off x="6931479" y="3659021"/>
              <a:ext cx="38013" cy="36207"/>
            </a:xfrm>
            <a:custGeom>
              <a:avLst/>
              <a:gdLst/>
              <a:ahLst/>
              <a:cxnLst/>
              <a:rect l="l" t="t" r="r" b="b"/>
              <a:pathLst>
                <a:path w="1452" h="1383" extrusionOk="0">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42"/>
            <p:cNvSpPr/>
            <p:nvPr/>
          </p:nvSpPr>
          <p:spPr>
            <a:xfrm>
              <a:off x="6798171" y="3695202"/>
              <a:ext cx="32856" cy="28039"/>
            </a:xfrm>
            <a:custGeom>
              <a:avLst/>
              <a:gdLst/>
              <a:ahLst/>
              <a:cxnLst/>
              <a:rect l="l" t="t" r="r" b="b"/>
              <a:pathLst>
                <a:path w="1255" h="1071" extrusionOk="0">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42"/>
            <p:cNvSpPr/>
            <p:nvPr/>
          </p:nvSpPr>
          <p:spPr>
            <a:xfrm>
              <a:off x="6686225" y="3646847"/>
              <a:ext cx="29583" cy="28196"/>
            </a:xfrm>
            <a:custGeom>
              <a:avLst/>
              <a:gdLst/>
              <a:ahLst/>
              <a:cxnLst/>
              <a:rect l="l" t="t" r="r" b="b"/>
              <a:pathLst>
                <a:path w="1130" h="1077" extrusionOk="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42"/>
            <p:cNvSpPr/>
            <p:nvPr/>
          </p:nvSpPr>
          <p:spPr>
            <a:xfrm>
              <a:off x="6633289" y="3530451"/>
              <a:ext cx="32856" cy="28013"/>
            </a:xfrm>
            <a:custGeom>
              <a:avLst/>
              <a:gdLst/>
              <a:ahLst/>
              <a:cxnLst/>
              <a:rect l="l" t="t" r="r" b="b"/>
              <a:pathLst>
                <a:path w="1255" h="1070" extrusionOk="0">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42"/>
            <p:cNvSpPr/>
            <p:nvPr/>
          </p:nvSpPr>
          <p:spPr>
            <a:xfrm>
              <a:off x="6665491" y="3393032"/>
              <a:ext cx="39008" cy="37149"/>
            </a:xfrm>
            <a:custGeom>
              <a:avLst/>
              <a:gdLst/>
              <a:ahLst/>
              <a:cxnLst/>
              <a:rect l="l" t="t" r="r" b="b"/>
              <a:pathLst>
                <a:path w="1490" h="1419" extrusionOk="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42"/>
            <p:cNvSpPr/>
            <p:nvPr/>
          </p:nvSpPr>
          <p:spPr>
            <a:xfrm>
              <a:off x="6754529" y="3467488"/>
              <a:ext cx="45422" cy="38956"/>
            </a:xfrm>
            <a:custGeom>
              <a:avLst/>
              <a:gdLst/>
              <a:ahLst/>
              <a:cxnLst/>
              <a:rect l="l" t="t" r="r" b="b"/>
              <a:pathLst>
                <a:path w="1735" h="1488" extrusionOk="0">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42"/>
            <p:cNvSpPr/>
            <p:nvPr/>
          </p:nvSpPr>
          <p:spPr>
            <a:xfrm>
              <a:off x="6852128" y="3513957"/>
              <a:ext cx="45422" cy="38930"/>
            </a:xfrm>
            <a:custGeom>
              <a:avLst/>
              <a:gdLst/>
              <a:ahLst/>
              <a:cxnLst/>
              <a:rect l="l" t="t" r="r" b="b"/>
              <a:pathLst>
                <a:path w="1735" h="1487" extrusionOk="0">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42"/>
            <p:cNvSpPr/>
            <p:nvPr/>
          </p:nvSpPr>
          <p:spPr>
            <a:xfrm>
              <a:off x="6753010" y="3559118"/>
              <a:ext cx="64298" cy="55187"/>
            </a:xfrm>
            <a:custGeom>
              <a:avLst/>
              <a:gdLst/>
              <a:ahLst/>
              <a:cxnLst/>
              <a:rect l="l" t="t" r="r" b="b"/>
              <a:pathLst>
                <a:path w="2456" h="2108" extrusionOk="0">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42"/>
            <p:cNvSpPr/>
            <p:nvPr/>
          </p:nvSpPr>
          <p:spPr>
            <a:xfrm>
              <a:off x="6633158" y="3359783"/>
              <a:ext cx="368143" cy="368771"/>
            </a:xfrm>
            <a:custGeom>
              <a:avLst/>
              <a:gdLst/>
              <a:ahLst/>
              <a:cxnLst/>
              <a:rect l="l" t="t" r="r" b="b"/>
              <a:pathLst>
                <a:path w="14062" h="14086" extrusionOk="0">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42"/>
            <p:cNvSpPr/>
            <p:nvPr/>
          </p:nvSpPr>
          <p:spPr>
            <a:xfrm>
              <a:off x="6916819" y="3646585"/>
              <a:ext cx="63251" cy="53983"/>
            </a:xfrm>
            <a:custGeom>
              <a:avLst/>
              <a:gdLst/>
              <a:ahLst/>
              <a:cxnLst/>
              <a:rect l="l" t="t" r="r" b="b"/>
              <a:pathLst>
                <a:path w="2416" h="2062" extrusionOk="0">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6" name="Google Shape;9696;p42"/>
          <p:cNvGrpSpPr/>
          <p:nvPr/>
        </p:nvGrpSpPr>
        <p:grpSpPr>
          <a:xfrm>
            <a:off x="9359312" y="3182286"/>
            <a:ext cx="469173" cy="350718"/>
            <a:chOff x="7940666" y="2020205"/>
            <a:chExt cx="383249" cy="286488"/>
          </a:xfrm>
        </p:grpSpPr>
        <p:sp>
          <p:nvSpPr>
            <p:cNvPr id="9697" name="Google Shape;9697;p42"/>
            <p:cNvSpPr/>
            <p:nvPr/>
          </p:nvSpPr>
          <p:spPr>
            <a:xfrm>
              <a:off x="7971742" y="2025205"/>
              <a:ext cx="326124" cy="275859"/>
            </a:xfrm>
            <a:custGeom>
              <a:avLst/>
              <a:gdLst/>
              <a:ahLst/>
              <a:cxnLst/>
              <a:rect l="l" t="t" r="r" b="b"/>
              <a:pathLst>
                <a:path w="12457" h="10537" extrusionOk="0">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42"/>
            <p:cNvSpPr/>
            <p:nvPr/>
          </p:nvSpPr>
          <p:spPr>
            <a:xfrm>
              <a:off x="8080781" y="2029394"/>
              <a:ext cx="217085" cy="271801"/>
            </a:xfrm>
            <a:custGeom>
              <a:avLst/>
              <a:gdLst/>
              <a:ahLst/>
              <a:cxnLst/>
              <a:rect l="l" t="t" r="r" b="b"/>
              <a:pathLst>
                <a:path w="8292" h="10382" extrusionOk="0">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42"/>
            <p:cNvSpPr/>
            <p:nvPr/>
          </p:nvSpPr>
          <p:spPr>
            <a:xfrm>
              <a:off x="8180396" y="2144717"/>
              <a:ext cx="96971" cy="77624"/>
            </a:xfrm>
            <a:custGeom>
              <a:avLst/>
              <a:gdLst/>
              <a:ahLst/>
              <a:cxnLst/>
              <a:rect l="l" t="t" r="r" b="b"/>
              <a:pathLst>
                <a:path w="3704" h="2965" extrusionOk="0">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42"/>
            <p:cNvSpPr/>
            <p:nvPr/>
          </p:nvSpPr>
          <p:spPr>
            <a:xfrm>
              <a:off x="7991979" y="2106599"/>
              <a:ext cx="194910" cy="127444"/>
            </a:xfrm>
            <a:custGeom>
              <a:avLst/>
              <a:gdLst/>
              <a:ahLst/>
              <a:cxnLst/>
              <a:rect l="l" t="t" r="r" b="b"/>
              <a:pathLst>
                <a:path w="7445" h="4868" extrusionOk="0">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42"/>
            <p:cNvSpPr/>
            <p:nvPr/>
          </p:nvSpPr>
          <p:spPr>
            <a:xfrm>
              <a:off x="7940666" y="2020205"/>
              <a:ext cx="383249" cy="286488"/>
            </a:xfrm>
            <a:custGeom>
              <a:avLst/>
              <a:gdLst/>
              <a:ahLst/>
              <a:cxnLst/>
              <a:rect l="l" t="t" r="r" b="b"/>
              <a:pathLst>
                <a:path w="14639" h="10943" extrusionOk="0">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2" name="Google Shape;9702;p42"/>
          <p:cNvGrpSpPr/>
          <p:nvPr/>
        </p:nvGrpSpPr>
        <p:grpSpPr>
          <a:xfrm>
            <a:off x="8830270" y="3186292"/>
            <a:ext cx="455616" cy="342770"/>
            <a:chOff x="7508513" y="2023478"/>
            <a:chExt cx="372175" cy="279995"/>
          </a:xfrm>
        </p:grpSpPr>
        <p:sp>
          <p:nvSpPr>
            <p:cNvPr id="9703" name="Google Shape;9703;p42"/>
            <p:cNvSpPr/>
            <p:nvPr/>
          </p:nvSpPr>
          <p:spPr>
            <a:xfrm>
              <a:off x="7515686" y="2133512"/>
              <a:ext cx="357724" cy="164541"/>
            </a:xfrm>
            <a:custGeom>
              <a:avLst/>
              <a:gdLst/>
              <a:ahLst/>
              <a:cxnLst/>
              <a:rect l="l" t="t" r="r" b="b"/>
              <a:pathLst>
                <a:path w="13664" h="6285" extrusionOk="0">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42"/>
            <p:cNvSpPr/>
            <p:nvPr/>
          </p:nvSpPr>
          <p:spPr>
            <a:xfrm>
              <a:off x="7757694" y="2147728"/>
              <a:ext cx="116475" cy="39532"/>
            </a:xfrm>
            <a:custGeom>
              <a:avLst/>
              <a:gdLst/>
              <a:ahLst/>
              <a:cxnLst/>
              <a:rect l="l" t="t" r="r" b="b"/>
              <a:pathLst>
                <a:path w="4449" h="1510" extrusionOk="0">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42"/>
            <p:cNvSpPr/>
            <p:nvPr/>
          </p:nvSpPr>
          <p:spPr>
            <a:xfrm>
              <a:off x="7515555" y="2147597"/>
              <a:ext cx="116501" cy="39663"/>
            </a:xfrm>
            <a:custGeom>
              <a:avLst/>
              <a:gdLst/>
              <a:ahLst/>
              <a:cxnLst/>
              <a:rect l="l" t="t" r="r" b="b"/>
              <a:pathLst>
                <a:path w="4450" h="1515" extrusionOk="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42"/>
            <p:cNvSpPr/>
            <p:nvPr/>
          </p:nvSpPr>
          <p:spPr>
            <a:xfrm>
              <a:off x="7515555" y="2133643"/>
              <a:ext cx="116501" cy="39637"/>
            </a:xfrm>
            <a:custGeom>
              <a:avLst/>
              <a:gdLst/>
              <a:ahLst/>
              <a:cxnLst/>
              <a:rect l="l" t="t" r="r" b="b"/>
              <a:pathLst>
                <a:path w="4450" h="1514" extrusionOk="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42"/>
            <p:cNvSpPr/>
            <p:nvPr/>
          </p:nvSpPr>
          <p:spPr>
            <a:xfrm>
              <a:off x="7757668" y="2133643"/>
              <a:ext cx="116501" cy="39637"/>
            </a:xfrm>
            <a:custGeom>
              <a:avLst/>
              <a:gdLst/>
              <a:ahLst/>
              <a:cxnLst/>
              <a:rect l="l" t="t" r="r" b="b"/>
              <a:pathLst>
                <a:path w="4450" h="1514" extrusionOk="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42"/>
            <p:cNvSpPr/>
            <p:nvPr/>
          </p:nvSpPr>
          <p:spPr>
            <a:xfrm>
              <a:off x="7600824" y="2227839"/>
              <a:ext cx="22044" cy="18902"/>
            </a:xfrm>
            <a:custGeom>
              <a:avLst/>
              <a:gdLst/>
              <a:ahLst/>
              <a:cxnLst/>
              <a:rect l="l" t="t" r="r" b="b"/>
              <a:pathLst>
                <a:path w="842" h="722" extrusionOk="0">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42"/>
            <p:cNvSpPr/>
            <p:nvPr/>
          </p:nvSpPr>
          <p:spPr>
            <a:xfrm>
              <a:off x="7523723" y="2251610"/>
              <a:ext cx="22174" cy="18876"/>
            </a:xfrm>
            <a:custGeom>
              <a:avLst/>
              <a:gdLst/>
              <a:ahLst/>
              <a:cxnLst/>
              <a:rect l="l" t="t" r="r" b="b"/>
              <a:pathLst>
                <a:path w="847" h="721" extrusionOk="0">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42"/>
            <p:cNvSpPr/>
            <p:nvPr/>
          </p:nvSpPr>
          <p:spPr>
            <a:xfrm>
              <a:off x="7547495" y="2205455"/>
              <a:ext cx="22044" cy="18954"/>
            </a:xfrm>
            <a:custGeom>
              <a:avLst/>
              <a:gdLst/>
              <a:ahLst/>
              <a:cxnLst/>
              <a:rect l="l" t="t" r="r" b="b"/>
              <a:pathLst>
                <a:path w="842" h="724" extrusionOk="0">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42"/>
            <p:cNvSpPr/>
            <p:nvPr/>
          </p:nvSpPr>
          <p:spPr>
            <a:xfrm>
              <a:off x="7762825" y="2227839"/>
              <a:ext cx="22148" cy="18902"/>
            </a:xfrm>
            <a:custGeom>
              <a:avLst/>
              <a:gdLst/>
              <a:ahLst/>
              <a:cxnLst/>
              <a:rect l="l" t="t" r="r" b="b"/>
              <a:pathLst>
                <a:path w="846" h="722" extrusionOk="0">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42"/>
            <p:cNvSpPr/>
            <p:nvPr/>
          </p:nvSpPr>
          <p:spPr>
            <a:xfrm>
              <a:off x="7839925" y="2251610"/>
              <a:ext cx="22044" cy="18876"/>
            </a:xfrm>
            <a:custGeom>
              <a:avLst/>
              <a:gdLst/>
              <a:ahLst/>
              <a:cxnLst/>
              <a:rect l="l" t="t" r="r" b="b"/>
              <a:pathLst>
                <a:path w="842" h="721" extrusionOk="0">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42"/>
            <p:cNvSpPr/>
            <p:nvPr/>
          </p:nvSpPr>
          <p:spPr>
            <a:xfrm>
              <a:off x="7816154" y="2205455"/>
              <a:ext cx="22148" cy="18954"/>
            </a:xfrm>
            <a:custGeom>
              <a:avLst/>
              <a:gdLst/>
              <a:ahLst/>
              <a:cxnLst/>
              <a:rect l="l" t="t" r="r" b="b"/>
              <a:pathLst>
                <a:path w="846" h="724" extrusionOk="0">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42"/>
            <p:cNvSpPr/>
            <p:nvPr/>
          </p:nvSpPr>
          <p:spPr>
            <a:xfrm>
              <a:off x="7642345" y="2028923"/>
              <a:ext cx="104772" cy="177841"/>
            </a:xfrm>
            <a:custGeom>
              <a:avLst/>
              <a:gdLst/>
              <a:ahLst/>
              <a:cxnLst/>
              <a:rect l="l" t="t" r="r" b="b"/>
              <a:pathLst>
                <a:path w="4002" h="6793" extrusionOk="0">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42"/>
            <p:cNvSpPr/>
            <p:nvPr/>
          </p:nvSpPr>
          <p:spPr>
            <a:xfrm>
              <a:off x="7685594" y="2028871"/>
              <a:ext cx="52229" cy="177788"/>
            </a:xfrm>
            <a:custGeom>
              <a:avLst/>
              <a:gdLst/>
              <a:ahLst/>
              <a:cxnLst/>
              <a:rect l="l" t="t" r="r" b="b"/>
              <a:pathLst>
                <a:path w="1995" h="6791" extrusionOk="0">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42"/>
            <p:cNvSpPr/>
            <p:nvPr/>
          </p:nvSpPr>
          <p:spPr>
            <a:xfrm>
              <a:off x="7508513" y="2292608"/>
              <a:ext cx="372070" cy="10865"/>
            </a:xfrm>
            <a:custGeom>
              <a:avLst/>
              <a:gdLst/>
              <a:ahLst/>
              <a:cxnLst/>
              <a:rect l="l" t="t" r="r" b="b"/>
              <a:pathLst>
                <a:path w="14212" h="415" extrusionOk="0">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42"/>
            <p:cNvSpPr/>
            <p:nvPr/>
          </p:nvSpPr>
          <p:spPr>
            <a:xfrm>
              <a:off x="7508644" y="2128119"/>
              <a:ext cx="372044" cy="109066"/>
            </a:xfrm>
            <a:custGeom>
              <a:avLst/>
              <a:gdLst/>
              <a:ahLst/>
              <a:cxnLst/>
              <a:rect l="l" t="t" r="r" b="b"/>
              <a:pathLst>
                <a:path w="14211" h="4166" extrusionOk="0">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42"/>
            <p:cNvSpPr/>
            <p:nvPr/>
          </p:nvSpPr>
          <p:spPr>
            <a:xfrm>
              <a:off x="7644361" y="2023478"/>
              <a:ext cx="109930" cy="188548"/>
            </a:xfrm>
            <a:custGeom>
              <a:avLst/>
              <a:gdLst/>
              <a:ahLst/>
              <a:cxnLst/>
              <a:rect l="l" t="t" r="r" b="b"/>
              <a:pathLst>
                <a:path w="4199" h="7202" extrusionOk="0">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42"/>
          <p:cNvGrpSpPr/>
          <p:nvPr/>
        </p:nvGrpSpPr>
        <p:grpSpPr>
          <a:xfrm>
            <a:off x="8294305" y="3153025"/>
            <a:ext cx="451001" cy="409433"/>
            <a:chOff x="7070705" y="1996303"/>
            <a:chExt cx="368405" cy="334449"/>
          </a:xfrm>
        </p:grpSpPr>
        <p:sp>
          <p:nvSpPr>
            <p:cNvPr id="9720" name="Google Shape;9720;p42"/>
            <p:cNvSpPr/>
            <p:nvPr/>
          </p:nvSpPr>
          <p:spPr>
            <a:xfrm>
              <a:off x="7410155" y="2127360"/>
              <a:ext cx="23562" cy="197999"/>
            </a:xfrm>
            <a:custGeom>
              <a:avLst/>
              <a:gdLst/>
              <a:ahLst/>
              <a:cxnLst/>
              <a:rect l="l" t="t" r="r" b="b"/>
              <a:pathLst>
                <a:path w="900" h="7563" extrusionOk="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42"/>
            <p:cNvSpPr/>
            <p:nvPr/>
          </p:nvSpPr>
          <p:spPr>
            <a:xfrm>
              <a:off x="7416071" y="2126993"/>
              <a:ext cx="17645" cy="198366"/>
            </a:xfrm>
            <a:custGeom>
              <a:avLst/>
              <a:gdLst/>
              <a:ahLst/>
              <a:cxnLst/>
              <a:rect l="l" t="t" r="r" b="b"/>
              <a:pathLst>
                <a:path w="674" h="7577" extrusionOk="0">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42"/>
            <p:cNvSpPr/>
            <p:nvPr/>
          </p:nvSpPr>
          <p:spPr>
            <a:xfrm>
              <a:off x="7099267" y="2170243"/>
              <a:ext cx="103647" cy="93594"/>
            </a:xfrm>
            <a:custGeom>
              <a:avLst/>
              <a:gdLst/>
              <a:ahLst/>
              <a:cxnLst/>
              <a:rect l="l" t="t" r="r" b="b"/>
              <a:pathLst>
                <a:path w="3959" h="3575" extrusionOk="0">
                  <a:moveTo>
                    <a:pt x="0" y="1"/>
                  </a:moveTo>
                  <a:lnTo>
                    <a:pt x="0" y="3575"/>
                  </a:lnTo>
                  <a:lnTo>
                    <a:pt x="3959" y="3575"/>
                  </a:lnTo>
                  <a:lnTo>
                    <a:pt x="3959"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42"/>
            <p:cNvSpPr/>
            <p:nvPr/>
          </p:nvSpPr>
          <p:spPr>
            <a:xfrm>
              <a:off x="7185164" y="2170243"/>
              <a:ext cx="17750" cy="93594"/>
            </a:xfrm>
            <a:custGeom>
              <a:avLst/>
              <a:gdLst/>
              <a:ahLst/>
              <a:cxnLst/>
              <a:rect l="l" t="t" r="r" b="b"/>
              <a:pathLst>
                <a:path w="678" h="3575" extrusionOk="0">
                  <a:moveTo>
                    <a:pt x="0" y="1"/>
                  </a:moveTo>
                  <a:lnTo>
                    <a:pt x="0" y="3575"/>
                  </a:lnTo>
                  <a:lnTo>
                    <a:pt x="678" y="3575"/>
                  </a:lnTo>
                  <a:lnTo>
                    <a:pt x="67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42"/>
            <p:cNvSpPr/>
            <p:nvPr/>
          </p:nvSpPr>
          <p:spPr>
            <a:xfrm>
              <a:off x="7099267" y="2099688"/>
              <a:ext cx="70712" cy="70581"/>
            </a:xfrm>
            <a:custGeom>
              <a:avLst/>
              <a:gdLst/>
              <a:ahLst/>
              <a:cxnLst/>
              <a:rect l="l" t="t" r="r" b="b"/>
              <a:pathLst>
                <a:path w="2701" h="2696" extrusionOk="0">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42"/>
            <p:cNvSpPr/>
            <p:nvPr/>
          </p:nvSpPr>
          <p:spPr>
            <a:xfrm>
              <a:off x="7099267" y="2099688"/>
              <a:ext cx="70581" cy="70450"/>
            </a:xfrm>
            <a:custGeom>
              <a:avLst/>
              <a:gdLst/>
              <a:ahLst/>
              <a:cxnLst/>
              <a:rect l="l" t="t" r="r" b="b"/>
              <a:pathLst>
                <a:path w="2696" h="2691" extrusionOk="0">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42"/>
            <p:cNvSpPr/>
            <p:nvPr/>
          </p:nvSpPr>
          <p:spPr>
            <a:xfrm>
              <a:off x="7134610" y="2263810"/>
              <a:ext cx="16624" cy="61549"/>
            </a:xfrm>
            <a:custGeom>
              <a:avLst/>
              <a:gdLst/>
              <a:ahLst/>
              <a:cxnLst/>
              <a:rect l="l" t="t" r="r" b="b"/>
              <a:pathLst>
                <a:path w="635" h="2351" extrusionOk="0">
                  <a:moveTo>
                    <a:pt x="0" y="1"/>
                  </a:moveTo>
                  <a:lnTo>
                    <a:pt x="0" y="2350"/>
                  </a:lnTo>
                  <a:lnTo>
                    <a:pt x="634" y="2350"/>
                  </a:lnTo>
                  <a:lnTo>
                    <a:pt x="63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42"/>
            <p:cNvSpPr/>
            <p:nvPr/>
          </p:nvSpPr>
          <p:spPr>
            <a:xfrm>
              <a:off x="7172074" y="2039709"/>
              <a:ext cx="44061" cy="47569"/>
            </a:xfrm>
            <a:custGeom>
              <a:avLst/>
              <a:gdLst/>
              <a:ahLst/>
              <a:cxnLst/>
              <a:rect l="l" t="t" r="r" b="b"/>
              <a:pathLst>
                <a:path w="1683" h="1817" extrusionOk="0">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42"/>
            <p:cNvSpPr/>
            <p:nvPr/>
          </p:nvSpPr>
          <p:spPr>
            <a:xfrm>
              <a:off x="7192075" y="2039709"/>
              <a:ext cx="24190" cy="47438"/>
            </a:xfrm>
            <a:custGeom>
              <a:avLst/>
              <a:gdLst/>
              <a:ahLst/>
              <a:cxnLst/>
              <a:rect l="l" t="t" r="r" b="b"/>
              <a:pathLst>
                <a:path w="924" h="1812" extrusionOk="0">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42"/>
            <p:cNvSpPr/>
            <p:nvPr/>
          </p:nvSpPr>
          <p:spPr>
            <a:xfrm>
              <a:off x="7203018" y="2154404"/>
              <a:ext cx="207293" cy="128046"/>
            </a:xfrm>
            <a:custGeom>
              <a:avLst/>
              <a:gdLst/>
              <a:ahLst/>
              <a:cxnLst/>
              <a:rect l="l" t="t" r="r" b="b"/>
              <a:pathLst>
                <a:path w="7918" h="4891" extrusionOk="0">
                  <a:moveTo>
                    <a:pt x="1" y="0"/>
                  </a:moveTo>
                  <a:lnTo>
                    <a:pt x="1" y="4891"/>
                  </a:lnTo>
                  <a:lnTo>
                    <a:pt x="7918" y="4891"/>
                  </a:lnTo>
                  <a:lnTo>
                    <a:pt x="7918"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42"/>
            <p:cNvSpPr/>
            <p:nvPr/>
          </p:nvSpPr>
          <p:spPr>
            <a:xfrm>
              <a:off x="7383870" y="2154404"/>
              <a:ext cx="26311" cy="128046"/>
            </a:xfrm>
            <a:custGeom>
              <a:avLst/>
              <a:gdLst/>
              <a:ahLst/>
              <a:cxnLst/>
              <a:rect l="l" t="t" r="r" b="b"/>
              <a:pathLst>
                <a:path w="1005" h="4891" extrusionOk="0">
                  <a:moveTo>
                    <a:pt x="1" y="0"/>
                  </a:moveTo>
                  <a:lnTo>
                    <a:pt x="1" y="4891"/>
                  </a:lnTo>
                  <a:lnTo>
                    <a:pt x="1005" y="4891"/>
                  </a:lnTo>
                  <a:lnTo>
                    <a:pt x="1005"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42"/>
            <p:cNvSpPr/>
            <p:nvPr/>
          </p:nvSpPr>
          <p:spPr>
            <a:xfrm>
              <a:off x="7134610" y="2001591"/>
              <a:ext cx="84404" cy="120768"/>
            </a:xfrm>
            <a:custGeom>
              <a:avLst/>
              <a:gdLst/>
              <a:ahLst/>
              <a:cxnLst/>
              <a:rect l="l" t="t" r="r" b="b"/>
              <a:pathLst>
                <a:path w="3224" h="4613" extrusionOk="0">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42"/>
            <p:cNvSpPr/>
            <p:nvPr/>
          </p:nvSpPr>
          <p:spPr>
            <a:xfrm>
              <a:off x="7075993" y="2029132"/>
              <a:ext cx="23536" cy="296227"/>
            </a:xfrm>
            <a:custGeom>
              <a:avLst/>
              <a:gdLst/>
              <a:ahLst/>
              <a:cxnLst/>
              <a:rect l="l" t="t" r="r" b="b"/>
              <a:pathLst>
                <a:path w="899" h="11315" extrusionOk="0">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42"/>
            <p:cNvSpPr/>
            <p:nvPr/>
          </p:nvSpPr>
          <p:spPr>
            <a:xfrm>
              <a:off x="7081779" y="2028871"/>
              <a:ext cx="17514" cy="296488"/>
            </a:xfrm>
            <a:custGeom>
              <a:avLst/>
              <a:gdLst/>
              <a:ahLst/>
              <a:cxnLst/>
              <a:rect l="l" t="t" r="r" b="b"/>
              <a:pathLst>
                <a:path w="669" h="11325" extrusionOk="0">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42"/>
            <p:cNvSpPr/>
            <p:nvPr/>
          </p:nvSpPr>
          <p:spPr>
            <a:xfrm>
              <a:off x="7070705" y="1996303"/>
              <a:ext cx="368405" cy="334449"/>
            </a:xfrm>
            <a:custGeom>
              <a:avLst/>
              <a:gdLst/>
              <a:ahLst/>
              <a:cxnLst/>
              <a:rect l="l" t="t" r="r" b="b"/>
              <a:pathLst>
                <a:path w="14072" h="12775" extrusionOk="0">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5" name="Google Shape;9735;p42"/>
          <p:cNvGrpSpPr/>
          <p:nvPr/>
        </p:nvGrpSpPr>
        <p:grpSpPr>
          <a:xfrm>
            <a:off x="7755584" y="3206932"/>
            <a:ext cx="451162" cy="301490"/>
            <a:chOff x="6630645" y="2040338"/>
            <a:chExt cx="368536" cy="246275"/>
          </a:xfrm>
        </p:grpSpPr>
        <p:sp>
          <p:nvSpPr>
            <p:cNvPr id="9736" name="Google Shape;9736;p42"/>
            <p:cNvSpPr/>
            <p:nvPr/>
          </p:nvSpPr>
          <p:spPr>
            <a:xfrm>
              <a:off x="6635933" y="2045862"/>
              <a:ext cx="357828" cy="217975"/>
            </a:xfrm>
            <a:custGeom>
              <a:avLst/>
              <a:gdLst/>
              <a:ahLst/>
              <a:cxnLst/>
              <a:rect l="l" t="t" r="r" b="b"/>
              <a:pathLst>
                <a:path w="13668" h="8326" extrusionOk="0">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42"/>
            <p:cNvSpPr/>
            <p:nvPr/>
          </p:nvSpPr>
          <p:spPr>
            <a:xfrm>
              <a:off x="6636038" y="2045731"/>
              <a:ext cx="357724" cy="218106"/>
            </a:xfrm>
            <a:custGeom>
              <a:avLst/>
              <a:gdLst/>
              <a:ahLst/>
              <a:cxnLst/>
              <a:rect l="l" t="t" r="r" b="b"/>
              <a:pathLst>
                <a:path w="13664" h="8331" extrusionOk="0">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42"/>
            <p:cNvSpPr/>
            <p:nvPr/>
          </p:nvSpPr>
          <p:spPr>
            <a:xfrm>
              <a:off x="6675910" y="2263810"/>
              <a:ext cx="64796" cy="17384"/>
            </a:xfrm>
            <a:custGeom>
              <a:avLst/>
              <a:gdLst/>
              <a:ahLst/>
              <a:cxnLst/>
              <a:rect l="l" t="t" r="r" b="b"/>
              <a:pathLst>
                <a:path w="2475" h="664" extrusionOk="0">
                  <a:moveTo>
                    <a:pt x="1" y="1"/>
                  </a:moveTo>
                  <a:lnTo>
                    <a:pt x="1" y="664"/>
                  </a:lnTo>
                  <a:lnTo>
                    <a:pt x="2475" y="664"/>
                  </a:lnTo>
                  <a:lnTo>
                    <a:pt x="2475" y="1"/>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42"/>
            <p:cNvSpPr/>
            <p:nvPr/>
          </p:nvSpPr>
          <p:spPr>
            <a:xfrm>
              <a:off x="6888963" y="2263810"/>
              <a:ext cx="64796" cy="17384"/>
            </a:xfrm>
            <a:custGeom>
              <a:avLst/>
              <a:gdLst/>
              <a:ahLst/>
              <a:cxnLst/>
              <a:rect l="l" t="t" r="r" b="b"/>
              <a:pathLst>
                <a:path w="2475" h="664" extrusionOk="0">
                  <a:moveTo>
                    <a:pt x="1" y="1"/>
                  </a:moveTo>
                  <a:lnTo>
                    <a:pt x="1" y="664"/>
                  </a:lnTo>
                  <a:lnTo>
                    <a:pt x="2475" y="664"/>
                  </a:lnTo>
                  <a:lnTo>
                    <a:pt x="2475" y="1"/>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42"/>
            <p:cNvSpPr/>
            <p:nvPr/>
          </p:nvSpPr>
          <p:spPr>
            <a:xfrm>
              <a:off x="6660831" y="2073769"/>
              <a:ext cx="189438" cy="162028"/>
            </a:xfrm>
            <a:custGeom>
              <a:avLst/>
              <a:gdLst/>
              <a:ahLst/>
              <a:cxnLst/>
              <a:rect l="l" t="t" r="r" b="b"/>
              <a:pathLst>
                <a:path w="7236" h="6189" extrusionOk="0">
                  <a:moveTo>
                    <a:pt x="0" y="1"/>
                  </a:moveTo>
                  <a:lnTo>
                    <a:pt x="0" y="6189"/>
                  </a:lnTo>
                  <a:lnTo>
                    <a:pt x="7235" y="6189"/>
                  </a:lnTo>
                  <a:lnTo>
                    <a:pt x="7235"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42"/>
            <p:cNvSpPr/>
            <p:nvPr/>
          </p:nvSpPr>
          <p:spPr>
            <a:xfrm>
              <a:off x="6660831" y="2073769"/>
              <a:ext cx="189438" cy="162028"/>
            </a:xfrm>
            <a:custGeom>
              <a:avLst/>
              <a:gdLst/>
              <a:ahLst/>
              <a:cxnLst/>
              <a:rect l="l" t="t" r="r" b="b"/>
              <a:pathLst>
                <a:path w="7236" h="6189" extrusionOk="0">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42"/>
            <p:cNvSpPr/>
            <p:nvPr/>
          </p:nvSpPr>
          <p:spPr>
            <a:xfrm>
              <a:off x="6884067" y="2179929"/>
              <a:ext cx="74220" cy="63591"/>
            </a:xfrm>
            <a:custGeom>
              <a:avLst/>
              <a:gdLst/>
              <a:ahLst/>
              <a:cxnLst/>
              <a:rect l="l" t="t" r="r" b="b"/>
              <a:pathLst>
                <a:path w="2835" h="2429" extrusionOk="0">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42"/>
            <p:cNvSpPr/>
            <p:nvPr/>
          </p:nvSpPr>
          <p:spPr>
            <a:xfrm>
              <a:off x="6916897" y="2179929"/>
              <a:ext cx="40658" cy="63539"/>
            </a:xfrm>
            <a:custGeom>
              <a:avLst/>
              <a:gdLst/>
              <a:ahLst/>
              <a:cxnLst/>
              <a:rect l="l" t="t" r="r" b="b"/>
              <a:pathLst>
                <a:path w="1553" h="2427" extrusionOk="0">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42"/>
            <p:cNvSpPr/>
            <p:nvPr/>
          </p:nvSpPr>
          <p:spPr>
            <a:xfrm>
              <a:off x="6881057" y="2073900"/>
              <a:ext cx="40396" cy="19399"/>
            </a:xfrm>
            <a:custGeom>
              <a:avLst/>
              <a:gdLst/>
              <a:ahLst/>
              <a:cxnLst/>
              <a:rect l="l" t="t" r="r" b="b"/>
              <a:pathLst>
                <a:path w="1543" h="741" extrusionOk="0">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42"/>
            <p:cNvSpPr/>
            <p:nvPr/>
          </p:nvSpPr>
          <p:spPr>
            <a:xfrm>
              <a:off x="6900168" y="2073769"/>
              <a:ext cx="21284" cy="19530"/>
            </a:xfrm>
            <a:custGeom>
              <a:avLst/>
              <a:gdLst/>
              <a:ahLst/>
              <a:cxnLst/>
              <a:rect l="l" t="t" r="r" b="b"/>
              <a:pathLst>
                <a:path w="813" h="746" extrusionOk="0">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42"/>
            <p:cNvSpPr/>
            <p:nvPr/>
          </p:nvSpPr>
          <p:spPr>
            <a:xfrm>
              <a:off x="6881057" y="2108379"/>
              <a:ext cx="40396" cy="19504"/>
            </a:xfrm>
            <a:custGeom>
              <a:avLst/>
              <a:gdLst/>
              <a:ahLst/>
              <a:cxnLst/>
              <a:rect l="l" t="t" r="r" b="b"/>
              <a:pathLst>
                <a:path w="1543" h="745" extrusionOk="0">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42"/>
            <p:cNvSpPr/>
            <p:nvPr/>
          </p:nvSpPr>
          <p:spPr>
            <a:xfrm>
              <a:off x="6881057" y="2142963"/>
              <a:ext cx="40396" cy="19504"/>
            </a:xfrm>
            <a:custGeom>
              <a:avLst/>
              <a:gdLst/>
              <a:ahLst/>
              <a:cxnLst/>
              <a:rect l="l" t="t" r="r" b="b"/>
              <a:pathLst>
                <a:path w="1543" h="745" extrusionOk="0">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42"/>
            <p:cNvSpPr/>
            <p:nvPr/>
          </p:nvSpPr>
          <p:spPr>
            <a:xfrm>
              <a:off x="6900168" y="2108379"/>
              <a:ext cx="21284" cy="19504"/>
            </a:xfrm>
            <a:custGeom>
              <a:avLst/>
              <a:gdLst/>
              <a:ahLst/>
              <a:cxnLst/>
              <a:rect l="l" t="t" r="r" b="b"/>
              <a:pathLst>
                <a:path w="813" h="745" extrusionOk="0">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42"/>
            <p:cNvSpPr/>
            <p:nvPr/>
          </p:nvSpPr>
          <p:spPr>
            <a:xfrm>
              <a:off x="6900168" y="2142963"/>
              <a:ext cx="21284" cy="19504"/>
            </a:xfrm>
            <a:custGeom>
              <a:avLst/>
              <a:gdLst/>
              <a:ahLst/>
              <a:cxnLst/>
              <a:rect l="l" t="t" r="r" b="b"/>
              <a:pathLst>
                <a:path w="813" h="745" extrusionOk="0">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42"/>
            <p:cNvSpPr/>
            <p:nvPr/>
          </p:nvSpPr>
          <p:spPr>
            <a:xfrm>
              <a:off x="6938915" y="2073900"/>
              <a:ext cx="33092" cy="88567"/>
            </a:xfrm>
            <a:custGeom>
              <a:avLst/>
              <a:gdLst/>
              <a:ahLst/>
              <a:cxnLst/>
              <a:rect l="l" t="t" r="r" b="b"/>
              <a:pathLst>
                <a:path w="1264" h="3383" extrusionOk="0">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42"/>
            <p:cNvSpPr/>
            <p:nvPr/>
          </p:nvSpPr>
          <p:spPr>
            <a:xfrm>
              <a:off x="6951612" y="2073769"/>
              <a:ext cx="20394" cy="88462"/>
            </a:xfrm>
            <a:custGeom>
              <a:avLst/>
              <a:gdLst/>
              <a:ahLst/>
              <a:cxnLst/>
              <a:rect l="l" t="t" r="r" b="b"/>
              <a:pathLst>
                <a:path w="779" h="3379" extrusionOk="0">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42"/>
            <p:cNvSpPr/>
            <p:nvPr/>
          </p:nvSpPr>
          <p:spPr>
            <a:xfrm>
              <a:off x="6889356" y="2174536"/>
              <a:ext cx="86682" cy="74351"/>
            </a:xfrm>
            <a:custGeom>
              <a:avLst/>
              <a:gdLst/>
              <a:ahLst/>
              <a:cxnLst/>
              <a:rect l="l" t="t" r="r" b="b"/>
              <a:pathLst>
                <a:path w="3311" h="2840" extrusionOk="0">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42"/>
            <p:cNvSpPr/>
            <p:nvPr/>
          </p:nvSpPr>
          <p:spPr>
            <a:xfrm>
              <a:off x="6875768" y="2068376"/>
              <a:ext cx="50972" cy="30212"/>
            </a:xfrm>
            <a:custGeom>
              <a:avLst/>
              <a:gdLst/>
              <a:ahLst/>
              <a:cxnLst/>
              <a:rect l="l" t="t" r="r" b="b"/>
              <a:pathLst>
                <a:path w="1947" h="1154" extrusionOk="0">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42"/>
            <p:cNvSpPr/>
            <p:nvPr/>
          </p:nvSpPr>
          <p:spPr>
            <a:xfrm>
              <a:off x="6875638" y="2103091"/>
              <a:ext cx="51103" cy="30081"/>
            </a:xfrm>
            <a:custGeom>
              <a:avLst/>
              <a:gdLst/>
              <a:ahLst/>
              <a:cxnLst/>
              <a:rect l="l" t="t" r="r" b="b"/>
              <a:pathLst>
                <a:path w="1952" h="1149" extrusionOk="0">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42"/>
            <p:cNvSpPr/>
            <p:nvPr/>
          </p:nvSpPr>
          <p:spPr>
            <a:xfrm>
              <a:off x="6875638" y="2137544"/>
              <a:ext cx="51103" cy="30212"/>
            </a:xfrm>
            <a:custGeom>
              <a:avLst/>
              <a:gdLst/>
              <a:ahLst/>
              <a:cxnLst/>
              <a:rect l="l" t="t" r="r" b="b"/>
              <a:pathLst>
                <a:path w="1952" h="1154" extrusionOk="0">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42"/>
            <p:cNvSpPr/>
            <p:nvPr/>
          </p:nvSpPr>
          <p:spPr>
            <a:xfrm>
              <a:off x="6933495" y="2068376"/>
              <a:ext cx="43930" cy="99379"/>
            </a:xfrm>
            <a:custGeom>
              <a:avLst/>
              <a:gdLst/>
              <a:ahLst/>
              <a:cxnLst/>
              <a:rect l="l" t="t" r="r" b="b"/>
              <a:pathLst>
                <a:path w="1678" h="3796" extrusionOk="0">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42"/>
            <p:cNvSpPr/>
            <p:nvPr/>
          </p:nvSpPr>
          <p:spPr>
            <a:xfrm>
              <a:off x="6807727" y="2086100"/>
              <a:ext cx="32856" cy="10734"/>
            </a:xfrm>
            <a:custGeom>
              <a:avLst/>
              <a:gdLst/>
              <a:ahLst/>
              <a:cxnLst/>
              <a:rect l="l" t="t" r="r" b="b"/>
              <a:pathLst>
                <a:path w="1255" h="410" extrusionOk="0">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42"/>
            <p:cNvSpPr/>
            <p:nvPr/>
          </p:nvSpPr>
          <p:spPr>
            <a:xfrm>
              <a:off x="6672271" y="2085969"/>
              <a:ext cx="13116" cy="10734"/>
            </a:xfrm>
            <a:custGeom>
              <a:avLst/>
              <a:gdLst/>
              <a:ahLst/>
              <a:cxnLst/>
              <a:rect l="l" t="t" r="r" b="b"/>
              <a:pathLst>
                <a:path w="501" h="410" extrusionOk="0">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42"/>
            <p:cNvSpPr/>
            <p:nvPr/>
          </p:nvSpPr>
          <p:spPr>
            <a:xfrm>
              <a:off x="6677691" y="2110029"/>
              <a:ext cx="155588" cy="89483"/>
            </a:xfrm>
            <a:custGeom>
              <a:avLst/>
              <a:gdLst/>
              <a:ahLst/>
              <a:cxnLst/>
              <a:rect l="l" t="t" r="r" b="b"/>
              <a:pathLst>
                <a:path w="5943" h="3418" extrusionOk="0">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42"/>
            <p:cNvSpPr/>
            <p:nvPr/>
          </p:nvSpPr>
          <p:spPr>
            <a:xfrm>
              <a:off x="6630645" y="2040338"/>
              <a:ext cx="368536" cy="246275"/>
            </a:xfrm>
            <a:custGeom>
              <a:avLst/>
              <a:gdLst/>
              <a:ahLst/>
              <a:cxnLst/>
              <a:rect l="l" t="t" r="r" b="b"/>
              <a:pathLst>
                <a:path w="14077" h="9407" extrusionOk="0">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42"/>
            <p:cNvSpPr/>
            <p:nvPr/>
          </p:nvSpPr>
          <p:spPr>
            <a:xfrm>
              <a:off x="6655411" y="2068376"/>
              <a:ext cx="200146" cy="172709"/>
            </a:xfrm>
            <a:custGeom>
              <a:avLst/>
              <a:gdLst/>
              <a:ahLst/>
              <a:cxnLst/>
              <a:rect l="l" t="t" r="r" b="b"/>
              <a:pathLst>
                <a:path w="7645" h="6597" extrusionOk="0">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2" name="Google Shape;9762;p42"/>
          <p:cNvGrpSpPr/>
          <p:nvPr/>
        </p:nvGrpSpPr>
        <p:grpSpPr>
          <a:xfrm>
            <a:off x="7216703" y="3151486"/>
            <a:ext cx="451450" cy="412382"/>
            <a:chOff x="6190455" y="1995046"/>
            <a:chExt cx="368771" cy="336858"/>
          </a:xfrm>
        </p:grpSpPr>
        <p:sp>
          <p:nvSpPr>
            <p:cNvPr id="9763" name="Google Shape;9763;p42"/>
            <p:cNvSpPr/>
            <p:nvPr/>
          </p:nvSpPr>
          <p:spPr>
            <a:xfrm>
              <a:off x="6195979" y="2084477"/>
              <a:ext cx="200644" cy="241877"/>
            </a:xfrm>
            <a:custGeom>
              <a:avLst/>
              <a:gdLst/>
              <a:ahLst/>
              <a:cxnLst/>
              <a:rect l="l" t="t" r="r" b="b"/>
              <a:pathLst>
                <a:path w="7664" h="9239" extrusionOk="0">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42"/>
            <p:cNvSpPr/>
            <p:nvPr/>
          </p:nvSpPr>
          <p:spPr>
            <a:xfrm>
              <a:off x="6195979" y="2084477"/>
              <a:ext cx="200644" cy="241877"/>
            </a:xfrm>
            <a:custGeom>
              <a:avLst/>
              <a:gdLst/>
              <a:ahLst/>
              <a:cxnLst/>
              <a:rect l="l" t="t" r="r" b="b"/>
              <a:pathLst>
                <a:path w="7664" h="9239" extrusionOk="0">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42"/>
            <p:cNvSpPr/>
            <p:nvPr/>
          </p:nvSpPr>
          <p:spPr>
            <a:xfrm>
              <a:off x="6241506" y="2062852"/>
              <a:ext cx="109956" cy="21651"/>
            </a:xfrm>
            <a:custGeom>
              <a:avLst/>
              <a:gdLst/>
              <a:ahLst/>
              <a:cxnLst/>
              <a:rect l="l" t="t" r="r" b="b"/>
              <a:pathLst>
                <a:path w="4200" h="827" extrusionOk="0">
                  <a:moveTo>
                    <a:pt x="1" y="0"/>
                  </a:moveTo>
                  <a:lnTo>
                    <a:pt x="1" y="826"/>
                  </a:lnTo>
                  <a:lnTo>
                    <a:pt x="4199" y="826"/>
                  </a:lnTo>
                  <a:lnTo>
                    <a:pt x="41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42"/>
            <p:cNvSpPr/>
            <p:nvPr/>
          </p:nvSpPr>
          <p:spPr>
            <a:xfrm>
              <a:off x="6323004" y="2062852"/>
              <a:ext cx="28327" cy="21651"/>
            </a:xfrm>
            <a:custGeom>
              <a:avLst/>
              <a:gdLst/>
              <a:ahLst/>
              <a:cxnLst/>
              <a:rect l="l" t="t" r="r" b="b"/>
              <a:pathLst>
                <a:path w="1082" h="827" extrusionOk="0">
                  <a:moveTo>
                    <a:pt x="1" y="0"/>
                  </a:moveTo>
                  <a:lnTo>
                    <a:pt x="1" y="826"/>
                  </a:lnTo>
                  <a:lnTo>
                    <a:pt x="1082" y="826"/>
                  </a:lnTo>
                  <a:lnTo>
                    <a:pt x="108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42"/>
            <p:cNvSpPr/>
            <p:nvPr/>
          </p:nvSpPr>
          <p:spPr>
            <a:xfrm>
              <a:off x="6218624" y="2000701"/>
              <a:ext cx="155588" cy="62282"/>
            </a:xfrm>
            <a:custGeom>
              <a:avLst/>
              <a:gdLst/>
              <a:ahLst/>
              <a:cxnLst/>
              <a:rect l="l" t="t" r="r" b="b"/>
              <a:pathLst>
                <a:path w="5943" h="2379" extrusionOk="0">
                  <a:moveTo>
                    <a:pt x="0" y="1"/>
                  </a:moveTo>
                  <a:lnTo>
                    <a:pt x="0" y="1187"/>
                  </a:lnTo>
                  <a:lnTo>
                    <a:pt x="0" y="2379"/>
                  </a:lnTo>
                  <a:lnTo>
                    <a:pt x="5943" y="2379"/>
                  </a:lnTo>
                  <a:lnTo>
                    <a:pt x="59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42"/>
            <p:cNvSpPr/>
            <p:nvPr/>
          </p:nvSpPr>
          <p:spPr>
            <a:xfrm>
              <a:off x="6334968" y="2000701"/>
              <a:ext cx="39375" cy="62282"/>
            </a:xfrm>
            <a:custGeom>
              <a:avLst/>
              <a:gdLst/>
              <a:ahLst/>
              <a:cxnLst/>
              <a:rect l="l" t="t" r="r" b="b"/>
              <a:pathLst>
                <a:path w="1504" h="2379" extrusionOk="0">
                  <a:moveTo>
                    <a:pt x="0" y="1"/>
                  </a:moveTo>
                  <a:lnTo>
                    <a:pt x="0" y="2379"/>
                  </a:lnTo>
                  <a:lnTo>
                    <a:pt x="1504" y="2379"/>
                  </a:lnTo>
                  <a:lnTo>
                    <a:pt x="1504" y="1"/>
                  </a:ln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42"/>
            <p:cNvSpPr/>
            <p:nvPr/>
          </p:nvSpPr>
          <p:spPr>
            <a:xfrm>
              <a:off x="6231452" y="2145084"/>
              <a:ext cx="125297" cy="120559"/>
            </a:xfrm>
            <a:custGeom>
              <a:avLst/>
              <a:gdLst/>
              <a:ahLst/>
              <a:cxnLst/>
              <a:rect l="l" t="t" r="r" b="b"/>
              <a:pathLst>
                <a:path w="4786" h="4605" extrusionOk="0">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42"/>
            <p:cNvSpPr/>
            <p:nvPr/>
          </p:nvSpPr>
          <p:spPr>
            <a:xfrm>
              <a:off x="6246794" y="2155791"/>
              <a:ext cx="119014" cy="109904"/>
            </a:xfrm>
            <a:custGeom>
              <a:avLst/>
              <a:gdLst/>
              <a:ahLst/>
              <a:cxnLst/>
              <a:rect l="l" t="t" r="r" b="b"/>
              <a:pathLst>
                <a:path w="4546" h="4198" extrusionOk="0">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42"/>
            <p:cNvSpPr/>
            <p:nvPr/>
          </p:nvSpPr>
          <p:spPr>
            <a:xfrm>
              <a:off x="6365389" y="2182312"/>
              <a:ext cx="149828" cy="144016"/>
            </a:xfrm>
            <a:custGeom>
              <a:avLst/>
              <a:gdLst/>
              <a:ahLst/>
              <a:cxnLst/>
              <a:rect l="l" t="t" r="r" b="b"/>
              <a:pathLst>
                <a:path w="5723" h="5501" extrusionOk="0">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42"/>
            <p:cNvSpPr/>
            <p:nvPr/>
          </p:nvSpPr>
          <p:spPr>
            <a:xfrm>
              <a:off x="6385757" y="2196920"/>
              <a:ext cx="139147" cy="129460"/>
            </a:xfrm>
            <a:custGeom>
              <a:avLst/>
              <a:gdLst/>
              <a:ahLst/>
              <a:cxnLst/>
              <a:rect l="l" t="t" r="r" b="b"/>
              <a:pathLst>
                <a:path w="5315" h="4945" extrusionOk="0">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42"/>
            <p:cNvSpPr/>
            <p:nvPr/>
          </p:nvSpPr>
          <p:spPr>
            <a:xfrm>
              <a:off x="6393690" y="2204329"/>
              <a:ext cx="108202" cy="108202"/>
            </a:xfrm>
            <a:custGeom>
              <a:avLst/>
              <a:gdLst/>
              <a:ahLst/>
              <a:cxnLst/>
              <a:rect l="l" t="t" r="r" b="b"/>
              <a:pathLst>
                <a:path w="4133" h="4133" extrusionOk="0">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42"/>
            <p:cNvSpPr/>
            <p:nvPr/>
          </p:nvSpPr>
          <p:spPr>
            <a:xfrm>
              <a:off x="6442228" y="2092279"/>
              <a:ext cx="111474" cy="212555"/>
            </a:xfrm>
            <a:custGeom>
              <a:avLst/>
              <a:gdLst/>
              <a:ahLst/>
              <a:cxnLst/>
              <a:rect l="l" t="t" r="r" b="b"/>
              <a:pathLst>
                <a:path w="4258" h="8119" extrusionOk="0">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42"/>
            <p:cNvSpPr/>
            <p:nvPr/>
          </p:nvSpPr>
          <p:spPr>
            <a:xfrm>
              <a:off x="6487650" y="2092907"/>
              <a:ext cx="66052" cy="211927"/>
            </a:xfrm>
            <a:custGeom>
              <a:avLst/>
              <a:gdLst/>
              <a:ahLst/>
              <a:cxnLst/>
              <a:rect l="l" t="t" r="r" b="b"/>
              <a:pathLst>
                <a:path w="2523" h="8095" extrusionOk="0">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42"/>
            <p:cNvSpPr/>
            <p:nvPr/>
          </p:nvSpPr>
          <p:spPr>
            <a:xfrm>
              <a:off x="6488514" y="2198412"/>
              <a:ext cx="65188" cy="106422"/>
            </a:xfrm>
            <a:custGeom>
              <a:avLst/>
              <a:gdLst/>
              <a:ahLst/>
              <a:cxnLst/>
              <a:rect l="l" t="t" r="r" b="b"/>
              <a:pathLst>
                <a:path w="2490" h="4065" extrusionOk="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42"/>
            <p:cNvSpPr/>
            <p:nvPr/>
          </p:nvSpPr>
          <p:spPr>
            <a:xfrm>
              <a:off x="6494692" y="2198281"/>
              <a:ext cx="59141" cy="106448"/>
            </a:xfrm>
            <a:custGeom>
              <a:avLst/>
              <a:gdLst/>
              <a:ahLst/>
              <a:cxnLst/>
              <a:rect l="l" t="t" r="r" b="b"/>
              <a:pathLst>
                <a:path w="2259" h="4066" extrusionOk="0">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42"/>
            <p:cNvSpPr/>
            <p:nvPr/>
          </p:nvSpPr>
          <p:spPr>
            <a:xfrm>
              <a:off x="6261036" y="2172573"/>
              <a:ext cx="70895" cy="65555"/>
            </a:xfrm>
            <a:custGeom>
              <a:avLst/>
              <a:gdLst/>
              <a:ahLst/>
              <a:cxnLst/>
              <a:rect l="l" t="t" r="r" b="b"/>
              <a:pathLst>
                <a:path w="2708" h="2504" extrusionOk="0">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42"/>
            <p:cNvSpPr/>
            <p:nvPr/>
          </p:nvSpPr>
          <p:spPr>
            <a:xfrm>
              <a:off x="6225274" y="2139429"/>
              <a:ext cx="137000" cy="131712"/>
            </a:xfrm>
            <a:custGeom>
              <a:avLst/>
              <a:gdLst/>
              <a:ahLst/>
              <a:cxnLst/>
              <a:rect l="l" t="t" r="r" b="b"/>
              <a:pathLst>
                <a:path w="5233" h="5031" extrusionOk="0">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42"/>
            <p:cNvSpPr/>
            <p:nvPr/>
          </p:nvSpPr>
          <p:spPr>
            <a:xfrm>
              <a:off x="6190455" y="1995046"/>
              <a:ext cx="368771" cy="336858"/>
            </a:xfrm>
            <a:custGeom>
              <a:avLst/>
              <a:gdLst/>
              <a:ahLst/>
              <a:cxnLst/>
              <a:rect l="l" t="t" r="r" b="b"/>
              <a:pathLst>
                <a:path w="14086" h="12867" extrusionOk="0">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1" name="Google Shape;9781;p42"/>
          <p:cNvGrpSpPr/>
          <p:nvPr/>
        </p:nvGrpSpPr>
        <p:grpSpPr>
          <a:xfrm>
            <a:off x="6678270" y="3177607"/>
            <a:ext cx="455008" cy="359596"/>
            <a:chOff x="5750631" y="2016383"/>
            <a:chExt cx="371677" cy="293740"/>
          </a:xfrm>
        </p:grpSpPr>
        <p:sp>
          <p:nvSpPr>
            <p:cNvPr id="9782" name="Google Shape;9782;p42"/>
            <p:cNvSpPr/>
            <p:nvPr/>
          </p:nvSpPr>
          <p:spPr>
            <a:xfrm>
              <a:off x="5912737" y="2215901"/>
              <a:ext cx="39767" cy="88698"/>
            </a:xfrm>
            <a:custGeom>
              <a:avLst/>
              <a:gdLst/>
              <a:ahLst/>
              <a:cxnLst/>
              <a:rect l="l" t="t" r="r" b="b"/>
              <a:pathLst>
                <a:path w="1519" h="3388" extrusionOk="0">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42"/>
            <p:cNvSpPr/>
            <p:nvPr/>
          </p:nvSpPr>
          <p:spPr>
            <a:xfrm>
              <a:off x="5922424" y="2215901"/>
              <a:ext cx="28065" cy="28955"/>
            </a:xfrm>
            <a:custGeom>
              <a:avLst/>
              <a:gdLst/>
              <a:ahLst/>
              <a:cxnLst/>
              <a:rect l="l" t="t" r="r" b="b"/>
              <a:pathLst>
                <a:path w="1072" h="1106" extrusionOk="0">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42"/>
            <p:cNvSpPr/>
            <p:nvPr/>
          </p:nvSpPr>
          <p:spPr>
            <a:xfrm>
              <a:off x="5903181" y="2022221"/>
              <a:ext cx="40291" cy="55999"/>
            </a:xfrm>
            <a:custGeom>
              <a:avLst/>
              <a:gdLst/>
              <a:ahLst/>
              <a:cxnLst/>
              <a:rect l="l" t="t" r="r" b="b"/>
              <a:pathLst>
                <a:path w="1539" h="2139" extrusionOk="0">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42"/>
            <p:cNvSpPr/>
            <p:nvPr/>
          </p:nvSpPr>
          <p:spPr>
            <a:xfrm>
              <a:off x="5909465" y="2058009"/>
              <a:ext cx="33877" cy="20316"/>
            </a:xfrm>
            <a:custGeom>
              <a:avLst/>
              <a:gdLst/>
              <a:ahLst/>
              <a:cxnLst/>
              <a:rect l="l" t="t" r="r" b="b"/>
              <a:pathLst>
                <a:path w="1294" h="776" extrusionOk="0">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42"/>
            <p:cNvSpPr/>
            <p:nvPr/>
          </p:nvSpPr>
          <p:spPr>
            <a:xfrm>
              <a:off x="6001801" y="2022221"/>
              <a:ext cx="39872" cy="55109"/>
            </a:xfrm>
            <a:custGeom>
              <a:avLst/>
              <a:gdLst/>
              <a:ahLst/>
              <a:cxnLst/>
              <a:rect l="l" t="t" r="r" b="b"/>
              <a:pathLst>
                <a:path w="1523" h="2105" extrusionOk="0">
                  <a:moveTo>
                    <a:pt x="447" y="0"/>
                  </a:moveTo>
                  <a:lnTo>
                    <a:pt x="0" y="2104"/>
                  </a:lnTo>
                  <a:lnTo>
                    <a:pt x="1124" y="2104"/>
                  </a:lnTo>
                  <a:lnTo>
                    <a:pt x="1523" y="231"/>
                  </a:lnTo>
                  <a:lnTo>
                    <a:pt x="447"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42"/>
            <p:cNvSpPr/>
            <p:nvPr/>
          </p:nvSpPr>
          <p:spPr>
            <a:xfrm>
              <a:off x="6001801" y="2057171"/>
              <a:ext cx="33720" cy="20290"/>
            </a:xfrm>
            <a:custGeom>
              <a:avLst/>
              <a:gdLst/>
              <a:ahLst/>
              <a:cxnLst/>
              <a:rect l="l" t="t" r="r" b="b"/>
              <a:pathLst>
                <a:path w="1288" h="775" extrusionOk="0">
                  <a:moveTo>
                    <a:pt x="163" y="1"/>
                  </a:moveTo>
                  <a:lnTo>
                    <a:pt x="0" y="774"/>
                  </a:lnTo>
                  <a:lnTo>
                    <a:pt x="1124" y="774"/>
                  </a:lnTo>
                  <a:lnTo>
                    <a:pt x="1288" y="10"/>
                  </a:lnTo>
                  <a:lnTo>
                    <a:pt x="1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42"/>
            <p:cNvSpPr/>
            <p:nvPr/>
          </p:nvSpPr>
          <p:spPr>
            <a:xfrm>
              <a:off x="5755919" y="2077435"/>
              <a:ext cx="198863" cy="174778"/>
            </a:xfrm>
            <a:custGeom>
              <a:avLst/>
              <a:gdLst/>
              <a:ahLst/>
              <a:cxnLst/>
              <a:rect l="l" t="t" r="r" b="b"/>
              <a:pathLst>
                <a:path w="7596" h="6676" extrusionOk="0">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42"/>
            <p:cNvSpPr/>
            <p:nvPr/>
          </p:nvSpPr>
          <p:spPr>
            <a:xfrm>
              <a:off x="5761809" y="2077304"/>
              <a:ext cx="193104" cy="174673"/>
            </a:xfrm>
            <a:custGeom>
              <a:avLst/>
              <a:gdLst/>
              <a:ahLst/>
              <a:cxnLst/>
              <a:rect l="l" t="t" r="r" b="b"/>
              <a:pathLst>
                <a:path w="7376" h="6672" extrusionOk="0">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42"/>
            <p:cNvSpPr/>
            <p:nvPr/>
          </p:nvSpPr>
          <p:spPr>
            <a:xfrm>
              <a:off x="5976250" y="2077304"/>
              <a:ext cx="140011" cy="117862"/>
            </a:xfrm>
            <a:custGeom>
              <a:avLst/>
              <a:gdLst/>
              <a:ahLst/>
              <a:cxnLst/>
              <a:rect l="l" t="t" r="r" b="b"/>
              <a:pathLst>
                <a:path w="5348" h="4502" extrusionOk="0">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42"/>
            <p:cNvSpPr/>
            <p:nvPr/>
          </p:nvSpPr>
          <p:spPr>
            <a:xfrm>
              <a:off x="5976250" y="2078927"/>
              <a:ext cx="137497" cy="116108"/>
            </a:xfrm>
            <a:custGeom>
              <a:avLst/>
              <a:gdLst/>
              <a:ahLst/>
              <a:cxnLst/>
              <a:rect l="l" t="t" r="r" b="b"/>
              <a:pathLst>
                <a:path w="5252" h="4435" extrusionOk="0">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42"/>
            <p:cNvSpPr/>
            <p:nvPr/>
          </p:nvSpPr>
          <p:spPr>
            <a:xfrm>
              <a:off x="5948473" y="2081205"/>
              <a:ext cx="44427" cy="131450"/>
            </a:xfrm>
            <a:custGeom>
              <a:avLst/>
              <a:gdLst/>
              <a:ahLst/>
              <a:cxnLst/>
              <a:rect l="l" t="t" r="r" b="b"/>
              <a:pathLst>
                <a:path w="1697" h="5021" extrusionOk="0">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42"/>
            <p:cNvSpPr/>
            <p:nvPr/>
          </p:nvSpPr>
          <p:spPr>
            <a:xfrm>
              <a:off x="5750631" y="2016383"/>
              <a:ext cx="371677" cy="293740"/>
            </a:xfrm>
            <a:custGeom>
              <a:avLst/>
              <a:gdLst/>
              <a:ahLst/>
              <a:cxnLst/>
              <a:rect l="l" t="t" r="r" b="b"/>
              <a:pathLst>
                <a:path w="14197" h="11220" extrusionOk="0">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4" name="Google Shape;9794;p42"/>
          <p:cNvGrpSpPr/>
          <p:nvPr/>
        </p:nvGrpSpPr>
        <p:grpSpPr>
          <a:xfrm>
            <a:off x="6139838" y="3185523"/>
            <a:ext cx="450841" cy="344276"/>
            <a:chOff x="5310807" y="2022849"/>
            <a:chExt cx="368274" cy="281226"/>
          </a:xfrm>
        </p:grpSpPr>
        <p:sp>
          <p:nvSpPr>
            <p:cNvPr id="9795" name="Google Shape;9795;p42"/>
            <p:cNvSpPr/>
            <p:nvPr/>
          </p:nvSpPr>
          <p:spPr>
            <a:xfrm>
              <a:off x="5316854" y="2075681"/>
              <a:ext cx="356964" cy="174594"/>
            </a:xfrm>
            <a:custGeom>
              <a:avLst/>
              <a:gdLst/>
              <a:ahLst/>
              <a:cxnLst/>
              <a:rect l="l" t="t" r="r" b="b"/>
              <a:pathLst>
                <a:path w="13635" h="6669" extrusionOk="0">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42"/>
            <p:cNvSpPr/>
            <p:nvPr/>
          </p:nvSpPr>
          <p:spPr>
            <a:xfrm>
              <a:off x="5316723" y="2075785"/>
              <a:ext cx="357200" cy="169568"/>
            </a:xfrm>
            <a:custGeom>
              <a:avLst/>
              <a:gdLst/>
              <a:ahLst/>
              <a:cxnLst/>
              <a:rect l="l" t="t" r="r" b="b"/>
              <a:pathLst>
                <a:path w="13644" h="6477" extrusionOk="0">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42"/>
            <p:cNvSpPr/>
            <p:nvPr/>
          </p:nvSpPr>
          <p:spPr>
            <a:xfrm>
              <a:off x="5555563" y="2112778"/>
              <a:ext cx="109432" cy="100269"/>
            </a:xfrm>
            <a:custGeom>
              <a:avLst/>
              <a:gdLst/>
              <a:ahLst/>
              <a:cxnLst/>
              <a:rect l="l" t="t" r="r" b="b"/>
              <a:pathLst>
                <a:path w="4180" h="3830" extrusionOk="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42"/>
            <p:cNvSpPr/>
            <p:nvPr/>
          </p:nvSpPr>
          <p:spPr>
            <a:xfrm>
              <a:off x="5555694" y="2112778"/>
              <a:ext cx="109432" cy="100269"/>
            </a:xfrm>
            <a:custGeom>
              <a:avLst/>
              <a:gdLst/>
              <a:ahLst/>
              <a:cxnLst/>
              <a:rect l="l" t="t" r="r" b="b"/>
              <a:pathLst>
                <a:path w="4180" h="3830" extrusionOk="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42"/>
            <p:cNvSpPr/>
            <p:nvPr/>
          </p:nvSpPr>
          <p:spPr>
            <a:xfrm>
              <a:off x="5495323" y="2139193"/>
              <a:ext cx="37359" cy="63015"/>
            </a:xfrm>
            <a:custGeom>
              <a:avLst/>
              <a:gdLst/>
              <a:ahLst/>
              <a:cxnLst/>
              <a:rect l="l" t="t" r="r" b="b"/>
              <a:pathLst>
                <a:path w="1427" h="2407" extrusionOk="0">
                  <a:moveTo>
                    <a:pt x="0" y="0"/>
                  </a:moveTo>
                  <a:lnTo>
                    <a:pt x="0" y="2407"/>
                  </a:lnTo>
                  <a:lnTo>
                    <a:pt x="1427" y="2407"/>
                  </a:lnTo>
                  <a:lnTo>
                    <a:pt x="1427"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42"/>
            <p:cNvSpPr/>
            <p:nvPr/>
          </p:nvSpPr>
          <p:spPr>
            <a:xfrm>
              <a:off x="5519199" y="2139193"/>
              <a:ext cx="13483" cy="63015"/>
            </a:xfrm>
            <a:custGeom>
              <a:avLst/>
              <a:gdLst/>
              <a:ahLst/>
              <a:cxnLst/>
              <a:rect l="l" t="t" r="r" b="b"/>
              <a:pathLst>
                <a:path w="515" h="2407" extrusionOk="0">
                  <a:moveTo>
                    <a:pt x="1" y="0"/>
                  </a:moveTo>
                  <a:lnTo>
                    <a:pt x="1" y="2407"/>
                  </a:lnTo>
                  <a:lnTo>
                    <a:pt x="515" y="2407"/>
                  </a:lnTo>
                  <a:lnTo>
                    <a:pt x="515"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42"/>
            <p:cNvSpPr/>
            <p:nvPr/>
          </p:nvSpPr>
          <p:spPr>
            <a:xfrm>
              <a:off x="5492810" y="2089765"/>
              <a:ext cx="17253" cy="17488"/>
            </a:xfrm>
            <a:custGeom>
              <a:avLst/>
              <a:gdLst/>
              <a:ahLst/>
              <a:cxnLst/>
              <a:rect l="l" t="t" r="r" b="b"/>
              <a:pathLst>
                <a:path w="659" h="668" extrusionOk="0">
                  <a:moveTo>
                    <a:pt x="0" y="0"/>
                  </a:moveTo>
                  <a:lnTo>
                    <a:pt x="0" y="668"/>
                  </a:lnTo>
                  <a:lnTo>
                    <a:pt x="658" y="668"/>
                  </a:lnTo>
                  <a:lnTo>
                    <a:pt x="6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42"/>
            <p:cNvSpPr/>
            <p:nvPr/>
          </p:nvSpPr>
          <p:spPr>
            <a:xfrm>
              <a:off x="5479458" y="2072277"/>
              <a:ext cx="43564" cy="17619"/>
            </a:xfrm>
            <a:custGeom>
              <a:avLst/>
              <a:gdLst/>
              <a:ahLst/>
              <a:cxnLst/>
              <a:rect l="l" t="t" r="r" b="b"/>
              <a:pathLst>
                <a:path w="1664" h="673" extrusionOk="0">
                  <a:moveTo>
                    <a:pt x="1" y="0"/>
                  </a:moveTo>
                  <a:lnTo>
                    <a:pt x="1" y="673"/>
                  </a:lnTo>
                  <a:lnTo>
                    <a:pt x="1663" y="673"/>
                  </a:lnTo>
                  <a:lnTo>
                    <a:pt x="1663"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42"/>
            <p:cNvSpPr/>
            <p:nvPr/>
          </p:nvSpPr>
          <p:spPr>
            <a:xfrm>
              <a:off x="5507759" y="2072277"/>
              <a:ext cx="15263" cy="17619"/>
            </a:xfrm>
            <a:custGeom>
              <a:avLst/>
              <a:gdLst/>
              <a:ahLst/>
              <a:cxnLst/>
              <a:rect l="l" t="t" r="r" b="b"/>
              <a:pathLst>
                <a:path w="583" h="673" extrusionOk="0">
                  <a:moveTo>
                    <a:pt x="1" y="0"/>
                  </a:moveTo>
                  <a:lnTo>
                    <a:pt x="1" y="673"/>
                  </a:lnTo>
                  <a:lnTo>
                    <a:pt x="582" y="673"/>
                  </a:lnTo>
                  <a:lnTo>
                    <a:pt x="582"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42"/>
            <p:cNvSpPr/>
            <p:nvPr/>
          </p:nvSpPr>
          <p:spPr>
            <a:xfrm>
              <a:off x="5486003" y="2028373"/>
              <a:ext cx="30604" cy="43930"/>
            </a:xfrm>
            <a:custGeom>
              <a:avLst/>
              <a:gdLst/>
              <a:ahLst/>
              <a:cxnLst/>
              <a:rect l="l" t="t" r="r" b="b"/>
              <a:pathLst>
                <a:path w="1169" h="1678" extrusionOk="0">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42"/>
            <p:cNvSpPr/>
            <p:nvPr/>
          </p:nvSpPr>
          <p:spPr>
            <a:xfrm>
              <a:off x="5491291" y="2028242"/>
              <a:ext cx="25316" cy="43799"/>
            </a:xfrm>
            <a:custGeom>
              <a:avLst/>
              <a:gdLst/>
              <a:ahLst/>
              <a:cxnLst/>
              <a:rect l="l" t="t" r="r" b="b"/>
              <a:pathLst>
                <a:path w="967" h="1673" extrusionOk="0">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42"/>
            <p:cNvSpPr/>
            <p:nvPr/>
          </p:nvSpPr>
          <p:spPr>
            <a:xfrm>
              <a:off x="5354894" y="2031096"/>
              <a:ext cx="131136" cy="34217"/>
            </a:xfrm>
            <a:custGeom>
              <a:avLst/>
              <a:gdLst/>
              <a:ahLst/>
              <a:cxnLst/>
              <a:rect l="l" t="t" r="r" b="b"/>
              <a:pathLst>
                <a:path w="5009" h="1307" extrusionOk="0">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42"/>
            <p:cNvSpPr/>
            <p:nvPr/>
          </p:nvSpPr>
          <p:spPr>
            <a:xfrm>
              <a:off x="5472416" y="2037693"/>
              <a:ext cx="14111" cy="21023"/>
            </a:xfrm>
            <a:custGeom>
              <a:avLst/>
              <a:gdLst/>
              <a:ahLst/>
              <a:cxnLst/>
              <a:rect l="l" t="t" r="r" b="b"/>
              <a:pathLst>
                <a:path w="539" h="803" extrusionOk="0">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42"/>
            <p:cNvSpPr/>
            <p:nvPr/>
          </p:nvSpPr>
          <p:spPr>
            <a:xfrm>
              <a:off x="5573052" y="2134402"/>
              <a:ext cx="25421" cy="50449"/>
            </a:xfrm>
            <a:custGeom>
              <a:avLst/>
              <a:gdLst/>
              <a:ahLst/>
              <a:cxnLst/>
              <a:rect l="l" t="t" r="r" b="b"/>
              <a:pathLst>
                <a:path w="971" h="1927" extrusionOk="0">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42"/>
            <p:cNvSpPr/>
            <p:nvPr/>
          </p:nvSpPr>
          <p:spPr>
            <a:xfrm>
              <a:off x="5580461" y="2134402"/>
              <a:ext cx="18274" cy="50449"/>
            </a:xfrm>
            <a:custGeom>
              <a:avLst/>
              <a:gdLst/>
              <a:ahLst/>
              <a:cxnLst/>
              <a:rect l="l" t="t" r="r" b="b"/>
              <a:pathLst>
                <a:path w="698" h="1927" extrusionOk="0">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42"/>
            <p:cNvSpPr/>
            <p:nvPr/>
          </p:nvSpPr>
          <p:spPr>
            <a:xfrm>
              <a:off x="5517707" y="2030991"/>
              <a:ext cx="131293" cy="34296"/>
            </a:xfrm>
            <a:custGeom>
              <a:avLst/>
              <a:gdLst/>
              <a:ahLst/>
              <a:cxnLst/>
              <a:rect l="l" t="t" r="r" b="b"/>
              <a:pathLst>
                <a:path w="5015" h="1310" extrusionOk="0">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42"/>
            <p:cNvSpPr/>
            <p:nvPr/>
          </p:nvSpPr>
          <p:spPr>
            <a:xfrm>
              <a:off x="5517838" y="2037693"/>
              <a:ext cx="14111" cy="21023"/>
            </a:xfrm>
            <a:custGeom>
              <a:avLst/>
              <a:gdLst/>
              <a:ahLst/>
              <a:cxnLst/>
              <a:rect l="l" t="t" r="r" b="b"/>
              <a:pathLst>
                <a:path w="539" h="803" extrusionOk="0">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42"/>
            <p:cNvSpPr/>
            <p:nvPr/>
          </p:nvSpPr>
          <p:spPr>
            <a:xfrm>
              <a:off x="5490035" y="2133774"/>
              <a:ext cx="48066" cy="73723"/>
            </a:xfrm>
            <a:custGeom>
              <a:avLst/>
              <a:gdLst/>
              <a:ahLst/>
              <a:cxnLst/>
              <a:rect l="l" t="t" r="r" b="b"/>
              <a:pathLst>
                <a:path w="1836" h="2816" extrusionOk="0">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42"/>
            <p:cNvSpPr/>
            <p:nvPr/>
          </p:nvSpPr>
          <p:spPr>
            <a:xfrm>
              <a:off x="5310807" y="2022849"/>
              <a:ext cx="368274" cy="281226"/>
            </a:xfrm>
            <a:custGeom>
              <a:avLst/>
              <a:gdLst/>
              <a:ahLst/>
              <a:cxnLst/>
              <a:rect l="l" t="t" r="r" b="b"/>
              <a:pathLst>
                <a:path w="14067" h="10742" extrusionOk="0">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4" name="Google Shape;9814;p42"/>
          <p:cNvGrpSpPr/>
          <p:nvPr/>
        </p:nvGrpSpPr>
        <p:grpSpPr>
          <a:xfrm>
            <a:off x="5594803" y="3185010"/>
            <a:ext cx="460039" cy="345013"/>
            <a:chOff x="4865589" y="2022430"/>
            <a:chExt cx="375788" cy="281828"/>
          </a:xfrm>
        </p:grpSpPr>
        <p:sp>
          <p:nvSpPr>
            <p:cNvPr id="9815" name="Google Shape;9815;p42"/>
            <p:cNvSpPr/>
            <p:nvPr/>
          </p:nvSpPr>
          <p:spPr>
            <a:xfrm>
              <a:off x="5145794" y="2106599"/>
              <a:ext cx="87572" cy="113595"/>
            </a:xfrm>
            <a:custGeom>
              <a:avLst/>
              <a:gdLst/>
              <a:ahLst/>
              <a:cxnLst/>
              <a:rect l="l" t="t" r="r" b="b"/>
              <a:pathLst>
                <a:path w="3345" h="4339" extrusionOk="0">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42"/>
            <p:cNvSpPr/>
            <p:nvPr/>
          </p:nvSpPr>
          <p:spPr>
            <a:xfrm>
              <a:off x="5145794" y="2106494"/>
              <a:ext cx="33615" cy="113700"/>
            </a:xfrm>
            <a:custGeom>
              <a:avLst/>
              <a:gdLst/>
              <a:ahLst/>
              <a:cxnLst/>
              <a:rect l="l" t="t" r="r" b="b"/>
              <a:pathLst>
                <a:path w="1284" h="4343" extrusionOk="0">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42"/>
            <p:cNvSpPr/>
            <p:nvPr/>
          </p:nvSpPr>
          <p:spPr>
            <a:xfrm>
              <a:off x="4874255" y="2027719"/>
              <a:ext cx="286776" cy="270911"/>
            </a:xfrm>
            <a:custGeom>
              <a:avLst/>
              <a:gdLst/>
              <a:ahLst/>
              <a:cxnLst/>
              <a:rect l="l" t="t" r="r" b="b"/>
              <a:pathLst>
                <a:path w="10954" h="10348" extrusionOk="0">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42"/>
            <p:cNvSpPr/>
            <p:nvPr/>
          </p:nvSpPr>
          <p:spPr>
            <a:xfrm>
              <a:off x="4914389" y="2056543"/>
              <a:ext cx="260229" cy="242479"/>
            </a:xfrm>
            <a:custGeom>
              <a:avLst/>
              <a:gdLst/>
              <a:ahLst/>
              <a:cxnLst/>
              <a:rect l="l" t="t" r="r" b="b"/>
              <a:pathLst>
                <a:path w="9940" h="9262" extrusionOk="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42"/>
            <p:cNvSpPr/>
            <p:nvPr/>
          </p:nvSpPr>
          <p:spPr>
            <a:xfrm>
              <a:off x="4877161" y="2084844"/>
              <a:ext cx="73095" cy="157237"/>
            </a:xfrm>
            <a:custGeom>
              <a:avLst/>
              <a:gdLst/>
              <a:ahLst/>
              <a:cxnLst/>
              <a:rect l="l" t="t" r="r" b="b"/>
              <a:pathLst>
                <a:path w="2792" h="6006" extrusionOk="0">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42"/>
            <p:cNvSpPr/>
            <p:nvPr/>
          </p:nvSpPr>
          <p:spPr>
            <a:xfrm>
              <a:off x="4907844" y="2084713"/>
              <a:ext cx="42281" cy="157368"/>
            </a:xfrm>
            <a:custGeom>
              <a:avLst/>
              <a:gdLst/>
              <a:ahLst/>
              <a:cxnLst/>
              <a:rect l="l" t="t" r="r" b="b"/>
              <a:pathLst>
                <a:path w="1615" h="6011" extrusionOk="0">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42"/>
            <p:cNvSpPr/>
            <p:nvPr/>
          </p:nvSpPr>
          <p:spPr>
            <a:xfrm>
              <a:off x="4881062" y="2128486"/>
              <a:ext cx="36364" cy="69822"/>
            </a:xfrm>
            <a:custGeom>
              <a:avLst/>
              <a:gdLst/>
              <a:ahLst/>
              <a:cxnLst/>
              <a:rect l="l" t="t" r="r" b="b"/>
              <a:pathLst>
                <a:path w="1389" h="2667" extrusionOk="0">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42"/>
            <p:cNvSpPr/>
            <p:nvPr/>
          </p:nvSpPr>
          <p:spPr>
            <a:xfrm>
              <a:off x="4865589" y="2022430"/>
              <a:ext cx="375788" cy="281828"/>
            </a:xfrm>
            <a:custGeom>
              <a:avLst/>
              <a:gdLst/>
              <a:ahLst/>
              <a:cxnLst/>
              <a:rect l="l" t="t" r="r" b="b"/>
              <a:pathLst>
                <a:path w="14354" h="10765" extrusionOk="0">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42"/>
            <p:cNvSpPr/>
            <p:nvPr/>
          </p:nvSpPr>
          <p:spPr>
            <a:xfrm>
              <a:off x="5066442" y="2151341"/>
              <a:ext cx="45161" cy="20316"/>
            </a:xfrm>
            <a:custGeom>
              <a:avLst/>
              <a:gdLst/>
              <a:ahLst/>
              <a:cxnLst/>
              <a:rect l="l" t="t" r="r" b="b"/>
              <a:pathLst>
                <a:path w="1725" h="776" extrusionOk="0">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42"/>
            <p:cNvSpPr/>
            <p:nvPr/>
          </p:nvSpPr>
          <p:spPr>
            <a:xfrm>
              <a:off x="5040760" y="2049186"/>
              <a:ext cx="76236" cy="43642"/>
            </a:xfrm>
            <a:custGeom>
              <a:avLst/>
              <a:gdLst/>
              <a:ahLst/>
              <a:cxnLst/>
              <a:rect l="l" t="t" r="r" b="b"/>
              <a:pathLst>
                <a:path w="2912" h="1667" extrusionOk="0">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42"/>
            <p:cNvSpPr/>
            <p:nvPr/>
          </p:nvSpPr>
          <p:spPr>
            <a:xfrm>
              <a:off x="5019397" y="2249725"/>
              <a:ext cx="59743" cy="30604"/>
            </a:xfrm>
            <a:custGeom>
              <a:avLst/>
              <a:gdLst/>
              <a:ahLst/>
              <a:cxnLst/>
              <a:rect l="l" t="t" r="r" b="b"/>
              <a:pathLst>
                <a:path w="2282" h="1169" extrusionOk="0">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6" name="Google Shape;9826;p42"/>
          <p:cNvGrpSpPr/>
          <p:nvPr/>
        </p:nvGrpSpPr>
        <p:grpSpPr>
          <a:xfrm>
            <a:off x="8338822" y="4822774"/>
            <a:ext cx="359692" cy="450521"/>
            <a:chOff x="7107069" y="3360255"/>
            <a:chExt cx="293818" cy="368012"/>
          </a:xfrm>
        </p:grpSpPr>
        <p:sp>
          <p:nvSpPr>
            <p:cNvPr id="9827" name="Google Shape;9827;p42"/>
            <p:cNvSpPr/>
            <p:nvPr/>
          </p:nvSpPr>
          <p:spPr>
            <a:xfrm>
              <a:off x="7127699" y="3365805"/>
              <a:ext cx="257585" cy="357069"/>
            </a:xfrm>
            <a:custGeom>
              <a:avLst/>
              <a:gdLst/>
              <a:ahLst/>
              <a:cxnLst/>
              <a:rect l="l" t="t" r="r" b="b"/>
              <a:pathLst>
                <a:path w="9839" h="13639" extrusionOk="0">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42"/>
            <p:cNvSpPr/>
            <p:nvPr/>
          </p:nvSpPr>
          <p:spPr>
            <a:xfrm>
              <a:off x="7214590" y="3365674"/>
              <a:ext cx="170694" cy="325784"/>
            </a:xfrm>
            <a:custGeom>
              <a:avLst/>
              <a:gdLst/>
              <a:ahLst/>
              <a:cxnLst/>
              <a:rect l="l" t="t" r="r" b="b"/>
              <a:pathLst>
                <a:path w="6520" h="12444" extrusionOk="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42"/>
            <p:cNvSpPr/>
            <p:nvPr/>
          </p:nvSpPr>
          <p:spPr>
            <a:xfrm>
              <a:off x="7283522" y="3667267"/>
              <a:ext cx="84797" cy="52098"/>
            </a:xfrm>
            <a:custGeom>
              <a:avLst/>
              <a:gdLst/>
              <a:ahLst/>
              <a:cxnLst/>
              <a:rect l="l" t="t" r="r" b="b"/>
              <a:pathLst>
                <a:path w="3239" h="1990" extrusionOk="0">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42"/>
            <p:cNvSpPr/>
            <p:nvPr/>
          </p:nvSpPr>
          <p:spPr>
            <a:xfrm>
              <a:off x="7143276" y="3667267"/>
              <a:ext cx="84797" cy="52098"/>
            </a:xfrm>
            <a:custGeom>
              <a:avLst/>
              <a:gdLst/>
              <a:ahLst/>
              <a:cxnLst/>
              <a:rect l="l" t="t" r="r" b="b"/>
              <a:pathLst>
                <a:path w="3239" h="1990" extrusionOk="0">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42"/>
            <p:cNvSpPr/>
            <p:nvPr/>
          </p:nvSpPr>
          <p:spPr>
            <a:xfrm>
              <a:off x="7157282" y="3661796"/>
              <a:ext cx="71183" cy="38537"/>
            </a:xfrm>
            <a:custGeom>
              <a:avLst/>
              <a:gdLst/>
              <a:ahLst/>
              <a:cxnLst/>
              <a:rect l="l" t="t" r="r" b="b"/>
              <a:pathLst>
                <a:path w="2719" h="1472" extrusionOk="0">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42"/>
            <p:cNvSpPr/>
            <p:nvPr/>
          </p:nvSpPr>
          <p:spPr>
            <a:xfrm>
              <a:off x="7284281" y="3661796"/>
              <a:ext cx="71157" cy="38485"/>
            </a:xfrm>
            <a:custGeom>
              <a:avLst/>
              <a:gdLst/>
              <a:ahLst/>
              <a:cxnLst/>
              <a:rect l="l" t="t" r="r" b="b"/>
              <a:pathLst>
                <a:path w="2718" h="1470" extrusionOk="0">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42"/>
            <p:cNvSpPr/>
            <p:nvPr/>
          </p:nvSpPr>
          <p:spPr>
            <a:xfrm>
              <a:off x="7107069" y="3360255"/>
              <a:ext cx="293818" cy="368012"/>
            </a:xfrm>
            <a:custGeom>
              <a:avLst/>
              <a:gdLst/>
              <a:ahLst/>
              <a:cxnLst/>
              <a:rect l="l" t="t" r="r" b="b"/>
              <a:pathLst>
                <a:path w="11223" h="14057" extrusionOk="0">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4" name="Google Shape;9834;p42"/>
          <p:cNvGrpSpPr/>
          <p:nvPr/>
        </p:nvGrpSpPr>
        <p:grpSpPr>
          <a:xfrm>
            <a:off x="8916066" y="4822870"/>
            <a:ext cx="286811" cy="450328"/>
            <a:chOff x="7578597" y="3360333"/>
            <a:chExt cx="234285" cy="367855"/>
          </a:xfrm>
        </p:grpSpPr>
        <p:sp>
          <p:nvSpPr>
            <p:cNvPr id="9835" name="Google Shape;9835;p42"/>
            <p:cNvSpPr/>
            <p:nvPr/>
          </p:nvSpPr>
          <p:spPr>
            <a:xfrm>
              <a:off x="7658315" y="3578988"/>
              <a:ext cx="18378" cy="123543"/>
            </a:xfrm>
            <a:custGeom>
              <a:avLst/>
              <a:gdLst/>
              <a:ahLst/>
              <a:cxnLst/>
              <a:rect l="l" t="t" r="r" b="b"/>
              <a:pathLst>
                <a:path w="702" h="4719" extrusionOk="0">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42"/>
            <p:cNvSpPr/>
            <p:nvPr/>
          </p:nvSpPr>
          <p:spPr>
            <a:xfrm>
              <a:off x="7645853" y="3702506"/>
              <a:ext cx="43171" cy="20132"/>
            </a:xfrm>
            <a:custGeom>
              <a:avLst/>
              <a:gdLst/>
              <a:ahLst/>
              <a:cxnLst/>
              <a:rect l="l" t="t" r="r" b="b"/>
              <a:pathLst>
                <a:path w="1649" h="769" extrusionOk="0">
                  <a:moveTo>
                    <a:pt x="270" y="0"/>
                  </a:moveTo>
                  <a:lnTo>
                    <a:pt x="1" y="769"/>
                  </a:lnTo>
                  <a:lnTo>
                    <a:pt x="1649" y="769"/>
                  </a:lnTo>
                  <a:lnTo>
                    <a:pt x="1384" y="0"/>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42"/>
            <p:cNvSpPr/>
            <p:nvPr/>
          </p:nvSpPr>
          <p:spPr>
            <a:xfrm>
              <a:off x="7702585" y="3702506"/>
              <a:ext cx="43171" cy="20132"/>
            </a:xfrm>
            <a:custGeom>
              <a:avLst/>
              <a:gdLst/>
              <a:ahLst/>
              <a:cxnLst/>
              <a:rect l="l" t="t" r="r" b="b"/>
              <a:pathLst>
                <a:path w="1649" h="769" extrusionOk="0">
                  <a:moveTo>
                    <a:pt x="265" y="0"/>
                  </a:moveTo>
                  <a:lnTo>
                    <a:pt x="0" y="769"/>
                  </a:lnTo>
                  <a:lnTo>
                    <a:pt x="1648" y="769"/>
                  </a:lnTo>
                  <a:lnTo>
                    <a:pt x="1379" y="0"/>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42"/>
            <p:cNvSpPr/>
            <p:nvPr/>
          </p:nvSpPr>
          <p:spPr>
            <a:xfrm>
              <a:off x="7587367" y="3365595"/>
              <a:ext cx="160143" cy="31049"/>
            </a:xfrm>
            <a:custGeom>
              <a:avLst/>
              <a:gdLst/>
              <a:ahLst/>
              <a:cxnLst/>
              <a:rect l="l" t="t" r="r" b="b"/>
              <a:pathLst>
                <a:path w="6117" h="1186" extrusionOk="0">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42"/>
            <p:cNvSpPr/>
            <p:nvPr/>
          </p:nvSpPr>
          <p:spPr>
            <a:xfrm>
              <a:off x="7589645" y="3366067"/>
              <a:ext cx="156975" cy="30447"/>
            </a:xfrm>
            <a:custGeom>
              <a:avLst/>
              <a:gdLst/>
              <a:ahLst/>
              <a:cxnLst/>
              <a:rect l="l" t="t" r="r" b="b"/>
              <a:pathLst>
                <a:path w="5996" h="1163" extrusionOk="0">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42"/>
            <p:cNvSpPr/>
            <p:nvPr/>
          </p:nvSpPr>
          <p:spPr>
            <a:xfrm>
              <a:off x="7695778" y="3365726"/>
              <a:ext cx="107443" cy="30788"/>
            </a:xfrm>
            <a:custGeom>
              <a:avLst/>
              <a:gdLst/>
              <a:ahLst/>
              <a:cxnLst/>
              <a:rect l="l" t="t" r="r" b="b"/>
              <a:pathLst>
                <a:path w="4104" h="1176" extrusionOk="0">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42"/>
            <p:cNvSpPr/>
            <p:nvPr/>
          </p:nvSpPr>
          <p:spPr>
            <a:xfrm>
              <a:off x="7695909" y="3369836"/>
              <a:ext cx="66576" cy="26180"/>
            </a:xfrm>
            <a:custGeom>
              <a:avLst/>
              <a:gdLst/>
              <a:ahLst/>
              <a:cxnLst/>
              <a:rect l="l" t="t" r="r" b="b"/>
              <a:pathLst>
                <a:path w="2543" h="1000" extrusionOk="0">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42"/>
            <p:cNvSpPr/>
            <p:nvPr/>
          </p:nvSpPr>
          <p:spPr>
            <a:xfrm>
              <a:off x="7714916" y="3578988"/>
              <a:ext cx="18378" cy="123543"/>
            </a:xfrm>
            <a:custGeom>
              <a:avLst/>
              <a:gdLst/>
              <a:ahLst/>
              <a:cxnLst/>
              <a:rect l="l" t="t" r="r" b="b"/>
              <a:pathLst>
                <a:path w="702" h="4719" extrusionOk="0">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42"/>
            <p:cNvSpPr/>
            <p:nvPr/>
          </p:nvSpPr>
          <p:spPr>
            <a:xfrm>
              <a:off x="7578597" y="3360333"/>
              <a:ext cx="234285" cy="367855"/>
            </a:xfrm>
            <a:custGeom>
              <a:avLst/>
              <a:gdLst/>
              <a:ahLst/>
              <a:cxnLst/>
              <a:rect l="l" t="t" r="r" b="b"/>
              <a:pathLst>
                <a:path w="8949" h="14051" extrusionOk="0">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4" name="Google Shape;9844;p42"/>
          <p:cNvGrpSpPr/>
          <p:nvPr/>
        </p:nvGrpSpPr>
        <p:grpSpPr>
          <a:xfrm>
            <a:off x="7837246" y="5960213"/>
            <a:ext cx="329469" cy="434015"/>
            <a:chOff x="6697352" y="4289383"/>
            <a:chExt cx="269130" cy="354530"/>
          </a:xfrm>
        </p:grpSpPr>
        <p:sp>
          <p:nvSpPr>
            <p:cNvPr id="9845" name="Google Shape;9845;p42"/>
            <p:cNvSpPr/>
            <p:nvPr/>
          </p:nvSpPr>
          <p:spPr>
            <a:xfrm>
              <a:off x="6770499" y="4374363"/>
              <a:ext cx="189308" cy="186166"/>
            </a:xfrm>
            <a:custGeom>
              <a:avLst/>
              <a:gdLst/>
              <a:ahLst/>
              <a:cxnLst/>
              <a:rect l="l" t="t" r="r" b="b"/>
              <a:pathLst>
                <a:path w="7231" h="7111" extrusionOk="0">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42"/>
            <p:cNvSpPr/>
            <p:nvPr/>
          </p:nvSpPr>
          <p:spPr>
            <a:xfrm>
              <a:off x="6871868" y="4374363"/>
              <a:ext cx="87939" cy="186166"/>
            </a:xfrm>
            <a:custGeom>
              <a:avLst/>
              <a:gdLst/>
              <a:ahLst/>
              <a:cxnLst/>
              <a:rect l="l" t="t" r="r" b="b"/>
              <a:pathLst>
                <a:path w="3359" h="7111" extrusionOk="0">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42"/>
            <p:cNvSpPr/>
            <p:nvPr/>
          </p:nvSpPr>
          <p:spPr>
            <a:xfrm>
              <a:off x="6775656" y="4436096"/>
              <a:ext cx="178862" cy="124434"/>
            </a:xfrm>
            <a:custGeom>
              <a:avLst/>
              <a:gdLst/>
              <a:ahLst/>
              <a:cxnLst/>
              <a:rect l="l" t="t" r="r" b="b"/>
              <a:pathLst>
                <a:path w="6832" h="4753" extrusionOk="0">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42"/>
            <p:cNvSpPr/>
            <p:nvPr/>
          </p:nvSpPr>
          <p:spPr>
            <a:xfrm>
              <a:off x="6871868" y="4436096"/>
              <a:ext cx="82781" cy="124434"/>
            </a:xfrm>
            <a:custGeom>
              <a:avLst/>
              <a:gdLst/>
              <a:ahLst/>
              <a:cxnLst/>
              <a:rect l="l" t="t" r="r" b="b"/>
              <a:pathLst>
                <a:path w="3162" h="4753" extrusionOk="0">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42"/>
            <p:cNvSpPr/>
            <p:nvPr/>
          </p:nvSpPr>
          <p:spPr>
            <a:xfrm>
              <a:off x="6821445" y="4560503"/>
              <a:ext cx="87546" cy="28693"/>
            </a:xfrm>
            <a:custGeom>
              <a:avLst/>
              <a:gdLst/>
              <a:ahLst/>
              <a:cxnLst/>
              <a:rect l="l" t="t" r="r" b="b"/>
              <a:pathLst>
                <a:path w="3344" h="1096" extrusionOk="0">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42"/>
            <p:cNvSpPr/>
            <p:nvPr/>
          </p:nvSpPr>
          <p:spPr>
            <a:xfrm>
              <a:off x="6866082" y="4560372"/>
              <a:ext cx="42909" cy="28693"/>
            </a:xfrm>
            <a:custGeom>
              <a:avLst/>
              <a:gdLst/>
              <a:ahLst/>
              <a:cxnLst/>
              <a:rect l="l" t="t" r="r" b="b"/>
              <a:pathLst>
                <a:path w="1639" h="1096" extrusionOk="0">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42"/>
            <p:cNvSpPr/>
            <p:nvPr/>
          </p:nvSpPr>
          <p:spPr>
            <a:xfrm>
              <a:off x="6703844" y="4307656"/>
              <a:ext cx="196350" cy="329214"/>
            </a:xfrm>
            <a:custGeom>
              <a:avLst/>
              <a:gdLst/>
              <a:ahLst/>
              <a:cxnLst/>
              <a:rect l="l" t="t" r="r" b="b"/>
              <a:pathLst>
                <a:path w="7500" h="12575" extrusionOk="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42"/>
            <p:cNvSpPr/>
            <p:nvPr/>
          </p:nvSpPr>
          <p:spPr>
            <a:xfrm>
              <a:off x="6764451" y="4351011"/>
              <a:ext cx="202031" cy="292614"/>
            </a:xfrm>
            <a:custGeom>
              <a:avLst/>
              <a:gdLst/>
              <a:ahLst/>
              <a:cxnLst/>
              <a:rect l="l" t="t" r="r" b="b"/>
              <a:pathLst>
                <a:path w="7717" h="11177" extrusionOk="0">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42"/>
            <p:cNvSpPr/>
            <p:nvPr/>
          </p:nvSpPr>
          <p:spPr>
            <a:xfrm>
              <a:off x="6697352" y="4289383"/>
              <a:ext cx="208628" cy="354530"/>
            </a:xfrm>
            <a:custGeom>
              <a:avLst/>
              <a:gdLst/>
              <a:ahLst/>
              <a:cxnLst/>
              <a:rect l="l" t="t" r="r" b="b"/>
              <a:pathLst>
                <a:path w="7969" h="13542" extrusionOk="0">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4" name="Google Shape;9854;p42"/>
          <p:cNvGrpSpPr/>
          <p:nvPr/>
        </p:nvGrpSpPr>
        <p:grpSpPr>
          <a:xfrm>
            <a:off x="6700288" y="4270208"/>
            <a:ext cx="409882" cy="451162"/>
            <a:chOff x="5768616" y="2908885"/>
            <a:chExt cx="334816" cy="368536"/>
          </a:xfrm>
        </p:grpSpPr>
        <p:sp>
          <p:nvSpPr>
            <p:cNvPr id="9855" name="Google Shape;9855;p42"/>
            <p:cNvSpPr/>
            <p:nvPr/>
          </p:nvSpPr>
          <p:spPr>
            <a:xfrm>
              <a:off x="5776025" y="2916059"/>
              <a:ext cx="196978" cy="193706"/>
            </a:xfrm>
            <a:custGeom>
              <a:avLst/>
              <a:gdLst/>
              <a:ahLst/>
              <a:cxnLst/>
              <a:rect l="l" t="t" r="r" b="b"/>
              <a:pathLst>
                <a:path w="7524" h="7399" extrusionOk="0">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42"/>
            <p:cNvSpPr/>
            <p:nvPr/>
          </p:nvSpPr>
          <p:spPr>
            <a:xfrm>
              <a:off x="5872996" y="2916059"/>
              <a:ext cx="99903" cy="193706"/>
            </a:xfrm>
            <a:custGeom>
              <a:avLst/>
              <a:gdLst/>
              <a:ahLst/>
              <a:cxnLst/>
              <a:rect l="l" t="t" r="r" b="b"/>
              <a:pathLst>
                <a:path w="3816" h="7399" extrusionOk="0">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42"/>
            <p:cNvSpPr/>
            <p:nvPr/>
          </p:nvSpPr>
          <p:spPr>
            <a:xfrm>
              <a:off x="5778931" y="2955041"/>
              <a:ext cx="191062" cy="154724"/>
            </a:xfrm>
            <a:custGeom>
              <a:avLst/>
              <a:gdLst/>
              <a:ahLst/>
              <a:cxnLst/>
              <a:rect l="l" t="t" r="r" b="b"/>
              <a:pathLst>
                <a:path w="7298" h="5910" extrusionOk="0">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42"/>
            <p:cNvSpPr/>
            <p:nvPr/>
          </p:nvSpPr>
          <p:spPr>
            <a:xfrm>
              <a:off x="5872996" y="2955171"/>
              <a:ext cx="96997" cy="154724"/>
            </a:xfrm>
            <a:custGeom>
              <a:avLst/>
              <a:gdLst/>
              <a:ahLst/>
              <a:cxnLst/>
              <a:rect l="l" t="t" r="r" b="b"/>
              <a:pathLst>
                <a:path w="3705" h="5910" extrusionOk="0">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42"/>
            <p:cNvSpPr/>
            <p:nvPr/>
          </p:nvSpPr>
          <p:spPr>
            <a:xfrm>
              <a:off x="5828987" y="3109738"/>
              <a:ext cx="91080" cy="29845"/>
            </a:xfrm>
            <a:custGeom>
              <a:avLst/>
              <a:gdLst/>
              <a:ahLst/>
              <a:cxnLst/>
              <a:rect l="l" t="t" r="r" b="b"/>
              <a:pathLst>
                <a:path w="3479" h="1140" extrusionOk="0">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42"/>
            <p:cNvSpPr/>
            <p:nvPr/>
          </p:nvSpPr>
          <p:spPr>
            <a:xfrm>
              <a:off x="5872368" y="3109738"/>
              <a:ext cx="47700" cy="29845"/>
            </a:xfrm>
            <a:custGeom>
              <a:avLst/>
              <a:gdLst/>
              <a:ahLst/>
              <a:cxnLst/>
              <a:rect l="l" t="t" r="r" b="b"/>
              <a:pathLst>
                <a:path w="1822" h="1140" extrusionOk="0">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42"/>
            <p:cNvSpPr/>
            <p:nvPr/>
          </p:nvSpPr>
          <p:spPr>
            <a:xfrm>
              <a:off x="6051727" y="2995541"/>
              <a:ext cx="44794" cy="94850"/>
            </a:xfrm>
            <a:custGeom>
              <a:avLst/>
              <a:gdLst/>
              <a:ahLst/>
              <a:cxnLst/>
              <a:rect l="l" t="t" r="r" b="b"/>
              <a:pathLst>
                <a:path w="1711" h="3623" extrusionOk="0">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42"/>
            <p:cNvSpPr/>
            <p:nvPr/>
          </p:nvSpPr>
          <p:spPr>
            <a:xfrm>
              <a:off x="6064424" y="2995541"/>
              <a:ext cx="31966" cy="94850"/>
            </a:xfrm>
            <a:custGeom>
              <a:avLst/>
              <a:gdLst/>
              <a:ahLst/>
              <a:cxnLst/>
              <a:rect l="l" t="t" r="r" b="b"/>
              <a:pathLst>
                <a:path w="1221" h="3623" extrusionOk="0">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42"/>
            <p:cNvSpPr/>
            <p:nvPr/>
          </p:nvSpPr>
          <p:spPr>
            <a:xfrm>
              <a:off x="5768616" y="2908885"/>
              <a:ext cx="334816" cy="368536"/>
            </a:xfrm>
            <a:custGeom>
              <a:avLst/>
              <a:gdLst/>
              <a:ahLst/>
              <a:cxnLst/>
              <a:rect l="l" t="t" r="r" b="b"/>
              <a:pathLst>
                <a:path w="12789" h="14077" extrusionOk="0">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4" name="Google Shape;9864;p42"/>
          <p:cNvGrpSpPr/>
          <p:nvPr/>
        </p:nvGrpSpPr>
        <p:grpSpPr>
          <a:xfrm>
            <a:off x="7787922" y="4270208"/>
            <a:ext cx="395556" cy="451322"/>
            <a:chOff x="6657061" y="2908885"/>
            <a:chExt cx="323114" cy="368667"/>
          </a:xfrm>
        </p:grpSpPr>
        <p:sp>
          <p:nvSpPr>
            <p:cNvPr id="9865" name="Google Shape;9865;p42"/>
            <p:cNvSpPr/>
            <p:nvPr/>
          </p:nvSpPr>
          <p:spPr>
            <a:xfrm>
              <a:off x="6662454" y="2914174"/>
              <a:ext cx="312066" cy="357828"/>
            </a:xfrm>
            <a:custGeom>
              <a:avLst/>
              <a:gdLst/>
              <a:ahLst/>
              <a:cxnLst/>
              <a:rect l="l" t="t" r="r" b="b"/>
              <a:pathLst>
                <a:path w="11920" h="13668" extrusionOk="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42"/>
            <p:cNvSpPr/>
            <p:nvPr/>
          </p:nvSpPr>
          <p:spPr>
            <a:xfrm>
              <a:off x="6662349" y="2943862"/>
              <a:ext cx="312039" cy="328271"/>
            </a:xfrm>
            <a:custGeom>
              <a:avLst/>
              <a:gdLst/>
              <a:ahLst/>
              <a:cxnLst/>
              <a:rect l="l" t="t" r="r" b="b"/>
              <a:pathLst>
                <a:path w="11919" h="12539" extrusionOk="0">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42"/>
            <p:cNvSpPr/>
            <p:nvPr/>
          </p:nvSpPr>
          <p:spPr>
            <a:xfrm>
              <a:off x="6746099" y="2951035"/>
              <a:ext cx="144671" cy="55109"/>
            </a:xfrm>
            <a:custGeom>
              <a:avLst/>
              <a:gdLst/>
              <a:ahLst/>
              <a:cxnLst/>
              <a:rect l="l" t="t" r="r" b="b"/>
              <a:pathLst>
                <a:path w="5526" h="2105" extrusionOk="0">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42"/>
            <p:cNvSpPr/>
            <p:nvPr/>
          </p:nvSpPr>
          <p:spPr>
            <a:xfrm>
              <a:off x="6838802" y="2951035"/>
              <a:ext cx="51967" cy="55109"/>
            </a:xfrm>
            <a:custGeom>
              <a:avLst/>
              <a:gdLst/>
              <a:ahLst/>
              <a:cxnLst/>
              <a:rect l="l" t="t" r="r" b="b"/>
              <a:pathLst>
                <a:path w="1985" h="2105" extrusionOk="0">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42"/>
            <p:cNvSpPr/>
            <p:nvPr/>
          </p:nvSpPr>
          <p:spPr>
            <a:xfrm>
              <a:off x="6813015" y="3057064"/>
              <a:ext cx="10839" cy="160745"/>
            </a:xfrm>
            <a:custGeom>
              <a:avLst/>
              <a:gdLst/>
              <a:ahLst/>
              <a:cxnLst/>
              <a:rect l="l" t="t" r="r" b="b"/>
              <a:pathLst>
                <a:path w="414" h="6140" extrusionOk="0">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42"/>
            <p:cNvSpPr/>
            <p:nvPr/>
          </p:nvSpPr>
          <p:spPr>
            <a:xfrm>
              <a:off x="6740811" y="2945485"/>
              <a:ext cx="155352" cy="65921"/>
            </a:xfrm>
            <a:custGeom>
              <a:avLst/>
              <a:gdLst/>
              <a:ahLst/>
              <a:cxnLst/>
              <a:rect l="l" t="t" r="r" b="b"/>
              <a:pathLst>
                <a:path w="5934" h="2518" extrusionOk="0">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42"/>
            <p:cNvSpPr/>
            <p:nvPr/>
          </p:nvSpPr>
          <p:spPr>
            <a:xfrm>
              <a:off x="6657061" y="2908885"/>
              <a:ext cx="323114" cy="368667"/>
            </a:xfrm>
            <a:custGeom>
              <a:avLst/>
              <a:gdLst/>
              <a:ahLst/>
              <a:cxnLst/>
              <a:rect l="l" t="t" r="r" b="b"/>
              <a:pathLst>
                <a:path w="12342" h="14082" extrusionOk="0">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2" name="Google Shape;9872;p42"/>
          <p:cNvGrpSpPr/>
          <p:nvPr/>
        </p:nvGrpSpPr>
        <p:grpSpPr>
          <a:xfrm>
            <a:off x="7241958" y="4270560"/>
            <a:ext cx="405106" cy="451065"/>
            <a:chOff x="6211084" y="2909173"/>
            <a:chExt cx="330915" cy="368457"/>
          </a:xfrm>
        </p:grpSpPr>
        <p:sp>
          <p:nvSpPr>
            <p:cNvPr id="9873" name="Google Shape;9873;p42"/>
            <p:cNvSpPr/>
            <p:nvPr/>
          </p:nvSpPr>
          <p:spPr>
            <a:xfrm>
              <a:off x="6217603" y="2926635"/>
              <a:ext cx="314972" cy="345367"/>
            </a:xfrm>
            <a:custGeom>
              <a:avLst/>
              <a:gdLst/>
              <a:ahLst/>
              <a:cxnLst/>
              <a:rect l="l" t="t" r="r" b="b"/>
              <a:pathLst>
                <a:path w="12031" h="13192" extrusionOk="0">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42"/>
            <p:cNvSpPr/>
            <p:nvPr/>
          </p:nvSpPr>
          <p:spPr>
            <a:xfrm>
              <a:off x="6299102" y="2926897"/>
              <a:ext cx="181637" cy="69796"/>
            </a:xfrm>
            <a:custGeom>
              <a:avLst/>
              <a:gdLst/>
              <a:ahLst/>
              <a:cxnLst/>
              <a:rect l="l" t="t" r="r" b="b"/>
              <a:pathLst>
                <a:path w="6938" h="2666" extrusionOk="0">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42"/>
            <p:cNvSpPr/>
            <p:nvPr/>
          </p:nvSpPr>
          <p:spPr>
            <a:xfrm>
              <a:off x="6466889" y="2996929"/>
              <a:ext cx="56496" cy="129565"/>
            </a:xfrm>
            <a:custGeom>
              <a:avLst/>
              <a:gdLst/>
              <a:ahLst/>
              <a:cxnLst/>
              <a:rect l="l" t="t" r="r" b="b"/>
              <a:pathLst>
                <a:path w="2158" h="4949" extrusionOk="0">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42"/>
            <p:cNvSpPr/>
            <p:nvPr/>
          </p:nvSpPr>
          <p:spPr>
            <a:xfrm>
              <a:off x="6429792" y="2914174"/>
              <a:ext cx="105532" cy="106055"/>
            </a:xfrm>
            <a:custGeom>
              <a:avLst/>
              <a:gdLst/>
              <a:ahLst/>
              <a:cxnLst/>
              <a:rect l="l" t="t" r="r" b="b"/>
              <a:pathLst>
                <a:path w="4031" h="4051" extrusionOk="0">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42"/>
            <p:cNvSpPr/>
            <p:nvPr/>
          </p:nvSpPr>
          <p:spPr>
            <a:xfrm>
              <a:off x="6429792" y="2914435"/>
              <a:ext cx="105532" cy="105793"/>
            </a:xfrm>
            <a:custGeom>
              <a:avLst/>
              <a:gdLst/>
              <a:ahLst/>
              <a:cxnLst/>
              <a:rect l="l" t="t" r="r" b="b"/>
              <a:pathLst>
                <a:path w="4031" h="4041" extrusionOk="0">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42"/>
            <p:cNvSpPr/>
            <p:nvPr/>
          </p:nvSpPr>
          <p:spPr>
            <a:xfrm>
              <a:off x="6211084" y="2999547"/>
              <a:ext cx="145666" cy="277744"/>
            </a:xfrm>
            <a:custGeom>
              <a:avLst/>
              <a:gdLst/>
              <a:ahLst/>
              <a:cxnLst/>
              <a:rect l="l" t="t" r="r" b="b"/>
              <a:pathLst>
                <a:path w="5564" h="10609" extrusionOk="0">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42"/>
            <p:cNvSpPr/>
            <p:nvPr/>
          </p:nvSpPr>
          <p:spPr>
            <a:xfrm>
              <a:off x="6259805" y="2909173"/>
              <a:ext cx="282194" cy="368457"/>
            </a:xfrm>
            <a:custGeom>
              <a:avLst/>
              <a:gdLst/>
              <a:ahLst/>
              <a:cxnLst/>
              <a:rect l="l" t="t" r="r" b="b"/>
              <a:pathLst>
                <a:path w="10779" h="14074" extrusionOk="0">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42"/>
            <p:cNvSpPr/>
            <p:nvPr/>
          </p:nvSpPr>
          <p:spPr>
            <a:xfrm>
              <a:off x="6406518" y="3004835"/>
              <a:ext cx="34662" cy="38301"/>
            </a:xfrm>
            <a:custGeom>
              <a:avLst/>
              <a:gdLst/>
              <a:ahLst/>
              <a:cxnLst/>
              <a:rect l="l" t="t" r="r" b="b"/>
              <a:pathLst>
                <a:path w="1324" h="1463" extrusionOk="0">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1" name="Google Shape;9881;p42"/>
          <p:cNvGrpSpPr/>
          <p:nvPr/>
        </p:nvGrpSpPr>
        <p:grpSpPr>
          <a:xfrm>
            <a:off x="8872607" y="4270048"/>
            <a:ext cx="385556" cy="450873"/>
            <a:chOff x="7543097" y="2908754"/>
            <a:chExt cx="314945" cy="368300"/>
          </a:xfrm>
        </p:grpSpPr>
        <p:sp>
          <p:nvSpPr>
            <p:cNvPr id="9882" name="Google Shape;9882;p42"/>
            <p:cNvSpPr/>
            <p:nvPr/>
          </p:nvSpPr>
          <p:spPr>
            <a:xfrm>
              <a:off x="7593284" y="2914409"/>
              <a:ext cx="214833" cy="204387"/>
            </a:xfrm>
            <a:custGeom>
              <a:avLst/>
              <a:gdLst/>
              <a:ahLst/>
              <a:cxnLst/>
              <a:rect l="l" t="t" r="r" b="b"/>
              <a:pathLst>
                <a:path w="8206" h="7807" extrusionOk="0">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42"/>
            <p:cNvSpPr/>
            <p:nvPr/>
          </p:nvSpPr>
          <p:spPr>
            <a:xfrm>
              <a:off x="7658315" y="3210112"/>
              <a:ext cx="84928" cy="61890"/>
            </a:xfrm>
            <a:custGeom>
              <a:avLst/>
              <a:gdLst/>
              <a:ahLst/>
              <a:cxnLst/>
              <a:rect l="l" t="t" r="r" b="b"/>
              <a:pathLst>
                <a:path w="3244" h="2364" extrusionOk="0">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42"/>
            <p:cNvSpPr/>
            <p:nvPr/>
          </p:nvSpPr>
          <p:spPr>
            <a:xfrm>
              <a:off x="7625223" y="2914252"/>
              <a:ext cx="62675" cy="20787"/>
            </a:xfrm>
            <a:custGeom>
              <a:avLst/>
              <a:gdLst/>
              <a:ahLst/>
              <a:cxnLst/>
              <a:rect l="l" t="t" r="r" b="b"/>
              <a:pathLst>
                <a:path w="2394" h="794" extrusionOk="0">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42"/>
            <p:cNvSpPr/>
            <p:nvPr/>
          </p:nvSpPr>
          <p:spPr>
            <a:xfrm>
              <a:off x="7687741" y="2914357"/>
              <a:ext cx="120271" cy="204571"/>
            </a:xfrm>
            <a:custGeom>
              <a:avLst/>
              <a:gdLst/>
              <a:ahLst/>
              <a:cxnLst/>
              <a:rect l="l" t="t" r="r" b="b"/>
              <a:pathLst>
                <a:path w="4594" h="7814" extrusionOk="0">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42"/>
            <p:cNvSpPr/>
            <p:nvPr/>
          </p:nvSpPr>
          <p:spPr>
            <a:xfrm>
              <a:off x="7687741" y="3210165"/>
              <a:ext cx="55502" cy="61968"/>
            </a:xfrm>
            <a:custGeom>
              <a:avLst/>
              <a:gdLst/>
              <a:ahLst/>
              <a:cxnLst/>
              <a:rect l="l" t="t" r="r" b="b"/>
              <a:pathLst>
                <a:path w="2120" h="2367" extrusionOk="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42"/>
            <p:cNvSpPr/>
            <p:nvPr/>
          </p:nvSpPr>
          <p:spPr>
            <a:xfrm>
              <a:off x="7658315" y="3210112"/>
              <a:ext cx="84928" cy="27803"/>
            </a:xfrm>
            <a:custGeom>
              <a:avLst/>
              <a:gdLst/>
              <a:ahLst/>
              <a:cxnLst/>
              <a:rect l="l" t="t" r="r" b="b"/>
              <a:pathLst>
                <a:path w="3244" h="1062" extrusionOk="0">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42"/>
            <p:cNvSpPr/>
            <p:nvPr/>
          </p:nvSpPr>
          <p:spPr>
            <a:xfrm>
              <a:off x="7650749" y="3240586"/>
              <a:ext cx="99772" cy="17096"/>
            </a:xfrm>
            <a:custGeom>
              <a:avLst/>
              <a:gdLst/>
              <a:ahLst/>
              <a:cxnLst/>
              <a:rect l="l" t="t" r="r" b="b"/>
              <a:pathLst>
                <a:path w="3811" h="653" extrusionOk="0">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42"/>
            <p:cNvSpPr/>
            <p:nvPr/>
          </p:nvSpPr>
          <p:spPr>
            <a:xfrm>
              <a:off x="7650120" y="3034602"/>
              <a:ext cx="100400" cy="17305"/>
            </a:xfrm>
            <a:custGeom>
              <a:avLst/>
              <a:gdLst/>
              <a:ahLst/>
              <a:cxnLst/>
              <a:rect l="l" t="t" r="r" b="b"/>
              <a:pathLst>
                <a:path w="3835" h="661" extrusionOk="0">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42"/>
            <p:cNvSpPr/>
            <p:nvPr/>
          </p:nvSpPr>
          <p:spPr>
            <a:xfrm>
              <a:off x="7650120" y="3062379"/>
              <a:ext cx="99013" cy="17200"/>
            </a:xfrm>
            <a:custGeom>
              <a:avLst/>
              <a:gdLst/>
              <a:ahLst/>
              <a:cxnLst/>
              <a:rect l="l" t="t" r="r" b="b"/>
              <a:pathLst>
                <a:path w="3782" h="657" extrusionOk="0">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42"/>
            <p:cNvSpPr/>
            <p:nvPr/>
          </p:nvSpPr>
          <p:spPr>
            <a:xfrm>
              <a:off x="7650120" y="3087668"/>
              <a:ext cx="99013" cy="17305"/>
            </a:xfrm>
            <a:custGeom>
              <a:avLst/>
              <a:gdLst/>
              <a:ahLst/>
              <a:cxnLst/>
              <a:rect l="l" t="t" r="r" b="b"/>
              <a:pathLst>
                <a:path w="3782" h="661" extrusionOk="0">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42"/>
            <p:cNvSpPr/>
            <p:nvPr/>
          </p:nvSpPr>
          <p:spPr>
            <a:xfrm>
              <a:off x="7548856" y="3016511"/>
              <a:ext cx="303636" cy="223708"/>
            </a:xfrm>
            <a:custGeom>
              <a:avLst/>
              <a:gdLst/>
              <a:ahLst/>
              <a:cxnLst/>
              <a:rect l="l" t="t" r="r" b="b"/>
              <a:pathLst>
                <a:path w="11598" h="8545" extrusionOk="0">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42"/>
            <p:cNvSpPr/>
            <p:nvPr/>
          </p:nvSpPr>
          <p:spPr>
            <a:xfrm>
              <a:off x="7550139" y="3041330"/>
              <a:ext cx="301384" cy="199020"/>
            </a:xfrm>
            <a:custGeom>
              <a:avLst/>
              <a:gdLst/>
              <a:ahLst/>
              <a:cxnLst/>
              <a:rect l="l" t="t" r="r" b="b"/>
              <a:pathLst>
                <a:path w="11512" h="7602" extrusionOk="0">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42"/>
            <p:cNvSpPr/>
            <p:nvPr/>
          </p:nvSpPr>
          <p:spPr>
            <a:xfrm>
              <a:off x="7543097" y="2908754"/>
              <a:ext cx="314945" cy="368300"/>
            </a:xfrm>
            <a:custGeom>
              <a:avLst/>
              <a:gdLst/>
              <a:ahLst/>
              <a:cxnLst/>
              <a:rect l="l" t="t" r="r" b="b"/>
              <a:pathLst>
                <a:path w="12030" h="14068" extrusionOk="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42"/>
          <p:cNvGrpSpPr/>
          <p:nvPr/>
        </p:nvGrpSpPr>
        <p:grpSpPr>
          <a:xfrm>
            <a:off x="8318502" y="4270304"/>
            <a:ext cx="405555" cy="451226"/>
            <a:chOff x="7090471" y="2908964"/>
            <a:chExt cx="331282" cy="368588"/>
          </a:xfrm>
        </p:grpSpPr>
        <p:sp>
          <p:nvSpPr>
            <p:cNvPr id="9896" name="Google Shape;9896;p42"/>
            <p:cNvSpPr/>
            <p:nvPr/>
          </p:nvSpPr>
          <p:spPr>
            <a:xfrm>
              <a:off x="7099136" y="2914357"/>
              <a:ext cx="322616" cy="357776"/>
            </a:xfrm>
            <a:custGeom>
              <a:avLst/>
              <a:gdLst/>
              <a:ahLst/>
              <a:cxnLst/>
              <a:rect l="l" t="t" r="r" b="b"/>
              <a:pathLst>
                <a:path w="12323" h="13666" extrusionOk="0">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42"/>
            <p:cNvSpPr/>
            <p:nvPr/>
          </p:nvSpPr>
          <p:spPr>
            <a:xfrm>
              <a:off x="7293444" y="2914304"/>
              <a:ext cx="127052" cy="357697"/>
            </a:xfrm>
            <a:custGeom>
              <a:avLst/>
              <a:gdLst/>
              <a:ahLst/>
              <a:cxnLst/>
              <a:rect l="l" t="t" r="r" b="b"/>
              <a:pathLst>
                <a:path w="4853" h="13663" extrusionOk="0">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42"/>
            <p:cNvSpPr/>
            <p:nvPr/>
          </p:nvSpPr>
          <p:spPr>
            <a:xfrm>
              <a:off x="7090471" y="2908964"/>
              <a:ext cx="328742" cy="368588"/>
            </a:xfrm>
            <a:custGeom>
              <a:avLst/>
              <a:gdLst/>
              <a:ahLst/>
              <a:cxnLst/>
              <a:rect l="l" t="t" r="r" b="b"/>
              <a:pathLst>
                <a:path w="12557" h="14079" extrusionOk="0">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9" name="Google Shape;9899;p42"/>
          <p:cNvGrpSpPr/>
          <p:nvPr/>
        </p:nvGrpSpPr>
        <p:grpSpPr>
          <a:xfrm>
            <a:off x="8403337" y="5393673"/>
            <a:ext cx="239602" cy="416003"/>
            <a:chOff x="7159769" y="3826599"/>
            <a:chExt cx="195722" cy="339816"/>
          </a:xfrm>
        </p:grpSpPr>
        <p:sp>
          <p:nvSpPr>
            <p:cNvPr id="9900" name="Google Shape;9900;p42"/>
            <p:cNvSpPr/>
            <p:nvPr/>
          </p:nvSpPr>
          <p:spPr>
            <a:xfrm>
              <a:off x="7186054" y="3862099"/>
              <a:ext cx="143152" cy="128439"/>
            </a:xfrm>
            <a:custGeom>
              <a:avLst/>
              <a:gdLst/>
              <a:ahLst/>
              <a:cxnLst/>
              <a:rect l="l" t="t" r="r" b="b"/>
              <a:pathLst>
                <a:path w="5468" h="4906" extrusionOk="0">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42"/>
            <p:cNvSpPr/>
            <p:nvPr/>
          </p:nvSpPr>
          <p:spPr>
            <a:xfrm>
              <a:off x="7277736" y="3862099"/>
              <a:ext cx="51470" cy="128439"/>
            </a:xfrm>
            <a:custGeom>
              <a:avLst/>
              <a:gdLst/>
              <a:ahLst/>
              <a:cxnLst/>
              <a:rect l="l" t="t" r="r" b="b"/>
              <a:pathLst>
                <a:path w="1966" h="4906" extrusionOk="0">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42"/>
            <p:cNvSpPr/>
            <p:nvPr/>
          </p:nvSpPr>
          <p:spPr>
            <a:xfrm>
              <a:off x="7208438" y="3831495"/>
              <a:ext cx="98489" cy="49742"/>
            </a:xfrm>
            <a:custGeom>
              <a:avLst/>
              <a:gdLst/>
              <a:ahLst/>
              <a:cxnLst/>
              <a:rect l="l" t="t" r="r" b="b"/>
              <a:pathLst>
                <a:path w="3762" h="1900" extrusionOk="0">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42"/>
            <p:cNvSpPr/>
            <p:nvPr/>
          </p:nvSpPr>
          <p:spPr>
            <a:xfrm>
              <a:off x="7274333" y="3835422"/>
              <a:ext cx="32463" cy="45684"/>
            </a:xfrm>
            <a:custGeom>
              <a:avLst/>
              <a:gdLst/>
              <a:ahLst/>
              <a:cxnLst/>
              <a:rect l="l" t="t" r="r" b="b"/>
              <a:pathLst>
                <a:path w="1240" h="1745" extrusionOk="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42"/>
            <p:cNvSpPr/>
            <p:nvPr/>
          </p:nvSpPr>
          <p:spPr>
            <a:xfrm>
              <a:off x="7244645" y="3840631"/>
              <a:ext cx="25944" cy="22724"/>
            </a:xfrm>
            <a:custGeom>
              <a:avLst/>
              <a:gdLst/>
              <a:ahLst/>
              <a:cxnLst/>
              <a:rect l="l" t="t" r="r" b="b"/>
              <a:pathLst>
                <a:path w="991" h="868" extrusionOk="0">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42"/>
            <p:cNvSpPr/>
            <p:nvPr/>
          </p:nvSpPr>
          <p:spPr>
            <a:xfrm>
              <a:off x="7165162" y="3986611"/>
              <a:ext cx="184909" cy="174751"/>
            </a:xfrm>
            <a:custGeom>
              <a:avLst/>
              <a:gdLst/>
              <a:ahLst/>
              <a:cxnLst/>
              <a:rect l="l" t="t" r="r" b="b"/>
              <a:pathLst>
                <a:path w="7063" h="6675" extrusionOk="0">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42"/>
            <p:cNvSpPr/>
            <p:nvPr/>
          </p:nvSpPr>
          <p:spPr>
            <a:xfrm>
              <a:off x="7240011" y="3986742"/>
              <a:ext cx="5917" cy="3796"/>
            </a:xfrm>
            <a:custGeom>
              <a:avLst/>
              <a:gdLst/>
              <a:ahLst/>
              <a:cxnLst/>
              <a:rect l="l" t="t" r="r" b="b"/>
              <a:pathLst>
                <a:path w="226" h="145" extrusionOk="0">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42"/>
            <p:cNvSpPr/>
            <p:nvPr/>
          </p:nvSpPr>
          <p:spPr>
            <a:xfrm>
              <a:off x="7245901" y="3986611"/>
              <a:ext cx="104170" cy="174725"/>
            </a:xfrm>
            <a:custGeom>
              <a:avLst/>
              <a:gdLst/>
              <a:ahLst/>
              <a:cxnLst/>
              <a:rect l="l" t="t" r="r" b="b"/>
              <a:pathLst>
                <a:path w="3979" h="6674" extrusionOk="0">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42"/>
            <p:cNvSpPr/>
            <p:nvPr/>
          </p:nvSpPr>
          <p:spPr>
            <a:xfrm>
              <a:off x="7224277" y="3986611"/>
              <a:ext cx="65188" cy="82650"/>
            </a:xfrm>
            <a:custGeom>
              <a:avLst/>
              <a:gdLst/>
              <a:ahLst/>
              <a:cxnLst/>
              <a:rect l="l" t="t" r="r" b="b"/>
              <a:pathLst>
                <a:path w="2490" h="3157" extrusionOk="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42"/>
            <p:cNvSpPr/>
            <p:nvPr/>
          </p:nvSpPr>
          <p:spPr>
            <a:xfrm>
              <a:off x="7239880" y="3986742"/>
              <a:ext cx="35369" cy="17253"/>
            </a:xfrm>
            <a:custGeom>
              <a:avLst/>
              <a:gdLst/>
              <a:ahLst/>
              <a:cxnLst/>
              <a:rect l="l" t="t" r="r" b="b"/>
              <a:pathLst>
                <a:path w="1351" h="659" extrusionOk="0">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42"/>
            <p:cNvSpPr/>
            <p:nvPr/>
          </p:nvSpPr>
          <p:spPr>
            <a:xfrm>
              <a:off x="7213962" y="3888515"/>
              <a:ext cx="87441" cy="99379"/>
            </a:xfrm>
            <a:custGeom>
              <a:avLst/>
              <a:gdLst/>
              <a:ahLst/>
              <a:cxnLst/>
              <a:rect l="l" t="t" r="r" b="b"/>
              <a:pathLst>
                <a:path w="3340" h="3796" extrusionOk="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42"/>
            <p:cNvSpPr/>
            <p:nvPr/>
          </p:nvSpPr>
          <p:spPr>
            <a:xfrm>
              <a:off x="7260248" y="3888619"/>
              <a:ext cx="41286" cy="99903"/>
            </a:xfrm>
            <a:custGeom>
              <a:avLst/>
              <a:gdLst/>
              <a:ahLst/>
              <a:cxnLst/>
              <a:rect l="l" t="t" r="r" b="b"/>
              <a:pathLst>
                <a:path w="1577" h="3816" extrusionOk="0">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42"/>
            <p:cNvSpPr/>
            <p:nvPr/>
          </p:nvSpPr>
          <p:spPr>
            <a:xfrm>
              <a:off x="7159769" y="3826599"/>
              <a:ext cx="195722" cy="339816"/>
            </a:xfrm>
            <a:custGeom>
              <a:avLst/>
              <a:gdLst/>
              <a:ahLst/>
              <a:cxnLst/>
              <a:rect l="l" t="t" r="r" b="b"/>
              <a:pathLst>
                <a:path w="7476" h="12980" extrusionOk="0">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3" name="Google Shape;9913;p42"/>
          <p:cNvGrpSpPr/>
          <p:nvPr/>
        </p:nvGrpSpPr>
        <p:grpSpPr>
          <a:xfrm>
            <a:off x="5709348" y="4270208"/>
            <a:ext cx="234378" cy="452379"/>
            <a:chOff x="4959157" y="2908885"/>
            <a:chExt cx="191454" cy="369531"/>
          </a:xfrm>
        </p:grpSpPr>
        <p:sp>
          <p:nvSpPr>
            <p:cNvPr id="9914" name="Google Shape;9914;p42"/>
            <p:cNvSpPr/>
            <p:nvPr/>
          </p:nvSpPr>
          <p:spPr>
            <a:xfrm>
              <a:off x="4989473" y="2947867"/>
              <a:ext cx="130952" cy="325287"/>
            </a:xfrm>
            <a:custGeom>
              <a:avLst/>
              <a:gdLst/>
              <a:ahLst/>
              <a:cxnLst/>
              <a:rect l="l" t="t" r="r" b="b"/>
              <a:pathLst>
                <a:path w="5002" h="12425" extrusionOk="0">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42"/>
            <p:cNvSpPr/>
            <p:nvPr/>
          </p:nvSpPr>
          <p:spPr>
            <a:xfrm>
              <a:off x="5040289" y="2947632"/>
              <a:ext cx="79509" cy="324370"/>
            </a:xfrm>
            <a:custGeom>
              <a:avLst/>
              <a:gdLst/>
              <a:ahLst/>
              <a:cxnLst/>
              <a:rect l="l" t="t" r="r" b="b"/>
              <a:pathLst>
                <a:path w="3037" h="12390" extrusionOk="0">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42"/>
            <p:cNvSpPr/>
            <p:nvPr/>
          </p:nvSpPr>
          <p:spPr>
            <a:xfrm>
              <a:off x="4989971" y="3065703"/>
              <a:ext cx="129827" cy="206298"/>
            </a:xfrm>
            <a:custGeom>
              <a:avLst/>
              <a:gdLst/>
              <a:ahLst/>
              <a:cxnLst/>
              <a:rect l="l" t="t" r="r" b="b"/>
              <a:pathLst>
                <a:path w="4959" h="7880" extrusionOk="0">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42"/>
            <p:cNvSpPr/>
            <p:nvPr/>
          </p:nvSpPr>
          <p:spPr>
            <a:xfrm>
              <a:off x="5040289" y="3069997"/>
              <a:ext cx="79378" cy="202005"/>
            </a:xfrm>
            <a:custGeom>
              <a:avLst/>
              <a:gdLst/>
              <a:ahLst/>
              <a:cxnLst/>
              <a:rect l="l" t="t" r="r" b="b"/>
              <a:pathLst>
                <a:path w="3032" h="7716" extrusionOk="0">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42"/>
            <p:cNvSpPr/>
            <p:nvPr/>
          </p:nvSpPr>
          <p:spPr>
            <a:xfrm>
              <a:off x="5012852" y="3097172"/>
              <a:ext cx="19164" cy="16389"/>
            </a:xfrm>
            <a:custGeom>
              <a:avLst/>
              <a:gdLst/>
              <a:ahLst/>
              <a:cxnLst/>
              <a:rect l="l" t="t" r="r" b="b"/>
              <a:pathLst>
                <a:path w="732" h="626" extrusionOk="0">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42"/>
            <p:cNvSpPr/>
            <p:nvPr/>
          </p:nvSpPr>
          <p:spPr>
            <a:xfrm>
              <a:off x="5078381" y="3120551"/>
              <a:ext cx="16624" cy="14163"/>
            </a:xfrm>
            <a:custGeom>
              <a:avLst/>
              <a:gdLst/>
              <a:ahLst/>
              <a:cxnLst/>
              <a:rect l="l" t="t" r="r" b="b"/>
              <a:pathLst>
                <a:path w="635" h="541" extrusionOk="0">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42"/>
            <p:cNvSpPr/>
            <p:nvPr/>
          </p:nvSpPr>
          <p:spPr>
            <a:xfrm>
              <a:off x="5029712" y="3222050"/>
              <a:ext cx="16624" cy="14242"/>
            </a:xfrm>
            <a:custGeom>
              <a:avLst/>
              <a:gdLst/>
              <a:ahLst/>
              <a:cxnLst/>
              <a:rect l="l" t="t" r="r" b="b"/>
              <a:pathLst>
                <a:path w="635" h="544" extrusionOk="0">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42"/>
            <p:cNvSpPr/>
            <p:nvPr/>
          </p:nvSpPr>
          <p:spPr>
            <a:xfrm>
              <a:off x="5078381" y="3191498"/>
              <a:ext cx="16624" cy="14242"/>
            </a:xfrm>
            <a:custGeom>
              <a:avLst/>
              <a:gdLst/>
              <a:ahLst/>
              <a:cxnLst/>
              <a:rect l="l" t="t" r="r" b="b"/>
              <a:pathLst>
                <a:path w="635" h="544" extrusionOk="0">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42"/>
            <p:cNvSpPr/>
            <p:nvPr/>
          </p:nvSpPr>
          <p:spPr>
            <a:xfrm>
              <a:off x="5022931" y="3152385"/>
              <a:ext cx="20002" cy="17253"/>
            </a:xfrm>
            <a:custGeom>
              <a:avLst/>
              <a:gdLst/>
              <a:ahLst/>
              <a:cxnLst/>
              <a:rect l="l" t="t" r="r" b="b"/>
              <a:pathLst>
                <a:path w="764" h="659" extrusionOk="0">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42"/>
            <p:cNvSpPr/>
            <p:nvPr/>
          </p:nvSpPr>
          <p:spPr>
            <a:xfrm>
              <a:off x="4964576" y="2914304"/>
              <a:ext cx="180747" cy="33353"/>
            </a:xfrm>
            <a:custGeom>
              <a:avLst/>
              <a:gdLst/>
              <a:ahLst/>
              <a:cxnLst/>
              <a:rect l="l" t="t" r="r" b="b"/>
              <a:pathLst>
                <a:path w="6904" h="1274" extrusionOk="0">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42"/>
            <p:cNvSpPr/>
            <p:nvPr/>
          </p:nvSpPr>
          <p:spPr>
            <a:xfrm>
              <a:off x="5102649" y="2914304"/>
              <a:ext cx="42543" cy="33353"/>
            </a:xfrm>
            <a:custGeom>
              <a:avLst/>
              <a:gdLst/>
              <a:ahLst/>
              <a:cxnLst/>
              <a:rect l="l" t="t" r="r" b="b"/>
              <a:pathLst>
                <a:path w="1625" h="1274" extrusionOk="0">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42"/>
            <p:cNvSpPr/>
            <p:nvPr/>
          </p:nvSpPr>
          <p:spPr>
            <a:xfrm>
              <a:off x="4959157" y="2908885"/>
              <a:ext cx="191454" cy="369531"/>
            </a:xfrm>
            <a:custGeom>
              <a:avLst/>
              <a:gdLst/>
              <a:ahLst/>
              <a:cxnLst/>
              <a:rect l="l" t="t" r="r" b="b"/>
              <a:pathLst>
                <a:path w="7313" h="14115" extrusionOk="0">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42"/>
          <p:cNvGrpSpPr/>
          <p:nvPr/>
        </p:nvGrpSpPr>
        <p:grpSpPr>
          <a:xfrm>
            <a:off x="9424885" y="4270240"/>
            <a:ext cx="362032" cy="450969"/>
            <a:chOff x="7994230" y="2908911"/>
            <a:chExt cx="295729" cy="368379"/>
          </a:xfrm>
        </p:grpSpPr>
        <p:sp>
          <p:nvSpPr>
            <p:cNvPr id="9927" name="Google Shape;9927;p42"/>
            <p:cNvSpPr/>
            <p:nvPr/>
          </p:nvSpPr>
          <p:spPr>
            <a:xfrm>
              <a:off x="8065309" y="3160684"/>
              <a:ext cx="162892" cy="81525"/>
            </a:xfrm>
            <a:custGeom>
              <a:avLst/>
              <a:gdLst/>
              <a:ahLst/>
              <a:cxnLst/>
              <a:rect l="l" t="t" r="r" b="b"/>
              <a:pathLst>
                <a:path w="6222" h="3114" extrusionOk="0">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42"/>
            <p:cNvSpPr/>
            <p:nvPr/>
          </p:nvSpPr>
          <p:spPr>
            <a:xfrm>
              <a:off x="8135105" y="3160684"/>
              <a:ext cx="93096" cy="81525"/>
            </a:xfrm>
            <a:custGeom>
              <a:avLst/>
              <a:gdLst/>
              <a:ahLst/>
              <a:cxnLst/>
              <a:rect l="l" t="t" r="r" b="b"/>
              <a:pathLst>
                <a:path w="3556" h="3114" extrusionOk="0">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42"/>
            <p:cNvSpPr/>
            <p:nvPr/>
          </p:nvSpPr>
          <p:spPr>
            <a:xfrm>
              <a:off x="7999283" y="3132384"/>
              <a:ext cx="102023" cy="23929"/>
            </a:xfrm>
            <a:custGeom>
              <a:avLst/>
              <a:gdLst/>
              <a:ahLst/>
              <a:cxnLst/>
              <a:rect l="l" t="t" r="r" b="b"/>
              <a:pathLst>
                <a:path w="3897" h="914" extrusionOk="0">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42"/>
            <p:cNvSpPr/>
            <p:nvPr/>
          </p:nvSpPr>
          <p:spPr>
            <a:xfrm>
              <a:off x="8070467" y="3132384"/>
              <a:ext cx="30840" cy="23798"/>
            </a:xfrm>
            <a:custGeom>
              <a:avLst/>
              <a:gdLst/>
              <a:ahLst/>
              <a:cxnLst/>
              <a:rect l="l" t="t" r="r" b="b"/>
              <a:pathLst>
                <a:path w="1178" h="909" extrusionOk="0">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42"/>
            <p:cNvSpPr/>
            <p:nvPr/>
          </p:nvSpPr>
          <p:spPr>
            <a:xfrm>
              <a:off x="8023159" y="3156286"/>
              <a:ext cx="65947" cy="52098"/>
            </a:xfrm>
            <a:custGeom>
              <a:avLst/>
              <a:gdLst/>
              <a:ahLst/>
              <a:cxnLst/>
              <a:rect l="l" t="t" r="r" b="b"/>
              <a:pathLst>
                <a:path w="2519" h="1990" extrusionOk="0">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42"/>
            <p:cNvSpPr/>
            <p:nvPr/>
          </p:nvSpPr>
          <p:spPr>
            <a:xfrm>
              <a:off x="8126544" y="3186341"/>
              <a:ext cx="35369" cy="30264"/>
            </a:xfrm>
            <a:custGeom>
              <a:avLst/>
              <a:gdLst/>
              <a:ahLst/>
              <a:cxnLst/>
              <a:rect l="l" t="t" r="r" b="b"/>
              <a:pathLst>
                <a:path w="1351" h="1156" extrusionOk="0">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42"/>
            <p:cNvSpPr/>
            <p:nvPr/>
          </p:nvSpPr>
          <p:spPr>
            <a:xfrm>
              <a:off x="8198120" y="2986483"/>
              <a:ext cx="72597" cy="214467"/>
            </a:xfrm>
            <a:custGeom>
              <a:avLst/>
              <a:gdLst/>
              <a:ahLst/>
              <a:cxnLst/>
              <a:rect l="l" t="t" r="r" b="b"/>
              <a:pathLst>
                <a:path w="2773" h="8192" extrusionOk="0">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42"/>
            <p:cNvSpPr/>
            <p:nvPr/>
          </p:nvSpPr>
          <p:spPr>
            <a:xfrm>
              <a:off x="8208933" y="2986352"/>
              <a:ext cx="61785" cy="214467"/>
            </a:xfrm>
            <a:custGeom>
              <a:avLst/>
              <a:gdLst/>
              <a:ahLst/>
              <a:cxnLst/>
              <a:rect l="l" t="t" r="r" b="b"/>
              <a:pathLst>
                <a:path w="2360" h="8192" extrusionOk="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42"/>
            <p:cNvSpPr/>
            <p:nvPr/>
          </p:nvSpPr>
          <p:spPr>
            <a:xfrm>
              <a:off x="8010226" y="3242183"/>
              <a:ext cx="272926" cy="29819"/>
            </a:xfrm>
            <a:custGeom>
              <a:avLst/>
              <a:gdLst/>
              <a:ahLst/>
              <a:cxnLst/>
              <a:rect l="l" t="t" r="r" b="b"/>
              <a:pathLst>
                <a:path w="10425" h="1139" extrusionOk="0">
                  <a:moveTo>
                    <a:pt x="452" y="0"/>
                  </a:moveTo>
                  <a:lnTo>
                    <a:pt x="0" y="1139"/>
                  </a:lnTo>
                  <a:lnTo>
                    <a:pt x="10425" y="1139"/>
                  </a:lnTo>
                  <a:lnTo>
                    <a:pt x="997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42"/>
            <p:cNvSpPr/>
            <p:nvPr/>
          </p:nvSpPr>
          <p:spPr>
            <a:xfrm>
              <a:off x="8250821" y="3242183"/>
              <a:ext cx="32463" cy="29950"/>
            </a:xfrm>
            <a:custGeom>
              <a:avLst/>
              <a:gdLst/>
              <a:ahLst/>
              <a:cxnLst/>
              <a:rect l="l" t="t" r="r" b="b"/>
              <a:pathLst>
                <a:path w="1240" h="1144" extrusionOk="0">
                  <a:moveTo>
                    <a:pt x="0" y="0"/>
                  </a:moveTo>
                  <a:lnTo>
                    <a:pt x="452" y="1144"/>
                  </a:lnTo>
                  <a:lnTo>
                    <a:pt x="1240" y="1144"/>
                  </a:lnTo>
                  <a:lnTo>
                    <a:pt x="7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42"/>
            <p:cNvSpPr/>
            <p:nvPr/>
          </p:nvSpPr>
          <p:spPr>
            <a:xfrm>
              <a:off x="8195738" y="2914331"/>
              <a:ext cx="56863" cy="55292"/>
            </a:xfrm>
            <a:custGeom>
              <a:avLst/>
              <a:gdLst/>
              <a:ahLst/>
              <a:cxnLst/>
              <a:rect l="l" t="t" r="r" b="b"/>
              <a:pathLst>
                <a:path w="2172" h="2112" extrusionOk="0">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42"/>
            <p:cNvSpPr/>
            <p:nvPr/>
          </p:nvSpPr>
          <p:spPr>
            <a:xfrm>
              <a:off x="8220504" y="2938207"/>
              <a:ext cx="32228" cy="31416"/>
            </a:xfrm>
            <a:custGeom>
              <a:avLst/>
              <a:gdLst/>
              <a:ahLst/>
              <a:cxnLst/>
              <a:rect l="l" t="t" r="r" b="b"/>
              <a:pathLst>
                <a:path w="1231" h="1200" extrusionOk="0">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42"/>
            <p:cNvSpPr/>
            <p:nvPr/>
          </p:nvSpPr>
          <p:spPr>
            <a:xfrm>
              <a:off x="8057377" y="3030989"/>
              <a:ext cx="78383" cy="77179"/>
            </a:xfrm>
            <a:custGeom>
              <a:avLst/>
              <a:gdLst/>
              <a:ahLst/>
              <a:cxnLst/>
              <a:rect l="l" t="t" r="r" b="b"/>
              <a:pathLst>
                <a:path w="2994" h="2948" extrusionOk="0">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42"/>
            <p:cNvSpPr/>
            <p:nvPr/>
          </p:nvSpPr>
          <p:spPr>
            <a:xfrm>
              <a:off x="8102668" y="3075652"/>
              <a:ext cx="33092" cy="32516"/>
            </a:xfrm>
            <a:custGeom>
              <a:avLst/>
              <a:gdLst/>
              <a:ahLst/>
              <a:cxnLst/>
              <a:rect l="l" t="t" r="r" b="b"/>
              <a:pathLst>
                <a:path w="1264" h="1242" extrusionOk="0">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42"/>
            <p:cNvSpPr/>
            <p:nvPr/>
          </p:nvSpPr>
          <p:spPr>
            <a:xfrm>
              <a:off x="8050203" y="3055546"/>
              <a:ext cx="31861" cy="31049"/>
            </a:xfrm>
            <a:custGeom>
              <a:avLst/>
              <a:gdLst/>
              <a:ahLst/>
              <a:cxnLst/>
              <a:rect l="l" t="t" r="r" b="b"/>
              <a:pathLst>
                <a:path w="1217" h="1186" extrusionOk="0">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42"/>
            <p:cNvSpPr/>
            <p:nvPr/>
          </p:nvSpPr>
          <p:spPr>
            <a:xfrm>
              <a:off x="8078766" y="3084213"/>
              <a:ext cx="31835" cy="31023"/>
            </a:xfrm>
            <a:custGeom>
              <a:avLst/>
              <a:gdLst/>
              <a:ahLst/>
              <a:cxnLst/>
              <a:rect l="l" t="t" r="r" b="b"/>
              <a:pathLst>
                <a:path w="1216" h="1185" extrusionOk="0">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42"/>
            <p:cNvSpPr/>
            <p:nvPr/>
          </p:nvSpPr>
          <p:spPr>
            <a:xfrm>
              <a:off x="8172333" y="2935798"/>
              <a:ext cx="60266" cy="60162"/>
            </a:xfrm>
            <a:custGeom>
              <a:avLst/>
              <a:gdLst/>
              <a:ahLst/>
              <a:cxnLst/>
              <a:rect l="l" t="t" r="r" b="b"/>
              <a:pathLst>
                <a:path w="2302" h="2298" extrusionOk="0">
                  <a:moveTo>
                    <a:pt x="1125" y="1"/>
                  </a:moveTo>
                  <a:lnTo>
                    <a:pt x="0" y="1125"/>
                  </a:lnTo>
                  <a:lnTo>
                    <a:pt x="1177" y="2297"/>
                  </a:lnTo>
                  <a:lnTo>
                    <a:pt x="2302" y="1173"/>
                  </a:lnTo>
                  <a:lnTo>
                    <a:pt x="1125"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42"/>
            <p:cNvSpPr/>
            <p:nvPr/>
          </p:nvSpPr>
          <p:spPr>
            <a:xfrm>
              <a:off x="8172333" y="2953417"/>
              <a:ext cx="60266" cy="42412"/>
            </a:xfrm>
            <a:custGeom>
              <a:avLst/>
              <a:gdLst/>
              <a:ahLst/>
              <a:cxnLst/>
              <a:rect l="l" t="t" r="r" b="b"/>
              <a:pathLst>
                <a:path w="2302" h="1620" extrusionOk="0">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42"/>
            <p:cNvSpPr/>
            <p:nvPr/>
          </p:nvSpPr>
          <p:spPr>
            <a:xfrm>
              <a:off x="8082536" y="2956559"/>
              <a:ext cx="127052" cy="127052"/>
            </a:xfrm>
            <a:custGeom>
              <a:avLst/>
              <a:gdLst/>
              <a:ahLst/>
              <a:cxnLst/>
              <a:rect l="l" t="t" r="r" b="b"/>
              <a:pathLst>
                <a:path w="4853" h="4853" extrusionOk="0">
                  <a:moveTo>
                    <a:pt x="3099" y="0"/>
                  </a:moveTo>
                  <a:lnTo>
                    <a:pt x="0" y="3104"/>
                  </a:lnTo>
                  <a:lnTo>
                    <a:pt x="1749" y="4852"/>
                  </a:lnTo>
                  <a:lnTo>
                    <a:pt x="4852" y="1749"/>
                  </a:lnTo>
                  <a:lnTo>
                    <a:pt x="3099"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42"/>
            <p:cNvSpPr/>
            <p:nvPr/>
          </p:nvSpPr>
          <p:spPr>
            <a:xfrm>
              <a:off x="8115365" y="2989389"/>
              <a:ext cx="94222" cy="94222"/>
            </a:xfrm>
            <a:custGeom>
              <a:avLst/>
              <a:gdLst/>
              <a:ahLst/>
              <a:cxnLst/>
              <a:rect l="l" t="t" r="r" b="b"/>
              <a:pathLst>
                <a:path w="3599" h="3599" extrusionOk="0">
                  <a:moveTo>
                    <a:pt x="3104" y="0"/>
                  </a:moveTo>
                  <a:lnTo>
                    <a:pt x="0" y="3099"/>
                  </a:lnTo>
                  <a:lnTo>
                    <a:pt x="495" y="3598"/>
                  </a:lnTo>
                  <a:lnTo>
                    <a:pt x="3598" y="495"/>
                  </a:lnTo>
                  <a:lnTo>
                    <a:pt x="3104"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42"/>
            <p:cNvSpPr/>
            <p:nvPr/>
          </p:nvSpPr>
          <p:spPr>
            <a:xfrm>
              <a:off x="8119266" y="3180922"/>
              <a:ext cx="47936" cy="41181"/>
            </a:xfrm>
            <a:custGeom>
              <a:avLst/>
              <a:gdLst/>
              <a:ahLst/>
              <a:cxnLst/>
              <a:rect l="l" t="t" r="r" b="b"/>
              <a:pathLst>
                <a:path w="1831" h="1573" extrusionOk="0">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42"/>
            <p:cNvSpPr/>
            <p:nvPr/>
          </p:nvSpPr>
          <p:spPr>
            <a:xfrm>
              <a:off x="7994230" y="2908911"/>
              <a:ext cx="295729" cy="368379"/>
            </a:xfrm>
            <a:custGeom>
              <a:avLst/>
              <a:gdLst/>
              <a:ahLst/>
              <a:cxnLst/>
              <a:rect l="l" t="t" r="r" b="b"/>
              <a:pathLst>
                <a:path w="11296" h="14071" extrusionOk="0">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42"/>
          <p:cNvGrpSpPr/>
          <p:nvPr/>
        </p:nvGrpSpPr>
        <p:grpSpPr>
          <a:xfrm>
            <a:off x="8883536" y="5393096"/>
            <a:ext cx="345078" cy="417125"/>
            <a:chOff x="7552024" y="3826128"/>
            <a:chExt cx="281880" cy="340733"/>
          </a:xfrm>
        </p:grpSpPr>
        <p:sp>
          <p:nvSpPr>
            <p:cNvPr id="9950" name="Google Shape;9950;p42"/>
            <p:cNvSpPr/>
            <p:nvPr/>
          </p:nvSpPr>
          <p:spPr>
            <a:xfrm>
              <a:off x="7644727" y="3831154"/>
              <a:ext cx="110584" cy="28327"/>
            </a:xfrm>
            <a:custGeom>
              <a:avLst/>
              <a:gdLst/>
              <a:ahLst/>
              <a:cxnLst/>
              <a:rect l="l" t="t" r="r" b="b"/>
              <a:pathLst>
                <a:path w="4224" h="1082" extrusionOk="0">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42"/>
            <p:cNvSpPr/>
            <p:nvPr/>
          </p:nvSpPr>
          <p:spPr>
            <a:xfrm>
              <a:off x="7724079" y="3831154"/>
              <a:ext cx="31233" cy="28327"/>
            </a:xfrm>
            <a:custGeom>
              <a:avLst/>
              <a:gdLst/>
              <a:ahLst/>
              <a:cxnLst/>
              <a:rect l="l" t="t" r="r" b="b"/>
              <a:pathLst>
                <a:path w="1193" h="1082" extrusionOk="0">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42"/>
            <p:cNvSpPr/>
            <p:nvPr/>
          </p:nvSpPr>
          <p:spPr>
            <a:xfrm>
              <a:off x="7557705" y="3859586"/>
              <a:ext cx="260229" cy="302117"/>
            </a:xfrm>
            <a:custGeom>
              <a:avLst/>
              <a:gdLst/>
              <a:ahLst/>
              <a:cxnLst/>
              <a:rect l="l" t="t" r="r" b="b"/>
              <a:pathLst>
                <a:path w="9940" h="11540" extrusionOk="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42"/>
            <p:cNvSpPr/>
            <p:nvPr/>
          </p:nvSpPr>
          <p:spPr>
            <a:xfrm>
              <a:off x="7665095" y="3859586"/>
              <a:ext cx="159646" cy="300363"/>
            </a:xfrm>
            <a:custGeom>
              <a:avLst/>
              <a:gdLst/>
              <a:ahLst/>
              <a:cxnLst/>
              <a:rect l="l" t="t" r="r" b="b"/>
              <a:pathLst>
                <a:path w="6098" h="11473" extrusionOk="0">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42"/>
            <p:cNvSpPr/>
            <p:nvPr/>
          </p:nvSpPr>
          <p:spPr>
            <a:xfrm>
              <a:off x="7582733" y="4022425"/>
              <a:ext cx="235332" cy="139278"/>
            </a:xfrm>
            <a:custGeom>
              <a:avLst/>
              <a:gdLst/>
              <a:ahLst/>
              <a:cxnLst/>
              <a:rect l="l" t="t" r="r" b="b"/>
              <a:pathLst>
                <a:path w="8989" h="5320" extrusionOk="0">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42"/>
            <p:cNvSpPr/>
            <p:nvPr/>
          </p:nvSpPr>
          <p:spPr>
            <a:xfrm>
              <a:off x="7770365" y="4029756"/>
              <a:ext cx="47962" cy="129931"/>
            </a:xfrm>
            <a:custGeom>
              <a:avLst/>
              <a:gdLst/>
              <a:ahLst/>
              <a:cxnLst/>
              <a:rect l="l" t="t" r="r" b="b"/>
              <a:pathLst>
                <a:path w="1832" h="4963" extrusionOk="0">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42"/>
            <p:cNvSpPr/>
            <p:nvPr/>
          </p:nvSpPr>
          <p:spPr>
            <a:xfrm>
              <a:off x="7770627" y="4065963"/>
              <a:ext cx="17750" cy="15106"/>
            </a:xfrm>
            <a:custGeom>
              <a:avLst/>
              <a:gdLst/>
              <a:ahLst/>
              <a:cxnLst/>
              <a:rect l="l" t="t" r="r" b="b"/>
              <a:pathLst>
                <a:path w="678" h="577" extrusionOk="0">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42"/>
            <p:cNvSpPr/>
            <p:nvPr/>
          </p:nvSpPr>
          <p:spPr>
            <a:xfrm>
              <a:off x="7734027" y="4121674"/>
              <a:ext cx="15368" cy="13064"/>
            </a:xfrm>
            <a:custGeom>
              <a:avLst/>
              <a:gdLst/>
              <a:ahLst/>
              <a:cxnLst/>
              <a:rect l="l" t="t" r="r" b="b"/>
              <a:pathLst>
                <a:path w="587" h="499" extrusionOk="0">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42"/>
            <p:cNvSpPr/>
            <p:nvPr/>
          </p:nvSpPr>
          <p:spPr>
            <a:xfrm>
              <a:off x="7633522" y="4056904"/>
              <a:ext cx="15368" cy="13142"/>
            </a:xfrm>
            <a:custGeom>
              <a:avLst/>
              <a:gdLst/>
              <a:ahLst/>
              <a:cxnLst/>
              <a:rect l="l" t="t" r="r" b="b"/>
              <a:pathLst>
                <a:path w="587" h="502" extrusionOk="0">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42"/>
            <p:cNvSpPr/>
            <p:nvPr/>
          </p:nvSpPr>
          <p:spPr>
            <a:xfrm>
              <a:off x="7655304" y="4121674"/>
              <a:ext cx="15368" cy="13064"/>
            </a:xfrm>
            <a:custGeom>
              <a:avLst/>
              <a:gdLst/>
              <a:ahLst/>
              <a:cxnLst/>
              <a:rect l="l" t="t" r="r" b="b"/>
              <a:pathLst>
                <a:path w="587" h="499" extrusionOk="0">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42"/>
            <p:cNvSpPr/>
            <p:nvPr/>
          </p:nvSpPr>
          <p:spPr>
            <a:xfrm>
              <a:off x="7693527" y="4070858"/>
              <a:ext cx="18378" cy="15734"/>
            </a:xfrm>
            <a:custGeom>
              <a:avLst/>
              <a:gdLst/>
              <a:ahLst/>
              <a:cxnLst/>
              <a:rect l="l" t="t" r="r" b="b"/>
              <a:pathLst>
                <a:path w="702" h="601" extrusionOk="0">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42"/>
            <p:cNvSpPr/>
            <p:nvPr/>
          </p:nvSpPr>
          <p:spPr>
            <a:xfrm>
              <a:off x="7552024" y="3826128"/>
              <a:ext cx="281880" cy="340733"/>
            </a:xfrm>
            <a:custGeom>
              <a:avLst/>
              <a:gdLst/>
              <a:ahLst/>
              <a:cxnLst/>
              <a:rect l="l" t="t" r="r" b="b"/>
              <a:pathLst>
                <a:path w="10767" h="13015" extrusionOk="0">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2" name="Google Shape;9962;p42"/>
          <p:cNvGrpSpPr/>
          <p:nvPr/>
        </p:nvGrpSpPr>
        <p:grpSpPr>
          <a:xfrm>
            <a:off x="7307852" y="5960758"/>
            <a:ext cx="248384" cy="433695"/>
            <a:chOff x="6264910" y="4289828"/>
            <a:chExt cx="202895" cy="354268"/>
          </a:xfrm>
        </p:grpSpPr>
        <p:sp>
          <p:nvSpPr>
            <p:cNvPr id="9963" name="Google Shape;9963;p42"/>
            <p:cNvSpPr/>
            <p:nvPr/>
          </p:nvSpPr>
          <p:spPr>
            <a:xfrm>
              <a:off x="6268811" y="4364781"/>
              <a:ext cx="77493" cy="31468"/>
            </a:xfrm>
            <a:custGeom>
              <a:avLst/>
              <a:gdLst/>
              <a:ahLst/>
              <a:cxnLst/>
              <a:rect l="l" t="t" r="r" b="b"/>
              <a:pathLst>
                <a:path w="2960" h="1202" extrusionOk="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42"/>
            <p:cNvSpPr/>
            <p:nvPr/>
          </p:nvSpPr>
          <p:spPr>
            <a:xfrm>
              <a:off x="6324391" y="4364781"/>
              <a:ext cx="21913" cy="31468"/>
            </a:xfrm>
            <a:custGeom>
              <a:avLst/>
              <a:gdLst/>
              <a:ahLst/>
              <a:cxnLst/>
              <a:rect l="l" t="t" r="r" b="b"/>
              <a:pathLst>
                <a:path w="837" h="1202" extrusionOk="0">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42"/>
            <p:cNvSpPr/>
            <p:nvPr/>
          </p:nvSpPr>
          <p:spPr>
            <a:xfrm>
              <a:off x="6270068" y="4536967"/>
              <a:ext cx="76236" cy="31599"/>
            </a:xfrm>
            <a:custGeom>
              <a:avLst/>
              <a:gdLst/>
              <a:ahLst/>
              <a:cxnLst/>
              <a:rect l="l" t="t" r="r" b="b"/>
              <a:pathLst>
                <a:path w="2912" h="1207" extrusionOk="0">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42"/>
            <p:cNvSpPr/>
            <p:nvPr/>
          </p:nvSpPr>
          <p:spPr>
            <a:xfrm>
              <a:off x="6324391" y="4536967"/>
              <a:ext cx="23169" cy="31599"/>
            </a:xfrm>
            <a:custGeom>
              <a:avLst/>
              <a:gdLst/>
              <a:ahLst/>
              <a:cxnLst/>
              <a:rect l="l" t="t" r="r" b="b"/>
              <a:pathLst>
                <a:path w="885" h="1207" extrusionOk="0">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42"/>
            <p:cNvSpPr/>
            <p:nvPr/>
          </p:nvSpPr>
          <p:spPr>
            <a:xfrm>
              <a:off x="6386150" y="4450940"/>
              <a:ext cx="76367" cy="31468"/>
            </a:xfrm>
            <a:custGeom>
              <a:avLst/>
              <a:gdLst/>
              <a:ahLst/>
              <a:cxnLst/>
              <a:rect l="l" t="t" r="r" b="b"/>
              <a:pathLst>
                <a:path w="2917" h="1202" extrusionOk="0">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42"/>
            <p:cNvSpPr/>
            <p:nvPr/>
          </p:nvSpPr>
          <p:spPr>
            <a:xfrm>
              <a:off x="6438327" y="4450809"/>
              <a:ext cx="24190" cy="31468"/>
            </a:xfrm>
            <a:custGeom>
              <a:avLst/>
              <a:gdLst/>
              <a:ahLst/>
              <a:cxnLst/>
              <a:rect l="l" t="t" r="r" b="b"/>
              <a:pathLst>
                <a:path w="924" h="1202" extrusionOk="0">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42"/>
            <p:cNvSpPr/>
            <p:nvPr/>
          </p:nvSpPr>
          <p:spPr>
            <a:xfrm>
              <a:off x="6264910" y="4289828"/>
              <a:ext cx="86734" cy="354268"/>
            </a:xfrm>
            <a:custGeom>
              <a:avLst/>
              <a:gdLst/>
              <a:ahLst/>
              <a:cxnLst/>
              <a:rect l="l" t="t" r="r" b="b"/>
              <a:pathLst>
                <a:path w="3313" h="13532" extrusionOk="0">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42"/>
            <p:cNvSpPr/>
            <p:nvPr/>
          </p:nvSpPr>
          <p:spPr>
            <a:xfrm>
              <a:off x="6380731" y="4289828"/>
              <a:ext cx="87075" cy="353823"/>
            </a:xfrm>
            <a:custGeom>
              <a:avLst/>
              <a:gdLst/>
              <a:ahLst/>
              <a:cxnLst/>
              <a:rect l="l" t="t" r="r" b="b"/>
              <a:pathLst>
                <a:path w="3326" h="13515" extrusionOk="0">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1" name="Google Shape;9971;p42"/>
          <p:cNvGrpSpPr/>
          <p:nvPr/>
        </p:nvGrpSpPr>
        <p:grpSpPr>
          <a:xfrm>
            <a:off x="9398412" y="5393609"/>
            <a:ext cx="411164" cy="415843"/>
            <a:chOff x="7972606" y="3826547"/>
            <a:chExt cx="335863" cy="339685"/>
          </a:xfrm>
        </p:grpSpPr>
        <p:sp>
          <p:nvSpPr>
            <p:cNvPr id="9972" name="Google Shape;9972;p42"/>
            <p:cNvSpPr/>
            <p:nvPr/>
          </p:nvSpPr>
          <p:spPr>
            <a:xfrm>
              <a:off x="8048318" y="3874299"/>
              <a:ext cx="198759" cy="189622"/>
            </a:xfrm>
            <a:custGeom>
              <a:avLst/>
              <a:gdLst/>
              <a:ahLst/>
              <a:cxnLst/>
              <a:rect l="l" t="t" r="r" b="b"/>
              <a:pathLst>
                <a:path w="7592" h="7243" extrusionOk="0">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42"/>
            <p:cNvSpPr/>
            <p:nvPr/>
          </p:nvSpPr>
          <p:spPr>
            <a:xfrm>
              <a:off x="8052507" y="3989779"/>
              <a:ext cx="163965" cy="19373"/>
            </a:xfrm>
            <a:custGeom>
              <a:avLst/>
              <a:gdLst/>
              <a:ahLst/>
              <a:cxnLst/>
              <a:rect l="l" t="t" r="r" b="b"/>
              <a:pathLst>
                <a:path w="6263" h="740" extrusionOk="0">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42"/>
            <p:cNvSpPr/>
            <p:nvPr/>
          </p:nvSpPr>
          <p:spPr>
            <a:xfrm>
              <a:off x="8046302" y="3936712"/>
              <a:ext cx="168442" cy="25133"/>
            </a:xfrm>
            <a:custGeom>
              <a:avLst/>
              <a:gdLst/>
              <a:ahLst/>
              <a:cxnLst/>
              <a:rect l="l" t="t" r="r" b="b"/>
              <a:pathLst>
                <a:path w="6434" h="960" extrusionOk="0">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42"/>
            <p:cNvSpPr/>
            <p:nvPr/>
          </p:nvSpPr>
          <p:spPr>
            <a:xfrm>
              <a:off x="8076017" y="3967133"/>
              <a:ext cx="162866" cy="16467"/>
            </a:xfrm>
            <a:custGeom>
              <a:avLst/>
              <a:gdLst/>
              <a:ahLst/>
              <a:cxnLst/>
              <a:rect l="l" t="t" r="r" b="b"/>
              <a:pathLst>
                <a:path w="6221" h="629" extrusionOk="0">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42"/>
            <p:cNvSpPr/>
            <p:nvPr/>
          </p:nvSpPr>
          <p:spPr>
            <a:xfrm>
              <a:off x="8075991" y="3902364"/>
              <a:ext cx="162892" cy="16467"/>
            </a:xfrm>
            <a:custGeom>
              <a:avLst/>
              <a:gdLst/>
              <a:ahLst/>
              <a:cxnLst/>
              <a:rect l="l" t="t" r="r" b="b"/>
              <a:pathLst>
                <a:path w="6222" h="629" extrusionOk="0">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42"/>
            <p:cNvSpPr/>
            <p:nvPr/>
          </p:nvSpPr>
          <p:spPr>
            <a:xfrm>
              <a:off x="8076095" y="4016718"/>
              <a:ext cx="167343" cy="25630"/>
            </a:xfrm>
            <a:custGeom>
              <a:avLst/>
              <a:gdLst/>
              <a:ahLst/>
              <a:cxnLst/>
              <a:rect l="l" t="t" r="r" b="b"/>
              <a:pathLst>
                <a:path w="6392" h="979" extrusionOk="0">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42"/>
            <p:cNvSpPr/>
            <p:nvPr/>
          </p:nvSpPr>
          <p:spPr>
            <a:xfrm>
              <a:off x="8053868" y="3874168"/>
              <a:ext cx="116737" cy="26939"/>
            </a:xfrm>
            <a:custGeom>
              <a:avLst/>
              <a:gdLst/>
              <a:ahLst/>
              <a:cxnLst/>
              <a:rect l="l" t="t" r="r" b="b"/>
              <a:pathLst>
                <a:path w="4459" h="1029" extrusionOk="0">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42"/>
            <p:cNvSpPr/>
            <p:nvPr/>
          </p:nvSpPr>
          <p:spPr>
            <a:xfrm>
              <a:off x="7988968" y="3831678"/>
              <a:ext cx="305887" cy="329528"/>
            </a:xfrm>
            <a:custGeom>
              <a:avLst/>
              <a:gdLst/>
              <a:ahLst/>
              <a:cxnLst/>
              <a:rect l="l" t="t" r="r" b="b"/>
              <a:pathLst>
                <a:path w="11684" h="12587" extrusionOk="0">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42"/>
            <p:cNvSpPr/>
            <p:nvPr/>
          </p:nvSpPr>
          <p:spPr>
            <a:xfrm>
              <a:off x="8191706" y="4076775"/>
              <a:ext cx="27306" cy="21782"/>
            </a:xfrm>
            <a:custGeom>
              <a:avLst/>
              <a:gdLst/>
              <a:ahLst/>
              <a:cxnLst/>
              <a:rect l="l" t="t" r="r" b="b"/>
              <a:pathLst>
                <a:path w="1043" h="832" extrusionOk="0">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42"/>
            <p:cNvSpPr/>
            <p:nvPr/>
          </p:nvSpPr>
          <p:spPr>
            <a:xfrm>
              <a:off x="8016876" y="3890400"/>
              <a:ext cx="46810" cy="228551"/>
            </a:xfrm>
            <a:custGeom>
              <a:avLst/>
              <a:gdLst/>
              <a:ahLst/>
              <a:cxnLst/>
              <a:rect l="l" t="t" r="r" b="b"/>
              <a:pathLst>
                <a:path w="1788" h="8730" extrusionOk="0">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42"/>
            <p:cNvSpPr/>
            <p:nvPr/>
          </p:nvSpPr>
          <p:spPr>
            <a:xfrm>
              <a:off x="8005697" y="3831678"/>
              <a:ext cx="289420" cy="273686"/>
            </a:xfrm>
            <a:custGeom>
              <a:avLst/>
              <a:gdLst/>
              <a:ahLst/>
              <a:cxnLst/>
              <a:rect l="l" t="t" r="r" b="b"/>
              <a:pathLst>
                <a:path w="11055" h="10454" extrusionOk="0">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42"/>
            <p:cNvSpPr/>
            <p:nvPr/>
          </p:nvSpPr>
          <p:spPr>
            <a:xfrm>
              <a:off x="8202518" y="4127329"/>
              <a:ext cx="20394" cy="33877"/>
            </a:xfrm>
            <a:custGeom>
              <a:avLst/>
              <a:gdLst/>
              <a:ahLst/>
              <a:cxnLst/>
              <a:rect l="l" t="t" r="r" b="b"/>
              <a:pathLst>
                <a:path w="779" h="1294" extrusionOk="0">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42"/>
            <p:cNvSpPr/>
            <p:nvPr/>
          </p:nvSpPr>
          <p:spPr>
            <a:xfrm>
              <a:off x="7972606" y="3826547"/>
              <a:ext cx="335863" cy="339685"/>
            </a:xfrm>
            <a:custGeom>
              <a:avLst/>
              <a:gdLst/>
              <a:ahLst/>
              <a:cxnLst/>
              <a:rect l="l" t="t" r="r" b="b"/>
              <a:pathLst>
                <a:path w="12829" h="12975" extrusionOk="0">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5" name="Google Shape;9985;p42"/>
          <p:cNvGrpSpPr/>
          <p:nvPr/>
        </p:nvGrpSpPr>
        <p:grpSpPr>
          <a:xfrm>
            <a:off x="6138299" y="4270753"/>
            <a:ext cx="455328" cy="449527"/>
            <a:chOff x="5309550" y="2909330"/>
            <a:chExt cx="371939" cy="367201"/>
          </a:xfrm>
        </p:grpSpPr>
        <p:sp>
          <p:nvSpPr>
            <p:cNvPr id="9986" name="Google Shape;9986;p42"/>
            <p:cNvSpPr/>
            <p:nvPr/>
          </p:nvSpPr>
          <p:spPr>
            <a:xfrm>
              <a:off x="5340102" y="2937683"/>
              <a:ext cx="311202" cy="310678"/>
            </a:xfrm>
            <a:custGeom>
              <a:avLst/>
              <a:gdLst/>
              <a:ahLst/>
              <a:cxnLst/>
              <a:rect l="l" t="t" r="r" b="b"/>
              <a:pathLst>
                <a:path w="11887" h="11867" extrusionOk="0">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42"/>
            <p:cNvSpPr/>
            <p:nvPr/>
          </p:nvSpPr>
          <p:spPr>
            <a:xfrm>
              <a:off x="5465138" y="2980461"/>
              <a:ext cx="186271" cy="268031"/>
            </a:xfrm>
            <a:custGeom>
              <a:avLst/>
              <a:gdLst/>
              <a:ahLst/>
              <a:cxnLst/>
              <a:rect l="l" t="t" r="r" b="b"/>
              <a:pathLst>
                <a:path w="7115" h="10238" extrusionOk="0">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42"/>
            <p:cNvSpPr/>
            <p:nvPr/>
          </p:nvSpPr>
          <p:spPr>
            <a:xfrm>
              <a:off x="5467599" y="3048451"/>
              <a:ext cx="130115" cy="140744"/>
            </a:xfrm>
            <a:custGeom>
              <a:avLst/>
              <a:gdLst/>
              <a:ahLst/>
              <a:cxnLst/>
              <a:rect l="l" t="t" r="r" b="b"/>
              <a:pathLst>
                <a:path w="4970" h="5376" extrusionOk="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42"/>
            <p:cNvSpPr/>
            <p:nvPr/>
          </p:nvSpPr>
          <p:spPr>
            <a:xfrm>
              <a:off x="5478463" y="3049236"/>
              <a:ext cx="119381" cy="139958"/>
            </a:xfrm>
            <a:custGeom>
              <a:avLst/>
              <a:gdLst/>
              <a:ahLst/>
              <a:cxnLst/>
              <a:rect l="l" t="t" r="r" b="b"/>
              <a:pathLst>
                <a:path w="4560" h="5346" extrusionOk="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42"/>
            <p:cNvSpPr/>
            <p:nvPr/>
          </p:nvSpPr>
          <p:spPr>
            <a:xfrm>
              <a:off x="5420736" y="3021485"/>
              <a:ext cx="68722" cy="68827"/>
            </a:xfrm>
            <a:custGeom>
              <a:avLst/>
              <a:gdLst/>
              <a:ahLst/>
              <a:cxnLst/>
              <a:rect l="l" t="t" r="r" b="b"/>
              <a:pathLst>
                <a:path w="2625" h="2629" extrusionOk="0">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42"/>
            <p:cNvSpPr/>
            <p:nvPr/>
          </p:nvSpPr>
          <p:spPr>
            <a:xfrm>
              <a:off x="5428276" y="3022218"/>
              <a:ext cx="61183" cy="68147"/>
            </a:xfrm>
            <a:custGeom>
              <a:avLst/>
              <a:gdLst/>
              <a:ahLst/>
              <a:cxnLst/>
              <a:rect l="l" t="t" r="r" b="b"/>
              <a:pathLst>
                <a:path w="2337" h="2603" extrusionOk="0">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42"/>
            <p:cNvSpPr/>
            <p:nvPr/>
          </p:nvSpPr>
          <p:spPr>
            <a:xfrm>
              <a:off x="5546767" y="2918310"/>
              <a:ext cx="34846" cy="41286"/>
            </a:xfrm>
            <a:custGeom>
              <a:avLst/>
              <a:gdLst/>
              <a:ahLst/>
              <a:cxnLst/>
              <a:rect l="l" t="t" r="r" b="b"/>
              <a:pathLst>
                <a:path w="1331" h="1577" extrusionOk="0">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42"/>
            <p:cNvSpPr/>
            <p:nvPr/>
          </p:nvSpPr>
          <p:spPr>
            <a:xfrm>
              <a:off x="5632663" y="3017480"/>
              <a:ext cx="43040" cy="32306"/>
            </a:xfrm>
            <a:custGeom>
              <a:avLst/>
              <a:gdLst/>
              <a:ahLst/>
              <a:cxnLst/>
              <a:rect l="l" t="t" r="r" b="b"/>
              <a:pathLst>
                <a:path w="1644" h="1234" extrusionOk="0">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42"/>
            <p:cNvSpPr/>
            <p:nvPr/>
          </p:nvSpPr>
          <p:spPr>
            <a:xfrm>
              <a:off x="5629522" y="3144086"/>
              <a:ext cx="42909" cy="33249"/>
            </a:xfrm>
            <a:custGeom>
              <a:avLst/>
              <a:gdLst/>
              <a:ahLst/>
              <a:cxnLst/>
              <a:rect l="l" t="t" r="r" b="b"/>
              <a:pathLst>
                <a:path w="1639" h="1270" extrusionOk="0">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42"/>
            <p:cNvSpPr/>
            <p:nvPr/>
          </p:nvSpPr>
          <p:spPr>
            <a:xfrm>
              <a:off x="5539463" y="3230114"/>
              <a:ext cx="33720" cy="41469"/>
            </a:xfrm>
            <a:custGeom>
              <a:avLst/>
              <a:gdLst/>
              <a:ahLst/>
              <a:cxnLst/>
              <a:rect l="l" t="t" r="r" b="b"/>
              <a:pathLst>
                <a:path w="1288" h="1584" extrusionOk="0">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42"/>
            <p:cNvSpPr/>
            <p:nvPr/>
          </p:nvSpPr>
          <p:spPr>
            <a:xfrm>
              <a:off x="5410160" y="3226841"/>
              <a:ext cx="34741" cy="41233"/>
            </a:xfrm>
            <a:custGeom>
              <a:avLst/>
              <a:gdLst/>
              <a:ahLst/>
              <a:cxnLst/>
              <a:rect l="l" t="t" r="r" b="b"/>
              <a:pathLst>
                <a:path w="1327" h="1575" extrusionOk="0">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42"/>
            <p:cNvSpPr/>
            <p:nvPr/>
          </p:nvSpPr>
          <p:spPr>
            <a:xfrm>
              <a:off x="5315833" y="3136782"/>
              <a:ext cx="43171" cy="32228"/>
            </a:xfrm>
            <a:custGeom>
              <a:avLst/>
              <a:gdLst/>
              <a:ahLst/>
              <a:cxnLst/>
              <a:rect l="l" t="t" r="r" b="b"/>
              <a:pathLst>
                <a:path w="1649" h="1231" extrusionOk="0">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42"/>
            <p:cNvSpPr/>
            <p:nvPr/>
          </p:nvSpPr>
          <p:spPr>
            <a:xfrm>
              <a:off x="5319367" y="3009102"/>
              <a:ext cx="42909" cy="33249"/>
            </a:xfrm>
            <a:custGeom>
              <a:avLst/>
              <a:gdLst/>
              <a:ahLst/>
              <a:cxnLst/>
              <a:rect l="l" t="t" r="r" b="b"/>
              <a:pathLst>
                <a:path w="1639" h="1270" extrusionOk="0">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42"/>
            <p:cNvSpPr/>
            <p:nvPr/>
          </p:nvSpPr>
          <p:spPr>
            <a:xfrm>
              <a:off x="5418459" y="2914723"/>
              <a:ext cx="33746" cy="41600"/>
            </a:xfrm>
            <a:custGeom>
              <a:avLst/>
              <a:gdLst/>
              <a:ahLst/>
              <a:cxnLst/>
              <a:rect l="l" t="t" r="r" b="b"/>
              <a:pathLst>
                <a:path w="1289" h="1589" extrusionOk="0">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42"/>
            <p:cNvSpPr/>
            <p:nvPr/>
          </p:nvSpPr>
          <p:spPr>
            <a:xfrm>
              <a:off x="5414453" y="3016040"/>
              <a:ext cx="80530" cy="79770"/>
            </a:xfrm>
            <a:custGeom>
              <a:avLst/>
              <a:gdLst/>
              <a:ahLst/>
              <a:cxnLst/>
              <a:rect l="l" t="t" r="r" b="b"/>
              <a:pathLst>
                <a:path w="3076" h="3047" extrusionOk="0">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42"/>
            <p:cNvSpPr/>
            <p:nvPr/>
          </p:nvSpPr>
          <p:spPr>
            <a:xfrm>
              <a:off x="5309550" y="2909330"/>
              <a:ext cx="371939" cy="367201"/>
            </a:xfrm>
            <a:custGeom>
              <a:avLst/>
              <a:gdLst/>
              <a:ahLst/>
              <a:cxnLst/>
              <a:rect l="l" t="t" r="r" b="b"/>
              <a:pathLst>
                <a:path w="14207" h="14026" extrusionOk="0">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42"/>
            <p:cNvSpPr/>
            <p:nvPr/>
          </p:nvSpPr>
          <p:spPr>
            <a:xfrm>
              <a:off x="5471918" y="3042927"/>
              <a:ext cx="132340" cy="151635"/>
            </a:xfrm>
            <a:custGeom>
              <a:avLst/>
              <a:gdLst/>
              <a:ahLst/>
              <a:cxnLst/>
              <a:rect l="l" t="t" r="r" b="b"/>
              <a:pathLst>
                <a:path w="5055" h="5792" extrusionOk="0">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06"/>
        <p:cNvGrpSpPr/>
        <p:nvPr/>
      </p:nvGrpSpPr>
      <p:grpSpPr>
        <a:xfrm>
          <a:off x="0" y="0"/>
          <a:ext cx="0" cy="0"/>
          <a:chOff x="0" y="0"/>
          <a:chExt cx="0" cy="0"/>
        </a:xfrm>
      </p:grpSpPr>
      <p:sp>
        <p:nvSpPr>
          <p:cNvPr id="10007" name="Google Shape;10007;p43"/>
          <p:cNvSpPr txBox="1"/>
          <p:nvPr/>
        </p:nvSpPr>
        <p:spPr>
          <a:xfrm>
            <a:off x="993518" y="1052352"/>
            <a:ext cx="4071600" cy="708900"/>
          </a:xfrm>
          <a:prstGeom prst="rect">
            <a:avLst/>
          </a:prstGeom>
          <a:noFill/>
          <a:ln>
            <a:noFill/>
          </a:ln>
        </p:spPr>
        <p:txBody>
          <a:bodyPr spcFirstLastPara="1" wrap="square" lIns="116050" tIns="116050" rIns="116050" bIns="116050" anchor="t" anchorCtr="0">
            <a:noAutofit/>
          </a:bodyPr>
          <a:lstStyle/>
          <a:p>
            <a:pPr marL="0" lvl="0" indent="0" algn="ctr" rtl="0">
              <a:spcBef>
                <a:spcPts val="0"/>
              </a:spcBef>
              <a:spcAft>
                <a:spcPts val="0"/>
              </a:spcAft>
              <a:buNone/>
            </a:pPr>
            <a:r>
              <a:rPr lang="en" sz="3000">
                <a:solidFill>
                  <a:srgbClr val="FFFFFF"/>
                </a:solidFill>
              </a:rPr>
              <a:t>Business Icons</a:t>
            </a:r>
            <a:endParaRPr sz="3000">
              <a:solidFill>
                <a:srgbClr val="FFFFFF"/>
              </a:solidFill>
            </a:endParaRPr>
          </a:p>
        </p:txBody>
      </p:sp>
      <p:sp>
        <p:nvSpPr>
          <p:cNvPr id="10008" name="Google Shape;10008;p43"/>
          <p:cNvSpPr txBox="1"/>
          <p:nvPr/>
        </p:nvSpPr>
        <p:spPr>
          <a:xfrm>
            <a:off x="5680885" y="1052352"/>
            <a:ext cx="4071600" cy="708900"/>
          </a:xfrm>
          <a:prstGeom prst="rect">
            <a:avLst/>
          </a:prstGeom>
          <a:noFill/>
          <a:ln>
            <a:noFill/>
          </a:ln>
        </p:spPr>
        <p:txBody>
          <a:bodyPr spcFirstLastPara="1" wrap="square" lIns="116050" tIns="116050" rIns="116050" bIns="116050" anchor="t" anchorCtr="0">
            <a:noAutofit/>
          </a:bodyPr>
          <a:lstStyle/>
          <a:p>
            <a:pPr marL="0" lvl="0" indent="0" algn="ctr" rtl="0">
              <a:spcBef>
                <a:spcPts val="0"/>
              </a:spcBef>
              <a:spcAft>
                <a:spcPts val="0"/>
              </a:spcAft>
              <a:buNone/>
            </a:pPr>
            <a:r>
              <a:rPr lang="en" sz="3000">
                <a:solidFill>
                  <a:srgbClr val="FFFFFF"/>
                </a:solidFill>
              </a:rPr>
              <a:t>Teamwork Icons</a:t>
            </a:r>
            <a:endParaRPr sz="3000">
              <a:solidFill>
                <a:srgbClr val="FFFFFF"/>
              </a:solidFill>
            </a:endParaRPr>
          </a:p>
        </p:txBody>
      </p:sp>
      <p:grpSp>
        <p:nvGrpSpPr>
          <p:cNvPr id="10009" name="Google Shape;10009;p43"/>
          <p:cNvGrpSpPr/>
          <p:nvPr/>
        </p:nvGrpSpPr>
        <p:grpSpPr>
          <a:xfrm>
            <a:off x="998037" y="2590680"/>
            <a:ext cx="298637" cy="415914"/>
            <a:chOff x="910401" y="1511703"/>
            <a:chExt cx="248243" cy="345731"/>
          </a:xfrm>
        </p:grpSpPr>
        <p:sp>
          <p:nvSpPr>
            <p:cNvPr id="10010" name="Google Shape;10010;p43"/>
            <p:cNvSpPr/>
            <p:nvPr/>
          </p:nvSpPr>
          <p:spPr>
            <a:xfrm>
              <a:off x="915437" y="1538508"/>
              <a:ext cx="238172" cy="313891"/>
            </a:xfrm>
            <a:custGeom>
              <a:avLst/>
              <a:gdLst/>
              <a:ahLst/>
              <a:cxnLst/>
              <a:rect l="l" t="t" r="r" b="b"/>
              <a:pathLst>
                <a:path w="9081" h="11968" extrusionOk="0">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43"/>
            <p:cNvSpPr/>
            <p:nvPr/>
          </p:nvSpPr>
          <p:spPr>
            <a:xfrm>
              <a:off x="937022" y="1560093"/>
              <a:ext cx="194870" cy="259862"/>
            </a:xfrm>
            <a:custGeom>
              <a:avLst/>
              <a:gdLst/>
              <a:ahLst/>
              <a:cxnLst/>
              <a:rect l="l" t="t" r="r" b="b"/>
              <a:pathLst>
                <a:path w="7430" h="9908" extrusionOk="0">
                  <a:moveTo>
                    <a:pt x="1" y="0"/>
                  </a:moveTo>
                  <a:lnTo>
                    <a:pt x="1" y="9908"/>
                  </a:lnTo>
                  <a:lnTo>
                    <a:pt x="7430" y="9908"/>
                  </a:lnTo>
                  <a:lnTo>
                    <a:pt x="743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43"/>
            <p:cNvSpPr/>
            <p:nvPr/>
          </p:nvSpPr>
          <p:spPr>
            <a:xfrm>
              <a:off x="985726" y="1516765"/>
              <a:ext cx="97461" cy="43485"/>
            </a:xfrm>
            <a:custGeom>
              <a:avLst/>
              <a:gdLst/>
              <a:ahLst/>
              <a:cxnLst/>
              <a:rect l="l" t="t" r="r" b="b"/>
              <a:pathLst>
                <a:path w="3716" h="1658" extrusionOk="0">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43"/>
            <p:cNvSpPr/>
            <p:nvPr/>
          </p:nvSpPr>
          <p:spPr>
            <a:xfrm>
              <a:off x="966816" y="1665580"/>
              <a:ext cx="27145" cy="27172"/>
            </a:xfrm>
            <a:custGeom>
              <a:avLst/>
              <a:gdLst/>
              <a:ahLst/>
              <a:cxnLst/>
              <a:rect l="l" t="t" r="r" b="b"/>
              <a:pathLst>
                <a:path w="1035" h="1036" extrusionOk="0">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43"/>
            <p:cNvSpPr/>
            <p:nvPr/>
          </p:nvSpPr>
          <p:spPr>
            <a:xfrm>
              <a:off x="966816" y="1714311"/>
              <a:ext cx="27145" cy="27145"/>
            </a:xfrm>
            <a:custGeom>
              <a:avLst/>
              <a:gdLst/>
              <a:ahLst/>
              <a:cxnLst/>
              <a:rect l="l" t="t" r="r" b="b"/>
              <a:pathLst>
                <a:path w="1035" h="1035" extrusionOk="0">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43"/>
            <p:cNvSpPr/>
            <p:nvPr/>
          </p:nvSpPr>
          <p:spPr>
            <a:xfrm>
              <a:off x="966816" y="1763015"/>
              <a:ext cx="27145" cy="27172"/>
            </a:xfrm>
            <a:custGeom>
              <a:avLst/>
              <a:gdLst/>
              <a:ahLst/>
              <a:cxnLst/>
              <a:rect l="l" t="t" r="r" b="b"/>
              <a:pathLst>
                <a:path w="1035" h="1036" extrusionOk="0">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43"/>
            <p:cNvSpPr/>
            <p:nvPr/>
          </p:nvSpPr>
          <p:spPr>
            <a:xfrm>
              <a:off x="964167" y="1581783"/>
              <a:ext cx="32443" cy="32470"/>
            </a:xfrm>
            <a:custGeom>
              <a:avLst/>
              <a:gdLst/>
              <a:ahLst/>
              <a:cxnLst/>
              <a:rect l="l" t="t" r="r" b="b"/>
              <a:pathLst>
                <a:path w="1237" h="1238" extrusionOk="0">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43"/>
            <p:cNvSpPr/>
            <p:nvPr/>
          </p:nvSpPr>
          <p:spPr>
            <a:xfrm>
              <a:off x="910401" y="1511703"/>
              <a:ext cx="248243" cy="345731"/>
            </a:xfrm>
            <a:custGeom>
              <a:avLst/>
              <a:gdLst/>
              <a:ahLst/>
              <a:cxnLst/>
              <a:rect l="l" t="t" r="r" b="b"/>
              <a:pathLst>
                <a:path w="9465" h="13182" extrusionOk="0">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43"/>
            <p:cNvSpPr/>
            <p:nvPr/>
          </p:nvSpPr>
          <p:spPr>
            <a:xfrm>
              <a:off x="1027769" y="1533472"/>
              <a:ext cx="13507" cy="10098"/>
            </a:xfrm>
            <a:custGeom>
              <a:avLst/>
              <a:gdLst/>
              <a:ahLst/>
              <a:cxnLst/>
              <a:rect l="l" t="t" r="r" b="b"/>
              <a:pathLst>
                <a:path w="515" h="385" extrusionOk="0">
                  <a:moveTo>
                    <a:pt x="260" y="0"/>
                  </a:moveTo>
                  <a:cubicBezTo>
                    <a:pt x="0" y="0"/>
                    <a:pt x="0" y="385"/>
                    <a:pt x="260" y="385"/>
                  </a:cubicBezTo>
                  <a:cubicBezTo>
                    <a:pt x="515" y="385"/>
                    <a:pt x="515"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43"/>
            <p:cNvSpPr/>
            <p:nvPr/>
          </p:nvSpPr>
          <p:spPr>
            <a:xfrm>
              <a:off x="931986" y="1555031"/>
              <a:ext cx="204968" cy="269986"/>
            </a:xfrm>
            <a:custGeom>
              <a:avLst/>
              <a:gdLst/>
              <a:ahLst/>
              <a:cxnLst/>
              <a:rect l="l" t="t" r="r" b="b"/>
              <a:pathLst>
                <a:path w="7815" h="10294" extrusionOk="0">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43"/>
            <p:cNvSpPr/>
            <p:nvPr/>
          </p:nvSpPr>
          <p:spPr>
            <a:xfrm>
              <a:off x="959132" y="1663324"/>
              <a:ext cx="37112" cy="31788"/>
            </a:xfrm>
            <a:custGeom>
              <a:avLst/>
              <a:gdLst/>
              <a:ahLst/>
              <a:cxnLst/>
              <a:rect l="l" t="t" r="r" b="b"/>
              <a:pathLst>
                <a:path w="1415" h="1212" extrusionOk="0">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43"/>
            <p:cNvSpPr/>
            <p:nvPr/>
          </p:nvSpPr>
          <p:spPr>
            <a:xfrm>
              <a:off x="959132" y="1712029"/>
              <a:ext cx="37112" cy="31788"/>
            </a:xfrm>
            <a:custGeom>
              <a:avLst/>
              <a:gdLst/>
              <a:ahLst/>
              <a:cxnLst/>
              <a:rect l="l" t="t" r="r" b="b"/>
              <a:pathLst>
                <a:path w="1415" h="1212" extrusionOk="0">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43"/>
            <p:cNvSpPr/>
            <p:nvPr/>
          </p:nvSpPr>
          <p:spPr>
            <a:xfrm>
              <a:off x="959132" y="1760733"/>
              <a:ext cx="37112" cy="31788"/>
            </a:xfrm>
            <a:custGeom>
              <a:avLst/>
              <a:gdLst/>
              <a:ahLst/>
              <a:cxnLst/>
              <a:rect l="l" t="t" r="r" b="b"/>
              <a:pathLst>
                <a:path w="1415" h="1212" extrusionOk="0">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43"/>
            <p:cNvSpPr/>
            <p:nvPr/>
          </p:nvSpPr>
          <p:spPr>
            <a:xfrm>
              <a:off x="1006053" y="1663324"/>
              <a:ext cx="62238" cy="10124"/>
            </a:xfrm>
            <a:custGeom>
              <a:avLst/>
              <a:gdLst/>
              <a:ahLst/>
              <a:cxnLst/>
              <a:rect l="l" t="t" r="r" b="b"/>
              <a:pathLst>
                <a:path w="2373" h="386" extrusionOk="0">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43"/>
            <p:cNvSpPr/>
            <p:nvPr/>
          </p:nvSpPr>
          <p:spPr>
            <a:xfrm>
              <a:off x="1006053" y="1684910"/>
              <a:ext cx="100110" cy="10229"/>
            </a:xfrm>
            <a:custGeom>
              <a:avLst/>
              <a:gdLst/>
              <a:ahLst/>
              <a:cxnLst/>
              <a:rect l="l" t="t" r="r" b="b"/>
              <a:pathLst>
                <a:path w="3817" h="390" extrusionOk="0">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43"/>
            <p:cNvSpPr/>
            <p:nvPr/>
          </p:nvSpPr>
          <p:spPr>
            <a:xfrm>
              <a:off x="1006053" y="1712029"/>
              <a:ext cx="62238" cy="10124"/>
            </a:xfrm>
            <a:custGeom>
              <a:avLst/>
              <a:gdLst/>
              <a:ahLst/>
              <a:cxnLst/>
              <a:rect l="l" t="t" r="r" b="b"/>
              <a:pathLst>
                <a:path w="2373" h="386" extrusionOk="0">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43"/>
            <p:cNvSpPr/>
            <p:nvPr/>
          </p:nvSpPr>
          <p:spPr>
            <a:xfrm>
              <a:off x="1006053" y="1733745"/>
              <a:ext cx="100110" cy="10124"/>
            </a:xfrm>
            <a:custGeom>
              <a:avLst/>
              <a:gdLst/>
              <a:ahLst/>
              <a:cxnLst/>
              <a:rect l="l" t="t" r="r" b="b"/>
              <a:pathLst>
                <a:path w="3817" h="386" extrusionOk="0">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43"/>
            <p:cNvSpPr/>
            <p:nvPr/>
          </p:nvSpPr>
          <p:spPr>
            <a:xfrm>
              <a:off x="1006053" y="1760733"/>
              <a:ext cx="62238" cy="10124"/>
            </a:xfrm>
            <a:custGeom>
              <a:avLst/>
              <a:gdLst/>
              <a:ahLst/>
              <a:cxnLst/>
              <a:rect l="l" t="t" r="r" b="b"/>
              <a:pathLst>
                <a:path w="2373" h="386" extrusionOk="0">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43"/>
            <p:cNvSpPr/>
            <p:nvPr/>
          </p:nvSpPr>
          <p:spPr>
            <a:xfrm>
              <a:off x="1006053" y="1782319"/>
              <a:ext cx="100110" cy="10255"/>
            </a:xfrm>
            <a:custGeom>
              <a:avLst/>
              <a:gdLst/>
              <a:ahLst/>
              <a:cxnLst/>
              <a:rect l="l" t="t" r="r" b="b"/>
              <a:pathLst>
                <a:path w="3817" h="391" extrusionOk="0">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43"/>
            <p:cNvSpPr/>
            <p:nvPr/>
          </p:nvSpPr>
          <p:spPr>
            <a:xfrm>
              <a:off x="1006053" y="1582176"/>
              <a:ext cx="100110" cy="10124"/>
            </a:xfrm>
            <a:custGeom>
              <a:avLst/>
              <a:gdLst/>
              <a:ahLst/>
              <a:cxnLst/>
              <a:rect l="l" t="t" r="r" b="b"/>
              <a:pathLst>
                <a:path w="3817" h="386" extrusionOk="0">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43"/>
            <p:cNvSpPr/>
            <p:nvPr/>
          </p:nvSpPr>
          <p:spPr>
            <a:xfrm>
              <a:off x="962777" y="1630881"/>
              <a:ext cx="143386" cy="10124"/>
            </a:xfrm>
            <a:custGeom>
              <a:avLst/>
              <a:gdLst/>
              <a:ahLst/>
              <a:cxnLst/>
              <a:rect l="l" t="t" r="r" b="b"/>
              <a:pathLst>
                <a:path w="5467" h="386" extrusionOk="0">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43"/>
            <p:cNvSpPr/>
            <p:nvPr/>
          </p:nvSpPr>
          <p:spPr>
            <a:xfrm>
              <a:off x="1006053" y="1603762"/>
              <a:ext cx="29821" cy="10124"/>
            </a:xfrm>
            <a:custGeom>
              <a:avLst/>
              <a:gdLst/>
              <a:ahLst/>
              <a:cxnLst/>
              <a:rect l="l" t="t" r="r" b="b"/>
              <a:pathLst>
                <a:path w="1137" h="386" extrusionOk="0">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43"/>
            <p:cNvSpPr/>
            <p:nvPr/>
          </p:nvSpPr>
          <p:spPr>
            <a:xfrm>
              <a:off x="1044030" y="1603762"/>
              <a:ext cx="29690" cy="10124"/>
            </a:xfrm>
            <a:custGeom>
              <a:avLst/>
              <a:gdLst/>
              <a:ahLst/>
              <a:cxnLst/>
              <a:rect l="l" t="t" r="r" b="b"/>
              <a:pathLst>
                <a:path w="1132" h="386" extrusionOk="0">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43"/>
            <p:cNvSpPr/>
            <p:nvPr/>
          </p:nvSpPr>
          <p:spPr>
            <a:xfrm>
              <a:off x="964535" y="1582176"/>
              <a:ext cx="31709" cy="31709"/>
            </a:xfrm>
            <a:custGeom>
              <a:avLst/>
              <a:gdLst/>
              <a:ahLst/>
              <a:cxnLst/>
              <a:rect l="l" t="t" r="r" b="b"/>
              <a:pathLst>
                <a:path w="1209" h="1209" extrusionOk="0">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4" name="Google Shape;10034;p43"/>
          <p:cNvGrpSpPr/>
          <p:nvPr/>
        </p:nvGrpSpPr>
        <p:grpSpPr>
          <a:xfrm>
            <a:off x="1481125" y="2590901"/>
            <a:ext cx="416009" cy="415693"/>
            <a:chOff x="1311970" y="1511887"/>
            <a:chExt cx="345810" cy="345547"/>
          </a:xfrm>
        </p:grpSpPr>
        <p:sp>
          <p:nvSpPr>
            <p:cNvPr id="10035" name="Google Shape;10035;p43"/>
            <p:cNvSpPr/>
            <p:nvPr/>
          </p:nvSpPr>
          <p:spPr>
            <a:xfrm>
              <a:off x="1446990" y="1619656"/>
              <a:ext cx="27041" cy="59589"/>
            </a:xfrm>
            <a:custGeom>
              <a:avLst/>
              <a:gdLst/>
              <a:ahLst/>
              <a:cxnLst/>
              <a:rect l="l" t="t" r="r" b="b"/>
              <a:pathLst>
                <a:path w="1031" h="2272" extrusionOk="0">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43"/>
            <p:cNvSpPr/>
            <p:nvPr/>
          </p:nvSpPr>
          <p:spPr>
            <a:xfrm>
              <a:off x="1457848" y="1614226"/>
              <a:ext cx="64887" cy="65018"/>
            </a:xfrm>
            <a:custGeom>
              <a:avLst/>
              <a:gdLst/>
              <a:ahLst/>
              <a:cxnLst/>
              <a:rect l="l" t="t" r="r" b="b"/>
              <a:pathLst>
                <a:path w="2474" h="2479" extrusionOk="0">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43"/>
            <p:cNvSpPr/>
            <p:nvPr/>
          </p:nvSpPr>
          <p:spPr>
            <a:xfrm>
              <a:off x="1468575" y="1695374"/>
              <a:ext cx="32575" cy="32575"/>
            </a:xfrm>
            <a:custGeom>
              <a:avLst/>
              <a:gdLst/>
              <a:ahLst/>
              <a:cxnLst/>
              <a:rect l="l" t="t" r="r" b="b"/>
              <a:pathLst>
                <a:path w="1242" h="1242" extrusionOk="0">
                  <a:moveTo>
                    <a:pt x="1" y="0"/>
                  </a:moveTo>
                  <a:lnTo>
                    <a:pt x="1" y="1242"/>
                  </a:lnTo>
                  <a:lnTo>
                    <a:pt x="1242" y="1242"/>
                  </a:lnTo>
                  <a:lnTo>
                    <a:pt x="124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43"/>
            <p:cNvSpPr/>
            <p:nvPr/>
          </p:nvSpPr>
          <p:spPr>
            <a:xfrm>
              <a:off x="1430728" y="1708488"/>
              <a:ext cx="108162" cy="84348"/>
            </a:xfrm>
            <a:custGeom>
              <a:avLst/>
              <a:gdLst/>
              <a:ahLst/>
              <a:cxnLst/>
              <a:rect l="l" t="t" r="r" b="b"/>
              <a:pathLst>
                <a:path w="4124" h="3216" extrusionOk="0">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43"/>
            <p:cNvSpPr/>
            <p:nvPr/>
          </p:nvSpPr>
          <p:spPr>
            <a:xfrm>
              <a:off x="1452287" y="1641372"/>
              <a:ext cx="65149" cy="59458"/>
            </a:xfrm>
            <a:custGeom>
              <a:avLst/>
              <a:gdLst/>
              <a:ahLst/>
              <a:cxnLst/>
              <a:rect l="l" t="t" r="r" b="b"/>
              <a:pathLst>
                <a:path w="2484" h="2267" extrusionOk="0">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43"/>
            <p:cNvSpPr/>
            <p:nvPr/>
          </p:nvSpPr>
          <p:spPr>
            <a:xfrm>
              <a:off x="1452287" y="1641346"/>
              <a:ext cx="64913" cy="58225"/>
            </a:xfrm>
            <a:custGeom>
              <a:avLst/>
              <a:gdLst/>
              <a:ahLst/>
              <a:cxnLst/>
              <a:rect l="l" t="t" r="r" b="b"/>
              <a:pathLst>
                <a:path w="2475" h="2220" extrusionOk="0">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43"/>
            <p:cNvSpPr/>
            <p:nvPr/>
          </p:nvSpPr>
          <p:spPr>
            <a:xfrm>
              <a:off x="1430728" y="1722258"/>
              <a:ext cx="21716" cy="70578"/>
            </a:xfrm>
            <a:custGeom>
              <a:avLst/>
              <a:gdLst/>
              <a:ahLst/>
              <a:cxnLst/>
              <a:rect l="l" t="t" r="r" b="b"/>
              <a:pathLst>
                <a:path w="828" h="2691" extrusionOk="0">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43"/>
            <p:cNvSpPr/>
            <p:nvPr/>
          </p:nvSpPr>
          <p:spPr>
            <a:xfrm>
              <a:off x="1517279" y="1722258"/>
              <a:ext cx="21743" cy="70578"/>
            </a:xfrm>
            <a:custGeom>
              <a:avLst/>
              <a:gdLst/>
              <a:ahLst/>
              <a:cxnLst/>
              <a:rect l="l" t="t" r="r" b="b"/>
              <a:pathLst>
                <a:path w="829" h="2691" extrusionOk="0">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43"/>
            <p:cNvSpPr/>
            <p:nvPr/>
          </p:nvSpPr>
          <p:spPr>
            <a:xfrm>
              <a:off x="1317006" y="1516922"/>
              <a:ext cx="335607" cy="335345"/>
            </a:xfrm>
            <a:custGeom>
              <a:avLst/>
              <a:gdLst/>
              <a:ahLst/>
              <a:cxnLst/>
              <a:rect l="l" t="t" r="r" b="b"/>
              <a:pathLst>
                <a:path w="12796" h="12786" extrusionOk="0">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43"/>
            <p:cNvSpPr/>
            <p:nvPr/>
          </p:nvSpPr>
          <p:spPr>
            <a:xfrm>
              <a:off x="1356374" y="1565522"/>
              <a:ext cx="247509" cy="238146"/>
            </a:xfrm>
            <a:custGeom>
              <a:avLst/>
              <a:gdLst/>
              <a:ahLst/>
              <a:cxnLst/>
              <a:rect l="l" t="t" r="r" b="b"/>
              <a:pathLst>
                <a:path w="9437" h="9080" extrusionOk="0">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43"/>
            <p:cNvSpPr/>
            <p:nvPr/>
          </p:nvSpPr>
          <p:spPr>
            <a:xfrm>
              <a:off x="1311970" y="1511887"/>
              <a:ext cx="345810" cy="345547"/>
            </a:xfrm>
            <a:custGeom>
              <a:avLst/>
              <a:gdLst/>
              <a:ahLst/>
              <a:cxnLst/>
              <a:rect l="l" t="t" r="r" b="b"/>
              <a:pathLst>
                <a:path w="13185" h="13175" extrusionOk="0">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43"/>
            <p:cNvSpPr/>
            <p:nvPr/>
          </p:nvSpPr>
          <p:spPr>
            <a:xfrm>
              <a:off x="1366235" y="1576721"/>
              <a:ext cx="191094" cy="178006"/>
            </a:xfrm>
            <a:custGeom>
              <a:avLst/>
              <a:gdLst/>
              <a:ahLst/>
              <a:cxnLst/>
              <a:rect l="l" t="t" r="r" b="b"/>
              <a:pathLst>
                <a:path w="7286" h="6787" extrusionOk="0">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43"/>
            <p:cNvSpPr/>
            <p:nvPr/>
          </p:nvSpPr>
          <p:spPr>
            <a:xfrm>
              <a:off x="1413287" y="1609191"/>
              <a:ext cx="186687" cy="183383"/>
            </a:xfrm>
            <a:custGeom>
              <a:avLst/>
              <a:gdLst/>
              <a:ahLst/>
              <a:cxnLst/>
              <a:rect l="l" t="t" r="r" b="b"/>
              <a:pathLst>
                <a:path w="7118" h="6992" extrusionOk="0">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43"/>
            <p:cNvSpPr/>
            <p:nvPr/>
          </p:nvSpPr>
          <p:spPr>
            <a:xfrm>
              <a:off x="1461887" y="1636179"/>
              <a:ext cx="46449" cy="15579"/>
            </a:xfrm>
            <a:custGeom>
              <a:avLst/>
              <a:gdLst/>
              <a:ahLst/>
              <a:cxnLst/>
              <a:rect l="l" t="t" r="r" b="b"/>
              <a:pathLst>
                <a:path w="1771" h="594" extrusionOk="0">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43"/>
          <p:cNvGrpSpPr/>
          <p:nvPr/>
        </p:nvGrpSpPr>
        <p:grpSpPr>
          <a:xfrm>
            <a:off x="2013244" y="2590207"/>
            <a:ext cx="425569" cy="416735"/>
            <a:chOff x="1754297" y="1511310"/>
            <a:chExt cx="353757" cy="346413"/>
          </a:xfrm>
        </p:grpSpPr>
        <p:sp>
          <p:nvSpPr>
            <p:cNvPr id="10050" name="Google Shape;10050;p43"/>
            <p:cNvSpPr/>
            <p:nvPr/>
          </p:nvSpPr>
          <p:spPr>
            <a:xfrm>
              <a:off x="1767411" y="1516791"/>
              <a:ext cx="335607" cy="335607"/>
            </a:xfrm>
            <a:custGeom>
              <a:avLst/>
              <a:gdLst/>
              <a:ahLst/>
              <a:cxnLst/>
              <a:rect l="l" t="t" r="r" b="b"/>
              <a:pathLst>
                <a:path w="12796" h="12796" extrusionOk="0">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43"/>
            <p:cNvSpPr/>
            <p:nvPr/>
          </p:nvSpPr>
          <p:spPr>
            <a:xfrm>
              <a:off x="1792537" y="1541917"/>
              <a:ext cx="285224" cy="285224"/>
            </a:xfrm>
            <a:custGeom>
              <a:avLst/>
              <a:gdLst/>
              <a:ahLst/>
              <a:cxnLst/>
              <a:rect l="l" t="t" r="r" b="b"/>
              <a:pathLst>
                <a:path w="10875" h="10875" extrusionOk="0">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43"/>
            <p:cNvSpPr/>
            <p:nvPr/>
          </p:nvSpPr>
          <p:spPr>
            <a:xfrm>
              <a:off x="1827734" y="1577115"/>
              <a:ext cx="266681" cy="250158"/>
            </a:xfrm>
            <a:custGeom>
              <a:avLst/>
              <a:gdLst/>
              <a:ahLst/>
              <a:cxnLst/>
              <a:rect l="l" t="t" r="r" b="b"/>
              <a:pathLst>
                <a:path w="10168" h="9538" extrusionOk="0">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43"/>
            <p:cNvSpPr/>
            <p:nvPr/>
          </p:nvSpPr>
          <p:spPr>
            <a:xfrm>
              <a:off x="1754297" y="1511310"/>
              <a:ext cx="353757" cy="346413"/>
            </a:xfrm>
            <a:custGeom>
              <a:avLst/>
              <a:gdLst/>
              <a:ahLst/>
              <a:cxnLst/>
              <a:rect l="l" t="t" r="r" b="b"/>
              <a:pathLst>
                <a:path w="13488" h="13208" extrusionOk="0">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43"/>
            <p:cNvSpPr/>
            <p:nvPr/>
          </p:nvSpPr>
          <p:spPr>
            <a:xfrm>
              <a:off x="1768040" y="1536803"/>
              <a:ext cx="333194" cy="296528"/>
            </a:xfrm>
            <a:custGeom>
              <a:avLst/>
              <a:gdLst/>
              <a:ahLst/>
              <a:cxnLst/>
              <a:rect l="l" t="t" r="r" b="b"/>
              <a:pathLst>
                <a:path w="12704" h="11306" extrusionOk="0">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43"/>
            <p:cNvSpPr/>
            <p:nvPr/>
          </p:nvSpPr>
          <p:spPr>
            <a:xfrm>
              <a:off x="1812207" y="1679481"/>
              <a:ext cx="19094" cy="10229"/>
            </a:xfrm>
            <a:custGeom>
              <a:avLst/>
              <a:gdLst/>
              <a:ahLst/>
              <a:cxnLst/>
              <a:rect l="l" t="t" r="r" b="b"/>
              <a:pathLst>
                <a:path w="728" h="390" extrusionOk="0">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43"/>
            <p:cNvSpPr/>
            <p:nvPr/>
          </p:nvSpPr>
          <p:spPr>
            <a:xfrm>
              <a:off x="1930100" y="1561667"/>
              <a:ext cx="129747" cy="128043"/>
            </a:xfrm>
            <a:custGeom>
              <a:avLst/>
              <a:gdLst/>
              <a:ahLst/>
              <a:cxnLst/>
              <a:rect l="l" t="t" r="r" b="b"/>
              <a:pathLst>
                <a:path w="4947" h="4882" extrusionOk="0">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43"/>
            <p:cNvSpPr/>
            <p:nvPr/>
          </p:nvSpPr>
          <p:spPr>
            <a:xfrm>
              <a:off x="1930100" y="1790187"/>
              <a:ext cx="10124" cy="17363"/>
            </a:xfrm>
            <a:custGeom>
              <a:avLst/>
              <a:gdLst/>
              <a:ahLst/>
              <a:cxnLst/>
              <a:rect l="l" t="t" r="r" b="b"/>
              <a:pathLst>
                <a:path w="386" h="662" extrusionOk="0">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43"/>
            <p:cNvSpPr/>
            <p:nvPr/>
          </p:nvSpPr>
          <p:spPr>
            <a:xfrm>
              <a:off x="1844598" y="1595998"/>
              <a:ext cx="19671" cy="15553"/>
            </a:xfrm>
            <a:custGeom>
              <a:avLst/>
              <a:gdLst/>
              <a:ahLst/>
              <a:cxnLst/>
              <a:rect l="l" t="t" r="r" b="b"/>
              <a:pathLst>
                <a:path w="750" h="593" extrusionOk="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43"/>
            <p:cNvSpPr/>
            <p:nvPr/>
          </p:nvSpPr>
          <p:spPr>
            <a:xfrm>
              <a:off x="2007838" y="1757717"/>
              <a:ext cx="17966" cy="15369"/>
            </a:xfrm>
            <a:custGeom>
              <a:avLst/>
              <a:gdLst/>
              <a:ahLst/>
              <a:cxnLst/>
              <a:rect l="l" t="t" r="r" b="b"/>
              <a:pathLst>
                <a:path w="685" h="586" extrusionOk="0">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43"/>
            <p:cNvSpPr/>
            <p:nvPr/>
          </p:nvSpPr>
          <p:spPr>
            <a:xfrm>
              <a:off x="2006160" y="1596103"/>
              <a:ext cx="19644" cy="15448"/>
            </a:xfrm>
            <a:custGeom>
              <a:avLst/>
              <a:gdLst/>
              <a:ahLst/>
              <a:cxnLst/>
              <a:rect l="l" t="t" r="r" b="b"/>
              <a:pathLst>
                <a:path w="749" h="589" extrusionOk="0">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43"/>
            <p:cNvSpPr/>
            <p:nvPr/>
          </p:nvSpPr>
          <p:spPr>
            <a:xfrm>
              <a:off x="1846303" y="1757638"/>
              <a:ext cx="17966" cy="15396"/>
            </a:xfrm>
            <a:custGeom>
              <a:avLst/>
              <a:gdLst/>
              <a:ahLst/>
              <a:cxnLst/>
              <a:rect l="l" t="t" r="r" b="b"/>
              <a:pathLst>
                <a:path w="685" h="587" extrusionOk="0">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43"/>
            <p:cNvSpPr/>
            <p:nvPr/>
          </p:nvSpPr>
          <p:spPr>
            <a:xfrm>
              <a:off x="1819289" y="1633320"/>
              <a:ext cx="21585" cy="13192"/>
            </a:xfrm>
            <a:custGeom>
              <a:avLst/>
              <a:gdLst/>
              <a:ahLst/>
              <a:cxnLst/>
              <a:rect l="l" t="t" r="r" b="b"/>
              <a:pathLst>
                <a:path w="823" h="503" extrusionOk="0">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43"/>
            <p:cNvSpPr/>
            <p:nvPr/>
          </p:nvSpPr>
          <p:spPr>
            <a:xfrm>
              <a:off x="2029529" y="1722782"/>
              <a:ext cx="21611" cy="13088"/>
            </a:xfrm>
            <a:custGeom>
              <a:avLst/>
              <a:gdLst/>
              <a:ahLst/>
              <a:cxnLst/>
              <a:rect l="l" t="t" r="r" b="b"/>
              <a:pathLst>
                <a:path w="824" h="499" extrusionOk="0">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43"/>
            <p:cNvSpPr/>
            <p:nvPr/>
          </p:nvSpPr>
          <p:spPr>
            <a:xfrm>
              <a:off x="1972379" y="1570977"/>
              <a:ext cx="15343" cy="16891"/>
            </a:xfrm>
            <a:custGeom>
              <a:avLst/>
              <a:gdLst/>
              <a:ahLst/>
              <a:cxnLst/>
              <a:rect l="l" t="t" r="r" b="b"/>
              <a:pathLst>
                <a:path w="585" h="644" extrusionOk="0">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43"/>
            <p:cNvSpPr/>
            <p:nvPr/>
          </p:nvSpPr>
          <p:spPr>
            <a:xfrm>
              <a:off x="1883258" y="1781296"/>
              <a:ext cx="15002" cy="16864"/>
            </a:xfrm>
            <a:custGeom>
              <a:avLst/>
              <a:gdLst/>
              <a:ahLst/>
              <a:cxnLst/>
              <a:rect l="l" t="t" r="r" b="b"/>
              <a:pathLst>
                <a:path w="572" h="643" extrusionOk="0">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43"/>
            <p:cNvSpPr/>
            <p:nvPr/>
          </p:nvSpPr>
          <p:spPr>
            <a:xfrm>
              <a:off x="1884674" y="1570086"/>
              <a:ext cx="15291" cy="17048"/>
            </a:xfrm>
            <a:custGeom>
              <a:avLst/>
              <a:gdLst/>
              <a:ahLst/>
              <a:cxnLst/>
              <a:rect l="l" t="t" r="r" b="b"/>
              <a:pathLst>
                <a:path w="583" h="650" extrusionOk="0">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43"/>
            <p:cNvSpPr/>
            <p:nvPr/>
          </p:nvSpPr>
          <p:spPr>
            <a:xfrm>
              <a:off x="1970858" y="1782109"/>
              <a:ext cx="14792" cy="16995"/>
            </a:xfrm>
            <a:custGeom>
              <a:avLst/>
              <a:gdLst/>
              <a:ahLst/>
              <a:cxnLst/>
              <a:rect l="l" t="t" r="r" b="b"/>
              <a:pathLst>
                <a:path w="564" h="648" extrusionOk="0">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43"/>
            <p:cNvSpPr/>
            <p:nvPr/>
          </p:nvSpPr>
          <p:spPr>
            <a:xfrm>
              <a:off x="2030551" y="1635261"/>
              <a:ext cx="21375" cy="13061"/>
            </a:xfrm>
            <a:custGeom>
              <a:avLst/>
              <a:gdLst/>
              <a:ahLst/>
              <a:cxnLst/>
              <a:rect l="l" t="t" r="r" b="b"/>
              <a:pathLst>
                <a:path w="815" h="498" extrusionOk="0">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43"/>
            <p:cNvSpPr/>
            <p:nvPr/>
          </p:nvSpPr>
          <p:spPr>
            <a:xfrm>
              <a:off x="1818371" y="1720815"/>
              <a:ext cx="21690" cy="13114"/>
            </a:xfrm>
            <a:custGeom>
              <a:avLst/>
              <a:gdLst/>
              <a:ahLst/>
              <a:cxnLst/>
              <a:rect l="l" t="t" r="r" b="b"/>
              <a:pathLst>
                <a:path w="827" h="500" extrusionOk="0">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0" name="Google Shape;10070;p43"/>
          <p:cNvGrpSpPr/>
          <p:nvPr/>
        </p:nvGrpSpPr>
        <p:grpSpPr>
          <a:xfrm>
            <a:off x="3651218" y="2590806"/>
            <a:ext cx="380482" cy="415757"/>
            <a:chOff x="3115872" y="1511808"/>
            <a:chExt cx="316277" cy="345600"/>
          </a:xfrm>
        </p:grpSpPr>
        <p:sp>
          <p:nvSpPr>
            <p:cNvPr id="10071" name="Google Shape;10071;p43"/>
            <p:cNvSpPr/>
            <p:nvPr/>
          </p:nvSpPr>
          <p:spPr>
            <a:xfrm>
              <a:off x="3145509" y="1516791"/>
              <a:ext cx="281474" cy="281474"/>
            </a:xfrm>
            <a:custGeom>
              <a:avLst/>
              <a:gdLst/>
              <a:ahLst/>
              <a:cxnLst/>
              <a:rect l="l" t="t" r="r" b="b"/>
              <a:pathLst>
                <a:path w="10732" h="10732" extrusionOk="0">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43"/>
            <p:cNvSpPr/>
            <p:nvPr/>
          </p:nvSpPr>
          <p:spPr>
            <a:xfrm>
              <a:off x="3117629" y="1519834"/>
              <a:ext cx="267573" cy="278484"/>
            </a:xfrm>
            <a:custGeom>
              <a:avLst/>
              <a:gdLst/>
              <a:ahLst/>
              <a:cxnLst/>
              <a:rect l="l" t="t" r="r" b="b"/>
              <a:pathLst>
                <a:path w="10202" h="10618" extrusionOk="0">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43"/>
            <p:cNvSpPr/>
            <p:nvPr/>
          </p:nvSpPr>
          <p:spPr>
            <a:xfrm>
              <a:off x="3194239" y="1787380"/>
              <a:ext cx="184012" cy="65018"/>
            </a:xfrm>
            <a:custGeom>
              <a:avLst/>
              <a:gdLst/>
              <a:ahLst/>
              <a:cxnLst/>
              <a:rect l="l" t="t" r="r" b="b"/>
              <a:pathLst>
                <a:path w="7016" h="2479" extrusionOk="0">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43"/>
            <p:cNvSpPr/>
            <p:nvPr/>
          </p:nvSpPr>
          <p:spPr>
            <a:xfrm>
              <a:off x="3345677" y="1809464"/>
              <a:ext cx="32575" cy="42934"/>
            </a:xfrm>
            <a:custGeom>
              <a:avLst/>
              <a:gdLst/>
              <a:ahLst/>
              <a:cxnLst/>
              <a:rect l="l" t="t" r="r" b="b"/>
              <a:pathLst>
                <a:path w="1242" h="1637" extrusionOk="0">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43"/>
            <p:cNvSpPr/>
            <p:nvPr/>
          </p:nvSpPr>
          <p:spPr>
            <a:xfrm>
              <a:off x="3226657" y="1619656"/>
              <a:ext cx="119047" cy="86603"/>
            </a:xfrm>
            <a:custGeom>
              <a:avLst/>
              <a:gdLst/>
              <a:ahLst/>
              <a:cxnLst/>
              <a:rect l="l" t="t" r="r" b="b"/>
              <a:pathLst>
                <a:path w="4539" h="3302" extrusionOk="0">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43"/>
            <p:cNvSpPr/>
            <p:nvPr/>
          </p:nvSpPr>
          <p:spPr>
            <a:xfrm>
              <a:off x="3253671" y="1619656"/>
              <a:ext cx="92163" cy="86603"/>
            </a:xfrm>
            <a:custGeom>
              <a:avLst/>
              <a:gdLst/>
              <a:ahLst/>
              <a:cxnLst/>
              <a:rect l="l" t="t" r="r" b="b"/>
              <a:pathLst>
                <a:path w="3514" h="3302" extrusionOk="0">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43"/>
            <p:cNvSpPr/>
            <p:nvPr/>
          </p:nvSpPr>
          <p:spPr>
            <a:xfrm>
              <a:off x="3253671" y="1749508"/>
              <a:ext cx="65018" cy="48757"/>
            </a:xfrm>
            <a:custGeom>
              <a:avLst/>
              <a:gdLst/>
              <a:ahLst/>
              <a:cxnLst/>
              <a:rect l="l" t="t" r="r" b="b"/>
              <a:pathLst>
                <a:path w="2479" h="1859" extrusionOk="0">
                  <a:moveTo>
                    <a:pt x="1" y="1"/>
                  </a:moveTo>
                  <a:lnTo>
                    <a:pt x="1" y="1858"/>
                  </a:lnTo>
                  <a:lnTo>
                    <a:pt x="2479" y="1858"/>
                  </a:lnTo>
                  <a:lnTo>
                    <a:pt x="247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43"/>
            <p:cNvSpPr/>
            <p:nvPr/>
          </p:nvSpPr>
          <p:spPr>
            <a:xfrm>
              <a:off x="3253671" y="1749508"/>
              <a:ext cx="65018" cy="32548"/>
            </a:xfrm>
            <a:custGeom>
              <a:avLst/>
              <a:gdLst/>
              <a:ahLst/>
              <a:cxnLst/>
              <a:rect l="l" t="t" r="r" b="b"/>
              <a:pathLst>
                <a:path w="2479" h="1241" extrusionOk="0">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43"/>
            <p:cNvSpPr/>
            <p:nvPr/>
          </p:nvSpPr>
          <p:spPr>
            <a:xfrm>
              <a:off x="3242813" y="1778384"/>
              <a:ext cx="43459" cy="38712"/>
            </a:xfrm>
            <a:custGeom>
              <a:avLst/>
              <a:gdLst/>
              <a:ahLst/>
              <a:cxnLst/>
              <a:rect l="l" t="t" r="r" b="b"/>
              <a:pathLst>
                <a:path w="1657" h="1476" extrusionOk="0">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43"/>
            <p:cNvSpPr/>
            <p:nvPr/>
          </p:nvSpPr>
          <p:spPr>
            <a:xfrm>
              <a:off x="3286245" y="1778384"/>
              <a:ext cx="43302" cy="38712"/>
            </a:xfrm>
            <a:custGeom>
              <a:avLst/>
              <a:gdLst/>
              <a:ahLst/>
              <a:cxnLst/>
              <a:rect l="l" t="t" r="r" b="b"/>
              <a:pathLst>
                <a:path w="1651" h="1476" extrusionOk="0">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43"/>
            <p:cNvSpPr/>
            <p:nvPr/>
          </p:nvSpPr>
          <p:spPr>
            <a:xfrm>
              <a:off x="3232086" y="1663534"/>
              <a:ext cx="108188" cy="102287"/>
            </a:xfrm>
            <a:custGeom>
              <a:avLst/>
              <a:gdLst/>
              <a:ahLst/>
              <a:cxnLst/>
              <a:rect l="l" t="t" r="r" b="b"/>
              <a:pathLst>
                <a:path w="4125" h="3900" extrusionOk="0">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43"/>
            <p:cNvSpPr/>
            <p:nvPr/>
          </p:nvSpPr>
          <p:spPr>
            <a:xfrm>
              <a:off x="3194108" y="1809464"/>
              <a:ext cx="32575" cy="42934"/>
            </a:xfrm>
            <a:custGeom>
              <a:avLst/>
              <a:gdLst/>
              <a:ahLst/>
              <a:cxnLst/>
              <a:rect l="l" t="t" r="r" b="b"/>
              <a:pathLst>
                <a:path w="1242" h="1637" extrusionOk="0">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43"/>
            <p:cNvSpPr/>
            <p:nvPr/>
          </p:nvSpPr>
          <p:spPr>
            <a:xfrm>
              <a:off x="3232217" y="1663534"/>
              <a:ext cx="91901" cy="101789"/>
            </a:xfrm>
            <a:custGeom>
              <a:avLst/>
              <a:gdLst/>
              <a:ahLst/>
              <a:cxnLst/>
              <a:rect l="l" t="t" r="r" b="b"/>
              <a:pathLst>
                <a:path w="3504" h="3881" extrusionOk="0">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43"/>
            <p:cNvSpPr/>
            <p:nvPr/>
          </p:nvSpPr>
          <p:spPr>
            <a:xfrm>
              <a:off x="3243206" y="1660597"/>
              <a:ext cx="88124" cy="29060"/>
            </a:xfrm>
            <a:custGeom>
              <a:avLst/>
              <a:gdLst/>
              <a:ahLst/>
              <a:cxnLst/>
              <a:rect l="l" t="t" r="r" b="b"/>
              <a:pathLst>
                <a:path w="3360" h="1108" extrusionOk="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43"/>
            <p:cNvSpPr/>
            <p:nvPr/>
          </p:nvSpPr>
          <p:spPr>
            <a:xfrm>
              <a:off x="3189073" y="1614594"/>
              <a:ext cx="194110" cy="242814"/>
            </a:xfrm>
            <a:custGeom>
              <a:avLst/>
              <a:gdLst/>
              <a:ahLst/>
              <a:cxnLst/>
              <a:rect l="l" t="t" r="r" b="b"/>
              <a:pathLst>
                <a:path w="7401" h="9258" extrusionOk="0">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43"/>
            <p:cNvSpPr/>
            <p:nvPr/>
          </p:nvSpPr>
          <p:spPr>
            <a:xfrm>
              <a:off x="3221621" y="1836452"/>
              <a:ext cx="10124" cy="20956"/>
            </a:xfrm>
            <a:custGeom>
              <a:avLst/>
              <a:gdLst/>
              <a:ahLst/>
              <a:cxnLst/>
              <a:rect l="l" t="t" r="r" b="b"/>
              <a:pathLst>
                <a:path w="386" h="799" extrusionOk="0">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43"/>
            <p:cNvSpPr/>
            <p:nvPr/>
          </p:nvSpPr>
          <p:spPr>
            <a:xfrm>
              <a:off x="3340615" y="1836452"/>
              <a:ext cx="10124" cy="20956"/>
            </a:xfrm>
            <a:custGeom>
              <a:avLst/>
              <a:gdLst/>
              <a:ahLst/>
              <a:cxnLst/>
              <a:rect l="l" t="t" r="r" b="b"/>
              <a:pathLst>
                <a:path w="386" h="799" extrusionOk="0">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43"/>
            <p:cNvSpPr/>
            <p:nvPr/>
          </p:nvSpPr>
          <p:spPr>
            <a:xfrm>
              <a:off x="3115872" y="1511808"/>
              <a:ext cx="316277" cy="275756"/>
            </a:xfrm>
            <a:custGeom>
              <a:avLst/>
              <a:gdLst/>
              <a:ahLst/>
              <a:cxnLst/>
              <a:rect l="l" t="t" r="r" b="b"/>
              <a:pathLst>
                <a:path w="12059" h="10514" extrusionOk="0">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9" name="Google Shape;10089;p43"/>
          <p:cNvGrpSpPr/>
          <p:nvPr/>
        </p:nvGrpSpPr>
        <p:grpSpPr>
          <a:xfrm>
            <a:off x="4187880" y="2590775"/>
            <a:ext cx="419953" cy="415820"/>
            <a:chOff x="3561975" y="1511782"/>
            <a:chExt cx="349088" cy="345652"/>
          </a:xfrm>
        </p:grpSpPr>
        <p:sp>
          <p:nvSpPr>
            <p:cNvPr id="10090" name="Google Shape;10090;p43"/>
            <p:cNvSpPr/>
            <p:nvPr/>
          </p:nvSpPr>
          <p:spPr>
            <a:xfrm>
              <a:off x="3628488" y="1576485"/>
              <a:ext cx="216088" cy="216220"/>
            </a:xfrm>
            <a:custGeom>
              <a:avLst/>
              <a:gdLst/>
              <a:ahLst/>
              <a:cxnLst/>
              <a:rect l="l" t="t" r="r" b="b"/>
              <a:pathLst>
                <a:path w="8239" h="8244" extrusionOk="0">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43"/>
            <p:cNvSpPr/>
            <p:nvPr/>
          </p:nvSpPr>
          <p:spPr>
            <a:xfrm>
              <a:off x="3671659" y="1652204"/>
              <a:ext cx="129747" cy="129643"/>
            </a:xfrm>
            <a:custGeom>
              <a:avLst/>
              <a:gdLst/>
              <a:ahLst/>
              <a:cxnLst/>
              <a:rect l="l" t="t" r="r" b="b"/>
              <a:pathLst>
                <a:path w="4947" h="4943" extrusionOk="0">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43"/>
            <p:cNvSpPr/>
            <p:nvPr/>
          </p:nvSpPr>
          <p:spPr>
            <a:xfrm>
              <a:off x="3704076" y="1727818"/>
              <a:ext cx="64887" cy="102628"/>
            </a:xfrm>
            <a:custGeom>
              <a:avLst/>
              <a:gdLst/>
              <a:ahLst/>
              <a:cxnLst/>
              <a:rect l="l" t="t" r="r" b="b"/>
              <a:pathLst>
                <a:path w="2474" h="3913" extrusionOk="0">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43"/>
            <p:cNvSpPr/>
            <p:nvPr/>
          </p:nvSpPr>
          <p:spPr>
            <a:xfrm>
              <a:off x="3704207" y="1746098"/>
              <a:ext cx="64756" cy="84348"/>
            </a:xfrm>
            <a:custGeom>
              <a:avLst/>
              <a:gdLst/>
              <a:ahLst/>
              <a:cxnLst/>
              <a:rect l="l" t="t" r="r" b="b"/>
              <a:pathLst>
                <a:path w="2469" h="3216" extrusionOk="0">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43"/>
            <p:cNvSpPr/>
            <p:nvPr/>
          </p:nvSpPr>
          <p:spPr>
            <a:xfrm>
              <a:off x="3714934" y="1684647"/>
              <a:ext cx="43197" cy="48600"/>
            </a:xfrm>
            <a:custGeom>
              <a:avLst/>
              <a:gdLst/>
              <a:ahLst/>
              <a:cxnLst/>
              <a:rect l="l" t="t" r="r" b="b"/>
              <a:pathLst>
                <a:path w="1647" h="1853" extrusionOk="0">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43"/>
            <p:cNvSpPr/>
            <p:nvPr/>
          </p:nvSpPr>
          <p:spPr>
            <a:xfrm>
              <a:off x="3714934" y="1684647"/>
              <a:ext cx="29690" cy="48600"/>
            </a:xfrm>
            <a:custGeom>
              <a:avLst/>
              <a:gdLst/>
              <a:ahLst/>
              <a:cxnLst/>
              <a:rect l="l" t="t" r="r" b="b"/>
              <a:pathLst>
                <a:path w="1132" h="1853" extrusionOk="0">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43"/>
            <p:cNvSpPr/>
            <p:nvPr/>
          </p:nvSpPr>
          <p:spPr>
            <a:xfrm>
              <a:off x="3714934" y="1830420"/>
              <a:ext cx="43197" cy="21585"/>
            </a:xfrm>
            <a:custGeom>
              <a:avLst/>
              <a:gdLst/>
              <a:ahLst/>
              <a:cxnLst/>
              <a:rect l="l" t="t" r="r" b="b"/>
              <a:pathLst>
                <a:path w="1647" h="823" extrusionOk="0">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43"/>
            <p:cNvSpPr/>
            <p:nvPr/>
          </p:nvSpPr>
          <p:spPr>
            <a:xfrm>
              <a:off x="3714934" y="1684647"/>
              <a:ext cx="43197" cy="21611"/>
            </a:xfrm>
            <a:custGeom>
              <a:avLst/>
              <a:gdLst/>
              <a:ahLst/>
              <a:cxnLst/>
              <a:rect l="l" t="t" r="r" b="b"/>
              <a:pathLst>
                <a:path w="1647" h="824" extrusionOk="0">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43"/>
            <p:cNvSpPr/>
            <p:nvPr/>
          </p:nvSpPr>
          <p:spPr>
            <a:xfrm>
              <a:off x="3714934" y="1684647"/>
              <a:ext cx="29690" cy="19592"/>
            </a:xfrm>
            <a:custGeom>
              <a:avLst/>
              <a:gdLst/>
              <a:ahLst/>
              <a:cxnLst/>
              <a:rect l="l" t="t" r="r" b="b"/>
              <a:pathLst>
                <a:path w="1132" h="747" extrusionOk="0">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43"/>
            <p:cNvSpPr/>
            <p:nvPr/>
          </p:nvSpPr>
          <p:spPr>
            <a:xfrm>
              <a:off x="3704076" y="1753940"/>
              <a:ext cx="16314" cy="76506"/>
            </a:xfrm>
            <a:custGeom>
              <a:avLst/>
              <a:gdLst/>
              <a:ahLst/>
              <a:cxnLst/>
              <a:rect l="l" t="t" r="r" b="b"/>
              <a:pathLst>
                <a:path w="622" h="2917" extrusionOk="0">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43"/>
            <p:cNvSpPr/>
            <p:nvPr/>
          </p:nvSpPr>
          <p:spPr>
            <a:xfrm>
              <a:off x="3752675" y="1753940"/>
              <a:ext cx="16287" cy="76506"/>
            </a:xfrm>
            <a:custGeom>
              <a:avLst/>
              <a:gdLst/>
              <a:ahLst/>
              <a:cxnLst/>
              <a:rect l="l" t="t" r="r" b="b"/>
              <a:pathLst>
                <a:path w="621" h="2917" extrusionOk="0">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43"/>
            <p:cNvSpPr/>
            <p:nvPr/>
          </p:nvSpPr>
          <p:spPr>
            <a:xfrm>
              <a:off x="3610444" y="1571318"/>
              <a:ext cx="244729" cy="286116"/>
            </a:xfrm>
            <a:custGeom>
              <a:avLst/>
              <a:gdLst/>
              <a:ahLst/>
              <a:cxnLst/>
              <a:rect l="l" t="t" r="r" b="b"/>
              <a:pathLst>
                <a:path w="9331" h="10909" extrusionOk="0">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43"/>
            <p:cNvSpPr/>
            <p:nvPr/>
          </p:nvSpPr>
          <p:spPr>
            <a:xfrm>
              <a:off x="3561975" y="1679481"/>
              <a:ext cx="49754" cy="10229"/>
            </a:xfrm>
            <a:custGeom>
              <a:avLst/>
              <a:gdLst/>
              <a:ahLst/>
              <a:cxnLst/>
              <a:rect l="l" t="t" r="r" b="b"/>
              <a:pathLst>
                <a:path w="1897" h="390" extrusionOk="0">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43"/>
            <p:cNvSpPr/>
            <p:nvPr/>
          </p:nvSpPr>
          <p:spPr>
            <a:xfrm>
              <a:off x="3859683" y="1679481"/>
              <a:ext cx="51380" cy="10229"/>
            </a:xfrm>
            <a:custGeom>
              <a:avLst/>
              <a:gdLst/>
              <a:ahLst/>
              <a:cxnLst/>
              <a:rect l="l" t="t" r="r" b="b"/>
              <a:pathLst>
                <a:path w="1959" h="390" extrusionOk="0">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43"/>
            <p:cNvSpPr/>
            <p:nvPr/>
          </p:nvSpPr>
          <p:spPr>
            <a:xfrm>
              <a:off x="3731457" y="1511782"/>
              <a:ext cx="10124" cy="48075"/>
            </a:xfrm>
            <a:custGeom>
              <a:avLst/>
              <a:gdLst/>
              <a:ahLst/>
              <a:cxnLst/>
              <a:rect l="l" t="t" r="r" b="b"/>
              <a:pathLst>
                <a:path w="386" h="1833" extrusionOk="0">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43"/>
            <p:cNvSpPr/>
            <p:nvPr/>
          </p:nvSpPr>
          <p:spPr>
            <a:xfrm>
              <a:off x="3654060" y="1792023"/>
              <a:ext cx="23290" cy="28955"/>
            </a:xfrm>
            <a:custGeom>
              <a:avLst/>
              <a:gdLst/>
              <a:ahLst/>
              <a:cxnLst/>
              <a:rect l="l" t="t" r="r" b="b"/>
              <a:pathLst>
                <a:path w="888" h="1104" extrusionOk="0">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43"/>
            <p:cNvSpPr/>
            <p:nvPr/>
          </p:nvSpPr>
          <p:spPr>
            <a:xfrm>
              <a:off x="3795715" y="1548238"/>
              <a:ext cx="23290" cy="28981"/>
            </a:xfrm>
            <a:custGeom>
              <a:avLst/>
              <a:gdLst/>
              <a:ahLst/>
              <a:cxnLst/>
              <a:rect l="l" t="t" r="r" b="b"/>
              <a:pathLst>
                <a:path w="888" h="1105" extrusionOk="0">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43"/>
            <p:cNvSpPr/>
            <p:nvPr/>
          </p:nvSpPr>
          <p:spPr>
            <a:xfrm>
              <a:off x="3597828" y="1603657"/>
              <a:ext cx="33702" cy="21166"/>
            </a:xfrm>
            <a:custGeom>
              <a:avLst/>
              <a:gdLst/>
              <a:ahLst/>
              <a:cxnLst/>
              <a:rect l="l" t="t" r="r" b="b"/>
              <a:pathLst>
                <a:path w="1285" h="807" extrusionOk="0">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43"/>
            <p:cNvSpPr/>
            <p:nvPr/>
          </p:nvSpPr>
          <p:spPr>
            <a:xfrm>
              <a:off x="3841534" y="1744367"/>
              <a:ext cx="33702" cy="21166"/>
            </a:xfrm>
            <a:custGeom>
              <a:avLst/>
              <a:gdLst/>
              <a:ahLst/>
              <a:cxnLst/>
              <a:rect l="l" t="t" r="r" b="b"/>
              <a:pathLst>
                <a:path w="1285" h="807" extrusionOk="0">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43"/>
            <p:cNvSpPr/>
            <p:nvPr/>
          </p:nvSpPr>
          <p:spPr>
            <a:xfrm>
              <a:off x="3794744" y="1791944"/>
              <a:ext cx="24260" cy="29034"/>
            </a:xfrm>
            <a:custGeom>
              <a:avLst/>
              <a:gdLst/>
              <a:ahLst/>
              <a:cxnLst/>
              <a:rect l="l" t="t" r="r" b="b"/>
              <a:pathLst>
                <a:path w="925" h="1107" extrusionOk="0">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43"/>
            <p:cNvSpPr/>
            <p:nvPr/>
          </p:nvSpPr>
          <p:spPr>
            <a:xfrm>
              <a:off x="3654060" y="1548212"/>
              <a:ext cx="24234" cy="29034"/>
            </a:xfrm>
            <a:custGeom>
              <a:avLst/>
              <a:gdLst/>
              <a:ahLst/>
              <a:cxnLst/>
              <a:rect l="l" t="t" r="r" b="b"/>
              <a:pathLst>
                <a:path w="924" h="1107" extrusionOk="0">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43"/>
            <p:cNvSpPr/>
            <p:nvPr/>
          </p:nvSpPr>
          <p:spPr>
            <a:xfrm>
              <a:off x="3841901" y="1603657"/>
              <a:ext cx="33335" cy="21061"/>
            </a:xfrm>
            <a:custGeom>
              <a:avLst/>
              <a:gdLst/>
              <a:ahLst/>
              <a:cxnLst/>
              <a:rect l="l" t="t" r="r" b="b"/>
              <a:pathLst>
                <a:path w="1271" h="803" extrusionOk="0">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43"/>
            <p:cNvSpPr/>
            <p:nvPr/>
          </p:nvSpPr>
          <p:spPr>
            <a:xfrm>
              <a:off x="3597828" y="1744367"/>
              <a:ext cx="33702" cy="21166"/>
            </a:xfrm>
            <a:custGeom>
              <a:avLst/>
              <a:gdLst/>
              <a:ahLst/>
              <a:cxnLst/>
              <a:rect l="l" t="t" r="r" b="b"/>
              <a:pathLst>
                <a:path w="1285" h="807" extrusionOk="0">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43"/>
            <p:cNvSpPr/>
            <p:nvPr/>
          </p:nvSpPr>
          <p:spPr>
            <a:xfrm>
              <a:off x="3750892" y="1595631"/>
              <a:ext cx="72335" cy="61661"/>
            </a:xfrm>
            <a:custGeom>
              <a:avLst/>
              <a:gdLst/>
              <a:ahLst/>
              <a:cxnLst/>
              <a:rect l="l" t="t" r="r" b="b"/>
              <a:pathLst>
                <a:path w="2758" h="2351" extrusionOk="0">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4" name="Google Shape;10114;p43"/>
          <p:cNvGrpSpPr/>
          <p:nvPr/>
        </p:nvGrpSpPr>
        <p:grpSpPr>
          <a:xfrm>
            <a:off x="2004883" y="4817598"/>
            <a:ext cx="459740" cy="428914"/>
            <a:chOff x="1747347" y="3362840"/>
            <a:chExt cx="382161" cy="356537"/>
          </a:xfrm>
        </p:grpSpPr>
        <p:sp>
          <p:nvSpPr>
            <p:cNvPr id="10115" name="Google Shape;10115;p43"/>
            <p:cNvSpPr/>
            <p:nvPr/>
          </p:nvSpPr>
          <p:spPr>
            <a:xfrm>
              <a:off x="1985125" y="3499407"/>
              <a:ext cx="83430" cy="83299"/>
            </a:xfrm>
            <a:custGeom>
              <a:avLst/>
              <a:gdLst/>
              <a:ahLst/>
              <a:cxnLst/>
              <a:rect l="l" t="t" r="r" b="b"/>
              <a:pathLst>
                <a:path w="3181" h="3176" extrusionOk="0">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43"/>
            <p:cNvSpPr/>
            <p:nvPr/>
          </p:nvSpPr>
          <p:spPr>
            <a:xfrm>
              <a:off x="1980431" y="3532086"/>
              <a:ext cx="92793" cy="50619"/>
            </a:xfrm>
            <a:custGeom>
              <a:avLst/>
              <a:gdLst/>
              <a:ahLst/>
              <a:cxnLst/>
              <a:rect l="l" t="t" r="r" b="b"/>
              <a:pathLst>
                <a:path w="3538" h="1930" extrusionOk="0">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43"/>
            <p:cNvSpPr/>
            <p:nvPr/>
          </p:nvSpPr>
          <p:spPr>
            <a:xfrm>
              <a:off x="1752907" y="3493453"/>
              <a:ext cx="89383" cy="95311"/>
            </a:xfrm>
            <a:custGeom>
              <a:avLst/>
              <a:gdLst/>
              <a:ahLst/>
              <a:cxnLst/>
              <a:rect l="l" t="t" r="r" b="b"/>
              <a:pathLst>
                <a:path w="3408" h="3634" extrusionOk="0">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43"/>
            <p:cNvSpPr/>
            <p:nvPr/>
          </p:nvSpPr>
          <p:spPr>
            <a:xfrm>
              <a:off x="1752907" y="3493978"/>
              <a:ext cx="89383" cy="94655"/>
            </a:xfrm>
            <a:custGeom>
              <a:avLst/>
              <a:gdLst/>
              <a:ahLst/>
              <a:cxnLst/>
              <a:rect l="l" t="t" r="r" b="b"/>
              <a:pathLst>
                <a:path w="3408" h="3609" extrusionOk="0">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43"/>
            <p:cNvSpPr/>
            <p:nvPr/>
          </p:nvSpPr>
          <p:spPr>
            <a:xfrm>
              <a:off x="1842264" y="3392241"/>
              <a:ext cx="148815" cy="297735"/>
            </a:xfrm>
            <a:custGeom>
              <a:avLst/>
              <a:gdLst/>
              <a:ahLst/>
              <a:cxnLst/>
              <a:rect l="l" t="t" r="r" b="b"/>
              <a:pathLst>
                <a:path w="5674" h="11352" extrusionOk="0">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43"/>
            <p:cNvSpPr/>
            <p:nvPr/>
          </p:nvSpPr>
          <p:spPr>
            <a:xfrm>
              <a:off x="1842264" y="3570824"/>
              <a:ext cx="148815" cy="119020"/>
            </a:xfrm>
            <a:custGeom>
              <a:avLst/>
              <a:gdLst/>
              <a:ahLst/>
              <a:cxnLst/>
              <a:rect l="l" t="t" r="r" b="b"/>
              <a:pathLst>
                <a:path w="5674" h="4538" extrusionOk="0">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43"/>
            <p:cNvSpPr/>
            <p:nvPr/>
          </p:nvSpPr>
          <p:spPr>
            <a:xfrm>
              <a:off x="1991053" y="3368400"/>
              <a:ext cx="35722" cy="345311"/>
            </a:xfrm>
            <a:custGeom>
              <a:avLst/>
              <a:gdLst/>
              <a:ahLst/>
              <a:cxnLst/>
              <a:rect l="l" t="t" r="r" b="b"/>
              <a:pathLst>
                <a:path w="1362" h="13166" extrusionOk="0">
                  <a:moveTo>
                    <a:pt x="0" y="1"/>
                  </a:moveTo>
                  <a:lnTo>
                    <a:pt x="0" y="13165"/>
                  </a:lnTo>
                  <a:lnTo>
                    <a:pt x="1362" y="13165"/>
                  </a:lnTo>
                  <a:lnTo>
                    <a:pt x="1362"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43"/>
            <p:cNvSpPr/>
            <p:nvPr/>
          </p:nvSpPr>
          <p:spPr>
            <a:xfrm>
              <a:off x="1991053" y="3683891"/>
              <a:ext cx="35722" cy="29821"/>
            </a:xfrm>
            <a:custGeom>
              <a:avLst/>
              <a:gdLst/>
              <a:ahLst/>
              <a:cxnLst/>
              <a:rect l="l" t="t" r="r" b="b"/>
              <a:pathLst>
                <a:path w="1362" h="1137" extrusionOk="0">
                  <a:moveTo>
                    <a:pt x="0" y="1"/>
                  </a:moveTo>
                  <a:lnTo>
                    <a:pt x="0" y="1136"/>
                  </a:lnTo>
                  <a:lnTo>
                    <a:pt x="1362" y="1136"/>
                  </a:lnTo>
                  <a:lnTo>
                    <a:pt x="1362"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43"/>
            <p:cNvSpPr/>
            <p:nvPr/>
          </p:nvSpPr>
          <p:spPr>
            <a:xfrm>
              <a:off x="1794556" y="3493453"/>
              <a:ext cx="47734" cy="95311"/>
            </a:xfrm>
            <a:custGeom>
              <a:avLst/>
              <a:gdLst/>
              <a:ahLst/>
              <a:cxnLst/>
              <a:rect l="l" t="t" r="r" b="b"/>
              <a:pathLst>
                <a:path w="1820" h="3634" extrusionOk="0">
                  <a:moveTo>
                    <a:pt x="0" y="1"/>
                  </a:moveTo>
                  <a:lnTo>
                    <a:pt x="0" y="3634"/>
                  </a:lnTo>
                  <a:lnTo>
                    <a:pt x="1819" y="3634"/>
                  </a:lnTo>
                  <a:lnTo>
                    <a:pt x="1819"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43"/>
            <p:cNvSpPr/>
            <p:nvPr/>
          </p:nvSpPr>
          <p:spPr>
            <a:xfrm>
              <a:off x="1794556" y="3570824"/>
              <a:ext cx="47734" cy="17808"/>
            </a:xfrm>
            <a:custGeom>
              <a:avLst/>
              <a:gdLst/>
              <a:ahLst/>
              <a:cxnLst/>
              <a:rect l="l" t="t" r="r" b="b"/>
              <a:pathLst>
                <a:path w="1820" h="679" extrusionOk="0">
                  <a:moveTo>
                    <a:pt x="0" y="1"/>
                  </a:moveTo>
                  <a:lnTo>
                    <a:pt x="0" y="679"/>
                  </a:lnTo>
                  <a:lnTo>
                    <a:pt x="1819" y="679"/>
                  </a:lnTo>
                  <a:lnTo>
                    <a:pt x="1819"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43"/>
            <p:cNvSpPr/>
            <p:nvPr/>
          </p:nvSpPr>
          <p:spPr>
            <a:xfrm>
              <a:off x="1812470" y="3618401"/>
              <a:ext cx="35748" cy="35879"/>
            </a:xfrm>
            <a:custGeom>
              <a:avLst/>
              <a:gdLst/>
              <a:ahLst/>
              <a:cxnLst/>
              <a:rect l="l" t="t" r="r" b="b"/>
              <a:pathLst>
                <a:path w="1363" h="1368" extrusionOk="0">
                  <a:moveTo>
                    <a:pt x="1" y="1"/>
                  </a:moveTo>
                  <a:lnTo>
                    <a:pt x="1" y="1367"/>
                  </a:lnTo>
                  <a:lnTo>
                    <a:pt x="1362" y="1367"/>
                  </a:lnTo>
                  <a:lnTo>
                    <a:pt x="1362" y="1"/>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43"/>
            <p:cNvSpPr/>
            <p:nvPr/>
          </p:nvSpPr>
          <p:spPr>
            <a:xfrm>
              <a:off x="1794687" y="3588738"/>
              <a:ext cx="47603" cy="89252"/>
            </a:xfrm>
            <a:custGeom>
              <a:avLst/>
              <a:gdLst/>
              <a:ahLst/>
              <a:cxnLst/>
              <a:rect l="l" t="t" r="r" b="b"/>
              <a:pathLst>
                <a:path w="1815" h="3403" extrusionOk="0">
                  <a:moveTo>
                    <a:pt x="0" y="1"/>
                  </a:moveTo>
                  <a:lnTo>
                    <a:pt x="0" y="3403"/>
                  </a:lnTo>
                  <a:lnTo>
                    <a:pt x="905" y="3403"/>
                  </a:lnTo>
                  <a:lnTo>
                    <a:pt x="1814"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43"/>
            <p:cNvSpPr/>
            <p:nvPr/>
          </p:nvSpPr>
          <p:spPr>
            <a:xfrm>
              <a:off x="1747347" y="3362840"/>
              <a:ext cx="326270" cy="356537"/>
            </a:xfrm>
            <a:custGeom>
              <a:avLst/>
              <a:gdLst/>
              <a:ahLst/>
              <a:cxnLst/>
              <a:rect l="l" t="t" r="r" b="b"/>
              <a:pathLst>
                <a:path w="12440" h="13594" extrusionOk="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43"/>
            <p:cNvSpPr/>
            <p:nvPr/>
          </p:nvSpPr>
          <p:spPr>
            <a:xfrm>
              <a:off x="2096802" y="3535496"/>
              <a:ext cx="32706" cy="11120"/>
            </a:xfrm>
            <a:custGeom>
              <a:avLst/>
              <a:gdLst/>
              <a:ahLst/>
              <a:cxnLst/>
              <a:rect l="l" t="t" r="r" b="b"/>
              <a:pathLst>
                <a:path w="1247" h="424" extrusionOk="0">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43"/>
            <p:cNvSpPr/>
            <p:nvPr/>
          </p:nvSpPr>
          <p:spPr>
            <a:xfrm>
              <a:off x="2074325" y="3468327"/>
              <a:ext cx="27460" cy="23657"/>
            </a:xfrm>
            <a:custGeom>
              <a:avLst/>
              <a:gdLst/>
              <a:ahLst/>
              <a:cxnLst/>
              <a:rect l="l" t="t" r="r" b="b"/>
              <a:pathLst>
                <a:path w="1047" h="902" extrusionOk="0">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43"/>
            <p:cNvSpPr/>
            <p:nvPr/>
          </p:nvSpPr>
          <p:spPr>
            <a:xfrm>
              <a:off x="2073905" y="3590337"/>
              <a:ext cx="27880" cy="23579"/>
            </a:xfrm>
            <a:custGeom>
              <a:avLst/>
              <a:gdLst/>
              <a:ahLst/>
              <a:cxnLst/>
              <a:rect l="l" t="t" r="r" b="b"/>
              <a:pathLst>
                <a:path w="1063" h="899" extrusionOk="0">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1" name="Google Shape;10131;p43"/>
          <p:cNvGrpSpPr/>
          <p:nvPr/>
        </p:nvGrpSpPr>
        <p:grpSpPr>
          <a:xfrm>
            <a:off x="2527757" y="4837034"/>
            <a:ext cx="487063" cy="410866"/>
            <a:chOff x="2181989" y="3378996"/>
            <a:chExt cx="404874" cy="341535"/>
          </a:xfrm>
        </p:grpSpPr>
        <p:sp>
          <p:nvSpPr>
            <p:cNvPr id="10132" name="Google Shape;10132;p43"/>
            <p:cNvSpPr/>
            <p:nvPr/>
          </p:nvSpPr>
          <p:spPr>
            <a:xfrm>
              <a:off x="2187916" y="3384924"/>
              <a:ext cx="393019" cy="329549"/>
            </a:xfrm>
            <a:custGeom>
              <a:avLst/>
              <a:gdLst/>
              <a:ahLst/>
              <a:cxnLst/>
              <a:rect l="l" t="t" r="r" b="b"/>
              <a:pathLst>
                <a:path w="14985" h="12565" extrusionOk="0">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43"/>
            <p:cNvSpPr/>
            <p:nvPr/>
          </p:nvSpPr>
          <p:spPr>
            <a:xfrm>
              <a:off x="2282939" y="3467331"/>
              <a:ext cx="202843" cy="202843"/>
            </a:xfrm>
            <a:custGeom>
              <a:avLst/>
              <a:gdLst/>
              <a:ahLst/>
              <a:cxnLst/>
              <a:rect l="l" t="t" r="r" b="b"/>
              <a:pathLst>
                <a:path w="7734" h="7734" extrusionOk="0">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43"/>
            <p:cNvSpPr/>
            <p:nvPr/>
          </p:nvSpPr>
          <p:spPr>
            <a:xfrm>
              <a:off x="2308301" y="3492719"/>
              <a:ext cx="152119" cy="152093"/>
            </a:xfrm>
            <a:custGeom>
              <a:avLst/>
              <a:gdLst/>
              <a:ahLst/>
              <a:cxnLst/>
              <a:rect l="l" t="t" r="r" b="b"/>
              <a:pathLst>
                <a:path w="5800" h="5799" extrusionOk="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43"/>
            <p:cNvSpPr/>
            <p:nvPr/>
          </p:nvSpPr>
          <p:spPr>
            <a:xfrm>
              <a:off x="2346435" y="3575126"/>
              <a:ext cx="76112" cy="69686"/>
            </a:xfrm>
            <a:custGeom>
              <a:avLst/>
              <a:gdLst/>
              <a:ahLst/>
              <a:cxnLst/>
              <a:rect l="l" t="t" r="r" b="b"/>
              <a:pathLst>
                <a:path w="2902" h="2657" extrusionOk="0">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43"/>
            <p:cNvSpPr/>
            <p:nvPr/>
          </p:nvSpPr>
          <p:spPr>
            <a:xfrm>
              <a:off x="2304157" y="3384924"/>
              <a:ext cx="143622" cy="38161"/>
            </a:xfrm>
            <a:custGeom>
              <a:avLst/>
              <a:gdLst/>
              <a:ahLst/>
              <a:cxnLst/>
              <a:rect l="l" t="t" r="r" b="b"/>
              <a:pathLst>
                <a:path w="5476" h="1455" extrusionOk="0">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43"/>
            <p:cNvSpPr/>
            <p:nvPr/>
          </p:nvSpPr>
          <p:spPr>
            <a:xfrm>
              <a:off x="2352730" y="3384924"/>
              <a:ext cx="95048" cy="38161"/>
            </a:xfrm>
            <a:custGeom>
              <a:avLst/>
              <a:gdLst/>
              <a:ahLst/>
              <a:cxnLst/>
              <a:rect l="l" t="t" r="r" b="b"/>
              <a:pathLst>
                <a:path w="3624" h="1455" extrusionOk="0">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43"/>
            <p:cNvSpPr/>
            <p:nvPr/>
          </p:nvSpPr>
          <p:spPr>
            <a:xfrm>
              <a:off x="2187916" y="3682894"/>
              <a:ext cx="392888" cy="31709"/>
            </a:xfrm>
            <a:custGeom>
              <a:avLst/>
              <a:gdLst/>
              <a:ahLst/>
              <a:cxnLst/>
              <a:rect l="l" t="t" r="r" b="b"/>
              <a:pathLst>
                <a:path w="14980" h="1209" extrusionOk="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43"/>
            <p:cNvSpPr/>
            <p:nvPr/>
          </p:nvSpPr>
          <p:spPr>
            <a:xfrm>
              <a:off x="2346304" y="3595058"/>
              <a:ext cx="76112" cy="49754"/>
            </a:xfrm>
            <a:custGeom>
              <a:avLst/>
              <a:gdLst/>
              <a:ahLst/>
              <a:cxnLst/>
              <a:rect l="l" t="t" r="r" b="b"/>
              <a:pathLst>
                <a:path w="2902" h="1897" extrusionOk="0">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43"/>
            <p:cNvSpPr/>
            <p:nvPr/>
          </p:nvSpPr>
          <p:spPr>
            <a:xfrm>
              <a:off x="2359051" y="3524375"/>
              <a:ext cx="50750" cy="57071"/>
            </a:xfrm>
            <a:custGeom>
              <a:avLst/>
              <a:gdLst/>
              <a:ahLst/>
              <a:cxnLst/>
              <a:rect l="l" t="t" r="r" b="b"/>
              <a:pathLst>
                <a:path w="1935" h="2176" extrusionOk="0">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43"/>
            <p:cNvSpPr/>
            <p:nvPr/>
          </p:nvSpPr>
          <p:spPr>
            <a:xfrm>
              <a:off x="2359051" y="3524506"/>
              <a:ext cx="34987" cy="57019"/>
            </a:xfrm>
            <a:custGeom>
              <a:avLst/>
              <a:gdLst/>
              <a:ahLst/>
              <a:cxnLst/>
              <a:rect l="l" t="t" r="r" b="b"/>
              <a:pathLst>
                <a:path w="1334" h="2174" extrusionOk="0">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43"/>
            <p:cNvSpPr/>
            <p:nvPr/>
          </p:nvSpPr>
          <p:spPr>
            <a:xfrm>
              <a:off x="2359051" y="3524375"/>
              <a:ext cx="50750" cy="25388"/>
            </a:xfrm>
            <a:custGeom>
              <a:avLst/>
              <a:gdLst/>
              <a:ahLst/>
              <a:cxnLst/>
              <a:rect l="l" t="t" r="r" b="b"/>
              <a:pathLst>
                <a:path w="1935" h="968" extrusionOk="0">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43"/>
            <p:cNvSpPr/>
            <p:nvPr/>
          </p:nvSpPr>
          <p:spPr>
            <a:xfrm>
              <a:off x="2359051" y="3524375"/>
              <a:ext cx="34856" cy="23133"/>
            </a:xfrm>
            <a:custGeom>
              <a:avLst/>
              <a:gdLst/>
              <a:ahLst/>
              <a:cxnLst/>
              <a:rect l="l" t="t" r="r" b="b"/>
              <a:pathLst>
                <a:path w="1329" h="882" extrusionOk="0">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43"/>
            <p:cNvSpPr/>
            <p:nvPr/>
          </p:nvSpPr>
          <p:spPr>
            <a:xfrm>
              <a:off x="2346304" y="3606284"/>
              <a:ext cx="19067" cy="36115"/>
            </a:xfrm>
            <a:custGeom>
              <a:avLst/>
              <a:gdLst/>
              <a:ahLst/>
              <a:cxnLst/>
              <a:rect l="l" t="t" r="r" b="b"/>
              <a:pathLst>
                <a:path w="727" h="1377" extrusionOk="0">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43"/>
            <p:cNvSpPr/>
            <p:nvPr/>
          </p:nvSpPr>
          <p:spPr>
            <a:xfrm>
              <a:off x="2403349" y="3606284"/>
              <a:ext cx="19067" cy="35984"/>
            </a:xfrm>
            <a:custGeom>
              <a:avLst/>
              <a:gdLst/>
              <a:ahLst/>
              <a:cxnLst/>
              <a:rect l="l" t="t" r="r" b="b"/>
              <a:pathLst>
                <a:path w="727" h="1372" extrusionOk="0">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43"/>
            <p:cNvSpPr/>
            <p:nvPr/>
          </p:nvSpPr>
          <p:spPr>
            <a:xfrm>
              <a:off x="2181989" y="3378996"/>
              <a:ext cx="404874" cy="341535"/>
            </a:xfrm>
            <a:custGeom>
              <a:avLst/>
              <a:gdLst/>
              <a:ahLst/>
              <a:cxnLst/>
              <a:rect l="l" t="t" r="r" b="b"/>
              <a:pathLst>
                <a:path w="15437" h="13022" extrusionOk="0">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43"/>
            <p:cNvSpPr/>
            <p:nvPr/>
          </p:nvSpPr>
          <p:spPr>
            <a:xfrm>
              <a:off x="2295947" y="3486765"/>
              <a:ext cx="170505" cy="164105"/>
            </a:xfrm>
            <a:custGeom>
              <a:avLst/>
              <a:gdLst/>
              <a:ahLst/>
              <a:cxnLst/>
              <a:rect l="l" t="t" r="r" b="b"/>
              <a:pathLst>
                <a:path w="6501" h="6257" extrusionOk="0">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43"/>
            <p:cNvSpPr/>
            <p:nvPr/>
          </p:nvSpPr>
          <p:spPr>
            <a:xfrm>
              <a:off x="2266153" y="3461220"/>
              <a:ext cx="188812" cy="175593"/>
            </a:xfrm>
            <a:custGeom>
              <a:avLst/>
              <a:gdLst/>
              <a:ahLst/>
              <a:cxnLst/>
              <a:rect l="l" t="t" r="r" b="b"/>
              <a:pathLst>
                <a:path w="7199" h="6695" extrusionOk="0">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43"/>
            <p:cNvSpPr/>
            <p:nvPr/>
          </p:nvSpPr>
          <p:spPr>
            <a:xfrm>
              <a:off x="2313284" y="3500639"/>
              <a:ext cx="189389" cy="175750"/>
            </a:xfrm>
            <a:custGeom>
              <a:avLst/>
              <a:gdLst/>
              <a:ahLst/>
              <a:cxnLst/>
              <a:rect l="l" t="t" r="r" b="b"/>
              <a:pathLst>
                <a:path w="7221" h="6701" extrusionOk="0">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43"/>
          <p:cNvGrpSpPr/>
          <p:nvPr/>
        </p:nvGrpSpPr>
        <p:grpSpPr>
          <a:xfrm>
            <a:off x="3629195" y="4840536"/>
            <a:ext cx="434688" cy="407364"/>
            <a:chOff x="3097565" y="3381908"/>
            <a:chExt cx="361336" cy="338623"/>
          </a:xfrm>
        </p:grpSpPr>
        <p:sp>
          <p:nvSpPr>
            <p:cNvPr id="10151" name="Google Shape;10151;p43"/>
            <p:cNvSpPr/>
            <p:nvPr/>
          </p:nvSpPr>
          <p:spPr>
            <a:xfrm>
              <a:off x="3102732" y="3455607"/>
              <a:ext cx="350871" cy="259495"/>
            </a:xfrm>
            <a:custGeom>
              <a:avLst/>
              <a:gdLst/>
              <a:ahLst/>
              <a:cxnLst/>
              <a:rect l="l" t="t" r="r" b="b"/>
              <a:pathLst>
                <a:path w="13378" h="9894" extrusionOk="0">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43"/>
            <p:cNvSpPr/>
            <p:nvPr/>
          </p:nvSpPr>
          <p:spPr>
            <a:xfrm>
              <a:off x="3102600" y="3455607"/>
              <a:ext cx="175593" cy="259495"/>
            </a:xfrm>
            <a:custGeom>
              <a:avLst/>
              <a:gdLst/>
              <a:ahLst/>
              <a:cxnLst/>
              <a:rect l="l" t="t" r="r" b="b"/>
              <a:pathLst>
                <a:path w="6695" h="9894" extrusionOk="0">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43"/>
            <p:cNvSpPr/>
            <p:nvPr/>
          </p:nvSpPr>
          <p:spPr>
            <a:xfrm>
              <a:off x="3133156" y="3486031"/>
              <a:ext cx="290024" cy="198647"/>
            </a:xfrm>
            <a:custGeom>
              <a:avLst/>
              <a:gdLst/>
              <a:ahLst/>
              <a:cxnLst/>
              <a:rect l="l" t="t" r="r" b="b"/>
              <a:pathLst>
                <a:path w="11058" h="7574" extrusionOk="0">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43"/>
            <p:cNvSpPr/>
            <p:nvPr/>
          </p:nvSpPr>
          <p:spPr>
            <a:xfrm>
              <a:off x="3133156" y="3486136"/>
              <a:ext cx="145038" cy="198542"/>
            </a:xfrm>
            <a:custGeom>
              <a:avLst/>
              <a:gdLst/>
              <a:ahLst/>
              <a:cxnLst/>
              <a:rect l="l" t="t" r="r" b="b"/>
              <a:pathLst>
                <a:path w="5530" h="7570" extrusionOk="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43"/>
            <p:cNvSpPr/>
            <p:nvPr/>
          </p:nvSpPr>
          <p:spPr>
            <a:xfrm>
              <a:off x="3209241" y="3387205"/>
              <a:ext cx="137721" cy="114876"/>
            </a:xfrm>
            <a:custGeom>
              <a:avLst/>
              <a:gdLst/>
              <a:ahLst/>
              <a:cxnLst/>
              <a:rect l="l" t="t" r="r" b="b"/>
              <a:pathLst>
                <a:path w="5251" h="4380" extrusionOk="0">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43"/>
            <p:cNvSpPr/>
            <p:nvPr/>
          </p:nvSpPr>
          <p:spPr>
            <a:xfrm>
              <a:off x="3200167" y="3606284"/>
              <a:ext cx="40023" cy="34332"/>
            </a:xfrm>
            <a:custGeom>
              <a:avLst/>
              <a:gdLst/>
              <a:ahLst/>
              <a:cxnLst/>
              <a:rect l="l" t="t" r="r" b="b"/>
              <a:pathLst>
                <a:path w="1526" h="1309" extrusionOk="0">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43"/>
            <p:cNvSpPr/>
            <p:nvPr/>
          </p:nvSpPr>
          <p:spPr>
            <a:xfrm>
              <a:off x="3262378" y="3541528"/>
              <a:ext cx="39184" cy="34542"/>
            </a:xfrm>
            <a:custGeom>
              <a:avLst/>
              <a:gdLst/>
              <a:ahLst/>
              <a:cxnLst/>
              <a:rect l="l" t="t" r="r" b="b"/>
              <a:pathLst>
                <a:path w="1494" h="1317" extrusionOk="0">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43"/>
            <p:cNvSpPr/>
            <p:nvPr/>
          </p:nvSpPr>
          <p:spPr>
            <a:xfrm>
              <a:off x="3209241" y="3387205"/>
              <a:ext cx="68952" cy="114876"/>
            </a:xfrm>
            <a:custGeom>
              <a:avLst/>
              <a:gdLst/>
              <a:ahLst/>
              <a:cxnLst/>
              <a:rect l="l" t="t" r="r" b="b"/>
              <a:pathLst>
                <a:path w="2629" h="4380" extrusionOk="0">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43"/>
            <p:cNvSpPr/>
            <p:nvPr/>
          </p:nvSpPr>
          <p:spPr>
            <a:xfrm>
              <a:off x="3257343" y="3448001"/>
              <a:ext cx="36482" cy="31237"/>
            </a:xfrm>
            <a:custGeom>
              <a:avLst/>
              <a:gdLst/>
              <a:ahLst/>
              <a:cxnLst/>
              <a:rect l="l" t="t" r="r" b="b"/>
              <a:pathLst>
                <a:path w="1391" h="1191" extrusionOk="0">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43"/>
            <p:cNvSpPr/>
            <p:nvPr/>
          </p:nvSpPr>
          <p:spPr>
            <a:xfrm>
              <a:off x="3188679" y="3534342"/>
              <a:ext cx="187894" cy="117709"/>
            </a:xfrm>
            <a:custGeom>
              <a:avLst/>
              <a:gdLst/>
              <a:ahLst/>
              <a:cxnLst/>
              <a:rect l="l" t="t" r="r" b="b"/>
              <a:pathLst>
                <a:path w="7164" h="4488" extrusionOk="0">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43"/>
            <p:cNvSpPr/>
            <p:nvPr/>
          </p:nvSpPr>
          <p:spPr>
            <a:xfrm>
              <a:off x="3163422" y="3526316"/>
              <a:ext cx="39315" cy="34463"/>
            </a:xfrm>
            <a:custGeom>
              <a:avLst/>
              <a:gdLst/>
              <a:ahLst/>
              <a:cxnLst/>
              <a:rect l="l" t="t" r="r" b="b"/>
              <a:pathLst>
                <a:path w="1499" h="1314" extrusionOk="0">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43"/>
            <p:cNvSpPr/>
            <p:nvPr/>
          </p:nvSpPr>
          <p:spPr>
            <a:xfrm>
              <a:off x="3361309" y="3617614"/>
              <a:ext cx="39184" cy="34542"/>
            </a:xfrm>
            <a:custGeom>
              <a:avLst/>
              <a:gdLst/>
              <a:ahLst/>
              <a:cxnLst/>
              <a:rect l="l" t="t" r="r" b="b"/>
              <a:pathLst>
                <a:path w="1494" h="1317" extrusionOk="0">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43"/>
            <p:cNvSpPr/>
            <p:nvPr/>
          </p:nvSpPr>
          <p:spPr>
            <a:xfrm>
              <a:off x="3097565" y="3381908"/>
              <a:ext cx="361336" cy="338623"/>
            </a:xfrm>
            <a:custGeom>
              <a:avLst/>
              <a:gdLst/>
              <a:ahLst/>
              <a:cxnLst/>
              <a:rect l="l" t="t" r="r" b="b"/>
              <a:pathLst>
                <a:path w="13777" h="12911" extrusionOk="0">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43"/>
            <p:cNvSpPr/>
            <p:nvPr/>
          </p:nvSpPr>
          <p:spPr>
            <a:xfrm>
              <a:off x="3257212" y="3442703"/>
              <a:ext cx="48862" cy="41964"/>
            </a:xfrm>
            <a:custGeom>
              <a:avLst/>
              <a:gdLst/>
              <a:ahLst/>
              <a:cxnLst/>
              <a:rect l="l" t="t" r="r" b="b"/>
              <a:pathLst>
                <a:path w="1863" h="1600" extrusionOk="0">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5" name="Google Shape;10165;p43"/>
          <p:cNvGrpSpPr/>
          <p:nvPr/>
        </p:nvGrpSpPr>
        <p:grpSpPr>
          <a:xfrm>
            <a:off x="951120" y="3176153"/>
            <a:ext cx="390042" cy="407174"/>
            <a:chOff x="871401" y="1998381"/>
            <a:chExt cx="324224" cy="338466"/>
          </a:xfrm>
        </p:grpSpPr>
        <p:sp>
          <p:nvSpPr>
            <p:cNvPr id="10166" name="Google Shape;10166;p43"/>
            <p:cNvSpPr/>
            <p:nvPr/>
          </p:nvSpPr>
          <p:spPr>
            <a:xfrm>
              <a:off x="987379" y="2003180"/>
              <a:ext cx="203840" cy="156499"/>
            </a:xfrm>
            <a:custGeom>
              <a:avLst/>
              <a:gdLst/>
              <a:ahLst/>
              <a:cxnLst/>
              <a:rect l="l" t="t" r="r" b="b"/>
              <a:pathLst>
                <a:path w="7772" h="5967" extrusionOk="0">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43"/>
            <p:cNvSpPr/>
            <p:nvPr/>
          </p:nvSpPr>
          <p:spPr>
            <a:xfrm>
              <a:off x="1019927" y="2003311"/>
              <a:ext cx="144277" cy="156368"/>
            </a:xfrm>
            <a:custGeom>
              <a:avLst/>
              <a:gdLst/>
              <a:ahLst/>
              <a:cxnLst/>
              <a:rect l="l" t="t" r="r" b="b"/>
              <a:pathLst>
                <a:path w="5501" h="5962" extrusionOk="0">
                  <a:moveTo>
                    <a:pt x="4264" y="0"/>
                  </a:moveTo>
                  <a:lnTo>
                    <a:pt x="1" y="5962"/>
                  </a:lnTo>
                  <a:lnTo>
                    <a:pt x="1233" y="5962"/>
                  </a:lnTo>
                  <a:lnTo>
                    <a:pt x="550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43"/>
            <p:cNvSpPr/>
            <p:nvPr/>
          </p:nvSpPr>
          <p:spPr>
            <a:xfrm>
              <a:off x="1052239" y="2003311"/>
              <a:ext cx="138848" cy="156368"/>
            </a:xfrm>
            <a:custGeom>
              <a:avLst/>
              <a:gdLst/>
              <a:ahLst/>
              <a:cxnLst/>
              <a:rect l="l" t="t" r="r" b="b"/>
              <a:pathLst>
                <a:path w="5294" h="5962" extrusionOk="0">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43"/>
            <p:cNvSpPr/>
            <p:nvPr/>
          </p:nvSpPr>
          <p:spPr>
            <a:xfrm>
              <a:off x="877827" y="2003311"/>
              <a:ext cx="203840" cy="156368"/>
            </a:xfrm>
            <a:custGeom>
              <a:avLst/>
              <a:gdLst/>
              <a:ahLst/>
              <a:cxnLst/>
              <a:rect l="l" t="t" r="r" b="b"/>
              <a:pathLst>
                <a:path w="7772" h="5962" extrusionOk="0">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43"/>
            <p:cNvSpPr/>
            <p:nvPr/>
          </p:nvSpPr>
          <p:spPr>
            <a:xfrm>
              <a:off x="906598" y="2003311"/>
              <a:ext cx="144277" cy="156368"/>
            </a:xfrm>
            <a:custGeom>
              <a:avLst/>
              <a:gdLst/>
              <a:ahLst/>
              <a:cxnLst/>
              <a:rect l="l" t="t" r="r" b="b"/>
              <a:pathLst>
                <a:path w="5501" h="5962" extrusionOk="0">
                  <a:moveTo>
                    <a:pt x="1" y="0"/>
                  </a:moveTo>
                  <a:lnTo>
                    <a:pt x="4269" y="5962"/>
                  </a:lnTo>
                  <a:lnTo>
                    <a:pt x="5501" y="5962"/>
                  </a:lnTo>
                  <a:lnTo>
                    <a:pt x="123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43"/>
            <p:cNvSpPr/>
            <p:nvPr/>
          </p:nvSpPr>
          <p:spPr>
            <a:xfrm>
              <a:off x="877827" y="2003311"/>
              <a:ext cx="140737" cy="156368"/>
            </a:xfrm>
            <a:custGeom>
              <a:avLst/>
              <a:gdLst/>
              <a:ahLst/>
              <a:cxnLst/>
              <a:rect l="l" t="t" r="r" b="b"/>
              <a:pathLst>
                <a:path w="5366" h="5962" extrusionOk="0">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43"/>
            <p:cNvSpPr/>
            <p:nvPr/>
          </p:nvSpPr>
          <p:spPr>
            <a:xfrm>
              <a:off x="1066874" y="2114621"/>
              <a:ext cx="32339" cy="45059"/>
            </a:xfrm>
            <a:custGeom>
              <a:avLst/>
              <a:gdLst/>
              <a:ahLst/>
              <a:cxnLst/>
              <a:rect l="l" t="t" r="r" b="b"/>
              <a:pathLst>
                <a:path w="1233" h="1718" extrusionOk="0">
                  <a:moveTo>
                    <a:pt x="674" y="0"/>
                  </a:moveTo>
                  <a:lnTo>
                    <a:pt x="1" y="938"/>
                  </a:lnTo>
                  <a:lnTo>
                    <a:pt x="559" y="1718"/>
                  </a:lnTo>
                  <a:lnTo>
                    <a:pt x="1021" y="1073"/>
                  </a:lnTo>
                  <a:lnTo>
                    <a:pt x="1233" y="780"/>
                  </a:lnTo>
                  <a:lnTo>
                    <a:pt x="674"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43"/>
            <p:cNvSpPr/>
            <p:nvPr/>
          </p:nvSpPr>
          <p:spPr>
            <a:xfrm>
              <a:off x="1050718" y="2092013"/>
              <a:ext cx="33860" cy="47236"/>
            </a:xfrm>
            <a:custGeom>
              <a:avLst/>
              <a:gdLst/>
              <a:ahLst/>
              <a:cxnLst/>
              <a:rect l="l" t="t" r="r" b="b"/>
              <a:pathLst>
                <a:path w="1291" h="1801" extrusionOk="0">
                  <a:moveTo>
                    <a:pt x="670" y="1"/>
                  </a:moveTo>
                  <a:lnTo>
                    <a:pt x="1" y="934"/>
                  </a:lnTo>
                  <a:lnTo>
                    <a:pt x="617" y="1800"/>
                  </a:lnTo>
                  <a:lnTo>
                    <a:pt x="1290" y="862"/>
                  </a:lnTo>
                  <a:lnTo>
                    <a:pt x="670"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43"/>
            <p:cNvSpPr/>
            <p:nvPr/>
          </p:nvSpPr>
          <p:spPr>
            <a:xfrm>
              <a:off x="1034457" y="2069300"/>
              <a:ext cx="33833" cy="47236"/>
            </a:xfrm>
            <a:custGeom>
              <a:avLst/>
              <a:gdLst/>
              <a:ahLst/>
              <a:cxnLst/>
              <a:rect l="l" t="t" r="r" b="b"/>
              <a:pathLst>
                <a:path w="1290" h="1801" extrusionOk="0">
                  <a:moveTo>
                    <a:pt x="674" y="1"/>
                  </a:moveTo>
                  <a:lnTo>
                    <a:pt x="0" y="934"/>
                  </a:lnTo>
                  <a:lnTo>
                    <a:pt x="621" y="1800"/>
                  </a:lnTo>
                  <a:lnTo>
                    <a:pt x="1290" y="867"/>
                  </a:lnTo>
                  <a:lnTo>
                    <a:pt x="674" y="1"/>
                  </a:lnTo>
                  <a:close/>
                </a:path>
              </a:pathLst>
            </a:custGeom>
            <a:solidFill>
              <a:srgbClr val="BE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43"/>
            <p:cNvSpPr/>
            <p:nvPr/>
          </p:nvSpPr>
          <p:spPr>
            <a:xfrm>
              <a:off x="932721" y="2133452"/>
              <a:ext cx="203473" cy="198437"/>
            </a:xfrm>
            <a:custGeom>
              <a:avLst/>
              <a:gdLst/>
              <a:ahLst/>
              <a:cxnLst/>
              <a:rect l="l" t="t" r="r" b="b"/>
              <a:pathLst>
                <a:path w="7758" h="7566" extrusionOk="0">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43"/>
            <p:cNvSpPr/>
            <p:nvPr/>
          </p:nvSpPr>
          <p:spPr>
            <a:xfrm>
              <a:off x="1019560" y="2133347"/>
              <a:ext cx="116765" cy="198542"/>
            </a:xfrm>
            <a:custGeom>
              <a:avLst/>
              <a:gdLst/>
              <a:ahLst/>
              <a:cxnLst/>
              <a:rect l="l" t="t" r="r" b="b"/>
              <a:pathLst>
                <a:path w="4452" h="7570" extrusionOk="0">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43"/>
            <p:cNvSpPr/>
            <p:nvPr/>
          </p:nvSpPr>
          <p:spPr>
            <a:xfrm>
              <a:off x="959473" y="2157529"/>
              <a:ext cx="150100" cy="150074"/>
            </a:xfrm>
            <a:custGeom>
              <a:avLst/>
              <a:gdLst/>
              <a:ahLst/>
              <a:cxnLst/>
              <a:rect l="l" t="t" r="r" b="b"/>
              <a:pathLst>
                <a:path w="5723" h="5722" extrusionOk="0">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43"/>
            <p:cNvSpPr/>
            <p:nvPr/>
          </p:nvSpPr>
          <p:spPr>
            <a:xfrm>
              <a:off x="1019691" y="2157529"/>
              <a:ext cx="93921" cy="150074"/>
            </a:xfrm>
            <a:custGeom>
              <a:avLst/>
              <a:gdLst/>
              <a:ahLst/>
              <a:cxnLst/>
              <a:rect l="l" t="t" r="r" b="b"/>
              <a:pathLst>
                <a:path w="3581" h="5722" extrusionOk="0">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43"/>
            <p:cNvSpPr/>
            <p:nvPr/>
          </p:nvSpPr>
          <p:spPr>
            <a:xfrm>
              <a:off x="871401" y="1998381"/>
              <a:ext cx="324224" cy="338466"/>
            </a:xfrm>
            <a:custGeom>
              <a:avLst/>
              <a:gdLst/>
              <a:ahLst/>
              <a:cxnLst/>
              <a:rect l="l" t="t" r="r" b="b"/>
              <a:pathLst>
                <a:path w="12362" h="12905" extrusionOk="0">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43"/>
            <p:cNvSpPr/>
            <p:nvPr/>
          </p:nvSpPr>
          <p:spPr>
            <a:xfrm>
              <a:off x="954883" y="2152441"/>
              <a:ext cx="159280" cy="73699"/>
            </a:xfrm>
            <a:custGeom>
              <a:avLst/>
              <a:gdLst/>
              <a:ahLst/>
              <a:cxnLst/>
              <a:rect l="l" t="t" r="r" b="b"/>
              <a:pathLst>
                <a:path w="6073" h="2810" extrusionOk="0">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43"/>
            <p:cNvSpPr/>
            <p:nvPr/>
          </p:nvSpPr>
          <p:spPr>
            <a:xfrm>
              <a:off x="954883" y="2238992"/>
              <a:ext cx="159096" cy="73516"/>
            </a:xfrm>
            <a:custGeom>
              <a:avLst/>
              <a:gdLst/>
              <a:ahLst/>
              <a:cxnLst/>
              <a:rect l="l" t="t" r="r" b="b"/>
              <a:pathLst>
                <a:path w="6066" h="2803" extrusionOk="0">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43"/>
            <p:cNvSpPr/>
            <p:nvPr/>
          </p:nvSpPr>
          <p:spPr>
            <a:xfrm>
              <a:off x="1019560" y="2198785"/>
              <a:ext cx="18438" cy="67405"/>
            </a:xfrm>
            <a:custGeom>
              <a:avLst/>
              <a:gdLst/>
              <a:ahLst/>
              <a:cxnLst/>
              <a:rect l="l" t="t" r="r" b="b"/>
              <a:pathLst>
                <a:path w="703" h="2570" extrusionOk="0">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3" name="Google Shape;10183;p43"/>
          <p:cNvGrpSpPr/>
          <p:nvPr/>
        </p:nvGrpSpPr>
        <p:grpSpPr>
          <a:xfrm>
            <a:off x="2010341" y="3165205"/>
            <a:ext cx="433804" cy="433646"/>
            <a:chOff x="1751884" y="1989280"/>
            <a:chExt cx="360602" cy="360471"/>
          </a:xfrm>
        </p:grpSpPr>
        <p:sp>
          <p:nvSpPr>
            <p:cNvPr id="10184" name="Google Shape;10184;p43"/>
            <p:cNvSpPr/>
            <p:nvPr/>
          </p:nvSpPr>
          <p:spPr>
            <a:xfrm>
              <a:off x="1757208" y="1994604"/>
              <a:ext cx="265449" cy="174937"/>
            </a:xfrm>
            <a:custGeom>
              <a:avLst/>
              <a:gdLst/>
              <a:ahLst/>
              <a:cxnLst/>
              <a:rect l="l" t="t" r="r" b="b"/>
              <a:pathLst>
                <a:path w="10121" h="6670" extrusionOk="0">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43"/>
            <p:cNvSpPr/>
            <p:nvPr/>
          </p:nvSpPr>
          <p:spPr>
            <a:xfrm>
              <a:off x="1932120" y="1994604"/>
              <a:ext cx="175042" cy="265291"/>
            </a:xfrm>
            <a:custGeom>
              <a:avLst/>
              <a:gdLst/>
              <a:ahLst/>
              <a:cxnLst/>
              <a:rect l="l" t="t" r="r" b="b"/>
              <a:pathLst>
                <a:path w="6674" h="10115" extrusionOk="0">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43"/>
            <p:cNvSpPr/>
            <p:nvPr/>
          </p:nvSpPr>
          <p:spPr>
            <a:xfrm>
              <a:off x="1841661" y="2169515"/>
              <a:ext cx="265396" cy="175042"/>
            </a:xfrm>
            <a:custGeom>
              <a:avLst/>
              <a:gdLst/>
              <a:ahLst/>
              <a:cxnLst/>
              <a:rect l="l" t="t" r="r" b="b"/>
              <a:pathLst>
                <a:path w="10119" h="6674" extrusionOk="0">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43"/>
            <p:cNvSpPr/>
            <p:nvPr/>
          </p:nvSpPr>
          <p:spPr>
            <a:xfrm>
              <a:off x="1757208" y="2079135"/>
              <a:ext cx="175042" cy="265317"/>
            </a:xfrm>
            <a:custGeom>
              <a:avLst/>
              <a:gdLst/>
              <a:ahLst/>
              <a:cxnLst/>
              <a:rect l="l" t="t" r="r" b="b"/>
              <a:pathLst>
                <a:path w="6674" h="10116" extrusionOk="0">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43"/>
            <p:cNvSpPr/>
            <p:nvPr/>
          </p:nvSpPr>
          <p:spPr>
            <a:xfrm>
              <a:off x="1757208" y="2169515"/>
              <a:ext cx="39525" cy="174937"/>
            </a:xfrm>
            <a:custGeom>
              <a:avLst/>
              <a:gdLst/>
              <a:ahLst/>
              <a:cxnLst/>
              <a:rect l="l" t="t" r="r" b="b"/>
              <a:pathLst>
                <a:path w="1507" h="6670" extrusionOk="0">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43"/>
            <p:cNvSpPr/>
            <p:nvPr/>
          </p:nvSpPr>
          <p:spPr>
            <a:xfrm>
              <a:off x="1810581" y="2079240"/>
              <a:ext cx="39892" cy="90301"/>
            </a:xfrm>
            <a:custGeom>
              <a:avLst/>
              <a:gdLst/>
              <a:ahLst/>
              <a:cxnLst/>
              <a:rect l="l" t="t" r="r" b="b"/>
              <a:pathLst>
                <a:path w="1521" h="3443" extrusionOk="0">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43"/>
            <p:cNvSpPr/>
            <p:nvPr/>
          </p:nvSpPr>
          <p:spPr>
            <a:xfrm>
              <a:off x="1757208" y="1994604"/>
              <a:ext cx="39525" cy="174937"/>
            </a:xfrm>
            <a:custGeom>
              <a:avLst/>
              <a:gdLst/>
              <a:ahLst/>
              <a:cxnLst/>
              <a:rect l="l" t="t" r="r" b="b"/>
              <a:pathLst>
                <a:path w="1507" h="6670" extrusionOk="0">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43"/>
            <p:cNvSpPr/>
            <p:nvPr/>
          </p:nvSpPr>
          <p:spPr>
            <a:xfrm>
              <a:off x="1997111" y="2050941"/>
              <a:ext cx="40023" cy="62159"/>
            </a:xfrm>
            <a:custGeom>
              <a:avLst/>
              <a:gdLst/>
              <a:ahLst/>
              <a:cxnLst/>
              <a:rect l="l" t="t" r="r" b="b"/>
              <a:pathLst>
                <a:path w="1526" h="2370" extrusionOk="0">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43"/>
            <p:cNvSpPr/>
            <p:nvPr/>
          </p:nvSpPr>
          <p:spPr>
            <a:xfrm>
              <a:off x="1932120" y="1994604"/>
              <a:ext cx="22608" cy="73332"/>
            </a:xfrm>
            <a:custGeom>
              <a:avLst/>
              <a:gdLst/>
              <a:ahLst/>
              <a:cxnLst/>
              <a:rect l="l" t="t" r="r" b="b"/>
              <a:pathLst>
                <a:path w="862" h="2796" extrusionOk="0">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43"/>
            <p:cNvSpPr/>
            <p:nvPr/>
          </p:nvSpPr>
          <p:spPr>
            <a:xfrm>
              <a:off x="1932120" y="2096183"/>
              <a:ext cx="22608" cy="73358"/>
            </a:xfrm>
            <a:custGeom>
              <a:avLst/>
              <a:gdLst/>
              <a:ahLst/>
              <a:cxnLst/>
              <a:rect l="l" t="t" r="r" b="b"/>
              <a:pathLst>
                <a:path w="862" h="2797" extrusionOk="0">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43"/>
            <p:cNvSpPr/>
            <p:nvPr/>
          </p:nvSpPr>
          <p:spPr>
            <a:xfrm>
              <a:off x="1979932" y="2169515"/>
              <a:ext cx="45347" cy="90301"/>
            </a:xfrm>
            <a:custGeom>
              <a:avLst/>
              <a:gdLst/>
              <a:ahLst/>
              <a:cxnLst/>
              <a:rect l="l" t="t" r="r" b="b"/>
              <a:pathLst>
                <a:path w="1729" h="3443" extrusionOk="0">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43"/>
            <p:cNvSpPr/>
            <p:nvPr/>
          </p:nvSpPr>
          <p:spPr>
            <a:xfrm>
              <a:off x="1920868" y="2169515"/>
              <a:ext cx="22634" cy="73463"/>
            </a:xfrm>
            <a:custGeom>
              <a:avLst/>
              <a:gdLst/>
              <a:ahLst/>
              <a:cxnLst/>
              <a:rect l="l" t="t" r="r" b="b"/>
              <a:pathLst>
                <a:path w="863" h="2801" extrusionOk="0">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43"/>
            <p:cNvSpPr/>
            <p:nvPr/>
          </p:nvSpPr>
          <p:spPr>
            <a:xfrm>
              <a:off x="1838461" y="2225983"/>
              <a:ext cx="40154" cy="62212"/>
            </a:xfrm>
            <a:custGeom>
              <a:avLst/>
              <a:gdLst/>
              <a:ahLst/>
              <a:cxnLst/>
              <a:rect l="l" t="t" r="r" b="b"/>
              <a:pathLst>
                <a:path w="1531" h="2372" extrusionOk="0">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43"/>
            <p:cNvSpPr/>
            <p:nvPr/>
          </p:nvSpPr>
          <p:spPr>
            <a:xfrm>
              <a:off x="1920868" y="2271094"/>
              <a:ext cx="28168" cy="73463"/>
            </a:xfrm>
            <a:custGeom>
              <a:avLst/>
              <a:gdLst/>
              <a:ahLst/>
              <a:cxnLst/>
              <a:rect l="l" t="t" r="r" b="b"/>
              <a:pathLst>
                <a:path w="1074" h="2801" extrusionOk="0">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43"/>
            <p:cNvSpPr/>
            <p:nvPr/>
          </p:nvSpPr>
          <p:spPr>
            <a:xfrm>
              <a:off x="1751884" y="1989280"/>
              <a:ext cx="360602" cy="360471"/>
            </a:xfrm>
            <a:custGeom>
              <a:avLst/>
              <a:gdLst/>
              <a:ahLst/>
              <a:cxnLst/>
              <a:rect l="l" t="t" r="r" b="b"/>
              <a:pathLst>
                <a:path w="13749" h="13744" extrusionOk="0">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9" name="Google Shape;10199;p43"/>
          <p:cNvGrpSpPr/>
          <p:nvPr/>
        </p:nvGrpSpPr>
        <p:grpSpPr>
          <a:xfrm>
            <a:off x="2535046" y="3158327"/>
            <a:ext cx="468385" cy="425001"/>
            <a:chOff x="2188048" y="1983562"/>
            <a:chExt cx="389347" cy="353284"/>
          </a:xfrm>
        </p:grpSpPr>
        <p:sp>
          <p:nvSpPr>
            <p:cNvPr id="10200" name="Google Shape;10200;p43"/>
            <p:cNvSpPr/>
            <p:nvPr/>
          </p:nvSpPr>
          <p:spPr>
            <a:xfrm>
              <a:off x="2258468" y="2033211"/>
              <a:ext cx="253935" cy="253935"/>
            </a:xfrm>
            <a:custGeom>
              <a:avLst/>
              <a:gdLst/>
              <a:ahLst/>
              <a:cxnLst/>
              <a:rect l="l" t="t" r="r" b="b"/>
              <a:pathLst>
                <a:path w="9682" h="9682" extrusionOk="0">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43"/>
            <p:cNvSpPr/>
            <p:nvPr/>
          </p:nvSpPr>
          <p:spPr>
            <a:xfrm>
              <a:off x="2311081" y="2034601"/>
              <a:ext cx="200824" cy="250525"/>
            </a:xfrm>
            <a:custGeom>
              <a:avLst/>
              <a:gdLst/>
              <a:ahLst/>
              <a:cxnLst/>
              <a:rect l="l" t="t" r="r" b="b"/>
              <a:pathLst>
                <a:path w="7657" h="9552" extrusionOk="0">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43"/>
            <p:cNvSpPr/>
            <p:nvPr/>
          </p:nvSpPr>
          <p:spPr>
            <a:xfrm>
              <a:off x="2233342" y="2035860"/>
              <a:ext cx="241582" cy="251338"/>
            </a:xfrm>
            <a:custGeom>
              <a:avLst/>
              <a:gdLst/>
              <a:ahLst/>
              <a:cxnLst/>
              <a:rect l="l" t="t" r="r" b="b"/>
              <a:pathLst>
                <a:path w="9211" h="9583" extrusionOk="0">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43"/>
            <p:cNvSpPr/>
            <p:nvPr/>
          </p:nvSpPr>
          <p:spPr>
            <a:xfrm>
              <a:off x="2310950" y="2166342"/>
              <a:ext cx="146061" cy="118915"/>
            </a:xfrm>
            <a:custGeom>
              <a:avLst/>
              <a:gdLst/>
              <a:ahLst/>
              <a:cxnLst/>
              <a:rect l="l" t="t" r="r" b="b"/>
              <a:pathLst>
                <a:path w="5569" h="4534" extrusionOk="0">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43"/>
            <p:cNvSpPr/>
            <p:nvPr/>
          </p:nvSpPr>
          <p:spPr>
            <a:xfrm>
              <a:off x="2238981" y="2081469"/>
              <a:ext cx="338413" cy="255377"/>
            </a:xfrm>
            <a:custGeom>
              <a:avLst/>
              <a:gdLst/>
              <a:ahLst/>
              <a:cxnLst/>
              <a:rect l="l" t="t" r="r" b="b"/>
              <a:pathLst>
                <a:path w="12903" h="9737" extrusionOk="0">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43"/>
            <p:cNvSpPr/>
            <p:nvPr/>
          </p:nvSpPr>
          <p:spPr>
            <a:xfrm>
              <a:off x="2188048" y="1983562"/>
              <a:ext cx="343843" cy="255325"/>
            </a:xfrm>
            <a:custGeom>
              <a:avLst/>
              <a:gdLst/>
              <a:ahLst/>
              <a:cxnLst/>
              <a:rect l="l" t="t" r="r" b="b"/>
              <a:pathLst>
                <a:path w="13110" h="9735" extrusionOk="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43"/>
            <p:cNvSpPr/>
            <p:nvPr/>
          </p:nvSpPr>
          <p:spPr>
            <a:xfrm>
              <a:off x="2341006" y="2077116"/>
              <a:ext cx="16418" cy="27434"/>
            </a:xfrm>
            <a:custGeom>
              <a:avLst/>
              <a:gdLst/>
              <a:ahLst/>
              <a:cxnLst/>
              <a:rect l="l" t="t" r="r" b="b"/>
              <a:pathLst>
                <a:path w="626" h="1046" extrusionOk="0">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43"/>
            <p:cNvSpPr/>
            <p:nvPr/>
          </p:nvSpPr>
          <p:spPr>
            <a:xfrm>
              <a:off x="2240030" y="2027913"/>
              <a:ext cx="286876" cy="264662"/>
            </a:xfrm>
            <a:custGeom>
              <a:avLst/>
              <a:gdLst/>
              <a:ahLst/>
              <a:cxnLst/>
              <a:rect l="l" t="t" r="r" b="b"/>
              <a:pathLst>
                <a:path w="10938" h="10091" extrusionOk="0">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8" name="Google Shape;10208;p43"/>
          <p:cNvGrpSpPr/>
          <p:nvPr/>
        </p:nvGrpSpPr>
        <p:grpSpPr>
          <a:xfrm>
            <a:off x="3096066" y="3206632"/>
            <a:ext cx="412601" cy="346059"/>
            <a:chOff x="2654399" y="2023716"/>
            <a:chExt cx="342977" cy="287663"/>
          </a:xfrm>
        </p:grpSpPr>
        <p:sp>
          <p:nvSpPr>
            <p:cNvPr id="10209" name="Google Shape;10209;p43"/>
            <p:cNvSpPr/>
            <p:nvPr/>
          </p:nvSpPr>
          <p:spPr>
            <a:xfrm>
              <a:off x="2814623" y="2091777"/>
              <a:ext cx="174570" cy="158912"/>
            </a:xfrm>
            <a:custGeom>
              <a:avLst/>
              <a:gdLst/>
              <a:ahLst/>
              <a:cxnLst/>
              <a:rect l="l" t="t" r="r" b="b"/>
              <a:pathLst>
                <a:path w="6656" h="6059" extrusionOk="0">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43"/>
            <p:cNvSpPr/>
            <p:nvPr/>
          </p:nvSpPr>
          <p:spPr>
            <a:xfrm>
              <a:off x="2891364" y="2028673"/>
              <a:ext cx="98825" cy="175173"/>
            </a:xfrm>
            <a:custGeom>
              <a:avLst/>
              <a:gdLst/>
              <a:ahLst/>
              <a:cxnLst/>
              <a:rect l="l" t="t" r="r" b="b"/>
              <a:pathLst>
                <a:path w="3768" h="6679" extrusionOk="0">
                  <a:moveTo>
                    <a:pt x="3768" y="0"/>
                  </a:moveTo>
                  <a:lnTo>
                    <a:pt x="0" y="2421"/>
                  </a:lnTo>
                  <a:lnTo>
                    <a:pt x="3248" y="6679"/>
                  </a:lnTo>
                  <a:lnTo>
                    <a:pt x="3768" y="6265"/>
                  </a:lnTo>
                  <a:lnTo>
                    <a:pt x="3768" y="0"/>
                  </a:lnTo>
                  <a:close/>
                </a:path>
              </a:pathLst>
            </a:custGeom>
            <a:solidFill>
              <a:srgbClr val="D7E0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43"/>
            <p:cNvSpPr/>
            <p:nvPr/>
          </p:nvSpPr>
          <p:spPr>
            <a:xfrm>
              <a:off x="2957851" y="2158159"/>
              <a:ext cx="32339" cy="45688"/>
            </a:xfrm>
            <a:custGeom>
              <a:avLst/>
              <a:gdLst/>
              <a:ahLst/>
              <a:cxnLst/>
              <a:rect l="l" t="t" r="r" b="b"/>
              <a:pathLst>
                <a:path w="1233" h="1742" extrusionOk="0">
                  <a:moveTo>
                    <a:pt x="1233" y="0"/>
                  </a:moveTo>
                  <a:lnTo>
                    <a:pt x="1" y="813"/>
                  </a:lnTo>
                  <a:lnTo>
                    <a:pt x="713" y="1742"/>
                  </a:lnTo>
                  <a:lnTo>
                    <a:pt x="1233" y="1328"/>
                  </a:lnTo>
                  <a:lnTo>
                    <a:pt x="1233" y="0"/>
                  </a:lnTo>
                  <a:close/>
                </a:path>
              </a:pathLst>
            </a:custGeom>
            <a:solidFill>
              <a:srgbClr val="CE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43"/>
            <p:cNvSpPr/>
            <p:nvPr/>
          </p:nvSpPr>
          <p:spPr>
            <a:xfrm>
              <a:off x="2825979" y="2144258"/>
              <a:ext cx="132790" cy="88282"/>
            </a:xfrm>
            <a:custGeom>
              <a:avLst/>
              <a:gdLst/>
              <a:ahLst/>
              <a:cxnLst/>
              <a:rect l="l" t="t" r="r" b="b"/>
              <a:pathLst>
                <a:path w="5063" h="3366" extrusionOk="0">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43"/>
            <p:cNvSpPr/>
            <p:nvPr/>
          </p:nvSpPr>
          <p:spPr>
            <a:xfrm>
              <a:off x="2877857" y="2188687"/>
              <a:ext cx="77896" cy="43774"/>
            </a:xfrm>
            <a:custGeom>
              <a:avLst/>
              <a:gdLst/>
              <a:ahLst/>
              <a:cxnLst/>
              <a:rect l="l" t="t" r="r" b="b"/>
              <a:pathLst>
                <a:path w="2970" h="1669" extrusionOk="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43"/>
            <p:cNvSpPr/>
            <p:nvPr/>
          </p:nvSpPr>
          <p:spPr>
            <a:xfrm>
              <a:off x="2801509" y="2167102"/>
              <a:ext cx="132790" cy="88256"/>
            </a:xfrm>
            <a:custGeom>
              <a:avLst/>
              <a:gdLst/>
              <a:ahLst/>
              <a:cxnLst/>
              <a:rect l="l" t="t" r="r" b="b"/>
              <a:pathLst>
                <a:path w="5063" h="3365" extrusionOk="0">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43"/>
            <p:cNvSpPr/>
            <p:nvPr/>
          </p:nvSpPr>
          <p:spPr>
            <a:xfrm>
              <a:off x="2861937" y="2217328"/>
              <a:ext cx="69319" cy="38056"/>
            </a:xfrm>
            <a:custGeom>
              <a:avLst/>
              <a:gdLst/>
              <a:ahLst/>
              <a:cxnLst/>
              <a:rect l="l" t="t" r="r" b="b"/>
              <a:pathLst>
                <a:path w="2643" h="1451" extrusionOk="0">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43"/>
            <p:cNvSpPr/>
            <p:nvPr/>
          </p:nvSpPr>
          <p:spPr>
            <a:xfrm>
              <a:off x="2777012" y="2189946"/>
              <a:ext cx="132790" cy="88256"/>
            </a:xfrm>
            <a:custGeom>
              <a:avLst/>
              <a:gdLst/>
              <a:ahLst/>
              <a:cxnLst/>
              <a:rect l="l" t="t" r="r" b="b"/>
              <a:pathLst>
                <a:path w="5063" h="3365" extrusionOk="0">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43"/>
            <p:cNvSpPr/>
            <p:nvPr/>
          </p:nvSpPr>
          <p:spPr>
            <a:xfrm>
              <a:off x="2845912" y="2245234"/>
              <a:ext cx="60481" cy="32994"/>
            </a:xfrm>
            <a:custGeom>
              <a:avLst/>
              <a:gdLst/>
              <a:ahLst/>
              <a:cxnLst/>
              <a:rect l="l" t="t" r="r" b="b"/>
              <a:pathLst>
                <a:path w="2306" h="1258" extrusionOk="0">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43"/>
            <p:cNvSpPr/>
            <p:nvPr/>
          </p:nvSpPr>
          <p:spPr>
            <a:xfrm>
              <a:off x="2752411" y="2212791"/>
              <a:ext cx="132790" cy="88256"/>
            </a:xfrm>
            <a:custGeom>
              <a:avLst/>
              <a:gdLst/>
              <a:ahLst/>
              <a:cxnLst/>
              <a:rect l="l" t="t" r="r" b="b"/>
              <a:pathLst>
                <a:path w="5063" h="3365" extrusionOk="0">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43"/>
            <p:cNvSpPr/>
            <p:nvPr/>
          </p:nvSpPr>
          <p:spPr>
            <a:xfrm>
              <a:off x="2830018" y="2271724"/>
              <a:ext cx="52035" cy="29349"/>
            </a:xfrm>
            <a:custGeom>
              <a:avLst/>
              <a:gdLst/>
              <a:ahLst/>
              <a:cxnLst/>
              <a:rect l="l" t="t" r="r" b="b"/>
              <a:pathLst>
                <a:path w="1984" h="1119" extrusionOk="0">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43"/>
            <p:cNvSpPr/>
            <p:nvPr/>
          </p:nvSpPr>
          <p:spPr>
            <a:xfrm>
              <a:off x="2672260" y="2102871"/>
              <a:ext cx="169010" cy="153116"/>
            </a:xfrm>
            <a:custGeom>
              <a:avLst/>
              <a:gdLst/>
              <a:ahLst/>
              <a:cxnLst/>
              <a:rect l="l" t="t" r="r" b="b"/>
              <a:pathLst>
                <a:path w="6444" h="5838" extrusionOk="0">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43"/>
            <p:cNvSpPr/>
            <p:nvPr/>
          </p:nvSpPr>
          <p:spPr>
            <a:xfrm>
              <a:off x="2664942" y="2085718"/>
              <a:ext cx="93160" cy="134914"/>
            </a:xfrm>
            <a:custGeom>
              <a:avLst/>
              <a:gdLst/>
              <a:ahLst/>
              <a:cxnLst/>
              <a:rect l="l" t="t" r="r" b="b"/>
              <a:pathLst>
                <a:path w="3552" h="5144" extrusionOk="0">
                  <a:moveTo>
                    <a:pt x="2676" y="0"/>
                  </a:moveTo>
                  <a:lnTo>
                    <a:pt x="1" y="4639"/>
                  </a:lnTo>
                  <a:lnTo>
                    <a:pt x="872" y="5144"/>
                  </a:lnTo>
                  <a:lnTo>
                    <a:pt x="3552" y="505"/>
                  </a:lnTo>
                  <a:lnTo>
                    <a:pt x="2676"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43"/>
            <p:cNvSpPr/>
            <p:nvPr/>
          </p:nvSpPr>
          <p:spPr>
            <a:xfrm>
              <a:off x="2661664" y="2043308"/>
              <a:ext cx="79915" cy="167882"/>
            </a:xfrm>
            <a:custGeom>
              <a:avLst/>
              <a:gdLst/>
              <a:ahLst/>
              <a:cxnLst/>
              <a:rect l="l" t="t" r="r" b="b"/>
              <a:pathLst>
                <a:path w="3047" h="6401" extrusionOk="0">
                  <a:moveTo>
                    <a:pt x="1" y="0"/>
                  </a:moveTo>
                  <a:lnTo>
                    <a:pt x="1" y="6183"/>
                  </a:lnTo>
                  <a:lnTo>
                    <a:pt x="366" y="6400"/>
                  </a:lnTo>
                  <a:lnTo>
                    <a:pt x="3047" y="1762"/>
                  </a:lnTo>
                  <a:lnTo>
                    <a:pt x="1"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43"/>
            <p:cNvSpPr/>
            <p:nvPr/>
          </p:nvSpPr>
          <p:spPr>
            <a:xfrm>
              <a:off x="2664942" y="2178092"/>
              <a:ext cx="40049" cy="42672"/>
            </a:xfrm>
            <a:custGeom>
              <a:avLst/>
              <a:gdLst/>
              <a:ahLst/>
              <a:cxnLst/>
              <a:rect l="l" t="t" r="r" b="b"/>
              <a:pathLst>
                <a:path w="1527" h="1627" extrusionOk="0">
                  <a:moveTo>
                    <a:pt x="646" y="0"/>
                  </a:moveTo>
                  <a:lnTo>
                    <a:pt x="1" y="1121"/>
                  </a:lnTo>
                  <a:lnTo>
                    <a:pt x="872" y="1627"/>
                  </a:lnTo>
                  <a:lnTo>
                    <a:pt x="1526" y="496"/>
                  </a:lnTo>
                  <a:lnTo>
                    <a:pt x="646" y="0"/>
                  </a:ln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43"/>
            <p:cNvSpPr/>
            <p:nvPr/>
          </p:nvSpPr>
          <p:spPr>
            <a:xfrm>
              <a:off x="2661664" y="2166604"/>
              <a:ext cx="26673" cy="44587"/>
            </a:xfrm>
            <a:custGeom>
              <a:avLst/>
              <a:gdLst/>
              <a:ahLst/>
              <a:cxnLst/>
              <a:rect l="l" t="t" r="r" b="b"/>
              <a:pathLst>
                <a:path w="1017" h="1700" extrusionOk="0">
                  <a:moveTo>
                    <a:pt x="1" y="0"/>
                  </a:moveTo>
                  <a:lnTo>
                    <a:pt x="1" y="1482"/>
                  </a:lnTo>
                  <a:lnTo>
                    <a:pt x="366" y="1699"/>
                  </a:lnTo>
                  <a:lnTo>
                    <a:pt x="1016" y="578"/>
                  </a:ln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43"/>
            <p:cNvSpPr/>
            <p:nvPr/>
          </p:nvSpPr>
          <p:spPr>
            <a:xfrm>
              <a:off x="2707221" y="2190576"/>
              <a:ext cx="71208" cy="57281"/>
            </a:xfrm>
            <a:custGeom>
              <a:avLst/>
              <a:gdLst/>
              <a:ahLst/>
              <a:cxnLst/>
              <a:rect l="l" t="t" r="r" b="b"/>
              <a:pathLst>
                <a:path w="2715" h="2184" extrusionOk="0">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43"/>
            <p:cNvSpPr/>
            <p:nvPr/>
          </p:nvSpPr>
          <p:spPr>
            <a:xfrm>
              <a:off x="2710394" y="2191730"/>
              <a:ext cx="68034" cy="56048"/>
            </a:xfrm>
            <a:custGeom>
              <a:avLst/>
              <a:gdLst/>
              <a:ahLst/>
              <a:cxnLst/>
              <a:rect l="l" t="t" r="r" b="b"/>
              <a:pathLst>
                <a:path w="2594" h="2137" extrusionOk="0">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43"/>
            <p:cNvSpPr/>
            <p:nvPr/>
          </p:nvSpPr>
          <p:spPr>
            <a:xfrm>
              <a:off x="2734498" y="2215754"/>
              <a:ext cx="63366" cy="51642"/>
            </a:xfrm>
            <a:custGeom>
              <a:avLst/>
              <a:gdLst/>
              <a:ahLst/>
              <a:cxnLst/>
              <a:rect l="l" t="t" r="r" b="b"/>
              <a:pathLst>
                <a:path w="2416" h="1969" extrusionOk="0">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43"/>
            <p:cNvSpPr/>
            <p:nvPr/>
          </p:nvSpPr>
          <p:spPr>
            <a:xfrm>
              <a:off x="2737776" y="2216961"/>
              <a:ext cx="60087" cy="50435"/>
            </a:xfrm>
            <a:custGeom>
              <a:avLst/>
              <a:gdLst/>
              <a:ahLst/>
              <a:cxnLst/>
              <a:rect l="l" t="t" r="r" b="b"/>
              <a:pathLst>
                <a:path w="2291" h="1923" extrusionOk="0">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43"/>
            <p:cNvSpPr/>
            <p:nvPr/>
          </p:nvSpPr>
          <p:spPr>
            <a:xfrm>
              <a:off x="2761617" y="2241064"/>
              <a:ext cx="55550" cy="45819"/>
            </a:xfrm>
            <a:custGeom>
              <a:avLst/>
              <a:gdLst/>
              <a:ahLst/>
              <a:cxnLst/>
              <a:rect l="l" t="t" r="r" b="b"/>
              <a:pathLst>
                <a:path w="2118" h="1747" extrusionOk="0">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43"/>
            <p:cNvSpPr/>
            <p:nvPr/>
          </p:nvSpPr>
          <p:spPr>
            <a:xfrm>
              <a:off x="2764659" y="2241955"/>
              <a:ext cx="52507" cy="45006"/>
            </a:xfrm>
            <a:custGeom>
              <a:avLst/>
              <a:gdLst/>
              <a:ahLst/>
              <a:cxnLst/>
              <a:rect l="l" t="t" r="r" b="b"/>
              <a:pathLst>
                <a:path w="2002" h="1716" extrusionOk="0">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43"/>
            <p:cNvSpPr/>
            <p:nvPr/>
          </p:nvSpPr>
          <p:spPr>
            <a:xfrm>
              <a:off x="2788867" y="2266295"/>
              <a:ext cx="47734" cy="40154"/>
            </a:xfrm>
            <a:custGeom>
              <a:avLst/>
              <a:gdLst/>
              <a:ahLst/>
              <a:cxnLst/>
              <a:rect l="l" t="t" r="r" b="b"/>
              <a:pathLst>
                <a:path w="1820" h="1531" extrusionOk="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43"/>
            <p:cNvSpPr/>
            <p:nvPr/>
          </p:nvSpPr>
          <p:spPr>
            <a:xfrm>
              <a:off x="2792041" y="2267317"/>
              <a:ext cx="44561" cy="39184"/>
            </a:xfrm>
            <a:custGeom>
              <a:avLst/>
              <a:gdLst/>
              <a:ahLst/>
              <a:cxnLst/>
              <a:rect l="l" t="t" r="r" b="b"/>
              <a:pathLst>
                <a:path w="1699" h="1494" extrusionOk="0">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43"/>
            <p:cNvSpPr/>
            <p:nvPr/>
          </p:nvSpPr>
          <p:spPr>
            <a:xfrm>
              <a:off x="2794060" y="2108169"/>
              <a:ext cx="68926" cy="106038"/>
            </a:xfrm>
            <a:custGeom>
              <a:avLst/>
              <a:gdLst/>
              <a:ahLst/>
              <a:cxnLst/>
              <a:rect l="l" t="t" r="r" b="b"/>
              <a:pathLst>
                <a:path w="2628" h="4043" extrusionOk="0">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43"/>
            <p:cNvSpPr/>
            <p:nvPr/>
          </p:nvSpPr>
          <p:spPr>
            <a:xfrm>
              <a:off x="2794060" y="2108169"/>
              <a:ext cx="29165" cy="106038"/>
            </a:xfrm>
            <a:custGeom>
              <a:avLst/>
              <a:gdLst/>
              <a:ahLst/>
              <a:cxnLst/>
              <a:rect l="l" t="t" r="r" b="b"/>
              <a:pathLst>
                <a:path w="1112" h="4043" extrusionOk="0">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43"/>
            <p:cNvSpPr/>
            <p:nvPr/>
          </p:nvSpPr>
          <p:spPr>
            <a:xfrm>
              <a:off x="2654399" y="2038404"/>
              <a:ext cx="342977" cy="272976"/>
            </a:xfrm>
            <a:custGeom>
              <a:avLst/>
              <a:gdLst/>
              <a:ahLst/>
              <a:cxnLst/>
              <a:rect l="l" t="t" r="r" b="b"/>
              <a:pathLst>
                <a:path w="13077" h="10408" extrusionOk="0">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43"/>
            <p:cNvSpPr/>
            <p:nvPr/>
          </p:nvSpPr>
          <p:spPr>
            <a:xfrm>
              <a:off x="2955464" y="2023716"/>
              <a:ext cx="41833" cy="27827"/>
            </a:xfrm>
            <a:custGeom>
              <a:avLst/>
              <a:gdLst/>
              <a:ahLst/>
              <a:cxnLst/>
              <a:rect l="l" t="t" r="r" b="b"/>
              <a:pathLst>
                <a:path w="1595" h="1061" extrusionOk="0">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43"/>
          <p:cNvGrpSpPr/>
          <p:nvPr/>
        </p:nvGrpSpPr>
        <p:grpSpPr>
          <a:xfrm>
            <a:off x="3637556" y="3176153"/>
            <a:ext cx="407206" cy="407332"/>
            <a:chOff x="3104515" y="1998381"/>
            <a:chExt cx="338492" cy="338597"/>
          </a:xfrm>
        </p:grpSpPr>
        <p:sp>
          <p:nvSpPr>
            <p:cNvPr id="10238" name="Google Shape;10238;p43"/>
            <p:cNvSpPr/>
            <p:nvPr/>
          </p:nvSpPr>
          <p:spPr>
            <a:xfrm>
              <a:off x="3204835" y="2024503"/>
              <a:ext cx="158912" cy="145458"/>
            </a:xfrm>
            <a:custGeom>
              <a:avLst/>
              <a:gdLst/>
              <a:ahLst/>
              <a:cxnLst/>
              <a:rect l="l" t="t" r="r" b="b"/>
              <a:pathLst>
                <a:path w="6059" h="5546" extrusionOk="0">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43"/>
            <p:cNvSpPr/>
            <p:nvPr/>
          </p:nvSpPr>
          <p:spPr>
            <a:xfrm>
              <a:off x="3110180" y="2151707"/>
              <a:ext cx="116503" cy="116634"/>
            </a:xfrm>
            <a:custGeom>
              <a:avLst/>
              <a:gdLst/>
              <a:ahLst/>
              <a:cxnLst/>
              <a:rect l="l" t="t" r="r" b="b"/>
              <a:pathLst>
                <a:path w="4442" h="4447" extrusionOk="0">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43"/>
            <p:cNvSpPr/>
            <p:nvPr/>
          </p:nvSpPr>
          <p:spPr>
            <a:xfrm>
              <a:off x="3141863" y="2151707"/>
              <a:ext cx="84820" cy="116634"/>
            </a:xfrm>
            <a:custGeom>
              <a:avLst/>
              <a:gdLst/>
              <a:ahLst/>
              <a:cxnLst/>
              <a:rect l="l" t="t" r="r" b="b"/>
              <a:pathLst>
                <a:path w="3234" h="4447" extrusionOk="0">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43"/>
            <p:cNvSpPr/>
            <p:nvPr/>
          </p:nvSpPr>
          <p:spPr>
            <a:xfrm>
              <a:off x="3109420" y="2239805"/>
              <a:ext cx="116634" cy="92032"/>
            </a:xfrm>
            <a:custGeom>
              <a:avLst/>
              <a:gdLst/>
              <a:ahLst/>
              <a:cxnLst/>
              <a:rect l="l" t="t" r="r" b="b"/>
              <a:pathLst>
                <a:path w="4447" h="3509" extrusionOk="0">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43"/>
            <p:cNvSpPr/>
            <p:nvPr/>
          </p:nvSpPr>
          <p:spPr>
            <a:xfrm>
              <a:off x="3147922" y="2239805"/>
              <a:ext cx="39656" cy="25887"/>
            </a:xfrm>
            <a:custGeom>
              <a:avLst/>
              <a:gdLst/>
              <a:ahLst/>
              <a:cxnLst/>
              <a:rect l="l" t="t" r="r" b="b"/>
              <a:pathLst>
                <a:path w="1512" h="987" extrusionOk="0">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43"/>
            <p:cNvSpPr/>
            <p:nvPr/>
          </p:nvSpPr>
          <p:spPr>
            <a:xfrm>
              <a:off x="3109420" y="2273874"/>
              <a:ext cx="116634" cy="57963"/>
            </a:xfrm>
            <a:custGeom>
              <a:avLst/>
              <a:gdLst/>
              <a:ahLst/>
              <a:cxnLst/>
              <a:rect l="l" t="t" r="r" b="b"/>
              <a:pathLst>
                <a:path w="4447" h="2210" extrusionOk="0">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43"/>
            <p:cNvSpPr/>
            <p:nvPr/>
          </p:nvSpPr>
          <p:spPr>
            <a:xfrm>
              <a:off x="3128854" y="2189002"/>
              <a:ext cx="77765" cy="63707"/>
            </a:xfrm>
            <a:custGeom>
              <a:avLst/>
              <a:gdLst/>
              <a:ahLst/>
              <a:cxnLst/>
              <a:rect l="l" t="t" r="r" b="b"/>
              <a:pathLst>
                <a:path w="2965" h="2429" extrusionOk="0">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43"/>
            <p:cNvSpPr/>
            <p:nvPr/>
          </p:nvSpPr>
          <p:spPr>
            <a:xfrm>
              <a:off x="3128854" y="2189002"/>
              <a:ext cx="77765" cy="63077"/>
            </a:xfrm>
            <a:custGeom>
              <a:avLst/>
              <a:gdLst/>
              <a:ahLst/>
              <a:cxnLst/>
              <a:rect l="l" t="t" r="r" b="b"/>
              <a:pathLst>
                <a:path w="2965" h="2405" extrusionOk="0">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43"/>
            <p:cNvSpPr/>
            <p:nvPr/>
          </p:nvSpPr>
          <p:spPr>
            <a:xfrm>
              <a:off x="3204835" y="2286988"/>
              <a:ext cx="21218" cy="44849"/>
            </a:xfrm>
            <a:custGeom>
              <a:avLst/>
              <a:gdLst/>
              <a:ahLst/>
              <a:cxnLst/>
              <a:rect l="l" t="t" r="r" b="b"/>
              <a:pathLst>
                <a:path w="809" h="1710" extrusionOk="0">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43"/>
            <p:cNvSpPr/>
            <p:nvPr/>
          </p:nvSpPr>
          <p:spPr>
            <a:xfrm>
              <a:off x="3109420" y="2286988"/>
              <a:ext cx="21244" cy="44849"/>
            </a:xfrm>
            <a:custGeom>
              <a:avLst/>
              <a:gdLst/>
              <a:ahLst/>
              <a:cxnLst/>
              <a:rect l="l" t="t" r="r" b="b"/>
              <a:pathLst>
                <a:path w="810" h="1710" extrusionOk="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43"/>
            <p:cNvSpPr/>
            <p:nvPr/>
          </p:nvSpPr>
          <p:spPr>
            <a:xfrm>
              <a:off x="3332668" y="2162932"/>
              <a:ext cx="29821" cy="65543"/>
            </a:xfrm>
            <a:custGeom>
              <a:avLst/>
              <a:gdLst/>
              <a:ahLst/>
              <a:cxnLst/>
              <a:rect l="l" t="t" r="r" b="b"/>
              <a:pathLst>
                <a:path w="1137" h="2499" extrusionOk="0">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43"/>
            <p:cNvSpPr/>
            <p:nvPr/>
          </p:nvSpPr>
          <p:spPr>
            <a:xfrm>
              <a:off x="3344654" y="2157005"/>
              <a:ext cx="71470" cy="71601"/>
            </a:xfrm>
            <a:custGeom>
              <a:avLst/>
              <a:gdLst/>
              <a:ahLst/>
              <a:cxnLst/>
              <a:rect l="l" t="t" r="r" b="b"/>
              <a:pathLst>
                <a:path w="2725" h="2730" extrusionOk="0">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43"/>
            <p:cNvSpPr/>
            <p:nvPr/>
          </p:nvSpPr>
          <p:spPr>
            <a:xfrm>
              <a:off x="3355381" y="2247122"/>
              <a:ext cx="38161" cy="33466"/>
            </a:xfrm>
            <a:custGeom>
              <a:avLst/>
              <a:gdLst/>
              <a:ahLst/>
              <a:cxnLst/>
              <a:rect l="l" t="t" r="r" b="b"/>
              <a:pathLst>
                <a:path w="1455" h="1276" extrusionOk="0">
                  <a:moveTo>
                    <a:pt x="1" y="0"/>
                  </a:moveTo>
                  <a:lnTo>
                    <a:pt x="1" y="1275"/>
                  </a:lnTo>
                  <a:lnTo>
                    <a:pt x="1454" y="1275"/>
                  </a:lnTo>
                  <a:lnTo>
                    <a:pt x="1454"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43"/>
            <p:cNvSpPr/>
            <p:nvPr/>
          </p:nvSpPr>
          <p:spPr>
            <a:xfrm>
              <a:off x="3355381" y="2247122"/>
              <a:ext cx="38161" cy="20720"/>
            </a:xfrm>
            <a:custGeom>
              <a:avLst/>
              <a:gdLst/>
              <a:ahLst/>
              <a:cxnLst/>
              <a:rect l="l" t="t" r="r" b="b"/>
              <a:pathLst>
                <a:path w="1455" h="790" extrusionOk="0">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43"/>
            <p:cNvSpPr/>
            <p:nvPr/>
          </p:nvSpPr>
          <p:spPr>
            <a:xfrm>
              <a:off x="3310847" y="2267816"/>
              <a:ext cx="127230" cy="64126"/>
            </a:xfrm>
            <a:custGeom>
              <a:avLst/>
              <a:gdLst/>
              <a:ahLst/>
              <a:cxnLst/>
              <a:rect l="l" t="t" r="r" b="b"/>
              <a:pathLst>
                <a:path w="4851" h="2445" extrusionOk="0">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43"/>
            <p:cNvSpPr/>
            <p:nvPr/>
          </p:nvSpPr>
          <p:spPr>
            <a:xfrm>
              <a:off x="3338596" y="2186799"/>
              <a:ext cx="71706" cy="65647"/>
            </a:xfrm>
            <a:custGeom>
              <a:avLst/>
              <a:gdLst/>
              <a:ahLst/>
              <a:cxnLst/>
              <a:rect l="l" t="t" r="r" b="b"/>
              <a:pathLst>
                <a:path w="2734" h="2503" extrusionOk="0">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43"/>
            <p:cNvSpPr/>
            <p:nvPr/>
          </p:nvSpPr>
          <p:spPr>
            <a:xfrm>
              <a:off x="3338596" y="2186904"/>
              <a:ext cx="71470" cy="64021"/>
            </a:xfrm>
            <a:custGeom>
              <a:avLst/>
              <a:gdLst/>
              <a:ahLst/>
              <a:cxnLst/>
              <a:rect l="l" t="t" r="r" b="b"/>
              <a:pathLst>
                <a:path w="2725" h="2441" extrusionOk="0">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43"/>
            <p:cNvSpPr/>
            <p:nvPr/>
          </p:nvSpPr>
          <p:spPr>
            <a:xfrm>
              <a:off x="3310847" y="2283972"/>
              <a:ext cx="25519" cy="47970"/>
            </a:xfrm>
            <a:custGeom>
              <a:avLst/>
              <a:gdLst/>
              <a:ahLst/>
              <a:cxnLst/>
              <a:rect l="l" t="t" r="r" b="b"/>
              <a:pathLst>
                <a:path w="973" h="1829" extrusionOk="0">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43"/>
            <p:cNvSpPr/>
            <p:nvPr/>
          </p:nvSpPr>
          <p:spPr>
            <a:xfrm>
              <a:off x="3412557" y="2283972"/>
              <a:ext cx="25519" cy="47970"/>
            </a:xfrm>
            <a:custGeom>
              <a:avLst/>
              <a:gdLst/>
              <a:ahLst/>
              <a:cxnLst/>
              <a:rect l="l" t="t" r="r" b="b"/>
              <a:pathLst>
                <a:path w="973" h="1829" extrusionOk="0">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43"/>
            <p:cNvSpPr/>
            <p:nvPr/>
          </p:nvSpPr>
          <p:spPr>
            <a:xfrm>
              <a:off x="3162425" y="2003311"/>
              <a:ext cx="180367" cy="155267"/>
            </a:xfrm>
            <a:custGeom>
              <a:avLst/>
              <a:gdLst/>
              <a:ahLst/>
              <a:cxnLst/>
              <a:rect l="l" t="t" r="r" b="b"/>
              <a:pathLst>
                <a:path w="6877" h="5920" extrusionOk="0">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43"/>
            <p:cNvSpPr/>
            <p:nvPr/>
          </p:nvSpPr>
          <p:spPr>
            <a:xfrm>
              <a:off x="3104515" y="2146723"/>
              <a:ext cx="126600" cy="190149"/>
            </a:xfrm>
            <a:custGeom>
              <a:avLst/>
              <a:gdLst/>
              <a:ahLst/>
              <a:cxnLst/>
              <a:rect l="l" t="t" r="r" b="b"/>
              <a:pathLst>
                <a:path w="4827" h="7250" extrusionOk="0">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43"/>
            <p:cNvSpPr/>
            <p:nvPr/>
          </p:nvSpPr>
          <p:spPr>
            <a:xfrm>
              <a:off x="3125707" y="2305662"/>
              <a:ext cx="9993" cy="31211"/>
            </a:xfrm>
            <a:custGeom>
              <a:avLst/>
              <a:gdLst/>
              <a:ahLst/>
              <a:cxnLst/>
              <a:rect l="l" t="t" r="r" b="b"/>
              <a:pathLst>
                <a:path w="381" h="1190" extrusionOk="0">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43"/>
            <p:cNvSpPr/>
            <p:nvPr/>
          </p:nvSpPr>
          <p:spPr>
            <a:xfrm>
              <a:off x="3199904" y="2305662"/>
              <a:ext cx="9993" cy="31211"/>
            </a:xfrm>
            <a:custGeom>
              <a:avLst/>
              <a:gdLst/>
              <a:ahLst/>
              <a:cxnLst/>
              <a:rect l="l" t="t" r="r" b="b"/>
              <a:pathLst>
                <a:path w="381" h="1190" extrusionOk="0">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43"/>
            <p:cNvSpPr/>
            <p:nvPr/>
          </p:nvSpPr>
          <p:spPr>
            <a:xfrm>
              <a:off x="3348326" y="2182340"/>
              <a:ext cx="54632" cy="16838"/>
            </a:xfrm>
            <a:custGeom>
              <a:avLst/>
              <a:gdLst/>
              <a:ahLst/>
              <a:cxnLst/>
              <a:rect l="l" t="t" r="r" b="b"/>
              <a:pathLst>
                <a:path w="2083" h="642" extrusionOk="0">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43"/>
            <p:cNvSpPr/>
            <p:nvPr/>
          </p:nvSpPr>
          <p:spPr>
            <a:xfrm>
              <a:off x="3305785" y="2151969"/>
              <a:ext cx="137222" cy="185009"/>
            </a:xfrm>
            <a:custGeom>
              <a:avLst/>
              <a:gdLst/>
              <a:ahLst/>
              <a:cxnLst/>
              <a:rect l="l" t="t" r="r" b="b"/>
              <a:pathLst>
                <a:path w="5232" h="7054" extrusionOk="0">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43"/>
            <p:cNvSpPr/>
            <p:nvPr/>
          </p:nvSpPr>
          <p:spPr>
            <a:xfrm>
              <a:off x="3332432" y="2300364"/>
              <a:ext cx="9862" cy="36482"/>
            </a:xfrm>
            <a:custGeom>
              <a:avLst/>
              <a:gdLst/>
              <a:ahLst/>
              <a:cxnLst/>
              <a:rect l="l" t="t" r="r" b="b"/>
              <a:pathLst>
                <a:path w="376" h="1391" extrusionOk="0">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43"/>
            <p:cNvSpPr/>
            <p:nvPr/>
          </p:nvSpPr>
          <p:spPr>
            <a:xfrm>
              <a:off x="3406630" y="2300364"/>
              <a:ext cx="9862" cy="36482"/>
            </a:xfrm>
            <a:custGeom>
              <a:avLst/>
              <a:gdLst/>
              <a:ahLst/>
              <a:cxnLst/>
              <a:rect l="l" t="t" r="r" b="b"/>
              <a:pathLst>
                <a:path w="376" h="1391" extrusionOk="0">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43"/>
            <p:cNvSpPr/>
            <p:nvPr/>
          </p:nvSpPr>
          <p:spPr>
            <a:xfrm>
              <a:off x="3157521" y="1998381"/>
              <a:ext cx="211263" cy="176537"/>
            </a:xfrm>
            <a:custGeom>
              <a:avLst/>
              <a:gdLst/>
              <a:ahLst/>
              <a:cxnLst/>
              <a:rect l="l" t="t" r="r" b="b"/>
              <a:pathLst>
                <a:path w="8055" h="6731" extrusionOk="0">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43"/>
            <p:cNvSpPr/>
            <p:nvPr/>
          </p:nvSpPr>
          <p:spPr>
            <a:xfrm>
              <a:off x="3192980" y="2030064"/>
              <a:ext cx="29165" cy="9993"/>
            </a:xfrm>
            <a:custGeom>
              <a:avLst/>
              <a:gdLst/>
              <a:ahLst/>
              <a:cxnLst/>
              <a:rect l="l" t="t" r="r" b="b"/>
              <a:pathLst>
                <a:path w="1112" h="381" extrusionOk="0">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43"/>
            <p:cNvSpPr/>
            <p:nvPr/>
          </p:nvSpPr>
          <p:spPr>
            <a:xfrm>
              <a:off x="3230066" y="2030064"/>
              <a:ext cx="82197" cy="9993"/>
            </a:xfrm>
            <a:custGeom>
              <a:avLst/>
              <a:gdLst/>
              <a:ahLst/>
              <a:cxnLst/>
              <a:rect l="l" t="t" r="r" b="b"/>
              <a:pathLst>
                <a:path w="3134" h="381" extrusionOk="0">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43"/>
            <p:cNvSpPr/>
            <p:nvPr/>
          </p:nvSpPr>
          <p:spPr>
            <a:xfrm>
              <a:off x="3192980" y="2056553"/>
              <a:ext cx="119283" cy="9993"/>
            </a:xfrm>
            <a:custGeom>
              <a:avLst/>
              <a:gdLst/>
              <a:ahLst/>
              <a:cxnLst/>
              <a:rect l="l" t="t" r="r" b="b"/>
              <a:pathLst>
                <a:path w="4548" h="381" extrusionOk="0">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43"/>
            <p:cNvSpPr/>
            <p:nvPr/>
          </p:nvSpPr>
          <p:spPr>
            <a:xfrm>
              <a:off x="3192980" y="2083069"/>
              <a:ext cx="82040" cy="9993"/>
            </a:xfrm>
            <a:custGeom>
              <a:avLst/>
              <a:gdLst/>
              <a:ahLst/>
              <a:cxnLst/>
              <a:rect l="l" t="t" r="r" b="b"/>
              <a:pathLst>
                <a:path w="3128" h="381" extrusionOk="0">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43"/>
            <p:cNvSpPr/>
            <p:nvPr/>
          </p:nvSpPr>
          <p:spPr>
            <a:xfrm>
              <a:off x="3283072" y="2083069"/>
              <a:ext cx="29060" cy="9993"/>
            </a:xfrm>
            <a:custGeom>
              <a:avLst/>
              <a:gdLst/>
              <a:ahLst/>
              <a:cxnLst/>
              <a:rect l="l" t="t" r="r" b="b"/>
              <a:pathLst>
                <a:path w="1108" h="381" extrusionOk="0">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1" name="Google Shape;10271;p43"/>
          <p:cNvGrpSpPr/>
          <p:nvPr/>
        </p:nvGrpSpPr>
        <p:grpSpPr>
          <a:xfrm>
            <a:off x="4722429" y="3148514"/>
            <a:ext cx="385688" cy="462516"/>
            <a:chOff x="4006321" y="1975405"/>
            <a:chExt cx="320605" cy="384469"/>
          </a:xfrm>
        </p:grpSpPr>
        <p:sp>
          <p:nvSpPr>
            <p:cNvPr id="10272" name="Google Shape;10272;p43"/>
            <p:cNvSpPr/>
            <p:nvPr/>
          </p:nvSpPr>
          <p:spPr>
            <a:xfrm>
              <a:off x="4058960" y="2050888"/>
              <a:ext cx="32706" cy="35984"/>
            </a:xfrm>
            <a:custGeom>
              <a:avLst/>
              <a:gdLst/>
              <a:ahLst/>
              <a:cxnLst/>
              <a:rect l="l" t="t" r="r" b="b"/>
              <a:pathLst>
                <a:path w="1247" h="1372" extrusionOk="0">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43"/>
            <p:cNvSpPr/>
            <p:nvPr/>
          </p:nvSpPr>
          <p:spPr>
            <a:xfrm>
              <a:off x="4248008" y="2050888"/>
              <a:ext cx="32837" cy="35984"/>
            </a:xfrm>
            <a:custGeom>
              <a:avLst/>
              <a:gdLst/>
              <a:ahLst/>
              <a:cxnLst/>
              <a:rect l="l" t="t" r="r" b="b"/>
              <a:pathLst>
                <a:path w="1252" h="1372" extrusionOk="0">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43"/>
            <p:cNvSpPr/>
            <p:nvPr/>
          </p:nvSpPr>
          <p:spPr>
            <a:xfrm>
              <a:off x="4153222" y="2022353"/>
              <a:ext cx="33335" cy="34096"/>
            </a:xfrm>
            <a:custGeom>
              <a:avLst/>
              <a:gdLst/>
              <a:ahLst/>
              <a:cxnLst/>
              <a:rect l="l" t="t" r="r" b="b"/>
              <a:pathLst>
                <a:path w="1271" h="1300" extrusionOk="0">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43"/>
            <p:cNvSpPr/>
            <p:nvPr/>
          </p:nvSpPr>
          <p:spPr>
            <a:xfrm>
              <a:off x="4153222" y="2022353"/>
              <a:ext cx="22503" cy="34096"/>
            </a:xfrm>
            <a:custGeom>
              <a:avLst/>
              <a:gdLst/>
              <a:ahLst/>
              <a:cxnLst/>
              <a:rect l="l" t="t" r="r" b="b"/>
              <a:pathLst>
                <a:path w="858" h="1300" extrusionOk="0">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43"/>
            <p:cNvSpPr/>
            <p:nvPr/>
          </p:nvSpPr>
          <p:spPr>
            <a:xfrm>
              <a:off x="4006321" y="2050888"/>
              <a:ext cx="315150" cy="303242"/>
            </a:xfrm>
            <a:custGeom>
              <a:avLst/>
              <a:gdLst/>
              <a:ahLst/>
              <a:cxnLst/>
              <a:rect l="l" t="t" r="r" b="b"/>
              <a:pathLst>
                <a:path w="12016" h="11562" extrusionOk="0">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43"/>
            <p:cNvSpPr/>
            <p:nvPr/>
          </p:nvSpPr>
          <p:spPr>
            <a:xfrm>
              <a:off x="4018307" y="2050888"/>
              <a:ext cx="165102" cy="303269"/>
            </a:xfrm>
            <a:custGeom>
              <a:avLst/>
              <a:gdLst/>
              <a:ahLst/>
              <a:cxnLst/>
              <a:rect l="l" t="t" r="r" b="b"/>
              <a:pathLst>
                <a:path w="6295" h="11563" extrusionOk="0">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43"/>
            <p:cNvSpPr/>
            <p:nvPr/>
          </p:nvSpPr>
          <p:spPr>
            <a:xfrm>
              <a:off x="4032837" y="2075516"/>
              <a:ext cx="264163" cy="254040"/>
            </a:xfrm>
            <a:custGeom>
              <a:avLst/>
              <a:gdLst/>
              <a:ahLst/>
              <a:cxnLst/>
              <a:rect l="l" t="t" r="r" b="b"/>
              <a:pathLst>
                <a:path w="10072" h="9686" extrusionOk="0">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43"/>
            <p:cNvSpPr/>
            <p:nvPr/>
          </p:nvSpPr>
          <p:spPr>
            <a:xfrm>
              <a:off x="4042804" y="2075490"/>
              <a:ext cx="134678" cy="254066"/>
            </a:xfrm>
            <a:custGeom>
              <a:avLst/>
              <a:gdLst/>
              <a:ahLst/>
              <a:cxnLst/>
              <a:rect l="l" t="t" r="r" b="b"/>
              <a:pathLst>
                <a:path w="5135" h="9687" extrusionOk="0">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43"/>
            <p:cNvSpPr/>
            <p:nvPr/>
          </p:nvSpPr>
          <p:spPr>
            <a:xfrm>
              <a:off x="4050252" y="2092485"/>
              <a:ext cx="228809" cy="220154"/>
            </a:xfrm>
            <a:custGeom>
              <a:avLst/>
              <a:gdLst/>
              <a:ahLst/>
              <a:cxnLst/>
              <a:rect l="l" t="t" r="r" b="b"/>
              <a:pathLst>
                <a:path w="8724" h="8394" extrusionOk="0">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43"/>
            <p:cNvSpPr/>
            <p:nvPr/>
          </p:nvSpPr>
          <p:spPr>
            <a:xfrm>
              <a:off x="4058960" y="2092380"/>
              <a:ext cx="124082" cy="220259"/>
            </a:xfrm>
            <a:custGeom>
              <a:avLst/>
              <a:gdLst/>
              <a:ahLst/>
              <a:cxnLst/>
              <a:rect l="l" t="t" r="r" b="b"/>
              <a:pathLst>
                <a:path w="4731" h="8398" extrusionOk="0">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43"/>
            <p:cNvSpPr/>
            <p:nvPr/>
          </p:nvSpPr>
          <p:spPr>
            <a:xfrm>
              <a:off x="4251549" y="2022326"/>
              <a:ext cx="58566" cy="49570"/>
            </a:xfrm>
            <a:custGeom>
              <a:avLst/>
              <a:gdLst/>
              <a:ahLst/>
              <a:cxnLst/>
              <a:rect l="l" t="t" r="r" b="b"/>
              <a:pathLst>
                <a:path w="2233" h="1890" extrusionOk="0">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43"/>
            <p:cNvSpPr/>
            <p:nvPr/>
          </p:nvSpPr>
          <p:spPr>
            <a:xfrm>
              <a:off x="4029690" y="2022274"/>
              <a:ext cx="58566" cy="49675"/>
            </a:xfrm>
            <a:custGeom>
              <a:avLst/>
              <a:gdLst/>
              <a:ahLst/>
              <a:cxnLst/>
              <a:rect l="l" t="t" r="r" b="b"/>
              <a:pathLst>
                <a:path w="2233" h="1894" extrusionOk="0">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43"/>
            <p:cNvSpPr/>
            <p:nvPr/>
          </p:nvSpPr>
          <p:spPr>
            <a:xfrm>
              <a:off x="4133420" y="1981097"/>
              <a:ext cx="72965" cy="44062"/>
            </a:xfrm>
            <a:custGeom>
              <a:avLst/>
              <a:gdLst/>
              <a:ahLst/>
              <a:cxnLst/>
              <a:rect l="l" t="t" r="r" b="b"/>
              <a:pathLst>
                <a:path w="2782" h="1680" extrusionOk="0">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43"/>
            <p:cNvSpPr/>
            <p:nvPr/>
          </p:nvSpPr>
          <p:spPr>
            <a:xfrm>
              <a:off x="4251549" y="2022300"/>
              <a:ext cx="52140" cy="49596"/>
            </a:xfrm>
            <a:custGeom>
              <a:avLst/>
              <a:gdLst/>
              <a:ahLst/>
              <a:cxnLst/>
              <a:rect l="l" t="t" r="r" b="b"/>
              <a:pathLst>
                <a:path w="1988" h="1891" extrusionOk="0">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43"/>
            <p:cNvSpPr/>
            <p:nvPr/>
          </p:nvSpPr>
          <p:spPr>
            <a:xfrm>
              <a:off x="4029795" y="2022300"/>
              <a:ext cx="52035" cy="49570"/>
            </a:xfrm>
            <a:custGeom>
              <a:avLst/>
              <a:gdLst/>
              <a:ahLst/>
              <a:cxnLst/>
              <a:rect l="l" t="t" r="r" b="b"/>
              <a:pathLst>
                <a:path w="1984" h="1890" extrusionOk="0">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43"/>
            <p:cNvSpPr/>
            <p:nvPr/>
          </p:nvSpPr>
          <p:spPr>
            <a:xfrm>
              <a:off x="4133420" y="1981097"/>
              <a:ext cx="31814" cy="44062"/>
            </a:xfrm>
            <a:custGeom>
              <a:avLst/>
              <a:gdLst/>
              <a:ahLst/>
              <a:cxnLst/>
              <a:rect l="l" t="t" r="r" b="b"/>
              <a:pathLst>
                <a:path w="1213" h="1680" extrusionOk="0">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43"/>
            <p:cNvSpPr/>
            <p:nvPr/>
          </p:nvSpPr>
          <p:spPr>
            <a:xfrm>
              <a:off x="4149681" y="2187429"/>
              <a:ext cx="35250" cy="30214"/>
            </a:xfrm>
            <a:custGeom>
              <a:avLst/>
              <a:gdLst/>
              <a:ahLst/>
              <a:cxnLst/>
              <a:rect l="l" t="t" r="r" b="b"/>
              <a:pathLst>
                <a:path w="1344" h="1152" extrusionOk="0">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43"/>
            <p:cNvSpPr/>
            <p:nvPr/>
          </p:nvSpPr>
          <p:spPr>
            <a:xfrm>
              <a:off x="4154743" y="2187455"/>
              <a:ext cx="24890" cy="30240"/>
            </a:xfrm>
            <a:custGeom>
              <a:avLst/>
              <a:gdLst/>
              <a:ahLst/>
              <a:cxnLst/>
              <a:rect l="l" t="t" r="r" b="b"/>
              <a:pathLst>
                <a:path w="949" h="1153" extrusionOk="0">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43"/>
            <p:cNvSpPr/>
            <p:nvPr/>
          </p:nvSpPr>
          <p:spPr>
            <a:xfrm>
              <a:off x="4026648" y="2069798"/>
              <a:ext cx="275782" cy="265344"/>
            </a:xfrm>
            <a:custGeom>
              <a:avLst/>
              <a:gdLst/>
              <a:ahLst/>
              <a:cxnLst/>
              <a:rect l="l" t="t" r="r" b="b"/>
              <a:pathLst>
                <a:path w="10515" h="10117" extrusionOk="0">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43"/>
            <p:cNvSpPr/>
            <p:nvPr/>
          </p:nvSpPr>
          <p:spPr>
            <a:xfrm>
              <a:off x="4044955" y="2086715"/>
              <a:ext cx="240559" cy="231484"/>
            </a:xfrm>
            <a:custGeom>
              <a:avLst/>
              <a:gdLst/>
              <a:ahLst/>
              <a:cxnLst/>
              <a:rect l="l" t="t" r="r" b="b"/>
              <a:pathLst>
                <a:path w="9172" h="8826" extrusionOk="0">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43"/>
            <p:cNvSpPr/>
            <p:nvPr/>
          </p:nvSpPr>
          <p:spPr>
            <a:xfrm>
              <a:off x="4147793" y="2128102"/>
              <a:ext cx="43826" cy="95075"/>
            </a:xfrm>
            <a:custGeom>
              <a:avLst/>
              <a:gdLst/>
              <a:ahLst/>
              <a:cxnLst/>
              <a:rect l="l" t="t" r="r" b="b"/>
              <a:pathLst>
                <a:path w="1671" h="3625" extrusionOk="0">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43"/>
            <p:cNvSpPr/>
            <p:nvPr/>
          </p:nvSpPr>
          <p:spPr>
            <a:xfrm>
              <a:off x="4012380" y="1975405"/>
              <a:ext cx="314546" cy="384469"/>
            </a:xfrm>
            <a:custGeom>
              <a:avLst/>
              <a:gdLst/>
              <a:ahLst/>
              <a:cxnLst/>
              <a:rect l="l" t="t" r="r" b="b"/>
              <a:pathLst>
                <a:path w="11993" h="14659" extrusionOk="0">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4" name="Google Shape;10294;p43"/>
          <p:cNvGrpSpPr/>
          <p:nvPr/>
        </p:nvGrpSpPr>
        <p:grpSpPr>
          <a:xfrm>
            <a:off x="4178636" y="4838864"/>
            <a:ext cx="409131" cy="407364"/>
            <a:chOff x="3554290" y="3380517"/>
            <a:chExt cx="340092" cy="338623"/>
          </a:xfrm>
        </p:grpSpPr>
        <p:sp>
          <p:nvSpPr>
            <p:cNvPr id="10295" name="Google Shape;10295;p43"/>
            <p:cNvSpPr/>
            <p:nvPr/>
          </p:nvSpPr>
          <p:spPr>
            <a:xfrm>
              <a:off x="3654742" y="3568175"/>
              <a:ext cx="52534" cy="52534"/>
            </a:xfrm>
            <a:custGeom>
              <a:avLst/>
              <a:gdLst/>
              <a:ahLst/>
              <a:cxnLst/>
              <a:rect l="l" t="t" r="r" b="b"/>
              <a:pathLst>
                <a:path w="2003" h="2003" extrusionOk="0">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43"/>
            <p:cNvSpPr/>
            <p:nvPr/>
          </p:nvSpPr>
          <p:spPr>
            <a:xfrm>
              <a:off x="3654611" y="3568175"/>
              <a:ext cx="42436" cy="52534"/>
            </a:xfrm>
            <a:custGeom>
              <a:avLst/>
              <a:gdLst/>
              <a:ahLst/>
              <a:cxnLst/>
              <a:rect l="l" t="t" r="r" b="b"/>
              <a:pathLst>
                <a:path w="1618" h="2003" extrusionOk="0">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43"/>
            <p:cNvSpPr/>
            <p:nvPr/>
          </p:nvSpPr>
          <p:spPr>
            <a:xfrm>
              <a:off x="3650204" y="3385579"/>
              <a:ext cx="239667" cy="228520"/>
            </a:xfrm>
            <a:custGeom>
              <a:avLst/>
              <a:gdLst/>
              <a:ahLst/>
              <a:cxnLst/>
              <a:rect l="l" t="t" r="r" b="b"/>
              <a:pathLst>
                <a:path w="9138" h="8713" extrusionOk="0">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43"/>
            <p:cNvSpPr/>
            <p:nvPr/>
          </p:nvSpPr>
          <p:spPr>
            <a:xfrm>
              <a:off x="3661299" y="3385632"/>
              <a:ext cx="124082" cy="228442"/>
            </a:xfrm>
            <a:custGeom>
              <a:avLst/>
              <a:gdLst/>
              <a:ahLst/>
              <a:cxnLst/>
              <a:rect l="l" t="t" r="r" b="b"/>
              <a:pathLst>
                <a:path w="4731" h="8710" extrusionOk="0">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43"/>
            <p:cNvSpPr/>
            <p:nvPr/>
          </p:nvSpPr>
          <p:spPr>
            <a:xfrm>
              <a:off x="3683120" y="3407348"/>
              <a:ext cx="193874" cy="184983"/>
            </a:xfrm>
            <a:custGeom>
              <a:avLst/>
              <a:gdLst/>
              <a:ahLst/>
              <a:cxnLst/>
              <a:rect l="l" t="t" r="r" b="b"/>
              <a:pathLst>
                <a:path w="7392" h="7053" extrusionOk="0">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43"/>
            <p:cNvSpPr/>
            <p:nvPr/>
          </p:nvSpPr>
          <p:spPr>
            <a:xfrm>
              <a:off x="3683120" y="3407348"/>
              <a:ext cx="102392" cy="184878"/>
            </a:xfrm>
            <a:custGeom>
              <a:avLst/>
              <a:gdLst/>
              <a:ahLst/>
              <a:cxnLst/>
              <a:rect l="l" t="t" r="r" b="b"/>
              <a:pathLst>
                <a:path w="3904" h="7049" extrusionOk="0">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43"/>
            <p:cNvSpPr/>
            <p:nvPr/>
          </p:nvSpPr>
          <p:spPr>
            <a:xfrm>
              <a:off x="3741817" y="3443857"/>
              <a:ext cx="59091" cy="50619"/>
            </a:xfrm>
            <a:custGeom>
              <a:avLst/>
              <a:gdLst/>
              <a:ahLst/>
              <a:cxnLst/>
              <a:rect l="l" t="t" r="r" b="b"/>
              <a:pathLst>
                <a:path w="2253" h="1930" extrusionOk="0">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43"/>
            <p:cNvSpPr/>
            <p:nvPr/>
          </p:nvSpPr>
          <p:spPr>
            <a:xfrm>
              <a:off x="3750393" y="3443857"/>
              <a:ext cx="35119" cy="50619"/>
            </a:xfrm>
            <a:custGeom>
              <a:avLst/>
              <a:gdLst/>
              <a:ahLst/>
              <a:cxnLst/>
              <a:rect l="l" t="t" r="r" b="b"/>
              <a:pathLst>
                <a:path w="1339" h="1930" extrusionOk="0">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43"/>
            <p:cNvSpPr/>
            <p:nvPr/>
          </p:nvSpPr>
          <p:spPr>
            <a:xfrm>
              <a:off x="3734237" y="3494476"/>
              <a:ext cx="82695" cy="52770"/>
            </a:xfrm>
            <a:custGeom>
              <a:avLst/>
              <a:gdLst/>
              <a:ahLst/>
              <a:cxnLst/>
              <a:rect l="l" t="t" r="r" b="b"/>
              <a:pathLst>
                <a:path w="3153" h="2012" extrusionOk="0">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43"/>
            <p:cNvSpPr/>
            <p:nvPr/>
          </p:nvSpPr>
          <p:spPr>
            <a:xfrm>
              <a:off x="3734237" y="3494345"/>
              <a:ext cx="46842" cy="52901"/>
            </a:xfrm>
            <a:custGeom>
              <a:avLst/>
              <a:gdLst/>
              <a:ahLst/>
              <a:cxnLst/>
              <a:rect l="l" t="t" r="r" b="b"/>
              <a:pathLst>
                <a:path w="1786" h="2017" extrusionOk="0">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43"/>
            <p:cNvSpPr/>
            <p:nvPr/>
          </p:nvSpPr>
          <p:spPr>
            <a:xfrm>
              <a:off x="3559824" y="3596842"/>
              <a:ext cx="119938" cy="117368"/>
            </a:xfrm>
            <a:custGeom>
              <a:avLst/>
              <a:gdLst/>
              <a:ahLst/>
              <a:cxnLst/>
              <a:rect l="l" t="t" r="r" b="b"/>
              <a:pathLst>
                <a:path w="4573" h="4475" extrusionOk="0">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43"/>
            <p:cNvSpPr/>
            <p:nvPr/>
          </p:nvSpPr>
          <p:spPr>
            <a:xfrm>
              <a:off x="3559956" y="3596842"/>
              <a:ext cx="105041" cy="117368"/>
            </a:xfrm>
            <a:custGeom>
              <a:avLst/>
              <a:gdLst/>
              <a:ahLst/>
              <a:cxnLst/>
              <a:rect l="l" t="t" r="r" b="b"/>
              <a:pathLst>
                <a:path w="4005" h="4475" extrusionOk="0">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43"/>
            <p:cNvSpPr/>
            <p:nvPr/>
          </p:nvSpPr>
          <p:spPr>
            <a:xfrm>
              <a:off x="3636068" y="3596842"/>
              <a:ext cx="43695" cy="42541"/>
            </a:xfrm>
            <a:custGeom>
              <a:avLst/>
              <a:gdLst/>
              <a:ahLst/>
              <a:cxnLst/>
              <a:rect l="l" t="t" r="r" b="b"/>
              <a:pathLst>
                <a:path w="1666" h="1622" extrusionOk="0">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43"/>
            <p:cNvSpPr/>
            <p:nvPr/>
          </p:nvSpPr>
          <p:spPr>
            <a:xfrm>
              <a:off x="3636199" y="3596816"/>
              <a:ext cx="28798" cy="23500"/>
            </a:xfrm>
            <a:custGeom>
              <a:avLst/>
              <a:gdLst/>
              <a:ahLst/>
              <a:cxnLst/>
              <a:rect l="l" t="t" r="r" b="b"/>
              <a:pathLst>
                <a:path w="1098" h="896" extrusionOk="0">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43"/>
            <p:cNvSpPr/>
            <p:nvPr/>
          </p:nvSpPr>
          <p:spPr>
            <a:xfrm>
              <a:off x="3554290" y="3380517"/>
              <a:ext cx="340040" cy="338623"/>
            </a:xfrm>
            <a:custGeom>
              <a:avLst/>
              <a:gdLst/>
              <a:ahLst/>
              <a:cxnLst/>
              <a:rect l="l" t="t" r="r" b="b"/>
              <a:pathLst>
                <a:path w="12965" h="12911" extrusionOk="0">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43"/>
            <p:cNvSpPr/>
            <p:nvPr/>
          </p:nvSpPr>
          <p:spPr>
            <a:xfrm>
              <a:off x="3670268" y="3402286"/>
              <a:ext cx="202948" cy="194949"/>
            </a:xfrm>
            <a:custGeom>
              <a:avLst/>
              <a:gdLst/>
              <a:ahLst/>
              <a:cxnLst/>
              <a:rect l="l" t="t" r="r" b="b"/>
              <a:pathLst>
                <a:path w="7738" h="7433" extrusionOk="0">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43"/>
            <p:cNvSpPr/>
            <p:nvPr/>
          </p:nvSpPr>
          <p:spPr>
            <a:xfrm>
              <a:off x="3729071" y="3438821"/>
              <a:ext cx="92793" cy="113355"/>
            </a:xfrm>
            <a:custGeom>
              <a:avLst/>
              <a:gdLst/>
              <a:ahLst/>
              <a:cxnLst/>
              <a:rect l="l" t="t" r="r" b="b"/>
              <a:pathLst>
                <a:path w="3538" h="4322" extrusionOk="0">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43"/>
            <p:cNvSpPr/>
            <p:nvPr/>
          </p:nvSpPr>
          <p:spPr>
            <a:xfrm>
              <a:off x="3780083" y="3506331"/>
              <a:ext cx="114299" cy="112096"/>
            </a:xfrm>
            <a:custGeom>
              <a:avLst/>
              <a:gdLst/>
              <a:ahLst/>
              <a:cxnLst/>
              <a:rect l="l" t="t" r="r" b="b"/>
              <a:pathLst>
                <a:path w="4358" h="4274" extrusionOk="0">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3" name="Google Shape;10313;p43"/>
          <p:cNvGrpSpPr/>
          <p:nvPr/>
        </p:nvGrpSpPr>
        <p:grpSpPr>
          <a:xfrm>
            <a:off x="4716213" y="4852715"/>
            <a:ext cx="416009" cy="374203"/>
            <a:chOff x="4001155" y="3392031"/>
            <a:chExt cx="345810" cy="311058"/>
          </a:xfrm>
        </p:grpSpPr>
        <p:sp>
          <p:nvSpPr>
            <p:cNvPr id="10314" name="Google Shape;10314;p43"/>
            <p:cNvSpPr/>
            <p:nvPr/>
          </p:nvSpPr>
          <p:spPr>
            <a:xfrm>
              <a:off x="4144016" y="3454977"/>
              <a:ext cx="27408" cy="47970"/>
            </a:xfrm>
            <a:custGeom>
              <a:avLst/>
              <a:gdLst/>
              <a:ahLst/>
              <a:cxnLst/>
              <a:rect l="l" t="t" r="r" b="b"/>
              <a:pathLst>
                <a:path w="1045" h="1829" extrusionOk="0">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43"/>
            <p:cNvSpPr/>
            <p:nvPr/>
          </p:nvSpPr>
          <p:spPr>
            <a:xfrm>
              <a:off x="4223511" y="3425078"/>
              <a:ext cx="27303" cy="47839"/>
            </a:xfrm>
            <a:custGeom>
              <a:avLst/>
              <a:gdLst/>
              <a:ahLst/>
              <a:cxnLst/>
              <a:rect l="l" t="t" r="r" b="b"/>
              <a:pathLst>
                <a:path w="1041" h="1824" extrusionOk="0">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43"/>
            <p:cNvSpPr/>
            <p:nvPr/>
          </p:nvSpPr>
          <p:spPr>
            <a:xfrm>
              <a:off x="4223511" y="3425078"/>
              <a:ext cx="27303" cy="47839"/>
            </a:xfrm>
            <a:custGeom>
              <a:avLst/>
              <a:gdLst/>
              <a:ahLst/>
              <a:cxnLst/>
              <a:rect l="l" t="t" r="r" b="b"/>
              <a:pathLst>
                <a:path w="1041" h="1824" extrusionOk="0">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43"/>
            <p:cNvSpPr/>
            <p:nvPr/>
          </p:nvSpPr>
          <p:spPr>
            <a:xfrm>
              <a:off x="4106537" y="3427202"/>
              <a:ext cx="102628" cy="102497"/>
            </a:xfrm>
            <a:custGeom>
              <a:avLst/>
              <a:gdLst/>
              <a:ahLst/>
              <a:cxnLst/>
              <a:rect l="l" t="t" r="r" b="b"/>
              <a:pathLst>
                <a:path w="3913" h="3908" extrusionOk="0">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43"/>
            <p:cNvSpPr/>
            <p:nvPr/>
          </p:nvSpPr>
          <p:spPr>
            <a:xfrm>
              <a:off x="4106406" y="3427150"/>
              <a:ext cx="58068" cy="102497"/>
            </a:xfrm>
            <a:custGeom>
              <a:avLst/>
              <a:gdLst/>
              <a:ahLst/>
              <a:cxnLst/>
              <a:rect l="l" t="t" r="r" b="b"/>
              <a:pathLst>
                <a:path w="2214" h="3908" extrusionOk="0">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43"/>
            <p:cNvSpPr/>
            <p:nvPr/>
          </p:nvSpPr>
          <p:spPr>
            <a:xfrm>
              <a:off x="4122929" y="3443621"/>
              <a:ext cx="69818" cy="69686"/>
            </a:xfrm>
            <a:custGeom>
              <a:avLst/>
              <a:gdLst/>
              <a:ahLst/>
              <a:cxnLst/>
              <a:rect l="l" t="t" r="r" b="b"/>
              <a:pathLst>
                <a:path w="2662" h="2657" extrusionOk="0">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43"/>
            <p:cNvSpPr/>
            <p:nvPr/>
          </p:nvSpPr>
          <p:spPr>
            <a:xfrm>
              <a:off x="4122929" y="3443463"/>
              <a:ext cx="41675" cy="69870"/>
            </a:xfrm>
            <a:custGeom>
              <a:avLst/>
              <a:gdLst/>
              <a:ahLst/>
              <a:cxnLst/>
              <a:rect l="l" t="t" r="r" b="b"/>
              <a:pathLst>
                <a:path w="1589" h="2664" extrusionOk="0">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43"/>
            <p:cNvSpPr/>
            <p:nvPr/>
          </p:nvSpPr>
          <p:spPr>
            <a:xfrm>
              <a:off x="4186032" y="3397303"/>
              <a:ext cx="102497" cy="102497"/>
            </a:xfrm>
            <a:custGeom>
              <a:avLst/>
              <a:gdLst/>
              <a:ahLst/>
              <a:cxnLst/>
              <a:rect l="l" t="t" r="r" b="b"/>
              <a:pathLst>
                <a:path w="3908" h="3908" extrusionOk="0">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43"/>
            <p:cNvSpPr/>
            <p:nvPr/>
          </p:nvSpPr>
          <p:spPr>
            <a:xfrm>
              <a:off x="4185901" y="3397224"/>
              <a:ext cx="57963" cy="102550"/>
            </a:xfrm>
            <a:custGeom>
              <a:avLst/>
              <a:gdLst/>
              <a:ahLst/>
              <a:cxnLst/>
              <a:rect l="l" t="t" r="r" b="b"/>
              <a:pathLst>
                <a:path w="2210" h="3910" extrusionOk="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43"/>
            <p:cNvSpPr/>
            <p:nvPr/>
          </p:nvSpPr>
          <p:spPr>
            <a:xfrm>
              <a:off x="4202451" y="3413590"/>
              <a:ext cx="69818" cy="69818"/>
            </a:xfrm>
            <a:custGeom>
              <a:avLst/>
              <a:gdLst/>
              <a:ahLst/>
              <a:cxnLst/>
              <a:rect l="l" t="t" r="r" b="b"/>
              <a:pathLst>
                <a:path w="2662" h="2662" extrusionOk="0">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43"/>
            <p:cNvSpPr/>
            <p:nvPr/>
          </p:nvSpPr>
          <p:spPr>
            <a:xfrm>
              <a:off x="4202451" y="3413669"/>
              <a:ext cx="41675" cy="69765"/>
            </a:xfrm>
            <a:custGeom>
              <a:avLst/>
              <a:gdLst/>
              <a:ahLst/>
              <a:cxnLst/>
              <a:rect l="l" t="t" r="r" b="b"/>
              <a:pathLst>
                <a:path w="1589" h="2660" extrusionOk="0">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43"/>
            <p:cNvSpPr/>
            <p:nvPr/>
          </p:nvSpPr>
          <p:spPr>
            <a:xfrm>
              <a:off x="4006584" y="3568438"/>
              <a:ext cx="115375" cy="129905"/>
            </a:xfrm>
            <a:custGeom>
              <a:avLst/>
              <a:gdLst/>
              <a:ahLst/>
              <a:cxnLst/>
              <a:rect l="l" t="t" r="r" b="b"/>
              <a:pathLst>
                <a:path w="4399" h="4953" extrusionOk="0">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43"/>
            <p:cNvSpPr/>
            <p:nvPr/>
          </p:nvSpPr>
          <p:spPr>
            <a:xfrm>
              <a:off x="4038398" y="3656142"/>
              <a:ext cx="83561" cy="42253"/>
            </a:xfrm>
            <a:custGeom>
              <a:avLst/>
              <a:gdLst/>
              <a:ahLst/>
              <a:cxnLst/>
              <a:rect l="l" t="t" r="r" b="b"/>
              <a:pathLst>
                <a:path w="3186" h="1611" extrusionOk="0">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43"/>
            <p:cNvSpPr/>
            <p:nvPr/>
          </p:nvSpPr>
          <p:spPr>
            <a:xfrm>
              <a:off x="4118260" y="3509268"/>
              <a:ext cx="224534" cy="138953"/>
            </a:xfrm>
            <a:custGeom>
              <a:avLst/>
              <a:gdLst/>
              <a:ahLst/>
              <a:cxnLst/>
              <a:rect l="l" t="t" r="r" b="b"/>
              <a:pathLst>
                <a:path w="8561" h="5298" extrusionOk="0">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43"/>
            <p:cNvSpPr/>
            <p:nvPr/>
          </p:nvSpPr>
          <p:spPr>
            <a:xfrm>
              <a:off x="4118260" y="3562379"/>
              <a:ext cx="45583" cy="85843"/>
            </a:xfrm>
            <a:custGeom>
              <a:avLst/>
              <a:gdLst/>
              <a:ahLst/>
              <a:cxnLst/>
              <a:rect l="l" t="t" r="r" b="b"/>
              <a:pathLst>
                <a:path w="1738" h="3273" extrusionOk="0">
                  <a:moveTo>
                    <a:pt x="598" y="0"/>
                  </a:moveTo>
                  <a:lnTo>
                    <a:pt x="1" y="246"/>
                  </a:lnTo>
                  <a:lnTo>
                    <a:pt x="1141" y="3272"/>
                  </a:lnTo>
                  <a:lnTo>
                    <a:pt x="1738" y="3022"/>
                  </a:lnTo>
                  <a:lnTo>
                    <a:pt x="598" y="0"/>
                  </a:ln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43"/>
            <p:cNvSpPr/>
            <p:nvPr/>
          </p:nvSpPr>
          <p:spPr>
            <a:xfrm>
              <a:off x="4082040" y="3558419"/>
              <a:ext cx="70211" cy="113014"/>
            </a:xfrm>
            <a:custGeom>
              <a:avLst/>
              <a:gdLst/>
              <a:ahLst/>
              <a:cxnLst/>
              <a:rect l="l" t="t" r="r" b="b"/>
              <a:pathLst>
                <a:path w="2677" h="4309" extrusionOk="0">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43"/>
            <p:cNvSpPr/>
            <p:nvPr/>
          </p:nvSpPr>
          <p:spPr>
            <a:xfrm>
              <a:off x="4115113" y="3643527"/>
              <a:ext cx="37138" cy="28037"/>
            </a:xfrm>
            <a:custGeom>
              <a:avLst/>
              <a:gdLst/>
              <a:ahLst/>
              <a:cxnLst/>
              <a:rect l="l" t="t" r="r" b="b"/>
              <a:pathLst>
                <a:path w="1416" h="1069" extrusionOk="0">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43"/>
            <p:cNvSpPr/>
            <p:nvPr/>
          </p:nvSpPr>
          <p:spPr>
            <a:xfrm>
              <a:off x="4143885" y="3454479"/>
              <a:ext cx="27801" cy="47839"/>
            </a:xfrm>
            <a:custGeom>
              <a:avLst/>
              <a:gdLst/>
              <a:ahLst/>
              <a:cxnLst/>
              <a:rect l="l" t="t" r="r" b="b"/>
              <a:pathLst>
                <a:path w="1060" h="1824" extrusionOk="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43"/>
            <p:cNvSpPr/>
            <p:nvPr/>
          </p:nvSpPr>
          <p:spPr>
            <a:xfrm>
              <a:off x="4184144" y="3408292"/>
              <a:ext cx="93160" cy="79784"/>
            </a:xfrm>
            <a:custGeom>
              <a:avLst/>
              <a:gdLst/>
              <a:ahLst/>
              <a:cxnLst/>
              <a:rect l="l" t="t" r="r" b="b"/>
              <a:pathLst>
                <a:path w="3552" h="3042" extrusionOk="0">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43"/>
            <p:cNvSpPr/>
            <p:nvPr/>
          </p:nvSpPr>
          <p:spPr>
            <a:xfrm>
              <a:off x="4094682" y="3392031"/>
              <a:ext cx="198411" cy="142337"/>
            </a:xfrm>
            <a:custGeom>
              <a:avLst/>
              <a:gdLst/>
              <a:ahLst/>
              <a:cxnLst/>
              <a:rect l="l" t="t" r="r" b="b"/>
              <a:pathLst>
                <a:path w="7565" h="5427" extrusionOk="0">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43"/>
            <p:cNvSpPr/>
            <p:nvPr/>
          </p:nvSpPr>
          <p:spPr>
            <a:xfrm>
              <a:off x="4223643" y="3424685"/>
              <a:ext cx="27408" cy="47734"/>
            </a:xfrm>
            <a:custGeom>
              <a:avLst/>
              <a:gdLst/>
              <a:ahLst/>
              <a:cxnLst/>
              <a:rect l="l" t="t" r="r" b="b"/>
              <a:pathLst>
                <a:path w="1045" h="1820" extrusionOk="0">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43"/>
            <p:cNvSpPr/>
            <p:nvPr/>
          </p:nvSpPr>
          <p:spPr>
            <a:xfrm>
              <a:off x="4001155" y="3504023"/>
              <a:ext cx="345810" cy="199067"/>
            </a:xfrm>
            <a:custGeom>
              <a:avLst/>
              <a:gdLst/>
              <a:ahLst/>
              <a:cxnLst/>
              <a:rect l="l" t="t" r="r" b="b"/>
              <a:pathLst>
                <a:path w="13185" h="7590" extrusionOk="0">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6" name="Google Shape;10336;p43"/>
          <p:cNvGrpSpPr/>
          <p:nvPr/>
        </p:nvGrpSpPr>
        <p:grpSpPr>
          <a:xfrm>
            <a:off x="999993" y="5375242"/>
            <a:ext cx="305199" cy="407301"/>
            <a:chOff x="912027" y="3826385"/>
            <a:chExt cx="253699" cy="338571"/>
          </a:xfrm>
        </p:grpSpPr>
        <p:sp>
          <p:nvSpPr>
            <p:cNvPr id="10337" name="Google Shape;10337;p43"/>
            <p:cNvSpPr/>
            <p:nvPr/>
          </p:nvSpPr>
          <p:spPr>
            <a:xfrm>
              <a:off x="997083" y="3900976"/>
              <a:ext cx="29952" cy="65516"/>
            </a:xfrm>
            <a:custGeom>
              <a:avLst/>
              <a:gdLst/>
              <a:ahLst/>
              <a:cxnLst/>
              <a:rect l="l" t="t" r="r" b="b"/>
              <a:pathLst>
                <a:path w="1142" h="2498" extrusionOk="0">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43"/>
            <p:cNvSpPr/>
            <p:nvPr/>
          </p:nvSpPr>
          <p:spPr>
            <a:xfrm>
              <a:off x="1009095" y="3895022"/>
              <a:ext cx="71575" cy="71601"/>
            </a:xfrm>
            <a:custGeom>
              <a:avLst/>
              <a:gdLst/>
              <a:ahLst/>
              <a:cxnLst/>
              <a:rect l="l" t="t" r="r" b="b"/>
              <a:pathLst>
                <a:path w="2729" h="2730" extrusionOk="0">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43"/>
            <p:cNvSpPr/>
            <p:nvPr/>
          </p:nvSpPr>
          <p:spPr>
            <a:xfrm>
              <a:off x="1019822" y="3985009"/>
              <a:ext cx="38135" cy="33466"/>
            </a:xfrm>
            <a:custGeom>
              <a:avLst/>
              <a:gdLst/>
              <a:ahLst/>
              <a:cxnLst/>
              <a:rect l="l" t="t" r="r" b="b"/>
              <a:pathLst>
                <a:path w="1454" h="1276" extrusionOk="0">
                  <a:moveTo>
                    <a:pt x="0" y="1"/>
                  </a:moveTo>
                  <a:lnTo>
                    <a:pt x="0" y="1276"/>
                  </a:lnTo>
                  <a:lnTo>
                    <a:pt x="1453" y="1276"/>
                  </a:lnTo>
                  <a:lnTo>
                    <a:pt x="1453"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43"/>
            <p:cNvSpPr/>
            <p:nvPr/>
          </p:nvSpPr>
          <p:spPr>
            <a:xfrm>
              <a:off x="1019927" y="3985140"/>
              <a:ext cx="38135" cy="20746"/>
            </a:xfrm>
            <a:custGeom>
              <a:avLst/>
              <a:gdLst/>
              <a:ahLst/>
              <a:cxnLst/>
              <a:rect l="l" t="t" r="r" b="b"/>
              <a:pathLst>
                <a:path w="1454" h="791" extrusionOk="0">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43"/>
            <p:cNvSpPr/>
            <p:nvPr/>
          </p:nvSpPr>
          <p:spPr>
            <a:xfrm>
              <a:off x="975262" y="4005834"/>
              <a:ext cx="127230" cy="64126"/>
            </a:xfrm>
            <a:custGeom>
              <a:avLst/>
              <a:gdLst/>
              <a:ahLst/>
              <a:cxnLst/>
              <a:rect l="l" t="t" r="r" b="b"/>
              <a:pathLst>
                <a:path w="4851" h="2445" extrusionOk="0">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43"/>
            <p:cNvSpPr/>
            <p:nvPr/>
          </p:nvSpPr>
          <p:spPr>
            <a:xfrm>
              <a:off x="1003037" y="3924817"/>
              <a:ext cx="71575" cy="65647"/>
            </a:xfrm>
            <a:custGeom>
              <a:avLst/>
              <a:gdLst/>
              <a:ahLst/>
              <a:cxnLst/>
              <a:rect l="l" t="t" r="r" b="b"/>
              <a:pathLst>
                <a:path w="2729" h="2503" extrusionOk="0">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43"/>
            <p:cNvSpPr/>
            <p:nvPr/>
          </p:nvSpPr>
          <p:spPr>
            <a:xfrm>
              <a:off x="1003037" y="3924817"/>
              <a:ext cx="71444" cy="64126"/>
            </a:xfrm>
            <a:custGeom>
              <a:avLst/>
              <a:gdLst/>
              <a:ahLst/>
              <a:cxnLst/>
              <a:rect l="l" t="t" r="r" b="b"/>
              <a:pathLst>
                <a:path w="2724" h="2445" extrusionOk="0">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43"/>
            <p:cNvSpPr/>
            <p:nvPr/>
          </p:nvSpPr>
          <p:spPr>
            <a:xfrm>
              <a:off x="916958" y="3831421"/>
              <a:ext cx="243837" cy="328526"/>
            </a:xfrm>
            <a:custGeom>
              <a:avLst/>
              <a:gdLst/>
              <a:ahLst/>
              <a:cxnLst/>
              <a:rect l="l" t="t" r="r" b="b"/>
              <a:pathLst>
                <a:path w="9297" h="12526" extrusionOk="0">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43"/>
            <p:cNvSpPr/>
            <p:nvPr/>
          </p:nvSpPr>
          <p:spPr>
            <a:xfrm>
              <a:off x="916958" y="3831421"/>
              <a:ext cx="231091" cy="328526"/>
            </a:xfrm>
            <a:custGeom>
              <a:avLst/>
              <a:gdLst/>
              <a:ahLst/>
              <a:cxnLst/>
              <a:rect l="l" t="t" r="r" b="b"/>
              <a:pathLst>
                <a:path w="8811" h="12526" extrusionOk="0">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43"/>
            <p:cNvSpPr/>
            <p:nvPr/>
          </p:nvSpPr>
          <p:spPr>
            <a:xfrm>
              <a:off x="934504" y="3858278"/>
              <a:ext cx="167358" cy="155844"/>
            </a:xfrm>
            <a:custGeom>
              <a:avLst/>
              <a:gdLst/>
              <a:ahLst/>
              <a:cxnLst/>
              <a:rect l="l" t="t" r="r" b="b"/>
              <a:pathLst>
                <a:path w="6381" h="5942" extrusionOk="0">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43"/>
            <p:cNvSpPr/>
            <p:nvPr/>
          </p:nvSpPr>
          <p:spPr>
            <a:xfrm>
              <a:off x="912027" y="3826385"/>
              <a:ext cx="253699" cy="338571"/>
            </a:xfrm>
            <a:custGeom>
              <a:avLst/>
              <a:gdLst/>
              <a:ahLst/>
              <a:cxnLst/>
              <a:rect l="l" t="t" r="r" b="b"/>
              <a:pathLst>
                <a:path w="9673" h="12909" extrusionOk="0">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43"/>
            <p:cNvSpPr/>
            <p:nvPr/>
          </p:nvSpPr>
          <p:spPr>
            <a:xfrm>
              <a:off x="1012741" y="3920306"/>
              <a:ext cx="54606" cy="16812"/>
            </a:xfrm>
            <a:custGeom>
              <a:avLst/>
              <a:gdLst/>
              <a:ahLst/>
              <a:cxnLst/>
              <a:rect l="l" t="t" r="r" b="b"/>
              <a:pathLst>
                <a:path w="2082" h="641" extrusionOk="0">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43"/>
            <p:cNvSpPr/>
            <p:nvPr/>
          </p:nvSpPr>
          <p:spPr>
            <a:xfrm>
              <a:off x="977648" y="3889987"/>
              <a:ext cx="165600" cy="158335"/>
            </a:xfrm>
            <a:custGeom>
              <a:avLst/>
              <a:gdLst/>
              <a:ahLst/>
              <a:cxnLst/>
              <a:rect l="l" t="t" r="r" b="b"/>
              <a:pathLst>
                <a:path w="6314" h="6037" extrusionOk="0">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0" name="Google Shape;10350;p43"/>
          <p:cNvGrpSpPr/>
          <p:nvPr/>
        </p:nvGrpSpPr>
        <p:grpSpPr>
          <a:xfrm>
            <a:off x="1480494" y="5375337"/>
            <a:ext cx="425443" cy="407143"/>
            <a:chOff x="1311446" y="3826464"/>
            <a:chExt cx="353652" cy="338440"/>
          </a:xfrm>
        </p:grpSpPr>
        <p:sp>
          <p:nvSpPr>
            <p:cNvPr id="10351" name="Google Shape;10351;p43"/>
            <p:cNvSpPr/>
            <p:nvPr/>
          </p:nvSpPr>
          <p:spPr>
            <a:xfrm>
              <a:off x="1427424" y="4028415"/>
              <a:ext cx="9127" cy="18962"/>
            </a:xfrm>
            <a:custGeom>
              <a:avLst/>
              <a:gdLst/>
              <a:ahLst/>
              <a:cxnLst/>
              <a:rect l="l" t="t" r="r" b="b"/>
              <a:pathLst>
                <a:path w="348" h="723" extrusionOk="0">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43"/>
            <p:cNvSpPr/>
            <p:nvPr/>
          </p:nvSpPr>
          <p:spPr>
            <a:xfrm>
              <a:off x="1436525" y="3853268"/>
              <a:ext cx="222776" cy="234238"/>
            </a:xfrm>
            <a:custGeom>
              <a:avLst/>
              <a:gdLst/>
              <a:ahLst/>
              <a:cxnLst/>
              <a:rect l="l" t="t" r="r" b="b"/>
              <a:pathLst>
                <a:path w="8494" h="8931" extrusionOk="0">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43"/>
            <p:cNvSpPr/>
            <p:nvPr/>
          </p:nvSpPr>
          <p:spPr>
            <a:xfrm>
              <a:off x="1415962" y="3831762"/>
              <a:ext cx="234998" cy="227288"/>
            </a:xfrm>
            <a:custGeom>
              <a:avLst/>
              <a:gdLst/>
              <a:ahLst/>
              <a:cxnLst/>
              <a:rect l="l" t="t" r="r" b="b"/>
              <a:pathLst>
                <a:path w="8960" h="8666" extrusionOk="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43"/>
            <p:cNvSpPr/>
            <p:nvPr/>
          </p:nvSpPr>
          <p:spPr>
            <a:xfrm>
              <a:off x="1536215" y="3943989"/>
              <a:ext cx="22739" cy="54553"/>
            </a:xfrm>
            <a:custGeom>
              <a:avLst/>
              <a:gdLst/>
              <a:ahLst/>
              <a:cxnLst/>
              <a:rect l="l" t="t" r="r" b="b"/>
              <a:pathLst>
                <a:path w="867" h="2080" extrusionOk="0">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43"/>
            <p:cNvSpPr/>
            <p:nvPr/>
          </p:nvSpPr>
          <p:spPr>
            <a:xfrm>
              <a:off x="1346040" y="4086352"/>
              <a:ext cx="151726" cy="73253"/>
            </a:xfrm>
            <a:custGeom>
              <a:avLst/>
              <a:gdLst/>
              <a:ahLst/>
              <a:cxnLst/>
              <a:rect l="l" t="t" r="r" b="b"/>
              <a:pathLst>
                <a:path w="5785" h="2793" extrusionOk="0">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43"/>
            <p:cNvSpPr/>
            <p:nvPr/>
          </p:nvSpPr>
          <p:spPr>
            <a:xfrm>
              <a:off x="1460628" y="4043811"/>
              <a:ext cx="82931" cy="46606"/>
            </a:xfrm>
            <a:custGeom>
              <a:avLst/>
              <a:gdLst/>
              <a:ahLst/>
              <a:cxnLst/>
              <a:rect l="l" t="t" r="r" b="b"/>
              <a:pathLst>
                <a:path w="3162" h="1777" extrusionOk="0">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43"/>
            <p:cNvSpPr/>
            <p:nvPr/>
          </p:nvSpPr>
          <p:spPr>
            <a:xfrm>
              <a:off x="1317399" y="3922509"/>
              <a:ext cx="236021" cy="227261"/>
            </a:xfrm>
            <a:custGeom>
              <a:avLst/>
              <a:gdLst/>
              <a:ahLst/>
              <a:cxnLst/>
              <a:rect l="l" t="t" r="r" b="b"/>
              <a:pathLst>
                <a:path w="8999" h="8665" extrusionOk="0">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43"/>
            <p:cNvSpPr/>
            <p:nvPr/>
          </p:nvSpPr>
          <p:spPr>
            <a:xfrm>
              <a:off x="1451789" y="4066157"/>
              <a:ext cx="36509" cy="22241"/>
            </a:xfrm>
            <a:custGeom>
              <a:avLst/>
              <a:gdLst/>
              <a:ahLst/>
              <a:cxnLst/>
              <a:rect l="l" t="t" r="r" b="b"/>
              <a:pathLst>
                <a:path w="1392" h="848" extrusionOk="0">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43"/>
            <p:cNvSpPr/>
            <p:nvPr/>
          </p:nvSpPr>
          <p:spPr>
            <a:xfrm>
              <a:off x="1311446" y="3864389"/>
              <a:ext cx="312265" cy="300515"/>
            </a:xfrm>
            <a:custGeom>
              <a:avLst/>
              <a:gdLst/>
              <a:ahLst/>
              <a:cxnLst/>
              <a:rect l="l" t="t" r="r" b="b"/>
              <a:pathLst>
                <a:path w="11906" h="11458" extrusionOk="0">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43"/>
            <p:cNvSpPr/>
            <p:nvPr/>
          </p:nvSpPr>
          <p:spPr>
            <a:xfrm>
              <a:off x="1351338" y="3826464"/>
              <a:ext cx="313760" cy="301957"/>
            </a:xfrm>
            <a:custGeom>
              <a:avLst/>
              <a:gdLst/>
              <a:ahLst/>
              <a:cxnLst/>
              <a:rect l="l" t="t" r="r" b="b"/>
              <a:pathLst>
                <a:path w="11963" h="11513" extrusionOk="0">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1" name="Google Shape;10361;p43"/>
          <p:cNvGrpSpPr/>
          <p:nvPr/>
        </p:nvGrpSpPr>
        <p:grpSpPr>
          <a:xfrm>
            <a:off x="2030250" y="5375242"/>
            <a:ext cx="415220" cy="407490"/>
            <a:chOff x="1768434" y="3826385"/>
            <a:chExt cx="345154" cy="338728"/>
          </a:xfrm>
        </p:grpSpPr>
        <p:sp>
          <p:nvSpPr>
            <p:cNvPr id="10362" name="Google Shape;10362;p43"/>
            <p:cNvSpPr/>
            <p:nvPr/>
          </p:nvSpPr>
          <p:spPr>
            <a:xfrm>
              <a:off x="1886667" y="3999644"/>
              <a:ext cx="156132" cy="156027"/>
            </a:xfrm>
            <a:custGeom>
              <a:avLst/>
              <a:gdLst/>
              <a:ahLst/>
              <a:cxnLst/>
              <a:rect l="l" t="t" r="r" b="b"/>
              <a:pathLst>
                <a:path w="5953" h="5949" extrusionOk="0">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43"/>
            <p:cNvSpPr/>
            <p:nvPr/>
          </p:nvSpPr>
          <p:spPr>
            <a:xfrm>
              <a:off x="1996587" y="3999644"/>
              <a:ext cx="33860" cy="55025"/>
            </a:xfrm>
            <a:custGeom>
              <a:avLst/>
              <a:gdLst/>
              <a:ahLst/>
              <a:cxnLst/>
              <a:rect l="l" t="t" r="r" b="b"/>
              <a:pathLst>
                <a:path w="1291" h="2098" extrusionOk="0">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43"/>
            <p:cNvSpPr/>
            <p:nvPr/>
          </p:nvSpPr>
          <p:spPr>
            <a:xfrm>
              <a:off x="1937785" y="3999644"/>
              <a:ext cx="12511" cy="42698"/>
            </a:xfrm>
            <a:custGeom>
              <a:avLst/>
              <a:gdLst/>
              <a:ahLst/>
              <a:cxnLst/>
              <a:rect l="l" t="t" r="r" b="b"/>
              <a:pathLst>
                <a:path w="477" h="1628" extrusionOk="0">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43"/>
            <p:cNvSpPr/>
            <p:nvPr/>
          </p:nvSpPr>
          <p:spPr>
            <a:xfrm>
              <a:off x="1886667" y="4031064"/>
              <a:ext cx="23395" cy="38161"/>
            </a:xfrm>
            <a:custGeom>
              <a:avLst/>
              <a:gdLst/>
              <a:ahLst/>
              <a:cxnLst/>
              <a:rect l="l" t="t" r="r" b="b"/>
              <a:pathLst>
                <a:path w="892" h="1455" extrusionOk="0">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43"/>
            <p:cNvSpPr/>
            <p:nvPr/>
          </p:nvSpPr>
          <p:spPr>
            <a:xfrm>
              <a:off x="1970989" y="4100620"/>
              <a:ext cx="25624" cy="55052"/>
            </a:xfrm>
            <a:custGeom>
              <a:avLst/>
              <a:gdLst/>
              <a:ahLst/>
              <a:cxnLst/>
              <a:rect l="l" t="t" r="r" b="b"/>
              <a:pathLst>
                <a:path w="977" h="2099" extrusionOk="0">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43"/>
            <p:cNvSpPr/>
            <p:nvPr/>
          </p:nvSpPr>
          <p:spPr>
            <a:xfrm>
              <a:off x="1937785" y="4057843"/>
              <a:ext cx="12511" cy="42803"/>
            </a:xfrm>
            <a:custGeom>
              <a:avLst/>
              <a:gdLst/>
              <a:ahLst/>
              <a:cxnLst/>
              <a:rect l="l" t="t" r="r" b="b"/>
              <a:pathLst>
                <a:path w="477" h="1632" extrusionOk="0">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43"/>
            <p:cNvSpPr/>
            <p:nvPr/>
          </p:nvSpPr>
          <p:spPr>
            <a:xfrm>
              <a:off x="1776118" y="3942730"/>
              <a:ext cx="159542" cy="162584"/>
            </a:xfrm>
            <a:custGeom>
              <a:avLst/>
              <a:gdLst/>
              <a:ahLst/>
              <a:cxnLst/>
              <a:rect l="l" t="t" r="r" b="b"/>
              <a:pathLst>
                <a:path w="6083" h="6199" extrusionOk="0">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43"/>
            <p:cNvSpPr/>
            <p:nvPr/>
          </p:nvSpPr>
          <p:spPr>
            <a:xfrm>
              <a:off x="1910666" y="4064006"/>
              <a:ext cx="24995" cy="11252"/>
            </a:xfrm>
            <a:custGeom>
              <a:avLst/>
              <a:gdLst/>
              <a:ahLst/>
              <a:cxnLst/>
              <a:rect l="l" t="t" r="r" b="b"/>
              <a:pathLst>
                <a:path w="953" h="429" extrusionOk="0">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43"/>
            <p:cNvSpPr/>
            <p:nvPr/>
          </p:nvSpPr>
          <p:spPr>
            <a:xfrm>
              <a:off x="1860178" y="3942861"/>
              <a:ext cx="28299" cy="55052"/>
            </a:xfrm>
            <a:custGeom>
              <a:avLst/>
              <a:gdLst/>
              <a:ahLst/>
              <a:cxnLst/>
              <a:rect l="l" t="t" r="r" b="b"/>
              <a:pathLst>
                <a:path w="1079" h="2099" extrusionOk="0">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43"/>
            <p:cNvSpPr/>
            <p:nvPr/>
          </p:nvSpPr>
          <p:spPr>
            <a:xfrm>
              <a:off x="1910666" y="4024980"/>
              <a:ext cx="24995" cy="11304"/>
            </a:xfrm>
            <a:custGeom>
              <a:avLst/>
              <a:gdLst/>
              <a:ahLst/>
              <a:cxnLst/>
              <a:rect l="l" t="t" r="r" b="b"/>
              <a:pathLst>
                <a:path w="953" h="431" extrusionOk="0">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43"/>
            <p:cNvSpPr/>
            <p:nvPr/>
          </p:nvSpPr>
          <p:spPr>
            <a:xfrm>
              <a:off x="1828993" y="4059731"/>
              <a:ext cx="12143" cy="42672"/>
            </a:xfrm>
            <a:custGeom>
              <a:avLst/>
              <a:gdLst/>
              <a:ahLst/>
              <a:cxnLst/>
              <a:rect l="l" t="t" r="r" b="b"/>
              <a:pathLst>
                <a:path w="463" h="1627" extrusionOk="0">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43"/>
            <p:cNvSpPr/>
            <p:nvPr/>
          </p:nvSpPr>
          <p:spPr>
            <a:xfrm>
              <a:off x="1775987" y="4029307"/>
              <a:ext cx="25913" cy="41675"/>
            </a:xfrm>
            <a:custGeom>
              <a:avLst/>
              <a:gdLst/>
              <a:ahLst/>
              <a:cxnLst/>
              <a:rect l="l" t="t" r="r" b="b"/>
              <a:pathLst>
                <a:path w="988" h="1589" extrusionOk="0">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43"/>
            <p:cNvSpPr/>
            <p:nvPr/>
          </p:nvSpPr>
          <p:spPr>
            <a:xfrm>
              <a:off x="1828993" y="3997887"/>
              <a:ext cx="12143" cy="42672"/>
            </a:xfrm>
            <a:custGeom>
              <a:avLst/>
              <a:gdLst/>
              <a:ahLst/>
              <a:cxnLst/>
              <a:rect l="l" t="t" r="r" b="b"/>
              <a:pathLst>
                <a:path w="463" h="1627" extrusionOk="0">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43"/>
            <p:cNvSpPr/>
            <p:nvPr/>
          </p:nvSpPr>
          <p:spPr>
            <a:xfrm>
              <a:off x="1832927" y="3835722"/>
              <a:ext cx="160801" cy="156001"/>
            </a:xfrm>
            <a:custGeom>
              <a:avLst/>
              <a:gdLst/>
              <a:ahLst/>
              <a:cxnLst/>
              <a:rect l="l" t="t" r="r" b="b"/>
              <a:pathLst>
                <a:path w="6131" h="5948" extrusionOk="0">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43"/>
            <p:cNvSpPr/>
            <p:nvPr/>
          </p:nvSpPr>
          <p:spPr>
            <a:xfrm>
              <a:off x="1840743" y="3835722"/>
              <a:ext cx="160801" cy="156001"/>
            </a:xfrm>
            <a:custGeom>
              <a:avLst/>
              <a:gdLst/>
              <a:ahLst/>
              <a:cxnLst/>
              <a:rect l="l" t="t" r="r" b="b"/>
              <a:pathLst>
                <a:path w="6131" h="5948" extrusionOk="0">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43"/>
            <p:cNvSpPr/>
            <p:nvPr/>
          </p:nvSpPr>
          <p:spPr>
            <a:xfrm>
              <a:off x="1950164" y="3922220"/>
              <a:ext cx="23736" cy="11330"/>
            </a:xfrm>
            <a:custGeom>
              <a:avLst/>
              <a:gdLst/>
              <a:ahLst/>
              <a:cxnLst/>
              <a:rect l="l" t="t" r="r" b="b"/>
              <a:pathLst>
                <a:path w="905" h="432" extrusionOk="0">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43"/>
            <p:cNvSpPr/>
            <p:nvPr/>
          </p:nvSpPr>
          <p:spPr>
            <a:xfrm>
              <a:off x="1862328" y="3835696"/>
              <a:ext cx="24995" cy="55078"/>
            </a:xfrm>
            <a:custGeom>
              <a:avLst/>
              <a:gdLst/>
              <a:ahLst/>
              <a:cxnLst/>
              <a:rect l="l" t="t" r="r" b="b"/>
              <a:pathLst>
                <a:path w="953" h="2100" extrusionOk="0">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43"/>
            <p:cNvSpPr/>
            <p:nvPr/>
          </p:nvSpPr>
          <p:spPr>
            <a:xfrm>
              <a:off x="1950164" y="3949051"/>
              <a:ext cx="23736" cy="11278"/>
            </a:xfrm>
            <a:custGeom>
              <a:avLst/>
              <a:gdLst/>
              <a:ahLst/>
              <a:cxnLst/>
              <a:rect l="l" t="t" r="r" b="b"/>
              <a:pathLst>
                <a:path w="905" h="430" extrusionOk="0">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43"/>
            <p:cNvSpPr/>
            <p:nvPr/>
          </p:nvSpPr>
          <p:spPr>
            <a:xfrm>
              <a:off x="1832927" y="3890747"/>
              <a:ext cx="7842" cy="100976"/>
            </a:xfrm>
            <a:custGeom>
              <a:avLst/>
              <a:gdLst/>
              <a:ahLst/>
              <a:cxnLst/>
              <a:rect l="l" t="t" r="r" b="b"/>
              <a:pathLst>
                <a:path w="299" h="3850" extrusionOk="0">
                  <a:moveTo>
                    <a:pt x="0" y="0"/>
                  </a:moveTo>
                  <a:lnTo>
                    <a:pt x="0" y="3850"/>
                  </a:lnTo>
                  <a:lnTo>
                    <a:pt x="298" y="3850"/>
                  </a:lnTo>
                  <a:lnTo>
                    <a:pt x="298"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43"/>
            <p:cNvSpPr/>
            <p:nvPr/>
          </p:nvSpPr>
          <p:spPr>
            <a:xfrm>
              <a:off x="1887297" y="3936645"/>
              <a:ext cx="33597" cy="55078"/>
            </a:xfrm>
            <a:custGeom>
              <a:avLst/>
              <a:gdLst/>
              <a:ahLst/>
              <a:cxnLst/>
              <a:rect l="l" t="t" r="r" b="b"/>
              <a:pathLst>
                <a:path w="1281" h="2100" extrusionOk="0">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43"/>
            <p:cNvSpPr/>
            <p:nvPr/>
          </p:nvSpPr>
          <p:spPr>
            <a:xfrm>
              <a:off x="1941824" y="3887207"/>
              <a:ext cx="160643" cy="159673"/>
            </a:xfrm>
            <a:custGeom>
              <a:avLst/>
              <a:gdLst/>
              <a:ahLst/>
              <a:cxnLst/>
              <a:rect l="l" t="t" r="r" b="b"/>
              <a:pathLst>
                <a:path w="6125" h="6088" extrusionOk="0">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43"/>
            <p:cNvSpPr/>
            <p:nvPr/>
          </p:nvSpPr>
          <p:spPr>
            <a:xfrm>
              <a:off x="1974267" y="3914352"/>
              <a:ext cx="31184" cy="53898"/>
            </a:xfrm>
            <a:custGeom>
              <a:avLst/>
              <a:gdLst/>
              <a:ahLst/>
              <a:cxnLst/>
              <a:rect l="l" t="t" r="r" b="b"/>
              <a:pathLst>
                <a:path w="1189" h="2055" extrusionOk="0">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43"/>
            <p:cNvSpPr/>
            <p:nvPr/>
          </p:nvSpPr>
          <p:spPr>
            <a:xfrm>
              <a:off x="2058930" y="3922168"/>
              <a:ext cx="24129" cy="11383"/>
            </a:xfrm>
            <a:custGeom>
              <a:avLst/>
              <a:gdLst/>
              <a:ahLst/>
              <a:cxnLst/>
              <a:rect l="l" t="t" r="r" b="b"/>
              <a:pathLst>
                <a:path w="920" h="434" extrusionOk="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43"/>
            <p:cNvSpPr/>
            <p:nvPr/>
          </p:nvSpPr>
          <p:spPr>
            <a:xfrm>
              <a:off x="1941693" y="3890747"/>
              <a:ext cx="8603" cy="34856"/>
            </a:xfrm>
            <a:custGeom>
              <a:avLst/>
              <a:gdLst/>
              <a:ahLst/>
              <a:cxnLst/>
              <a:rect l="l" t="t" r="r" b="b"/>
              <a:pathLst>
                <a:path w="328" h="1329" extrusionOk="0">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43"/>
            <p:cNvSpPr/>
            <p:nvPr/>
          </p:nvSpPr>
          <p:spPr>
            <a:xfrm>
              <a:off x="1941693" y="3956867"/>
              <a:ext cx="8603" cy="34856"/>
            </a:xfrm>
            <a:custGeom>
              <a:avLst/>
              <a:gdLst/>
              <a:ahLst/>
              <a:cxnLst/>
              <a:rect l="l" t="t" r="r" b="b"/>
              <a:pathLst>
                <a:path w="328" h="1329" extrusionOk="0">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43"/>
            <p:cNvSpPr/>
            <p:nvPr/>
          </p:nvSpPr>
          <p:spPr>
            <a:xfrm>
              <a:off x="2058930" y="3949051"/>
              <a:ext cx="24129" cy="11252"/>
            </a:xfrm>
            <a:custGeom>
              <a:avLst/>
              <a:gdLst/>
              <a:ahLst/>
              <a:cxnLst/>
              <a:rect l="l" t="t" r="r" b="b"/>
              <a:pathLst>
                <a:path w="920" h="429" extrusionOk="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43"/>
            <p:cNvSpPr/>
            <p:nvPr/>
          </p:nvSpPr>
          <p:spPr>
            <a:xfrm>
              <a:off x="1970989" y="3991697"/>
              <a:ext cx="25624" cy="55183"/>
            </a:xfrm>
            <a:custGeom>
              <a:avLst/>
              <a:gdLst/>
              <a:ahLst/>
              <a:cxnLst/>
              <a:rect l="l" t="t" r="r" b="b"/>
              <a:pathLst>
                <a:path w="977" h="2104" extrusionOk="0">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43"/>
            <p:cNvSpPr/>
            <p:nvPr/>
          </p:nvSpPr>
          <p:spPr>
            <a:xfrm>
              <a:off x="1768434" y="3826385"/>
              <a:ext cx="345154" cy="338728"/>
            </a:xfrm>
            <a:custGeom>
              <a:avLst/>
              <a:gdLst/>
              <a:ahLst/>
              <a:cxnLst/>
              <a:rect l="l" t="t" r="r" b="b"/>
              <a:pathLst>
                <a:path w="13160" h="12915" extrusionOk="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0" name="Google Shape;10390;p43"/>
          <p:cNvGrpSpPr/>
          <p:nvPr/>
        </p:nvGrpSpPr>
        <p:grpSpPr>
          <a:xfrm>
            <a:off x="2519396" y="5363695"/>
            <a:ext cx="510759" cy="414810"/>
            <a:chOff x="2175039" y="3816786"/>
            <a:chExt cx="424571" cy="344813"/>
          </a:xfrm>
        </p:grpSpPr>
        <p:sp>
          <p:nvSpPr>
            <p:cNvPr id="10391" name="Google Shape;10391;p43"/>
            <p:cNvSpPr/>
            <p:nvPr/>
          </p:nvSpPr>
          <p:spPr>
            <a:xfrm>
              <a:off x="2181228" y="3849727"/>
              <a:ext cx="412060" cy="305550"/>
            </a:xfrm>
            <a:custGeom>
              <a:avLst/>
              <a:gdLst/>
              <a:ahLst/>
              <a:cxnLst/>
              <a:rect l="l" t="t" r="r" b="b"/>
              <a:pathLst>
                <a:path w="15711" h="11650" extrusionOk="0">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43"/>
            <p:cNvSpPr/>
            <p:nvPr/>
          </p:nvSpPr>
          <p:spPr>
            <a:xfrm>
              <a:off x="2181228" y="3849596"/>
              <a:ext cx="412191" cy="40023"/>
            </a:xfrm>
            <a:custGeom>
              <a:avLst/>
              <a:gdLst/>
              <a:ahLst/>
              <a:cxnLst/>
              <a:rect l="l" t="t" r="r" b="b"/>
              <a:pathLst>
                <a:path w="15716" h="1526" extrusionOk="0">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43"/>
            <p:cNvSpPr/>
            <p:nvPr/>
          </p:nvSpPr>
          <p:spPr>
            <a:xfrm>
              <a:off x="2201161" y="3849596"/>
              <a:ext cx="66539" cy="33230"/>
            </a:xfrm>
            <a:custGeom>
              <a:avLst/>
              <a:gdLst/>
              <a:ahLst/>
              <a:cxnLst/>
              <a:rect l="l" t="t" r="r" b="b"/>
              <a:pathLst>
                <a:path w="2537" h="1267" extrusionOk="0">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43"/>
            <p:cNvSpPr/>
            <p:nvPr/>
          </p:nvSpPr>
          <p:spPr>
            <a:xfrm>
              <a:off x="2506948" y="3849596"/>
              <a:ext cx="66408" cy="33230"/>
            </a:xfrm>
            <a:custGeom>
              <a:avLst/>
              <a:gdLst/>
              <a:ahLst/>
              <a:cxnLst/>
              <a:rect l="l" t="t" r="r" b="b"/>
              <a:pathLst>
                <a:path w="2532" h="1267" extrusionOk="0">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43"/>
            <p:cNvSpPr/>
            <p:nvPr/>
          </p:nvSpPr>
          <p:spPr>
            <a:xfrm>
              <a:off x="2221094" y="3823107"/>
              <a:ext cx="26673" cy="39761"/>
            </a:xfrm>
            <a:custGeom>
              <a:avLst/>
              <a:gdLst/>
              <a:ahLst/>
              <a:cxnLst/>
              <a:rect l="l" t="t" r="r" b="b"/>
              <a:pathLst>
                <a:path w="1017" h="1516" extrusionOk="0">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43"/>
            <p:cNvSpPr/>
            <p:nvPr/>
          </p:nvSpPr>
          <p:spPr>
            <a:xfrm>
              <a:off x="2221094" y="3822975"/>
              <a:ext cx="26673" cy="19959"/>
            </a:xfrm>
            <a:custGeom>
              <a:avLst/>
              <a:gdLst/>
              <a:ahLst/>
              <a:cxnLst/>
              <a:rect l="l" t="t" r="r" b="b"/>
              <a:pathLst>
                <a:path w="1017" h="761" extrusionOk="0">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43"/>
            <p:cNvSpPr/>
            <p:nvPr/>
          </p:nvSpPr>
          <p:spPr>
            <a:xfrm>
              <a:off x="2526881" y="3823107"/>
              <a:ext cx="26542" cy="39761"/>
            </a:xfrm>
            <a:custGeom>
              <a:avLst/>
              <a:gdLst/>
              <a:ahLst/>
              <a:cxnLst/>
              <a:rect l="l" t="t" r="r" b="b"/>
              <a:pathLst>
                <a:path w="1012" h="1516" extrusionOk="0">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43"/>
            <p:cNvSpPr/>
            <p:nvPr/>
          </p:nvSpPr>
          <p:spPr>
            <a:xfrm>
              <a:off x="2526881" y="3822975"/>
              <a:ext cx="26542" cy="19959"/>
            </a:xfrm>
            <a:custGeom>
              <a:avLst/>
              <a:gdLst/>
              <a:ahLst/>
              <a:cxnLst/>
              <a:rect l="l" t="t" r="r" b="b"/>
              <a:pathLst>
                <a:path w="1012" h="761" extrusionOk="0">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43"/>
            <p:cNvSpPr/>
            <p:nvPr/>
          </p:nvSpPr>
          <p:spPr>
            <a:xfrm>
              <a:off x="2181228" y="3889488"/>
              <a:ext cx="412060" cy="19959"/>
            </a:xfrm>
            <a:custGeom>
              <a:avLst/>
              <a:gdLst/>
              <a:ahLst/>
              <a:cxnLst/>
              <a:rect l="l" t="t" r="r" b="b"/>
              <a:pathLst>
                <a:path w="15711" h="761" extrusionOk="0">
                  <a:moveTo>
                    <a:pt x="0" y="0"/>
                  </a:moveTo>
                  <a:lnTo>
                    <a:pt x="0" y="760"/>
                  </a:lnTo>
                  <a:lnTo>
                    <a:pt x="15711" y="760"/>
                  </a:lnTo>
                  <a:lnTo>
                    <a:pt x="1571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43"/>
            <p:cNvSpPr/>
            <p:nvPr/>
          </p:nvSpPr>
          <p:spPr>
            <a:xfrm>
              <a:off x="2175039" y="3816786"/>
              <a:ext cx="424571" cy="344813"/>
            </a:xfrm>
            <a:custGeom>
              <a:avLst/>
              <a:gdLst/>
              <a:ahLst/>
              <a:cxnLst/>
              <a:rect l="l" t="t" r="r" b="b"/>
              <a:pathLst>
                <a:path w="16188" h="13147" extrusionOk="0">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43"/>
            <p:cNvSpPr/>
            <p:nvPr/>
          </p:nvSpPr>
          <p:spPr>
            <a:xfrm>
              <a:off x="2199535" y="3883299"/>
              <a:ext cx="375473" cy="12379"/>
            </a:xfrm>
            <a:custGeom>
              <a:avLst/>
              <a:gdLst/>
              <a:ahLst/>
              <a:cxnLst/>
              <a:rect l="l" t="t" r="r" b="b"/>
              <a:pathLst>
                <a:path w="14316" h="472" extrusionOk="0">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43"/>
            <p:cNvSpPr/>
            <p:nvPr/>
          </p:nvSpPr>
          <p:spPr>
            <a:xfrm>
              <a:off x="2219468" y="3936436"/>
              <a:ext cx="56573" cy="12511"/>
            </a:xfrm>
            <a:custGeom>
              <a:avLst/>
              <a:gdLst/>
              <a:ahLst/>
              <a:cxnLst/>
              <a:rect l="l" t="t" r="r" b="b"/>
              <a:pathLst>
                <a:path w="2157" h="477" extrusionOk="0">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43"/>
            <p:cNvSpPr/>
            <p:nvPr/>
          </p:nvSpPr>
          <p:spPr>
            <a:xfrm>
              <a:off x="2312471" y="3936436"/>
              <a:ext cx="56573" cy="12511"/>
            </a:xfrm>
            <a:custGeom>
              <a:avLst/>
              <a:gdLst/>
              <a:ahLst/>
              <a:cxnLst/>
              <a:rect l="l" t="t" r="r" b="b"/>
              <a:pathLst>
                <a:path w="2157" h="477" extrusionOk="0">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43"/>
            <p:cNvSpPr/>
            <p:nvPr/>
          </p:nvSpPr>
          <p:spPr>
            <a:xfrm>
              <a:off x="2498607" y="3936436"/>
              <a:ext cx="56442" cy="12511"/>
            </a:xfrm>
            <a:custGeom>
              <a:avLst/>
              <a:gdLst/>
              <a:ahLst/>
              <a:cxnLst/>
              <a:rect l="l" t="t" r="r" b="b"/>
              <a:pathLst>
                <a:path w="2152" h="477" extrusionOk="0">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43"/>
            <p:cNvSpPr/>
            <p:nvPr/>
          </p:nvSpPr>
          <p:spPr>
            <a:xfrm>
              <a:off x="2219468" y="3989546"/>
              <a:ext cx="56573" cy="12537"/>
            </a:xfrm>
            <a:custGeom>
              <a:avLst/>
              <a:gdLst/>
              <a:ahLst/>
              <a:cxnLst/>
              <a:rect l="l" t="t" r="r" b="b"/>
              <a:pathLst>
                <a:path w="2157" h="478" extrusionOk="0">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43"/>
            <p:cNvSpPr/>
            <p:nvPr/>
          </p:nvSpPr>
          <p:spPr>
            <a:xfrm>
              <a:off x="2405605" y="3989546"/>
              <a:ext cx="56442" cy="12537"/>
            </a:xfrm>
            <a:custGeom>
              <a:avLst/>
              <a:gdLst/>
              <a:ahLst/>
              <a:cxnLst/>
              <a:rect l="l" t="t" r="r" b="b"/>
              <a:pathLst>
                <a:path w="2152" h="478" extrusionOk="0">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43"/>
            <p:cNvSpPr/>
            <p:nvPr/>
          </p:nvSpPr>
          <p:spPr>
            <a:xfrm>
              <a:off x="2219468" y="4042814"/>
              <a:ext cx="56573" cy="12379"/>
            </a:xfrm>
            <a:custGeom>
              <a:avLst/>
              <a:gdLst/>
              <a:ahLst/>
              <a:cxnLst/>
              <a:rect l="l" t="t" r="r" b="b"/>
              <a:pathLst>
                <a:path w="2157" h="472" extrusionOk="0">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43"/>
            <p:cNvSpPr/>
            <p:nvPr/>
          </p:nvSpPr>
          <p:spPr>
            <a:xfrm>
              <a:off x="2312471" y="4042814"/>
              <a:ext cx="56573" cy="12379"/>
            </a:xfrm>
            <a:custGeom>
              <a:avLst/>
              <a:gdLst/>
              <a:ahLst/>
              <a:cxnLst/>
              <a:rect l="l" t="t" r="r" b="b"/>
              <a:pathLst>
                <a:path w="2157" h="472" extrusionOk="0">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43"/>
            <p:cNvSpPr/>
            <p:nvPr/>
          </p:nvSpPr>
          <p:spPr>
            <a:xfrm>
              <a:off x="2498607" y="4042814"/>
              <a:ext cx="56442" cy="12379"/>
            </a:xfrm>
            <a:custGeom>
              <a:avLst/>
              <a:gdLst/>
              <a:ahLst/>
              <a:cxnLst/>
              <a:rect l="l" t="t" r="r" b="b"/>
              <a:pathLst>
                <a:path w="2152" h="472" extrusionOk="0">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43"/>
            <p:cNvSpPr/>
            <p:nvPr/>
          </p:nvSpPr>
          <p:spPr>
            <a:xfrm>
              <a:off x="2312471" y="4095951"/>
              <a:ext cx="56573" cy="12379"/>
            </a:xfrm>
            <a:custGeom>
              <a:avLst/>
              <a:gdLst/>
              <a:ahLst/>
              <a:cxnLst/>
              <a:rect l="l" t="t" r="r" b="b"/>
              <a:pathLst>
                <a:path w="2157" h="472" extrusionOk="0">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43"/>
            <p:cNvSpPr/>
            <p:nvPr/>
          </p:nvSpPr>
          <p:spPr>
            <a:xfrm>
              <a:off x="2405605" y="4095951"/>
              <a:ext cx="56442" cy="12379"/>
            </a:xfrm>
            <a:custGeom>
              <a:avLst/>
              <a:gdLst/>
              <a:ahLst/>
              <a:cxnLst/>
              <a:rect l="l" t="t" r="r" b="b"/>
              <a:pathLst>
                <a:path w="2152" h="472" extrusionOk="0">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43"/>
            <p:cNvSpPr/>
            <p:nvPr/>
          </p:nvSpPr>
          <p:spPr>
            <a:xfrm>
              <a:off x="2498607" y="4095951"/>
              <a:ext cx="56442" cy="12379"/>
            </a:xfrm>
            <a:custGeom>
              <a:avLst/>
              <a:gdLst/>
              <a:ahLst/>
              <a:cxnLst/>
              <a:rect l="l" t="t" r="r" b="b"/>
              <a:pathLst>
                <a:path w="2152" h="472" extrusionOk="0">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43"/>
            <p:cNvSpPr/>
            <p:nvPr/>
          </p:nvSpPr>
          <p:spPr>
            <a:xfrm>
              <a:off x="2312104" y="3976170"/>
              <a:ext cx="57491" cy="39184"/>
            </a:xfrm>
            <a:custGeom>
              <a:avLst/>
              <a:gdLst/>
              <a:ahLst/>
              <a:cxnLst/>
              <a:rect l="l" t="t" r="r" b="b"/>
              <a:pathLst>
                <a:path w="2192" h="1494" extrusionOk="0">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43"/>
            <p:cNvSpPr/>
            <p:nvPr/>
          </p:nvSpPr>
          <p:spPr>
            <a:xfrm>
              <a:off x="2497821" y="3976170"/>
              <a:ext cx="57910" cy="39184"/>
            </a:xfrm>
            <a:custGeom>
              <a:avLst/>
              <a:gdLst/>
              <a:ahLst/>
              <a:cxnLst/>
              <a:rect l="l" t="t" r="r" b="b"/>
              <a:pathLst>
                <a:path w="2208" h="1494" extrusionOk="0">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43"/>
            <p:cNvSpPr/>
            <p:nvPr/>
          </p:nvSpPr>
          <p:spPr>
            <a:xfrm>
              <a:off x="2405237" y="4029360"/>
              <a:ext cx="57438" cy="39131"/>
            </a:xfrm>
            <a:custGeom>
              <a:avLst/>
              <a:gdLst/>
              <a:ahLst/>
              <a:cxnLst/>
              <a:rect l="l" t="t" r="r" b="b"/>
              <a:pathLst>
                <a:path w="2190" h="1492" extrusionOk="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43"/>
            <p:cNvSpPr/>
            <p:nvPr/>
          </p:nvSpPr>
          <p:spPr>
            <a:xfrm>
              <a:off x="2219101" y="4082497"/>
              <a:ext cx="57464" cy="39131"/>
            </a:xfrm>
            <a:custGeom>
              <a:avLst/>
              <a:gdLst/>
              <a:ahLst/>
              <a:cxnLst/>
              <a:rect l="l" t="t" r="r" b="b"/>
              <a:pathLst>
                <a:path w="2191" h="1492" extrusionOk="0">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43"/>
            <p:cNvSpPr/>
            <p:nvPr/>
          </p:nvSpPr>
          <p:spPr>
            <a:xfrm>
              <a:off x="2404792" y="3923033"/>
              <a:ext cx="57910" cy="39158"/>
            </a:xfrm>
            <a:custGeom>
              <a:avLst/>
              <a:gdLst/>
              <a:ahLst/>
              <a:cxnLst/>
              <a:rect l="l" t="t" r="r" b="b"/>
              <a:pathLst>
                <a:path w="2208" h="1493" extrusionOk="0">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8" name="Google Shape;10418;p43"/>
          <p:cNvGrpSpPr/>
          <p:nvPr/>
        </p:nvGrpSpPr>
        <p:grpSpPr>
          <a:xfrm>
            <a:off x="1439981" y="3154730"/>
            <a:ext cx="492206" cy="449895"/>
            <a:chOff x="1277770" y="1980572"/>
            <a:chExt cx="409149" cy="373978"/>
          </a:xfrm>
        </p:grpSpPr>
        <p:sp>
          <p:nvSpPr>
            <p:cNvPr id="10419" name="Google Shape;10419;p43"/>
            <p:cNvSpPr/>
            <p:nvPr/>
          </p:nvSpPr>
          <p:spPr>
            <a:xfrm>
              <a:off x="1298962" y="2200044"/>
              <a:ext cx="102890" cy="44954"/>
            </a:xfrm>
            <a:custGeom>
              <a:avLst/>
              <a:gdLst/>
              <a:ahLst/>
              <a:cxnLst/>
              <a:rect l="l" t="t" r="r" b="b"/>
              <a:pathLst>
                <a:path w="3923" h="1714" extrusionOk="0">
                  <a:moveTo>
                    <a:pt x="1" y="1"/>
                  </a:moveTo>
                  <a:cubicBezTo>
                    <a:pt x="135" y="982"/>
                    <a:pt x="973" y="1714"/>
                    <a:pt x="1959" y="1714"/>
                  </a:cubicBezTo>
                  <a:cubicBezTo>
                    <a:pt x="2950" y="1714"/>
                    <a:pt x="3787" y="982"/>
                    <a:pt x="3922" y="1"/>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43"/>
            <p:cNvSpPr/>
            <p:nvPr/>
          </p:nvSpPr>
          <p:spPr>
            <a:xfrm>
              <a:off x="1470332" y="2057576"/>
              <a:ext cx="23631" cy="245227"/>
            </a:xfrm>
            <a:custGeom>
              <a:avLst/>
              <a:gdLst/>
              <a:ahLst/>
              <a:cxnLst/>
              <a:rect l="l" t="t" r="r" b="b"/>
              <a:pathLst>
                <a:path w="901" h="9350" extrusionOk="0">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43"/>
            <p:cNvSpPr/>
            <p:nvPr/>
          </p:nvSpPr>
          <p:spPr>
            <a:xfrm>
              <a:off x="1470332" y="2057576"/>
              <a:ext cx="15815" cy="245227"/>
            </a:xfrm>
            <a:custGeom>
              <a:avLst/>
              <a:gdLst/>
              <a:ahLst/>
              <a:cxnLst/>
              <a:rect l="l" t="t" r="r" b="b"/>
              <a:pathLst>
                <a:path w="603" h="9350" extrusionOk="0">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43"/>
            <p:cNvSpPr/>
            <p:nvPr/>
          </p:nvSpPr>
          <p:spPr>
            <a:xfrm>
              <a:off x="1543297" y="2175941"/>
              <a:ext cx="137826" cy="24129"/>
            </a:xfrm>
            <a:custGeom>
              <a:avLst/>
              <a:gdLst/>
              <a:ahLst/>
              <a:cxnLst/>
              <a:rect l="l" t="t" r="r" b="b"/>
              <a:pathLst>
                <a:path w="5255" h="920" extrusionOk="0">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43"/>
            <p:cNvSpPr/>
            <p:nvPr/>
          </p:nvSpPr>
          <p:spPr>
            <a:xfrm>
              <a:off x="1543297" y="2179980"/>
              <a:ext cx="137826" cy="20090"/>
            </a:xfrm>
            <a:custGeom>
              <a:avLst/>
              <a:gdLst/>
              <a:ahLst/>
              <a:cxnLst/>
              <a:rect l="l" t="t" r="r" b="b"/>
              <a:pathLst>
                <a:path w="5255" h="766" extrusionOk="0">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43"/>
            <p:cNvSpPr/>
            <p:nvPr/>
          </p:nvSpPr>
          <p:spPr>
            <a:xfrm>
              <a:off x="1563230" y="2200044"/>
              <a:ext cx="102864" cy="44954"/>
            </a:xfrm>
            <a:custGeom>
              <a:avLst/>
              <a:gdLst/>
              <a:ahLst/>
              <a:cxnLst/>
              <a:rect l="l" t="t" r="r" b="b"/>
              <a:pathLst>
                <a:path w="3922" h="1714" extrusionOk="0">
                  <a:moveTo>
                    <a:pt x="0" y="1"/>
                  </a:moveTo>
                  <a:cubicBezTo>
                    <a:pt x="130" y="982"/>
                    <a:pt x="968" y="1714"/>
                    <a:pt x="1959" y="1714"/>
                  </a:cubicBezTo>
                  <a:cubicBezTo>
                    <a:pt x="2950" y="1714"/>
                    <a:pt x="3787" y="982"/>
                    <a:pt x="3922" y="1"/>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43"/>
            <p:cNvSpPr/>
            <p:nvPr/>
          </p:nvSpPr>
          <p:spPr>
            <a:xfrm>
              <a:off x="1298962" y="2200044"/>
              <a:ext cx="63497" cy="44980"/>
            </a:xfrm>
            <a:custGeom>
              <a:avLst/>
              <a:gdLst/>
              <a:ahLst/>
              <a:cxnLst/>
              <a:rect l="l" t="t" r="r" b="b"/>
              <a:pathLst>
                <a:path w="2421" h="1715" extrusionOk="0">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43"/>
            <p:cNvSpPr/>
            <p:nvPr/>
          </p:nvSpPr>
          <p:spPr>
            <a:xfrm>
              <a:off x="1563230" y="2200044"/>
              <a:ext cx="63366" cy="44980"/>
            </a:xfrm>
            <a:custGeom>
              <a:avLst/>
              <a:gdLst/>
              <a:ahLst/>
              <a:cxnLst/>
              <a:rect l="l" t="t" r="r" b="b"/>
              <a:pathLst>
                <a:path w="2416" h="1715" extrusionOk="0">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43"/>
            <p:cNvSpPr/>
            <p:nvPr/>
          </p:nvSpPr>
          <p:spPr>
            <a:xfrm>
              <a:off x="1331274" y="2050888"/>
              <a:ext cx="37636" cy="32234"/>
            </a:xfrm>
            <a:custGeom>
              <a:avLst/>
              <a:gdLst/>
              <a:ahLst/>
              <a:cxnLst/>
              <a:rect l="l" t="t" r="r" b="b"/>
              <a:pathLst>
                <a:path w="1435" h="1229" extrusionOk="0">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43"/>
            <p:cNvSpPr/>
            <p:nvPr/>
          </p:nvSpPr>
          <p:spPr>
            <a:xfrm>
              <a:off x="1590742" y="2050888"/>
              <a:ext cx="37636" cy="32234"/>
            </a:xfrm>
            <a:custGeom>
              <a:avLst/>
              <a:gdLst/>
              <a:ahLst/>
              <a:cxnLst/>
              <a:rect l="l" t="t" r="r" b="b"/>
              <a:pathLst>
                <a:path w="1435" h="1229" extrusionOk="0">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43"/>
            <p:cNvSpPr/>
            <p:nvPr/>
          </p:nvSpPr>
          <p:spPr>
            <a:xfrm>
              <a:off x="1426689" y="2300364"/>
              <a:ext cx="110942" cy="26542"/>
            </a:xfrm>
            <a:custGeom>
              <a:avLst/>
              <a:gdLst/>
              <a:ahLst/>
              <a:cxnLst/>
              <a:rect l="l" t="t" r="r" b="b"/>
              <a:pathLst>
                <a:path w="4230" h="1012" extrusionOk="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43"/>
            <p:cNvSpPr/>
            <p:nvPr/>
          </p:nvSpPr>
          <p:spPr>
            <a:xfrm>
              <a:off x="1426689" y="2308442"/>
              <a:ext cx="110942" cy="18464"/>
            </a:xfrm>
            <a:custGeom>
              <a:avLst/>
              <a:gdLst/>
              <a:ahLst/>
              <a:cxnLst/>
              <a:rect l="l" t="t" r="r" b="b"/>
              <a:pathLst>
                <a:path w="4230" h="704" extrusionOk="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43"/>
            <p:cNvSpPr/>
            <p:nvPr/>
          </p:nvSpPr>
          <p:spPr>
            <a:xfrm>
              <a:off x="1413418" y="2324467"/>
              <a:ext cx="137852" cy="24129"/>
            </a:xfrm>
            <a:custGeom>
              <a:avLst/>
              <a:gdLst/>
              <a:ahLst/>
              <a:cxnLst/>
              <a:rect l="l" t="t" r="r" b="b"/>
              <a:pathLst>
                <a:path w="5256" h="920" extrusionOk="0">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43"/>
            <p:cNvSpPr/>
            <p:nvPr/>
          </p:nvSpPr>
          <p:spPr>
            <a:xfrm>
              <a:off x="1413418" y="2328506"/>
              <a:ext cx="137852" cy="20090"/>
            </a:xfrm>
            <a:custGeom>
              <a:avLst/>
              <a:gdLst/>
              <a:ahLst/>
              <a:cxnLst/>
              <a:rect l="l" t="t" r="r" b="b"/>
              <a:pathLst>
                <a:path w="5256" h="766" extrusionOk="0">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43"/>
            <p:cNvSpPr/>
            <p:nvPr/>
          </p:nvSpPr>
          <p:spPr>
            <a:xfrm>
              <a:off x="1450793" y="2013907"/>
              <a:ext cx="54789" cy="46869"/>
            </a:xfrm>
            <a:custGeom>
              <a:avLst/>
              <a:gdLst/>
              <a:ahLst/>
              <a:cxnLst/>
              <a:rect l="l" t="t" r="r" b="b"/>
              <a:pathLst>
                <a:path w="2089" h="1787" extrusionOk="0">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43"/>
            <p:cNvSpPr/>
            <p:nvPr/>
          </p:nvSpPr>
          <p:spPr>
            <a:xfrm>
              <a:off x="1336703" y="2050836"/>
              <a:ext cx="28168" cy="32286"/>
            </a:xfrm>
            <a:custGeom>
              <a:avLst/>
              <a:gdLst/>
              <a:ahLst/>
              <a:cxnLst/>
              <a:rect l="l" t="t" r="r" b="b"/>
              <a:pathLst>
                <a:path w="1074" h="1231" extrusionOk="0">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43"/>
            <p:cNvSpPr/>
            <p:nvPr/>
          </p:nvSpPr>
          <p:spPr>
            <a:xfrm>
              <a:off x="1596172" y="2050836"/>
              <a:ext cx="28037" cy="32286"/>
            </a:xfrm>
            <a:custGeom>
              <a:avLst/>
              <a:gdLst/>
              <a:ahLst/>
              <a:cxnLst/>
              <a:rect l="l" t="t" r="r" b="b"/>
              <a:pathLst>
                <a:path w="1069" h="1231" extrusionOk="0">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43"/>
            <p:cNvSpPr/>
            <p:nvPr/>
          </p:nvSpPr>
          <p:spPr>
            <a:xfrm>
              <a:off x="1458739" y="2013829"/>
              <a:ext cx="35355" cy="46973"/>
            </a:xfrm>
            <a:custGeom>
              <a:avLst/>
              <a:gdLst/>
              <a:ahLst/>
              <a:cxnLst/>
              <a:rect l="l" t="t" r="r" b="b"/>
              <a:pathLst>
                <a:path w="1348" h="1791" extrusionOk="0">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43"/>
            <p:cNvSpPr/>
            <p:nvPr/>
          </p:nvSpPr>
          <p:spPr>
            <a:xfrm>
              <a:off x="1283933" y="2175941"/>
              <a:ext cx="137852" cy="24129"/>
            </a:xfrm>
            <a:custGeom>
              <a:avLst/>
              <a:gdLst/>
              <a:ahLst/>
              <a:cxnLst/>
              <a:rect l="l" t="t" r="r" b="b"/>
              <a:pathLst>
                <a:path w="5256" h="920" extrusionOk="0">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43"/>
            <p:cNvSpPr/>
            <p:nvPr/>
          </p:nvSpPr>
          <p:spPr>
            <a:xfrm>
              <a:off x="1283828" y="2179980"/>
              <a:ext cx="137826" cy="20090"/>
            </a:xfrm>
            <a:custGeom>
              <a:avLst/>
              <a:gdLst/>
              <a:ahLst/>
              <a:cxnLst/>
              <a:rect l="l" t="t" r="r" b="b"/>
              <a:pathLst>
                <a:path w="5255" h="766" extrusionOk="0">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43"/>
            <p:cNvSpPr/>
            <p:nvPr/>
          </p:nvSpPr>
          <p:spPr>
            <a:xfrm>
              <a:off x="1277770" y="1980572"/>
              <a:ext cx="409149" cy="373978"/>
            </a:xfrm>
            <a:custGeom>
              <a:avLst/>
              <a:gdLst/>
              <a:ahLst/>
              <a:cxnLst/>
              <a:rect l="l" t="t" r="r" b="b"/>
              <a:pathLst>
                <a:path w="15600" h="14259" extrusionOk="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0" name="Google Shape;10440;p43"/>
          <p:cNvGrpSpPr/>
          <p:nvPr/>
        </p:nvGrpSpPr>
        <p:grpSpPr>
          <a:xfrm>
            <a:off x="949763" y="5937557"/>
            <a:ext cx="494793" cy="424970"/>
            <a:chOff x="870273" y="4293811"/>
            <a:chExt cx="411300" cy="353258"/>
          </a:xfrm>
        </p:grpSpPr>
        <p:sp>
          <p:nvSpPr>
            <p:cNvPr id="10441" name="Google Shape;10441;p43"/>
            <p:cNvSpPr/>
            <p:nvPr/>
          </p:nvSpPr>
          <p:spPr>
            <a:xfrm>
              <a:off x="889183" y="4486400"/>
              <a:ext cx="373453" cy="154506"/>
            </a:xfrm>
            <a:custGeom>
              <a:avLst/>
              <a:gdLst/>
              <a:ahLst/>
              <a:cxnLst/>
              <a:rect l="l" t="t" r="r" b="b"/>
              <a:pathLst>
                <a:path w="14239" h="5891" extrusionOk="0">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43"/>
            <p:cNvSpPr/>
            <p:nvPr/>
          </p:nvSpPr>
          <p:spPr>
            <a:xfrm>
              <a:off x="889183" y="4486400"/>
              <a:ext cx="373453" cy="154506"/>
            </a:xfrm>
            <a:custGeom>
              <a:avLst/>
              <a:gdLst/>
              <a:ahLst/>
              <a:cxnLst/>
              <a:rect l="l" t="t" r="r" b="b"/>
              <a:pathLst>
                <a:path w="14239" h="5891" extrusionOk="0">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43"/>
            <p:cNvSpPr/>
            <p:nvPr/>
          </p:nvSpPr>
          <p:spPr>
            <a:xfrm>
              <a:off x="876332" y="4357675"/>
              <a:ext cx="399183" cy="167358"/>
            </a:xfrm>
            <a:custGeom>
              <a:avLst/>
              <a:gdLst/>
              <a:ahLst/>
              <a:cxnLst/>
              <a:rect l="l" t="t" r="r" b="b"/>
              <a:pathLst>
                <a:path w="15220" h="6381" extrusionOk="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43"/>
            <p:cNvSpPr/>
            <p:nvPr/>
          </p:nvSpPr>
          <p:spPr>
            <a:xfrm>
              <a:off x="908513" y="4357675"/>
              <a:ext cx="334820" cy="19330"/>
            </a:xfrm>
            <a:custGeom>
              <a:avLst/>
              <a:gdLst/>
              <a:ahLst/>
              <a:cxnLst/>
              <a:rect l="l" t="t" r="r" b="b"/>
              <a:pathLst>
                <a:path w="12766" h="737" extrusionOk="0">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43"/>
            <p:cNvSpPr/>
            <p:nvPr/>
          </p:nvSpPr>
          <p:spPr>
            <a:xfrm>
              <a:off x="947120" y="4357675"/>
              <a:ext cx="25782" cy="283231"/>
            </a:xfrm>
            <a:custGeom>
              <a:avLst/>
              <a:gdLst/>
              <a:ahLst/>
              <a:cxnLst/>
              <a:rect l="l" t="t" r="r" b="b"/>
              <a:pathLst>
                <a:path w="983" h="10799" extrusionOk="0">
                  <a:moveTo>
                    <a:pt x="0" y="1"/>
                  </a:moveTo>
                  <a:lnTo>
                    <a:pt x="0" y="10798"/>
                  </a:lnTo>
                  <a:lnTo>
                    <a:pt x="982" y="10798"/>
                  </a:lnTo>
                  <a:lnTo>
                    <a:pt x="982" y="1"/>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43"/>
            <p:cNvSpPr/>
            <p:nvPr/>
          </p:nvSpPr>
          <p:spPr>
            <a:xfrm>
              <a:off x="947120" y="4357675"/>
              <a:ext cx="25782" cy="19330"/>
            </a:xfrm>
            <a:custGeom>
              <a:avLst/>
              <a:gdLst/>
              <a:ahLst/>
              <a:cxnLst/>
              <a:rect l="l" t="t" r="r" b="b"/>
              <a:pathLst>
                <a:path w="983" h="737" extrusionOk="0">
                  <a:moveTo>
                    <a:pt x="0" y="1"/>
                  </a:moveTo>
                  <a:lnTo>
                    <a:pt x="0" y="737"/>
                  </a:lnTo>
                  <a:lnTo>
                    <a:pt x="982" y="737"/>
                  </a:lnTo>
                  <a:lnTo>
                    <a:pt x="982" y="1"/>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43"/>
            <p:cNvSpPr/>
            <p:nvPr/>
          </p:nvSpPr>
          <p:spPr>
            <a:xfrm>
              <a:off x="947120" y="4544337"/>
              <a:ext cx="25782" cy="19330"/>
            </a:xfrm>
            <a:custGeom>
              <a:avLst/>
              <a:gdLst/>
              <a:ahLst/>
              <a:cxnLst/>
              <a:rect l="l" t="t" r="r" b="b"/>
              <a:pathLst>
                <a:path w="983" h="737" extrusionOk="0">
                  <a:moveTo>
                    <a:pt x="0" y="0"/>
                  </a:moveTo>
                  <a:lnTo>
                    <a:pt x="0" y="736"/>
                  </a:lnTo>
                  <a:lnTo>
                    <a:pt x="982" y="736"/>
                  </a:lnTo>
                  <a:lnTo>
                    <a:pt x="98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43"/>
            <p:cNvSpPr/>
            <p:nvPr/>
          </p:nvSpPr>
          <p:spPr>
            <a:xfrm>
              <a:off x="947120" y="4615125"/>
              <a:ext cx="25782" cy="25782"/>
            </a:xfrm>
            <a:custGeom>
              <a:avLst/>
              <a:gdLst/>
              <a:ahLst/>
              <a:cxnLst/>
              <a:rect l="l" t="t" r="r" b="b"/>
              <a:pathLst>
                <a:path w="983" h="983" extrusionOk="0">
                  <a:moveTo>
                    <a:pt x="0" y="1"/>
                  </a:moveTo>
                  <a:lnTo>
                    <a:pt x="0" y="982"/>
                  </a:lnTo>
                  <a:lnTo>
                    <a:pt x="982" y="982"/>
                  </a:lnTo>
                  <a:lnTo>
                    <a:pt x="98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43"/>
            <p:cNvSpPr/>
            <p:nvPr/>
          </p:nvSpPr>
          <p:spPr>
            <a:xfrm>
              <a:off x="1178944" y="4357675"/>
              <a:ext cx="25782" cy="283231"/>
            </a:xfrm>
            <a:custGeom>
              <a:avLst/>
              <a:gdLst/>
              <a:ahLst/>
              <a:cxnLst/>
              <a:rect l="l" t="t" r="r" b="b"/>
              <a:pathLst>
                <a:path w="983" h="10799" extrusionOk="0">
                  <a:moveTo>
                    <a:pt x="1" y="1"/>
                  </a:moveTo>
                  <a:lnTo>
                    <a:pt x="1" y="10798"/>
                  </a:lnTo>
                  <a:lnTo>
                    <a:pt x="982" y="10798"/>
                  </a:lnTo>
                  <a:lnTo>
                    <a:pt x="982" y="1"/>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43"/>
            <p:cNvSpPr/>
            <p:nvPr/>
          </p:nvSpPr>
          <p:spPr>
            <a:xfrm>
              <a:off x="1178944" y="4357675"/>
              <a:ext cx="25782" cy="19330"/>
            </a:xfrm>
            <a:custGeom>
              <a:avLst/>
              <a:gdLst/>
              <a:ahLst/>
              <a:cxnLst/>
              <a:rect l="l" t="t" r="r" b="b"/>
              <a:pathLst>
                <a:path w="983" h="737" extrusionOk="0">
                  <a:moveTo>
                    <a:pt x="1" y="1"/>
                  </a:moveTo>
                  <a:lnTo>
                    <a:pt x="1" y="737"/>
                  </a:lnTo>
                  <a:lnTo>
                    <a:pt x="982" y="737"/>
                  </a:lnTo>
                  <a:lnTo>
                    <a:pt x="982" y="1"/>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43"/>
            <p:cNvSpPr/>
            <p:nvPr/>
          </p:nvSpPr>
          <p:spPr>
            <a:xfrm>
              <a:off x="1178944" y="4544337"/>
              <a:ext cx="25782" cy="19330"/>
            </a:xfrm>
            <a:custGeom>
              <a:avLst/>
              <a:gdLst/>
              <a:ahLst/>
              <a:cxnLst/>
              <a:rect l="l" t="t" r="r" b="b"/>
              <a:pathLst>
                <a:path w="983" h="737" extrusionOk="0">
                  <a:moveTo>
                    <a:pt x="1" y="0"/>
                  </a:moveTo>
                  <a:lnTo>
                    <a:pt x="1" y="736"/>
                  </a:lnTo>
                  <a:lnTo>
                    <a:pt x="982" y="736"/>
                  </a:lnTo>
                  <a:lnTo>
                    <a:pt x="98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43"/>
            <p:cNvSpPr/>
            <p:nvPr/>
          </p:nvSpPr>
          <p:spPr>
            <a:xfrm>
              <a:off x="1178944" y="4615125"/>
              <a:ext cx="25782" cy="25782"/>
            </a:xfrm>
            <a:custGeom>
              <a:avLst/>
              <a:gdLst/>
              <a:ahLst/>
              <a:cxnLst/>
              <a:rect l="l" t="t" r="r" b="b"/>
              <a:pathLst>
                <a:path w="983" h="983" extrusionOk="0">
                  <a:moveTo>
                    <a:pt x="1" y="1"/>
                  </a:moveTo>
                  <a:lnTo>
                    <a:pt x="1" y="982"/>
                  </a:lnTo>
                  <a:lnTo>
                    <a:pt x="982" y="982"/>
                  </a:lnTo>
                  <a:lnTo>
                    <a:pt x="98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43"/>
            <p:cNvSpPr/>
            <p:nvPr/>
          </p:nvSpPr>
          <p:spPr>
            <a:xfrm>
              <a:off x="1043794" y="4473522"/>
              <a:ext cx="64389" cy="25782"/>
            </a:xfrm>
            <a:custGeom>
              <a:avLst/>
              <a:gdLst/>
              <a:ahLst/>
              <a:cxnLst/>
              <a:rect l="l" t="t" r="r" b="b"/>
              <a:pathLst>
                <a:path w="2455" h="983" extrusionOk="0">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43"/>
            <p:cNvSpPr/>
            <p:nvPr/>
          </p:nvSpPr>
          <p:spPr>
            <a:xfrm>
              <a:off x="934373" y="4499278"/>
              <a:ext cx="51511" cy="45085"/>
            </a:xfrm>
            <a:custGeom>
              <a:avLst/>
              <a:gdLst/>
              <a:ahLst/>
              <a:cxnLst/>
              <a:rect l="l" t="t" r="r" b="b"/>
              <a:pathLst>
                <a:path w="1964" h="1719" extrusionOk="0">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43"/>
            <p:cNvSpPr/>
            <p:nvPr/>
          </p:nvSpPr>
          <p:spPr>
            <a:xfrm>
              <a:off x="934373" y="4499278"/>
              <a:ext cx="51511" cy="19330"/>
            </a:xfrm>
            <a:custGeom>
              <a:avLst/>
              <a:gdLst/>
              <a:ahLst/>
              <a:cxnLst/>
              <a:rect l="l" t="t" r="r" b="b"/>
              <a:pathLst>
                <a:path w="1964" h="737" extrusionOk="0">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43"/>
            <p:cNvSpPr/>
            <p:nvPr/>
          </p:nvSpPr>
          <p:spPr>
            <a:xfrm>
              <a:off x="1166067" y="4499278"/>
              <a:ext cx="51511" cy="45085"/>
            </a:xfrm>
            <a:custGeom>
              <a:avLst/>
              <a:gdLst/>
              <a:ahLst/>
              <a:cxnLst/>
              <a:rect l="l" t="t" r="r" b="b"/>
              <a:pathLst>
                <a:path w="1964" h="1719" extrusionOk="0">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43"/>
            <p:cNvSpPr/>
            <p:nvPr/>
          </p:nvSpPr>
          <p:spPr>
            <a:xfrm>
              <a:off x="1166067" y="4499278"/>
              <a:ext cx="51511" cy="19330"/>
            </a:xfrm>
            <a:custGeom>
              <a:avLst/>
              <a:gdLst/>
              <a:ahLst/>
              <a:cxnLst/>
              <a:rect l="l" t="t" r="r" b="b"/>
              <a:pathLst>
                <a:path w="1964" h="737" extrusionOk="0">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43"/>
            <p:cNvSpPr/>
            <p:nvPr/>
          </p:nvSpPr>
          <p:spPr>
            <a:xfrm>
              <a:off x="870273" y="4293811"/>
              <a:ext cx="411300" cy="353258"/>
            </a:xfrm>
            <a:custGeom>
              <a:avLst/>
              <a:gdLst/>
              <a:ahLst/>
              <a:cxnLst/>
              <a:rect l="l" t="t" r="r" b="b"/>
              <a:pathLst>
                <a:path w="15682" h="13469" extrusionOk="0">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43"/>
            <p:cNvSpPr/>
            <p:nvPr/>
          </p:nvSpPr>
          <p:spPr>
            <a:xfrm>
              <a:off x="1037736" y="4467595"/>
              <a:ext cx="76506" cy="37768"/>
            </a:xfrm>
            <a:custGeom>
              <a:avLst/>
              <a:gdLst/>
              <a:ahLst/>
              <a:cxnLst/>
              <a:rect l="l" t="t" r="r" b="b"/>
              <a:pathLst>
                <a:path w="2917" h="1440" extrusionOk="0">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60" name="Google Shape;10460;p43"/>
          <p:cNvSpPr/>
          <p:nvPr/>
        </p:nvSpPr>
        <p:spPr>
          <a:xfrm>
            <a:off x="2569853" y="3994337"/>
            <a:ext cx="4606" cy="15207"/>
          </a:xfrm>
          <a:custGeom>
            <a:avLst/>
            <a:gdLst/>
            <a:ahLst/>
            <a:cxnLst/>
            <a:rect l="l" t="t" r="r" b="b"/>
            <a:pathLst>
              <a:path w="146" h="482" extrusionOk="0">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43"/>
          <p:cNvSpPr/>
          <p:nvPr/>
        </p:nvSpPr>
        <p:spPr>
          <a:xfrm>
            <a:off x="2550733" y="4060846"/>
            <a:ext cx="45117" cy="54676"/>
          </a:xfrm>
          <a:custGeom>
            <a:avLst/>
            <a:gdLst/>
            <a:ahLst/>
            <a:cxnLst/>
            <a:rect l="l" t="t" r="r" b="b"/>
            <a:pathLst>
              <a:path w="1430" h="1733" extrusionOk="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62" name="Google Shape;10462;p43"/>
          <p:cNvGrpSpPr/>
          <p:nvPr/>
        </p:nvGrpSpPr>
        <p:grpSpPr>
          <a:xfrm>
            <a:off x="2537002" y="3707200"/>
            <a:ext cx="453082" cy="422856"/>
            <a:chOff x="2189674" y="2439816"/>
            <a:chExt cx="376627" cy="351501"/>
          </a:xfrm>
        </p:grpSpPr>
        <p:sp>
          <p:nvSpPr>
            <p:cNvPr id="10463" name="Google Shape;10463;p43"/>
            <p:cNvSpPr/>
            <p:nvPr/>
          </p:nvSpPr>
          <p:spPr>
            <a:xfrm>
              <a:off x="2370538" y="2539638"/>
              <a:ext cx="15028" cy="13035"/>
            </a:xfrm>
            <a:custGeom>
              <a:avLst/>
              <a:gdLst/>
              <a:ahLst/>
              <a:cxnLst/>
              <a:rect l="l" t="t" r="r" b="b"/>
              <a:pathLst>
                <a:path w="573" h="497" extrusionOk="0">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43"/>
            <p:cNvSpPr/>
            <p:nvPr/>
          </p:nvSpPr>
          <p:spPr>
            <a:xfrm>
              <a:off x="2341374" y="2496992"/>
              <a:ext cx="4328" cy="12642"/>
            </a:xfrm>
            <a:custGeom>
              <a:avLst/>
              <a:gdLst/>
              <a:ahLst/>
              <a:cxnLst/>
              <a:rect l="l" t="t" r="r" b="b"/>
              <a:pathLst>
                <a:path w="165" h="482" extrusionOk="0">
                  <a:moveTo>
                    <a:pt x="164" y="1"/>
                  </a:moveTo>
                  <a:lnTo>
                    <a:pt x="87" y="78"/>
                  </a:lnTo>
                  <a:cubicBezTo>
                    <a:pt x="1" y="169"/>
                    <a:pt x="1" y="313"/>
                    <a:pt x="87" y="400"/>
                  </a:cubicBezTo>
                  <a:lnTo>
                    <a:pt x="164" y="482"/>
                  </a:lnTo>
                  <a:lnTo>
                    <a:pt x="164"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43"/>
            <p:cNvSpPr/>
            <p:nvPr/>
          </p:nvSpPr>
          <p:spPr>
            <a:xfrm>
              <a:off x="2230326" y="2662304"/>
              <a:ext cx="45715" cy="49754"/>
            </a:xfrm>
            <a:custGeom>
              <a:avLst/>
              <a:gdLst/>
              <a:ahLst/>
              <a:cxnLst/>
              <a:rect l="l" t="t" r="r" b="b"/>
              <a:pathLst>
                <a:path w="1743" h="1897" extrusionOk="0">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43"/>
            <p:cNvSpPr/>
            <p:nvPr/>
          </p:nvSpPr>
          <p:spPr>
            <a:xfrm>
              <a:off x="2285588" y="2679850"/>
              <a:ext cx="4328" cy="11383"/>
            </a:xfrm>
            <a:custGeom>
              <a:avLst/>
              <a:gdLst/>
              <a:ahLst/>
              <a:cxnLst/>
              <a:rect l="l" t="t" r="r" b="b"/>
              <a:pathLst>
                <a:path w="165" h="434" extrusionOk="0">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43"/>
            <p:cNvSpPr/>
            <p:nvPr/>
          </p:nvSpPr>
          <p:spPr>
            <a:xfrm>
              <a:off x="2245591" y="2721263"/>
              <a:ext cx="15159" cy="13009"/>
            </a:xfrm>
            <a:custGeom>
              <a:avLst/>
              <a:gdLst/>
              <a:ahLst/>
              <a:cxnLst/>
              <a:rect l="l" t="t" r="r" b="b"/>
              <a:pathLst>
                <a:path w="578" h="496" extrusionOk="0">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43"/>
            <p:cNvSpPr/>
            <p:nvPr/>
          </p:nvSpPr>
          <p:spPr>
            <a:xfrm>
              <a:off x="2355248" y="2480704"/>
              <a:ext cx="45583" cy="49885"/>
            </a:xfrm>
            <a:custGeom>
              <a:avLst/>
              <a:gdLst/>
              <a:ahLst/>
              <a:cxnLst/>
              <a:rect l="l" t="t" r="r" b="b"/>
              <a:pathLst>
                <a:path w="1738" h="1902" extrusionOk="0">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43"/>
            <p:cNvSpPr/>
            <p:nvPr/>
          </p:nvSpPr>
          <p:spPr>
            <a:xfrm>
              <a:off x="2410273" y="2498119"/>
              <a:ext cx="4459" cy="11383"/>
            </a:xfrm>
            <a:custGeom>
              <a:avLst/>
              <a:gdLst/>
              <a:ahLst/>
              <a:cxnLst/>
              <a:rect l="l" t="t" r="r" b="b"/>
              <a:pathLst>
                <a:path w="170" h="434" extrusionOk="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43"/>
            <p:cNvSpPr/>
            <p:nvPr/>
          </p:nvSpPr>
          <p:spPr>
            <a:xfrm>
              <a:off x="2480065" y="2662304"/>
              <a:ext cx="45715" cy="49754"/>
            </a:xfrm>
            <a:custGeom>
              <a:avLst/>
              <a:gdLst/>
              <a:ahLst/>
              <a:cxnLst/>
              <a:rect l="l" t="t" r="r" b="b"/>
              <a:pathLst>
                <a:path w="1743" h="1897" extrusionOk="0">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43"/>
            <p:cNvSpPr/>
            <p:nvPr/>
          </p:nvSpPr>
          <p:spPr>
            <a:xfrm>
              <a:off x="2466190" y="2678591"/>
              <a:ext cx="4432" cy="12642"/>
            </a:xfrm>
            <a:custGeom>
              <a:avLst/>
              <a:gdLst/>
              <a:ahLst/>
              <a:cxnLst/>
              <a:rect l="l" t="t" r="r" b="b"/>
              <a:pathLst>
                <a:path w="169" h="482" extrusionOk="0">
                  <a:moveTo>
                    <a:pt x="169" y="1"/>
                  </a:moveTo>
                  <a:lnTo>
                    <a:pt x="92" y="82"/>
                  </a:lnTo>
                  <a:cubicBezTo>
                    <a:pt x="0" y="169"/>
                    <a:pt x="0" y="313"/>
                    <a:pt x="92" y="405"/>
                  </a:cubicBezTo>
                  <a:lnTo>
                    <a:pt x="169" y="482"/>
                  </a:lnTo>
                  <a:lnTo>
                    <a:pt x="169"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43"/>
            <p:cNvSpPr/>
            <p:nvPr/>
          </p:nvSpPr>
          <p:spPr>
            <a:xfrm>
              <a:off x="2535221" y="2679719"/>
              <a:ext cx="4432" cy="11514"/>
            </a:xfrm>
            <a:custGeom>
              <a:avLst/>
              <a:gdLst/>
              <a:ahLst/>
              <a:cxnLst/>
              <a:rect l="l" t="t" r="r" b="b"/>
              <a:pathLst>
                <a:path w="169" h="439" extrusionOk="0">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43"/>
            <p:cNvSpPr/>
            <p:nvPr/>
          </p:nvSpPr>
          <p:spPr>
            <a:xfrm>
              <a:off x="2495329" y="2721263"/>
              <a:ext cx="15186" cy="13009"/>
            </a:xfrm>
            <a:custGeom>
              <a:avLst/>
              <a:gdLst/>
              <a:ahLst/>
              <a:cxnLst/>
              <a:rect l="l" t="t" r="r" b="b"/>
              <a:pathLst>
                <a:path w="579" h="496" extrusionOk="0">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43"/>
            <p:cNvSpPr/>
            <p:nvPr/>
          </p:nvSpPr>
          <p:spPr>
            <a:xfrm>
              <a:off x="2201555" y="2733616"/>
              <a:ext cx="103363" cy="52009"/>
            </a:xfrm>
            <a:custGeom>
              <a:avLst/>
              <a:gdLst/>
              <a:ahLst/>
              <a:cxnLst/>
              <a:rect l="l" t="t" r="r" b="b"/>
              <a:pathLst>
                <a:path w="3941" h="1983" extrusionOk="0">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43"/>
            <p:cNvSpPr/>
            <p:nvPr/>
          </p:nvSpPr>
          <p:spPr>
            <a:xfrm>
              <a:off x="2326345" y="2551886"/>
              <a:ext cx="103258" cy="52035"/>
            </a:xfrm>
            <a:custGeom>
              <a:avLst/>
              <a:gdLst/>
              <a:ahLst/>
              <a:cxnLst/>
              <a:rect l="l" t="t" r="r" b="b"/>
              <a:pathLst>
                <a:path w="3937" h="1984" extrusionOk="0">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43"/>
            <p:cNvSpPr/>
            <p:nvPr/>
          </p:nvSpPr>
          <p:spPr>
            <a:xfrm>
              <a:off x="2450926" y="2733616"/>
              <a:ext cx="103363" cy="52009"/>
            </a:xfrm>
            <a:custGeom>
              <a:avLst/>
              <a:gdLst/>
              <a:ahLst/>
              <a:cxnLst/>
              <a:rect l="l" t="t" r="r" b="b"/>
              <a:pathLst>
                <a:path w="3941" h="1983" extrusionOk="0">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43"/>
            <p:cNvSpPr/>
            <p:nvPr/>
          </p:nvSpPr>
          <p:spPr>
            <a:xfrm>
              <a:off x="2347301" y="2450543"/>
              <a:ext cx="61372" cy="34751"/>
            </a:xfrm>
            <a:custGeom>
              <a:avLst/>
              <a:gdLst/>
              <a:ahLst/>
              <a:cxnLst/>
              <a:rect l="l" t="t" r="r" b="b"/>
              <a:pathLst>
                <a:path w="2340" h="1325" extrusionOk="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43"/>
            <p:cNvSpPr/>
            <p:nvPr/>
          </p:nvSpPr>
          <p:spPr>
            <a:xfrm>
              <a:off x="2222484" y="2632142"/>
              <a:ext cx="61372" cy="34751"/>
            </a:xfrm>
            <a:custGeom>
              <a:avLst/>
              <a:gdLst/>
              <a:ahLst/>
              <a:cxnLst/>
              <a:rect l="l" t="t" r="r" b="b"/>
              <a:pathLst>
                <a:path w="2340" h="1325" extrusionOk="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43"/>
            <p:cNvSpPr/>
            <p:nvPr/>
          </p:nvSpPr>
          <p:spPr>
            <a:xfrm>
              <a:off x="2472249" y="2632142"/>
              <a:ext cx="61346" cy="34751"/>
            </a:xfrm>
            <a:custGeom>
              <a:avLst/>
              <a:gdLst/>
              <a:ahLst/>
              <a:cxnLst/>
              <a:rect l="l" t="t" r="r" b="b"/>
              <a:pathLst>
                <a:path w="2339" h="1325" extrusionOk="0">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43"/>
            <p:cNvSpPr/>
            <p:nvPr/>
          </p:nvSpPr>
          <p:spPr>
            <a:xfrm>
              <a:off x="2326109" y="2552148"/>
              <a:ext cx="37505" cy="45583"/>
            </a:xfrm>
            <a:custGeom>
              <a:avLst/>
              <a:gdLst/>
              <a:ahLst/>
              <a:cxnLst/>
              <a:rect l="l" t="t" r="r" b="b"/>
              <a:pathLst>
                <a:path w="1430" h="1738" extrusionOk="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43"/>
            <p:cNvSpPr/>
            <p:nvPr/>
          </p:nvSpPr>
          <p:spPr>
            <a:xfrm>
              <a:off x="2450926" y="2733747"/>
              <a:ext cx="37505" cy="45583"/>
            </a:xfrm>
            <a:custGeom>
              <a:avLst/>
              <a:gdLst/>
              <a:ahLst/>
              <a:cxnLst/>
              <a:rect l="l" t="t" r="r" b="b"/>
              <a:pathLst>
                <a:path w="1430" h="1738" extrusionOk="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43"/>
            <p:cNvSpPr/>
            <p:nvPr/>
          </p:nvSpPr>
          <p:spPr>
            <a:xfrm>
              <a:off x="2355248" y="2480704"/>
              <a:ext cx="35879" cy="49885"/>
            </a:xfrm>
            <a:custGeom>
              <a:avLst/>
              <a:gdLst/>
              <a:ahLst/>
              <a:cxnLst/>
              <a:rect l="l" t="t" r="r" b="b"/>
              <a:pathLst>
                <a:path w="1368" h="1902" extrusionOk="0">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43"/>
            <p:cNvSpPr/>
            <p:nvPr/>
          </p:nvSpPr>
          <p:spPr>
            <a:xfrm>
              <a:off x="2347301" y="2450674"/>
              <a:ext cx="33466" cy="34620"/>
            </a:xfrm>
            <a:custGeom>
              <a:avLst/>
              <a:gdLst/>
              <a:ahLst/>
              <a:cxnLst/>
              <a:rect l="l" t="t" r="r" b="b"/>
              <a:pathLst>
                <a:path w="1276" h="1320" extrusionOk="0">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43"/>
            <p:cNvSpPr/>
            <p:nvPr/>
          </p:nvSpPr>
          <p:spPr>
            <a:xfrm>
              <a:off x="2230326" y="2662304"/>
              <a:ext cx="35984" cy="49885"/>
            </a:xfrm>
            <a:custGeom>
              <a:avLst/>
              <a:gdLst/>
              <a:ahLst/>
              <a:cxnLst/>
              <a:rect l="l" t="t" r="r" b="b"/>
              <a:pathLst>
                <a:path w="1372" h="1902" extrusionOk="0">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43"/>
            <p:cNvSpPr/>
            <p:nvPr/>
          </p:nvSpPr>
          <p:spPr>
            <a:xfrm>
              <a:off x="2222484" y="2632142"/>
              <a:ext cx="33361" cy="34751"/>
            </a:xfrm>
            <a:custGeom>
              <a:avLst/>
              <a:gdLst/>
              <a:ahLst/>
              <a:cxnLst/>
              <a:rect l="l" t="t" r="r" b="b"/>
              <a:pathLst>
                <a:path w="1272" h="1325" extrusionOk="0">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43"/>
            <p:cNvSpPr/>
            <p:nvPr/>
          </p:nvSpPr>
          <p:spPr>
            <a:xfrm>
              <a:off x="2480065" y="2662304"/>
              <a:ext cx="35984" cy="49885"/>
            </a:xfrm>
            <a:custGeom>
              <a:avLst/>
              <a:gdLst/>
              <a:ahLst/>
              <a:cxnLst/>
              <a:rect l="l" t="t" r="r" b="b"/>
              <a:pathLst>
                <a:path w="1372" h="1902" extrusionOk="0">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43"/>
            <p:cNvSpPr/>
            <p:nvPr/>
          </p:nvSpPr>
          <p:spPr>
            <a:xfrm>
              <a:off x="2472249" y="2632142"/>
              <a:ext cx="33335" cy="34751"/>
            </a:xfrm>
            <a:custGeom>
              <a:avLst/>
              <a:gdLst/>
              <a:ahLst/>
              <a:cxnLst/>
              <a:rect l="l" t="t" r="r" b="b"/>
              <a:pathLst>
                <a:path w="1271" h="1325" extrusionOk="0">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43"/>
            <p:cNvSpPr/>
            <p:nvPr/>
          </p:nvSpPr>
          <p:spPr>
            <a:xfrm>
              <a:off x="2313835" y="2622648"/>
              <a:ext cx="121774" cy="102313"/>
            </a:xfrm>
            <a:custGeom>
              <a:avLst/>
              <a:gdLst/>
              <a:ahLst/>
              <a:cxnLst/>
              <a:rect l="l" t="t" r="r" b="b"/>
              <a:pathLst>
                <a:path w="4643" h="3901" extrusionOk="0">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43"/>
            <p:cNvSpPr/>
            <p:nvPr/>
          </p:nvSpPr>
          <p:spPr>
            <a:xfrm>
              <a:off x="2314490" y="2439816"/>
              <a:ext cx="127125" cy="169771"/>
            </a:xfrm>
            <a:custGeom>
              <a:avLst/>
              <a:gdLst/>
              <a:ahLst/>
              <a:cxnLst/>
              <a:rect l="l" t="t" r="r" b="b"/>
              <a:pathLst>
                <a:path w="4847" h="6473" extrusionOk="0">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43"/>
            <p:cNvSpPr/>
            <p:nvPr/>
          </p:nvSpPr>
          <p:spPr>
            <a:xfrm>
              <a:off x="2439045" y="2621546"/>
              <a:ext cx="127256" cy="169639"/>
            </a:xfrm>
            <a:custGeom>
              <a:avLst/>
              <a:gdLst/>
              <a:ahLst/>
              <a:cxnLst/>
              <a:rect l="l" t="t" r="r" b="b"/>
              <a:pathLst>
                <a:path w="4852" h="6468" extrusionOk="0">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43"/>
            <p:cNvSpPr/>
            <p:nvPr/>
          </p:nvSpPr>
          <p:spPr>
            <a:xfrm>
              <a:off x="2189674" y="2621546"/>
              <a:ext cx="127125" cy="169771"/>
            </a:xfrm>
            <a:custGeom>
              <a:avLst/>
              <a:gdLst/>
              <a:ahLst/>
              <a:cxnLst/>
              <a:rect l="l" t="t" r="r" b="b"/>
              <a:pathLst>
                <a:path w="4847" h="6473" extrusionOk="0">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43"/>
          <p:cNvGrpSpPr/>
          <p:nvPr/>
        </p:nvGrpSpPr>
        <p:grpSpPr>
          <a:xfrm>
            <a:off x="3103765" y="3722250"/>
            <a:ext cx="396573" cy="393292"/>
            <a:chOff x="2660798" y="2452326"/>
            <a:chExt cx="329653" cy="326926"/>
          </a:xfrm>
        </p:grpSpPr>
        <p:sp>
          <p:nvSpPr>
            <p:cNvPr id="10493" name="Google Shape;10493;p43"/>
            <p:cNvSpPr/>
            <p:nvPr/>
          </p:nvSpPr>
          <p:spPr>
            <a:xfrm>
              <a:off x="2896400" y="2626739"/>
              <a:ext cx="38266" cy="37873"/>
            </a:xfrm>
            <a:custGeom>
              <a:avLst/>
              <a:gdLst/>
              <a:ahLst/>
              <a:cxnLst/>
              <a:rect l="l" t="t" r="r" b="b"/>
              <a:pathLst>
                <a:path w="1459" h="1444" extrusionOk="0">
                  <a:moveTo>
                    <a:pt x="1" y="0"/>
                  </a:moveTo>
                  <a:lnTo>
                    <a:pt x="929" y="1444"/>
                  </a:lnTo>
                  <a:lnTo>
                    <a:pt x="1459" y="1444"/>
                  </a:lnTo>
                  <a:cubicBezTo>
                    <a:pt x="1449" y="645"/>
                    <a:pt x="799" y="0"/>
                    <a:pt x="1" y="0"/>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43"/>
            <p:cNvSpPr/>
            <p:nvPr/>
          </p:nvSpPr>
          <p:spPr>
            <a:xfrm>
              <a:off x="2858029" y="2626739"/>
              <a:ext cx="62762" cy="37873"/>
            </a:xfrm>
            <a:custGeom>
              <a:avLst/>
              <a:gdLst/>
              <a:ahLst/>
              <a:cxnLst/>
              <a:rect l="l" t="t" r="r" b="b"/>
              <a:pathLst>
                <a:path w="2393" h="1444" extrusionOk="0">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43"/>
            <p:cNvSpPr/>
            <p:nvPr/>
          </p:nvSpPr>
          <p:spPr>
            <a:xfrm>
              <a:off x="2895770" y="2564108"/>
              <a:ext cx="21480" cy="41833"/>
            </a:xfrm>
            <a:custGeom>
              <a:avLst/>
              <a:gdLst/>
              <a:ahLst/>
              <a:cxnLst/>
              <a:rect l="l" t="t" r="r" b="b"/>
              <a:pathLst>
                <a:path w="819" h="1595" extrusionOk="0">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43"/>
            <p:cNvSpPr/>
            <p:nvPr/>
          </p:nvSpPr>
          <p:spPr>
            <a:xfrm>
              <a:off x="2754929" y="2626739"/>
              <a:ext cx="38397" cy="37873"/>
            </a:xfrm>
            <a:custGeom>
              <a:avLst/>
              <a:gdLst/>
              <a:ahLst/>
              <a:cxnLst/>
              <a:rect l="l" t="t" r="r" b="b"/>
              <a:pathLst>
                <a:path w="1464" h="1444" extrusionOk="0">
                  <a:moveTo>
                    <a:pt x="1" y="0"/>
                  </a:moveTo>
                  <a:lnTo>
                    <a:pt x="934" y="1444"/>
                  </a:lnTo>
                  <a:lnTo>
                    <a:pt x="1463" y="1444"/>
                  </a:lnTo>
                  <a:cubicBezTo>
                    <a:pt x="1454" y="645"/>
                    <a:pt x="804" y="0"/>
                    <a:pt x="1" y="0"/>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43"/>
            <p:cNvSpPr/>
            <p:nvPr/>
          </p:nvSpPr>
          <p:spPr>
            <a:xfrm>
              <a:off x="2716689" y="2626739"/>
              <a:ext cx="62762" cy="37873"/>
            </a:xfrm>
            <a:custGeom>
              <a:avLst/>
              <a:gdLst/>
              <a:ahLst/>
              <a:cxnLst/>
              <a:rect l="l" t="t" r="r" b="b"/>
              <a:pathLst>
                <a:path w="2393" h="1444" extrusionOk="0">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43"/>
            <p:cNvSpPr/>
            <p:nvPr/>
          </p:nvSpPr>
          <p:spPr>
            <a:xfrm>
              <a:off x="2754562" y="2564108"/>
              <a:ext cx="21480" cy="41833"/>
            </a:xfrm>
            <a:custGeom>
              <a:avLst/>
              <a:gdLst/>
              <a:ahLst/>
              <a:cxnLst/>
              <a:rect l="l" t="t" r="r" b="b"/>
              <a:pathLst>
                <a:path w="819" h="1595" extrusionOk="0">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43"/>
            <p:cNvSpPr/>
            <p:nvPr/>
          </p:nvSpPr>
          <p:spPr>
            <a:xfrm>
              <a:off x="2825612" y="2628628"/>
              <a:ext cx="51511" cy="51511"/>
            </a:xfrm>
            <a:custGeom>
              <a:avLst/>
              <a:gdLst/>
              <a:ahLst/>
              <a:cxnLst/>
              <a:rect l="l" t="t" r="r" b="b"/>
              <a:pathLst>
                <a:path w="1964" h="1964" extrusionOk="0">
                  <a:moveTo>
                    <a:pt x="0" y="0"/>
                  </a:moveTo>
                  <a:lnTo>
                    <a:pt x="1169" y="1963"/>
                  </a:lnTo>
                  <a:lnTo>
                    <a:pt x="1963" y="1963"/>
                  </a:lnTo>
                  <a:cubicBezTo>
                    <a:pt x="1963" y="881"/>
                    <a:pt x="1083" y="0"/>
                    <a:pt x="0"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43"/>
            <p:cNvSpPr/>
            <p:nvPr/>
          </p:nvSpPr>
          <p:spPr>
            <a:xfrm>
              <a:off x="2774232" y="2628628"/>
              <a:ext cx="82066" cy="51511"/>
            </a:xfrm>
            <a:custGeom>
              <a:avLst/>
              <a:gdLst/>
              <a:ahLst/>
              <a:cxnLst/>
              <a:rect l="l" t="t" r="r" b="b"/>
              <a:pathLst>
                <a:path w="3129" h="1964" extrusionOk="0">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43"/>
            <p:cNvSpPr/>
            <p:nvPr/>
          </p:nvSpPr>
          <p:spPr>
            <a:xfrm>
              <a:off x="2825979" y="2550994"/>
              <a:ext cx="28431" cy="56835"/>
            </a:xfrm>
            <a:custGeom>
              <a:avLst/>
              <a:gdLst/>
              <a:ahLst/>
              <a:cxnLst/>
              <a:rect l="l" t="t" r="r" b="b"/>
              <a:pathLst>
                <a:path w="1084" h="2167" extrusionOk="0">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43"/>
            <p:cNvSpPr/>
            <p:nvPr/>
          </p:nvSpPr>
          <p:spPr>
            <a:xfrm>
              <a:off x="2796840" y="2550994"/>
              <a:ext cx="43302" cy="56835"/>
            </a:xfrm>
            <a:custGeom>
              <a:avLst/>
              <a:gdLst/>
              <a:ahLst/>
              <a:cxnLst/>
              <a:rect l="l" t="t" r="r" b="b"/>
              <a:pathLst>
                <a:path w="1651" h="2167" extrusionOk="0">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43"/>
            <p:cNvSpPr/>
            <p:nvPr/>
          </p:nvSpPr>
          <p:spPr>
            <a:xfrm>
              <a:off x="2733107" y="2564108"/>
              <a:ext cx="28404" cy="41833"/>
            </a:xfrm>
            <a:custGeom>
              <a:avLst/>
              <a:gdLst/>
              <a:ahLst/>
              <a:cxnLst/>
              <a:rect l="l" t="t" r="r" b="b"/>
              <a:pathLst>
                <a:path w="1083" h="1595" extrusionOk="0">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43"/>
            <p:cNvSpPr/>
            <p:nvPr/>
          </p:nvSpPr>
          <p:spPr>
            <a:xfrm>
              <a:off x="2874316" y="2564108"/>
              <a:ext cx="28536" cy="41833"/>
            </a:xfrm>
            <a:custGeom>
              <a:avLst/>
              <a:gdLst/>
              <a:ahLst/>
              <a:cxnLst/>
              <a:rect l="l" t="t" r="r" b="b"/>
              <a:pathLst>
                <a:path w="1088" h="1595" extrusionOk="0">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43"/>
            <p:cNvSpPr/>
            <p:nvPr/>
          </p:nvSpPr>
          <p:spPr>
            <a:xfrm>
              <a:off x="2870644" y="2558836"/>
              <a:ext cx="61005" cy="52271"/>
            </a:xfrm>
            <a:custGeom>
              <a:avLst/>
              <a:gdLst/>
              <a:ahLst/>
              <a:cxnLst/>
              <a:rect l="l" t="t" r="r" b="b"/>
              <a:pathLst>
                <a:path w="2326" h="1993" extrusionOk="0">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43"/>
            <p:cNvSpPr/>
            <p:nvPr/>
          </p:nvSpPr>
          <p:spPr>
            <a:xfrm>
              <a:off x="2871379" y="2621546"/>
              <a:ext cx="68454" cy="48232"/>
            </a:xfrm>
            <a:custGeom>
              <a:avLst/>
              <a:gdLst/>
              <a:ahLst/>
              <a:cxnLst/>
              <a:rect l="l" t="t" r="r" b="b"/>
              <a:pathLst>
                <a:path w="2610" h="1839" extrusionOk="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43"/>
            <p:cNvSpPr/>
            <p:nvPr/>
          </p:nvSpPr>
          <p:spPr>
            <a:xfrm>
              <a:off x="2711522" y="2621467"/>
              <a:ext cx="68349" cy="48442"/>
            </a:xfrm>
            <a:custGeom>
              <a:avLst/>
              <a:gdLst/>
              <a:ahLst/>
              <a:cxnLst/>
              <a:rect l="l" t="t" r="r" b="b"/>
              <a:pathLst>
                <a:path w="2606" h="1847" extrusionOk="0">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43"/>
            <p:cNvSpPr/>
            <p:nvPr/>
          </p:nvSpPr>
          <p:spPr>
            <a:xfrm>
              <a:off x="2728439" y="2558836"/>
              <a:ext cx="60979" cy="52271"/>
            </a:xfrm>
            <a:custGeom>
              <a:avLst/>
              <a:gdLst/>
              <a:ahLst/>
              <a:cxnLst/>
              <a:rect l="l" t="t" r="r" b="b"/>
              <a:pathLst>
                <a:path w="2325" h="1993" extrusionOk="0">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43"/>
            <p:cNvSpPr/>
            <p:nvPr/>
          </p:nvSpPr>
          <p:spPr>
            <a:xfrm>
              <a:off x="2792041" y="2545722"/>
              <a:ext cx="78525" cy="67274"/>
            </a:xfrm>
            <a:custGeom>
              <a:avLst/>
              <a:gdLst/>
              <a:ahLst/>
              <a:cxnLst/>
              <a:rect l="l" t="t" r="r" b="b"/>
              <a:pathLst>
                <a:path w="2994" h="2565" extrusionOk="0">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43"/>
            <p:cNvSpPr/>
            <p:nvPr/>
          </p:nvSpPr>
          <p:spPr>
            <a:xfrm>
              <a:off x="2768934" y="2623434"/>
              <a:ext cx="113355" cy="61871"/>
            </a:xfrm>
            <a:custGeom>
              <a:avLst/>
              <a:gdLst/>
              <a:ahLst/>
              <a:cxnLst/>
              <a:rect l="l" t="t" r="r" b="b"/>
              <a:pathLst>
                <a:path w="4322" h="2359" extrusionOk="0">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43"/>
            <p:cNvSpPr/>
            <p:nvPr/>
          </p:nvSpPr>
          <p:spPr>
            <a:xfrm>
              <a:off x="2660798" y="2452326"/>
              <a:ext cx="329653" cy="326926"/>
            </a:xfrm>
            <a:custGeom>
              <a:avLst/>
              <a:gdLst/>
              <a:ahLst/>
              <a:cxnLst/>
              <a:rect l="l" t="t" r="r" b="b"/>
              <a:pathLst>
                <a:path w="12569" h="12465" extrusionOk="0">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2" name="Google Shape;10512;p43"/>
          <p:cNvGrpSpPr/>
          <p:nvPr/>
        </p:nvGrpSpPr>
        <p:grpSpPr>
          <a:xfrm>
            <a:off x="4786353" y="3707294"/>
            <a:ext cx="263425" cy="422572"/>
            <a:chOff x="4059458" y="2439894"/>
            <a:chExt cx="218973" cy="351265"/>
          </a:xfrm>
        </p:grpSpPr>
        <p:sp>
          <p:nvSpPr>
            <p:cNvPr id="10513" name="Google Shape;10513;p43"/>
            <p:cNvSpPr/>
            <p:nvPr/>
          </p:nvSpPr>
          <p:spPr>
            <a:xfrm>
              <a:off x="4075746" y="2478580"/>
              <a:ext cx="186294" cy="197257"/>
            </a:xfrm>
            <a:custGeom>
              <a:avLst/>
              <a:gdLst/>
              <a:ahLst/>
              <a:cxnLst/>
              <a:rect l="l" t="t" r="r" b="b"/>
              <a:pathLst>
                <a:path w="7103" h="7521" extrusionOk="0">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43"/>
            <p:cNvSpPr/>
            <p:nvPr/>
          </p:nvSpPr>
          <p:spPr>
            <a:xfrm>
              <a:off x="4075746" y="2478580"/>
              <a:ext cx="186294" cy="21979"/>
            </a:xfrm>
            <a:custGeom>
              <a:avLst/>
              <a:gdLst/>
              <a:ahLst/>
              <a:cxnLst/>
              <a:rect l="l" t="t" r="r" b="b"/>
              <a:pathLst>
                <a:path w="7103" h="838" extrusionOk="0">
                  <a:moveTo>
                    <a:pt x="0" y="0"/>
                  </a:moveTo>
                  <a:lnTo>
                    <a:pt x="0" y="837"/>
                  </a:lnTo>
                  <a:lnTo>
                    <a:pt x="7102" y="837"/>
                  </a:lnTo>
                  <a:lnTo>
                    <a:pt x="7102"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43"/>
            <p:cNvSpPr/>
            <p:nvPr/>
          </p:nvSpPr>
          <p:spPr>
            <a:xfrm>
              <a:off x="4064887" y="2462162"/>
              <a:ext cx="208141" cy="21848"/>
            </a:xfrm>
            <a:custGeom>
              <a:avLst/>
              <a:gdLst/>
              <a:ahLst/>
              <a:cxnLst/>
              <a:rect l="l" t="t" r="r" b="b"/>
              <a:pathLst>
                <a:path w="7936" h="833" extrusionOk="0">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43"/>
            <p:cNvSpPr/>
            <p:nvPr/>
          </p:nvSpPr>
          <p:spPr>
            <a:xfrm>
              <a:off x="4059458" y="2439894"/>
              <a:ext cx="218973" cy="351265"/>
            </a:xfrm>
            <a:custGeom>
              <a:avLst/>
              <a:gdLst/>
              <a:ahLst/>
              <a:cxnLst/>
              <a:rect l="l" t="t" r="r" b="b"/>
              <a:pathLst>
                <a:path w="8349" h="13393" extrusionOk="0">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43"/>
            <p:cNvSpPr/>
            <p:nvPr/>
          </p:nvSpPr>
          <p:spPr>
            <a:xfrm>
              <a:off x="4095259" y="2528019"/>
              <a:ext cx="144881" cy="104044"/>
            </a:xfrm>
            <a:custGeom>
              <a:avLst/>
              <a:gdLst/>
              <a:ahLst/>
              <a:cxnLst/>
              <a:rect l="l" t="t" r="r" b="b"/>
              <a:pathLst>
                <a:path w="5524" h="3967" extrusionOk="0">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18" name="Google Shape;10518;p43"/>
          <p:cNvSpPr/>
          <p:nvPr/>
        </p:nvSpPr>
        <p:spPr>
          <a:xfrm>
            <a:off x="3137795" y="5390263"/>
            <a:ext cx="13693" cy="17195"/>
          </a:xfrm>
          <a:custGeom>
            <a:avLst/>
            <a:gdLst/>
            <a:ahLst/>
            <a:cxnLst/>
            <a:rect l="l" t="t" r="r" b="b"/>
            <a:pathLst>
              <a:path w="434" h="545" extrusionOk="0">
                <a:moveTo>
                  <a:pt x="1" y="0"/>
                </a:moveTo>
                <a:lnTo>
                  <a:pt x="1" y="544"/>
                </a:lnTo>
                <a:lnTo>
                  <a:pt x="434" y="544"/>
                </a:lnTo>
                <a:lnTo>
                  <a:pt x="434" y="0"/>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43"/>
          <p:cNvSpPr/>
          <p:nvPr/>
        </p:nvSpPr>
        <p:spPr>
          <a:xfrm>
            <a:off x="3091353" y="5632856"/>
            <a:ext cx="58620" cy="106166"/>
          </a:xfrm>
          <a:custGeom>
            <a:avLst/>
            <a:gdLst/>
            <a:ahLst/>
            <a:cxnLst/>
            <a:rect l="l" t="t" r="r" b="b"/>
            <a:pathLst>
              <a:path w="1858" h="3365" extrusionOk="0">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0" name="Google Shape;10520;p43"/>
          <p:cNvGrpSpPr/>
          <p:nvPr/>
        </p:nvGrpSpPr>
        <p:grpSpPr>
          <a:xfrm>
            <a:off x="3045299" y="5373255"/>
            <a:ext cx="540196" cy="422382"/>
            <a:chOff x="2612199" y="3824733"/>
            <a:chExt cx="449041" cy="351108"/>
          </a:xfrm>
        </p:grpSpPr>
        <p:sp>
          <p:nvSpPr>
            <p:cNvPr id="10521" name="Google Shape;10521;p43"/>
            <p:cNvSpPr/>
            <p:nvPr/>
          </p:nvSpPr>
          <p:spPr>
            <a:xfrm>
              <a:off x="2689176" y="3839000"/>
              <a:ext cx="357927" cy="21848"/>
            </a:xfrm>
            <a:custGeom>
              <a:avLst/>
              <a:gdLst/>
              <a:ahLst/>
              <a:cxnLst/>
              <a:rect l="l" t="t" r="r" b="b"/>
              <a:pathLst>
                <a:path w="13647" h="833" extrusionOk="0">
                  <a:moveTo>
                    <a:pt x="1" y="0"/>
                  </a:moveTo>
                  <a:lnTo>
                    <a:pt x="1" y="833"/>
                  </a:lnTo>
                  <a:lnTo>
                    <a:pt x="13647" y="833"/>
                  </a:lnTo>
                  <a:lnTo>
                    <a:pt x="13647" y="0"/>
                  </a:ln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43"/>
            <p:cNvSpPr/>
            <p:nvPr/>
          </p:nvSpPr>
          <p:spPr>
            <a:xfrm>
              <a:off x="2792172" y="4086352"/>
              <a:ext cx="254800" cy="21480"/>
            </a:xfrm>
            <a:custGeom>
              <a:avLst/>
              <a:gdLst/>
              <a:ahLst/>
              <a:cxnLst/>
              <a:rect l="l" t="t" r="r" b="b"/>
              <a:pathLst>
                <a:path w="9715" h="819" extrusionOk="0">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43"/>
            <p:cNvSpPr/>
            <p:nvPr/>
          </p:nvSpPr>
          <p:spPr>
            <a:xfrm>
              <a:off x="2821311" y="3978583"/>
              <a:ext cx="28431" cy="66644"/>
            </a:xfrm>
            <a:custGeom>
              <a:avLst/>
              <a:gdLst/>
              <a:ahLst/>
              <a:cxnLst/>
              <a:rect l="l" t="t" r="r" b="b"/>
              <a:pathLst>
                <a:path w="1084" h="2541" extrusionOk="0">
                  <a:moveTo>
                    <a:pt x="1" y="0"/>
                  </a:moveTo>
                  <a:lnTo>
                    <a:pt x="1" y="2541"/>
                  </a:lnTo>
                  <a:lnTo>
                    <a:pt x="1083" y="2541"/>
                  </a:lnTo>
                  <a:lnTo>
                    <a:pt x="1083"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43"/>
            <p:cNvSpPr/>
            <p:nvPr/>
          </p:nvSpPr>
          <p:spPr>
            <a:xfrm>
              <a:off x="2872166" y="3946402"/>
              <a:ext cx="28562" cy="96439"/>
            </a:xfrm>
            <a:custGeom>
              <a:avLst/>
              <a:gdLst/>
              <a:ahLst/>
              <a:cxnLst/>
              <a:rect l="l" t="t" r="r" b="b"/>
              <a:pathLst>
                <a:path w="1089" h="3677" extrusionOk="0">
                  <a:moveTo>
                    <a:pt x="1" y="0"/>
                  </a:moveTo>
                  <a:lnTo>
                    <a:pt x="1" y="3676"/>
                  </a:lnTo>
                  <a:lnTo>
                    <a:pt x="1088" y="3676"/>
                  </a:lnTo>
                  <a:lnTo>
                    <a:pt x="108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43"/>
            <p:cNvSpPr/>
            <p:nvPr/>
          </p:nvSpPr>
          <p:spPr>
            <a:xfrm>
              <a:off x="2923152" y="3964315"/>
              <a:ext cx="27041" cy="78525"/>
            </a:xfrm>
            <a:custGeom>
              <a:avLst/>
              <a:gdLst/>
              <a:ahLst/>
              <a:cxnLst/>
              <a:rect l="l" t="t" r="r" b="b"/>
              <a:pathLst>
                <a:path w="1031" h="2994" extrusionOk="0">
                  <a:moveTo>
                    <a:pt x="1" y="1"/>
                  </a:moveTo>
                  <a:lnTo>
                    <a:pt x="1" y="2993"/>
                  </a:lnTo>
                  <a:lnTo>
                    <a:pt x="1030" y="2993"/>
                  </a:lnTo>
                  <a:lnTo>
                    <a:pt x="1030"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43"/>
            <p:cNvSpPr/>
            <p:nvPr/>
          </p:nvSpPr>
          <p:spPr>
            <a:xfrm>
              <a:off x="2974138" y="3905749"/>
              <a:ext cx="28431" cy="137091"/>
            </a:xfrm>
            <a:custGeom>
              <a:avLst/>
              <a:gdLst/>
              <a:ahLst/>
              <a:cxnLst/>
              <a:rect l="l" t="t" r="r" b="b"/>
              <a:pathLst>
                <a:path w="1084" h="5227" extrusionOk="0">
                  <a:moveTo>
                    <a:pt x="1" y="1"/>
                  </a:moveTo>
                  <a:lnTo>
                    <a:pt x="1" y="5226"/>
                  </a:lnTo>
                  <a:lnTo>
                    <a:pt x="1083" y="5226"/>
                  </a:lnTo>
                  <a:lnTo>
                    <a:pt x="1083" y="1"/>
                  </a:ln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43"/>
            <p:cNvSpPr/>
            <p:nvPr/>
          </p:nvSpPr>
          <p:spPr>
            <a:xfrm>
              <a:off x="2700926" y="3867510"/>
              <a:ext cx="334453" cy="208902"/>
            </a:xfrm>
            <a:custGeom>
              <a:avLst/>
              <a:gdLst/>
              <a:ahLst/>
              <a:cxnLst/>
              <a:rect l="l" t="t" r="r" b="b"/>
              <a:pathLst>
                <a:path w="12752" h="7965" extrusionOk="0">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43"/>
            <p:cNvSpPr/>
            <p:nvPr/>
          </p:nvSpPr>
          <p:spPr>
            <a:xfrm>
              <a:off x="2700926" y="3860822"/>
              <a:ext cx="334453" cy="133183"/>
            </a:xfrm>
            <a:custGeom>
              <a:avLst/>
              <a:gdLst/>
              <a:ahLst/>
              <a:cxnLst/>
              <a:rect l="l" t="t" r="r" b="b"/>
              <a:pathLst>
                <a:path w="12752" h="5078" extrusionOk="0">
                  <a:moveTo>
                    <a:pt x="0" y="1"/>
                  </a:moveTo>
                  <a:lnTo>
                    <a:pt x="0" y="5077"/>
                  </a:lnTo>
                  <a:lnTo>
                    <a:pt x="395" y="5077"/>
                  </a:lnTo>
                  <a:lnTo>
                    <a:pt x="395" y="617"/>
                  </a:lnTo>
                  <a:lnTo>
                    <a:pt x="12751" y="617"/>
                  </a:lnTo>
                  <a:lnTo>
                    <a:pt x="12751"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43"/>
            <p:cNvSpPr/>
            <p:nvPr/>
          </p:nvSpPr>
          <p:spPr>
            <a:xfrm>
              <a:off x="2792172" y="4091912"/>
              <a:ext cx="13271" cy="13009"/>
            </a:xfrm>
            <a:custGeom>
              <a:avLst/>
              <a:gdLst/>
              <a:ahLst/>
              <a:cxnLst/>
              <a:rect l="l" t="t" r="r" b="b"/>
              <a:pathLst>
                <a:path w="506" h="496" extrusionOk="0">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43"/>
            <p:cNvSpPr/>
            <p:nvPr/>
          </p:nvSpPr>
          <p:spPr>
            <a:xfrm>
              <a:off x="2626466" y="4008115"/>
              <a:ext cx="153352" cy="153483"/>
            </a:xfrm>
            <a:custGeom>
              <a:avLst/>
              <a:gdLst/>
              <a:ahLst/>
              <a:cxnLst/>
              <a:rect l="l" t="t" r="r" b="b"/>
              <a:pathLst>
                <a:path w="5847" h="5852" extrusionOk="0">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43"/>
            <p:cNvSpPr/>
            <p:nvPr/>
          </p:nvSpPr>
          <p:spPr>
            <a:xfrm>
              <a:off x="2612199" y="3824733"/>
              <a:ext cx="449041" cy="351108"/>
            </a:xfrm>
            <a:custGeom>
              <a:avLst/>
              <a:gdLst/>
              <a:ahLst/>
              <a:cxnLst/>
              <a:rect l="l" t="t" r="r" b="b"/>
              <a:pathLst>
                <a:path w="17121" h="13387" extrusionOk="0">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43"/>
            <p:cNvSpPr/>
            <p:nvPr/>
          </p:nvSpPr>
          <p:spPr>
            <a:xfrm>
              <a:off x="2814255" y="3966702"/>
              <a:ext cx="42672" cy="90406"/>
            </a:xfrm>
            <a:custGeom>
              <a:avLst/>
              <a:gdLst/>
              <a:ahLst/>
              <a:cxnLst/>
              <a:rect l="l" t="t" r="r" b="b"/>
              <a:pathLst>
                <a:path w="1627" h="3447" extrusionOk="0">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43"/>
            <p:cNvSpPr/>
            <p:nvPr/>
          </p:nvSpPr>
          <p:spPr>
            <a:xfrm>
              <a:off x="2865110" y="3932265"/>
              <a:ext cx="42672" cy="124843"/>
            </a:xfrm>
            <a:custGeom>
              <a:avLst/>
              <a:gdLst/>
              <a:ahLst/>
              <a:cxnLst/>
              <a:rect l="l" t="t" r="r" b="b"/>
              <a:pathLst>
                <a:path w="1627" h="4760" extrusionOk="0">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43"/>
            <p:cNvSpPr/>
            <p:nvPr/>
          </p:nvSpPr>
          <p:spPr>
            <a:xfrm>
              <a:off x="2916097" y="3950179"/>
              <a:ext cx="42672" cy="106930"/>
            </a:xfrm>
            <a:custGeom>
              <a:avLst/>
              <a:gdLst/>
              <a:ahLst/>
              <a:cxnLst/>
              <a:rect l="l" t="t" r="r" b="b"/>
              <a:pathLst>
                <a:path w="1627" h="4077" extrusionOk="0">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43"/>
            <p:cNvSpPr/>
            <p:nvPr/>
          </p:nvSpPr>
          <p:spPr>
            <a:xfrm>
              <a:off x="2966952" y="3891508"/>
              <a:ext cx="42672" cy="165600"/>
            </a:xfrm>
            <a:custGeom>
              <a:avLst/>
              <a:gdLst/>
              <a:ahLst/>
              <a:cxnLst/>
              <a:rect l="l" t="t" r="r" b="b"/>
              <a:pathLst>
                <a:path w="1627" h="6314" extrusionOk="0">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43"/>
            <p:cNvSpPr/>
            <p:nvPr/>
          </p:nvSpPr>
          <p:spPr>
            <a:xfrm>
              <a:off x="2720990" y="3909421"/>
              <a:ext cx="56678" cy="14163"/>
            </a:xfrm>
            <a:custGeom>
              <a:avLst/>
              <a:gdLst/>
              <a:ahLst/>
              <a:cxnLst/>
              <a:rect l="l" t="t" r="r" b="b"/>
              <a:pathLst>
                <a:path w="2161" h="540" extrusionOk="0">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43"/>
            <p:cNvSpPr/>
            <p:nvPr/>
          </p:nvSpPr>
          <p:spPr>
            <a:xfrm>
              <a:off x="2720990" y="3931767"/>
              <a:ext cx="77371" cy="14268"/>
            </a:xfrm>
            <a:custGeom>
              <a:avLst/>
              <a:gdLst/>
              <a:ahLst/>
              <a:cxnLst/>
              <a:rect l="l" t="t" r="r" b="b"/>
              <a:pathLst>
                <a:path w="2950" h="544" extrusionOk="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43"/>
            <p:cNvSpPr/>
            <p:nvPr/>
          </p:nvSpPr>
          <p:spPr>
            <a:xfrm>
              <a:off x="2720990" y="3954087"/>
              <a:ext cx="77371" cy="14294"/>
            </a:xfrm>
            <a:custGeom>
              <a:avLst/>
              <a:gdLst/>
              <a:ahLst/>
              <a:cxnLst/>
              <a:rect l="l" t="t" r="r" b="b"/>
              <a:pathLst>
                <a:path w="2950" h="545" extrusionOk="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43"/>
            <p:cNvSpPr/>
            <p:nvPr/>
          </p:nvSpPr>
          <p:spPr>
            <a:xfrm>
              <a:off x="2720990" y="3976564"/>
              <a:ext cx="77371" cy="14163"/>
            </a:xfrm>
            <a:custGeom>
              <a:avLst/>
              <a:gdLst/>
              <a:ahLst/>
              <a:cxnLst/>
              <a:rect l="l" t="t" r="r" b="b"/>
              <a:pathLst>
                <a:path w="2950" h="540" extrusionOk="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43"/>
            <p:cNvSpPr/>
            <p:nvPr/>
          </p:nvSpPr>
          <p:spPr>
            <a:xfrm>
              <a:off x="2644957" y="4040533"/>
              <a:ext cx="105199" cy="88754"/>
            </a:xfrm>
            <a:custGeom>
              <a:avLst/>
              <a:gdLst/>
              <a:ahLst/>
              <a:cxnLst/>
              <a:rect l="l" t="t" r="r" b="b"/>
              <a:pathLst>
                <a:path w="4011" h="3384" extrusionOk="0">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43"/>
          <p:cNvGrpSpPr/>
          <p:nvPr/>
        </p:nvGrpSpPr>
        <p:grpSpPr>
          <a:xfrm>
            <a:off x="4170432" y="3710229"/>
            <a:ext cx="418123" cy="416640"/>
            <a:chOff x="3547471" y="2442334"/>
            <a:chExt cx="347567" cy="346334"/>
          </a:xfrm>
        </p:grpSpPr>
        <p:sp>
          <p:nvSpPr>
            <p:cNvPr id="10542" name="Google Shape;10542;p43"/>
            <p:cNvSpPr/>
            <p:nvPr/>
          </p:nvSpPr>
          <p:spPr>
            <a:xfrm>
              <a:off x="3552507" y="2645518"/>
              <a:ext cx="60979" cy="138088"/>
            </a:xfrm>
            <a:custGeom>
              <a:avLst/>
              <a:gdLst/>
              <a:ahLst/>
              <a:cxnLst/>
              <a:rect l="l" t="t" r="r" b="b"/>
              <a:pathLst>
                <a:path w="2325" h="5265" extrusionOk="0">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43"/>
            <p:cNvSpPr/>
            <p:nvPr/>
          </p:nvSpPr>
          <p:spPr>
            <a:xfrm>
              <a:off x="3552507" y="2645518"/>
              <a:ext cx="29060" cy="138088"/>
            </a:xfrm>
            <a:custGeom>
              <a:avLst/>
              <a:gdLst/>
              <a:ahLst/>
              <a:cxnLst/>
              <a:rect l="l" t="t" r="r" b="b"/>
              <a:pathLst>
                <a:path w="1108" h="5265" extrusionOk="0">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43"/>
            <p:cNvSpPr/>
            <p:nvPr/>
          </p:nvSpPr>
          <p:spPr>
            <a:xfrm>
              <a:off x="3644644" y="2611212"/>
              <a:ext cx="60979" cy="172393"/>
            </a:xfrm>
            <a:custGeom>
              <a:avLst/>
              <a:gdLst/>
              <a:ahLst/>
              <a:cxnLst/>
              <a:rect l="l" t="t" r="r" b="b"/>
              <a:pathLst>
                <a:path w="2325" h="6573" extrusionOk="0">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43"/>
            <p:cNvSpPr/>
            <p:nvPr/>
          </p:nvSpPr>
          <p:spPr>
            <a:xfrm>
              <a:off x="3644644" y="2611212"/>
              <a:ext cx="29060" cy="172393"/>
            </a:xfrm>
            <a:custGeom>
              <a:avLst/>
              <a:gdLst/>
              <a:ahLst/>
              <a:cxnLst/>
              <a:rect l="l" t="t" r="r" b="b"/>
              <a:pathLst>
                <a:path w="1108" h="6573" extrusionOk="0">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43"/>
            <p:cNvSpPr/>
            <p:nvPr/>
          </p:nvSpPr>
          <p:spPr>
            <a:xfrm>
              <a:off x="3736755" y="2577143"/>
              <a:ext cx="61005" cy="206463"/>
            </a:xfrm>
            <a:custGeom>
              <a:avLst/>
              <a:gdLst/>
              <a:ahLst/>
              <a:cxnLst/>
              <a:rect l="l" t="t" r="r" b="b"/>
              <a:pathLst>
                <a:path w="2326" h="7872" extrusionOk="0">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43"/>
            <p:cNvSpPr/>
            <p:nvPr/>
          </p:nvSpPr>
          <p:spPr>
            <a:xfrm>
              <a:off x="3736755" y="2577143"/>
              <a:ext cx="29060" cy="206463"/>
            </a:xfrm>
            <a:custGeom>
              <a:avLst/>
              <a:gdLst/>
              <a:ahLst/>
              <a:cxnLst/>
              <a:rect l="l" t="t" r="r" b="b"/>
              <a:pathLst>
                <a:path w="1108" h="7872" extrusionOk="0">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43"/>
            <p:cNvSpPr/>
            <p:nvPr/>
          </p:nvSpPr>
          <p:spPr>
            <a:xfrm>
              <a:off x="3828892" y="2542942"/>
              <a:ext cx="60979" cy="240664"/>
            </a:xfrm>
            <a:custGeom>
              <a:avLst/>
              <a:gdLst/>
              <a:ahLst/>
              <a:cxnLst/>
              <a:rect l="l" t="t" r="r" b="b"/>
              <a:pathLst>
                <a:path w="2325" h="9176" extrusionOk="0">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43"/>
            <p:cNvSpPr/>
            <p:nvPr/>
          </p:nvSpPr>
          <p:spPr>
            <a:xfrm>
              <a:off x="3828892" y="2542942"/>
              <a:ext cx="29191" cy="240664"/>
            </a:xfrm>
            <a:custGeom>
              <a:avLst/>
              <a:gdLst/>
              <a:ahLst/>
              <a:cxnLst/>
              <a:rect l="l" t="t" r="r" b="b"/>
              <a:pathLst>
                <a:path w="1113" h="9176" extrusionOk="0">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43"/>
            <p:cNvSpPr/>
            <p:nvPr/>
          </p:nvSpPr>
          <p:spPr>
            <a:xfrm>
              <a:off x="3567142" y="2447527"/>
              <a:ext cx="313130" cy="126338"/>
            </a:xfrm>
            <a:custGeom>
              <a:avLst/>
              <a:gdLst/>
              <a:ahLst/>
              <a:cxnLst/>
              <a:rect l="l" t="t" r="r" b="b"/>
              <a:pathLst>
                <a:path w="11939" h="4817" extrusionOk="0">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43"/>
            <p:cNvSpPr/>
            <p:nvPr/>
          </p:nvSpPr>
          <p:spPr>
            <a:xfrm>
              <a:off x="3547471" y="2640351"/>
              <a:ext cx="71077" cy="148317"/>
            </a:xfrm>
            <a:custGeom>
              <a:avLst/>
              <a:gdLst/>
              <a:ahLst/>
              <a:cxnLst/>
              <a:rect l="l" t="t" r="r" b="b"/>
              <a:pathLst>
                <a:path w="2710" h="5655" extrusionOk="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43"/>
            <p:cNvSpPr/>
            <p:nvPr/>
          </p:nvSpPr>
          <p:spPr>
            <a:xfrm>
              <a:off x="3639477" y="2606151"/>
              <a:ext cx="71181" cy="182517"/>
            </a:xfrm>
            <a:custGeom>
              <a:avLst/>
              <a:gdLst/>
              <a:ahLst/>
              <a:cxnLst/>
              <a:rect l="l" t="t" r="r" b="b"/>
              <a:pathLst>
                <a:path w="2714" h="6959" extrusionOk="0">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43"/>
            <p:cNvSpPr/>
            <p:nvPr/>
          </p:nvSpPr>
          <p:spPr>
            <a:xfrm>
              <a:off x="3731588" y="2572081"/>
              <a:ext cx="71208" cy="216587"/>
            </a:xfrm>
            <a:custGeom>
              <a:avLst/>
              <a:gdLst/>
              <a:ahLst/>
              <a:cxnLst/>
              <a:rect l="l" t="t" r="r" b="b"/>
              <a:pathLst>
                <a:path w="2715" h="8258" extrusionOk="0">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43"/>
            <p:cNvSpPr/>
            <p:nvPr/>
          </p:nvSpPr>
          <p:spPr>
            <a:xfrm>
              <a:off x="3823857" y="2537880"/>
              <a:ext cx="71181" cy="250787"/>
            </a:xfrm>
            <a:custGeom>
              <a:avLst/>
              <a:gdLst/>
              <a:ahLst/>
              <a:cxnLst/>
              <a:rect l="l" t="t" r="r" b="b"/>
              <a:pathLst>
                <a:path w="2714" h="9562" extrusionOk="0">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43"/>
            <p:cNvSpPr/>
            <p:nvPr/>
          </p:nvSpPr>
          <p:spPr>
            <a:xfrm>
              <a:off x="3613984" y="2442334"/>
              <a:ext cx="272346" cy="97225"/>
            </a:xfrm>
            <a:custGeom>
              <a:avLst/>
              <a:gdLst/>
              <a:ahLst/>
              <a:cxnLst/>
              <a:rect l="l" t="t" r="r" b="b"/>
              <a:pathLst>
                <a:path w="10384" h="3707" extrusionOk="0">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43"/>
            <p:cNvSpPr/>
            <p:nvPr/>
          </p:nvSpPr>
          <p:spPr>
            <a:xfrm>
              <a:off x="3561975" y="2531166"/>
              <a:ext cx="210292" cy="47891"/>
            </a:xfrm>
            <a:custGeom>
              <a:avLst/>
              <a:gdLst/>
              <a:ahLst/>
              <a:cxnLst/>
              <a:rect l="l" t="t" r="r" b="b"/>
              <a:pathLst>
                <a:path w="8018" h="1826" extrusionOk="0">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7" name="Google Shape;10557;p43"/>
          <p:cNvGrpSpPr/>
          <p:nvPr/>
        </p:nvGrpSpPr>
        <p:grpSpPr>
          <a:xfrm>
            <a:off x="4145917" y="5356217"/>
            <a:ext cx="485170" cy="430586"/>
            <a:chOff x="3527093" y="3810570"/>
            <a:chExt cx="403300" cy="357927"/>
          </a:xfrm>
        </p:grpSpPr>
        <p:sp>
          <p:nvSpPr>
            <p:cNvPr id="10558" name="Google Shape;10558;p43"/>
            <p:cNvSpPr/>
            <p:nvPr/>
          </p:nvSpPr>
          <p:spPr>
            <a:xfrm>
              <a:off x="3565647" y="3848469"/>
              <a:ext cx="314625" cy="314756"/>
            </a:xfrm>
            <a:custGeom>
              <a:avLst/>
              <a:gdLst/>
              <a:ahLst/>
              <a:cxnLst/>
              <a:rect l="l" t="t" r="r" b="b"/>
              <a:pathLst>
                <a:path w="11996" h="12001" extrusionOk="0">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43"/>
            <p:cNvSpPr/>
            <p:nvPr/>
          </p:nvSpPr>
          <p:spPr>
            <a:xfrm>
              <a:off x="3722251" y="3939189"/>
              <a:ext cx="83823" cy="109946"/>
            </a:xfrm>
            <a:custGeom>
              <a:avLst/>
              <a:gdLst/>
              <a:ahLst/>
              <a:cxnLst/>
              <a:rect l="l" t="t" r="r" b="b"/>
              <a:pathLst>
                <a:path w="3196" h="4192" extrusionOk="0">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43"/>
            <p:cNvSpPr/>
            <p:nvPr/>
          </p:nvSpPr>
          <p:spPr>
            <a:xfrm>
              <a:off x="3721884" y="3873463"/>
              <a:ext cx="140973" cy="217951"/>
            </a:xfrm>
            <a:custGeom>
              <a:avLst/>
              <a:gdLst/>
              <a:ahLst/>
              <a:cxnLst/>
              <a:rect l="l" t="t" r="r" b="b"/>
              <a:pathLst>
                <a:path w="5375" h="8310" extrusionOk="0">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43"/>
            <p:cNvSpPr/>
            <p:nvPr/>
          </p:nvSpPr>
          <p:spPr>
            <a:xfrm>
              <a:off x="3721622" y="3816287"/>
              <a:ext cx="202712" cy="307072"/>
            </a:xfrm>
            <a:custGeom>
              <a:avLst/>
              <a:gdLst/>
              <a:ahLst/>
              <a:cxnLst/>
              <a:rect l="l" t="t" r="r" b="b"/>
              <a:pathLst>
                <a:path w="7729" h="11708" extrusionOk="0">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43"/>
            <p:cNvSpPr/>
            <p:nvPr/>
          </p:nvSpPr>
          <p:spPr>
            <a:xfrm>
              <a:off x="3569161" y="3848469"/>
              <a:ext cx="154139" cy="158152"/>
            </a:xfrm>
            <a:custGeom>
              <a:avLst/>
              <a:gdLst/>
              <a:ahLst/>
              <a:cxnLst/>
              <a:rect l="l" t="t" r="r" b="b"/>
              <a:pathLst>
                <a:path w="5877" h="6030" extrusionOk="0">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43"/>
            <p:cNvSpPr/>
            <p:nvPr/>
          </p:nvSpPr>
          <p:spPr>
            <a:xfrm>
              <a:off x="3565647" y="3971764"/>
              <a:ext cx="157654" cy="185796"/>
            </a:xfrm>
            <a:custGeom>
              <a:avLst/>
              <a:gdLst/>
              <a:ahLst/>
              <a:cxnLst/>
              <a:rect l="l" t="t" r="r" b="b"/>
              <a:pathLst>
                <a:path w="6011" h="7084" extrusionOk="0">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43"/>
            <p:cNvSpPr/>
            <p:nvPr/>
          </p:nvSpPr>
          <p:spPr>
            <a:xfrm>
              <a:off x="3663056" y="4134558"/>
              <a:ext cx="83587" cy="28667"/>
            </a:xfrm>
            <a:custGeom>
              <a:avLst/>
              <a:gdLst/>
              <a:ahLst/>
              <a:cxnLst/>
              <a:rect l="l" t="t" r="r" b="b"/>
              <a:pathLst>
                <a:path w="3187" h="1093" extrusionOk="0">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43"/>
            <p:cNvSpPr/>
            <p:nvPr/>
          </p:nvSpPr>
          <p:spPr>
            <a:xfrm>
              <a:off x="3569293" y="3848469"/>
              <a:ext cx="153378" cy="133918"/>
            </a:xfrm>
            <a:custGeom>
              <a:avLst/>
              <a:gdLst/>
              <a:ahLst/>
              <a:cxnLst/>
              <a:rect l="l" t="t" r="r" b="b"/>
              <a:pathLst>
                <a:path w="5848" h="5106" extrusionOk="0">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43"/>
            <p:cNvSpPr/>
            <p:nvPr/>
          </p:nvSpPr>
          <p:spPr>
            <a:xfrm>
              <a:off x="3650939" y="3931269"/>
              <a:ext cx="39551" cy="33833"/>
            </a:xfrm>
            <a:custGeom>
              <a:avLst/>
              <a:gdLst/>
              <a:ahLst/>
              <a:cxnLst/>
              <a:rect l="l" t="t" r="r" b="b"/>
              <a:pathLst>
                <a:path w="1508" h="1290" extrusionOk="0">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43"/>
            <p:cNvSpPr/>
            <p:nvPr/>
          </p:nvSpPr>
          <p:spPr>
            <a:xfrm>
              <a:off x="3551248" y="3971764"/>
              <a:ext cx="135072" cy="185796"/>
            </a:xfrm>
            <a:custGeom>
              <a:avLst/>
              <a:gdLst/>
              <a:ahLst/>
              <a:cxnLst/>
              <a:rect l="l" t="t" r="r" b="b"/>
              <a:pathLst>
                <a:path w="5150" h="7084" extrusionOk="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43"/>
            <p:cNvSpPr/>
            <p:nvPr/>
          </p:nvSpPr>
          <p:spPr>
            <a:xfrm>
              <a:off x="3527093" y="3810570"/>
              <a:ext cx="403300" cy="357927"/>
            </a:xfrm>
            <a:custGeom>
              <a:avLst/>
              <a:gdLst/>
              <a:ahLst/>
              <a:cxnLst/>
              <a:rect l="l" t="t" r="r" b="b"/>
              <a:pathLst>
                <a:path w="15377" h="13647" extrusionOk="0">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9" name="Google Shape;10569;p43"/>
          <p:cNvGrpSpPr/>
          <p:nvPr/>
        </p:nvGrpSpPr>
        <p:grpSpPr>
          <a:xfrm>
            <a:off x="4761301" y="5371298"/>
            <a:ext cx="352401" cy="424339"/>
            <a:chOff x="4038634" y="3823107"/>
            <a:chExt cx="292935" cy="352734"/>
          </a:xfrm>
        </p:grpSpPr>
        <p:sp>
          <p:nvSpPr>
            <p:cNvPr id="10570" name="Google Shape;10570;p43"/>
            <p:cNvSpPr/>
            <p:nvPr/>
          </p:nvSpPr>
          <p:spPr>
            <a:xfrm>
              <a:off x="4173915" y="4023117"/>
              <a:ext cx="22503" cy="101868"/>
            </a:xfrm>
            <a:custGeom>
              <a:avLst/>
              <a:gdLst/>
              <a:ahLst/>
              <a:cxnLst/>
              <a:rect l="l" t="t" r="r" b="b"/>
              <a:pathLst>
                <a:path w="858" h="3884" extrusionOk="0">
                  <a:moveTo>
                    <a:pt x="1" y="1"/>
                  </a:moveTo>
                  <a:lnTo>
                    <a:pt x="1" y="3884"/>
                  </a:lnTo>
                  <a:lnTo>
                    <a:pt x="857" y="3884"/>
                  </a:lnTo>
                  <a:lnTo>
                    <a:pt x="857" y="1"/>
                  </a:ln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43"/>
            <p:cNvSpPr/>
            <p:nvPr/>
          </p:nvSpPr>
          <p:spPr>
            <a:xfrm>
              <a:off x="4102629" y="3839630"/>
              <a:ext cx="164971" cy="201558"/>
            </a:xfrm>
            <a:custGeom>
              <a:avLst/>
              <a:gdLst/>
              <a:ahLst/>
              <a:cxnLst/>
              <a:rect l="l" t="t" r="r" b="b"/>
              <a:pathLst>
                <a:path w="6290" h="7685" extrusionOk="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43"/>
            <p:cNvSpPr/>
            <p:nvPr/>
          </p:nvSpPr>
          <p:spPr>
            <a:xfrm>
              <a:off x="4169509" y="3839630"/>
              <a:ext cx="98091" cy="201558"/>
            </a:xfrm>
            <a:custGeom>
              <a:avLst/>
              <a:gdLst/>
              <a:ahLst/>
              <a:cxnLst/>
              <a:rect l="l" t="t" r="r" b="b"/>
              <a:pathLst>
                <a:path w="3740" h="7685" extrusionOk="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43"/>
            <p:cNvSpPr/>
            <p:nvPr/>
          </p:nvSpPr>
          <p:spPr>
            <a:xfrm>
              <a:off x="4091902" y="3828142"/>
              <a:ext cx="186530" cy="22870"/>
            </a:xfrm>
            <a:custGeom>
              <a:avLst/>
              <a:gdLst/>
              <a:ahLst/>
              <a:cxnLst/>
              <a:rect l="l" t="t" r="r" b="b"/>
              <a:pathLst>
                <a:path w="7112" h="872" extrusionOk="0">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43"/>
            <p:cNvSpPr/>
            <p:nvPr/>
          </p:nvSpPr>
          <p:spPr>
            <a:xfrm>
              <a:off x="4247378" y="3828273"/>
              <a:ext cx="31053" cy="22739"/>
            </a:xfrm>
            <a:custGeom>
              <a:avLst/>
              <a:gdLst/>
              <a:ahLst/>
              <a:cxnLst/>
              <a:rect l="l" t="t" r="r" b="b"/>
              <a:pathLst>
                <a:path w="1184" h="867" extrusionOk="0">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43"/>
            <p:cNvSpPr/>
            <p:nvPr/>
          </p:nvSpPr>
          <p:spPr>
            <a:xfrm>
              <a:off x="4144383" y="3889279"/>
              <a:ext cx="81568" cy="77188"/>
            </a:xfrm>
            <a:custGeom>
              <a:avLst/>
              <a:gdLst/>
              <a:ahLst/>
              <a:cxnLst/>
              <a:rect l="l" t="t" r="r" b="b"/>
              <a:pathLst>
                <a:path w="3110" h="2943" extrusionOk="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43"/>
            <p:cNvSpPr/>
            <p:nvPr/>
          </p:nvSpPr>
          <p:spPr>
            <a:xfrm>
              <a:off x="4163818" y="4028048"/>
              <a:ext cx="42698" cy="21087"/>
            </a:xfrm>
            <a:custGeom>
              <a:avLst/>
              <a:gdLst/>
              <a:ahLst/>
              <a:cxnLst/>
              <a:rect l="l" t="t" r="r" b="b"/>
              <a:pathLst>
                <a:path w="1628" h="804" extrusionOk="0">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43"/>
            <p:cNvSpPr/>
            <p:nvPr/>
          </p:nvSpPr>
          <p:spPr>
            <a:xfrm>
              <a:off x="4141367" y="4109826"/>
              <a:ext cx="87600" cy="30319"/>
            </a:xfrm>
            <a:custGeom>
              <a:avLst/>
              <a:gdLst/>
              <a:ahLst/>
              <a:cxnLst/>
              <a:rect l="l" t="t" r="r" b="b"/>
              <a:pathLst>
                <a:path w="3340" h="1156" extrusionOk="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43"/>
            <p:cNvSpPr/>
            <p:nvPr/>
          </p:nvSpPr>
          <p:spPr>
            <a:xfrm>
              <a:off x="4198018" y="4109826"/>
              <a:ext cx="30948" cy="30319"/>
            </a:xfrm>
            <a:custGeom>
              <a:avLst/>
              <a:gdLst/>
              <a:ahLst/>
              <a:cxnLst/>
              <a:rect l="l" t="t" r="r" b="b"/>
              <a:pathLst>
                <a:path w="1180" h="1156" extrusionOk="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43"/>
            <p:cNvSpPr/>
            <p:nvPr/>
          </p:nvSpPr>
          <p:spPr>
            <a:xfrm>
              <a:off x="4109815" y="4132670"/>
              <a:ext cx="150703" cy="38004"/>
            </a:xfrm>
            <a:custGeom>
              <a:avLst/>
              <a:gdLst/>
              <a:ahLst/>
              <a:cxnLst/>
              <a:rect l="l" t="t" r="r" b="b"/>
              <a:pathLst>
                <a:path w="5746" h="1449" extrusionOk="0">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43"/>
            <p:cNvSpPr/>
            <p:nvPr/>
          </p:nvSpPr>
          <p:spPr>
            <a:xfrm>
              <a:off x="4222515" y="4132670"/>
              <a:ext cx="38004" cy="37873"/>
            </a:xfrm>
            <a:custGeom>
              <a:avLst/>
              <a:gdLst/>
              <a:ahLst/>
              <a:cxnLst/>
              <a:rect l="l" t="t" r="r" b="b"/>
              <a:pathLst>
                <a:path w="1449" h="1444" extrusionOk="0">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43"/>
            <p:cNvSpPr/>
            <p:nvPr/>
          </p:nvSpPr>
          <p:spPr>
            <a:xfrm>
              <a:off x="4038634" y="3823107"/>
              <a:ext cx="292935" cy="352734"/>
            </a:xfrm>
            <a:custGeom>
              <a:avLst/>
              <a:gdLst/>
              <a:ahLst/>
              <a:cxnLst/>
              <a:rect l="l" t="t" r="r" b="b"/>
              <a:pathLst>
                <a:path w="11169" h="13449" extrusionOk="0">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43"/>
            <p:cNvSpPr/>
            <p:nvPr/>
          </p:nvSpPr>
          <p:spPr>
            <a:xfrm>
              <a:off x="4137695" y="3884190"/>
              <a:ext cx="94944" cy="87442"/>
            </a:xfrm>
            <a:custGeom>
              <a:avLst/>
              <a:gdLst/>
              <a:ahLst/>
              <a:cxnLst/>
              <a:rect l="l" t="t" r="r" b="b"/>
              <a:pathLst>
                <a:path w="3620" h="3334" extrusionOk="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3" name="Google Shape;10583;p43"/>
          <p:cNvGrpSpPr/>
          <p:nvPr/>
        </p:nvGrpSpPr>
        <p:grpSpPr>
          <a:xfrm>
            <a:off x="930485" y="4285637"/>
            <a:ext cx="433615" cy="386256"/>
            <a:chOff x="854248" y="2920644"/>
            <a:chExt cx="360445" cy="321077"/>
          </a:xfrm>
        </p:grpSpPr>
        <p:sp>
          <p:nvSpPr>
            <p:cNvPr id="10584" name="Google Shape;10584;p43"/>
            <p:cNvSpPr/>
            <p:nvPr/>
          </p:nvSpPr>
          <p:spPr>
            <a:xfrm>
              <a:off x="859546" y="3067046"/>
              <a:ext cx="197021" cy="169377"/>
            </a:xfrm>
            <a:custGeom>
              <a:avLst/>
              <a:gdLst/>
              <a:ahLst/>
              <a:cxnLst/>
              <a:rect l="l" t="t" r="r" b="b"/>
              <a:pathLst>
                <a:path w="7512" h="6458" extrusionOk="0">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43"/>
            <p:cNvSpPr/>
            <p:nvPr/>
          </p:nvSpPr>
          <p:spPr>
            <a:xfrm>
              <a:off x="1006315" y="2925942"/>
              <a:ext cx="203211" cy="169377"/>
            </a:xfrm>
            <a:custGeom>
              <a:avLst/>
              <a:gdLst/>
              <a:ahLst/>
              <a:cxnLst/>
              <a:rect l="l" t="t" r="r" b="b"/>
              <a:pathLst>
                <a:path w="7748" h="6458" extrusionOk="0">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43"/>
            <p:cNvSpPr/>
            <p:nvPr/>
          </p:nvSpPr>
          <p:spPr>
            <a:xfrm>
              <a:off x="876436" y="3067046"/>
              <a:ext cx="28299" cy="62107"/>
            </a:xfrm>
            <a:custGeom>
              <a:avLst/>
              <a:gdLst/>
              <a:ahLst/>
              <a:cxnLst/>
              <a:rect l="l" t="t" r="r" b="b"/>
              <a:pathLst>
                <a:path w="1079" h="2368" extrusionOk="0">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43"/>
            <p:cNvSpPr/>
            <p:nvPr/>
          </p:nvSpPr>
          <p:spPr>
            <a:xfrm>
              <a:off x="887688" y="3061355"/>
              <a:ext cx="67903" cy="67798"/>
            </a:xfrm>
            <a:custGeom>
              <a:avLst/>
              <a:gdLst/>
              <a:ahLst/>
              <a:cxnLst/>
              <a:rect l="l" t="t" r="r" b="b"/>
              <a:pathLst>
                <a:path w="2589" h="2585" extrusionOk="0">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43"/>
            <p:cNvSpPr/>
            <p:nvPr/>
          </p:nvSpPr>
          <p:spPr>
            <a:xfrm>
              <a:off x="899045" y="3146044"/>
              <a:ext cx="33833" cy="28299"/>
            </a:xfrm>
            <a:custGeom>
              <a:avLst/>
              <a:gdLst/>
              <a:ahLst/>
              <a:cxnLst/>
              <a:rect l="l" t="t" r="r" b="b"/>
              <a:pathLst>
                <a:path w="1290" h="1079" extrusionOk="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43"/>
            <p:cNvSpPr/>
            <p:nvPr/>
          </p:nvSpPr>
          <p:spPr>
            <a:xfrm>
              <a:off x="882128" y="3089733"/>
              <a:ext cx="67798" cy="62002"/>
            </a:xfrm>
            <a:custGeom>
              <a:avLst/>
              <a:gdLst/>
              <a:ahLst/>
              <a:cxnLst/>
              <a:rect l="l" t="t" r="r" b="b"/>
              <a:pathLst>
                <a:path w="2585" h="2364" extrusionOk="0">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43"/>
            <p:cNvSpPr/>
            <p:nvPr/>
          </p:nvSpPr>
          <p:spPr>
            <a:xfrm>
              <a:off x="882128" y="3089628"/>
              <a:ext cx="67667" cy="60717"/>
            </a:xfrm>
            <a:custGeom>
              <a:avLst/>
              <a:gdLst/>
              <a:ahLst/>
              <a:cxnLst/>
              <a:rect l="l" t="t" r="r" b="b"/>
              <a:pathLst>
                <a:path w="2580" h="2315" extrusionOk="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43"/>
            <p:cNvSpPr/>
            <p:nvPr/>
          </p:nvSpPr>
          <p:spPr>
            <a:xfrm>
              <a:off x="859546" y="3175576"/>
              <a:ext cx="22608" cy="60717"/>
            </a:xfrm>
            <a:custGeom>
              <a:avLst/>
              <a:gdLst/>
              <a:ahLst/>
              <a:cxnLst/>
              <a:rect l="l" t="t" r="r" b="b"/>
              <a:pathLst>
                <a:path w="862" h="2315" extrusionOk="0">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43"/>
            <p:cNvSpPr/>
            <p:nvPr/>
          </p:nvSpPr>
          <p:spPr>
            <a:xfrm>
              <a:off x="949900" y="3067046"/>
              <a:ext cx="106667" cy="139216"/>
            </a:xfrm>
            <a:custGeom>
              <a:avLst/>
              <a:gdLst/>
              <a:ahLst/>
              <a:cxnLst/>
              <a:rect l="l" t="t" r="r" b="b"/>
              <a:pathLst>
                <a:path w="4067" h="5308" extrusionOk="0">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43"/>
            <p:cNvSpPr/>
            <p:nvPr/>
          </p:nvSpPr>
          <p:spPr>
            <a:xfrm>
              <a:off x="1031179" y="3067046"/>
              <a:ext cx="25388" cy="33833"/>
            </a:xfrm>
            <a:custGeom>
              <a:avLst/>
              <a:gdLst/>
              <a:ahLst/>
              <a:cxnLst/>
              <a:rect l="l" t="t" r="r" b="b"/>
              <a:pathLst>
                <a:path w="968" h="1290" extrusionOk="0">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43"/>
            <p:cNvSpPr/>
            <p:nvPr/>
          </p:nvSpPr>
          <p:spPr>
            <a:xfrm>
              <a:off x="891963" y="3084330"/>
              <a:ext cx="48757" cy="16314"/>
            </a:xfrm>
            <a:custGeom>
              <a:avLst/>
              <a:gdLst/>
              <a:ahLst/>
              <a:cxnLst/>
              <a:rect l="l" t="t" r="r" b="b"/>
              <a:pathLst>
                <a:path w="1859" h="622" extrusionOk="0">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43"/>
            <p:cNvSpPr/>
            <p:nvPr/>
          </p:nvSpPr>
          <p:spPr>
            <a:xfrm>
              <a:off x="876830" y="3191601"/>
              <a:ext cx="10622" cy="49990"/>
            </a:xfrm>
            <a:custGeom>
              <a:avLst/>
              <a:gdLst/>
              <a:ahLst/>
              <a:cxnLst/>
              <a:rect l="l" t="t" r="r" b="b"/>
              <a:pathLst>
                <a:path w="405" h="1906" extrusionOk="0">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43"/>
            <p:cNvSpPr/>
            <p:nvPr/>
          </p:nvSpPr>
          <p:spPr>
            <a:xfrm>
              <a:off x="854248" y="3056057"/>
              <a:ext cx="208614" cy="185664"/>
            </a:xfrm>
            <a:custGeom>
              <a:avLst/>
              <a:gdLst/>
              <a:ahLst/>
              <a:cxnLst/>
              <a:rect l="l" t="t" r="r" b="b"/>
              <a:pathLst>
                <a:path w="7954" h="7079" extrusionOk="0">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43"/>
            <p:cNvSpPr/>
            <p:nvPr/>
          </p:nvSpPr>
          <p:spPr>
            <a:xfrm>
              <a:off x="1000938" y="2920644"/>
              <a:ext cx="213754" cy="179868"/>
            </a:xfrm>
            <a:custGeom>
              <a:avLst/>
              <a:gdLst/>
              <a:ahLst/>
              <a:cxnLst/>
              <a:rect l="l" t="t" r="r" b="b"/>
              <a:pathLst>
                <a:path w="8150" h="6858" extrusionOk="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43"/>
            <p:cNvSpPr/>
            <p:nvPr/>
          </p:nvSpPr>
          <p:spPr>
            <a:xfrm>
              <a:off x="1027376" y="2954478"/>
              <a:ext cx="159044" cy="100819"/>
            </a:xfrm>
            <a:custGeom>
              <a:avLst/>
              <a:gdLst/>
              <a:ahLst/>
              <a:cxnLst/>
              <a:rect l="l" t="t" r="r" b="b"/>
              <a:pathLst>
                <a:path w="6064" h="3844" extrusionOk="0">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9" name="Google Shape;10599;p43"/>
          <p:cNvGrpSpPr/>
          <p:nvPr/>
        </p:nvGrpSpPr>
        <p:grpSpPr>
          <a:xfrm>
            <a:off x="1436479" y="4296711"/>
            <a:ext cx="495866" cy="364106"/>
            <a:chOff x="1274858" y="2929850"/>
            <a:chExt cx="412191" cy="302665"/>
          </a:xfrm>
        </p:grpSpPr>
        <p:sp>
          <p:nvSpPr>
            <p:cNvPr id="10600" name="Google Shape;10600;p43"/>
            <p:cNvSpPr/>
            <p:nvPr/>
          </p:nvSpPr>
          <p:spPr>
            <a:xfrm>
              <a:off x="1300220" y="2935909"/>
              <a:ext cx="361467" cy="264662"/>
            </a:xfrm>
            <a:custGeom>
              <a:avLst/>
              <a:gdLst/>
              <a:ahLst/>
              <a:cxnLst/>
              <a:rect l="l" t="t" r="r" b="b"/>
              <a:pathLst>
                <a:path w="13782" h="10091" extrusionOk="0">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43"/>
            <p:cNvSpPr/>
            <p:nvPr/>
          </p:nvSpPr>
          <p:spPr>
            <a:xfrm>
              <a:off x="1325976" y="2961795"/>
              <a:ext cx="309852" cy="206489"/>
            </a:xfrm>
            <a:custGeom>
              <a:avLst/>
              <a:gdLst/>
              <a:ahLst/>
              <a:cxnLst/>
              <a:rect l="l" t="t" r="r" b="b"/>
              <a:pathLst>
                <a:path w="11814" h="7873" extrusionOk="0">
                  <a:moveTo>
                    <a:pt x="0" y="0"/>
                  </a:moveTo>
                  <a:lnTo>
                    <a:pt x="0" y="7872"/>
                  </a:lnTo>
                  <a:lnTo>
                    <a:pt x="11813" y="7872"/>
                  </a:lnTo>
                  <a:lnTo>
                    <a:pt x="11813" y="0"/>
                  </a:ln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43"/>
            <p:cNvSpPr/>
            <p:nvPr/>
          </p:nvSpPr>
          <p:spPr>
            <a:xfrm>
              <a:off x="1325976" y="3129494"/>
              <a:ext cx="180865" cy="38790"/>
            </a:xfrm>
            <a:custGeom>
              <a:avLst/>
              <a:gdLst/>
              <a:ahLst/>
              <a:cxnLst/>
              <a:rect l="l" t="t" r="r" b="b"/>
              <a:pathLst>
                <a:path w="6896" h="1479" extrusionOk="0">
                  <a:moveTo>
                    <a:pt x="0" y="1"/>
                  </a:moveTo>
                  <a:lnTo>
                    <a:pt x="0" y="1478"/>
                  </a:lnTo>
                  <a:lnTo>
                    <a:pt x="6896" y="1478"/>
                  </a:lnTo>
                  <a:lnTo>
                    <a:pt x="6896" y="1"/>
                  </a:ln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43"/>
            <p:cNvSpPr/>
            <p:nvPr/>
          </p:nvSpPr>
          <p:spPr>
            <a:xfrm>
              <a:off x="1371140" y="3052149"/>
              <a:ext cx="90511" cy="90380"/>
            </a:xfrm>
            <a:custGeom>
              <a:avLst/>
              <a:gdLst/>
              <a:ahLst/>
              <a:cxnLst/>
              <a:rect l="l" t="t" r="r" b="b"/>
              <a:pathLst>
                <a:path w="3451" h="3446" extrusionOk="0">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43"/>
            <p:cNvSpPr/>
            <p:nvPr/>
          </p:nvSpPr>
          <p:spPr>
            <a:xfrm>
              <a:off x="1506814" y="2961795"/>
              <a:ext cx="129013" cy="103258"/>
            </a:xfrm>
            <a:custGeom>
              <a:avLst/>
              <a:gdLst/>
              <a:ahLst/>
              <a:cxnLst/>
              <a:rect l="l" t="t" r="r" b="b"/>
              <a:pathLst>
                <a:path w="4919" h="3937" extrusionOk="0">
                  <a:moveTo>
                    <a:pt x="1" y="0"/>
                  </a:moveTo>
                  <a:lnTo>
                    <a:pt x="1" y="3936"/>
                  </a:lnTo>
                  <a:lnTo>
                    <a:pt x="4918" y="3936"/>
                  </a:lnTo>
                  <a:lnTo>
                    <a:pt x="4918"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43"/>
            <p:cNvSpPr/>
            <p:nvPr/>
          </p:nvSpPr>
          <p:spPr>
            <a:xfrm>
              <a:off x="1506814" y="3065027"/>
              <a:ext cx="129013" cy="103258"/>
            </a:xfrm>
            <a:custGeom>
              <a:avLst/>
              <a:gdLst/>
              <a:ahLst/>
              <a:cxnLst/>
              <a:rect l="l" t="t" r="r" b="b"/>
              <a:pathLst>
                <a:path w="4919" h="3937" extrusionOk="0">
                  <a:moveTo>
                    <a:pt x="1" y="0"/>
                  </a:moveTo>
                  <a:lnTo>
                    <a:pt x="1" y="3936"/>
                  </a:lnTo>
                  <a:lnTo>
                    <a:pt x="4918" y="3936"/>
                  </a:lnTo>
                  <a:lnTo>
                    <a:pt x="4918"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43"/>
            <p:cNvSpPr/>
            <p:nvPr/>
          </p:nvSpPr>
          <p:spPr>
            <a:xfrm>
              <a:off x="1280786" y="3194119"/>
              <a:ext cx="400337" cy="32339"/>
            </a:xfrm>
            <a:custGeom>
              <a:avLst/>
              <a:gdLst/>
              <a:ahLst/>
              <a:cxnLst/>
              <a:rect l="l" t="t" r="r" b="b"/>
              <a:pathLst>
                <a:path w="15264" h="1233" extrusionOk="0">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43"/>
            <p:cNvSpPr/>
            <p:nvPr/>
          </p:nvSpPr>
          <p:spPr>
            <a:xfrm>
              <a:off x="1442190" y="3194119"/>
              <a:ext cx="77528" cy="19330"/>
            </a:xfrm>
            <a:custGeom>
              <a:avLst/>
              <a:gdLst/>
              <a:ahLst/>
              <a:cxnLst/>
              <a:rect l="l" t="t" r="r" b="b"/>
              <a:pathLst>
                <a:path w="2956" h="737" extrusionOk="0">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43"/>
            <p:cNvSpPr/>
            <p:nvPr/>
          </p:nvSpPr>
          <p:spPr>
            <a:xfrm>
              <a:off x="1532570" y="3039140"/>
              <a:ext cx="77502" cy="26018"/>
            </a:xfrm>
            <a:custGeom>
              <a:avLst/>
              <a:gdLst/>
              <a:ahLst/>
              <a:cxnLst/>
              <a:rect l="l" t="t" r="r" b="b"/>
              <a:pathLst>
                <a:path w="2955" h="992" extrusionOk="0">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43"/>
            <p:cNvSpPr/>
            <p:nvPr/>
          </p:nvSpPr>
          <p:spPr>
            <a:xfrm>
              <a:off x="1558430" y="3019837"/>
              <a:ext cx="25782" cy="32339"/>
            </a:xfrm>
            <a:custGeom>
              <a:avLst/>
              <a:gdLst/>
              <a:ahLst/>
              <a:cxnLst/>
              <a:rect l="l" t="t" r="r" b="b"/>
              <a:pathLst>
                <a:path w="983" h="1233" extrusionOk="0">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43"/>
            <p:cNvSpPr/>
            <p:nvPr/>
          </p:nvSpPr>
          <p:spPr>
            <a:xfrm>
              <a:off x="1552004" y="2987525"/>
              <a:ext cx="38764" cy="45216"/>
            </a:xfrm>
            <a:custGeom>
              <a:avLst/>
              <a:gdLst/>
              <a:ahLst/>
              <a:cxnLst/>
              <a:rect l="l" t="t" r="r" b="b"/>
              <a:pathLst>
                <a:path w="1478" h="1724" extrusionOk="0">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43"/>
            <p:cNvSpPr/>
            <p:nvPr/>
          </p:nvSpPr>
          <p:spPr>
            <a:xfrm>
              <a:off x="1551900" y="2987525"/>
              <a:ext cx="25860" cy="45164"/>
            </a:xfrm>
            <a:custGeom>
              <a:avLst/>
              <a:gdLst/>
              <a:ahLst/>
              <a:cxnLst/>
              <a:rect l="l" t="t" r="r" b="b"/>
              <a:pathLst>
                <a:path w="986" h="1722" extrusionOk="0">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43"/>
            <p:cNvSpPr/>
            <p:nvPr/>
          </p:nvSpPr>
          <p:spPr>
            <a:xfrm>
              <a:off x="1552004" y="2987525"/>
              <a:ext cx="38764" cy="19225"/>
            </a:xfrm>
            <a:custGeom>
              <a:avLst/>
              <a:gdLst/>
              <a:ahLst/>
              <a:cxnLst/>
              <a:rect l="l" t="t" r="r" b="b"/>
              <a:pathLst>
                <a:path w="1478" h="733" extrusionOk="0">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43"/>
            <p:cNvSpPr/>
            <p:nvPr/>
          </p:nvSpPr>
          <p:spPr>
            <a:xfrm>
              <a:off x="1552004" y="2987525"/>
              <a:ext cx="25755" cy="16051"/>
            </a:xfrm>
            <a:custGeom>
              <a:avLst/>
              <a:gdLst/>
              <a:ahLst/>
              <a:cxnLst/>
              <a:rect l="l" t="t" r="r" b="b"/>
              <a:pathLst>
                <a:path w="982" h="612" extrusionOk="0">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43"/>
            <p:cNvSpPr/>
            <p:nvPr/>
          </p:nvSpPr>
          <p:spPr>
            <a:xfrm>
              <a:off x="1532570" y="3142372"/>
              <a:ext cx="77502" cy="25913"/>
            </a:xfrm>
            <a:custGeom>
              <a:avLst/>
              <a:gdLst/>
              <a:ahLst/>
              <a:cxnLst/>
              <a:rect l="l" t="t" r="r" b="b"/>
              <a:pathLst>
                <a:path w="2955" h="988" extrusionOk="0">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43"/>
            <p:cNvSpPr/>
            <p:nvPr/>
          </p:nvSpPr>
          <p:spPr>
            <a:xfrm>
              <a:off x="1558430" y="3123068"/>
              <a:ext cx="25782" cy="32339"/>
            </a:xfrm>
            <a:custGeom>
              <a:avLst/>
              <a:gdLst/>
              <a:ahLst/>
              <a:cxnLst/>
              <a:rect l="l" t="t" r="r" b="b"/>
              <a:pathLst>
                <a:path w="983" h="1233" extrusionOk="0">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43"/>
            <p:cNvSpPr/>
            <p:nvPr/>
          </p:nvSpPr>
          <p:spPr>
            <a:xfrm>
              <a:off x="1552004" y="3090887"/>
              <a:ext cx="38633" cy="45216"/>
            </a:xfrm>
            <a:custGeom>
              <a:avLst/>
              <a:gdLst/>
              <a:ahLst/>
              <a:cxnLst/>
              <a:rect l="l" t="t" r="r" b="b"/>
              <a:pathLst>
                <a:path w="1473" h="1724" extrusionOk="0">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43"/>
            <p:cNvSpPr/>
            <p:nvPr/>
          </p:nvSpPr>
          <p:spPr>
            <a:xfrm>
              <a:off x="1551900" y="3090887"/>
              <a:ext cx="25860" cy="45164"/>
            </a:xfrm>
            <a:custGeom>
              <a:avLst/>
              <a:gdLst/>
              <a:ahLst/>
              <a:cxnLst/>
              <a:rect l="l" t="t" r="r" b="b"/>
              <a:pathLst>
                <a:path w="986" h="1722" extrusionOk="0">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43"/>
            <p:cNvSpPr/>
            <p:nvPr/>
          </p:nvSpPr>
          <p:spPr>
            <a:xfrm>
              <a:off x="1552004" y="3090887"/>
              <a:ext cx="38764" cy="19199"/>
            </a:xfrm>
            <a:custGeom>
              <a:avLst/>
              <a:gdLst/>
              <a:ahLst/>
              <a:cxnLst/>
              <a:rect l="l" t="t" r="r" b="b"/>
              <a:pathLst>
                <a:path w="1478" h="732" extrusionOk="0">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43"/>
            <p:cNvSpPr/>
            <p:nvPr/>
          </p:nvSpPr>
          <p:spPr>
            <a:xfrm>
              <a:off x="1552004" y="3090887"/>
              <a:ext cx="25755" cy="16051"/>
            </a:xfrm>
            <a:custGeom>
              <a:avLst/>
              <a:gdLst/>
              <a:ahLst/>
              <a:cxnLst/>
              <a:rect l="l" t="t" r="r" b="b"/>
              <a:pathLst>
                <a:path w="982" h="612" extrusionOk="0">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43"/>
            <p:cNvSpPr/>
            <p:nvPr/>
          </p:nvSpPr>
          <p:spPr>
            <a:xfrm>
              <a:off x="1403452" y="3045697"/>
              <a:ext cx="25913" cy="38659"/>
            </a:xfrm>
            <a:custGeom>
              <a:avLst/>
              <a:gdLst/>
              <a:ahLst/>
              <a:cxnLst/>
              <a:rect l="l" t="t" r="r" b="b"/>
              <a:pathLst>
                <a:path w="988" h="1474" extrusionOk="0">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43"/>
            <p:cNvSpPr/>
            <p:nvPr/>
          </p:nvSpPr>
          <p:spPr>
            <a:xfrm>
              <a:off x="1390574" y="2993977"/>
              <a:ext cx="51642" cy="58199"/>
            </a:xfrm>
            <a:custGeom>
              <a:avLst/>
              <a:gdLst/>
              <a:ahLst/>
              <a:cxnLst/>
              <a:rect l="l" t="t" r="r" b="b"/>
              <a:pathLst>
                <a:path w="1969" h="2219" extrusionOk="0">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43"/>
            <p:cNvSpPr/>
            <p:nvPr/>
          </p:nvSpPr>
          <p:spPr>
            <a:xfrm>
              <a:off x="1390574" y="2993977"/>
              <a:ext cx="35486" cy="58120"/>
            </a:xfrm>
            <a:custGeom>
              <a:avLst/>
              <a:gdLst/>
              <a:ahLst/>
              <a:cxnLst/>
              <a:rect l="l" t="t" r="r" b="b"/>
              <a:pathLst>
                <a:path w="1353" h="2216" extrusionOk="0">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43"/>
            <p:cNvSpPr/>
            <p:nvPr/>
          </p:nvSpPr>
          <p:spPr>
            <a:xfrm>
              <a:off x="1390574" y="2993977"/>
              <a:ext cx="51642" cy="25887"/>
            </a:xfrm>
            <a:custGeom>
              <a:avLst/>
              <a:gdLst/>
              <a:ahLst/>
              <a:cxnLst/>
              <a:rect l="l" t="t" r="r" b="b"/>
              <a:pathLst>
                <a:path w="1969" h="987" extrusionOk="0">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43"/>
            <p:cNvSpPr/>
            <p:nvPr/>
          </p:nvSpPr>
          <p:spPr>
            <a:xfrm>
              <a:off x="1390574" y="2993977"/>
              <a:ext cx="35486" cy="23605"/>
            </a:xfrm>
            <a:custGeom>
              <a:avLst/>
              <a:gdLst/>
              <a:ahLst/>
              <a:cxnLst/>
              <a:rect l="l" t="t" r="r" b="b"/>
              <a:pathLst>
                <a:path w="1353" h="900" extrusionOk="0">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43"/>
            <p:cNvSpPr/>
            <p:nvPr/>
          </p:nvSpPr>
          <p:spPr>
            <a:xfrm>
              <a:off x="1371140" y="3079662"/>
              <a:ext cx="90511" cy="62867"/>
            </a:xfrm>
            <a:custGeom>
              <a:avLst/>
              <a:gdLst/>
              <a:ahLst/>
              <a:cxnLst/>
              <a:rect l="l" t="t" r="r" b="b"/>
              <a:pathLst>
                <a:path w="3451" h="2397" extrusionOk="0">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43"/>
            <p:cNvSpPr/>
            <p:nvPr/>
          </p:nvSpPr>
          <p:spPr>
            <a:xfrm>
              <a:off x="1320048" y="2955737"/>
              <a:ext cx="321838" cy="218606"/>
            </a:xfrm>
            <a:custGeom>
              <a:avLst/>
              <a:gdLst/>
              <a:ahLst/>
              <a:cxnLst/>
              <a:rect l="l" t="t" r="r" b="b"/>
              <a:pathLst>
                <a:path w="12271" h="8335" extrusionOk="0">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43"/>
            <p:cNvSpPr/>
            <p:nvPr/>
          </p:nvSpPr>
          <p:spPr>
            <a:xfrm>
              <a:off x="1274858" y="2929850"/>
              <a:ext cx="412191" cy="302665"/>
            </a:xfrm>
            <a:custGeom>
              <a:avLst/>
              <a:gdLst/>
              <a:ahLst/>
              <a:cxnLst/>
              <a:rect l="l" t="t" r="r" b="b"/>
              <a:pathLst>
                <a:path w="15716" h="11540" extrusionOk="0">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43"/>
          <p:cNvGrpSpPr/>
          <p:nvPr/>
        </p:nvGrpSpPr>
        <p:grpSpPr>
          <a:xfrm>
            <a:off x="1982260" y="4254369"/>
            <a:ext cx="478576" cy="448760"/>
            <a:chOff x="1728542" y="2894653"/>
            <a:chExt cx="397819" cy="373034"/>
          </a:xfrm>
        </p:grpSpPr>
        <p:sp>
          <p:nvSpPr>
            <p:cNvPr id="10629" name="Google Shape;10629;p43"/>
            <p:cNvSpPr/>
            <p:nvPr/>
          </p:nvSpPr>
          <p:spPr>
            <a:xfrm>
              <a:off x="1946125" y="2937928"/>
              <a:ext cx="174308" cy="182334"/>
            </a:xfrm>
            <a:custGeom>
              <a:avLst/>
              <a:gdLst/>
              <a:ahLst/>
              <a:cxnLst/>
              <a:rect l="l" t="t" r="r" b="b"/>
              <a:pathLst>
                <a:path w="6646" h="6952" extrusionOk="0">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43"/>
            <p:cNvSpPr/>
            <p:nvPr/>
          </p:nvSpPr>
          <p:spPr>
            <a:xfrm>
              <a:off x="2002147" y="2937928"/>
              <a:ext cx="62238" cy="124581"/>
            </a:xfrm>
            <a:custGeom>
              <a:avLst/>
              <a:gdLst/>
              <a:ahLst/>
              <a:cxnLst/>
              <a:rect l="l" t="t" r="r" b="b"/>
              <a:pathLst>
                <a:path w="2373" h="4750" extrusionOk="0">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43"/>
            <p:cNvSpPr/>
            <p:nvPr/>
          </p:nvSpPr>
          <p:spPr>
            <a:xfrm>
              <a:off x="2020821" y="2900580"/>
              <a:ext cx="24890" cy="99586"/>
            </a:xfrm>
            <a:custGeom>
              <a:avLst/>
              <a:gdLst/>
              <a:ahLst/>
              <a:cxnLst/>
              <a:rect l="l" t="t" r="r" b="b"/>
              <a:pathLst>
                <a:path w="949" h="3797" extrusionOk="0">
                  <a:moveTo>
                    <a:pt x="1" y="0"/>
                  </a:moveTo>
                  <a:lnTo>
                    <a:pt x="237" y="3797"/>
                  </a:lnTo>
                  <a:lnTo>
                    <a:pt x="713" y="3797"/>
                  </a:lnTo>
                  <a:lnTo>
                    <a:pt x="949" y="0"/>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43"/>
            <p:cNvSpPr/>
            <p:nvPr/>
          </p:nvSpPr>
          <p:spPr>
            <a:xfrm>
              <a:off x="2020821" y="3018840"/>
              <a:ext cx="24890" cy="24995"/>
            </a:xfrm>
            <a:custGeom>
              <a:avLst/>
              <a:gdLst/>
              <a:ahLst/>
              <a:cxnLst/>
              <a:rect l="l" t="t" r="r" b="b"/>
              <a:pathLst>
                <a:path w="949" h="953" extrusionOk="0">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43"/>
            <p:cNvSpPr/>
            <p:nvPr/>
          </p:nvSpPr>
          <p:spPr>
            <a:xfrm>
              <a:off x="1734364" y="3174553"/>
              <a:ext cx="211787" cy="87233"/>
            </a:xfrm>
            <a:custGeom>
              <a:avLst/>
              <a:gdLst/>
              <a:ahLst/>
              <a:cxnLst/>
              <a:rect l="l" t="t" r="r" b="b"/>
              <a:pathLst>
                <a:path w="8075" h="3326" extrusionOk="0">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43"/>
            <p:cNvSpPr/>
            <p:nvPr/>
          </p:nvSpPr>
          <p:spPr>
            <a:xfrm>
              <a:off x="1908751" y="3199915"/>
              <a:ext cx="37400" cy="61871"/>
            </a:xfrm>
            <a:custGeom>
              <a:avLst/>
              <a:gdLst/>
              <a:ahLst/>
              <a:cxnLst/>
              <a:rect l="l" t="t" r="r" b="b"/>
              <a:pathLst>
                <a:path w="1426" h="2359" extrusionOk="0">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43"/>
            <p:cNvSpPr/>
            <p:nvPr/>
          </p:nvSpPr>
          <p:spPr>
            <a:xfrm>
              <a:off x="1771712" y="2981466"/>
              <a:ext cx="137065" cy="99743"/>
            </a:xfrm>
            <a:custGeom>
              <a:avLst/>
              <a:gdLst/>
              <a:ahLst/>
              <a:cxnLst/>
              <a:rect l="l" t="t" r="r" b="b"/>
              <a:pathLst>
                <a:path w="5226" h="3803" extrusionOk="0">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43"/>
            <p:cNvSpPr/>
            <p:nvPr/>
          </p:nvSpPr>
          <p:spPr>
            <a:xfrm>
              <a:off x="1802870" y="2981466"/>
              <a:ext cx="105802" cy="99612"/>
            </a:xfrm>
            <a:custGeom>
              <a:avLst/>
              <a:gdLst/>
              <a:ahLst/>
              <a:cxnLst/>
              <a:rect l="l" t="t" r="r" b="b"/>
              <a:pathLst>
                <a:path w="4034" h="3798" extrusionOk="0">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43"/>
            <p:cNvSpPr/>
            <p:nvPr/>
          </p:nvSpPr>
          <p:spPr>
            <a:xfrm>
              <a:off x="1802870" y="3131015"/>
              <a:ext cx="74748" cy="56074"/>
            </a:xfrm>
            <a:custGeom>
              <a:avLst/>
              <a:gdLst/>
              <a:ahLst/>
              <a:cxnLst/>
              <a:rect l="l" t="t" r="r" b="b"/>
              <a:pathLst>
                <a:path w="2850" h="2138" extrusionOk="0">
                  <a:moveTo>
                    <a:pt x="1" y="1"/>
                  </a:moveTo>
                  <a:lnTo>
                    <a:pt x="1" y="2137"/>
                  </a:lnTo>
                  <a:lnTo>
                    <a:pt x="2849" y="2137"/>
                  </a:lnTo>
                  <a:lnTo>
                    <a:pt x="284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43"/>
            <p:cNvSpPr/>
            <p:nvPr/>
          </p:nvSpPr>
          <p:spPr>
            <a:xfrm>
              <a:off x="1802870" y="3131015"/>
              <a:ext cx="74748" cy="37348"/>
            </a:xfrm>
            <a:custGeom>
              <a:avLst/>
              <a:gdLst/>
              <a:ahLst/>
              <a:cxnLst/>
              <a:rect l="l" t="t" r="r" b="b"/>
              <a:pathLst>
                <a:path w="2850" h="1424" extrusionOk="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43"/>
            <p:cNvSpPr/>
            <p:nvPr/>
          </p:nvSpPr>
          <p:spPr>
            <a:xfrm>
              <a:off x="1790386" y="3164219"/>
              <a:ext cx="49885" cy="44456"/>
            </a:xfrm>
            <a:custGeom>
              <a:avLst/>
              <a:gdLst/>
              <a:ahLst/>
              <a:cxnLst/>
              <a:rect l="l" t="t" r="r" b="b"/>
              <a:pathLst>
                <a:path w="1902" h="1695" extrusionOk="0">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43"/>
            <p:cNvSpPr/>
            <p:nvPr/>
          </p:nvSpPr>
          <p:spPr>
            <a:xfrm>
              <a:off x="1840245" y="3164219"/>
              <a:ext cx="49727" cy="44456"/>
            </a:xfrm>
            <a:custGeom>
              <a:avLst/>
              <a:gdLst/>
              <a:ahLst/>
              <a:cxnLst/>
              <a:rect l="l" t="t" r="r" b="b"/>
              <a:pathLst>
                <a:path w="1896" h="1695" extrusionOk="0">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43"/>
            <p:cNvSpPr/>
            <p:nvPr/>
          </p:nvSpPr>
          <p:spPr>
            <a:xfrm>
              <a:off x="1777902" y="3032085"/>
              <a:ext cx="124581" cy="117525"/>
            </a:xfrm>
            <a:custGeom>
              <a:avLst/>
              <a:gdLst/>
              <a:ahLst/>
              <a:cxnLst/>
              <a:rect l="l" t="t" r="r" b="b"/>
              <a:pathLst>
                <a:path w="4750" h="4481" extrusionOk="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43"/>
            <p:cNvSpPr/>
            <p:nvPr/>
          </p:nvSpPr>
          <p:spPr>
            <a:xfrm>
              <a:off x="1734364" y="3199915"/>
              <a:ext cx="37374" cy="61871"/>
            </a:xfrm>
            <a:custGeom>
              <a:avLst/>
              <a:gdLst/>
              <a:ahLst/>
              <a:cxnLst/>
              <a:rect l="l" t="t" r="r" b="b"/>
              <a:pathLst>
                <a:path w="1425" h="2359" extrusionOk="0">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43"/>
            <p:cNvSpPr/>
            <p:nvPr/>
          </p:nvSpPr>
          <p:spPr>
            <a:xfrm>
              <a:off x="1778007" y="3031954"/>
              <a:ext cx="105802" cy="117263"/>
            </a:xfrm>
            <a:custGeom>
              <a:avLst/>
              <a:gdLst/>
              <a:ahLst/>
              <a:cxnLst/>
              <a:rect l="l" t="t" r="r" b="b"/>
              <a:pathLst>
                <a:path w="4034" h="4471" extrusionOk="0">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43"/>
            <p:cNvSpPr/>
            <p:nvPr/>
          </p:nvSpPr>
          <p:spPr>
            <a:xfrm>
              <a:off x="1790753" y="3028544"/>
              <a:ext cx="101474" cy="33545"/>
            </a:xfrm>
            <a:custGeom>
              <a:avLst/>
              <a:gdLst/>
              <a:ahLst/>
              <a:cxnLst/>
              <a:rect l="l" t="t" r="r" b="b"/>
              <a:pathLst>
                <a:path w="3869" h="1279" extrusionOk="0">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43"/>
            <p:cNvSpPr/>
            <p:nvPr/>
          </p:nvSpPr>
          <p:spPr>
            <a:xfrm>
              <a:off x="1728542" y="2975670"/>
              <a:ext cx="223773" cy="292017"/>
            </a:xfrm>
            <a:custGeom>
              <a:avLst/>
              <a:gdLst/>
              <a:ahLst/>
              <a:cxnLst/>
              <a:rect l="l" t="t" r="r" b="b"/>
              <a:pathLst>
                <a:path w="8532" h="11134" extrusionOk="0">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43"/>
            <p:cNvSpPr/>
            <p:nvPr/>
          </p:nvSpPr>
          <p:spPr>
            <a:xfrm>
              <a:off x="1765916" y="3231099"/>
              <a:ext cx="11750" cy="36561"/>
            </a:xfrm>
            <a:custGeom>
              <a:avLst/>
              <a:gdLst/>
              <a:ahLst/>
              <a:cxnLst/>
              <a:rect l="l" t="t" r="r" b="b"/>
              <a:pathLst>
                <a:path w="448" h="1394" extrusionOk="0">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43"/>
            <p:cNvSpPr/>
            <p:nvPr/>
          </p:nvSpPr>
          <p:spPr>
            <a:xfrm>
              <a:off x="1902955" y="3231099"/>
              <a:ext cx="11645" cy="36561"/>
            </a:xfrm>
            <a:custGeom>
              <a:avLst/>
              <a:gdLst/>
              <a:ahLst/>
              <a:cxnLst/>
              <a:rect l="l" t="t" r="r" b="b"/>
              <a:pathLst>
                <a:path w="444" h="1394" extrusionOk="0">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43"/>
            <p:cNvSpPr/>
            <p:nvPr/>
          </p:nvSpPr>
          <p:spPr>
            <a:xfrm>
              <a:off x="1940198" y="2932001"/>
              <a:ext cx="186163" cy="194293"/>
            </a:xfrm>
            <a:custGeom>
              <a:avLst/>
              <a:gdLst/>
              <a:ahLst/>
              <a:cxnLst/>
              <a:rect l="l" t="t" r="r" b="b"/>
              <a:pathLst>
                <a:path w="7098" h="7408" extrusionOk="0">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43"/>
            <p:cNvSpPr/>
            <p:nvPr/>
          </p:nvSpPr>
          <p:spPr>
            <a:xfrm>
              <a:off x="2014762" y="2894653"/>
              <a:ext cx="37007" cy="111336"/>
            </a:xfrm>
            <a:custGeom>
              <a:avLst/>
              <a:gdLst/>
              <a:ahLst/>
              <a:cxnLst/>
              <a:rect l="l" t="t" r="r" b="b"/>
              <a:pathLst>
                <a:path w="1411" h="4245" extrusionOk="0">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43"/>
            <p:cNvSpPr/>
            <p:nvPr/>
          </p:nvSpPr>
          <p:spPr>
            <a:xfrm>
              <a:off x="2014894" y="3013018"/>
              <a:ext cx="42803" cy="36640"/>
            </a:xfrm>
            <a:custGeom>
              <a:avLst/>
              <a:gdLst/>
              <a:ahLst/>
              <a:cxnLst/>
              <a:rect l="l" t="t" r="r" b="b"/>
              <a:pathLst>
                <a:path w="1632" h="1397" extrusionOk="0">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1" name="Google Shape;10651;p43"/>
          <p:cNvGrpSpPr/>
          <p:nvPr/>
        </p:nvGrpSpPr>
        <p:grpSpPr>
          <a:xfrm>
            <a:off x="2523971" y="4261847"/>
            <a:ext cx="451978" cy="434151"/>
            <a:chOff x="2178842" y="2900869"/>
            <a:chExt cx="375709" cy="360890"/>
          </a:xfrm>
        </p:grpSpPr>
        <p:sp>
          <p:nvSpPr>
            <p:cNvPr id="10652" name="Google Shape;10652;p43"/>
            <p:cNvSpPr/>
            <p:nvPr/>
          </p:nvSpPr>
          <p:spPr>
            <a:xfrm>
              <a:off x="2198906" y="2973913"/>
              <a:ext cx="282208" cy="282208"/>
            </a:xfrm>
            <a:custGeom>
              <a:avLst/>
              <a:gdLst/>
              <a:ahLst/>
              <a:cxnLst/>
              <a:rect l="l" t="t" r="r" b="b"/>
              <a:pathLst>
                <a:path w="10760" h="10760" extrusionOk="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43"/>
            <p:cNvSpPr/>
            <p:nvPr/>
          </p:nvSpPr>
          <p:spPr>
            <a:xfrm>
              <a:off x="2339983" y="3109325"/>
              <a:ext cx="141130" cy="11383"/>
            </a:xfrm>
            <a:custGeom>
              <a:avLst/>
              <a:gdLst/>
              <a:ahLst/>
              <a:cxnLst/>
              <a:rect l="l" t="t" r="r" b="b"/>
              <a:pathLst>
                <a:path w="5381" h="434" extrusionOk="0">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43"/>
            <p:cNvSpPr/>
            <p:nvPr/>
          </p:nvSpPr>
          <p:spPr>
            <a:xfrm>
              <a:off x="2458479" y="2906141"/>
              <a:ext cx="90406" cy="90380"/>
            </a:xfrm>
            <a:custGeom>
              <a:avLst/>
              <a:gdLst/>
              <a:ahLst/>
              <a:cxnLst/>
              <a:rect l="l" t="t" r="r" b="b"/>
              <a:pathLst>
                <a:path w="3447" h="3446" extrusionOk="0">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43"/>
            <p:cNvSpPr/>
            <p:nvPr/>
          </p:nvSpPr>
          <p:spPr>
            <a:xfrm>
              <a:off x="2458479" y="2906141"/>
              <a:ext cx="56573" cy="90380"/>
            </a:xfrm>
            <a:custGeom>
              <a:avLst/>
              <a:gdLst/>
              <a:ahLst/>
              <a:cxnLst/>
              <a:rect l="l" t="t" r="r" b="b"/>
              <a:pathLst>
                <a:path w="2157" h="3446" extrusionOk="0">
                  <a:moveTo>
                    <a:pt x="2157" y="0"/>
                  </a:moveTo>
                  <a:lnTo>
                    <a:pt x="1" y="2156"/>
                  </a:lnTo>
                  <a:lnTo>
                    <a:pt x="1" y="3445"/>
                  </a:lnTo>
                  <a:lnTo>
                    <a:pt x="2157" y="1295"/>
                  </a:lnTo>
                  <a:lnTo>
                    <a:pt x="2157" y="0"/>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43"/>
            <p:cNvSpPr/>
            <p:nvPr/>
          </p:nvSpPr>
          <p:spPr>
            <a:xfrm>
              <a:off x="2232713" y="3007720"/>
              <a:ext cx="214567" cy="214567"/>
            </a:xfrm>
            <a:custGeom>
              <a:avLst/>
              <a:gdLst/>
              <a:ahLst/>
              <a:cxnLst/>
              <a:rect l="l" t="t" r="r" b="b"/>
              <a:pathLst>
                <a:path w="8181" h="8181" extrusionOk="0">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43"/>
            <p:cNvSpPr/>
            <p:nvPr/>
          </p:nvSpPr>
          <p:spPr>
            <a:xfrm>
              <a:off x="2339983" y="3109325"/>
              <a:ext cx="107297" cy="11383"/>
            </a:xfrm>
            <a:custGeom>
              <a:avLst/>
              <a:gdLst/>
              <a:ahLst/>
              <a:cxnLst/>
              <a:rect l="l" t="t" r="r" b="b"/>
              <a:pathLst>
                <a:path w="4091" h="434" extrusionOk="0">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43"/>
            <p:cNvSpPr/>
            <p:nvPr/>
          </p:nvSpPr>
          <p:spPr>
            <a:xfrm>
              <a:off x="2266782" y="3041789"/>
              <a:ext cx="146428" cy="146428"/>
            </a:xfrm>
            <a:custGeom>
              <a:avLst/>
              <a:gdLst/>
              <a:ahLst/>
              <a:cxnLst/>
              <a:rect l="l" t="t" r="r" b="b"/>
              <a:pathLst>
                <a:path w="5583" h="5583" extrusionOk="0">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43"/>
            <p:cNvSpPr/>
            <p:nvPr/>
          </p:nvSpPr>
          <p:spPr>
            <a:xfrm>
              <a:off x="2339983" y="3109325"/>
              <a:ext cx="73227" cy="11383"/>
            </a:xfrm>
            <a:custGeom>
              <a:avLst/>
              <a:gdLst/>
              <a:ahLst/>
              <a:cxnLst/>
              <a:rect l="l" t="t" r="r" b="b"/>
              <a:pathLst>
                <a:path w="2792" h="434" extrusionOk="0">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43"/>
            <p:cNvSpPr/>
            <p:nvPr/>
          </p:nvSpPr>
          <p:spPr>
            <a:xfrm>
              <a:off x="2300118" y="3075124"/>
              <a:ext cx="79784" cy="79784"/>
            </a:xfrm>
            <a:custGeom>
              <a:avLst/>
              <a:gdLst/>
              <a:ahLst/>
              <a:cxnLst/>
              <a:rect l="l" t="t" r="r" b="b"/>
              <a:pathLst>
                <a:path w="3042" h="3042" extrusionOk="0">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43"/>
            <p:cNvSpPr/>
            <p:nvPr/>
          </p:nvSpPr>
          <p:spPr>
            <a:xfrm>
              <a:off x="2339983" y="3109325"/>
              <a:ext cx="40023" cy="11383"/>
            </a:xfrm>
            <a:custGeom>
              <a:avLst/>
              <a:gdLst/>
              <a:ahLst/>
              <a:cxnLst/>
              <a:rect l="l" t="t" r="r" b="b"/>
              <a:pathLst>
                <a:path w="1526" h="434" extrusionOk="0">
                  <a:moveTo>
                    <a:pt x="1" y="0"/>
                  </a:moveTo>
                  <a:lnTo>
                    <a:pt x="1" y="433"/>
                  </a:lnTo>
                  <a:lnTo>
                    <a:pt x="1507" y="433"/>
                  </a:lnTo>
                  <a:cubicBezTo>
                    <a:pt x="1526" y="289"/>
                    <a:pt x="1526" y="144"/>
                    <a:pt x="1507"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43"/>
            <p:cNvSpPr/>
            <p:nvPr/>
          </p:nvSpPr>
          <p:spPr>
            <a:xfrm>
              <a:off x="2323067" y="3098074"/>
              <a:ext cx="33860" cy="33860"/>
            </a:xfrm>
            <a:custGeom>
              <a:avLst/>
              <a:gdLst/>
              <a:ahLst/>
              <a:cxnLst/>
              <a:rect l="l" t="t" r="r" b="b"/>
              <a:pathLst>
                <a:path w="1291" h="1291" extrusionOk="0">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43"/>
            <p:cNvSpPr/>
            <p:nvPr/>
          </p:nvSpPr>
          <p:spPr>
            <a:xfrm>
              <a:off x="2339983" y="3109325"/>
              <a:ext cx="17310" cy="11383"/>
            </a:xfrm>
            <a:custGeom>
              <a:avLst/>
              <a:gdLst/>
              <a:ahLst/>
              <a:cxnLst/>
              <a:rect l="l" t="t" r="r" b="b"/>
              <a:pathLst>
                <a:path w="660" h="434" extrusionOk="0">
                  <a:moveTo>
                    <a:pt x="1" y="0"/>
                  </a:moveTo>
                  <a:lnTo>
                    <a:pt x="1" y="433"/>
                  </a:lnTo>
                  <a:lnTo>
                    <a:pt x="607" y="433"/>
                  </a:lnTo>
                  <a:cubicBezTo>
                    <a:pt x="660" y="294"/>
                    <a:pt x="660" y="140"/>
                    <a:pt x="607"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43"/>
            <p:cNvSpPr/>
            <p:nvPr/>
          </p:nvSpPr>
          <p:spPr>
            <a:xfrm>
              <a:off x="2178842" y="2900869"/>
              <a:ext cx="375709" cy="360890"/>
            </a:xfrm>
            <a:custGeom>
              <a:avLst/>
              <a:gdLst/>
              <a:ahLst/>
              <a:cxnLst/>
              <a:rect l="l" t="t" r="r" b="b"/>
              <a:pathLst>
                <a:path w="14325" h="13760" extrusionOk="0">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43"/>
          <p:cNvGrpSpPr/>
          <p:nvPr/>
        </p:nvGrpSpPr>
        <p:grpSpPr>
          <a:xfrm>
            <a:off x="3156582" y="4261910"/>
            <a:ext cx="277876" cy="433678"/>
            <a:chOff x="2704703" y="2900921"/>
            <a:chExt cx="230986" cy="360497"/>
          </a:xfrm>
        </p:grpSpPr>
        <p:sp>
          <p:nvSpPr>
            <p:cNvPr id="10666" name="Google Shape;10666;p43"/>
            <p:cNvSpPr/>
            <p:nvPr/>
          </p:nvSpPr>
          <p:spPr>
            <a:xfrm>
              <a:off x="2817534" y="2906193"/>
              <a:ext cx="28299" cy="33545"/>
            </a:xfrm>
            <a:custGeom>
              <a:avLst/>
              <a:gdLst/>
              <a:ahLst/>
              <a:cxnLst/>
              <a:rect l="l" t="t" r="r" b="b"/>
              <a:pathLst>
                <a:path w="1079" h="1279" extrusionOk="0">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43"/>
            <p:cNvSpPr/>
            <p:nvPr/>
          </p:nvSpPr>
          <p:spPr>
            <a:xfrm>
              <a:off x="2794926" y="2928460"/>
              <a:ext cx="129905" cy="248637"/>
            </a:xfrm>
            <a:custGeom>
              <a:avLst/>
              <a:gdLst/>
              <a:ahLst/>
              <a:cxnLst/>
              <a:rect l="l" t="t" r="r" b="b"/>
              <a:pathLst>
                <a:path w="4953" h="9480" extrusionOk="0">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43"/>
            <p:cNvSpPr/>
            <p:nvPr/>
          </p:nvSpPr>
          <p:spPr>
            <a:xfrm>
              <a:off x="2710499" y="2949075"/>
              <a:ext cx="209033" cy="239405"/>
            </a:xfrm>
            <a:custGeom>
              <a:avLst/>
              <a:gdLst/>
              <a:ahLst/>
              <a:cxnLst/>
              <a:rect l="l" t="t" r="r" b="b"/>
              <a:pathLst>
                <a:path w="7970" h="9128" extrusionOk="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43"/>
            <p:cNvSpPr/>
            <p:nvPr/>
          </p:nvSpPr>
          <p:spPr>
            <a:xfrm>
              <a:off x="2712152" y="3008375"/>
              <a:ext cx="145536" cy="174282"/>
            </a:xfrm>
            <a:custGeom>
              <a:avLst/>
              <a:gdLst/>
              <a:ahLst/>
              <a:cxnLst/>
              <a:rect l="l" t="t" r="r" b="b"/>
              <a:pathLst>
                <a:path w="5549" h="6645" extrusionOk="0">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43"/>
            <p:cNvSpPr/>
            <p:nvPr/>
          </p:nvSpPr>
          <p:spPr>
            <a:xfrm>
              <a:off x="2749631" y="3176966"/>
              <a:ext cx="169508" cy="28273"/>
            </a:xfrm>
            <a:custGeom>
              <a:avLst/>
              <a:gdLst/>
              <a:ahLst/>
              <a:cxnLst/>
              <a:rect l="l" t="t" r="r" b="b"/>
              <a:pathLst>
                <a:path w="6463" h="1078" extrusionOk="0">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43"/>
            <p:cNvSpPr/>
            <p:nvPr/>
          </p:nvSpPr>
          <p:spPr>
            <a:xfrm>
              <a:off x="2749631" y="3176966"/>
              <a:ext cx="56573" cy="28273"/>
            </a:xfrm>
            <a:custGeom>
              <a:avLst/>
              <a:gdLst/>
              <a:ahLst/>
              <a:cxnLst/>
              <a:rect l="l" t="t" r="r" b="b"/>
              <a:pathLst>
                <a:path w="2157" h="1078" extrusionOk="0">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43"/>
            <p:cNvSpPr/>
            <p:nvPr/>
          </p:nvSpPr>
          <p:spPr>
            <a:xfrm>
              <a:off x="2738405" y="3199679"/>
              <a:ext cx="192090" cy="56442"/>
            </a:xfrm>
            <a:custGeom>
              <a:avLst/>
              <a:gdLst/>
              <a:ahLst/>
              <a:cxnLst/>
              <a:rect l="l" t="t" r="r" b="b"/>
              <a:pathLst>
                <a:path w="7324" h="2152" extrusionOk="0">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43"/>
            <p:cNvSpPr/>
            <p:nvPr/>
          </p:nvSpPr>
          <p:spPr>
            <a:xfrm>
              <a:off x="2738405" y="3199679"/>
              <a:ext cx="73463" cy="56442"/>
            </a:xfrm>
            <a:custGeom>
              <a:avLst/>
              <a:gdLst/>
              <a:ahLst/>
              <a:cxnLst/>
              <a:rect l="l" t="t" r="r" b="b"/>
              <a:pathLst>
                <a:path w="2801" h="2152" extrusionOk="0">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43"/>
            <p:cNvSpPr/>
            <p:nvPr/>
          </p:nvSpPr>
          <p:spPr>
            <a:xfrm>
              <a:off x="2704703" y="2900921"/>
              <a:ext cx="230986" cy="360497"/>
            </a:xfrm>
            <a:custGeom>
              <a:avLst/>
              <a:gdLst/>
              <a:ahLst/>
              <a:cxnLst/>
              <a:rect l="l" t="t" r="r" b="b"/>
              <a:pathLst>
                <a:path w="8807" h="13745" extrusionOk="0">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43"/>
            <p:cNvSpPr/>
            <p:nvPr/>
          </p:nvSpPr>
          <p:spPr>
            <a:xfrm>
              <a:off x="2857400" y="2959723"/>
              <a:ext cx="24995" cy="16261"/>
            </a:xfrm>
            <a:custGeom>
              <a:avLst/>
              <a:gdLst/>
              <a:ahLst/>
              <a:cxnLst/>
              <a:rect l="l" t="t" r="r" b="b"/>
              <a:pathLst>
                <a:path w="953" h="620" extrusionOk="0">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43"/>
            <p:cNvSpPr/>
            <p:nvPr/>
          </p:nvSpPr>
          <p:spPr>
            <a:xfrm>
              <a:off x="2783963" y="2968588"/>
              <a:ext cx="10622" cy="16314"/>
            </a:xfrm>
            <a:custGeom>
              <a:avLst/>
              <a:gdLst/>
              <a:ahLst/>
              <a:cxnLst/>
              <a:rect l="l" t="t" r="r" b="b"/>
              <a:pathLst>
                <a:path w="405" h="622" extrusionOk="0">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7" name="Google Shape;10677;p43"/>
          <p:cNvGrpSpPr/>
          <p:nvPr/>
        </p:nvGrpSpPr>
        <p:grpSpPr>
          <a:xfrm>
            <a:off x="3599599" y="4265223"/>
            <a:ext cx="465797" cy="427178"/>
            <a:chOff x="3072963" y="2903675"/>
            <a:chExt cx="387197" cy="355094"/>
          </a:xfrm>
        </p:grpSpPr>
        <p:sp>
          <p:nvSpPr>
            <p:cNvPr id="10678" name="Google Shape;10678;p43"/>
            <p:cNvSpPr/>
            <p:nvPr/>
          </p:nvSpPr>
          <p:spPr>
            <a:xfrm>
              <a:off x="3120540" y="3017949"/>
              <a:ext cx="79260" cy="87469"/>
            </a:xfrm>
            <a:custGeom>
              <a:avLst/>
              <a:gdLst/>
              <a:ahLst/>
              <a:cxnLst/>
              <a:rect l="l" t="t" r="r" b="b"/>
              <a:pathLst>
                <a:path w="3022" h="3335" extrusionOk="0">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43"/>
            <p:cNvSpPr/>
            <p:nvPr/>
          </p:nvSpPr>
          <p:spPr>
            <a:xfrm>
              <a:off x="3114482" y="3109430"/>
              <a:ext cx="91272" cy="19356"/>
            </a:xfrm>
            <a:custGeom>
              <a:avLst/>
              <a:gdLst/>
              <a:ahLst/>
              <a:cxnLst/>
              <a:rect l="l" t="t" r="r" b="b"/>
              <a:pathLst>
                <a:path w="3480" h="738" extrusionOk="0">
                  <a:moveTo>
                    <a:pt x="130" y="1"/>
                  </a:moveTo>
                  <a:lnTo>
                    <a:pt x="0" y="737"/>
                  </a:lnTo>
                  <a:lnTo>
                    <a:pt x="3479" y="737"/>
                  </a:lnTo>
                  <a:lnTo>
                    <a:pt x="3349"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43"/>
            <p:cNvSpPr/>
            <p:nvPr/>
          </p:nvSpPr>
          <p:spPr>
            <a:xfrm>
              <a:off x="3081409" y="3178985"/>
              <a:ext cx="125971" cy="19330"/>
            </a:xfrm>
            <a:custGeom>
              <a:avLst/>
              <a:gdLst/>
              <a:ahLst/>
              <a:cxnLst/>
              <a:rect l="l" t="t" r="r" b="b"/>
              <a:pathLst>
                <a:path w="4803" h="737" extrusionOk="0">
                  <a:moveTo>
                    <a:pt x="1" y="0"/>
                  </a:moveTo>
                  <a:lnTo>
                    <a:pt x="1" y="736"/>
                  </a:lnTo>
                  <a:lnTo>
                    <a:pt x="4605" y="736"/>
                  </a:lnTo>
                  <a:lnTo>
                    <a:pt x="4803"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43"/>
            <p:cNvSpPr/>
            <p:nvPr/>
          </p:nvSpPr>
          <p:spPr>
            <a:xfrm>
              <a:off x="3091873" y="3132799"/>
              <a:ext cx="131531" cy="42043"/>
            </a:xfrm>
            <a:custGeom>
              <a:avLst/>
              <a:gdLst/>
              <a:ahLst/>
              <a:cxnLst/>
              <a:rect l="l" t="t" r="r" b="b"/>
              <a:pathLst>
                <a:path w="5015" h="1603" extrusionOk="0">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43"/>
            <p:cNvSpPr/>
            <p:nvPr/>
          </p:nvSpPr>
          <p:spPr>
            <a:xfrm>
              <a:off x="3326111" y="3178985"/>
              <a:ext cx="125971" cy="19330"/>
            </a:xfrm>
            <a:custGeom>
              <a:avLst/>
              <a:gdLst/>
              <a:ahLst/>
              <a:cxnLst/>
              <a:rect l="l" t="t" r="r" b="b"/>
              <a:pathLst>
                <a:path w="4803" h="737" extrusionOk="0">
                  <a:moveTo>
                    <a:pt x="1" y="0"/>
                  </a:moveTo>
                  <a:lnTo>
                    <a:pt x="203" y="736"/>
                  </a:lnTo>
                  <a:lnTo>
                    <a:pt x="4803" y="736"/>
                  </a:lnTo>
                  <a:lnTo>
                    <a:pt x="4803"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43"/>
            <p:cNvSpPr/>
            <p:nvPr/>
          </p:nvSpPr>
          <p:spPr>
            <a:xfrm>
              <a:off x="3188050" y="3231231"/>
              <a:ext cx="157522" cy="19199"/>
            </a:xfrm>
            <a:custGeom>
              <a:avLst/>
              <a:gdLst/>
              <a:ahLst/>
              <a:cxnLst/>
              <a:rect l="l" t="t" r="r" b="b"/>
              <a:pathLst>
                <a:path w="6006" h="732" extrusionOk="0">
                  <a:moveTo>
                    <a:pt x="1" y="0"/>
                  </a:moveTo>
                  <a:lnTo>
                    <a:pt x="1" y="732"/>
                  </a:lnTo>
                  <a:lnTo>
                    <a:pt x="6006" y="732"/>
                  </a:lnTo>
                  <a:lnTo>
                    <a:pt x="6006"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43"/>
            <p:cNvSpPr/>
            <p:nvPr/>
          </p:nvSpPr>
          <p:spPr>
            <a:xfrm>
              <a:off x="3325744" y="2930322"/>
              <a:ext cx="95547" cy="83482"/>
            </a:xfrm>
            <a:custGeom>
              <a:avLst/>
              <a:gdLst/>
              <a:ahLst/>
              <a:cxnLst/>
              <a:rect l="l" t="t" r="r" b="b"/>
              <a:pathLst>
                <a:path w="3643" h="3183" extrusionOk="0">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43"/>
            <p:cNvSpPr/>
            <p:nvPr/>
          </p:nvSpPr>
          <p:spPr>
            <a:xfrm>
              <a:off x="3227181" y="3070194"/>
              <a:ext cx="79260" cy="87469"/>
            </a:xfrm>
            <a:custGeom>
              <a:avLst/>
              <a:gdLst/>
              <a:ahLst/>
              <a:cxnLst/>
              <a:rect l="l" t="t" r="r" b="b"/>
              <a:pathLst>
                <a:path w="3022" h="3335" extrusionOk="0">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43"/>
            <p:cNvSpPr/>
            <p:nvPr/>
          </p:nvSpPr>
          <p:spPr>
            <a:xfrm>
              <a:off x="3112462" y="2930322"/>
              <a:ext cx="95547" cy="83482"/>
            </a:xfrm>
            <a:custGeom>
              <a:avLst/>
              <a:gdLst/>
              <a:ahLst/>
              <a:cxnLst/>
              <a:rect l="l" t="t" r="r" b="b"/>
              <a:pathLst>
                <a:path w="3643" h="3183" extrusionOk="0">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43"/>
            <p:cNvSpPr/>
            <p:nvPr/>
          </p:nvSpPr>
          <p:spPr>
            <a:xfrm>
              <a:off x="3310086" y="3132799"/>
              <a:ext cx="131400" cy="42043"/>
            </a:xfrm>
            <a:custGeom>
              <a:avLst/>
              <a:gdLst/>
              <a:ahLst/>
              <a:cxnLst/>
              <a:rect l="l" t="t" r="r" b="b"/>
              <a:pathLst>
                <a:path w="5010" h="1603" extrusionOk="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43"/>
            <p:cNvSpPr/>
            <p:nvPr/>
          </p:nvSpPr>
          <p:spPr>
            <a:xfrm>
              <a:off x="3327764" y="3109430"/>
              <a:ext cx="91245" cy="19356"/>
            </a:xfrm>
            <a:custGeom>
              <a:avLst/>
              <a:gdLst/>
              <a:ahLst/>
              <a:cxnLst/>
              <a:rect l="l" t="t" r="r" b="b"/>
              <a:pathLst>
                <a:path w="3479" h="738" extrusionOk="0">
                  <a:moveTo>
                    <a:pt x="130" y="1"/>
                  </a:moveTo>
                  <a:lnTo>
                    <a:pt x="0" y="737"/>
                  </a:lnTo>
                  <a:lnTo>
                    <a:pt x="3479" y="737"/>
                  </a:lnTo>
                  <a:lnTo>
                    <a:pt x="3349"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43"/>
            <p:cNvSpPr/>
            <p:nvPr/>
          </p:nvSpPr>
          <p:spPr>
            <a:xfrm>
              <a:off x="3221123" y="3161675"/>
              <a:ext cx="91272" cy="19356"/>
            </a:xfrm>
            <a:custGeom>
              <a:avLst/>
              <a:gdLst/>
              <a:ahLst/>
              <a:cxnLst/>
              <a:rect l="l" t="t" r="r" b="b"/>
              <a:pathLst>
                <a:path w="3480" h="738" extrusionOk="0">
                  <a:moveTo>
                    <a:pt x="130" y="1"/>
                  </a:moveTo>
                  <a:lnTo>
                    <a:pt x="0" y="737"/>
                  </a:lnTo>
                  <a:lnTo>
                    <a:pt x="3479" y="737"/>
                  </a:lnTo>
                  <a:lnTo>
                    <a:pt x="3349"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43"/>
            <p:cNvSpPr/>
            <p:nvPr/>
          </p:nvSpPr>
          <p:spPr>
            <a:xfrm>
              <a:off x="3219103" y="2982568"/>
              <a:ext cx="95547" cy="83482"/>
            </a:xfrm>
            <a:custGeom>
              <a:avLst/>
              <a:gdLst/>
              <a:ahLst/>
              <a:cxnLst/>
              <a:rect l="l" t="t" r="r" b="b"/>
              <a:pathLst>
                <a:path w="3643" h="3183" extrusionOk="0">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43"/>
            <p:cNvSpPr/>
            <p:nvPr/>
          </p:nvSpPr>
          <p:spPr>
            <a:xfrm>
              <a:off x="3333822" y="3017949"/>
              <a:ext cx="79155" cy="87469"/>
            </a:xfrm>
            <a:custGeom>
              <a:avLst/>
              <a:gdLst/>
              <a:ahLst/>
              <a:cxnLst/>
              <a:rect l="l" t="t" r="r" b="b"/>
              <a:pathLst>
                <a:path w="3018" h="3335" extrusionOk="0">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43"/>
            <p:cNvSpPr/>
            <p:nvPr/>
          </p:nvSpPr>
          <p:spPr>
            <a:xfrm>
              <a:off x="3201295" y="3187168"/>
              <a:ext cx="131033" cy="37899"/>
            </a:xfrm>
            <a:custGeom>
              <a:avLst/>
              <a:gdLst/>
              <a:ahLst/>
              <a:cxnLst/>
              <a:rect l="l" t="t" r="r" b="b"/>
              <a:pathLst>
                <a:path w="4996" h="1445" extrusionOk="0">
                  <a:moveTo>
                    <a:pt x="390" y="1"/>
                  </a:moveTo>
                  <a:lnTo>
                    <a:pt x="1" y="1444"/>
                  </a:lnTo>
                  <a:lnTo>
                    <a:pt x="4995" y="1444"/>
                  </a:lnTo>
                  <a:lnTo>
                    <a:pt x="4601"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43"/>
            <p:cNvSpPr/>
            <p:nvPr/>
          </p:nvSpPr>
          <p:spPr>
            <a:xfrm>
              <a:off x="3326111" y="3178985"/>
              <a:ext cx="17572" cy="19330"/>
            </a:xfrm>
            <a:custGeom>
              <a:avLst/>
              <a:gdLst/>
              <a:ahLst/>
              <a:cxnLst/>
              <a:rect l="l" t="t" r="r" b="b"/>
              <a:pathLst>
                <a:path w="670" h="737" extrusionOk="0">
                  <a:moveTo>
                    <a:pt x="1" y="0"/>
                  </a:moveTo>
                  <a:lnTo>
                    <a:pt x="203" y="736"/>
                  </a:lnTo>
                  <a:lnTo>
                    <a:pt x="669" y="736"/>
                  </a:lnTo>
                  <a:lnTo>
                    <a:pt x="472"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43"/>
            <p:cNvSpPr/>
            <p:nvPr/>
          </p:nvSpPr>
          <p:spPr>
            <a:xfrm>
              <a:off x="3188050" y="3231231"/>
              <a:ext cx="12406" cy="19199"/>
            </a:xfrm>
            <a:custGeom>
              <a:avLst/>
              <a:gdLst/>
              <a:ahLst/>
              <a:cxnLst/>
              <a:rect l="l" t="t" r="r" b="b"/>
              <a:pathLst>
                <a:path w="473" h="732" extrusionOk="0">
                  <a:moveTo>
                    <a:pt x="1" y="0"/>
                  </a:moveTo>
                  <a:lnTo>
                    <a:pt x="1" y="732"/>
                  </a:lnTo>
                  <a:lnTo>
                    <a:pt x="472" y="732"/>
                  </a:lnTo>
                  <a:lnTo>
                    <a:pt x="472"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43"/>
            <p:cNvSpPr/>
            <p:nvPr/>
          </p:nvSpPr>
          <p:spPr>
            <a:xfrm>
              <a:off x="3325744" y="2930322"/>
              <a:ext cx="53766" cy="59641"/>
            </a:xfrm>
            <a:custGeom>
              <a:avLst/>
              <a:gdLst/>
              <a:ahLst/>
              <a:cxnLst/>
              <a:rect l="l" t="t" r="r" b="b"/>
              <a:pathLst>
                <a:path w="2050" h="2274" extrusionOk="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43"/>
            <p:cNvSpPr/>
            <p:nvPr/>
          </p:nvSpPr>
          <p:spPr>
            <a:xfrm>
              <a:off x="3325744" y="2994081"/>
              <a:ext cx="18307" cy="19723"/>
            </a:xfrm>
            <a:custGeom>
              <a:avLst/>
              <a:gdLst/>
              <a:ahLst/>
              <a:cxnLst/>
              <a:rect l="l" t="t" r="r" b="b"/>
              <a:pathLst>
                <a:path w="698" h="752" extrusionOk="0">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43"/>
            <p:cNvSpPr/>
            <p:nvPr/>
          </p:nvSpPr>
          <p:spPr>
            <a:xfrm>
              <a:off x="3227181" y="3070063"/>
              <a:ext cx="27539" cy="87495"/>
            </a:xfrm>
            <a:custGeom>
              <a:avLst/>
              <a:gdLst/>
              <a:ahLst/>
              <a:cxnLst/>
              <a:rect l="l" t="t" r="r" b="b"/>
              <a:pathLst>
                <a:path w="1050" h="3336" extrusionOk="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43"/>
            <p:cNvSpPr/>
            <p:nvPr/>
          </p:nvSpPr>
          <p:spPr>
            <a:xfrm>
              <a:off x="3120540" y="3017949"/>
              <a:ext cx="27539" cy="87469"/>
            </a:xfrm>
            <a:custGeom>
              <a:avLst/>
              <a:gdLst/>
              <a:ahLst/>
              <a:cxnLst/>
              <a:rect l="l" t="t" r="r" b="b"/>
              <a:pathLst>
                <a:path w="1050" h="3335" extrusionOk="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43"/>
            <p:cNvSpPr/>
            <p:nvPr/>
          </p:nvSpPr>
          <p:spPr>
            <a:xfrm>
              <a:off x="3114482" y="3109430"/>
              <a:ext cx="15789" cy="19356"/>
            </a:xfrm>
            <a:custGeom>
              <a:avLst/>
              <a:gdLst/>
              <a:ahLst/>
              <a:cxnLst/>
              <a:rect l="l" t="t" r="r" b="b"/>
              <a:pathLst>
                <a:path w="602" h="738" extrusionOk="0">
                  <a:moveTo>
                    <a:pt x="130" y="1"/>
                  </a:moveTo>
                  <a:lnTo>
                    <a:pt x="0" y="737"/>
                  </a:lnTo>
                  <a:lnTo>
                    <a:pt x="472" y="737"/>
                  </a:lnTo>
                  <a:lnTo>
                    <a:pt x="60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43"/>
            <p:cNvSpPr/>
            <p:nvPr/>
          </p:nvSpPr>
          <p:spPr>
            <a:xfrm>
              <a:off x="3081409" y="3178985"/>
              <a:ext cx="12406" cy="19199"/>
            </a:xfrm>
            <a:custGeom>
              <a:avLst/>
              <a:gdLst/>
              <a:ahLst/>
              <a:cxnLst/>
              <a:rect l="l" t="t" r="r" b="b"/>
              <a:pathLst>
                <a:path w="473" h="732" extrusionOk="0">
                  <a:moveTo>
                    <a:pt x="1" y="0"/>
                  </a:moveTo>
                  <a:lnTo>
                    <a:pt x="1" y="732"/>
                  </a:lnTo>
                  <a:lnTo>
                    <a:pt x="472" y="732"/>
                  </a:lnTo>
                  <a:lnTo>
                    <a:pt x="472"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43"/>
            <p:cNvSpPr/>
            <p:nvPr/>
          </p:nvSpPr>
          <p:spPr>
            <a:xfrm>
              <a:off x="3091873" y="3132799"/>
              <a:ext cx="23762" cy="42043"/>
            </a:xfrm>
            <a:custGeom>
              <a:avLst/>
              <a:gdLst/>
              <a:ahLst/>
              <a:cxnLst/>
              <a:rect l="l" t="t" r="r" b="b"/>
              <a:pathLst>
                <a:path w="906" h="1603" extrusionOk="0">
                  <a:moveTo>
                    <a:pt x="439" y="0"/>
                  </a:moveTo>
                  <a:lnTo>
                    <a:pt x="1" y="1602"/>
                  </a:lnTo>
                  <a:lnTo>
                    <a:pt x="473" y="1602"/>
                  </a:lnTo>
                  <a:lnTo>
                    <a:pt x="90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43"/>
            <p:cNvSpPr/>
            <p:nvPr/>
          </p:nvSpPr>
          <p:spPr>
            <a:xfrm>
              <a:off x="3112462" y="2994081"/>
              <a:ext cx="18307" cy="19723"/>
            </a:xfrm>
            <a:custGeom>
              <a:avLst/>
              <a:gdLst/>
              <a:ahLst/>
              <a:cxnLst/>
              <a:rect l="l" t="t" r="r" b="b"/>
              <a:pathLst>
                <a:path w="698" h="752" extrusionOk="0">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43"/>
            <p:cNvSpPr/>
            <p:nvPr/>
          </p:nvSpPr>
          <p:spPr>
            <a:xfrm>
              <a:off x="3112462" y="2930322"/>
              <a:ext cx="53898" cy="59641"/>
            </a:xfrm>
            <a:custGeom>
              <a:avLst/>
              <a:gdLst/>
              <a:ahLst/>
              <a:cxnLst/>
              <a:rect l="l" t="t" r="r" b="b"/>
              <a:pathLst>
                <a:path w="2055" h="2274" extrusionOk="0">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43"/>
            <p:cNvSpPr/>
            <p:nvPr/>
          </p:nvSpPr>
          <p:spPr>
            <a:xfrm>
              <a:off x="3310086" y="3132799"/>
              <a:ext cx="18831" cy="42043"/>
            </a:xfrm>
            <a:custGeom>
              <a:avLst/>
              <a:gdLst/>
              <a:ahLst/>
              <a:cxnLst/>
              <a:rect l="l" t="t" r="r" b="b"/>
              <a:pathLst>
                <a:path w="718" h="1603" extrusionOk="0">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43"/>
            <p:cNvSpPr/>
            <p:nvPr/>
          </p:nvSpPr>
          <p:spPr>
            <a:xfrm>
              <a:off x="3327764" y="3109430"/>
              <a:ext cx="15789" cy="19356"/>
            </a:xfrm>
            <a:custGeom>
              <a:avLst/>
              <a:gdLst/>
              <a:ahLst/>
              <a:cxnLst/>
              <a:rect l="l" t="t" r="r" b="b"/>
              <a:pathLst>
                <a:path w="602" h="738" extrusionOk="0">
                  <a:moveTo>
                    <a:pt x="130" y="1"/>
                  </a:moveTo>
                  <a:lnTo>
                    <a:pt x="0" y="737"/>
                  </a:lnTo>
                  <a:lnTo>
                    <a:pt x="472" y="737"/>
                  </a:lnTo>
                  <a:lnTo>
                    <a:pt x="60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43"/>
            <p:cNvSpPr/>
            <p:nvPr/>
          </p:nvSpPr>
          <p:spPr>
            <a:xfrm>
              <a:off x="3221123" y="3161675"/>
              <a:ext cx="15789" cy="19356"/>
            </a:xfrm>
            <a:custGeom>
              <a:avLst/>
              <a:gdLst/>
              <a:ahLst/>
              <a:cxnLst/>
              <a:rect l="l" t="t" r="r" b="b"/>
              <a:pathLst>
                <a:path w="602" h="738" extrusionOk="0">
                  <a:moveTo>
                    <a:pt x="130" y="1"/>
                  </a:moveTo>
                  <a:lnTo>
                    <a:pt x="0" y="737"/>
                  </a:lnTo>
                  <a:lnTo>
                    <a:pt x="472" y="737"/>
                  </a:lnTo>
                  <a:lnTo>
                    <a:pt x="60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43"/>
            <p:cNvSpPr/>
            <p:nvPr/>
          </p:nvSpPr>
          <p:spPr>
            <a:xfrm>
              <a:off x="3219103" y="3046353"/>
              <a:ext cx="18307" cy="19697"/>
            </a:xfrm>
            <a:custGeom>
              <a:avLst/>
              <a:gdLst/>
              <a:ahLst/>
              <a:cxnLst/>
              <a:rect l="l" t="t" r="r" b="b"/>
              <a:pathLst>
                <a:path w="698" h="751" extrusionOk="0">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43"/>
            <p:cNvSpPr/>
            <p:nvPr/>
          </p:nvSpPr>
          <p:spPr>
            <a:xfrm>
              <a:off x="3219129" y="2982541"/>
              <a:ext cx="53871" cy="59668"/>
            </a:xfrm>
            <a:custGeom>
              <a:avLst/>
              <a:gdLst/>
              <a:ahLst/>
              <a:cxnLst/>
              <a:rect l="l" t="t" r="r" b="b"/>
              <a:pathLst>
                <a:path w="2054" h="2275" extrusionOk="0">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43"/>
            <p:cNvSpPr/>
            <p:nvPr/>
          </p:nvSpPr>
          <p:spPr>
            <a:xfrm>
              <a:off x="3333822" y="3017949"/>
              <a:ext cx="27539" cy="87469"/>
            </a:xfrm>
            <a:custGeom>
              <a:avLst/>
              <a:gdLst/>
              <a:ahLst/>
              <a:cxnLst/>
              <a:rect l="l" t="t" r="r" b="b"/>
              <a:pathLst>
                <a:path w="1050" h="3335" extrusionOk="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43"/>
            <p:cNvSpPr/>
            <p:nvPr/>
          </p:nvSpPr>
          <p:spPr>
            <a:xfrm>
              <a:off x="3201295" y="3187168"/>
              <a:ext cx="22634" cy="37899"/>
            </a:xfrm>
            <a:custGeom>
              <a:avLst/>
              <a:gdLst/>
              <a:ahLst/>
              <a:cxnLst/>
              <a:rect l="l" t="t" r="r" b="b"/>
              <a:pathLst>
                <a:path w="863" h="1445" extrusionOk="0">
                  <a:moveTo>
                    <a:pt x="390" y="1"/>
                  </a:moveTo>
                  <a:lnTo>
                    <a:pt x="1" y="1444"/>
                  </a:lnTo>
                  <a:lnTo>
                    <a:pt x="467" y="1444"/>
                  </a:lnTo>
                  <a:lnTo>
                    <a:pt x="86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43"/>
            <p:cNvSpPr/>
            <p:nvPr/>
          </p:nvSpPr>
          <p:spPr>
            <a:xfrm>
              <a:off x="3072963" y="2903675"/>
              <a:ext cx="387197" cy="355094"/>
            </a:xfrm>
            <a:custGeom>
              <a:avLst/>
              <a:gdLst/>
              <a:ahLst/>
              <a:cxnLst/>
              <a:rect l="l" t="t" r="r" b="b"/>
              <a:pathLst>
                <a:path w="14763" h="13539" extrusionOk="0">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2" name="Google Shape;10712;p43"/>
          <p:cNvGrpSpPr/>
          <p:nvPr/>
        </p:nvGrpSpPr>
        <p:grpSpPr>
          <a:xfrm>
            <a:off x="4687533" y="4326181"/>
            <a:ext cx="438915" cy="305042"/>
            <a:chOff x="3977314" y="2954347"/>
            <a:chExt cx="364851" cy="253567"/>
          </a:xfrm>
        </p:grpSpPr>
        <p:sp>
          <p:nvSpPr>
            <p:cNvPr id="10713" name="Google Shape;10713;p43"/>
            <p:cNvSpPr/>
            <p:nvPr/>
          </p:nvSpPr>
          <p:spPr>
            <a:xfrm>
              <a:off x="3983110" y="2989938"/>
              <a:ext cx="353127" cy="212653"/>
            </a:xfrm>
            <a:custGeom>
              <a:avLst/>
              <a:gdLst/>
              <a:ahLst/>
              <a:cxnLst/>
              <a:rect l="l" t="t" r="r" b="b"/>
              <a:pathLst>
                <a:path w="13464" h="8108" extrusionOk="0">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43"/>
            <p:cNvSpPr/>
            <p:nvPr/>
          </p:nvSpPr>
          <p:spPr>
            <a:xfrm>
              <a:off x="3983110" y="2989938"/>
              <a:ext cx="194110" cy="212653"/>
            </a:xfrm>
            <a:custGeom>
              <a:avLst/>
              <a:gdLst/>
              <a:ahLst/>
              <a:cxnLst/>
              <a:rect l="l" t="t" r="r" b="b"/>
              <a:pathLst>
                <a:path w="7401" h="8108" extrusionOk="0">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43"/>
            <p:cNvSpPr/>
            <p:nvPr/>
          </p:nvSpPr>
          <p:spPr>
            <a:xfrm>
              <a:off x="4077634" y="3020230"/>
              <a:ext cx="158152" cy="152198"/>
            </a:xfrm>
            <a:custGeom>
              <a:avLst/>
              <a:gdLst/>
              <a:ahLst/>
              <a:cxnLst/>
              <a:rect l="l" t="t" r="r" b="b"/>
              <a:pathLst>
                <a:path w="6030" h="5803" extrusionOk="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43"/>
            <p:cNvSpPr/>
            <p:nvPr/>
          </p:nvSpPr>
          <p:spPr>
            <a:xfrm>
              <a:off x="4083561" y="3020204"/>
              <a:ext cx="90511" cy="152119"/>
            </a:xfrm>
            <a:custGeom>
              <a:avLst/>
              <a:gdLst/>
              <a:ahLst/>
              <a:cxnLst/>
              <a:rect l="l" t="t" r="r" b="b"/>
              <a:pathLst>
                <a:path w="3451" h="5800" extrusionOk="0">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43"/>
            <p:cNvSpPr/>
            <p:nvPr/>
          </p:nvSpPr>
          <p:spPr>
            <a:xfrm>
              <a:off x="4108425" y="3057841"/>
              <a:ext cx="89619" cy="76873"/>
            </a:xfrm>
            <a:custGeom>
              <a:avLst/>
              <a:gdLst/>
              <a:ahLst/>
              <a:cxnLst/>
              <a:rect l="l" t="t" r="r" b="b"/>
              <a:pathLst>
                <a:path w="3417" h="2931" extrusionOk="0">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43"/>
            <p:cNvSpPr/>
            <p:nvPr/>
          </p:nvSpPr>
          <p:spPr>
            <a:xfrm>
              <a:off x="4121303" y="3057893"/>
              <a:ext cx="53268" cy="76847"/>
            </a:xfrm>
            <a:custGeom>
              <a:avLst/>
              <a:gdLst/>
              <a:ahLst/>
              <a:cxnLst/>
              <a:rect l="l" t="t" r="r" b="b"/>
              <a:pathLst>
                <a:path w="2031" h="2930" extrusionOk="0">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43"/>
            <p:cNvSpPr/>
            <p:nvPr/>
          </p:nvSpPr>
          <p:spPr>
            <a:xfrm>
              <a:off x="4169116" y="3060280"/>
              <a:ext cx="30948" cy="26595"/>
            </a:xfrm>
            <a:custGeom>
              <a:avLst/>
              <a:gdLst/>
              <a:ahLst/>
              <a:cxnLst/>
              <a:rect l="l" t="t" r="r" b="b"/>
              <a:pathLst>
                <a:path w="1180" h="1014" extrusionOk="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43"/>
            <p:cNvSpPr/>
            <p:nvPr/>
          </p:nvSpPr>
          <p:spPr>
            <a:xfrm>
              <a:off x="4268675" y="3004100"/>
              <a:ext cx="35250" cy="24444"/>
            </a:xfrm>
            <a:custGeom>
              <a:avLst/>
              <a:gdLst/>
              <a:ahLst/>
              <a:cxnLst/>
              <a:rect l="l" t="t" r="r" b="b"/>
              <a:pathLst>
                <a:path w="1344" h="932" extrusionOk="0">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43"/>
            <p:cNvSpPr/>
            <p:nvPr/>
          </p:nvSpPr>
          <p:spPr>
            <a:xfrm>
              <a:off x="4044850" y="2954347"/>
              <a:ext cx="214488" cy="54527"/>
            </a:xfrm>
            <a:custGeom>
              <a:avLst/>
              <a:gdLst/>
              <a:ahLst/>
              <a:cxnLst/>
              <a:rect l="l" t="t" r="r" b="b"/>
              <a:pathLst>
                <a:path w="8178" h="2079" extrusionOk="0">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43"/>
            <p:cNvSpPr/>
            <p:nvPr/>
          </p:nvSpPr>
          <p:spPr>
            <a:xfrm>
              <a:off x="3977314" y="2984640"/>
              <a:ext cx="364851" cy="223275"/>
            </a:xfrm>
            <a:custGeom>
              <a:avLst/>
              <a:gdLst/>
              <a:ahLst/>
              <a:cxnLst/>
              <a:rect l="l" t="t" r="r" b="b"/>
              <a:pathLst>
                <a:path w="13911" h="8513" extrusionOk="0">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43"/>
            <p:cNvSpPr/>
            <p:nvPr/>
          </p:nvSpPr>
          <p:spPr>
            <a:xfrm>
              <a:off x="4072598" y="3014985"/>
              <a:ext cx="178347" cy="162742"/>
            </a:xfrm>
            <a:custGeom>
              <a:avLst/>
              <a:gdLst/>
              <a:ahLst/>
              <a:cxnLst/>
              <a:rect l="l" t="t" r="r" b="b"/>
              <a:pathLst>
                <a:path w="6800" h="6205" extrusionOk="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43"/>
            <p:cNvSpPr/>
            <p:nvPr/>
          </p:nvSpPr>
          <p:spPr>
            <a:xfrm>
              <a:off x="4101475" y="3052779"/>
              <a:ext cx="101763" cy="87049"/>
            </a:xfrm>
            <a:custGeom>
              <a:avLst/>
              <a:gdLst/>
              <a:ahLst/>
              <a:cxnLst/>
              <a:rect l="l" t="t" r="r" b="b"/>
              <a:pathLst>
                <a:path w="3880" h="3319" extrusionOk="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43"/>
          <p:cNvGrpSpPr/>
          <p:nvPr/>
        </p:nvGrpSpPr>
        <p:grpSpPr>
          <a:xfrm>
            <a:off x="3641027" y="5356122"/>
            <a:ext cx="439263" cy="439389"/>
            <a:chOff x="3107400" y="3810491"/>
            <a:chExt cx="365139" cy="365244"/>
          </a:xfrm>
        </p:grpSpPr>
        <p:sp>
          <p:nvSpPr>
            <p:cNvPr id="10726" name="Google Shape;10726;p43"/>
            <p:cNvSpPr/>
            <p:nvPr/>
          </p:nvSpPr>
          <p:spPr>
            <a:xfrm>
              <a:off x="3113091" y="3816287"/>
              <a:ext cx="269199" cy="269199"/>
            </a:xfrm>
            <a:custGeom>
              <a:avLst/>
              <a:gdLst/>
              <a:ahLst/>
              <a:cxnLst/>
              <a:rect l="l" t="t" r="r" b="b"/>
              <a:pathLst>
                <a:path w="10264" h="10264" extrusionOk="0">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43"/>
            <p:cNvSpPr/>
            <p:nvPr/>
          </p:nvSpPr>
          <p:spPr>
            <a:xfrm>
              <a:off x="3184011" y="3891875"/>
              <a:ext cx="122823" cy="118076"/>
            </a:xfrm>
            <a:custGeom>
              <a:avLst/>
              <a:gdLst/>
              <a:ahLst/>
              <a:cxnLst/>
              <a:rect l="l" t="t" r="r" b="b"/>
              <a:pathLst>
                <a:path w="4683" h="4502" extrusionOk="0">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43"/>
            <p:cNvSpPr/>
            <p:nvPr/>
          </p:nvSpPr>
          <p:spPr>
            <a:xfrm>
              <a:off x="3208507" y="3921538"/>
              <a:ext cx="68664" cy="58750"/>
            </a:xfrm>
            <a:custGeom>
              <a:avLst/>
              <a:gdLst/>
              <a:ahLst/>
              <a:cxnLst/>
              <a:rect l="l" t="t" r="r" b="b"/>
              <a:pathLst>
                <a:path w="2618" h="2240" extrusionOk="0">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43"/>
            <p:cNvSpPr/>
            <p:nvPr/>
          </p:nvSpPr>
          <p:spPr>
            <a:xfrm>
              <a:off x="3211156" y="3922928"/>
              <a:ext cx="48101" cy="42934"/>
            </a:xfrm>
            <a:custGeom>
              <a:avLst/>
              <a:gdLst/>
              <a:ahLst/>
              <a:cxnLst/>
              <a:rect l="l" t="t" r="r" b="b"/>
              <a:pathLst>
                <a:path w="1834" h="1637" extrusionOk="0">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43"/>
            <p:cNvSpPr/>
            <p:nvPr/>
          </p:nvSpPr>
          <p:spPr>
            <a:xfrm>
              <a:off x="3289891" y="3993087"/>
              <a:ext cx="176957" cy="176957"/>
            </a:xfrm>
            <a:custGeom>
              <a:avLst/>
              <a:gdLst/>
              <a:ahLst/>
              <a:cxnLst/>
              <a:rect l="l" t="t" r="r" b="b"/>
              <a:pathLst>
                <a:path w="6747" h="6747" extrusionOk="0">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43"/>
            <p:cNvSpPr/>
            <p:nvPr/>
          </p:nvSpPr>
          <p:spPr>
            <a:xfrm>
              <a:off x="3319423" y="4037385"/>
              <a:ext cx="103258" cy="88387"/>
            </a:xfrm>
            <a:custGeom>
              <a:avLst/>
              <a:gdLst/>
              <a:ahLst/>
              <a:cxnLst/>
              <a:rect l="l" t="t" r="r" b="b"/>
              <a:pathLst>
                <a:path w="3937" h="3370" extrusionOk="0">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43"/>
            <p:cNvSpPr/>
            <p:nvPr/>
          </p:nvSpPr>
          <p:spPr>
            <a:xfrm>
              <a:off x="3343028" y="4055063"/>
              <a:ext cx="61976" cy="53111"/>
            </a:xfrm>
            <a:custGeom>
              <a:avLst/>
              <a:gdLst/>
              <a:ahLst/>
              <a:cxnLst/>
              <a:rect l="l" t="t" r="r" b="b"/>
              <a:pathLst>
                <a:path w="2363" h="2025" extrusionOk="0">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43"/>
            <p:cNvSpPr/>
            <p:nvPr/>
          </p:nvSpPr>
          <p:spPr>
            <a:xfrm>
              <a:off x="3345415" y="4056558"/>
              <a:ext cx="41938" cy="37558"/>
            </a:xfrm>
            <a:custGeom>
              <a:avLst/>
              <a:gdLst/>
              <a:ahLst/>
              <a:cxnLst/>
              <a:rect l="l" t="t" r="r" b="b"/>
              <a:pathLst>
                <a:path w="1599" h="1432" extrusionOk="0">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43"/>
            <p:cNvSpPr/>
            <p:nvPr/>
          </p:nvSpPr>
          <p:spPr>
            <a:xfrm>
              <a:off x="3107400" y="3810491"/>
              <a:ext cx="365139" cy="365244"/>
            </a:xfrm>
            <a:custGeom>
              <a:avLst/>
              <a:gdLst/>
              <a:ahLst/>
              <a:cxnLst/>
              <a:rect l="l" t="t" r="r" b="b"/>
              <a:pathLst>
                <a:path w="13922" h="13926" extrusionOk="0">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5" name="Google Shape;10735;p43"/>
          <p:cNvGrpSpPr/>
          <p:nvPr/>
        </p:nvGrpSpPr>
        <p:grpSpPr>
          <a:xfrm>
            <a:off x="4694348" y="5941848"/>
            <a:ext cx="427715" cy="406890"/>
            <a:chOff x="3982979" y="4297378"/>
            <a:chExt cx="355540" cy="338230"/>
          </a:xfrm>
        </p:grpSpPr>
        <p:sp>
          <p:nvSpPr>
            <p:cNvPr id="10736" name="Google Shape;10736;p43"/>
            <p:cNvSpPr/>
            <p:nvPr/>
          </p:nvSpPr>
          <p:spPr>
            <a:xfrm>
              <a:off x="4004197" y="4302414"/>
              <a:ext cx="276018" cy="276018"/>
            </a:xfrm>
            <a:custGeom>
              <a:avLst/>
              <a:gdLst/>
              <a:ahLst/>
              <a:cxnLst/>
              <a:rect l="l" t="t" r="r" b="b"/>
              <a:pathLst>
                <a:path w="10524" h="10524" extrusionOk="0">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43"/>
            <p:cNvSpPr/>
            <p:nvPr/>
          </p:nvSpPr>
          <p:spPr>
            <a:xfrm>
              <a:off x="4030687" y="4328904"/>
              <a:ext cx="223012" cy="223012"/>
            </a:xfrm>
            <a:custGeom>
              <a:avLst/>
              <a:gdLst/>
              <a:ahLst/>
              <a:cxnLst/>
              <a:rect l="l" t="t" r="r" b="b"/>
              <a:pathLst>
                <a:path w="8503" h="8503" extrusionOk="0">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43"/>
            <p:cNvSpPr/>
            <p:nvPr/>
          </p:nvSpPr>
          <p:spPr>
            <a:xfrm>
              <a:off x="4089882" y="4334333"/>
              <a:ext cx="104648" cy="212285"/>
            </a:xfrm>
            <a:custGeom>
              <a:avLst/>
              <a:gdLst/>
              <a:ahLst/>
              <a:cxnLst/>
              <a:rect l="l" t="t" r="r" b="b"/>
              <a:pathLst>
                <a:path w="3990" h="8094" extrusionOk="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43"/>
            <p:cNvSpPr/>
            <p:nvPr/>
          </p:nvSpPr>
          <p:spPr>
            <a:xfrm>
              <a:off x="4183147" y="4482859"/>
              <a:ext cx="150205" cy="147818"/>
            </a:xfrm>
            <a:custGeom>
              <a:avLst/>
              <a:gdLst/>
              <a:ahLst/>
              <a:cxnLst/>
              <a:rect l="l" t="t" r="r" b="b"/>
              <a:pathLst>
                <a:path w="5727" h="5636" extrusionOk="0">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43"/>
            <p:cNvSpPr/>
            <p:nvPr/>
          </p:nvSpPr>
          <p:spPr>
            <a:xfrm>
              <a:off x="4183252" y="4493481"/>
              <a:ext cx="46606" cy="110051"/>
            </a:xfrm>
            <a:custGeom>
              <a:avLst/>
              <a:gdLst/>
              <a:ahLst/>
              <a:cxnLst/>
              <a:rect l="l" t="t" r="r" b="b"/>
              <a:pathLst>
                <a:path w="1777" h="4196" extrusionOk="0">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43"/>
            <p:cNvSpPr/>
            <p:nvPr/>
          </p:nvSpPr>
          <p:spPr>
            <a:xfrm>
              <a:off x="4243969" y="4482990"/>
              <a:ext cx="19592" cy="25519"/>
            </a:xfrm>
            <a:custGeom>
              <a:avLst/>
              <a:gdLst/>
              <a:ahLst/>
              <a:cxnLst/>
              <a:rect l="l" t="t" r="r" b="b"/>
              <a:pathLst>
                <a:path w="747" h="973" extrusionOk="0">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43"/>
            <p:cNvSpPr/>
            <p:nvPr/>
          </p:nvSpPr>
          <p:spPr>
            <a:xfrm>
              <a:off x="4222751" y="4595952"/>
              <a:ext cx="22870" cy="34725"/>
            </a:xfrm>
            <a:custGeom>
              <a:avLst/>
              <a:gdLst/>
              <a:ahLst/>
              <a:cxnLst/>
              <a:rect l="l" t="t" r="r" b="b"/>
              <a:pathLst>
                <a:path w="872" h="1324" extrusionOk="0">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43"/>
            <p:cNvSpPr/>
            <p:nvPr/>
          </p:nvSpPr>
          <p:spPr>
            <a:xfrm>
              <a:off x="4209296" y="4520102"/>
              <a:ext cx="86813" cy="74355"/>
            </a:xfrm>
            <a:custGeom>
              <a:avLst/>
              <a:gdLst/>
              <a:ahLst/>
              <a:cxnLst/>
              <a:rect l="l" t="t" r="r" b="b"/>
              <a:pathLst>
                <a:path w="3310" h="2835" extrusionOk="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43"/>
            <p:cNvSpPr/>
            <p:nvPr/>
          </p:nvSpPr>
          <p:spPr>
            <a:xfrm>
              <a:off x="4083824" y="4329796"/>
              <a:ext cx="116765" cy="221255"/>
            </a:xfrm>
            <a:custGeom>
              <a:avLst/>
              <a:gdLst/>
              <a:ahLst/>
              <a:cxnLst/>
              <a:rect l="l" t="t" r="r" b="b"/>
              <a:pathLst>
                <a:path w="4452" h="8436" extrusionOk="0">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43"/>
            <p:cNvSpPr/>
            <p:nvPr/>
          </p:nvSpPr>
          <p:spPr>
            <a:xfrm>
              <a:off x="4223144" y="4530961"/>
              <a:ext cx="61346" cy="52560"/>
            </a:xfrm>
            <a:custGeom>
              <a:avLst/>
              <a:gdLst/>
              <a:ahLst/>
              <a:cxnLst/>
              <a:rect l="l" t="t" r="r" b="b"/>
              <a:pathLst>
                <a:path w="2339" h="2004" extrusionOk="0">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43"/>
            <p:cNvSpPr/>
            <p:nvPr/>
          </p:nvSpPr>
          <p:spPr>
            <a:xfrm>
              <a:off x="3982979" y="4297378"/>
              <a:ext cx="355540" cy="338230"/>
            </a:xfrm>
            <a:custGeom>
              <a:avLst/>
              <a:gdLst/>
              <a:ahLst/>
              <a:cxnLst/>
              <a:rect l="l" t="t" r="r" b="b"/>
              <a:pathLst>
                <a:path w="13556" h="12896" extrusionOk="0">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7" name="Google Shape;10747;p43"/>
          <p:cNvSpPr/>
          <p:nvPr/>
        </p:nvSpPr>
        <p:spPr>
          <a:xfrm>
            <a:off x="4230394" y="3447502"/>
            <a:ext cx="30540" cy="60008"/>
          </a:xfrm>
          <a:custGeom>
            <a:avLst/>
            <a:gdLst/>
            <a:ahLst/>
            <a:cxnLst/>
            <a:rect l="l" t="t" r="r" b="b"/>
            <a:pathLst>
              <a:path w="968" h="1902" extrusionOk="0">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43"/>
          <p:cNvSpPr/>
          <p:nvPr/>
        </p:nvSpPr>
        <p:spPr>
          <a:xfrm>
            <a:off x="4210075" y="3537548"/>
            <a:ext cx="20507" cy="52689"/>
          </a:xfrm>
          <a:custGeom>
            <a:avLst/>
            <a:gdLst/>
            <a:ahLst/>
            <a:cxnLst/>
            <a:rect l="l" t="t" r="r" b="b"/>
            <a:pathLst>
              <a:path w="650" h="1670" extrusionOk="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9" name="Google Shape;10749;p43"/>
          <p:cNvGrpSpPr/>
          <p:nvPr/>
        </p:nvGrpSpPr>
        <p:grpSpPr>
          <a:xfrm>
            <a:off x="4203814" y="3162807"/>
            <a:ext cx="352275" cy="433804"/>
            <a:chOff x="3575220" y="1987286"/>
            <a:chExt cx="292830" cy="360602"/>
          </a:xfrm>
        </p:grpSpPr>
        <p:sp>
          <p:nvSpPr>
            <p:cNvPr id="10750" name="Google Shape;10750;p43"/>
            <p:cNvSpPr/>
            <p:nvPr/>
          </p:nvSpPr>
          <p:spPr>
            <a:xfrm>
              <a:off x="3687552" y="2037748"/>
              <a:ext cx="67798" cy="50881"/>
            </a:xfrm>
            <a:custGeom>
              <a:avLst/>
              <a:gdLst/>
              <a:ahLst/>
              <a:cxnLst/>
              <a:rect l="l" t="t" r="r" b="b"/>
              <a:pathLst>
                <a:path w="2585" h="1940" extrusionOk="0">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43"/>
            <p:cNvSpPr/>
            <p:nvPr/>
          </p:nvSpPr>
          <p:spPr>
            <a:xfrm>
              <a:off x="3687684" y="2055557"/>
              <a:ext cx="67667" cy="33073"/>
            </a:xfrm>
            <a:custGeom>
              <a:avLst/>
              <a:gdLst/>
              <a:ahLst/>
              <a:cxnLst/>
              <a:rect l="l" t="t" r="r" b="b"/>
              <a:pathLst>
                <a:path w="2580" h="1261" extrusionOk="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43"/>
            <p:cNvSpPr/>
            <p:nvPr/>
          </p:nvSpPr>
          <p:spPr>
            <a:xfrm>
              <a:off x="3687815" y="2065654"/>
              <a:ext cx="16917" cy="22975"/>
            </a:xfrm>
            <a:custGeom>
              <a:avLst/>
              <a:gdLst/>
              <a:ahLst/>
              <a:cxnLst/>
              <a:rect l="l" t="t" r="r" b="b"/>
              <a:pathLst>
                <a:path w="645" h="876" extrusionOk="0">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43"/>
            <p:cNvSpPr/>
            <p:nvPr/>
          </p:nvSpPr>
          <p:spPr>
            <a:xfrm>
              <a:off x="3738539" y="2065654"/>
              <a:ext cx="16943" cy="22975"/>
            </a:xfrm>
            <a:custGeom>
              <a:avLst/>
              <a:gdLst/>
              <a:ahLst/>
              <a:cxnLst/>
              <a:rect l="l" t="t" r="r" b="b"/>
              <a:pathLst>
                <a:path w="646" h="876" extrusionOk="0">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43"/>
            <p:cNvSpPr/>
            <p:nvPr/>
          </p:nvSpPr>
          <p:spPr>
            <a:xfrm>
              <a:off x="3699040" y="1992584"/>
              <a:ext cx="45190" cy="50881"/>
            </a:xfrm>
            <a:custGeom>
              <a:avLst/>
              <a:gdLst/>
              <a:ahLst/>
              <a:cxnLst/>
              <a:rect l="l" t="t" r="r" b="b"/>
              <a:pathLst>
                <a:path w="1723" h="1940" extrusionOk="0">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43"/>
            <p:cNvSpPr/>
            <p:nvPr/>
          </p:nvSpPr>
          <p:spPr>
            <a:xfrm>
              <a:off x="3699040" y="1992584"/>
              <a:ext cx="31053" cy="50803"/>
            </a:xfrm>
            <a:custGeom>
              <a:avLst/>
              <a:gdLst/>
              <a:ahLst/>
              <a:cxnLst/>
              <a:rect l="l" t="t" r="r" b="b"/>
              <a:pathLst>
                <a:path w="1184" h="1937" extrusionOk="0">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43"/>
            <p:cNvSpPr/>
            <p:nvPr/>
          </p:nvSpPr>
          <p:spPr>
            <a:xfrm>
              <a:off x="3699040" y="1992584"/>
              <a:ext cx="45190" cy="22608"/>
            </a:xfrm>
            <a:custGeom>
              <a:avLst/>
              <a:gdLst/>
              <a:ahLst/>
              <a:cxnLst/>
              <a:rect l="l" t="t" r="r" b="b"/>
              <a:pathLst>
                <a:path w="1723" h="862" extrusionOk="0">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43"/>
            <p:cNvSpPr/>
            <p:nvPr/>
          </p:nvSpPr>
          <p:spPr>
            <a:xfrm>
              <a:off x="3699040" y="1992584"/>
              <a:ext cx="31053" cy="20589"/>
            </a:xfrm>
            <a:custGeom>
              <a:avLst/>
              <a:gdLst/>
              <a:ahLst/>
              <a:cxnLst/>
              <a:rect l="l" t="t" r="r" b="b"/>
              <a:pathLst>
                <a:path w="1184" h="785" extrusionOk="0">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43"/>
            <p:cNvSpPr/>
            <p:nvPr/>
          </p:nvSpPr>
          <p:spPr>
            <a:xfrm>
              <a:off x="3687684" y="2105520"/>
              <a:ext cx="67798" cy="135439"/>
            </a:xfrm>
            <a:custGeom>
              <a:avLst/>
              <a:gdLst/>
              <a:ahLst/>
              <a:cxnLst/>
              <a:rect l="l" t="t" r="r" b="b"/>
              <a:pathLst>
                <a:path w="2585" h="5164" extrusionOk="0">
                  <a:moveTo>
                    <a:pt x="0" y="1"/>
                  </a:moveTo>
                  <a:lnTo>
                    <a:pt x="0" y="5164"/>
                  </a:lnTo>
                  <a:lnTo>
                    <a:pt x="2584" y="5164"/>
                  </a:lnTo>
                  <a:lnTo>
                    <a:pt x="258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43"/>
            <p:cNvSpPr/>
            <p:nvPr/>
          </p:nvSpPr>
          <p:spPr>
            <a:xfrm>
              <a:off x="3687684" y="2184517"/>
              <a:ext cx="67798" cy="56442"/>
            </a:xfrm>
            <a:custGeom>
              <a:avLst/>
              <a:gdLst/>
              <a:ahLst/>
              <a:cxnLst/>
              <a:rect l="l" t="t" r="r" b="b"/>
              <a:pathLst>
                <a:path w="2585" h="2152" extrusionOk="0">
                  <a:moveTo>
                    <a:pt x="0" y="1"/>
                  </a:moveTo>
                  <a:lnTo>
                    <a:pt x="0" y="2152"/>
                  </a:lnTo>
                  <a:lnTo>
                    <a:pt x="2584" y="2152"/>
                  </a:lnTo>
                  <a:lnTo>
                    <a:pt x="2584"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43"/>
            <p:cNvSpPr/>
            <p:nvPr/>
          </p:nvSpPr>
          <p:spPr>
            <a:xfrm>
              <a:off x="3648185" y="2167601"/>
              <a:ext cx="45190" cy="67798"/>
            </a:xfrm>
            <a:custGeom>
              <a:avLst/>
              <a:gdLst/>
              <a:ahLst/>
              <a:cxnLst/>
              <a:rect l="l" t="t" r="r" b="b"/>
              <a:pathLst>
                <a:path w="1723" h="2585" extrusionOk="0">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43"/>
            <p:cNvSpPr/>
            <p:nvPr/>
          </p:nvSpPr>
          <p:spPr>
            <a:xfrm>
              <a:off x="3648290" y="2167601"/>
              <a:ext cx="25414" cy="67798"/>
            </a:xfrm>
            <a:custGeom>
              <a:avLst/>
              <a:gdLst/>
              <a:ahLst/>
              <a:cxnLst/>
              <a:rect l="l" t="t" r="r" b="b"/>
              <a:pathLst>
                <a:path w="969" h="2585" extrusionOk="0">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43"/>
            <p:cNvSpPr/>
            <p:nvPr/>
          </p:nvSpPr>
          <p:spPr>
            <a:xfrm>
              <a:off x="3648185" y="2167601"/>
              <a:ext cx="45190" cy="50776"/>
            </a:xfrm>
            <a:custGeom>
              <a:avLst/>
              <a:gdLst/>
              <a:ahLst/>
              <a:cxnLst/>
              <a:rect l="l" t="t" r="r" b="b"/>
              <a:pathLst>
                <a:path w="1723" h="1936" extrusionOk="0">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43"/>
            <p:cNvSpPr/>
            <p:nvPr/>
          </p:nvSpPr>
          <p:spPr>
            <a:xfrm>
              <a:off x="3648290" y="2167601"/>
              <a:ext cx="25414" cy="50514"/>
            </a:xfrm>
            <a:custGeom>
              <a:avLst/>
              <a:gdLst/>
              <a:ahLst/>
              <a:cxnLst/>
              <a:rect l="l" t="t" r="r" b="b"/>
              <a:pathLst>
                <a:path w="969" h="1926" extrusionOk="0">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43"/>
            <p:cNvSpPr/>
            <p:nvPr/>
          </p:nvSpPr>
          <p:spPr>
            <a:xfrm>
              <a:off x="3631268" y="2229707"/>
              <a:ext cx="79155" cy="90380"/>
            </a:xfrm>
            <a:custGeom>
              <a:avLst/>
              <a:gdLst/>
              <a:ahLst/>
              <a:cxnLst/>
              <a:rect l="l" t="t" r="r" b="b"/>
              <a:pathLst>
                <a:path w="3018" h="3446" extrusionOk="0">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43"/>
            <p:cNvSpPr/>
            <p:nvPr/>
          </p:nvSpPr>
          <p:spPr>
            <a:xfrm>
              <a:off x="3631268" y="2242454"/>
              <a:ext cx="16943" cy="77502"/>
            </a:xfrm>
            <a:custGeom>
              <a:avLst/>
              <a:gdLst/>
              <a:ahLst/>
              <a:cxnLst/>
              <a:rect l="l" t="t" r="r" b="b"/>
              <a:pathLst>
                <a:path w="646" h="2955" extrusionOk="0">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43"/>
            <p:cNvSpPr/>
            <p:nvPr/>
          </p:nvSpPr>
          <p:spPr>
            <a:xfrm>
              <a:off x="3693349" y="2242454"/>
              <a:ext cx="16943" cy="77502"/>
            </a:xfrm>
            <a:custGeom>
              <a:avLst/>
              <a:gdLst/>
              <a:ahLst/>
              <a:cxnLst/>
              <a:rect l="l" t="t" r="r" b="b"/>
              <a:pathLst>
                <a:path w="646" h="2955" extrusionOk="0">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43"/>
            <p:cNvSpPr/>
            <p:nvPr/>
          </p:nvSpPr>
          <p:spPr>
            <a:xfrm>
              <a:off x="3665075" y="2088498"/>
              <a:ext cx="112988" cy="22608"/>
            </a:xfrm>
            <a:custGeom>
              <a:avLst/>
              <a:gdLst/>
              <a:ahLst/>
              <a:cxnLst/>
              <a:rect l="l" t="t" r="r" b="b"/>
              <a:pathLst>
                <a:path w="4308" h="862" extrusionOk="0">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43"/>
            <p:cNvSpPr/>
            <p:nvPr/>
          </p:nvSpPr>
          <p:spPr>
            <a:xfrm>
              <a:off x="3648185" y="2167601"/>
              <a:ext cx="45190" cy="67798"/>
            </a:xfrm>
            <a:custGeom>
              <a:avLst/>
              <a:gdLst/>
              <a:ahLst/>
              <a:cxnLst/>
              <a:rect l="l" t="t" r="r" b="b"/>
              <a:pathLst>
                <a:path w="1723" h="2585" extrusionOk="0">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43"/>
            <p:cNvSpPr/>
            <p:nvPr/>
          </p:nvSpPr>
          <p:spPr>
            <a:xfrm>
              <a:off x="3631268" y="2229707"/>
              <a:ext cx="79023" cy="90380"/>
            </a:xfrm>
            <a:custGeom>
              <a:avLst/>
              <a:gdLst/>
              <a:ahLst/>
              <a:cxnLst/>
              <a:rect l="l" t="t" r="r" b="b"/>
              <a:pathLst>
                <a:path w="3013" h="3446" extrusionOk="0">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43"/>
            <p:cNvSpPr/>
            <p:nvPr/>
          </p:nvSpPr>
          <p:spPr>
            <a:xfrm>
              <a:off x="3648185" y="2167601"/>
              <a:ext cx="45190" cy="50776"/>
            </a:xfrm>
            <a:custGeom>
              <a:avLst/>
              <a:gdLst/>
              <a:ahLst/>
              <a:cxnLst/>
              <a:rect l="l" t="t" r="r" b="b"/>
              <a:pathLst>
                <a:path w="1723" h="1936" extrusionOk="0">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43"/>
            <p:cNvSpPr/>
            <p:nvPr/>
          </p:nvSpPr>
          <p:spPr>
            <a:xfrm>
              <a:off x="3648185" y="2167601"/>
              <a:ext cx="25519" cy="49885"/>
            </a:xfrm>
            <a:custGeom>
              <a:avLst/>
              <a:gdLst/>
              <a:ahLst/>
              <a:cxnLst/>
              <a:rect l="l" t="t" r="r" b="b"/>
              <a:pathLst>
                <a:path w="973" h="1902" extrusionOk="0">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43"/>
            <p:cNvSpPr/>
            <p:nvPr/>
          </p:nvSpPr>
          <p:spPr>
            <a:xfrm>
              <a:off x="3631268" y="2242454"/>
              <a:ext cx="16943" cy="77502"/>
            </a:xfrm>
            <a:custGeom>
              <a:avLst/>
              <a:gdLst/>
              <a:ahLst/>
              <a:cxnLst/>
              <a:rect l="l" t="t" r="r" b="b"/>
              <a:pathLst>
                <a:path w="646" h="2955" extrusionOk="0">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43"/>
            <p:cNvSpPr/>
            <p:nvPr/>
          </p:nvSpPr>
          <p:spPr>
            <a:xfrm>
              <a:off x="3693349" y="2242454"/>
              <a:ext cx="16943" cy="77502"/>
            </a:xfrm>
            <a:custGeom>
              <a:avLst/>
              <a:gdLst/>
              <a:ahLst/>
              <a:cxnLst/>
              <a:rect l="l" t="t" r="r" b="b"/>
              <a:pathLst>
                <a:path w="646" h="2955" extrusionOk="0">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43"/>
            <p:cNvSpPr/>
            <p:nvPr/>
          </p:nvSpPr>
          <p:spPr>
            <a:xfrm>
              <a:off x="3749764" y="2167601"/>
              <a:ext cx="45216" cy="67798"/>
            </a:xfrm>
            <a:custGeom>
              <a:avLst/>
              <a:gdLst/>
              <a:ahLst/>
              <a:cxnLst/>
              <a:rect l="l" t="t" r="r" b="b"/>
              <a:pathLst>
                <a:path w="1724" h="2585" extrusionOk="0">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43"/>
            <p:cNvSpPr/>
            <p:nvPr/>
          </p:nvSpPr>
          <p:spPr>
            <a:xfrm>
              <a:off x="3732847" y="2229707"/>
              <a:ext cx="79155" cy="90380"/>
            </a:xfrm>
            <a:custGeom>
              <a:avLst/>
              <a:gdLst/>
              <a:ahLst/>
              <a:cxnLst/>
              <a:rect l="l" t="t" r="r" b="b"/>
              <a:pathLst>
                <a:path w="3018" h="3446" extrusionOk="0">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43"/>
            <p:cNvSpPr/>
            <p:nvPr/>
          </p:nvSpPr>
          <p:spPr>
            <a:xfrm>
              <a:off x="3749895" y="2167601"/>
              <a:ext cx="45085" cy="50776"/>
            </a:xfrm>
            <a:custGeom>
              <a:avLst/>
              <a:gdLst/>
              <a:ahLst/>
              <a:cxnLst/>
              <a:rect l="l" t="t" r="r" b="b"/>
              <a:pathLst>
                <a:path w="1719" h="1936" extrusionOk="0">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43"/>
            <p:cNvSpPr/>
            <p:nvPr/>
          </p:nvSpPr>
          <p:spPr>
            <a:xfrm>
              <a:off x="3749895" y="2167601"/>
              <a:ext cx="25388" cy="49885"/>
            </a:xfrm>
            <a:custGeom>
              <a:avLst/>
              <a:gdLst/>
              <a:ahLst/>
              <a:cxnLst/>
              <a:rect l="l" t="t" r="r" b="b"/>
              <a:pathLst>
                <a:path w="968" h="1902" extrusionOk="0">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43"/>
            <p:cNvSpPr/>
            <p:nvPr/>
          </p:nvSpPr>
          <p:spPr>
            <a:xfrm>
              <a:off x="3732847" y="2242454"/>
              <a:ext cx="17074" cy="77502"/>
            </a:xfrm>
            <a:custGeom>
              <a:avLst/>
              <a:gdLst/>
              <a:ahLst/>
              <a:cxnLst/>
              <a:rect l="l" t="t" r="r" b="b"/>
              <a:pathLst>
                <a:path w="651" h="2955" extrusionOk="0">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43"/>
            <p:cNvSpPr/>
            <p:nvPr/>
          </p:nvSpPr>
          <p:spPr>
            <a:xfrm>
              <a:off x="3794954" y="2242454"/>
              <a:ext cx="16917" cy="77502"/>
            </a:xfrm>
            <a:custGeom>
              <a:avLst/>
              <a:gdLst/>
              <a:ahLst/>
              <a:cxnLst/>
              <a:rect l="l" t="t" r="r" b="b"/>
              <a:pathLst>
                <a:path w="645" h="2955" extrusionOk="0">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43"/>
            <p:cNvSpPr/>
            <p:nvPr/>
          </p:nvSpPr>
          <p:spPr>
            <a:xfrm>
              <a:off x="3597435" y="2224016"/>
              <a:ext cx="45216" cy="67798"/>
            </a:xfrm>
            <a:custGeom>
              <a:avLst/>
              <a:gdLst/>
              <a:ahLst/>
              <a:cxnLst/>
              <a:rect l="l" t="t" r="r" b="b"/>
              <a:pathLst>
                <a:path w="1724" h="2585" extrusionOk="0">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43"/>
            <p:cNvSpPr/>
            <p:nvPr/>
          </p:nvSpPr>
          <p:spPr>
            <a:xfrm>
              <a:off x="3580544" y="2286123"/>
              <a:ext cx="79023" cy="56546"/>
            </a:xfrm>
            <a:custGeom>
              <a:avLst/>
              <a:gdLst/>
              <a:ahLst/>
              <a:cxnLst/>
              <a:rect l="l" t="t" r="r" b="b"/>
              <a:pathLst>
                <a:path w="3013" h="2156" extrusionOk="0">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43"/>
            <p:cNvSpPr/>
            <p:nvPr/>
          </p:nvSpPr>
          <p:spPr>
            <a:xfrm>
              <a:off x="3597566" y="2224016"/>
              <a:ext cx="45085" cy="50776"/>
            </a:xfrm>
            <a:custGeom>
              <a:avLst/>
              <a:gdLst/>
              <a:ahLst/>
              <a:cxnLst/>
              <a:rect l="l" t="t" r="r" b="b"/>
              <a:pathLst>
                <a:path w="1719" h="1936" extrusionOk="0">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43"/>
            <p:cNvSpPr/>
            <p:nvPr/>
          </p:nvSpPr>
          <p:spPr>
            <a:xfrm>
              <a:off x="3642625" y="2298869"/>
              <a:ext cx="16943" cy="43800"/>
            </a:xfrm>
            <a:custGeom>
              <a:avLst/>
              <a:gdLst/>
              <a:ahLst/>
              <a:cxnLst/>
              <a:rect l="l" t="t" r="r" b="b"/>
              <a:pathLst>
                <a:path w="646" h="1670" extrusionOk="0">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43"/>
            <p:cNvSpPr/>
            <p:nvPr/>
          </p:nvSpPr>
          <p:spPr>
            <a:xfrm>
              <a:off x="3699040" y="2224016"/>
              <a:ext cx="45190" cy="67798"/>
            </a:xfrm>
            <a:custGeom>
              <a:avLst/>
              <a:gdLst/>
              <a:ahLst/>
              <a:cxnLst/>
              <a:rect l="l" t="t" r="r" b="b"/>
              <a:pathLst>
                <a:path w="1723" h="2585" extrusionOk="0">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43"/>
            <p:cNvSpPr/>
            <p:nvPr/>
          </p:nvSpPr>
          <p:spPr>
            <a:xfrm>
              <a:off x="3682123" y="2286123"/>
              <a:ext cx="79023" cy="56546"/>
            </a:xfrm>
            <a:custGeom>
              <a:avLst/>
              <a:gdLst/>
              <a:ahLst/>
              <a:cxnLst/>
              <a:rect l="l" t="t" r="r" b="b"/>
              <a:pathLst>
                <a:path w="3013" h="2156" extrusionOk="0">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43"/>
            <p:cNvSpPr/>
            <p:nvPr/>
          </p:nvSpPr>
          <p:spPr>
            <a:xfrm>
              <a:off x="3699040" y="2223885"/>
              <a:ext cx="45190" cy="50908"/>
            </a:xfrm>
            <a:custGeom>
              <a:avLst/>
              <a:gdLst/>
              <a:ahLst/>
              <a:cxnLst/>
              <a:rect l="l" t="t" r="r" b="b"/>
              <a:pathLst>
                <a:path w="1723" h="1941" extrusionOk="0">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43"/>
            <p:cNvSpPr/>
            <p:nvPr/>
          </p:nvSpPr>
          <p:spPr>
            <a:xfrm>
              <a:off x="3699040" y="2224016"/>
              <a:ext cx="25388" cy="49885"/>
            </a:xfrm>
            <a:custGeom>
              <a:avLst/>
              <a:gdLst/>
              <a:ahLst/>
              <a:cxnLst/>
              <a:rect l="l" t="t" r="r" b="b"/>
              <a:pathLst>
                <a:path w="968" h="1902" extrusionOk="0">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43"/>
            <p:cNvSpPr/>
            <p:nvPr/>
          </p:nvSpPr>
          <p:spPr>
            <a:xfrm>
              <a:off x="3682123" y="2298869"/>
              <a:ext cx="16943" cy="43800"/>
            </a:xfrm>
            <a:custGeom>
              <a:avLst/>
              <a:gdLst/>
              <a:ahLst/>
              <a:cxnLst/>
              <a:rect l="l" t="t" r="r" b="b"/>
              <a:pathLst>
                <a:path w="646" h="1670" extrusionOk="0">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43"/>
            <p:cNvSpPr/>
            <p:nvPr/>
          </p:nvSpPr>
          <p:spPr>
            <a:xfrm>
              <a:off x="3744204" y="2298869"/>
              <a:ext cx="16943" cy="43800"/>
            </a:xfrm>
            <a:custGeom>
              <a:avLst/>
              <a:gdLst/>
              <a:ahLst/>
              <a:cxnLst/>
              <a:rect l="l" t="t" r="r" b="b"/>
              <a:pathLst>
                <a:path w="646" h="1670" extrusionOk="0">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43"/>
            <p:cNvSpPr/>
            <p:nvPr/>
          </p:nvSpPr>
          <p:spPr>
            <a:xfrm>
              <a:off x="3800619" y="2224016"/>
              <a:ext cx="45216" cy="67798"/>
            </a:xfrm>
            <a:custGeom>
              <a:avLst/>
              <a:gdLst/>
              <a:ahLst/>
              <a:cxnLst/>
              <a:rect l="l" t="t" r="r" b="b"/>
              <a:pathLst>
                <a:path w="1724" h="2585" extrusionOk="0">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43"/>
            <p:cNvSpPr/>
            <p:nvPr/>
          </p:nvSpPr>
          <p:spPr>
            <a:xfrm>
              <a:off x="3783702" y="2286123"/>
              <a:ext cx="79050" cy="56546"/>
            </a:xfrm>
            <a:custGeom>
              <a:avLst/>
              <a:gdLst/>
              <a:ahLst/>
              <a:cxnLst/>
              <a:rect l="l" t="t" r="r" b="b"/>
              <a:pathLst>
                <a:path w="3014" h="2156" extrusionOk="0">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43"/>
            <p:cNvSpPr/>
            <p:nvPr/>
          </p:nvSpPr>
          <p:spPr>
            <a:xfrm>
              <a:off x="3800619" y="2223885"/>
              <a:ext cx="45216" cy="50908"/>
            </a:xfrm>
            <a:custGeom>
              <a:avLst/>
              <a:gdLst/>
              <a:ahLst/>
              <a:cxnLst/>
              <a:rect l="l" t="t" r="r" b="b"/>
              <a:pathLst>
                <a:path w="1724" h="1941" extrusionOk="0">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43"/>
            <p:cNvSpPr/>
            <p:nvPr/>
          </p:nvSpPr>
          <p:spPr>
            <a:xfrm>
              <a:off x="3800619" y="2224016"/>
              <a:ext cx="25388" cy="49885"/>
            </a:xfrm>
            <a:custGeom>
              <a:avLst/>
              <a:gdLst/>
              <a:ahLst/>
              <a:cxnLst/>
              <a:rect l="l" t="t" r="r" b="b"/>
              <a:pathLst>
                <a:path w="968" h="1902" extrusionOk="0">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43"/>
            <p:cNvSpPr/>
            <p:nvPr/>
          </p:nvSpPr>
          <p:spPr>
            <a:xfrm>
              <a:off x="3783702" y="2298869"/>
              <a:ext cx="16943" cy="43800"/>
            </a:xfrm>
            <a:custGeom>
              <a:avLst/>
              <a:gdLst/>
              <a:ahLst/>
              <a:cxnLst/>
              <a:rect l="l" t="t" r="r" b="b"/>
              <a:pathLst>
                <a:path w="646" h="1670" extrusionOk="0">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43"/>
            <p:cNvSpPr/>
            <p:nvPr/>
          </p:nvSpPr>
          <p:spPr>
            <a:xfrm>
              <a:off x="3845809" y="2298869"/>
              <a:ext cx="16943" cy="43800"/>
            </a:xfrm>
            <a:custGeom>
              <a:avLst/>
              <a:gdLst/>
              <a:ahLst/>
              <a:cxnLst/>
              <a:rect l="l" t="t" r="r" b="b"/>
              <a:pathLst>
                <a:path w="646" h="1670" extrusionOk="0">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43"/>
            <p:cNvSpPr/>
            <p:nvPr/>
          </p:nvSpPr>
          <p:spPr>
            <a:xfrm>
              <a:off x="3575220" y="2162303"/>
              <a:ext cx="292830" cy="185586"/>
            </a:xfrm>
            <a:custGeom>
              <a:avLst/>
              <a:gdLst/>
              <a:ahLst/>
              <a:cxnLst/>
              <a:rect l="l" t="t" r="r" b="b"/>
              <a:pathLst>
                <a:path w="11165" h="7076" extrusionOk="0">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43"/>
            <p:cNvSpPr/>
            <p:nvPr/>
          </p:nvSpPr>
          <p:spPr>
            <a:xfrm>
              <a:off x="3658650" y="1987286"/>
              <a:ext cx="125840" cy="168643"/>
            </a:xfrm>
            <a:custGeom>
              <a:avLst/>
              <a:gdLst/>
              <a:ahLst/>
              <a:cxnLst/>
              <a:rect l="l" t="t" r="r" b="b"/>
              <a:pathLst>
                <a:path w="4798" h="6430" extrusionOk="0">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43"/>
            <p:cNvSpPr/>
            <p:nvPr/>
          </p:nvSpPr>
          <p:spPr>
            <a:xfrm>
              <a:off x="3703315" y="2128495"/>
              <a:ext cx="36640" cy="10491"/>
            </a:xfrm>
            <a:custGeom>
              <a:avLst/>
              <a:gdLst/>
              <a:ahLst/>
              <a:cxnLst/>
              <a:rect l="l" t="t" r="r" b="b"/>
              <a:pathLst>
                <a:path w="1397" h="400" extrusionOk="0">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9" name="Google Shape;10799;p43"/>
          <p:cNvGrpSpPr/>
          <p:nvPr/>
        </p:nvGrpSpPr>
        <p:grpSpPr>
          <a:xfrm>
            <a:off x="2578776" y="2588850"/>
            <a:ext cx="394869" cy="419732"/>
            <a:chOff x="2224399" y="1510182"/>
            <a:chExt cx="328237" cy="348904"/>
          </a:xfrm>
        </p:grpSpPr>
        <p:sp>
          <p:nvSpPr>
            <p:cNvPr id="10800" name="Google Shape;10800;p43"/>
            <p:cNvSpPr/>
            <p:nvPr/>
          </p:nvSpPr>
          <p:spPr>
            <a:xfrm>
              <a:off x="2386800" y="1515218"/>
              <a:ext cx="165836" cy="142835"/>
            </a:xfrm>
            <a:custGeom>
              <a:avLst/>
              <a:gdLst/>
              <a:ahLst/>
              <a:cxnLst/>
              <a:rect l="l" t="t" r="r" b="b"/>
              <a:pathLst>
                <a:path w="6323" h="5446" extrusionOk="0">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43"/>
            <p:cNvSpPr/>
            <p:nvPr/>
          </p:nvSpPr>
          <p:spPr>
            <a:xfrm>
              <a:off x="2426692" y="1546323"/>
              <a:ext cx="79286" cy="67798"/>
            </a:xfrm>
            <a:custGeom>
              <a:avLst/>
              <a:gdLst/>
              <a:ahLst/>
              <a:cxnLst/>
              <a:rect l="l" t="t" r="r" b="b"/>
              <a:pathLst>
                <a:path w="3023" h="2585" extrusionOk="0">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43"/>
            <p:cNvSpPr/>
            <p:nvPr/>
          </p:nvSpPr>
          <p:spPr>
            <a:xfrm>
              <a:off x="2248502" y="1561483"/>
              <a:ext cx="273999" cy="273999"/>
            </a:xfrm>
            <a:custGeom>
              <a:avLst/>
              <a:gdLst/>
              <a:ahLst/>
              <a:cxnLst/>
              <a:rect l="l" t="t" r="r" b="b"/>
              <a:pathLst>
                <a:path w="10447" h="10447" extrusionOk="0">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43"/>
            <p:cNvSpPr/>
            <p:nvPr/>
          </p:nvSpPr>
          <p:spPr>
            <a:xfrm>
              <a:off x="2323958" y="1561483"/>
              <a:ext cx="198673" cy="198647"/>
            </a:xfrm>
            <a:custGeom>
              <a:avLst/>
              <a:gdLst/>
              <a:ahLst/>
              <a:cxnLst/>
              <a:rect l="l" t="t" r="r" b="b"/>
              <a:pathLst>
                <a:path w="7575" h="7574" extrusionOk="0">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43"/>
            <p:cNvSpPr/>
            <p:nvPr/>
          </p:nvSpPr>
          <p:spPr>
            <a:xfrm>
              <a:off x="2230064" y="1543045"/>
              <a:ext cx="125603" cy="125603"/>
            </a:xfrm>
            <a:custGeom>
              <a:avLst/>
              <a:gdLst/>
              <a:ahLst/>
              <a:cxnLst/>
              <a:rect l="l" t="t" r="r" b="b"/>
              <a:pathLst>
                <a:path w="4789" h="4789" extrusionOk="0">
                  <a:moveTo>
                    <a:pt x="4095" y="1"/>
                  </a:moveTo>
                  <a:lnTo>
                    <a:pt x="1" y="4096"/>
                  </a:lnTo>
                  <a:lnTo>
                    <a:pt x="693" y="4788"/>
                  </a:lnTo>
                  <a:lnTo>
                    <a:pt x="4788" y="694"/>
                  </a:lnTo>
                  <a:lnTo>
                    <a:pt x="4095"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43"/>
            <p:cNvSpPr/>
            <p:nvPr/>
          </p:nvSpPr>
          <p:spPr>
            <a:xfrm>
              <a:off x="2239270" y="1552251"/>
              <a:ext cx="116398" cy="116398"/>
            </a:xfrm>
            <a:custGeom>
              <a:avLst/>
              <a:gdLst/>
              <a:ahLst/>
              <a:cxnLst/>
              <a:rect l="l" t="t" r="r" b="b"/>
              <a:pathLst>
                <a:path w="4438" h="4438" extrusionOk="0">
                  <a:moveTo>
                    <a:pt x="4096" y="1"/>
                  </a:moveTo>
                  <a:lnTo>
                    <a:pt x="1" y="4096"/>
                  </a:lnTo>
                  <a:lnTo>
                    <a:pt x="342" y="4437"/>
                  </a:lnTo>
                  <a:lnTo>
                    <a:pt x="4437" y="343"/>
                  </a:lnTo>
                  <a:lnTo>
                    <a:pt x="4096" y="1"/>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43"/>
            <p:cNvSpPr/>
            <p:nvPr/>
          </p:nvSpPr>
          <p:spPr>
            <a:xfrm>
              <a:off x="2415335" y="1728316"/>
              <a:ext cx="125577" cy="125603"/>
            </a:xfrm>
            <a:custGeom>
              <a:avLst/>
              <a:gdLst/>
              <a:ahLst/>
              <a:cxnLst/>
              <a:rect l="l" t="t" r="r" b="b"/>
              <a:pathLst>
                <a:path w="4788" h="4789" extrusionOk="0">
                  <a:moveTo>
                    <a:pt x="4095" y="0"/>
                  </a:moveTo>
                  <a:lnTo>
                    <a:pt x="0" y="4095"/>
                  </a:lnTo>
                  <a:lnTo>
                    <a:pt x="698" y="4788"/>
                  </a:lnTo>
                  <a:lnTo>
                    <a:pt x="4788" y="698"/>
                  </a:lnTo>
                  <a:lnTo>
                    <a:pt x="4095"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43"/>
            <p:cNvSpPr/>
            <p:nvPr/>
          </p:nvSpPr>
          <p:spPr>
            <a:xfrm>
              <a:off x="2424541" y="1737522"/>
              <a:ext cx="116503" cy="116398"/>
            </a:xfrm>
            <a:custGeom>
              <a:avLst/>
              <a:gdLst/>
              <a:ahLst/>
              <a:cxnLst/>
              <a:rect l="l" t="t" r="r" b="b"/>
              <a:pathLst>
                <a:path w="4442" h="4438" extrusionOk="0">
                  <a:moveTo>
                    <a:pt x="4095" y="1"/>
                  </a:moveTo>
                  <a:lnTo>
                    <a:pt x="0" y="4091"/>
                  </a:lnTo>
                  <a:lnTo>
                    <a:pt x="347" y="4437"/>
                  </a:lnTo>
                  <a:lnTo>
                    <a:pt x="4442" y="347"/>
                  </a:lnTo>
                  <a:lnTo>
                    <a:pt x="4095" y="1"/>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43"/>
            <p:cNvSpPr/>
            <p:nvPr/>
          </p:nvSpPr>
          <p:spPr>
            <a:xfrm>
              <a:off x="2289128" y="1668622"/>
              <a:ext cx="89751" cy="30057"/>
            </a:xfrm>
            <a:custGeom>
              <a:avLst/>
              <a:gdLst/>
              <a:ahLst/>
              <a:cxnLst/>
              <a:rect l="l" t="t" r="r" b="b"/>
              <a:pathLst>
                <a:path w="3422" h="1146" extrusionOk="0">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43"/>
            <p:cNvSpPr/>
            <p:nvPr/>
          </p:nvSpPr>
          <p:spPr>
            <a:xfrm>
              <a:off x="2386039" y="1752419"/>
              <a:ext cx="90905" cy="50750"/>
            </a:xfrm>
            <a:custGeom>
              <a:avLst/>
              <a:gdLst/>
              <a:ahLst/>
              <a:cxnLst/>
              <a:rect l="l" t="t" r="r" b="b"/>
              <a:pathLst>
                <a:path w="3466" h="1935" extrusionOk="0">
                  <a:moveTo>
                    <a:pt x="1" y="0"/>
                  </a:moveTo>
                  <a:cubicBezTo>
                    <a:pt x="1" y="371"/>
                    <a:pt x="246" y="640"/>
                    <a:pt x="290" y="684"/>
                  </a:cubicBezTo>
                  <a:lnTo>
                    <a:pt x="1536" y="1935"/>
                  </a:lnTo>
                  <a:lnTo>
                    <a:pt x="3465" y="5"/>
                  </a:lnTo>
                  <a:lnTo>
                    <a:pt x="1" y="0"/>
                  </a:ln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43"/>
            <p:cNvSpPr/>
            <p:nvPr/>
          </p:nvSpPr>
          <p:spPr>
            <a:xfrm>
              <a:off x="2387560" y="1510182"/>
              <a:ext cx="152198" cy="152906"/>
            </a:xfrm>
            <a:custGeom>
              <a:avLst/>
              <a:gdLst/>
              <a:ahLst/>
              <a:cxnLst/>
              <a:rect l="l" t="t" r="r" b="b"/>
              <a:pathLst>
                <a:path w="5803" h="5830" extrusionOk="0">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43"/>
            <p:cNvSpPr/>
            <p:nvPr/>
          </p:nvSpPr>
          <p:spPr>
            <a:xfrm>
              <a:off x="2419899" y="1541288"/>
              <a:ext cx="91245" cy="78053"/>
            </a:xfrm>
            <a:custGeom>
              <a:avLst/>
              <a:gdLst/>
              <a:ahLst/>
              <a:cxnLst/>
              <a:rect l="l" t="t" r="r" b="b"/>
              <a:pathLst>
                <a:path w="3479" h="2976" extrusionOk="0">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43"/>
            <p:cNvSpPr/>
            <p:nvPr/>
          </p:nvSpPr>
          <p:spPr>
            <a:xfrm>
              <a:off x="2224399" y="1537878"/>
              <a:ext cx="322205" cy="321208"/>
            </a:xfrm>
            <a:custGeom>
              <a:avLst/>
              <a:gdLst/>
              <a:ahLst/>
              <a:cxnLst/>
              <a:rect l="l" t="t" r="r" b="b"/>
              <a:pathLst>
                <a:path w="12285" h="12247" extrusionOk="0">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43"/>
            <p:cNvSpPr/>
            <p:nvPr/>
          </p:nvSpPr>
          <p:spPr>
            <a:xfrm>
              <a:off x="2282571" y="1663456"/>
              <a:ext cx="102995" cy="40285"/>
            </a:xfrm>
            <a:custGeom>
              <a:avLst/>
              <a:gdLst/>
              <a:ahLst/>
              <a:cxnLst/>
              <a:rect l="l" t="t" r="r" b="b"/>
              <a:pathLst>
                <a:path w="3927" h="1536" extrusionOk="0">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43"/>
            <p:cNvSpPr/>
            <p:nvPr/>
          </p:nvSpPr>
          <p:spPr>
            <a:xfrm>
              <a:off x="2380872" y="1747357"/>
              <a:ext cx="101500" cy="60769"/>
            </a:xfrm>
            <a:custGeom>
              <a:avLst/>
              <a:gdLst/>
              <a:ahLst/>
              <a:cxnLst/>
              <a:rect l="l" t="t" r="r" b="b"/>
              <a:pathLst>
                <a:path w="3870" h="2317" extrusionOk="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43"/>
          <p:cNvGrpSpPr/>
          <p:nvPr/>
        </p:nvGrpSpPr>
        <p:grpSpPr>
          <a:xfrm>
            <a:off x="1505104" y="5949609"/>
            <a:ext cx="412980" cy="409446"/>
            <a:chOff x="1331903" y="4303830"/>
            <a:chExt cx="343292" cy="340354"/>
          </a:xfrm>
        </p:grpSpPr>
        <p:sp>
          <p:nvSpPr>
            <p:cNvPr id="10816" name="Google Shape;10816;p43"/>
            <p:cNvSpPr/>
            <p:nvPr/>
          </p:nvSpPr>
          <p:spPr>
            <a:xfrm>
              <a:off x="1364714" y="4308787"/>
              <a:ext cx="277671" cy="91062"/>
            </a:xfrm>
            <a:custGeom>
              <a:avLst/>
              <a:gdLst/>
              <a:ahLst/>
              <a:cxnLst/>
              <a:rect l="l" t="t" r="r" b="b"/>
              <a:pathLst>
                <a:path w="10587" h="3472" extrusionOk="0">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43"/>
            <p:cNvSpPr/>
            <p:nvPr/>
          </p:nvSpPr>
          <p:spPr>
            <a:xfrm>
              <a:off x="1398652" y="4332104"/>
              <a:ext cx="209663" cy="68769"/>
            </a:xfrm>
            <a:custGeom>
              <a:avLst/>
              <a:gdLst/>
              <a:ahLst/>
              <a:cxnLst/>
              <a:rect l="l" t="t" r="r" b="b"/>
              <a:pathLst>
                <a:path w="7994" h="2622" extrusionOk="0">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43"/>
            <p:cNvSpPr/>
            <p:nvPr/>
          </p:nvSpPr>
          <p:spPr>
            <a:xfrm>
              <a:off x="1363822" y="4598732"/>
              <a:ext cx="279559" cy="20195"/>
            </a:xfrm>
            <a:custGeom>
              <a:avLst/>
              <a:gdLst/>
              <a:ahLst/>
              <a:cxnLst/>
              <a:rect l="l" t="t" r="r" b="b"/>
              <a:pathLst>
                <a:path w="10659" h="770" extrusionOk="0">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43"/>
            <p:cNvSpPr/>
            <p:nvPr/>
          </p:nvSpPr>
          <p:spPr>
            <a:xfrm>
              <a:off x="1353357" y="4619032"/>
              <a:ext cx="300252" cy="20090"/>
            </a:xfrm>
            <a:custGeom>
              <a:avLst/>
              <a:gdLst/>
              <a:ahLst/>
              <a:cxnLst/>
              <a:rect l="l" t="t" r="r" b="b"/>
              <a:pathLst>
                <a:path w="11448" h="766" extrusionOk="0">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43"/>
            <p:cNvSpPr/>
            <p:nvPr/>
          </p:nvSpPr>
          <p:spPr>
            <a:xfrm>
              <a:off x="1362327" y="4388598"/>
              <a:ext cx="282313" cy="33965"/>
            </a:xfrm>
            <a:custGeom>
              <a:avLst/>
              <a:gdLst/>
              <a:ahLst/>
              <a:cxnLst/>
              <a:rect l="l" t="t" r="r" b="b"/>
              <a:pathLst>
                <a:path w="10764" h="1295" extrusionOk="0">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43"/>
            <p:cNvSpPr/>
            <p:nvPr/>
          </p:nvSpPr>
          <p:spPr>
            <a:xfrm>
              <a:off x="1405471" y="4422536"/>
              <a:ext cx="200824" cy="176327"/>
            </a:xfrm>
            <a:custGeom>
              <a:avLst/>
              <a:gdLst/>
              <a:ahLst/>
              <a:cxnLst/>
              <a:rect l="l" t="t" r="r" b="b"/>
              <a:pathLst>
                <a:path w="7657" h="6723" extrusionOk="0">
                  <a:moveTo>
                    <a:pt x="1" y="1"/>
                  </a:moveTo>
                  <a:lnTo>
                    <a:pt x="1" y="6723"/>
                  </a:lnTo>
                  <a:lnTo>
                    <a:pt x="7656" y="6723"/>
                  </a:lnTo>
                  <a:lnTo>
                    <a:pt x="7656" y="1"/>
                  </a:ln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43"/>
            <p:cNvSpPr/>
            <p:nvPr/>
          </p:nvSpPr>
          <p:spPr>
            <a:xfrm>
              <a:off x="1405471" y="4422536"/>
              <a:ext cx="200824" cy="176327"/>
            </a:xfrm>
            <a:custGeom>
              <a:avLst/>
              <a:gdLst/>
              <a:ahLst/>
              <a:cxnLst/>
              <a:rect l="l" t="t" r="r" b="b"/>
              <a:pathLst>
                <a:path w="7657" h="6723" extrusionOk="0">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43"/>
            <p:cNvSpPr/>
            <p:nvPr/>
          </p:nvSpPr>
          <p:spPr>
            <a:xfrm>
              <a:off x="1368674" y="4422536"/>
              <a:ext cx="69136" cy="160696"/>
            </a:xfrm>
            <a:custGeom>
              <a:avLst/>
              <a:gdLst/>
              <a:ahLst/>
              <a:cxnLst/>
              <a:rect l="l" t="t" r="r" b="b"/>
              <a:pathLst>
                <a:path w="2636" h="6127" extrusionOk="0">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43"/>
            <p:cNvSpPr/>
            <p:nvPr/>
          </p:nvSpPr>
          <p:spPr>
            <a:xfrm>
              <a:off x="1384148" y="4583337"/>
              <a:ext cx="38397" cy="15527"/>
            </a:xfrm>
            <a:custGeom>
              <a:avLst/>
              <a:gdLst/>
              <a:ahLst/>
              <a:cxnLst/>
              <a:rect l="l" t="t" r="r" b="b"/>
              <a:pathLst>
                <a:path w="1464" h="592" extrusionOk="0">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43"/>
            <p:cNvSpPr/>
            <p:nvPr/>
          </p:nvSpPr>
          <p:spPr>
            <a:xfrm>
              <a:off x="1470725" y="4422536"/>
              <a:ext cx="69188" cy="160827"/>
            </a:xfrm>
            <a:custGeom>
              <a:avLst/>
              <a:gdLst/>
              <a:ahLst/>
              <a:cxnLst/>
              <a:rect l="l" t="t" r="r" b="b"/>
              <a:pathLst>
                <a:path w="2638" h="6132" extrusionOk="0">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43"/>
            <p:cNvSpPr/>
            <p:nvPr/>
          </p:nvSpPr>
          <p:spPr>
            <a:xfrm>
              <a:off x="1486252" y="4583337"/>
              <a:ext cx="38371" cy="15527"/>
            </a:xfrm>
            <a:custGeom>
              <a:avLst/>
              <a:gdLst/>
              <a:ahLst/>
              <a:cxnLst/>
              <a:rect l="l" t="t" r="r" b="b"/>
              <a:pathLst>
                <a:path w="1463" h="592" extrusionOk="0">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43"/>
            <p:cNvSpPr/>
            <p:nvPr/>
          </p:nvSpPr>
          <p:spPr>
            <a:xfrm>
              <a:off x="1572724" y="4422536"/>
              <a:ext cx="69162" cy="160827"/>
            </a:xfrm>
            <a:custGeom>
              <a:avLst/>
              <a:gdLst/>
              <a:ahLst/>
              <a:cxnLst/>
              <a:rect l="l" t="t" r="r" b="b"/>
              <a:pathLst>
                <a:path w="2637" h="6132" extrusionOk="0">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43"/>
            <p:cNvSpPr/>
            <p:nvPr/>
          </p:nvSpPr>
          <p:spPr>
            <a:xfrm>
              <a:off x="1588225" y="4583337"/>
              <a:ext cx="38371" cy="15527"/>
            </a:xfrm>
            <a:custGeom>
              <a:avLst/>
              <a:gdLst/>
              <a:ahLst/>
              <a:cxnLst/>
              <a:rect l="l" t="t" r="r" b="b"/>
              <a:pathLst>
                <a:path w="1463" h="592" extrusionOk="0">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43"/>
            <p:cNvSpPr/>
            <p:nvPr/>
          </p:nvSpPr>
          <p:spPr>
            <a:xfrm>
              <a:off x="1331903" y="4303830"/>
              <a:ext cx="343292" cy="340354"/>
            </a:xfrm>
            <a:custGeom>
              <a:avLst/>
              <a:gdLst/>
              <a:ahLst/>
              <a:cxnLst/>
              <a:rect l="l" t="t" r="r" b="b"/>
              <a:pathLst>
                <a:path w="13089" h="12977" extrusionOk="0">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0" name="Google Shape;10830;p43"/>
          <p:cNvGrpSpPr/>
          <p:nvPr/>
        </p:nvGrpSpPr>
        <p:grpSpPr>
          <a:xfrm>
            <a:off x="4145822" y="4272259"/>
            <a:ext cx="435760" cy="412854"/>
            <a:chOff x="3527014" y="2909524"/>
            <a:chExt cx="362228" cy="343187"/>
          </a:xfrm>
        </p:grpSpPr>
        <p:sp>
          <p:nvSpPr>
            <p:cNvPr id="10831" name="Google Shape;10831;p43"/>
            <p:cNvSpPr/>
            <p:nvPr/>
          </p:nvSpPr>
          <p:spPr>
            <a:xfrm>
              <a:off x="3591009" y="2923162"/>
              <a:ext cx="183514" cy="324487"/>
            </a:xfrm>
            <a:custGeom>
              <a:avLst/>
              <a:gdLst/>
              <a:ahLst/>
              <a:cxnLst/>
              <a:rect l="l" t="t" r="r" b="b"/>
              <a:pathLst>
                <a:path w="6997" h="12372" extrusionOk="0">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43"/>
            <p:cNvSpPr/>
            <p:nvPr/>
          </p:nvSpPr>
          <p:spPr>
            <a:xfrm>
              <a:off x="3739430" y="2923293"/>
              <a:ext cx="35092" cy="324355"/>
            </a:xfrm>
            <a:custGeom>
              <a:avLst/>
              <a:gdLst/>
              <a:ahLst/>
              <a:cxnLst/>
              <a:rect l="l" t="t" r="r" b="b"/>
              <a:pathLst>
                <a:path w="1338" h="12367" extrusionOk="0">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43"/>
            <p:cNvSpPr/>
            <p:nvPr/>
          </p:nvSpPr>
          <p:spPr>
            <a:xfrm>
              <a:off x="3591009" y="3202197"/>
              <a:ext cx="183514" cy="45452"/>
            </a:xfrm>
            <a:custGeom>
              <a:avLst/>
              <a:gdLst/>
              <a:ahLst/>
              <a:cxnLst/>
              <a:rect l="l" t="t" r="r" b="b"/>
              <a:pathLst>
                <a:path w="6997" h="1733" extrusionOk="0">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43"/>
            <p:cNvSpPr/>
            <p:nvPr/>
          </p:nvSpPr>
          <p:spPr>
            <a:xfrm>
              <a:off x="3739430" y="3202197"/>
              <a:ext cx="35092" cy="45452"/>
            </a:xfrm>
            <a:custGeom>
              <a:avLst/>
              <a:gdLst/>
              <a:ahLst/>
              <a:cxnLst/>
              <a:rect l="l" t="t" r="r" b="b"/>
              <a:pathLst>
                <a:path w="1338" h="1733" extrusionOk="0">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43"/>
            <p:cNvSpPr/>
            <p:nvPr/>
          </p:nvSpPr>
          <p:spPr>
            <a:xfrm>
              <a:off x="3591009" y="2923293"/>
              <a:ext cx="183514" cy="45452"/>
            </a:xfrm>
            <a:custGeom>
              <a:avLst/>
              <a:gdLst/>
              <a:ahLst/>
              <a:cxnLst/>
              <a:rect l="l" t="t" r="r" b="b"/>
              <a:pathLst>
                <a:path w="6997" h="1733" extrusionOk="0">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43"/>
            <p:cNvSpPr/>
            <p:nvPr/>
          </p:nvSpPr>
          <p:spPr>
            <a:xfrm>
              <a:off x="3739430" y="2923293"/>
              <a:ext cx="35092" cy="45452"/>
            </a:xfrm>
            <a:custGeom>
              <a:avLst/>
              <a:gdLst/>
              <a:ahLst/>
              <a:cxnLst/>
              <a:rect l="l" t="t" r="r" b="b"/>
              <a:pathLst>
                <a:path w="1338" h="1733" extrusionOk="0">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43"/>
            <p:cNvSpPr/>
            <p:nvPr/>
          </p:nvSpPr>
          <p:spPr>
            <a:xfrm>
              <a:off x="3681861" y="3020598"/>
              <a:ext cx="202214" cy="129118"/>
            </a:xfrm>
            <a:custGeom>
              <a:avLst/>
              <a:gdLst/>
              <a:ahLst/>
              <a:cxnLst/>
              <a:rect l="l" t="t" r="r" b="b"/>
              <a:pathLst>
                <a:path w="7710" h="4923" extrusionOk="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43"/>
            <p:cNvSpPr/>
            <p:nvPr/>
          </p:nvSpPr>
          <p:spPr>
            <a:xfrm>
              <a:off x="3861336" y="3020729"/>
              <a:ext cx="22739" cy="128987"/>
            </a:xfrm>
            <a:custGeom>
              <a:avLst/>
              <a:gdLst/>
              <a:ahLst/>
              <a:cxnLst/>
              <a:rect l="l" t="t" r="r" b="b"/>
              <a:pathLst>
                <a:path w="867" h="4918" extrusionOk="0">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43"/>
            <p:cNvSpPr/>
            <p:nvPr/>
          </p:nvSpPr>
          <p:spPr>
            <a:xfrm>
              <a:off x="3791780" y="3043940"/>
              <a:ext cx="45216" cy="38633"/>
            </a:xfrm>
            <a:custGeom>
              <a:avLst/>
              <a:gdLst/>
              <a:ahLst/>
              <a:cxnLst/>
              <a:rect l="l" t="t" r="r" b="b"/>
              <a:pathLst>
                <a:path w="1724" h="1473" extrusionOk="0">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43"/>
            <p:cNvSpPr/>
            <p:nvPr/>
          </p:nvSpPr>
          <p:spPr>
            <a:xfrm>
              <a:off x="3817274" y="3043940"/>
              <a:ext cx="45216" cy="38633"/>
            </a:xfrm>
            <a:custGeom>
              <a:avLst/>
              <a:gdLst/>
              <a:ahLst/>
              <a:cxnLst/>
              <a:rect l="l" t="t" r="r" b="b"/>
              <a:pathLst>
                <a:path w="1724" h="1473" extrusionOk="0">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43"/>
            <p:cNvSpPr/>
            <p:nvPr/>
          </p:nvSpPr>
          <p:spPr>
            <a:xfrm>
              <a:off x="3706095" y="3045330"/>
              <a:ext cx="57700" cy="35879"/>
            </a:xfrm>
            <a:custGeom>
              <a:avLst/>
              <a:gdLst/>
              <a:ahLst/>
              <a:cxnLst/>
              <a:rect l="l" t="t" r="r" b="b"/>
              <a:pathLst>
                <a:path w="2200" h="1368" extrusionOk="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43"/>
            <p:cNvSpPr/>
            <p:nvPr/>
          </p:nvSpPr>
          <p:spPr>
            <a:xfrm>
              <a:off x="3702686" y="3101877"/>
              <a:ext cx="162584" cy="20221"/>
            </a:xfrm>
            <a:custGeom>
              <a:avLst/>
              <a:gdLst/>
              <a:ahLst/>
              <a:cxnLst/>
              <a:rect l="l" t="t" r="r" b="b"/>
              <a:pathLst>
                <a:path w="6199" h="771" extrusionOk="0">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43"/>
            <p:cNvSpPr/>
            <p:nvPr/>
          </p:nvSpPr>
          <p:spPr>
            <a:xfrm>
              <a:off x="3527014" y="2914717"/>
              <a:ext cx="106300" cy="90905"/>
            </a:xfrm>
            <a:custGeom>
              <a:avLst/>
              <a:gdLst/>
              <a:ahLst/>
              <a:cxnLst/>
              <a:rect l="l" t="t" r="r" b="b"/>
              <a:pathLst>
                <a:path w="4053" h="3466" extrusionOk="0">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43"/>
            <p:cNvSpPr/>
            <p:nvPr/>
          </p:nvSpPr>
          <p:spPr>
            <a:xfrm>
              <a:off x="3579259" y="2914717"/>
              <a:ext cx="56310" cy="90957"/>
            </a:xfrm>
            <a:custGeom>
              <a:avLst/>
              <a:gdLst/>
              <a:ahLst/>
              <a:cxnLst/>
              <a:rect l="l" t="t" r="r" b="b"/>
              <a:pathLst>
                <a:path w="2147" h="3468" extrusionOk="0">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43"/>
            <p:cNvSpPr/>
            <p:nvPr/>
          </p:nvSpPr>
          <p:spPr>
            <a:xfrm>
              <a:off x="3529296" y="2909524"/>
              <a:ext cx="359946" cy="343187"/>
            </a:xfrm>
            <a:custGeom>
              <a:avLst/>
              <a:gdLst/>
              <a:ahLst/>
              <a:cxnLst/>
              <a:rect l="l" t="t" r="r" b="b"/>
              <a:pathLst>
                <a:path w="13724" h="13085" extrusionOk="0">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43"/>
            <p:cNvSpPr/>
            <p:nvPr/>
          </p:nvSpPr>
          <p:spPr>
            <a:xfrm>
              <a:off x="3791676" y="3038747"/>
              <a:ext cx="65647" cy="49019"/>
            </a:xfrm>
            <a:custGeom>
              <a:avLst/>
              <a:gdLst/>
              <a:ahLst/>
              <a:cxnLst/>
              <a:rect l="l" t="t" r="r" b="b"/>
              <a:pathLst>
                <a:path w="2503" h="1869" extrusionOk="0">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43"/>
            <p:cNvSpPr/>
            <p:nvPr/>
          </p:nvSpPr>
          <p:spPr>
            <a:xfrm>
              <a:off x="3700928" y="3040163"/>
              <a:ext cx="68034" cy="46213"/>
            </a:xfrm>
            <a:custGeom>
              <a:avLst/>
              <a:gdLst/>
              <a:ahLst/>
              <a:cxnLst/>
              <a:rect l="l" t="t" r="r" b="b"/>
              <a:pathLst>
                <a:path w="2594" h="1762" extrusionOk="0">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43"/>
            <p:cNvSpPr/>
            <p:nvPr/>
          </p:nvSpPr>
          <p:spPr>
            <a:xfrm>
              <a:off x="3697519" y="3096683"/>
              <a:ext cx="172918" cy="30581"/>
            </a:xfrm>
            <a:custGeom>
              <a:avLst/>
              <a:gdLst/>
              <a:ahLst/>
              <a:cxnLst/>
              <a:rect l="l" t="t" r="r" b="b"/>
              <a:pathLst>
                <a:path w="6593" h="1166" extrusionOk="0">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43"/>
            <p:cNvSpPr/>
            <p:nvPr/>
          </p:nvSpPr>
          <p:spPr>
            <a:xfrm>
              <a:off x="3565647" y="2944380"/>
              <a:ext cx="44561" cy="31447"/>
            </a:xfrm>
            <a:custGeom>
              <a:avLst/>
              <a:gdLst/>
              <a:ahLst/>
              <a:cxnLst/>
              <a:rect l="l" t="t" r="r" b="b"/>
              <a:pathLst>
                <a:path w="1699" h="1199" extrusionOk="0">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0" name="Google Shape;10850;p43"/>
          <p:cNvGrpSpPr/>
          <p:nvPr/>
        </p:nvGrpSpPr>
        <p:grpSpPr>
          <a:xfrm>
            <a:off x="2618350" y="5932350"/>
            <a:ext cx="491481" cy="425254"/>
            <a:chOff x="2181097" y="4289484"/>
            <a:chExt cx="408546" cy="353494"/>
          </a:xfrm>
        </p:grpSpPr>
        <p:sp>
          <p:nvSpPr>
            <p:cNvPr id="10851" name="Google Shape;10851;p43"/>
            <p:cNvSpPr/>
            <p:nvPr/>
          </p:nvSpPr>
          <p:spPr>
            <a:xfrm>
              <a:off x="2433117" y="4295438"/>
              <a:ext cx="56704" cy="68454"/>
            </a:xfrm>
            <a:custGeom>
              <a:avLst/>
              <a:gdLst/>
              <a:ahLst/>
              <a:cxnLst/>
              <a:rect l="l" t="t" r="r" b="b"/>
              <a:pathLst>
                <a:path w="2162" h="2610" extrusionOk="0">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43"/>
            <p:cNvSpPr/>
            <p:nvPr/>
          </p:nvSpPr>
          <p:spPr>
            <a:xfrm>
              <a:off x="2444474" y="4313351"/>
              <a:ext cx="41938" cy="50409"/>
            </a:xfrm>
            <a:custGeom>
              <a:avLst/>
              <a:gdLst/>
              <a:ahLst/>
              <a:cxnLst/>
              <a:rect l="l" t="t" r="r" b="b"/>
              <a:pathLst>
                <a:path w="1599" h="1922" extrusionOk="0">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43"/>
            <p:cNvSpPr/>
            <p:nvPr/>
          </p:nvSpPr>
          <p:spPr>
            <a:xfrm>
              <a:off x="2272710" y="4568676"/>
              <a:ext cx="56704" cy="68349"/>
            </a:xfrm>
            <a:custGeom>
              <a:avLst/>
              <a:gdLst/>
              <a:ahLst/>
              <a:cxnLst/>
              <a:rect l="l" t="t" r="r" b="b"/>
              <a:pathLst>
                <a:path w="2162" h="2606" extrusionOk="0">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43"/>
            <p:cNvSpPr/>
            <p:nvPr/>
          </p:nvSpPr>
          <p:spPr>
            <a:xfrm>
              <a:off x="2291279" y="4575259"/>
              <a:ext cx="38135" cy="56678"/>
            </a:xfrm>
            <a:custGeom>
              <a:avLst/>
              <a:gdLst/>
              <a:ahLst/>
              <a:cxnLst/>
              <a:rect l="l" t="t" r="r" b="b"/>
              <a:pathLst>
                <a:path w="1454" h="2161" extrusionOk="0">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43"/>
            <p:cNvSpPr/>
            <p:nvPr/>
          </p:nvSpPr>
          <p:spPr>
            <a:xfrm>
              <a:off x="2272605" y="4295438"/>
              <a:ext cx="56809" cy="68454"/>
            </a:xfrm>
            <a:custGeom>
              <a:avLst/>
              <a:gdLst/>
              <a:ahLst/>
              <a:cxnLst/>
              <a:rect l="l" t="t" r="r" b="b"/>
              <a:pathLst>
                <a:path w="2166" h="2610" extrusionOk="0">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43"/>
            <p:cNvSpPr/>
            <p:nvPr/>
          </p:nvSpPr>
          <p:spPr>
            <a:xfrm>
              <a:off x="2291279" y="4300500"/>
              <a:ext cx="38135" cy="56835"/>
            </a:xfrm>
            <a:custGeom>
              <a:avLst/>
              <a:gdLst/>
              <a:ahLst/>
              <a:cxnLst/>
              <a:rect l="l" t="t" r="r" b="b"/>
              <a:pathLst>
                <a:path w="1454" h="2167" extrusionOk="0">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43"/>
            <p:cNvSpPr/>
            <p:nvPr/>
          </p:nvSpPr>
          <p:spPr>
            <a:xfrm>
              <a:off x="2433117" y="4568571"/>
              <a:ext cx="56704" cy="68559"/>
            </a:xfrm>
            <a:custGeom>
              <a:avLst/>
              <a:gdLst/>
              <a:ahLst/>
              <a:cxnLst/>
              <a:rect l="l" t="t" r="r" b="b"/>
              <a:pathLst>
                <a:path w="2162" h="2614" extrusionOk="0">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43"/>
            <p:cNvSpPr/>
            <p:nvPr/>
          </p:nvSpPr>
          <p:spPr>
            <a:xfrm>
              <a:off x="2444343" y="4568676"/>
              <a:ext cx="42069" cy="50435"/>
            </a:xfrm>
            <a:custGeom>
              <a:avLst/>
              <a:gdLst/>
              <a:ahLst/>
              <a:cxnLst/>
              <a:rect l="l" t="t" r="r" b="b"/>
              <a:pathLst>
                <a:path w="1604" h="1923" extrusionOk="0">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43"/>
            <p:cNvSpPr/>
            <p:nvPr/>
          </p:nvSpPr>
          <p:spPr>
            <a:xfrm>
              <a:off x="2186657" y="4448973"/>
              <a:ext cx="69057" cy="34489"/>
            </a:xfrm>
            <a:custGeom>
              <a:avLst/>
              <a:gdLst/>
              <a:ahLst/>
              <a:cxnLst/>
              <a:rect l="l" t="t" r="r" b="b"/>
              <a:pathLst>
                <a:path w="2633" h="1315" extrusionOk="0">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43"/>
            <p:cNvSpPr/>
            <p:nvPr/>
          </p:nvSpPr>
          <p:spPr>
            <a:xfrm>
              <a:off x="2197647" y="4449026"/>
              <a:ext cx="58068" cy="20274"/>
            </a:xfrm>
            <a:custGeom>
              <a:avLst/>
              <a:gdLst/>
              <a:ahLst/>
              <a:cxnLst/>
              <a:rect l="l" t="t" r="r" b="b"/>
              <a:pathLst>
                <a:path w="2214" h="773" extrusionOk="0">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43"/>
            <p:cNvSpPr/>
            <p:nvPr/>
          </p:nvSpPr>
          <p:spPr>
            <a:xfrm>
              <a:off x="2506685" y="4448973"/>
              <a:ext cx="69057" cy="34489"/>
            </a:xfrm>
            <a:custGeom>
              <a:avLst/>
              <a:gdLst/>
              <a:ahLst/>
              <a:cxnLst/>
              <a:rect l="l" t="t" r="r" b="b"/>
              <a:pathLst>
                <a:path w="2633" h="1315" extrusionOk="0">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43"/>
            <p:cNvSpPr/>
            <p:nvPr/>
          </p:nvSpPr>
          <p:spPr>
            <a:xfrm>
              <a:off x="2506685" y="4449026"/>
              <a:ext cx="58199" cy="20274"/>
            </a:xfrm>
            <a:custGeom>
              <a:avLst/>
              <a:gdLst/>
              <a:ahLst/>
              <a:cxnLst/>
              <a:rect l="l" t="t" r="r" b="b"/>
              <a:pathLst>
                <a:path w="2219" h="773" extrusionOk="0">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43"/>
            <p:cNvSpPr/>
            <p:nvPr/>
          </p:nvSpPr>
          <p:spPr>
            <a:xfrm>
              <a:off x="2239034" y="4334464"/>
              <a:ext cx="273999" cy="263613"/>
            </a:xfrm>
            <a:custGeom>
              <a:avLst/>
              <a:gdLst/>
              <a:ahLst/>
              <a:cxnLst/>
              <a:rect l="l" t="t" r="r" b="b"/>
              <a:pathLst>
                <a:path w="10447" h="10051" extrusionOk="0">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43"/>
            <p:cNvSpPr/>
            <p:nvPr/>
          </p:nvSpPr>
          <p:spPr>
            <a:xfrm>
              <a:off x="2330909" y="4428595"/>
              <a:ext cx="87967" cy="75378"/>
            </a:xfrm>
            <a:custGeom>
              <a:avLst/>
              <a:gdLst/>
              <a:ahLst/>
              <a:cxnLst/>
              <a:rect l="l" t="t" r="r" b="b"/>
              <a:pathLst>
                <a:path w="3354" h="2874" extrusionOk="0">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43"/>
            <p:cNvSpPr/>
            <p:nvPr/>
          </p:nvSpPr>
          <p:spPr>
            <a:xfrm>
              <a:off x="2256816" y="4350856"/>
              <a:ext cx="239798" cy="230723"/>
            </a:xfrm>
            <a:custGeom>
              <a:avLst/>
              <a:gdLst/>
              <a:ahLst/>
              <a:cxnLst/>
              <a:rect l="l" t="t" r="r" b="b"/>
              <a:pathLst>
                <a:path w="9143" h="8797" extrusionOk="0">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43"/>
            <p:cNvSpPr/>
            <p:nvPr/>
          </p:nvSpPr>
          <p:spPr>
            <a:xfrm>
              <a:off x="2356008" y="4447400"/>
              <a:ext cx="44088" cy="37741"/>
            </a:xfrm>
            <a:custGeom>
              <a:avLst/>
              <a:gdLst/>
              <a:ahLst/>
              <a:cxnLst/>
              <a:rect l="l" t="t" r="r" b="b"/>
              <a:pathLst>
                <a:path w="1681" h="1439" extrusionOk="0">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43"/>
            <p:cNvSpPr/>
            <p:nvPr/>
          </p:nvSpPr>
          <p:spPr>
            <a:xfrm>
              <a:off x="2264396" y="4359879"/>
              <a:ext cx="233608" cy="212574"/>
            </a:xfrm>
            <a:custGeom>
              <a:avLst/>
              <a:gdLst/>
              <a:ahLst/>
              <a:cxnLst/>
              <a:rect l="l" t="t" r="r" b="b"/>
              <a:pathLst>
                <a:path w="8907" h="8105" extrusionOk="0">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43"/>
            <p:cNvSpPr/>
            <p:nvPr/>
          </p:nvSpPr>
          <p:spPr>
            <a:xfrm>
              <a:off x="2181097" y="4289484"/>
              <a:ext cx="408546" cy="353494"/>
            </a:xfrm>
            <a:custGeom>
              <a:avLst/>
              <a:gdLst/>
              <a:ahLst/>
              <a:cxnLst/>
              <a:rect l="l" t="t" r="r" b="b"/>
              <a:pathLst>
                <a:path w="15577" h="13478" extrusionOk="0">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9" name="Google Shape;10869;p43"/>
          <p:cNvGrpSpPr/>
          <p:nvPr/>
        </p:nvGrpSpPr>
        <p:grpSpPr>
          <a:xfrm>
            <a:off x="1990306" y="3701899"/>
            <a:ext cx="473117" cy="433457"/>
            <a:chOff x="1735230" y="2435410"/>
            <a:chExt cx="393281" cy="360313"/>
          </a:xfrm>
        </p:grpSpPr>
        <p:sp>
          <p:nvSpPr>
            <p:cNvPr id="10870" name="Google Shape;10870;p43"/>
            <p:cNvSpPr/>
            <p:nvPr/>
          </p:nvSpPr>
          <p:spPr>
            <a:xfrm>
              <a:off x="1841241" y="2720109"/>
              <a:ext cx="81672" cy="70001"/>
            </a:xfrm>
            <a:custGeom>
              <a:avLst/>
              <a:gdLst/>
              <a:ahLst/>
              <a:cxnLst/>
              <a:rect l="l" t="t" r="r" b="b"/>
              <a:pathLst>
                <a:path w="3114" h="2669" extrusionOk="0">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43"/>
            <p:cNvSpPr/>
            <p:nvPr/>
          </p:nvSpPr>
          <p:spPr>
            <a:xfrm>
              <a:off x="1866734" y="2739176"/>
              <a:ext cx="37138" cy="31814"/>
            </a:xfrm>
            <a:custGeom>
              <a:avLst/>
              <a:gdLst/>
              <a:ahLst/>
              <a:cxnLst/>
              <a:rect l="l" t="t" r="r" b="b"/>
              <a:pathLst>
                <a:path w="1416" h="1213" extrusionOk="0">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43"/>
            <p:cNvSpPr/>
            <p:nvPr/>
          </p:nvSpPr>
          <p:spPr>
            <a:xfrm>
              <a:off x="1980063" y="2720109"/>
              <a:ext cx="81672" cy="70001"/>
            </a:xfrm>
            <a:custGeom>
              <a:avLst/>
              <a:gdLst/>
              <a:ahLst/>
              <a:cxnLst/>
              <a:rect l="l" t="t" r="r" b="b"/>
              <a:pathLst>
                <a:path w="3114" h="2669" extrusionOk="0">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43"/>
            <p:cNvSpPr/>
            <p:nvPr/>
          </p:nvSpPr>
          <p:spPr>
            <a:xfrm>
              <a:off x="2005557" y="2739176"/>
              <a:ext cx="37138" cy="31814"/>
            </a:xfrm>
            <a:custGeom>
              <a:avLst/>
              <a:gdLst/>
              <a:ahLst/>
              <a:cxnLst/>
              <a:rect l="l" t="t" r="r" b="b"/>
              <a:pathLst>
                <a:path w="1416" h="1213" extrusionOk="0">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43"/>
            <p:cNvSpPr/>
            <p:nvPr/>
          </p:nvSpPr>
          <p:spPr>
            <a:xfrm>
              <a:off x="1816771" y="2466463"/>
              <a:ext cx="303137" cy="159542"/>
            </a:xfrm>
            <a:custGeom>
              <a:avLst/>
              <a:gdLst/>
              <a:ahLst/>
              <a:cxnLst/>
              <a:rect l="l" t="t" r="r" b="b"/>
              <a:pathLst>
                <a:path w="11558" h="6083" extrusionOk="0">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43"/>
            <p:cNvSpPr/>
            <p:nvPr/>
          </p:nvSpPr>
          <p:spPr>
            <a:xfrm>
              <a:off x="2072437" y="2466463"/>
              <a:ext cx="47603" cy="159542"/>
            </a:xfrm>
            <a:custGeom>
              <a:avLst/>
              <a:gdLst/>
              <a:ahLst/>
              <a:cxnLst/>
              <a:rect l="l" t="t" r="r" b="b"/>
              <a:pathLst>
                <a:path w="1815" h="6083" extrusionOk="0">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43"/>
            <p:cNvSpPr/>
            <p:nvPr/>
          </p:nvSpPr>
          <p:spPr>
            <a:xfrm>
              <a:off x="1741551" y="2441075"/>
              <a:ext cx="376470" cy="215197"/>
            </a:xfrm>
            <a:custGeom>
              <a:avLst/>
              <a:gdLst/>
              <a:ahLst/>
              <a:cxnLst/>
              <a:rect l="l" t="t" r="r" b="b"/>
              <a:pathLst>
                <a:path w="14354" h="8205" extrusionOk="0">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43"/>
            <p:cNvSpPr/>
            <p:nvPr/>
          </p:nvSpPr>
          <p:spPr>
            <a:xfrm>
              <a:off x="1846172" y="2626215"/>
              <a:ext cx="272477" cy="30057"/>
            </a:xfrm>
            <a:custGeom>
              <a:avLst/>
              <a:gdLst/>
              <a:ahLst/>
              <a:cxnLst/>
              <a:rect l="l" t="t" r="r" b="b"/>
              <a:pathLst>
                <a:path w="10389" h="1146" extrusionOk="0">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43"/>
            <p:cNvSpPr/>
            <p:nvPr/>
          </p:nvSpPr>
          <p:spPr>
            <a:xfrm>
              <a:off x="1815748" y="2635814"/>
              <a:ext cx="261908" cy="84321"/>
            </a:xfrm>
            <a:custGeom>
              <a:avLst/>
              <a:gdLst/>
              <a:ahLst/>
              <a:cxnLst/>
              <a:rect l="l" t="t" r="r" b="b"/>
              <a:pathLst>
                <a:path w="9986" h="3215" extrusionOk="0">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43"/>
            <p:cNvSpPr/>
            <p:nvPr/>
          </p:nvSpPr>
          <p:spPr>
            <a:xfrm>
              <a:off x="1825479" y="2677594"/>
              <a:ext cx="252177" cy="42541"/>
            </a:xfrm>
            <a:custGeom>
              <a:avLst/>
              <a:gdLst/>
              <a:ahLst/>
              <a:cxnLst/>
              <a:rect l="l" t="t" r="r" b="b"/>
              <a:pathLst>
                <a:path w="9615" h="1622" extrusionOk="0">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43"/>
            <p:cNvSpPr/>
            <p:nvPr/>
          </p:nvSpPr>
          <p:spPr>
            <a:xfrm>
              <a:off x="1839484" y="2635814"/>
              <a:ext cx="35092" cy="29926"/>
            </a:xfrm>
            <a:custGeom>
              <a:avLst/>
              <a:gdLst/>
              <a:ahLst/>
              <a:cxnLst/>
              <a:rect l="l" t="t" r="r" b="b"/>
              <a:pathLst>
                <a:path w="1338" h="1141" extrusionOk="0">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43"/>
            <p:cNvSpPr/>
            <p:nvPr/>
          </p:nvSpPr>
          <p:spPr>
            <a:xfrm>
              <a:off x="1866472" y="2733433"/>
              <a:ext cx="50383" cy="43249"/>
            </a:xfrm>
            <a:custGeom>
              <a:avLst/>
              <a:gdLst/>
              <a:ahLst/>
              <a:cxnLst/>
              <a:rect l="l" t="t" r="r" b="b"/>
              <a:pathLst>
                <a:path w="1921" h="1649" extrusionOk="0">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43"/>
            <p:cNvSpPr/>
            <p:nvPr/>
          </p:nvSpPr>
          <p:spPr>
            <a:xfrm>
              <a:off x="2005189" y="2733433"/>
              <a:ext cx="50357" cy="43249"/>
            </a:xfrm>
            <a:custGeom>
              <a:avLst/>
              <a:gdLst/>
              <a:ahLst/>
              <a:cxnLst/>
              <a:rect l="l" t="t" r="r" b="b"/>
              <a:pathLst>
                <a:path w="1920" h="1649" extrusionOk="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43"/>
            <p:cNvSpPr/>
            <p:nvPr/>
          </p:nvSpPr>
          <p:spPr>
            <a:xfrm>
              <a:off x="1735230" y="2435410"/>
              <a:ext cx="393281" cy="360313"/>
            </a:xfrm>
            <a:custGeom>
              <a:avLst/>
              <a:gdLst/>
              <a:ahLst/>
              <a:cxnLst/>
              <a:rect l="l" t="t" r="r" b="b"/>
              <a:pathLst>
                <a:path w="14995" h="13738" extrusionOk="0">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4" name="Google Shape;10884;p43"/>
          <p:cNvGrpSpPr/>
          <p:nvPr/>
        </p:nvGrpSpPr>
        <p:grpSpPr>
          <a:xfrm>
            <a:off x="4237669" y="5983464"/>
            <a:ext cx="297154" cy="365747"/>
            <a:chOff x="3603362" y="4331973"/>
            <a:chExt cx="247011" cy="304029"/>
          </a:xfrm>
        </p:grpSpPr>
        <p:sp>
          <p:nvSpPr>
            <p:cNvPr id="10885" name="Google Shape;10885;p43"/>
            <p:cNvSpPr/>
            <p:nvPr/>
          </p:nvSpPr>
          <p:spPr>
            <a:xfrm>
              <a:off x="3607926" y="4336484"/>
              <a:ext cx="238041" cy="295086"/>
            </a:xfrm>
            <a:custGeom>
              <a:avLst/>
              <a:gdLst/>
              <a:ahLst/>
              <a:cxnLst/>
              <a:rect l="l" t="t" r="r" b="b"/>
              <a:pathLst>
                <a:path w="9076" h="11251" extrusionOk="0">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43"/>
            <p:cNvSpPr/>
            <p:nvPr/>
          </p:nvSpPr>
          <p:spPr>
            <a:xfrm>
              <a:off x="3626967" y="4355918"/>
              <a:ext cx="199932" cy="250787"/>
            </a:xfrm>
            <a:custGeom>
              <a:avLst/>
              <a:gdLst/>
              <a:ahLst/>
              <a:cxnLst/>
              <a:rect l="l" t="t" r="r" b="b"/>
              <a:pathLst>
                <a:path w="7623" h="9562" extrusionOk="0">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43"/>
            <p:cNvSpPr/>
            <p:nvPr/>
          </p:nvSpPr>
          <p:spPr>
            <a:xfrm>
              <a:off x="3626967" y="4372074"/>
              <a:ext cx="112464" cy="234631"/>
            </a:xfrm>
            <a:custGeom>
              <a:avLst/>
              <a:gdLst/>
              <a:ahLst/>
              <a:cxnLst/>
              <a:rect l="l" t="t" r="r" b="b"/>
              <a:pathLst>
                <a:path w="4288" h="8946" extrusionOk="0">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43"/>
            <p:cNvSpPr/>
            <p:nvPr/>
          </p:nvSpPr>
          <p:spPr>
            <a:xfrm>
              <a:off x="3664971" y="4398328"/>
              <a:ext cx="123820" cy="123820"/>
            </a:xfrm>
            <a:custGeom>
              <a:avLst/>
              <a:gdLst/>
              <a:ahLst/>
              <a:cxnLst/>
              <a:rect l="l" t="t" r="r" b="b"/>
              <a:pathLst>
                <a:path w="4721" h="4721" extrusionOk="0">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43"/>
            <p:cNvSpPr/>
            <p:nvPr/>
          </p:nvSpPr>
          <p:spPr>
            <a:xfrm>
              <a:off x="3679212" y="4412570"/>
              <a:ext cx="95311" cy="95311"/>
            </a:xfrm>
            <a:custGeom>
              <a:avLst/>
              <a:gdLst/>
              <a:ahLst/>
              <a:cxnLst/>
              <a:rect l="l" t="t" r="r" b="b"/>
              <a:pathLst>
                <a:path w="3634" h="3634" extrusionOk="0">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43"/>
            <p:cNvSpPr/>
            <p:nvPr/>
          </p:nvSpPr>
          <p:spPr>
            <a:xfrm>
              <a:off x="3603362" y="4331973"/>
              <a:ext cx="247011" cy="304029"/>
            </a:xfrm>
            <a:custGeom>
              <a:avLst/>
              <a:gdLst/>
              <a:ahLst/>
              <a:cxnLst/>
              <a:rect l="l" t="t" r="r" b="b"/>
              <a:pathLst>
                <a:path w="9418" h="11592" extrusionOk="0">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43"/>
            <p:cNvSpPr/>
            <p:nvPr/>
          </p:nvSpPr>
          <p:spPr>
            <a:xfrm>
              <a:off x="3622430" y="4351407"/>
              <a:ext cx="208876" cy="259731"/>
            </a:xfrm>
            <a:custGeom>
              <a:avLst/>
              <a:gdLst/>
              <a:ahLst/>
              <a:cxnLst/>
              <a:rect l="l" t="t" r="r" b="b"/>
              <a:pathLst>
                <a:path w="7964" h="9903" extrusionOk="0">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43"/>
            <p:cNvSpPr/>
            <p:nvPr/>
          </p:nvSpPr>
          <p:spPr>
            <a:xfrm>
              <a:off x="3660669" y="4393896"/>
              <a:ext cx="137826" cy="132711"/>
            </a:xfrm>
            <a:custGeom>
              <a:avLst/>
              <a:gdLst/>
              <a:ahLst/>
              <a:cxnLst/>
              <a:rect l="l" t="t" r="r" b="b"/>
              <a:pathLst>
                <a:path w="5255" h="5060" extrusionOk="0">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43"/>
            <p:cNvSpPr/>
            <p:nvPr/>
          </p:nvSpPr>
          <p:spPr>
            <a:xfrm>
              <a:off x="3703709" y="4408137"/>
              <a:ext cx="47970" cy="104202"/>
            </a:xfrm>
            <a:custGeom>
              <a:avLst/>
              <a:gdLst/>
              <a:ahLst/>
              <a:cxnLst/>
              <a:rect l="l" t="t" r="r" b="b"/>
              <a:pathLst>
                <a:path w="1829" h="3973" extrusionOk="0">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43"/>
          <p:cNvGrpSpPr/>
          <p:nvPr/>
        </p:nvGrpSpPr>
        <p:grpSpPr>
          <a:xfrm>
            <a:off x="2010499" y="5932350"/>
            <a:ext cx="439830" cy="433836"/>
            <a:chOff x="1752015" y="4289484"/>
            <a:chExt cx="365611" cy="360628"/>
          </a:xfrm>
        </p:grpSpPr>
        <p:sp>
          <p:nvSpPr>
            <p:cNvPr id="10895" name="Google Shape;10895;p43"/>
            <p:cNvSpPr/>
            <p:nvPr/>
          </p:nvSpPr>
          <p:spPr>
            <a:xfrm>
              <a:off x="1778977" y="4547353"/>
              <a:ext cx="31762" cy="28903"/>
            </a:xfrm>
            <a:custGeom>
              <a:avLst/>
              <a:gdLst/>
              <a:ahLst/>
              <a:cxnLst/>
              <a:rect l="l" t="t" r="r" b="b"/>
              <a:pathLst>
                <a:path w="1211" h="1102" extrusionOk="0">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43"/>
            <p:cNvSpPr/>
            <p:nvPr/>
          </p:nvSpPr>
          <p:spPr>
            <a:xfrm>
              <a:off x="1797179" y="4564768"/>
              <a:ext cx="30975" cy="28457"/>
            </a:xfrm>
            <a:custGeom>
              <a:avLst/>
              <a:gdLst/>
              <a:ahLst/>
              <a:cxnLst/>
              <a:rect l="l" t="t" r="r" b="b"/>
              <a:pathLst>
                <a:path w="1181" h="1085" extrusionOk="0">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7" name="Google Shape;10897;p43"/>
            <p:cNvGrpSpPr/>
            <p:nvPr/>
          </p:nvGrpSpPr>
          <p:grpSpPr>
            <a:xfrm>
              <a:off x="1752015" y="4289484"/>
              <a:ext cx="365611" cy="360628"/>
              <a:chOff x="1752015" y="4289484"/>
              <a:chExt cx="365611" cy="360628"/>
            </a:xfrm>
          </p:grpSpPr>
          <p:sp>
            <p:nvSpPr>
              <p:cNvPr id="10898" name="Google Shape;10898;p43"/>
              <p:cNvSpPr/>
              <p:nvPr/>
            </p:nvSpPr>
            <p:spPr>
              <a:xfrm>
                <a:off x="1758572" y="4402997"/>
                <a:ext cx="160066" cy="76611"/>
              </a:xfrm>
              <a:custGeom>
                <a:avLst/>
                <a:gdLst/>
                <a:ahLst/>
                <a:cxnLst/>
                <a:rect l="l" t="t" r="r" b="b"/>
                <a:pathLst>
                  <a:path w="6103" h="2921" extrusionOk="0">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43"/>
              <p:cNvSpPr/>
              <p:nvPr/>
            </p:nvSpPr>
            <p:spPr>
              <a:xfrm>
                <a:off x="1926297" y="4487161"/>
                <a:ext cx="76506" cy="157994"/>
              </a:xfrm>
              <a:custGeom>
                <a:avLst/>
                <a:gdLst/>
                <a:ahLst/>
                <a:cxnLst/>
                <a:rect l="l" t="t" r="r" b="b"/>
                <a:pathLst>
                  <a:path w="2917" h="6024" extrusionOk="0">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43"/>
              <p:cNvSpPr/>
              <p:nvPr/>
            </p:nvSpPr>
            <p:spPr>
              <a:xfrm>
                <a:off x="1758572" y="4406904"/>
                <a:ext cx="115375" cy="66906"/>
              </a:xfrm>
              <a:custGeom>
                <a:avLst/>
                <a:gdLst/>
                <a:ahLst/>
                <a:cxnLst/>
                <a:rect l="l" t="t" r="r" b="b"/>
                <a:pathLst>
                  <a:path w="4399" h="2551" extrusionOk="0">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43"/>
              <p:cNvSpPr/>
              <p:nvPr/>
            </p:nvSpPr>
            <p:spPr>
              <a:xfrm>
                <a:off x="1926166" y="4549635"/>
                <a:ext cx="22372" cy="95652"/>
              </a:xfrm>
              <a:custGeom>
                <a:avLst/>
                <a:gdLst/>
                <a:ahLst/>
                <a:cxnLst/>
                <a:rect l="l" t="t" r="r" b="b"/>
                <a:pathLst>
                  <a:path w="853" h="3647" extrusionOk="0">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43"/>
              <p:cNvSpPr/>
              <p:nvPr/>
            </p:nvSpPr>
            <p:spPr>
              <a:xfrm>
                <a:off x="1825216" y="4295123"/>
                <a:ext cx="286221" cy="284752"/>
              </a:xfrm>
              <a:custGeom>
                <a:avLst/>
                <a:gdLst/>
                <a:ahLst/>
                <a:cxnLst/>
                <a:rect l="l" t="t" r="r" b="b"/>
                <a:pathLst>
                  <a:path w="10913" h="10857" extrusionOk="0">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43"/>
              <p:cNvSpPr/>
              <p:nvPr/>
            </p:nvSpPr>
            <p:spPr>
              <a:xfrm>
                <a:off x="1825216" y="4295123"/>
                <a:ext cx="286116" cy="212889"/>
              </a:xfrm>
              <a:custGeom>
                <a:avLst/>
                <a:gdLst/>
                <a:ahLst/>
                <a:cxnLst/>
                <a:rect l="l" t="t" r="r" b="b"/>
                <a:pathLst>
                  <a:path w="10909" h="8117" extrusionOk="0">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43"/>
              <p:cNvSpPr/>
              <p:nvPr/>
            </p:nvSpPr>
            <p:spPr>
              <a:xfrm>
                <a:off x="1969468" y="4376481"/>
                <a:ext cx="59956" cy="59851"/>
              </a:xfrm>
              <a:custGeom>
                <a:avLst/>
                <a:gdLst/>
                <a:ahLst/>
                <a:cxnLst/>
                <a:rect l="l" t="t" r="r" b="b"/>
                <a:pathLst>
                  <a:path w="2286" h="2282" extrusionOk="0">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43"/>
              <p:cNvSpPr/>
              <p:nvPr/>
            </p:nvSpPr>
            <p:spPr>
              <a:xfrm>
                <a:off x="1969336" y="4376428"/>
                <a:ext cx="37243" cy="60035"/>
              </a:xfrm>
              <a:custGeom>
                <a:avLst/>
                <a:gdLst/>
                <a:ahLst/>
                <a:cxnLst/>
                <a:rect l="l" t="t" r="r" b="b"/>
                <a:pathLst>
                  <a:path w="1420" h="2289" extrusionOk="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43"/>
              <p:cNvSpPr/>
              <p:nvPr/>
            </p:nvSpPr>
            <p:spPr>
              <a:xfrm>
                <a:off x="1817637" y="4510765"/>
                <a:ext cx="77528" cy="76611"/>
              </a:xfrm>
              <a:custGeom>
                <a:avLst/>
                <a:gdLst/>
                <a:ahLst/>
                <a:cxnLst/>
                <a:rect l="l" t="t" r="r" b="b"/>
                <a:pathLst>
                  <a:path w="2956" h="2921" extrusionOk="0">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43"/>
              <p:cNvSpPr/>
              <p:nvPr/>
            </p:nvSpPr>
            <p:spPr>
              <a:xfrm>
                <a:off x="1817637" y="4510765"/>
                <a:ext cx="30083" cy="33466"/>
              </a:xfrm>
              <a:custGeom>
                <a:avLst/>
                <a:gdLst/>
                <a:ahLst/>
                <a:cxnLst/>
                <a:rect l="l" t="t" r="r" b="b"/>
                <a:pathLst>
                  <a:path w="1147" h="1276" extrusionOk="0">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43"/>
              <p:cNvSpPr/>
              <p:nvPr/>
            </p:nvSpPr>
            <p:spPr>
              <a:xfrm>
                <a:off x="1825216" y="4479450"/>
                <a:ext cx="101107" cy="100425"/>
              </a:xfrm>
              <a:custGeom>
                <a:avLst/>
                <a:gdLst/>
                <a:ahLst/>
                <a:cxnLst/>
                <a:rect l="l" t="t" r="r" b="b"/>
                <a:pathLst>
                  <a:path w="3855" h="3829" extrusionOk="0">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43"/>
              <p:cNvSpPr/>
              <p:nvPr/>
            </p:nvSpPr>
            <p:spPr>
              <a:xfrm>
                <a:off x="1825216" y="4479345"/>
                <a:ext cx="26909" cy="28667"/>
              </a:xfrm>
              <a:custGeom>
                <a:avLst/>
                <a:gdLst/>
                <a:ahLst/>
                <a:cxnLst/>
                <a:rect l="l" t="t" r="r" b="b"/>
                <a:pathLst>
                  <a:path w="1026" h="1093" extrusionOk="0">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43"/>
              <p:cNvSpPr/>
              <p:nvPr/>
            </p:nvSpPr>
            <p:spPr>
              <a:xfrm>
                <a:off x="2043927" y="4295123"/>
                <a:ext cx="67510" cy="66880"/>
              </a:xfrm>
              <a:custGeom>
                <a:avLst/>
                <a:gdLst/>
                <a:ahLst/>
                <a:cxnLst/>
                <a:rect l="l" t="t" r="r" b="b"/>
                <a:pathLst>
                  <a:path w="2574" h="2550" extrusionOk="0">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43"/>
              <p:cNvSpPr/>
              <p:nvPr/>
            </p:nvSpPr>
            <p:spPr>
              <a:xfrm>
                <a:off x="2043927" y="4295123"/>
                <a:ext cx="67510" cy="29401"/>
              </a:xfrm>
              <a:custGeom>
                <a:avLst/>
                <a:gdLst/>
                <a:ahLst/>
                <a:cxnLst/>
                <a:rect l="l" t="t" r="r" b="b"/>
                <a:pathLst>
                  <a:path w="2574" h="1121" extrusionOk="0">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43"/>
              <p:cNvSpPr/>
              <p:nvPr/>
            </p:nvSpPr>
            <p:spPr>
              <a:xfrm>
                <a:off x="1840114" y="4442521"/>
                <a:ext cx="123951" cy="122378"/>
              </a:xfrm>
              <a:custGeom>
                <a:avLst/>
                <a:gdLst/>
                <a:ahLst/>
                <a:cxnLst/>
                <a:rect l="l" t="t" r="r" b="b"/>
                <a:pathLst>
                  <a:path w="4726" h="4666" extrusionOk="0">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43"/>
              <p:cNvSpPr/>
              <p:nvPr/>
            </p:nvSpPr>
            <p:spPr>
              <a:xfrm>
                <a:off x="1840114" y="4442521"/>
                <a:ext cx="123951" cy="122378"/>
              </a:xfrm>
              <a:custGeom>
                <a:avLst/>
                <a:gdLst/>
                <a:ahLst/>
                <a:cxnLst/>
                <a:rect l="l" t="t" r="r" b="b"/>
                <a:pathLst>
                  <a:path w="4726" h="4666" extrusionOk="0">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43"/>
              <p:cNvSpPr/>
              <p:nvPr/>
            </p:nvSpPr>
            <p:spPr>
              <a:xfrm>
                <a:off x="1840245" y="4442521"/>
                <a:ext cx="121932" cy="122404"/>
              </a:xfrm>
              <a:custGeom>
                <a:avLst/>
                <a:gdLst/>
                <a:ahLst/>
                <a:cxnLst/>
                <a:rect l="l" t="t" r="r" b="b"/>
                <a:pathLst>
                  <a:path w="4649" h="4667" extrusionOk="0">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43"/>
              <p:cNvSpPr/>
              <p:nvPr/>
            </p:nvSpPr>
            <p:spPr>
              <a:xfrm>
                <a:off x="1832140" y="4599362"/>
                <a:ext cx="33178" cy="28798"/>
              </a:xfrm>
              <a:custGeom>
                <a:avLst/>
                <a:gdLst/>
                <a:ahLst/>
                <a:cxnLst/>
                <a:rect l="l" t="t" r="r" b="b"/>
                <a:pathLst>
                  <a:path w="1265" h="1098" extrusionOk="0">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43"/>
              <p:cNvSpPr/>
              <p:nvPr/>
            </p:nvSpPr>
            <p:spPr>
              <a:xfrm>
                <a:off x="1814620" y="4582314"/>
                <a:ext cx="30948" cy="28326"/>
              </a:xfrm>
              <a:custGeom>
                <a:avLst/>
                <a:gdLst/>
                <a:ahLst/>
                <a:cxnLst/>
                <a:rect l="l" t="t" r="r" b="b"/>
                <a:pathLst>
                  <a:path w="1180" h="1080" extrusionOk="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43"/>
              <p:cNvSpPr/>
              <p:nvPr/>
            </p:nvSpPr>
            <p:spPr>
              <a:xfrm>
                <a:off x="1752015" y="4289484"/>
                <a:ext cx="365611" cy="360628"/>
              </a:xfrm>
              <a:custGeom>
                <a:avLst/>
                <a:gdLst/>
                <a:ahLst/>
                <a:cxnLst/>
                <a:rect l="l" t="t" r="r" b="b"/>
                <a:pathLst>
                  <a:path w="13940" h="13750" extrusionOk="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43"/>
              <p:cNvSpPr/>
              <p:nvPr/>
            </p:nvSpPr>
            <p:spPr>
              <a:xfrm>
                <a:off x="1961757" y="4373517"/>
                <a:ext cx="84846" cy="67746"/>
              </a:xfrm>
              <a:custGeom>
                <a:avLst/>
                <a:gdLst/>
                <a:ahLst/>
                <a:cxnLst/>
                <a:rect l="l" t="t" r="r" b="b"/>
                <a:pathLst>
                  <a:path w="3235" h="2583" extrusionOk="0">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19" name="Google Shape;10919;p43"/>
          <p:cNvGrpSpPr/>
          <p:nvPr/>
        </p:nvGrpSpPr>
        <p:grpSpPr>
          <a:xfrm>
            <a:off x="3241526" y="5862024"/>
            <a:ext cx="217738" cy="487431"/>
            <a:chOff x="2775386" y="4332051"/>
            <a:chExt cx="135806" cy="304055"/>
          </a:xfrm>
        </p:grpSpPr>
        <p:sp>
          <p:nvSpPr>
            <p:cNvPr id="10920" name="Google Shape;10920;p43"/>
            <p:cNvSpPr/>
            <p:nvPr/>
          </p:nvSpPr>
          <p:spPr>
            <a:xfrm>
              <a:off x="2781314" y="4336484"/>
              <a:ext cx="123820" cy="123820"/>
            </a:xfrm>
            <a:custGeom>
              <a:avLst/>
              <a:gdLst/>
              <a:ahLst/>
              <a:cxnLst/>
              <a:rect l="l" t="t" r="r" b="b"/>
              <a:pathLst>
                <a:path w="4721" h="4721" extrusionOk="0">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43"/>
            <p:cNvSpPr/>
            <p:nvPr/>
          </p:nvSpPr>
          <p:spPr>
            <a:xfrm>
              <a:off x="2795581" y="4350751"/>
              <a:ext cx="95285" cy="95180"/>
            </a:xfrm>
            <a:custGeom>
              <a:avLst/>
              <a:gdLst/>
              <a:ahLst/>
              <a:cxnLst/>
              <a:rect l="l" t="t" r="r" b="b"/>
              <a:pathLst>
                <a:path w="3633" h="3629" extrusionOk="0">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43"/>
            <p:cNvSpPr/>
            <p:nvPr/>
          </p:nvSpPr>
          <p:spPr>
            <a:xfrm>
              <a:off x="2795686" y="4555431"/>
              <a:ext cx="95180" cy="76138"/>
            </a:xfrm>
            <a:custGeom>
              <a:avLst/>
              <a:gdLst/>
              <a:ahLst/>
              <a:cxnLst/>
              <a:rect l="l" t="t" r="r" b="b"/>
              <a:pathLst>
                <a:path w="3629" h="2903" extrusionOk="0">
                  <a:moveTo>
                    <a:pt x="1" y="1"/>
                  </a:moveTo>
                  <a:lnTo>
                    <a:pt x="362" y="2902"/>
                  </a:lnTo>
                  <a:lnTo>
                    <a:pt x="3263" y="2902"/>
                  </a:lnTo>
                  <a:lnTo>
                    <a:pt x="3629" y="1"/>
                  </a:ln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43"/>
            <p:cNvSpPr/>
            <p:nvPr/>
          </p:nvSpPr>
          <p:spPr>
            <a:xfrm>
              <a:off x="2781314" y="4536390"/>
              <a:ext cx="123820" cy="19067"/>
            </a:xfrm>
            <a:custGeom>
              <a:avLst/>
              <a:gdLst/>
              <a:ahLst/>
              <a:cxnLst/>
              <a:rect l="l" t="t" r="r" b="b"/>
              <a:pathLst>
                <a:path w="4721" h="727" extrusionOk="0">
                  <a:moveTo>
                    <a:pt x="0" y="0"/>
                  </a:moveTo>
                  <a:lnTo>
                    <a:pt x="0" y="727"/>
                  </a:lnTo>
                  <a:lnTo>
                    <a:pt x="4721" y="727"/>
                  </a:lnTo>
                  <a:lnTo>
                    <a:pt x="4721" y="0"/>
                  </a:ln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43"/>
            <p:cNvSpPr/>
            <p:nvPr/>
          </p:nvSpPr>
          <p:spPr>
            <a:xfrm>
              <a:off x="2798598" y="4579167"/>
              <a:ext cx="89252" cy="28667"/>
            </a:xfrm>
            <a:custGeom>
              <a:avLst/>
              <a:gdLst/>
              <a:ahLst/>
              <a:cxnLst/>
              <a:rect l="l" t="t" r="r" b="b"/>
              <a:pathLst>
                <a:path w="3403" h="1093" extrusionOk="0">
                  <a:moveTo>
                    <a:pt x="0" y="0"/>
                  </a:moveTo>
                  <a:lnTo>
                    <a:pt x="135" y="1093"/>
                  </a:lnTo>
                  <a:lnTo>
                    <a:pt x="3268" y="1093"/>
                  </a:lnTo>
                  <a:lnTo>
                    <a:pt x="3402"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43"/>
            <p:cNvSpPr/>
            <p:nvPr/>
          </p:nvSpPr>
          <p:spPr>
            <a:xfrm>
              <a:off x="2795581" y="4555431"/>
              <a:ext cx="95285" cy="76138"/>
            </a:xfrm>
            <a:custGeom>
              <a:avLst/>
              <a:gdLst/>
              <a:ahLst/>
              <a:cxnLst/>
              <a:rect l="l" t="t" r="r" b="b"/>
              <a:pathLst>
                <a:path w="3633" h="2903" extrusionOk="0">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43"/>
            <p:cNvSpPr/>
            <p:nvPr/>
          </p:nvSpPr>
          <p:spPr>
            <a:xfrm>
              <a:off x="2798598" y="4579167"/>
              <a:ext cx="17940" cy="28667"/>
            </a:xfrm>
            <a:custGeom>
              <a:avLst/>
              <a:gdLst/>
              <a:ahLst/>
              <a:cxnLst/>
              <a:rect l="l" t="t" r="r" b="b"/>
              <a:pathLst>
                <a:path w="684" h="1093" extrusionOk="0">
                  <a:moveTo>
                    <a:pt x="0" y="0"/>
                  </a:moveTo>
                  <a:lnTo>
                    <a:pt x="135" y="1093"/>
                  </a:lnTo>
                  <a:lnTo>
                    <a:pt x="684" y="1093"/>
                  </a:lnTo>
                  <a:lnTo>
                    <a:pt x="544" y="0"/>
                  </a:ln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43"/>
            <p:cNvSpPr/>
            <p:nvPr/>
          </p:nvSpPr>
          <p:spPr>
            <a:xfrm>
              <a:off x="2788500" y="4474545"/>
              <a:ext cx="45216" cy="39236"/>
            </a:xfrm>
            <a:custGeom>
              <a:avLst/>
              <a:gdLst/>
              <a:ahLst/>
              <a:cxnLst/>
              <a:rect l="l" t="t" r="r" b="b"/>
              <a:pathLst>
                <a:path w="1724" h="1496" extrusionOk="0">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43"/>
            <p:cNvSpPr/>
            <p:nvPr/>
          </p:nvSpPr>
          <p:spPr>
            <a:xfrm>
              <a:off x="2779792" y="4493586"/>
              <a:ext cx="53924" cy="18962"/>
            </a:xfrm>
            <a:custGeom>
              <a:avLst/>
              <a:gdLst/>
              <a:ahLst/>
              <a:cxnLst/>
              <a:rect l="l" t="t" r="r" b="b"/>
              <a:pathLst>
                <a:path w="2056" h="723" extrusionOk="0">
                  <a:moveTo>
                    <a:pt x="1" y="1"/>
                  </a:moveTo>
                  <a:cubicBezTo>
                    <a:pt x="155" y="434"/>
                    <a:pt x="568" y="723"/>
                    <a:pt x="1030" y="723"/>
                  </a:cubicBezTo>
                  <a:cubicBezTo>
                    <a:pt x="1492" y="723"/>
                    <a:pt x="1901" y="434"/>
                    <a:pt x="2055"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43"/>
            <p:cNvSpPr/>
            <p:nvPr/>
          </p:nvSpPr>
          <p:spPr>
            <a:xfrm>
              <a:off x="2861439" y="4474545"/>
              <a:ext cx="45216" cy="39236"/>
            </a:xfrm>
            <a:custGeom>
              <a:avLst/>
              <a:gdLst/>
              <a:ahLst/>
              <a:cxnLst/>
              <a:rect l="l" t="t" r="r" b="b"/>
              <a:pathLst>
                <a:path w="1724" h="1496" extrusionOk="0">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43"/>
            <p:cNvSpPr/>
            <p:nvPr/>
          </p:nvSpPr>
          <p:spPr>
            <a:xfrm>
              <a:off x="2852862" y="4493586"/>
              <a:ext cx="53793" cy="18962"/>
            </a:xfrm>
            <a:custGeom>
              <a:avLst/>
              <a:gdLst/>
              <a:ahLst/>
              <a:cxnLst/>
              <a:rect l="l" t="t" r="r" b="b"/>
              <a:pathLst>
                <a:path w="2051" h="723" extrusionOk="0">
                  <a:moveTo>
                    <a:pt x="1" y="1"/>
                  </a:moveTo>
                  <a:cubicBezTo>
                    <a:pt x="155" y="434"/>
                    <a:pt x="564" y="723"/>
                    <a:pt x="1025" y="723"/>
                  </a:cubicBezTo>
                  <a:cubicBezTo>
                    <a:pt x="1487" y="723"/>
                    <a:pt x="1896" y="434"/>
                    <a:pt x="2050"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43"/>
            <p:cNvSpPr/>
            <p:nvPr/>
          </p:nvSpPr>
          <p:spPr>
            <a:xfrm>
              <a:off x="2820183" y="4346293"/>
              <a:ext cx="47839" cy="104071"/>
            </a:xfrm>
            <a:custGeom>
              <a:avLst/>
              <a:gdLst/>
              <a:ahLst/>
              <a:cxnLst/>
              <a:rect l="l" t="t" r="r" b="b"/>
              <a:pathLst>
                <a:path w="1824" h="3968" extrusionOk="0">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43"/>
            <p:cNvSpPr/>
            <p:nvPr/>
          </p:nvSpPr>
          <p:spPr>
            <a:xfrm>
              <a:off x="2775753" y="4332051"/>
              <a:ext cx="134940" cy="304055"/>
            </a:xfrm>
            <a:custGeom>
              <a:avLst/>
              <a:gdLst/>
              <a:ahLst/>
              <a:cxnLst/>
              <a:rect l="l" t="t" r="r" b="b"/>
              <a:pathLst>
                <a:path w="5145" h="11593" extrusionOk="0">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43"/>
            <p:cNvSpPr/>
            <p:nvPr/>
          </p:nvSpPr>
          <p:spPr>
            <a:xfrm>
              <a:off x="2775386" y="4470034"/>
              <a:ext cx="62736" cy="47052"/>
            </a:xfrm>
            <a:custGeom>
              <a:avLst/>
              <a:gdLst/>
              <a:ahLst/>
              <a:cxnLst/>
              <a:rect l="l" t="t" r="r" b="b"/>
              <a:pathLst>
                <a:path w="2392" h="1794" extrusionOk="0">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43"/>
            <p:cNvSpPr/>
            <p:nvPr/>
          </p:nvSpPr>
          <p:spPr>
            <a:xfrm>
              <a:off x="2848194" y="4470034"/>
              <a:ext cx="62998" cy="47052"/>
            </a:xfrm>
            <a:custGeom>
              <a:avLst/>
              <a:gdLst/>
              <a:ahLst/>
              <a:cxnLst/>
              <a:rect l="l" t="t" r="r" b="b"/>
              <a:pathLst>
                <a:path w="2402" h="1794" extrusionOk="0">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43"/>
          <p:cNvGrpSpPr/>
          <p:nvPr/>
        </p:nvGrpSpPr>
        <p:grpSpPr>
          <a:xfrm>
            <a:off x="3629510" y="3707673"/>
            <a:ext cx="422540" cy="421783"/>
            <a:chOff x="3097827" y="2440209"/>
            <a:chExt cx="351239" cy="350609"/>
          </a:xfrm>
        </p:grpSpPr>
        <p:sp>
          <p:nvSpPr>
            <p:cNvPr id="10936" name="Google Shape;10936;p43"/>
            <p:cNvSpPr/>
            <p:nvPr/>
          </p:nvSpPr>
          <p:spPr>
            <a:xfrm>
              <a:off x="3158150" y="2478318"/>
              <a:ext cx="230592" cy="307308"/>
            </a:xfrm>
            <a:custGeom>
              <a:avLst/>
              <a:gdLst/>
              <a:ahLst/>
              <a:cxnLst/>
              <a:rect l="l" t="t" r="r" b="b"/>
              <a:pathLst>
                <a:path w="8792" h="11717" extrusionOk="0">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43"/>
            <p:cNvSpPr/>
            <p:nvPr/>
          </p:nvSpPr>
          <p:spPr>
            <a:xfrm>
              <a:off x="3158150" y="2485504"/>
              <a:ext cx="132265" cy="300121"/>
            </a:xfrm>
            <a:custGeom>
              <a:avLst/>
              <a:gdLst/>
              <a:ahLst/>
              <a:cxnLst/>
              <a:rect l="l" t="t" r="r" b="b"/>
              <a:pathLst>
                <a:path w="5043" h="11443" extrusionOk="0">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43"/>
            <p:cNvSpPr/>
            <p:nvPr/>
          </p:nvSpPr>
          <p:spPr>
            <a:xfrm>
              <a:off x="3185663" y="2505830"/>
              <a:ext cx="175567" cy="175567"/>
            </a:xfrm>
            <a:custGeom>
              <a:avLst/>
              <a:gdLst/>
              <a:ahLst/>
              <a:cxnLst/>
              <a:rect l="l" t="t" r="r" b="b"/>
              <a:pathLst>
                <a:path w="6694" h="6694" extrusionOk="0">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43"/>
            <p:cNvSpPr/>
            <p:nvPr/>
          </p:nvSpPr>
          <p:spPr>
            <a:xfrm>
              <a:off x="3171395" y="2515430"/>
              <a:ext cx="158650" cy="165968"/>
            </a:xfrm>
            <a:custGeom>
              <a:avLst/>
              <a:gdLst/>
              <a:ahLst/>
              <a:cxnLst/>
              <a:rect l="l" t="t" r="r" b="b"/>
              <a:pathLst>
                <a:path w="6049" h="6328" extrusionOk="0">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43"/>
            <p:cNvSpPr/>
            <p:nvPr/>
          </p:nvSpPr>
          <p:spPr>
            <a:xfrm>
              <a:off x="3152957" y="2473151"/>
              <a:ext cx="240821" cy="317667"/>
            </a:xfrm>
            <a:custGeom>
              <a:avLst/>
              <a:gdLst/>
              <a:ahLst/>
              <a:cxnLst/>
              <a:rect l="l" t="t" r="r" b="b"/>
              <a:pathLst>
                <a:path w="9182" h="12112" extrusionOk="0">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43"/>
            <p:cNvSpPr/>
            <p:nvPr/>
          </p:nvSpPr>
          <p:spPr>
            <a:xfrm>
              <a:off x="3168877" y="2500532"/>
              <a:ext cx="205965" cy="186189"/>
            </a:xfrm>
            <a:custGeom>
              <a:avLst/>
              <a:gdLst/>
              <a:ahLst/>
              <a:cxnLst/>
              <a:rect l="l" t="t" r="r" b="b"/>
              <a:pathLst>
                <a:path w="7853" h="7099" extrusionOk="0">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43"/>
            <p:cNvSpPr/>
            <p:nvPr/>
          </p:nvSpPr>
          <p:spPr>
            <a:xfrm>
              <a:off x="3245724" y="2533553"/>
              <a:ext cx="55314" cy="120122"/>
            </a:xfrm>
            <a:custGeom>
              <a:avLst/>
              <a:gdLst/>
              <a:ahLst/>
              <a:cxnLst/>
              <a:rect l="l" t="t" r="r" b="b"/>
              <a:pathLst>
                <a:path w="2109" h="4580" extrusionOk="0">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43"/>
            <p:cNvSpPr/>
            <p:nvPr/>
          </p:nvSpPr>
          <p:spPr>
            <a:xfrm>
              <a:off x="3395535" y="2440209"/>
              <a:ext cx="53530" cy="87416"/>
            </a:xfrm>
            <a:custGeom>
              <a:avLst/>
              <a:gdLst/>
              <a:ahLst/>
              <a:cxnLst/>
              <a:rect l="l" t="t" r="r" b="b"/>
              <a:pathLst>
                <a:path w="2041" h="3333" extrusionOk="0">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43"/>
            <p:cNvSpPr/>
            <p:nvPr/>
          </p:nvSpPr>
          <p:spPr>
            <a:xfrm>
              <a:off x="3364613" y="2485530"/>
              <a:ext cx="29558" cy="42200"/>
            </a:xfrm>
            <a:custGeom>
              <a:avLst/>
              <a:gdLst/>
              <a:ahLst/>
              <a:cxnLst/>
              <a:rect l="l" t="t" r="r" b="b"/>
              <a:pathLst>
                <a:path w="1127" h="1609" extrusionOk="0">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43"/>
            <p:cNvSpPr/>
            <p:nvPr/>
          </p:nvSpPr>
          <p:spPr>
            <a:xfrm>
              <a:off x="3380114" y="2462843"/>
              <a:ext cx="41439" cy="64782"/>
            </a:xfrm>
            <a:custGeom>
              <a:avLst/>
              <a:gdLst/>
              <a:ahLst/>
              <a:cxnLst/>
              <a:rect l="l" t="t" r="r" b="b"/>
              <a:pathLst>
                <a:path w="1580" h="2470" extrusionOk="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43"/>
            <p:cNvSpPr/>
            <p:nvPr/>
          </p:nvSpPr>
          <p:spPr>
            <a:xfrm>
              <a:off x="3097827" y="2440209"/>
              <a:ext cx="53504" cy="87416"/>
            </a:xfrm>
            <a:custGeom>
              <a:avLst/>
              <a:gdLst/>
              <a:ahLst/>
              <a:cxnLst/>
              <a:rect l="l" t="t" r="r" b="b"/>
              <a:pathLst>
                <a:path w="2040" h="3333" extrusionOk="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43"/>
            <p:cNvSpPr/>
            <p:nvPr/>
          </p:nvSpPr>
          <p:spPr>
            <a:xfrm>
              <a:off x="3152590" y="2485530"/>
              <a:ext cx="29585" cy="42148"/>
            </a:xfrm>
            <a:custGeom>
              <a:avLst/>
              <a:gdLst/>
              <a:ahLst/>
              <a:cxnLst/>
              <a:rect l="l" t="t" r="r" b="b"/>
              <a:pathLst>
                <a:path w="1128" h="1607" extrusionOk="0">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43"/>
            <p:cNvSpPr/>
            <p:nvPr/>
          </p:nvSpPr>
          <p:spPr>
            <a:xfrm>
              <a:off x="3125261" y="2462843"/>
              <a:ext cx="41518" cy="64782"/>
            </a:xfrm>
            <a:custGeom>
              <a:avLst/>
              <a:gdLst/>
              <a:ahLst/>
              <a:cxnLst/>
              <a:rect l="l" t="t" r="r" b="b"/>
              <a:pathLst>
                <a:path w="1583" h="2470" extrusionOk="0">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9" name="Google Shape;10949;p43"/>
          <p:cNvGrpSpPr/>
          <p:nvPr/>
        </p:nvGrpSpPr>
        <p:grpSpPr>
          <a:xfrm>
            <a:off x="4685631" y="2678735"/>
            <a:ext cx="436318" cy="286261"/>
            <a:chOff x="4034726" y="1584852"/>
            <a:chExt cx="304160" cy="199513"/>
          </a:xfrm>
        </p:grpSpPr>
        <p:sp>
          <p:nvSpPr>
            <p:cNvPr id="10950" name="Google Shape;10950;p43"/>
            <p:cNvSpPr/>
            <p:nvPr/>
          </p:nvSpPr>
          <p:spPr>
            <a:xfrm>
              <a:off x="4112962" y="1591120"/>
              <a:ext cx="109447" cy="80676"/>
            </a:xfrm>
            <a:custGeom>
              <a:avLst/>
              <a:gdLst/>
              <a:ahLst/>
              <a:cxnLst/>
              <a:rect l="l" t="t" r="r" b="b"/>
              <a:pathLst>
                <a:path w="4173" h="3076" extrusionOk="0">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43"/>
            <p:cNvSpPr/>
            <p:nvPr/>
          </p:nvSpPr>
          <p:spPr>
            <a:xfrm>
              <a:off x="4114353" y="1591120"/>
              <a:ext cx="108057" cy="80676"/>
            </a:xfrm>
            <a:custGeom>
              <a:avLst/>
              <a:gdLst/>
              <a:ahLst/>
              <a:cxnLst/>
              <a:rect l="l" t="t" r="r" b="b"/>
              <a:pathLst>
                <a:path w="4120" h="3076" extrusionOk="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43"/>
            <p:cNvSpPr/>
            <p:nvPr/>
          </p:nvSpPr>
          <p:spPr>
            <a:xfrm>
              <a:off x="4039263" y="1619892"/>
              <a:ext cx="295217" cy="84977"/>
            </a:xfrm>
            <a:custGeom>
              <a:avLst/>
              <a:gdLst/>
              <a:ahLst/>
              <a:cxnLst/>
              <a:rect l="l" t="t" r="r" b="b"/>
              <a:pathLst>
                <a:path w="11256" h="3240" extrusionOk="0">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43"/>
            <p:cNvSpPr/>
            <p:nvPr/>
          </p:nvSpPr>
          <p:spPr>
            <a:xfrm>
              <a:off x="4112962" y="1685539"/>
              <a:ext cx="122325" cy="94419"/>
            </a:xfrm>
            <a:custGeom>
              <a:avLst/>
              <a:gdLst/>
              <a:ahLst/>
              <a:cxnLst/>
              <a:rect l="l" t="t" r="r" b="b"/>
              <a:pathLst>
                <a:path w="4664" h="3600" extrusionOk="0">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43"/>
            <p:cNvSpPr/>
            <p:nvPr/>
          </p:nvSpPr>
          <p:spPr>
            <a:xfrm>
              <a:off x="4286877" y="1666209"/>
              <a:ext cx="37374" cy="20746"/>
            </a:xfrm>
            <a:custGeom>
              <a:avLst/>
              <a:gdLst/>
              <a:ahLst/>
              <a:cxnLst/>
              <a:rect l="l" t="t" r="r" b="b"/>
              <a:pathLst>
                <a:path w="1425" h="791" extrusionOk="0">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43"/>
            <p:cNvSpPr/>
            <p:nvPr/>
          </p:nvSpPr>
          <p:spPr>
            <a:xfrm>
              <a:off x="4213807" y="1589310"/>
              <a:ext cx="118889" cy="44744"/>
            </a:xfrm>
            <a:custGeom>
              <a:avLst/>
              <a:gdLst/>
              <a:ahLst/>
              <a:cxnLst/>
              <a:rect l="l" t="t" r="r" b="b"/>
              <a:pathLst>
                <a:path w="4533" h="1706" extrusionOk="0">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43"/>
            <p:cNvSpPr/>
            <p:nvPr/>
          </p:nvSpPr>
          <p:spPr>
            <a:xfrm>
              <a:off x="4263403" y="1589258"/>
              <a:ext cx="69424" cy="44797"/>
            </a:xfrm>
            <a:custGeom>
              <a:avLst/>
              <a:gdLst/>
              <a:ahLst/>
              <a:cxnLst/>
              <a:rect l="l" t="t" r="r" b="b"/>
              <a:pathLst>
                <a:path w="2647" h="1708" extrusionOk="0">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43"/>
            <p:cNvSpPr/>
            <p:nvPr/>
          </p:nvSpPr>
          <p:spPr>
            <a:xfrm>
              <a:off x="4114353" y="1685513"/>
              <a:ext cx="120909" cy="94445"/>
            </a:xfrm>
            <a:custGeom>
              <a:avLst/>
              <a:gdLst/>
              <a:ahLst/>
              <a:cxnLst/>
              <a:rect l="l" t="t" r="r" b="b"/>
              <a:pathLst>
                <a:path w="4610" h="3601" extrusionOk="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43"/>
            <p:cNvSpPr/>
            <p:nvPr/>
          </p:nvSpPr>
          <p:spPr>
            <a:xfrm>
              <a:off x="4270983" y="1666209"/>
              <a:ext cx="15920" cy="3829"/>
            </a:xfrm>
            <a:custGeom>
              <a:avLst/>
              <a:gdLst/>
              <a:ahLst/>
              <a:cxnLst/>
              <a:rect l="l" t="t" r="r" b="b"/>
              <a:pathLst>
                <a:path w="607" h="146" extrusionOk="0">
                  <a:moveTo>
                    <a:pt x="0" y="1"/>
                  </a:moveTo>
                  <a:cubicBezTo>
                    <a:pt x="212" y="1"/>
                    <a:pt x="419" y="49"/>
                    <a:pt x="606" y="145"/>
                  </a:cubicBezTo>
                  <a:lnTo>
                    <a:pt x="606"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43"/>
            <p:cNvSpPr/>
            <p:nvPr/>
          </p:nvSpPr>
          <p:spPr>
            <a:xfrm>
              <a:off x="4306443" y="1686929"/>
              <a:ext cx="28037" cy="17940"/>
            </a:xfrm>
            <a:custGeom>
              <a:avLst/>
              <a:gdLst/>
              <a:ahLst/>
              <a:cxnLst/>
              <a:rect l="l" t="t" r="r" b="b"/>
              <a:pathLst>
                <a:path w="1069" h="684" extrusionOk="0">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43"/>
            <p:cNvSpPr/>
            <p:nvPr/>
          </p:nvSpPr>
          <p:spPr>
            <a:xfrm>
              <a:off x="4286877" y="1666209"/>
              <a:ext cx="37374" cy="20746"/>
            </a:xfrm>
            <a:custGeom>
              <a:avLst/>
              <a:gdLst/>
              <a:ahLst/>
              <a:cxnLst/>
              <a:rect l="l" t="t" r="r" b="b"/>
              <a:pathLst>
                <a:path w="1425" h="791" extrusionOk="0">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43"/>
            <p:cNvSpPr/>
            <p:nvPr/>
          </p:nvSpPr>
          <p:spPr>
            <a:xfrm>
              <a:off x="4034726" y="1586583"/>
              <a:ext cx="304160" cy="197782"/>
            </a:xfrm>
            <a:custGeom>
              <a:avLst/>
              <a:gdLst/>
              <a:ahLst/>
              <a:cxnLst/>
              <a:rect l="l" t="t" r="r" b="b"/>
              <a:pathLst>
                <a:path w="11597" h="7541" extrusionOk="0">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43"/>
            <p:cNvSpPr/>
            <p:nvPr/>
          </p:nvSpPr>
          <p:spPr>
            <a:xfrm>
              <a:off x="4209270" y="1584852"/>
              <a:ext cx="127990" cy="53635"/>
            </a:xfrm>
            <a:custGeom>
              <a:avLst/>
              <a:gdLst/>
              <a:ahLst/>
              <a:cxnLst/>
              <a:rect l="l" t="t" r="r" b="b"/>
              <a:pathLst>
                <a:path w="4880" h="2045" extrusionOk="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43"/>
            <p:cNvSpPr/>
            <p:nvPr/>
          </p:nvSpPr>
          <p:spPr>
            <a:xfrm>
              <a:off x="4150442" y="1679533"/>
              <a:ext cx="13927" cy="11960"/>
            </a:xfrm>
            <a:custGeom>
              <a:avLst/>
              <a:gdLst/>
              <a:ahLst/>
              <a:cxnLst/>
              <a:rect l="l" t="t" r="r" b="b"/>
              <a:pathLst>
                <a:path w="531" h="456" extrusionOk="0">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43"/>
            <p:cNvSpPr/>
            <p:nvPr/>
          </p:nvSpPr>
          <p:spPr>
            <a:xfrm>
              <a:off x="4126732" y="1679533"/>
              <a:ext cx="13769" cy="11960"/>
            </a:xfrm>
            <a:custGeom>
              <a:avLst/>
              <a:gdLst/>
              <a:ahLst/>
              <a:cxnLst/>
              <a:rect l="l" t="t" r="r" b="b"/>
              <a:pathLst>
                <a:path w="525" h="456" extrusionOk="0">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43"/>
            <p:cNvSpPr/>
            <p:nvPr/>
          </p:nvSpPr>
          <p:spPr>
            <a:xfrm>
              <a:off x="4104884" y="1679533"/>
              <a:ext cx="13927" cy="11960"/>
            </a:xfrm>
            <a:custGeom>
              <a:avLst/>
              <a:gdLst/>
              <a:ahLst/>
              <a:cxnLst/>
              <a:rect l="l" t="t" r="r" b="b"/>
              <a:pathLst>
                <a:path w="531" h="456" extrusionOk="0">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43"/>
            <p:cNvSpPr/>
            <p:nvPr/>
          </p:nvSpPr>
          <p:spPr>
            <a:xfrm>
              <a:off x="4081175" y="1679612"/>
              <a:ext cx="13901" cy="11829"/>
            </a:xfrm>
            <a:custGeom>
              <a:avLst/>
              <a:gdLst/>
              <a:ahLst/>
              <a:cxnLst/>
              <a:rect l="l" t="t" r="r" b="b"/>
              <a:pathLst>
                <a:path w="530" h="451" extrusionOk="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43"/>
            <p:cNvSpPr/>
            <p:nvPr/>
          </p:nvSpPr>
          <p:spPr>
            <a:xfrm>
              <a:off x="4251417" y="1679533"/>
              <a:ext cx="13901" cy="11960"/>
            </a:xfrm>
            <a:custGeom>
              <a:avLst/>
              <a:gdLst/>
              <a:ahLst/>
              <a:cxnLst/>
              <a:rect l="l" t="t" r="r" b="b"/>
              <a:pathLst>
                <a:path w="530" h="456" extrusionOk="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43"/>
          <p:cNvGrpSpPr/>
          <p:nvPr/>
        </p:nvGrpSpPr>
        <p:grpSpPr>
          <a:xfrm>
            <a:off x="3110422" y="2622705"/>
            <a:ext cx="388401" cy="351549"/>
            <a:chOff x="2666332" y="1538324"/>
            <a:chExt cx="322861" cy="292227"/>
          </a:xfrm>
        </p:grpSpPr>
        <p:sp>
          <p:nvSpPr>
            <p:cNvPr id="10969" name="Google Shape;10969;p43"/>
            <p:cNvSpPr/>
            <p:nvPr/>
          </p:nvSpPr>
          <p:spPr>
            <a:xfrm>
              <a:off x="2711260" y="1803537"/>
              <a:ext cx="265317" cy="22608"/>
            </a:xfrm>
            <a:custGeom>
              <a:avLst/>
              <a:gdLst/>
              <a:ahLst/>
              <a:cxnLst/>
              <a:rect l="l" t="t" r="r" b="b"/>
              <a:pathLst>
                <a:path w="10116" h="862" extrusionOk="0">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43"/>
            <p:cNvSpPr/>
            <p:nvPr/>
          </p:nvSpPr>
          <p:spPr>
            <a:xfrm>
              <a:off x="2672653" y="1637700"/>
              <a:ext cx="266812" cy="146323"/>
            </a:xfrm>
            <a:custGeom>
              <a:avLst/>
              <a:gdLst/>
              <a:ahLst/>
              <a:cxnLst/>
              <a:rect l="l" t="t" r="r" b="b"/>
              <a:pathLst>
                <a:path w="10173" h="5579" extrusionOk="0">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43"/>
            <p:cNvSpPr/>
            <p:nvPr/>
          </p:nvSpPr>
          <p:spPr>
            <a:xfrm>
              <a:off x="2837204" y="1671927"/>
              <a:ext cx="81174" cy="84689"/>
            </a:xfrm>
            <a:custGeom>
              <a:avLst/>
              <a:gdLst/>
              <a:ahLst/>
              <a:cxnLst/>
              <a:rect l="l" t="t" r="r" b="b"/>
              <a:pathLst>
                <a:path w="3095" h="3229" extrusionOk="0">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43"/>
            <p:cNvSpPr/>
            <p:nvPr/>
          </p:nvSpPr>
          <p:spPr>
            <a:xfrm>
              <a:off x="2908648" y="1626632"/>
              <a:ext cx="9730" cy="35328"/>
            </a:xfrm>
            <a:custGeom>
              <a:avLst/>
              <a:gdLst/>
              <a:ahLst/>
              <a:cxnLst/>
              <a:rect l="l" t="t" r="r" b="b"/>
              <a:pathLst>
                <a:path w="371" h="1347" extrusionOk="0">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43"/>
            <p:cNvSpPr/>
            <p:nvPr/>
          </p:nvSpPr>
          <p:spPr>
            <a:xfrm>
              <a:off x="2698776" y="1798239"/>
              <a:ext cx="290417" cy="32312"/>
            </a:xfrm>
            <a:custGeom>
              <a:avLst/>
              <a:gdLst/>
              <a:ahLst/>
              <a:cxnLst/>
              <a:rect l="l" t="t" r="r" b="b"/>
              <a:pathLst>
                <a:path w="11073" h="1232" extrusionOk="0">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43"/>
            <p:cNvSpPr/>
            <p:nvPr/>
          </p:nvSpPr>
          <p:spPr>
            <a:xfrm>
              <a:off x="2695497" y="1651837"/>
              <a:ext cx="59956" cy="58828"/>
            </a:xfrm>
            <a:custGeom>
              <a:avLst/>
              <a:gdLst/>
              <a:ahLst/>
              <a:cxnLst/>
              <a:rect l="l" t="t" r="r" b="b"/>
              <a:pathLst>
                <a:path w="2286" h="2243" extrusionOk="0">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43"/>
            <p:cNvSpPr/>
            <p:nvPr/>
          </p:nvSpPr>
          <p:spPr>
            <a:xfrm>
              <a:off x="2666332" y="1632402"/>
              <a:ext cx="277933" cy="156159"/>
            </a:xfrm>
            <a:custGeom>
              <a:avLst/>
              <a:gdLst/>
              <a:ahLst/>
              <a:cxnLst/>
              <a:rect l="l" t="t" r="r" b="b"/>
              <a:pathLst>
                <a:path w="10597" h="5954" extrusionOk="0">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43"/>
            <p:cNvSpPr/>
            <p:nvPr/>
          </p:nvSpPr>
          <p:spPr>
            <a:xfrm>
              <a:off x="2816275" y="1538324"/>
              <a:ext cx="16497" cy="84374"/>
            </a:xfrm>
            <a:custGeom>
              <a:avLst/>
              <a:gdLst/>
              <a:ahLst/>
              <a:cxnLst/>
              <a:rect l="l" t="t" r="r" b="b"/>
              <a:pathLst>
                <a:path w="629" h="3217" extrusionOk="0">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43"/>
            <p:cNvSpPr/>
            <p:nvPr/>
          </p:nvSpPr>
          <p:spPr>
            <a:xfrm>
              <a:off x="2855144" y="1538875"/>
              <a:ext cx="16418" cy="83823"/>
            </a:xfrm>
            <a:custGeom>
              <a:avLst/>
              <a:gdLst/>
              <a:ahLst/>
              <a:cxnLst/>
              <a:rect l="l" t="t" r="r" b="b"/>
              <a:pathLst>
                <a:path w="626" h="3196" extrusionOk="0">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8" name="Google Shape;10978;p43"/>
          <p:cNvGrpSpPr/>
          <p:nvPr/>
        </p:nvGrpSpPr>
        <p:grpSpPr>
          <a:xfrm>
            <a:off x="944431" y="4829966"/>
            <a:ext cx="427999" cy="435003"/>
            <a:chOff x="865841" y="3373121"/>
            <a:chExt cx="355776" cy="361599"/>
          </a:xfrm>
        </p:grpSpPr>
        <p:sp>
          <p:nvSpPr>
            <p:cNvPr id="10979" name="Google Shape;10979;p43"/>
            <p:cNvSpPr/>
            <p:nvPr/>
          </p:nvSpPr>
          <p:spPr>
            <a:xfrm>
              <a:off x="872397" y="3378446"/>
              <a:ext cx="342531" cy="350950"/>
            </a:xfrm>
            <a:custGeom>
              <a:avLst/>
              <a:gdLst/>
              <a:ahLst/>
              <a:cxnLst/>
              <a:rect l="l" t="t" r="r" b="b"/>
              <a:pathLst>
                <a:path w="13060" h="13381" extrusionOk="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43"/>
            <p:cNvSpPr/>
            <p:nvPr/>
          </p:nvSpPr>
          <p:spPr>
            <a:xfrm>
              <a:off x="1026615" y="3378446"/>
              <a:ext cx="50016" cy="49150"/>
            </a:xfrm>
            <a:custGeom>
              <a:avLst/>
              <a:gdLst/>
              <a:ahLst/>
              <a:cxnLst/>
              <a:rect l="l" t="t" r="r" b="b"/>
              <a:pathLst>
                <a:path w="1907" h="1874" extrusionOk="0">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43"/>
            <p:cNvSpPr/>
            <p:nvPr/>
          </p:nvSpPr>
          <p:spPr>
            <a:xfrm>
              <a:off x="1114215" y="3409105"/>
              <a:ext cx="100845" cy="289630"/>
            </a:xfrm>
            <a:custGeom>
              <a:avLst/>
              <a:gdLst/>
              <a:ahLst/>
              <a:cxnLst/>
              <a:rect l="l" t="t" r="r" b="b"/>
              <a:pathLst>
                <a:path w="3845" h="11043" extrusionOk="0">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43"/>
            <p:cNvSpPr/>
            <p:nvPr/>
          </p:nvSpPr>
          <p:spPr>
            <a:xfrm>
              <a:off x="1026615" y="3680167"/>
              <a:ext cx="50016" cy="49229"/>
            </a:xfrm>
            <a:custGeom>
              <a:avLst/>
              <a:gdLst/>
              <a:ahLst/>
              <a:cxnLst/>
              <a:rect l="l" t="t" r="r" b="b"/>
              <a:pathLst>
                <a:path w="1907" h="1877" extrusionOk="0">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43"/>
            <p:cNvSpPr/>
            <p:nvPr/>
          </p:nvSpPr>
          <p:spPr>
            <a:xfrm>
              <a:off x="938910" y="3451306"/>
              <a:ext cx="214200" cy="204837"/>
            </a:xfrm>
            <a:custGeom>
              <a:avLst/>
              <a:gdLst/>
              <a:ahLst/>
              <a:cxnLst/>
              <a:rect l="l" t="t" r="r" b="b"/>
              <a:pathLst>
                <a:path w="8167" h="7810" extrusionOk="0">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43"/>
            <p:cNvSpPr/>
            <p:nvPr/>
          </p:nvSpPr>
          <p:spPr>
            <a:xfrm>
              <a:off x="972350" y="3491093"/>
              <a:ext cx="60218" cy="51485"/>
            </a:xfrm>
            <a:custGeom>
              <a:avLst/>
              <a:gdLst/>
              <a:ahLst/>
              <a:cxnLst/>
              <a:rect l="l" t="t" r="r" b="b"/>
              <a:pathLst>
                <a:path w="2296" h="1963" extrusionOk="0">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43"/>
            <p:cNvSpPr/>
            <p:nvPr/>
          </p:nvSpPr>
          <p:spPr>
            <a:xfrm>
              <a:off x="1055020" y="3565264"/>
              <a:ext cx="60218" cy="51458"/>
            </a:xfrm>
            <a:custGeom>
              <a:avLst/>
              <a:gdLst/>
              <a:ahLst/>
              <a:cxnLst/>
              <a:rect l="l" t="t" r="r" b="b"/>
              <a:pathLst>
                <a:path w="2296" h="1962" extrusionOk="0">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43"/>
            <p:cNvSpPr/>
            <p:nvPr/>
          </p:nvSpPr>
          <p:spPr>
            <a:xfrm>
              <a:off x="993595" y="3500246"/>
              <a:ext cx="106090" cy="101684"/>
            </a:xfrm>
            <a:custGeom>
              <a:avLst/>
              <a:gdLst/>
              <a:ahLst/>
              <a:cxnLst/>
              <a:rect l="l" t="t" r="r" b="b"/>
              <a:pathLst>
                <a:path w="4045" h="3877" extrusionOk="0">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43"/>
            <p:cNvSpPr/>
            <p:nvPr/>
          </p:nvSpPr>
          <p:spPr>
            <a:xfrm>
              <a:off x="933350" y="3446008"/>
              <a:ext cx="225425" cy="215459"/>
            </a:xfrm>
            <a:custGeom>
              <a:avLst/>
              <a:gdLst/>
              <a:ahLst/>
              <a:cxnLst/>
              <a:rect l="l" t="t" r="r" b="b"/>
              <a:pathLst>
                <a:path w="8595" h="8215" extrusionOk="0">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43"/>
            <p:cNvSpPr/>
            <p:nvPr/>
          </p:nvSpPr>
          <p:spPr>
            <a:xfrm>
              <a:off x="865841" y="3373121"/>
              <a:ext cx="355776" cy="361599"/>
            </a:xfrm>
            <a:custGeom>
              <a:avLst/>
              <a:gdLst/>
              <a:ahLst/>
              <a:cxnLst/>
              <a:rect l="l" t="t" r="r" b="b"/>
              <a:pathLst>
                <a:path w="13565" h="13787" extrusionOk="0">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9" name="Google Shape;10989;p43"/>
          <p:cNvGrpSpPr/>
          <p:nvPr/>
        </p:nvGrpSpPr>
        <p:grpSpPr>
          <a:xfrm>
            <a:off x="1490212" y="4808353"/>
            <a:ext cx="412380" cy="451978"/>
            <a:chOff x="1319524" y="3355155"/>
            <a:chExt cx="342793" cy="375709"/>
          </a:xfrm>
        </p:grpSpPr>
        <p:sp>
          <p:nvSpPr>
            <p:cNvPr id="10990" name="Google Shape;10990;p43"/>
            <p:cNvSpPr/>
            <p:nvPr/>
          </p:nvSpPr>
          <p:spPr>
            <a:xfrm>
              <a:off x="1400042" y="3360716"/>
              <a:ext cx="256715" cy="364615"/>
            </a:xfrm>
            <a:custGeom>
              <a:avLst/>
              <a:gdLst/>
              <a:ahLst/>
              <a:cxnLst/>
              <a:rect l="l" t="t" r="r" b="b"/>
              <a:pathLst>
                <a:path w="9788" h="13902" extrusionOk="0">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43"/>
            <p:cNvSpPr/>
            <p:nvPr/>
          </p:nvSpPr>
          <p:spPr>
            <a:xfrm>
              <a:off x="1376202" y="3383035"/>
              <a:ext cx="256715" cy="319949"/>
            </a:xfrm>
            <a:custGeom>
              <a:avLst/>
              <a:gdLst/>
              <a:ahLst/>
              <a:cxnLst/>
              <a:rect l="l" t="t" r="r" b="b"/>
              <a:pathLst>
                <a:path w="9788" h="12199" extrusionOk="0">
                  <a:moveTo>
                    <a:pt x="0" y="1"/>
                  </a:moveTo>
                  <a:lnTo>
                    <a:pt x="0" y="12198"/>
                  </a:lnTo>
                  <a:lnTo>
                    <a:pt x="9787" y="12198"/>
                  </a:lnTo>
                  <a:lnTo>
                    <a:pt x="9787"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43"/>
            <p:cNvSpPr/>
            <p:nvPr/>
          </p:nvSpPr>
          <p:spPr>
            <a:xfrm>
              <a:off x="1354616" y="3360716"/>
              <a:ext cx="256715" cy="364615"/>
            </a:xfrm>
            <a:custGeom>
              <a:avLst/>
              <a:gdLst/>
              <a:ahLst/>
              <a:cxnLst/>
              <a:rect l="l" t="t" r="r" b="b"/>
              <a:pathLst>
                <a:path w="9788" h="13902" extrusionOk="0">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43"/>
            <p:cNvSpPr/>
            <p:nvPr/>
          </p:nvSpPr>
          <p:spPr>
            <a:xfrm>
              <a:off x="1571675" y="3360716"/>
              <a:ext cx="39656" cy="364615"/>
            </a:xfrm>
            <a:custGeom>
              <a:avLst/>
              <a:gdLst/>
              <a:ahLst/>
              <a:cxnLst/>
              <a:rect l="l" t="t" r="r" b="b"/>
              <a:pathLst>
                <a:path w="1512" h="13902" extrusionOk="0">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43"/>
            <p:cNvSpPr/>
            <p:nvPr/>
          </p:nvSpPr>
          <p:spPr>
            <a:xfrm>
              <a:off x="1324455" y="3401473"/>
              <a:ext cx="59458" cy="29296"/>
            </a:xfrm>
            <a:custGeom>
              <a:avLst/>
              <a:gdLst/>
              <a:ahLst/>
              <a:cxnLst/>
              <a:rect l="l" t="t" r="r" b="b"/>
              <a:pathLst>
                <a:path w="2267" h="1117" extrusionOk="0">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43"/>
            <p:cNvSpPr/>
            <p:nvPr/>
          </p:nvSpPr>
          <p:spPr>
            <a:xfrm>
              <a:off x="1324822" y="3485768"/>
              <a:ext cx="59484" cy="29427"/>
            </a:xfrm>
            <a:custGeom>
              <a:avLst/>
              <a:gdLst/>
              <a:ahLst/>
              <a:cxnLst/>
              <a:rect l="l" t="t" r="r" b="b"/>
              <a:pathLst>
                <a:path w="2268" h="1122" extrusionOk="0">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43"/>
            <p:cNvSpPr/>
            <p:nvPr/>
          </p:nvSpPr>
          <p:spPr>
            <a:xfrm>
              <a:off x="1325215" y="3570195"/>
              <a:ext cx="59458" cy="29296"/>
            </a:xfrm>
            <a:custGeom>
              <a:avLst/>
              <a:gdLst/>
              <a:ahLst/>
              <a:cxnLst/>
              <a:rect l="l" t="t" r="r" b="b"/>
              <a:pathLst>
                <a:path w="2267" h="1117" extrusionOk="0">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43"/>
            <p:cNvSpPr/>
            <p:nvPr/>
          </p:nvSpPr>
          <p:spPr>
            <a:xfrm>
              <a:off x="1325582" y="3654490"/>
              <a:ext cx="59484" cy="29427"/>
            </a:xfrm>
            <a:custGeom>
              <a:avLst/>
              <a:gdLst/>
              <a:ahLst/>
              <a:cxnLst/>
              <a:rect l="l" t="t" r="r" b="b"/>
              <a:pathLst>
                <a:path w="2268" h="1122" extrusionOk="0">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43"/>
            <p:cNvSpPr/>
            <p:nvPr/>
          </p:nvSpPr>
          <p:spPr>
            <a:xfrm>
              <a:off x="1324455" y="3401473"/>
              <a:ext cx="59458" cy="29296"/>
            </a:xfrm>
            <a:custGeom>
              <a:avLst/>
              <a:gdLst/>
              <a:ahLst/>
              <a:cxnLst/>
              <a:rect l="l" t="t" r="r" b="b"/>
              <a:pathLst>
                <a:path w="2267" h="1117" extrusionOk="0">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43"/>
            <p:cNvSpPr/>
            <p:nvPr/>
          </p:nvSpPr>
          <p:spPr>
            <a:xfrm>
              <a:off x="1347299" y="3401473"/>
              <a:ext cx="36614" cy="29296"/>
            </a:xfrm>
            <a:custGeom>
              <a:avLst/>
              <a:gdLst/>
              <a:ahLst/>
              <a:cxnLst/>
              <a:rect l="l" t="t" r="r" b="b"/>
              <a:pathLst>
                <a:path w="1396" h="1117" extrusionOk="0">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43"/>
            <p:cNvSpPr/>
            <p:nvPr/>
          </p:nvSpPr>
          <p:spPr>
            <a:xfrm>
              <a:off x="1324822" y="3485768"/>
              <a:ext cx="59484" cy="29427"/>
            </a:xfrm>
            <a:custGeom>
              <a:avLst/>
              <a:gdLst/>
              <a:ahLst/>
              <a:cxnLst/>
              <a:rect l="l" t="t" r="r" b="b"/>
              <a:pathLst>
                <a:path w="2268" h="1122" extrusionOk="0">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43"/>
            <p:cNvSpPr/>
            <p:nvPr/>
          </p:nvSpPr>
          <p:spPr>
            <a:xfrm>
              <a:off x="1347561" y="3485768"/>
              <a:ext cx="36745" cy="29427"/>
            </a:xfrm>
            <a:custGeom>
              <a:avLst/>
              <a:gdLst/>
              <a:ahLst/>
              <a:cxnLst/>
              <a:rect l="l" t="t" r="r" b="b"/>
              <a:pathLst>
                <a:path w="1401" h="1122" extrusionOk="0">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43"/>
            <p:cNvSpPr/>
            <p:nvPr/>
          </p:nvSpPr>
          <p:spPr>
            <a:xfrm>
              <a:off x="1325215" y="3570195"/>
              <a:ext cx="59458" cy="29296"/>
            </a:xfrm>
            <a:custGeom>
              <a:avLst/>
              <a:gdLst/>
              <a:ahLst/>
              <a:cxnLst/>
              <a:rect l="l" t="t" r="r" b="b"/>
              <a:pathLst>
                <a:path w="2267" h="1117" extrusionOk="0">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43"/>
            <p:cNvSpPr/>
            <p:nvPr/>
          </p:nvSpPr>
          <p:spPr>
            <a:xfrm>
              <a:off x="1348059" y="3570195"/>
              <a:ext cx="36614" cy="29296"/>
            </a:xfrm>
            <a:custGeom>
              <a:avLst/>
              <a:gdLst/>
              <a:ahLst/>
              <a:cxnLst/>
              <a:rect l="l" t="t" r="r" b="b"/>
              <a:pathLst>
                <a:path w="1396" h="1117" extrusionOk="0">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43"/>
            <p:cNvSpPr/>
            <p:nvPr/>
          </p:nvSpPr>
          <p:spPr>
            <a:xfrm>
              <a:off x="1325582" y="3654490"/>
              <a:ext cx="59484" cy="29427"/>
            </a:xfrm>
            <a:custGeom>
              <a:avLst/>
              <a:gdLst/>
              <a:ahLst/>
              <a:cxnLst/>
              <a:rect l="l" t="t" r="r" b="b"/>
              <a:pathLst>
                <a:path w="2268" h="1122" extrusionOk="0">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43"/>
            <p:cNvSpPr/>
            <p:nvPr/>
          </p:nvSpPr>
          <p:spPr>
            <a:xfrm>
              <a:off x="1348295" y="3654490"/>
              <a:ext cx="36771" cy="29427"/>
            </a:xfrm>
            <a:custGeom>
              <a:avLst/>
              <a:gdLst/>
              <a:ahLst/>
              <a:cxnLst/>
              <a:rect l="l" t="t" r="r" b="b"/>
              <a:pathLst>
                <a:path w="1402" h="1122" extrusionOk="0">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43"/>
            <p:cNvSpPr/>
            <p:nvPr/>
          </p:nvSpPr>
          <p:spPr>
            <a:xfrm>
              <a:off x="1445101" y="3422403"/>
              <a:ext cx="74748" cy="185796"/>
            </a:xfrm>
            <a:custGeom>
              <a:avLst/>
              <a:gdLst/>
              <a:ahLst/>
              <a:cxnLst/>
              <a:rect l="l" t="t" r="r" b="b"/>
              <a:pathLst>
                <a:path w="2850" h="7084" extrusionOk="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43"/>
            <p:cNvSpPr/>
            <p:nvPr/>
          </p:nvSpPr>
          <p:spPr>
            <a:xfrm>
              <a:off x="1320678" y="3355287"/>
              <a:ext cx="341639" cy="375578"/>
            </a:xfrm>
            <a:custGeom>
              <a:avLst/>
              <a:gdLst/>
              <a:ahLst/>
              <a:cxnLst/>
              <a:rect l="l" t="t" r="r" b="b"/>
              <a:pathLst>
                <a:path w="13026" h="14320" extrusionOk="0">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43"/>
            <p:cNvSpPr/>
            <p:nvPr/>
          </p:nvSpPr>
          <p:spPr>
            <a:xfrm>
              <a:off x="1319524" y="3355155"/>
              <a:ext cx="84085" cy="263586"/>
            </a:xfrm>
            <a:custGeom>
              <a:avLst/>
              <a:gdLst/>
              <a:ahLst/>
              <a:cxnLst/>
              <a:rect l="l" t="t" r="r" b="b"/>
              <a:pathLst>
                <a:path w="3206" h="10050" extrusionOk="0">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43"/>
            <p:cNvSpPr/>
            <p:nvPr/>
          </p:nvSpPr>
          <p:spPr>
            <a:xfrm>
              <a:off x="1419110" y="3634295"/>
              <a:ext cx="144907" cy="11016"/>
            </a:xfrm>
            <a:custGeom>
              <a:avLst/>
              <a:gdLst/>
              <a:ahLst/>
              <a:cxnLst/>
              <a:rect l="l" t="t" r="r" b="b"/>
              <a:pathLst>
                <a:path w="5525" h="420" extrusionOk="0">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43"/>
            <p:cNvSpPr/>
            <p:nvPr/>
          </p:nvSpPr>
          <p:spPr>
            <a:xfrm>
              <a:off x="1417221" y="3657768"/>
              <a:ext cx="146795" cy="11016"/>
            </a:xfrm>
            <a:custGeom>
              <a:avLst/>
              <a:gdLst/>
              <a:ahLst/>
              <a:cxnLst/>
              <a:rect l="l" t="t" r="r" b="b"/>
              <a:pathLst>
                <a:path w="5597" h="420" extrusionOk="0">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43"/>
            <p:cNvSpPr/>
            <p:nvPr/>
          </p:nvSpPr>
          <p:spPr>
            <a:xfrm>
              <a:off x="1439672" y="3417000"/>
              <a:ext cx="86105" cy="196759"/>
            </a:xfrm>
            <a:custGeom>
              <a:avLst/>
              <a:gdLst/>
              <a:ahLst/>
              <a:cxnLst/>
              <a:rect l="l" t="t" r="r" b="b"/>
              <a:pathLst>
                <a:path w="3283" h="7502" extrusionOk="0">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2" name="Google Shape;11012;p43"/>
          <p:cNvGrpSpPr/>
          <p:nvPr/>
        </p:nvGrpSpPr>
        <p:grpSpPr>
          <a:xfrm>
            <a:off x="3084771" y="4814190"/>
            <a:ext cx="459740" cy="445100"/>
            <a:chOff x="2645009" y="3360008"/>
            <a:chExt cx="382161" cy="369991"/>
          </a:xfrm>
        </p:grpSpPr>
        <p:sp>
          <p:nvSpPr>
            <p:cNvPr id="11013" name="Google Shape;11013;p43"/>
            <p:cNvSpPr/>
            <p:nvPr/>
          </p:nvSpPr>
          <p:spPr>
            <a:xfrm>
              <a:off x="2669112" y="3666607"/>
              <a:ext cx="57963" cy="57963"/>
            </a:xfrm>
            <a:custGeom>
              <a:avLst/>
              <a:gdLst/>
              <a:ahLst/>
              <a:cxnLst/>
              <a:rect l="l" t="t" r="r" b="b"/>
              <a:pathLst>
                <a:path w="2210" h="2210" extrusionOk="0">
                  <a:moveTo>
                    <a:pt x="1" y="1"/>
                  </a:moveTo>
                  <a:lnTo>
                    <a:pt x="1" y="2209"/>
                  </a:lnTo>
                  <a:lnTo>
                    <a:pt x="2209" y="2209"/>
                  </a:lnTo>
                  <a:lnTo>
                    <a:pt x="2209"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43"/>
            <p:cNvSpPr/>
            <p:nvPr/>
          </p:nvSpPr>
          <p:spPr>
            <a:xfrm>
              <a:off x="2669112" y="3666607"/>
              <a:ext cx="57963" cy="17441"/>
            </a:xfrm>
            <a:custGeom>
              <a:avLst/>
              <a:gdLst/>
              <a:ahLst/>
              <a:cxnLst/>
              <a:rect l="l" t="t" r="r" b="b"/>
              <a:pathLst>
                <a:path w="2210" h="665" extrusionOk="0">
                  <a:moveTo>
                    <a:pt x="1" y="1"/>
                  </a:moveTo>
                  <a:lnTo>
                    <a:pt x="1" y="665"/>
                  </a:lnTo>
                  <a:lnTo>
                    <a:pt x="2209" y="665"/>
                  </a:lnTo>
                  <a:lnTo>
                    <a:pt x="220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43"/>
            <p:cNvSpPr/>
            <p:nvPr/>
          </p:nvSpPr>
          <p:spPr>
            <a:xfrm>
              <a:off x="2663316" y="3643396"/>
              <a:ext cx="63628" cy="23238"/>
            </a:xfrm>
            <a:custGeom>
              <a:avLst/>
              <a:gdLst/>
              <a:ahLst/>
              <a:cxnLst/>
              <a:rect l="l" t="t" r="r" b="b"/>
              <a:pathLst>
                <a:path w="2426" h="886" extrusionOk="0">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43"/>
            <p:cNvSpPr/>
            <p:nvPr/>
          </p:nvSpPr>
          <p:spPr>
            <a:xfrm>
              <a:off x="2721226" y="3463947"/>
              <a:ext cx="46344" cy="260623"/>
            </a:xfrm>
            <a:custGeom>
              <a:avLst/>
              <a:gdLst/>
              <a:ahLst/>
              <a:cxnLst/>
              <a:rect l="l" t="t" r="r" b="b"/>
              <a:pathLst>
                <a:path w="1767" h="9937" extrusionOk="0">
                  <a:moveTo>
                    <a:pt x="222" y="0"/>
                  </a:moveTo>
                  <a:lnTo>
                    <a:pt x="1" y="9936"/>
                  </a:lnTo>
                  <a:lnTo>
                    <a:pt x="1767" y="9936"/>
                  </a:lnTo>
                  <a:lnTo>
                    <a:pt x="1545"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43"/>
            <p:cNvSpPr/>
            <p:nvPr/>
          </p:nvSpPr>
          <p:spPr>
            <a:xfrm>
              <a:off x="2790782" y="3527549"/>
              <a:ext cx="34725" cy="92767"/>
            </a:xfrm>
            <a:custGeom>
              <a:avLst/>
              <a:gdLst/>
              <a:ahLst/>
              <a:cxnLst/>
              <a:rect l="l" t="t" r="r" b="b"/>
              <a:pathLst>
                <a:path w="1324" h="3537" extrusionOk="0">
                  <a:moveTo>
                    <a:pt x="221" y="0"/>
                  </a:moveTo>
                  <a:lnTo>
                    <a:pt x="0" y="3537"/>
                  </a:lnTo>
                  <a:lnTo>
                    <a:pt x="1323" y="3537"/>
                  </a:lnTo>
                  <a:lnTo>
                    <a:pt x="1102"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43"/>
            <p:cNvSpPr/>
            <p:nvPr/>
          </p:nvSpPr>
          <p:spPr>
            <a:xfrm>
              <a:off x="2726655" y="3463947"/>
              <a:ext cx="35486" cy="17310"/>
            </a:xfrm>
            <a:custGeom>
              <a:avLst/>
              <a:gdLst/>
              <a:ahLst/>
              <a:cxnLst/>
              <a:rect l="l" t="t" r="r" b="b"/>
              <a:pathLst>
                <a:path w="1353" h="660" extrusionOk="0">
                  <a:moveTo>
                    <a:pt x="15" y="0"/>
                  </a:moveTo>
                  <a:lnTo>
                    <a:pt x="1" y="659"/>
                  </a:lnTo>
                  <a:lnTo>
                    <a:pt x="1353" y="659"/>
                  </a:lnTo>
                  <a:lnTo>
                    <a:pt x="1338"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43"/>
            <p:cNvSpPr/>
            <p:nvPr/>
          </p:nvSpPr>
          <p:spPr>
            <a:xfrm>
              <a:off x="2795450" y="3527549"/>
              <a:ext cx="25388" cy="17441"/>
            </a:xfrm>
            <a:custGeom>
              <a:avLst/>
              <a:gdLst/>
              <a:ahLst/>
              <a:cxnLst/>
              <a:rect l="l" t="t" r="r" b="b"/>
              <a:pathLst>
                <a:path w="968" h="665" extrusionOk="0">
                  <a:moveTo>
                    <a:pt x="43" y="0"/>
                  </a:moveTo>
                  <a:lnTo>
                    <a:pt x="0" y="664"/>
                  </a:lnTo>
                  <a:lnTo>
                    <a:pt x="967" y="664"/>
                  </a:lnTo>
                  <a:lnTo>
                    <a:pt x="924"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43"/>
            <p:cNvSpPr/>
            <p:nvPr/>
          </p:nvSpPr>
          <p:spPr>
            <a:xfrm>
              <a:off x="2848692" y="3527549"/>
              <a:ext cx="34725" cy="92767"/>
            </a:xfrm>
            <a:custGeom>
              <a:avLst/>
              <a:gdLst/>
              <a:ahLst/>
              <a:cxnLst/>
              <a:rect l="l" t="t" r="r" b="b"/>
              <a:pathLst>
                <a:path w="1324" h="3537" extrusionOk="0">
                  <a:moveTo>
                    <a:pt x="222" y="0"/>
                  </a:moveTo>
                  <a:lnTo>
                    <a:pt x="1" y="3537"/>
                  </a:lnTo>
                  <a:lnTo>
                    <a:pt x="1324" y="3537"/>
                  </a:lnTo>
                  <a:lnTo>
                    <a:pt x="1103"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43"/>
            <p:cNvSpPr/>
            <p:nvPr/>
          </p:nvSpPr>
          <p:spPr>
            <a:xfrm>
              <a:off x="2853361" y="3527549"/>
              <a:ext cx="25388" cy="17441"/>
            </a:xfrm>
            <a:custGeom>
              <a:avLst/>
              <a:gdLst/>
              <a:ahLst/>
              <a:cxnLst/>
              <a:rect l="l" t="t" r="r" b="b"/>
              <a:pathLst>
                <a:path w="968" h="665" extrusionOk="0">
                  <a:moveTo>
                    <a:pt x="44" y="0"/>
                  </a:moveTo>
                  <a:lnTo>
                    <a:pt x="1" y="664"/>
                  </a:lnTo>
                  <a:lnTo>
                    <a:pt x="968" y="664"/>
                  </a:lnTo>
                  <a:lnTo>
                    <a:pt x="92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43"/>
            <p:cNvSpPr/>
            <p:nvPr/>
          </p:nvSpPr>
          <p:spPr>
            <a:xfrm>
              <a:off x="2906629" y="3527549"/>
              <a:ext cx="34725" cy="92767"/>
            </a:xfrm>
            <a:custGeom>
              <a:avLst/>
              <a:gdLst/>
              <a:ahLst/>
              <a:cxnLst/>
              <a:rect l="l" t="t" r="r" b="b"/>
              <a:pathLst>
                <a:path w="1324" h="3537" extrusionOk="0">
                  <a:moveTo>
                    <a:pt x="217" y="0"/>
                  </a:moveTo>
                  <a:lnTo>
                    <a:pt x="0" y="3537"/>
                  </a:lnTo>
                  <a:lnTo>
                    <a:pt x="1324" y="3537"/>
                  </a:lnTo>
                  <a:lnTo>
                    <a:pt x="1102"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43"/>
            <p:cNvSpPr/>
            <p:nvPr/>
          </p:nvSpPr>
          <p:spPr>
            <a:xfrm>
              <a:off x="2911297" y="3527549"/>
              <a:ext cx="25388" cy="17441"/>
            </a:xfrm>
            <a:custGeom>
              <a:avLst/>
              <a:gdLst/>
              <a:ahLst/>
              <a:cxnLst/>
              <a:rect l="l" t="t" r="r" b="b"/>
              <a:pathLst>
                <a:path w="968" h="665" extrusionOk="0">
                  <a:moveTo>
                    <a:pt x="39" y="0"/>
                  </a:moveTo>
                  <a:lnTo>
                    <a:pt x="0" y="664"/>
                  </a:lnTo>
                  <a:lnTo>
                    <a:pt x="968" y="664"/>
                  </a:lnTo>
                  <a:lnTo>
                    <a:pt x="924"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43"/>
            <p:cNvSpPr/>
            <p:nvPr/>
          </p:nvSpPr>
          <p:spPr>
            <a:xfrm>
              <a:off x="2744333" y="3643396"/>
              <a:ext cx="243339" cy="81174"/>
            </a:xfrm>
            <a:custGeom>
              <a:avLst/>
              <a:gdLst/>
              <a:ahLst/>
              <a:cxnLst/>
              <a:rect l="l" t="t" r="r" b="b"/>
              <a:pathLst>
                <a:path w="9278" h="3095" extrusionOk="0">
                  <a:moveTo>
                    <a:pt x="0" y="0"/>
                  </a:moveTo>
                  <a:lnTo>
                    <a:pt x="0" y="3094"/>
                  </a:lnTo>
                  <a:lnTo>
                    <a:pt x="9277" y="3094"/>
                  </a:lnTo>
                  <a:lnTo>
                    <a:pt x="9277"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43"/>
            <p:cNvSpPr/>
            <p:nvPr/>
          </p:nvSpPr>
          <p:spPr>
            <a:xfrm>
              <a:off x="2744333" y="3643396"/>
              <a:ext cx="243339" cy="17441"/>
            </a:xfrm>
            <a:custGeom>
              <a:avLst/>
              <a:gdLst/>
              <a:ahLst/>
              <a:cxnLst/>
              <a:rect l="l" t="t" r="r" b="b"/>
              <a:pathLst>
                <a:path w="9278" h="665" extrusionOk="0">
                  <a:moveTo>
                    <a:pt x="0" y="0"/>
                  </a:moveTo>
                  <a:lnTo>
                    <a:pt x="0" y="664"/>
                  </a:lnTo>
                  <a:lnTo>
                    <a:pt x="9277" y="664"/>
                  </a:lnTo>
                  <a:lnTo>
                    <a:pt x="9277"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43"/>
            <p:cNvSpPr/>
            <p:nvPr/>
          </p:nvSpPr>
          <p:spPr>
            <a:xfrm>
              <a:off x="2738641" y="3620289"/>
              <a:ext cx="254826" cy="23133"/>
            </a:xfrm>
            <a:custGeom>
              <a:avLst/>
              <a:gdLst/>
              <a:ahLst/>
              <a:cxnLst/>
              <a:rect l="l" t="t" r="r" b="b"/>
              <a:pathLst>
                <a:path w="9716" h="882" extrusionOk="0">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43"/>
            <p:cNvSpPr/>
            <p:nvPr/>
          </p:nvSpPr>
          <p:spPr>
            <a:xfrm>
              <a:off x="2736569" y="3365384"/>
              <a:ext cx="290601" cy="127492"/>
            </a:xfrm>
            <a:custGeom>
              <a:avLst/>
              <a:gdLst/>
              <a:ahLst/>
              <a:cxnLst/>
              <a:rect l="l" t="t" r="r" b="b"/>
              <a:pathLst>
                <a:path w="11080" h="4861" extrusionOk="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43"/>
            <p:cNvSpPr/>
            <p:nvPr/>
          </p:nvSpPr>
          <p:spPr>
            <a:xfrm>
              <a:off x="2735494" y="3383298"/>
              <a:ext cx="270983" cy="109683"/>
            </a:xfrm>
            <a:custGeom>
              <a:avLst/>
              <a:gdLst/>
              <a:ahLst/>
              <a:cxnLst/>
              <a:rect l="l" t="t" r="r" b="b"/>
              <a:pathLst>
                <a:path w="10332" h="4182" extrusionOk="0">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43"/>
            <p:cNvSpPr/>
            <p:nvPr/>
          </p:nvSpPr>
          <p:spPr>
            <a:xfrm>
              <a:off x="2645009" y="3458492"/>
              <a:ext cx="373453" cy="271507"/>
            </a:xfrm>
            <a:custGeom>
              <a:avLst/>
              <a:gdLst/>
              <a:ahLst/>
              <a:cxnLst/>
              <a:rect l="l" t="t" r="r" b="b"/>
              <a:pathLst>
                <a:path w="14239" h="10352" extrusionOk="0">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43"/>
            <p:cNvSpPr/>
            <p:nvPr/>
          </p:nvSpPr>
          <p:spPr>
            <a:xfrm>
              <a:off x="2733239" y="3360008"/>
              <a:ext cx="286745" cy="138376"/>
            </a:xfrm>
            <a:custGeom>
              <a:avLst/>
              <a:gdLst/>
              <a:ahLst/>
              <a:cxnLst/>
              <a:rect l="l" t="t" r="r" b="b"/>
              <a:pathLst>
                <a:path w="10933" h="5276" extrusionOk="0">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43"/>
            <p:cNvSpPr/>
            <p:nvPr/>
          </p:nvSpPr>
          <p:spPr>
            <a:xfrm>
              <a:off x="2779294" y="3661178"/>
              <a:ext cx="11304" cy="22739"/>
            </a:xfrm>
            <a:custGeom>
              <a:avLst/>
              <a:gdLst/>
              <a:ahLst/>
              <a:cxnLst/>
              <a:rect l="l" t="t" r="r" b="b"/>
              <a:pathLst>
                <a:path w="431" h="867" extrusionOk="0">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43"/>
            <p:cNvSpPr/>
            <p:nvPr/>
          </p:nvSpPr>
          <p:spPr>
            <a:xfrm>
              <a:off x="2802637" y="3661178"/>
              <a:ext cx="10884" cy="22188"/>
            </a:xfrm>
            <a:custGeom>
              <a:avLst/>
              <a:gdLst/>
              <a:ahLst/>
              <a:cxnLst/>
              <a:rect l="l" t="t" r="r" b="b"/>
              <a:pathLst>
                <a:path w="415" h="846" extrusionOk="0">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43"/>
            <p:cNvSpPr/>
            <p:nvPr/>
          </p:nvSpPr>
          <p:spPr>
            <a:xfrm>
              <a:off x="2825848" y="3661178"/>
              <a:ext cx="10884" cy="22188"/>
            </a:xfrm>
            <a:custGeom>
              <a:avLst/>
              <a:gdLst/>
              <a:ahLst/>
              <a:cxnLst/>
              <a:rect l="l" t="t" r="r" b="b"/>
              <a:pathLst>
                <a:path w="415" h="846" extrusionOk="0">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43"/>
            <p:cNvSpPr/>
            <p:nvPr/>
          </p:nvSpPr>
          <p:spPr>
            <a:xfrm>
              <a:off x="2848876" y="3661178"/>
              <a:ext cx="11278" cy="22739"/>
            </a:xfrm>
            <a:custGeom>
              <a:avLst/>
              <a:gdLst/>
              <a:ahLst/>
              <a:cxnLst/>
              <a:rect l="l" t="t" r="r" b="b"/>
              <a:pathLst>
                <a:path w="430" h="867" extrusionOk="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43"/>
            <p:cNvSpPr/>
            <p:nvPr/>
          </p:nvSpPr>
          <p:spPr>
            <a:xfrm>
              <a:off x="2871982" y="3661178"/>
              <a:ext cx="11252" cy="22739"/>
            </a:xfrm>
            <a:custGeom>
              <a:avLst/>
              <a:gdLst/>
              <a:ahLst/>
              <a:cxnLst/>
              <a:rect l="l" t="t" r="r" b="b"/>
              <a:pathLst>
                <a:path w="429" h="867" extrusionOk="0">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43"/>
            <p:cNvSpPr/>
            <p:nvPr/>
          </p:nvSpPr>
          <p:spPr>
            <a:xfrm>
              <a:off x="2895141" y="3661178"/>
              <a:ext cx="11252" cy="22739"/>
            </a:xfrm>
            <a:custGeom>
              <a:avLst/>
              <a:gdLst/>
              <a:ahLst/>
              <a:cxnLst/>
              <a:rect l="l" t="t" r="r" b="b"/>
              <a:pathLst>
                <a:path w="429" h="867" extrusionOk="0">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43"/>
            <p:cNvSpPr/>
            <p:nvPr/>
          </p:nvSpPr>
          <p:spPr>
            <a:xfrm>
              <a:off x="2918300" y="3661178"/>
              <a:ext cx="11252" cy="22739"/>
            </a:xfrm>
            <a:custGeom>
              <a:avLst/>
              <a:gdLst/>
              <a:ahLst/>
              <a:cxnLst/>
              <a:rect l="l" t="t" r="r" b="b"/>
              <a:pathLst>
                <a:path w="429" h="867" extrusionOk="0">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43"/>
            <p:cNvSpPr/>
            <p:nvPr/>
          </p:nvSpPr>
          <p:spPr>
            <a:xfrm>
              <a:off x="2941459" y="3661178"/>
              <a:ext cx="11330" cy="22739"/>
            </a:xfrm>
            <a:custGeom>
              <a:avLst/>
              <a:gdLst/>
              <a:ahLst/>
              <a:cxnLst/>
              <a:rect l="l" t="t" r="r" b="b"/>
              <a:pathLst>
                <a:path w="432" h="867" extrusionOk="0">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43"/>
          <p:cNvGrpSpPr/>
          <p:nvPr/>
        </p:nvGrpSpPr>
        <p:grpSpPr>
          <a:xfrm>
            <a:off x="1439824" y="3718905"/>
            <a:ext cx="492522" cy="399476"/>
            <a:chOff x="1277639" y="2449546"/>
            <a:chExt cx="409411" cy="332066"/>
          </a:xfrm>
        </p:grpSpPr>
        <p:sp>
          <p:nvSpPr>
            <p:cNvPr id="11040" name="Google Shape;11040;p43"/>
            <p:cNvSpPr/>
            <p:nvPr/>
          </p:nvSpPr>
          <p:spPr>
            <a:xfrm>
              <a:off x="1283566" y="2455474"/>
              <a:ext cx="397556" cy="275258"/>
            </a:xfrm>
            <a:custGeom>
              <a:avLst/>
              <a:gdLst/>
              <a:ahLst/>
              <a:cxnLst/>
              <a:rect l="l" t="t" r="r" b="b"/>
              <a:pathLst>
                <a:path w="15158" h="10495" extrusionOk="0">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43"/>
            <p:cNvSpPr/>
            <p:nvPr/>
          </p:nvSpPr>
          <p:spPr>
            <a:xfrm>
              <a:off x="1283566" y="2455605"/>
              <a:ext cx="397556" cy="275126"/>
            </a:xfrm>
            <a:custGeom>
              <a:avLst/>
              <a:gdLst/>
              <a:ahLst/>
              <a:cxnLst/>
              <a:rect l="l" t="t" r="r" b="b"/>
              <a:pathLst>
                <a:path w="15158" h="10490" extrusionOk="0">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43"/>
            <p:cNvSpPr/>
            <p:nvPr/>
          </p:nvSpPr>
          <p:spPr>
            <a:xfrm>
              <a:off x="1312338" y="2485504"/>
              <a:ext cx="340013" cy="215328"/>
            </a:xfrm>
            <a:custGeom>
              <a:avLst/>
              <a:gdLst/>
              <a:ahLst/>
              <a:cxnLst/>
              <a:rect l="l" t="t" r="r" b="b"/>
              <a:pathLst>
                <a:path w="12964" h="8210" extrusionOk="0">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43"/>
            <p:cNvSpPr/>
            <p:nvPr/>
          </p:nvSpPr>
          <p:spPr>
            <a:xfrm>
              <a:off x="1584815" y="2485504"/>
              <a:ext cx="67536" cy="215328"/>
            </a:xfrm>
            <a:custGeom>
              <a:avLst/>
              <a:gdLst/>
              <a:ahLst/>
              <a:cxnLst/>
              <a:rect l="l" t="t" r="r" b="b"/>
              <a:pathLst>
                <a:path w="2575" h="8210" extrusionOk="0">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43"/>
            <p:cNvSpPr/>
            <p:nvPr/>
          </p:nvSpPr>
          <p:spPr>
            <a:xfrm>
              <a:off x="1542300" y="2696006"/>
              <a:ext cx="65254" cy="79548"/>
            </a:xfrm>
            <a:custGeom>
              <a:avLst/>
              <a:gdLst/>
              <a:ahLst/>
              <a:cxnLst/>
              <a:rect l="l" t="t" r="r" b="b"/>
              <a:pathLst>
                <a:path w="2488" h="3033" extrusionOk="0">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43"/>
            <p:cNvSpPr/>
            <p:nvPr/>
          </p:nvSpPr>
          <p:spPr>
            <a:xfrm>
              <a:off x="1591241" y="2696006"/>
              <a:ext cx="65254" cy="79496"/>
            </a:xfrm>
            <a:custGeom>
              <a:avLst/>
              <a:gdLst/>
              <a:ahLst/>
              <a:cxnLst/>
              <a:rect l="l" t="t" r="r" b="b"/>
              <a:pathLst>
                <a:path w="2488" h="3031" extrusionOk="0">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43"/>
            <p:cNvSpPr/>
            <p:nvPr/>
          </p:nvSpPr>
          <p:spPr>
            <a:xfrm>
              <a:off x="1541645" y="2621022"/>
              <a:ext cx="115506" cy="113696"/>
            </a:xfrm>
            <a:custGeom>
              <a:avLst/>
              <a:gdLst/>
              <a:ahLst/>
              <a:cxnLst/>
              <a:rect l="l" t="t" r="r" b="b"/>
              <a:pathLst>
                <a:path w="4404" h="4335" extrusionOk="0">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43"/>
            <p:cNvSpPr/>
            <p:nvPr/>
          </p:nvSpPr>
          <p:spPr>
            <a:xfrm>
              <a:off x="1579517" y="2729079"/>
              <a:ext cx="1915" cy="26"/>
            </a:xfrm>
            <a:custGeom>
              <a:avLst/>
              <a:gdLst/>
              <a:ahLst/>
              <a:cxnLst/>
              <a:rect l="l" t="t" r="r" b="b"/>
              <a:pathLst>
                <a:path w="73" h="1" extrusionOk="0">
                  <a:moveTo>
                    <a:pt x="0" y="0"/>
                  </a:moveTo>
                  <a:lnTo>
                    <a:pt x="24" y="0"/>
                  </a:lnTo>
                  <a:lnTo>
                    <a:pt x="24" y="0"/>
                  </a:lnTo>
                  <a:lnTo>
                    <a:pt x="72" y="0"/>
                  </a:lnTo>
                  <a:cubicBezTo>
                    <a:pt x="48" y="0"/>
                    <a:pt x="24" y="0"/>
                    <a:pt x="0"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43"/>
            <p:cNvSpPr/>
            <p:nvPr/>
          </p:nvSpPr>
          <p:spPr>
            <a:xfrm>
              <a:off x="1579517" y="2626739"/>
              <a:ext cx="1915" cy="26"/>
            </a:xfrm>
            <a:custGeom>
              <a:avLst/>
              <a:gdLst/>
              <a:ahLst/>
              <a:cxnLst/>
              <a:rect l="l" t="t" r="r" b="b"/>
              <a:pathLst>
                <a:path w="73" h="1" extrusionOk="0">
                  <a:moveTo>
                    <a:pt x="72" y="0"/>
                  </a:moveTo>
                  <a:lnTo>
                    <a:pt x="24" y="0"/>
                  </a:lnTo>
                  <a:lnTo>
                    <a:pt x="24" y="0"/>
                  </a:lnTo>
                  <a:lnTo>
                    <a:pt x="0" y="0"/>
                  </a:lnTo>
                  <a:cubicBezTo>
                    <a:pt x="24" y="0"/>
                    <a:pt x="48" y="0"/>
                    <a:pt x="72"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43"/>
            <p:cNvSpPr/>
            <p:nvPr/>
          </p:nvSpPr>
          <p:spPr>
            <a:xfrm>
              <a:off x="1583163" y="2621022"/>
              <a:ext cx="73988" cy="113696"/>
            </a:xfrm>
            <a:custGeom>
              <a:avLst/>
              <a:gdLst/>
              <a:ahLst/>
              <a:cxnLst/>
              <a:rect l="l" t="t" r="r" b="b"/>
              <a:pathLst>
                <a:path w="2821" h="4335" extrusionOk="0">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43"/>
            <p:cNvSpPr/>
            <p:nvPr/>
          </p:nvSpPr>
          <p:spPr>
            <a:xfrm>
              <a:off x="1567636" y="2646541"/>
              <a:ext cx="62631" cy="62631"/>
            </a:xfrm>
            <a:custGeom>
              <a:avLst/>
              <a:gdLst/>
              <a:ahLst/>
              <a:cxnLst/>
              <a:rect l="l" t="t" r="r" b="b"/>
              <a:pathLst>
                <a:path w="2388" h="2388" extrusionOk="0">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43"/>
            <p:cNvSpPr/>
            <p:nvPr/>
          </p:nvSpPr>
          <p:spPr>
            <a:xfrm>
              <a:off x="1579386" y="2646541"/>
              <a:ext cx="56310" cy="62710"/>
            </a:xfrm>
            <a:custGeom>
              <a:avLst/>
              <a:gdLst/>
              <a:ahLst/>
              <a:cxnLst/>
              <a:rect l="l" t="t" r="r" b="b"/>
              <a:pathLst>
                <a:path w="2147" h="2391" extrusionOk="0">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43"/>
            <p:cNvSpPr/>
            <p:nvPr/>
          </p:nvSpPr>
          <p:spPr>
            <a:xfrm>
              <a:off x="1358157" y="2520465"/>
              <a:ext cx="248374" cy="12012"/>
            </a:xfrm>
            <a:custGeom>
              <a:avLst/>
              <a:gdLst/>
              <a:ahLst/>
              <a:cxnLst/>
              <a:rect l="l" t="t" r="r" b="b"/>
              <a:pathLst>
                <a:path w="9470" h="458" extrusionOk="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43"/>
            <p:cNvSpPr/>
            <p:nvPr/>
          </p:nvSpPr>
          <p:spPr>
            <a:xfrm>
              <a:off x="1358157" y="2585850"/>
              <a:ext cx="248374" cy="12012"/>
            </a:xfrm>
            <a:custGeom>
              <a:avLst/>
              <a:gdLst/>
              <a:ahLst/>
              <a:cxnLst/>
              <a:rect l="l" t="t" r="r" b="b"/>
              <a:pathLst>
                <a:path w="9470" h="458" extrusionOk="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43"/>
            <p:cNvSpPr/>
            <p:nvPr/>
          </p:nvSpPr>
          <p:spPr>
            <a:xfrm>
              <a:off x="1434636" y="2628234"/>
              <a:ext cx="96176" cy="12038"/>
            </a:xfrm>
            <a:custGeom>
              <a:avLst/>
              <a:gdLst/>
              <a:ahLst/>
              <a:cxnLst/>
              <a:rect l="l" t="t" r="r" b="b"/>
              <a:pathLst>
                <a:path w="3667" h="459" extrusionOk="0">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43"/>
            <p:cNvSpPr/>
            <p:nvPr/>
          </p:nvSpPr>
          <p:spPr>
            <a:xfrm>
              <a:off x="1416697" y="2553014"/>
              <a:ext cx="190595" cy="12038"/>
            </a:xfrm>
            <a:custGeom>
              <a:avLst/>
              <a:gdLst/>
              <a:ahLst/>
              <a:cxnLst/>
              <a:rect l="l" t="t" r="r" b="b"/>
              <a:pathLst>
                <a:path w="7267" h="459" extrusionOk="0">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43"/>
            <p:cNvSpPr/>
            <p:nvPr/>
          </p:nvSpPr>
          <p:spPr>
            <a:xfrm>
              <a:off x="1357396" y="2553014"/>
              <a:ext cx="47209" cy="12038"/>
            </a:xfrm>
            <a:custGeom>
              <a:avLst/>
              <a:gdLst/>
              <a:ahLst/>
              <a:cxnLst/>
              <a:rect l="l" t="t" r="r" b="b"/>
              <a:pathLst>
                <a:path w="1800" h="459" extrusionOk="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43"/>
            <p:cNvSpPr/>
            <p:nvPr/>
          </p:nvSpPr>
          <p:spPr>
            <a:xfrm>
              <a:off x="1306279" y="2479577"/>
              <a:ext cx="352262" cy="227183"/>
            </a:xfrm>
            <a:custGeom>
              <a:avLst/>
              <a:gdLst/>
              <a:ahLst/>
              <a:cxnLst/>
              <a:rect l="l" t="t" r="r" b="b"/>
              <a:pathLst>
                <a:path w="13431" h="8662" extrusionOk="0">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43"/>
            <p:cNvSpPr/>
            <p:nvPr/>
          </p:nvSpPr>
          <p:spPr>
            <a:xfrm>
              <a:off x="1277639" y="2449546"/>
              <a:ext cx="409411" cy="332066"/>
            </a:xfrm>
            <a:custGeom>
              <a:avLst/>
              <a:gdLst/>
              <a:ahLst/>
              <a:cxnLst/>
              <a:rect l="l" t="t" r="r" b="b"/>
              <a:pathLst>
                <a:path w="15610" h="12661" extrusionOk="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43"/>
            <p:cNvSpPr/>
            <p:nvPr/>
          </p:nvSpPr>
          <p:spPr>
            <a:xfrm>
              <a:off x="1549093" y="2640482"/>
              <a:ext cx="87102" cy="74748"/>
            </a:xfrm>
            <a:custGeom>
              <a:avLst/>
              <a:gdLst/>
              <a:ahLst/>
              <a:cxnLst/>
              <a:rect l="l" t="t" r="r" b="b"/>
              <a:pathLst>
                <a:path w="3321" h="2850" extrusionOk="0">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0" name="Google Shape;11060;p43"/>
          <p:cNvGrpSpPr/>
          <p:nvPr/>
        </p:nvGrpSpPr>
        <p:grpSpPr>
          <a:xfrm>
            <a:off x="947333" y="3718432"/>
            <a:ext cx="400202" cy="400233"/>
            <a:chOff x="868254" y="2449153"/>
            <a:chExt cx="332670" cy="332696"/>
          </a:xfrm>
        </p:grpSpPr>
        <p:sp>
          <p:nvSpPr>
            <p:cNvPr id="11061" name="Google Shape;11061;p43"/>
            <p:cNvSpPr/>
            <p:nvPr/>
          </p:nvSpPr>
          <p:spPr>
            <a:xfrm>
              <a:off x="978802" y="2454084"/>
              <a:ext cx="109683" cy="322834"/>
            </a:xfrm>
            <a:custGeom>
              <a:avLst/>
              <a:gdLst/>
              <a:ahLst/>
              <a:cxnLst/>
              <a:rect l="l" t="t" r="r" b="b"/>
              <a:pathLst>
                <a:path w="4182" h="12309" extrusionOk="0">
                  <a:moveTo>
                    <a:pt x="0" y="1"/>
                  </a:moveTo>
                  <a:lnTo>
                    <a:pt x="0" y="12309"/>
                  </a:lnTo>
                  <a:lnTo>
                    <a:pt x="4182" y="12309"/>
                  </a:lnTo>
                  <a:lnTo>
                    <a:pt x="4182"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43"/>
            <p:cNvSpPr/>
            <p:nvPr/>
          </p:nvSpPr>
          <p:spPr>
            <a:xfrm>
              <a:off x="1063727" y="2454084"/>
              <a:ext cx="24759" cy="322834"/>
            </a:xfrm>
            <a:custGeom>
              <a:avLst/>
              <a:gdLst/>
              <a:ahLst/>
              <a:cxnLst/>
              <a:rect l="l" t="t" r="r" b="b"/>
              <a:pathLst>
                <a:path w="944" h="12309" extrusionOk="0">
                  <a:moveTo>
                    <a:pt x="0" y="1"/>
                  </a:moveTo>
                  <a:lnTo>
                    <a:pt x="0" y="12309"/>
                  </a:lnTo>
                  <a:lnTo>
                    <a:pt x="944" y="12309"/>
                  </a:lnTo>
                  <a:lnTo>
                    <a:pt x="94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43"/>
            <p:cNvSpPr/>
            <p:nvPr/>
          </p:nvSpPr>
          <p:spPr>
            <a:xfrm>
              <a:off x="873158" y="2454084"/>
              <a:ext cx="107559" cy="322965"/>
            </a:xfrm>
            <a:custGeom>
              <a:avLst/>
              <a:gdLst/>
              <a:ahLst/>
              <a:cxnLst/>
              <a:rect l="l" t="t" r="r" b="b"/>
              <a:pathLst>
                <a:path w="4101" h="12314" extrusionOk="0">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43"/>
            <p:cNvSpPr/>
            <p:nvPr/>
          </p:nvSpPr>
          <p:spPr>
            <a:xfrm>
              <a:off x="956588" y="2454084"/>
              <a:ext cx="24129" cy="322834"/>
            </a:xfrm>
            <a:custGeom>
              <a:avLst/>
              <a:gdLst/>
              <a:ahLst/>
              <a:cxnLst/>
              <a:rect l="l" t="t" r="r" b="b"/>
              <a:pathLst>
                <a:path w="920" h="12309" extrusionOk="0">
                  <a:moveTo>
                    <a:pt x="0" y="1"/>
                  </a:moveTo>
                  <a:lnTo>
                    <a:pt x="0" y="12309"/>
                  </a:lnTo>
                  <a:lnTo>
                    <a:pt x="919" y="12309"/>
                  </a:lnTo>
                  <a:lnTo>
                    <a:pt x="919"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43"/>
            <p:cNvSpPr/>
            <p:nvPr/>
          </p:nvSpPr>
          <p:spPr>
            <a:xfrm>
              <a:off x="1086938" y="2454084"/>
              <a:ext cx="109080" cy="322965"/>
            </a:xfrm>
            <a:custGeom>
              <a:avLst/>
              <a:gdLst/>
              <a:ahLst/>
              <a:cxnLst/>
              <a:rect l="l" t="t" r="r" b="b"/>
              <a:pathLst>
                <a:path w="4159" h="12314" extrusionOk="0">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43"/>
            <p:cNvSpPr/>
            <p:nvPr/>
          </p:nvSpPr>
          <p:spPr>
            <a:xfrm>
              <a:off x="1146265" y="2454084"/>
              <a:ext cx="49754" cy="322965"/>
            </a:xfrm>
            <a:custGeom>
              <a:avLst/>
              <a:gdLst/>
              <a:ahLst/>
              <a:cxnLst/>
              <a:rect l="l" t="t" r="r" b="b"/>
              <a:pathLst>
                <a:path w="1897" h="12314" extrusionOk="0">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43"/>
            <p:cNvSpPr/>
            <p:nvPr/>
          </p:nvSpPr>
          <p:spPr>
            <a:xfrm>
              <a:off x="910768" y="2711900"/>
              <a:ext cx="31840" cy="31840"/>
            </a:xfrm>
            <a:custGeom>
              <a:avLst/>
              <a:gdLst/>
              <a:ahLst/>
              <a:cxnLst/>
              <a:rect l="l" t="t" r="r" b="b"/>
              <a:pathLst>
                <a:path w="1214" h="1214" extrusionOk="0">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43"/>
            <p:cNvSpPr/>
            <p:nvPr/>
          </p:nvSpPr>
          <p:spPr>
            <a:xfrm>
              <a:off x="1018668" y="2711900"/>
              <a:ext cx="31840" cy="31840"/>
            </a:xfrm>
            <a:custGeom>
              <a:avLst/>
              <a:gdLst/>
              <a:ahLst/>
              <a:cxnLst/>
              <a:rect l="l" t="t" r="r" b="b"/>
              <a:pathLst>
                <a:path w="1214" h="1214" extrusionOk="0">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43"/>
            <p:cNvSpPr/>
            <p:nvPr/>
          </p:nvSpPr>
          <p:spPr>
            <a:xfrm>
              <a:off x="1125178" y="2711900"/>
              <a:ext cx="31840" cy="31840"/>
            </a:xfrm>
            <a:custGeom>
              <a:avLst/>
              <a:gdLst/>
              <a:ahLst/>
              <a:cxnLst/>
              <a:rect l="l" t="t" r="r" b="b"/>
              <a:pathLst>
                <a:path w="1214" h="1214" extrusionOk="0">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43"/>
            <p:cNvSpPr/>
            <p:nvPr/>
          </p:nvSpPr>
          <p:spPr>
            <a:xfrm>
              <a:off x="896894" y="2607409"/>
              <a:ext cx="59720" cy="40285"/>
            </a:xfrm>
            <a:custGeom>
              <a:avLst/>
              <a:gdLst/>
              <a:ahLst/>
              <a:cxnLst/>
              <a:rect l="l" t="t" r="r" b="b"/>
              <a:pathLst>
                <a:path w="2277" h="1536" extrusionOk="0">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43"/>
            <p:cNvSpPr/>
            <p:nvPr/>
          </p:nvSpPr>
          <p:spPr>
            <a:xfrm>
              <a:off x="896763" y="2489307"/>
              <a:ext cx="59982" cy="118129"/>
            </a:xfrm>
            <a:custGeom>
              <a:avLst/>
              <a:gdLst/>
              <a:ahLst/>
              <a:cxnLst/>
              <a:rect l="l" t="t" r="r" b="b"/>
              <a:pathLst>
                <a:path w="2287" h="4504" extrusionOk="0">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43"/>
            <p:cNvSpPr/>
            <p:nvPr/>
          </p:nvSpPr>
          <p:spPr>
            <a:xfrm>
              <a:off x="1004663" y="2489307"/>
              <a:ext cx="59851" cy="118129"/>
            </a:xfrm>
            <a:custGeom>
              <a:avLst/>
              <a:gdLst/>
              <a:ahLst/>
              <a:cxnLst/>
              <a:rect l="l" t="t" r="r" b="b"/>
              <a:pathLst>
                <a:path w="2282" h="4504" extrusionOk="0">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43"/>
            <p:cNvSpPr/>
            <p:nvPr/>
          </p:nvSpPr>
          <p:spPr>
            <a:xfrm>
              <a:off x="1004663" y="2607409"/>
              <a:ext cx="59851" cy="40285"/>
            </a:xfrm>
            <a:custGeom>
              <a:avLst/>
              <a:gdLst/>
              <a:ahLst/>
              <a:cxnLst/>
              <a:rect l="l" t="t" r="r" b="b"/>
              <a:pathLst>
                <a:path w="2282" h="1536" extrusionOk="0">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43"/>
            <p:cNvSpPr/>
            <p:nvPr/>
          </p:nvSpPr>
          <p:spPr>
            <a:xfrm>
              <a:off x="1111173" y="2489307"/>
              <a:ext cx="59851" cy="118129"/>
            </a:xfrm>
            <a:custGeom>
              <a:avLst/>
              <a:gdLst/>
              <a:ahLst/>
              <a:cxnLst/>
              <a:rect l="l" t="t" r="r" b="b"/>
              <a:pathLst>
                <a:path w="2282" h="4504" extrusionOk="0">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43"/>
            <p:cNvSpPr/>
            <p:nvPr/>
          </p:nvSpPr>
          <p:spPr>
            <a:xfrm>
              <a:off x="1111173" y="2607409"/>
              <a:ext cx="59851" cy="40285"/>
            </a:xfrm>
            <a:custGeom>
              <a:avLst/>
              <a:gdLst/>
              <a:ahLst/>
              <a:cxnLst/>
              <a:rect l="l" t="t" r="r" b="b"/>
              <a:pathLst>
                <a:path w="2282" h="1536" extrusionOk="0">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43"/>
            <p:cNvSpPr/>
            <p:nvPr/>
          </p:nvSpPr>
          <p:spPr>
            <a:xfrm>
              <a:off x="868254" y="2449153"/>
              <a:ext cx="332670" cy="332696"/>
            </a:xfrm>
            <a:custGeom>
              <a:avLst/>
              <a:gdLst/>
              <a:ahLst/>
              <a:cxnLst/>
              <a:rect l="l" t="t" r="r" b="b"/>
              <a:pathLst>
                <a:path w="12684" h="12685" extrusionOk="0">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43"/>
            <p:cNvSpPr/>
            <p:nvPr/>
          </p:nvSpPr>
          <p:spPr>
            <a:xfrm>
              <a:off x="905969" y="2706995"/>
              <a:ext cx="48626" cy="41649"/>
            </a:xfrm>
            <a:custGeom>
              <a:avLst/>
              <a:gdLst/>
              <a:ahLst/>
              <a:cxnLst/>
              <a:rect l="l" t="t" r="r" b="b"/>
              <a:pathLst>
                <a:path w="1854" h="1588" extrusionOk="0">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43"/>
            <p:cNvSpPr/>
            <p:nvPr/>
          </p:nvSpPr>
          <p:spPr>
            <a:xfrm>
              <a:off x="1006813" y="2706995"/>
              <a:ext cx="48600" cy="41623"/>
            </a:xfrm>
            <a:custGeom>
              <a:avLst/>
              <a:gdLst/>
              <a:ahLst/>
              <a:cxnLst/>
              <a:rect l="l" t="t" r="r" b="b"/>
              <a:pathLst>
                <a:path w="1853" h="1587" extrusionOk="0">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43"/>
            <p:cNvSpPr/>
            <p:nvPr/>
          </p:nvSpPr>
          <p:spPr>
            <a:xfrm>
              <a:off x="1113323" y="2706995"/>
              <a:ext cx="48626" cy="41623"/>
            </a:xfrm>
            <a:custGeom>
              <a:avLst/>
              <a:gdLst/>
              <a:ahLst/>
              <a:cxnLst/>
              <a:rect l="l" t="t" r="r" b="b"/>
              <a:pathLst>
                <a:path w="1854" h="1587" extrusionOk="0">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43"/>
            <p:cNvSpPr/>
            <p:nvPr/>
          </p:nvSpPr>
          <p:spPr>
            <a:xfrm>
              <a:off x="910637" y="2514407"/>
              <a:ext cx="32207" cy="9862"/>
            </a:xfrm>
            <a:custGeom>
              <a:avLst/>
              <a:gdLst/>
              <a:ahLst/>
              <a:cxnLst/>
              <a:rect l="l" t="t" r="r" b="b"/>
              <a:pathLst>
                <a:path w="1228" h="376" extrusionOk="0">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43"/>
            <p:cNvSpPr/>
            <p:nvPr/>
          </p:nvSpPr>
          <p:spPr>
            <a:xfrm>
              <a:off x="910637" y="2543441"/>
              <a:ext cx="32207" cy="9730"/>
            </a:xfrm>
            <a:custGeom>
              <a:avLst/>
              <a:gdLst/>
              <a:ahLst/>
              <a:cxnLst/>
              <a:rect l="l" t="t" r="r" b="b"/>
              <a:pathLst>
                <a:path w="1228" h="371" extrusionOk="0">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43"/>
            <p:cNvSpPr/>
            <p:nvPr/>
          </p:nvSpPr>
          <p:spPr>
            <a:xfrm>
              <a:off x="910637" y="2572343"/>
              <a:ext cx="32207" cy="9730"/>
            </a:xfrm>
            <a:custGeom>
              <a:avLst/>
              <a:gdLst/>
              <a:ahLst/>
              <a:cxnLst/>
              <a:rect l="l" t="t" r="r" b="b"/>
              <a:pathLst>
                <a:path w="1228" h="371" extrusionOk="0">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43"/>
            <p:cNvSpPr/>
            <p:nvPr/>
          </p:nvSpPr>
          <p:spPr>
            <a:xfrm>
              <a:off x="891963" y="2484376"/>
              <a:ext cx="69555" cy="168118"/>
            </a:xfrm>
            <a:custGeom>
              <a:avLst/>
              <a:gdLst/>
              <a:ahLst/>
              <a:cxnLst/>
              <a:rect l="l" t="t" r="r" b="b"/>
              <a:pathLst>
                <a:path w="2652" h="6410" extrusionOk="0">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43"/>
            <p:cNvSpPr/>
            <p:nvPr/>
          </p:nvSpPr>
          <p:spPr>
            <a:xfrm>
              <a:off x="999863" y="2484507"/>
              <a:ext cx="69450" cy="167987"/>
            </a:xfrm>
            <a:custGeom>
              <a:avLst/>
              <a:gdLst/>
              <a:ahLst/>
              <a:cxnLst/>
              <a:rect l="l" t="t" r="r" b="b"/>
              <a:pathLst>
                <a:path w="2648" h="6405" extrusionOk="0">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43"/>
            <p:cNvSpPr/>
            <p:nvPr/>
          </p:nvSpPr>
          <p:spPr>
            <a:xfrm>
              <a:off x="1106373" y="2484507"/>
              <a:ext cx="69582" cy="167987"/>
            </a:xfrm>
            <a:custGeom>
              <a:avLst/>
              <a:gdLst/>
              <a:ahLst/>
              <a:cxnLst/>
              <a:rect l="l" t="t" r="r" b="b"/>
              <a:pathLst>
                <a:path w="2653" h="6405" extrusionOk="0">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43"/>
            <p:cNvSpPr/>
            <p:nvPr/>
          </p:nvSpPr>
          <p:spPr>
            <a:xfrm>
              <a:off x="1125047" y="2514407"/>
              <a:ext cx="32102" cy="9862"/>
            </a:xfrm>
            <a:custGeom>
              <a:avLst/>
              <a:gdLst/>
              <a:ahLst/>
              <a:cxnLst/>
              <a:rect l="l" t="t" r="r" b="b"/>
              <a:pathLst>
                <a:path w="1224" h="376" extrusionOk="0">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43"/>
            <p:cNvSpPr/>
            <p:nvPr/>
          </p:nvSpPr>
          <p:spPr>
            <a:xfrm>
              <a:off x="1125047" y="2543441"/>
              <a:ext cx="32102" cy="9730"/>
            </a:xfrm>
            <a:custGeom>
              <a:avLst/>
              <a:gdLst/>
              <a:ahLst/>
              <a:cxnLst/>
              <a:rect l="l" t="t" r="r" b="b"/>
              <a:pathLst>
                <a:path w="1224" h="371" extrusionOk="0">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43"/>
            <p:cNvSpPr/>
            <p:nvPr/>
          </p:nvSpPr>
          <p:spPr>
            <a:xfrm>
              <a:off x="1125047" y="2572343"/>
              <a:ext cx="32102" cy="9730"/>
            </a:xfrm>
            <a:custGeom>
              <a:avLst/>
              <a:gdLst/>
              <a:ahLst/>
              <a:cxnLst/>
              <a:rect l="l" t="t" r="r" b="b"/>
              <a:pathLst>
                <a:path w="1224" h="371" extrusionOk="0">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43"/>
            <p:cNvSpPr/>
            <p:nvPr/>
          </p:nvSpPr>
          <p:spPr>
            <a:xfrm>
              <a:off x="1018537" y="2514407"/>
              <a:ext cx="32102" cy="9862"/>
            </a:xfrm>
            <a:custGeom>
              <a:avLst/>
              <a:gdLst/>
              <a:ahLst/>
              <a:cxnLst/>
              <a:rect l="l" t="t" r="r" b="b"/>
              <a:pathLst>
                <a:path w="1224" h="376" extrusionOk="0">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43"/>
            <p:cNvSpPr/>
            <p:nvPr/>
          </p:nvSpPr>
          <p:spPr>
            <a:xfrm>
              <a:off x="1018537" y="2543441"/>
              <a:ext cx="32102" cy="9730"/>
            </a:xfrm>
            <a:custGeom>
              <a:avLst/>
              <a:gdLst/>
              <a:ahLst/>
              <a:cxnLst/>
              <a:rect l="l" t="t" r="r" b="b"/>
              <a:pathLst>
                <a:path w="1224" h="371" extrusionOk="0">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43"/>
            <p:cNvSpPr/>
            <p:nvPr/>
          </p:nvSpPr>
          <p:spPr>
            <a:xfrm>
              <a:off x="1018537" y="2572343"/>
              <a:ext cx="32102" cy="9730"/>
            </a:xfrm>
            <a:custGeom>
              <a:avLst/>
              <a:gdLst/>
              <a:ahLst/>
              <a:cxnLst/>
              <a:rect l="l" t="t" r="r" b="b"/>
              <a:pathLst>
                <a:path w="1224" h="371" extrusionOk="0">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2" name="Google Shape;11092;p43"/>
          <p:cNvGrpSpPr/>
          <p:nvPr/>
        </p:nvGrpSpPr>
        <p:grpSpPr>
          <a:xfrm>
            <a:off x="3680813" y="6014227"/>
            <a:ext cx="347857" cy="304284"/>
            <a:chOff x="3140473" y="4357544"/>
            <a:chExt cx="289158" cy="252938"/>
          </a:xfrm>
        </p:grpSpPr>
        <p:sp>
          <p:nvSpPr>
            <p:cNvPr id="11093" name="Google Shape;11093;p43"/>
            <p:cNvSpPr/>
            <p:nvPr/>
          </p:nvSpPr>
          <p:spPr>
            <a:xfrm>
              <a:off x="3144774" y="4425185"/>
              <a:ext cx="280687" cy="181127"/>
            </a:xfrm>
            <a:custGeom>
              <a:avLst/>
              <a:gdLst/>
              <a:ahLst/>
              <a:cxnLst/>
              <a:rect l="l" t="t" r="r" b="b"/>
              <a:pathLst>
                <a:path w="10702" h="6906" extrusionOk="0">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43"/>
            <p:cNvSpPr/>
            <p:nvPr/>
          </p:nvSpPr>
          <p:spPr>
            <a:xfrm>
              <a:off x="3144774" y="4425185"/>
              <a:ext cx="280687" cy="13533"/>
            </a:xfrm>
            <a:custGeom>
              <a:avLst/>
              <a:gdLst/>
              <a:ahLst/>
              <a:cxnLst/>
              <a:rect l="l" t="t" r="r" b="b"/>
              <a:pathLst>
                <a:path w="10702" h="516" extrusionOk="0">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43"/>
            <p:cNvSpPr/>
            <p:nvPr/>
          </p:nvSpPr>
          <p:spPr>
            <a:xfrm>
              <a:off x="3171894" y="4461405"/>
              <a:ext cx="90511" cy="117657"/>
            </a:xfrm>
            <a:custGeom>
              <a:avLst/>
              <a:gdLst/>
              <a:ahLst/>
              <a:cxnLst/>
              <a:rect l="l" t="t" r="r" b="b"/>
              <a:pathLst>
                <a:path w="3451" h="4486" extrusionOk="0">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43"/>
            <p:cNvSpPr/>
            <p:nvPr/>
          </p:nvSpPr>
          <p:spPr>
            <a:xfrm>
              <a:off x="3289629" y="4461405"/>
              <a:ext cx="108582" cy="18071"/>
            </a:xfrm>
            <a:custGeom>
              <a:avLst/>
              <a:gdLst/>
              <a:ahLst/>
              <a:cxnLst/>
              <a:rect l="l" t="t" r="r" b="b"/>
              <a:pathLst>
                <a:path w="4140" h="689" extrusionOk="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43"/>
            <p:cNvSpPr/>
            <p:nvPr/>
          </p:nvSpPr>
          <p:spPr>
            <a:xfrm>
              <a:off x="3289629" y="4497625"/>
              <a:ext cx="81436" cy="18071"/>
            </a:xfrm>
            <a:custGeom>
              <a:avLst/>
              <a:gdLst/>
              <a:ahLst/>
              <a:cxnLst/>
              <a:rect l="l" t="t" r="r" b="b"/>
              <a:pathLst>
                <a:path w="3105" h="689" extrusionOk="0">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43"/>
            <p:cNvSpPr/>
            <p:nvPr/>
          </p:nvSpPr>
          <p:spPr>
            <a:xfrm>
              <a:off x="3262378" y="4361846"/>
              <a:ext cx="45347" cy="81410"/>
            </a:xfrm>
            <a:custGeom>
              <a:avLst/>
              <a:gdLst/>
              <a:ahLst/>
              <a:cxnLst/>
              <a:rect l="l" t="t" r="r" b="b"/>
              <a:pathLst>
                <a:path w="1729" h="3104" extrusionOk="0">
                  <a:moveTo>
                    <a:pt x="1" y="0"/>
                  </a:moveTo>
                  <a:lnTo>
                    <a:pt x="347" y="3104"/>
                  </a:lnTo>
                  <a:lnTo>
                    <a:pt x="1382" y="3104"/>
                  </a:lnTo>
                  <a:lnTo>
                    <a:pt x="1728" y="0"/>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43"/>
            <p:cNvSpPr/>
            <p:nvPr/>
          </p:nvSpPr>
          <p:spPr>
            <a:xfrm>
              <a:off x="3189938" y="4520233"/>
              <a:ext cx="54422" cy="58828"/>
            </a:xfrm>
            <a:custGeom>
              <a:avLst/>
              <a:gdLst/>
              <a:ahLst/>
              <a:cxnLst/>
              <a:rect l="l" t="t" r="r" b="b"/>
              <a:pathLst>
                <a:path w="2075" h="2243" extrusionOk="0">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43"/>
            <p:cNvSpPr/>
            <p:nvPr/>
          </p:nvSpPr>
          <p:spPr>
            <a:xfrm>
              <a:off x="3190069" y="4534475"/>
              <a:ext cx="54291" cy="44587"/>
            </a:xfrm>
            <a:custGeom>
              <a:avLst/>
              <a:gdLst/>
              <a:ahLst/>
              <a:cxnLst/>
              <a:rect l="l" t="t" r="r" b="b"/>
              <a:pathLst>
                <a:path w="2070" h="1700" extrusionOk="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43"/>
            <p:cNvSpPr/>
            <p:nvPr/>
          </p:nvSpPr>
          <p:spPr>
            <a:xfrm>
              <a:off x="3190069" y="4542553"/>
              <a:ext cx="13533" cy="36509"/>
            </a:xfrm>
            <a:custGeom>
              <a:avLst/>
              <a:gdLst/>
              <a:ahLst/>
              <a:cxnLst/>
              <a:rect l="l" t="t" r="r" b="b"/>
              <a:pathLst>
                <a:path w="516" h="1392" extrusionOk="0">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43"/>
            <p:cNvSpPr/>
            <p:nvPr/>
          </p:nvSpPr>
          <p:spPr>
            <a:xfrm>
              <a:off x="3230696" y="4542553"/>
              <a:ext cx="13665" cy="36509"/>
            </a:xfrm>
            <a:custGeom>
              <a:avLst/>
              <a:gdLst/>
              <a:ahLst/>
              <a:cxnLst/>
              <a:rect l="l" t="t" r="r" b="b"/>
              <a:pathLst>
                <a:path w="521" h="1392" extrusionOk="0">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43"/>
            <p:cNvSpPr/>
            <p:nvPr/>
          </p:nvSpPr>
          <p:spPr>
            <a:xfrm>
              <a:off x="3199039" y="4484013"/>
              <a:ext cx="36246" cy="40784"/>
            </a:xfrm>
            <a:custGeom>
              <a:avLst/>
              <a:gdLst/>
              <a:ahLst/>
              <a:cxnLst/>
              <a:rect l="l" t="t" r="r" b="b"/>
              <a:pathLst>
                <a:path w="1382" h="1555" extrusionOk="0">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43"/>
            <p:cNvSpPr/>
            <p:nvPr/>
          </p:nvSpPr>
          <p:spPr>
            <a:xfrm>
              <a:off x="3199039" y="4484013"/>
              <a:ext cx="24890" cy="40784"/>
            </a:xfrm>
            <a:custGeom>
              <a:avLst/>
              <a:gdLst/>
              <a:ahLst/>
              <a:cxnLst/>
              <a:rect l="l" t="t" r="r" b="b"/>
              <a:pathLst>
                <a:path w="949" h="1555" extrusionOk="0">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43"/>
            <p:cNvSpPr/>
            <p:nvPr/>
          </p:nvSpPr>
          <p:spPr>
            <a:xfrm>
              <a:off x="3199039" y="4484013"/>
              <a:ext cx="36351" cy="18071"/>
            </a:xfrm>
            <a:custGeom>
              <a:avLst/>
              <a:gdLst/>
              <a:ahLst/>
              <a:cxnLst/>
              <a:rect l="l" t="t" r="r" b="b"/>
              <a:pathLst>
                <a:path w="1386" h="689" extrusionOk="0">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43"/>
            <p:cNvSpPr/>
            <p:nvPr/>
          </p:nvSpPr>
          <p:spPr>
            <a:xfrm>
              <a:off x="3199039" y="4484013"/>
              <a:ext cx="24890" cy="16550"/>
            </a:xfrm>
            <a:custGeom>
              <a:avLst/>
              <a:gdLst/>
              <a:ahLst/>
              <a:cxnLst/>
              <a:rect l="l" t="t" r="r" b="b"/>
              <a:pathLst>
                <a:path w="949" h="631" extrusionOk="0">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43"/>
            <p:cNvSpPr/>
            <p:nvPr/>
          </p:nvSpPr>
          <p:spPr>
            <a:xfrm>
              <a:off x="3140473" y="4357544"/>
              <a:ext cx="289158" cy="252938"/>
            </a:xfrm>
            <a:custGeom>
              <a:avLst/>
              <a:gdLst/>
              <a:ahLst/>
              <a:cxnLst/>
              <a:rect l="l" t="t" r="r" b="b"/>
              <a:pathLst>
                <a:path w="11025" h="9644" extrusionOk="0">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43"/>
            <p:cNvSpPr/>
            <p:nvPr/>
          </p:nvSpPr>
          <p:spPr>
            <a:xfrm>
              <a:off x="3167723" y="4457130"/>
              <a:ext cx="98983" cy="126233"/>
            </a:xfrm>
            <a:custGeom>
              <a:avLst/>
              <a:gdLst/>
              <a:ahLst/>
              <a:cxnLst/>
              <a:rect l="l" t="t" r="r" b="b"/>
              <a:pathLst>
                <a:path w="3774" h="4813" extrusionOk="0">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43"/>
            <p:cNvSpPr/>
            <p:nvPr/>
          </p:nvSpPr>
          <p:spPr>
            <a:xfrm>
              <a:off x="3285354" y="4457130"/>
              <a:ext cx="117132" cy="26647"/>
            </a:xfrm>
            <a:custGeom>
              <a:avLst/>
              <a:gdLst/>
              <a:ahLst/>
              <a:cxnLst/>
              <a:rect l="l" t="t" r="r" b="b"/>
              <a:pathLst>
                <a:path w="4466" h="1016" extrusionOk="0">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43"/>
            <p:cNvSpPr/>
            <p:nvPr/>
          </p:nvSpPr>
          <p:spPr>
            <a:xfrm>
              <a:off x="3285354" y="4493350"/>
              <a:ext cx="90013" cy="26647"/>
            </a:xfrm>
            <a:custGeom>
              <a:avLst/>
              <a:gdLst/>
              <a:ahLst/>
              <a:cxnLst/>
              <a:rect l="l" t="t" r="r" b="b"/>
              <a:pathLst>
                <a:path w="3432" h="1016" extrusionOk="0">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43"/>
            <p:cNvSpPr/>
            <p:nvPr/>
          </p:nvSpPr>
          <p:spPr>
            <a:xfrm>
              <a:off x="3283964" y="4529570"/>
              <a:ext cx="56573" cy="8471"/>
            </a:xfrm>
            <a:custGeom>
              <a:avLst/>
              <a:gdLst/>
              <a:ahLst/>
              <a:cxnLst/>
              <a:rect l="l" t="t" r="r" b="b"/>
              <a:pathLst>
                <a:path w="2157" h="323" extrusionOk="0">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43"/>
            <p:cNvSpPr/>
            <p:nvPr/>
          </p:nvSpPr>
          <p:spPr>
            <a:xfrm>
              <a:off x="3347303" y="4529570"/>
              <a:ext cx="29453" cy="8471"/>
            </a:xfrm>
            <a:custGeom>
              <a:avLst/>
              <a:gdLst/>
              <a:ahLst/>
              <a:cxnLst/>
              <a:rect l="l" t="t" r="r" b="b"/>
              <a:pathLst>
                <a:path w="1123" h="323" extrusionOk="0">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43"/>
            <p:cNvSpPr/>
            <p:nvPr/>
          </p:nvSpPr>
          <p:spPr>
            <a:xfrm>
              <a:off x="3283964" y="4556690"/>
              <a:ext cx="20353" cy="8498"/>
            </a:xfrm>
            <a:custGeom>
              <a:avLst/>
              <a:gdLst/>
              <a:ahLst/>
              <a:cxnLst/>
              <a:rect l="l" t="t" r="r" b="b"/>
              <a:pathLst>
                <a:path w="776" h="324" extrusionOk="0">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43"/>
            <p:cNvSpPr/>
            <p:nvPr/>
          </p:nvSpPr>
          <p:spPr>
            <a:xfrm>
              <a:off x="3311083" y="4556690"/>
              <a:ext cx="47603" cy="8498"/>
            </a:xfrm>
            <a:custGeom>
              <a:avLst/>
              <a:gdLst/>
              <a:ahLst/>
              <a:cxnLst/>
              <a:rect l="l" t="t" r="r" b="b"/>
              <a:pathLst>
                <a:path w="1815" h="324" extrusionOk="0">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43"/>
            <p:cNvSpPr/>
            <p:nvPr/>
          </p:nvSpPr>
          <p:spPr>
            <a:xfrm>
              <a:off x="3283964" y="4574865"/>
              <a:ext cx="20353" cy="8498"/>
            </a:xfrm>
            <a:custGeom>
              <a:avLst/>
              <a:gdLst/>
              <a:ahLst/>
              <a:cxnLst/>
              <a:rect l="l" t="t" r="r" b="b"/>
              <a:pathLst>
                <a:path w="776" h="324" extrusionOk="0">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43"/>
            <p:cNvSpPr/>
            <p:nvPr/>
          </p:nvSpPr>
          <p:spPr>
            <a:xfrm>
              <a:off x="3311083" y="4574865"/>
              <a:ext cx="47603" cy="8498"/>
            </a:xfrm>
            <a:custGeom>
              <a:avLst/>
              <a:gdLst/>
              <a:ahLst/>
              <a:cxnLst/>
              <a:rect l="l" t="t" r="r" b="b"/>
              <a:pathLst>
                <a:path w="1815" h="324" extrusionOk="0">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43"/>
            <p:cNvSpPr/>
            <p:nvPr/>
          </p:nvSpPr>
          <p:spPr>
            <a:xfrm>
              <a:off x="3279426" y="4420910"/>
              <a:ext cx="11383" cy="8471"/>
            </a:xfrm>
            <a:custGeom>
              <a:avLst/>
              <a:gdLst/>
              <a:ahLst/>
              <a:cxnLst/>
              <a:rect l="l" t="t" r="r" b="b"/>
              <a:pathLst>
                <a:path w="434" h="323" extrusionOk="0">
                  <a:moveTo>
                    <a:pt x="217" y="0"/>
                  </a:moveTo>
                  <a:cubicBezTo>
                    <a:pt x="0" y="0"/>
                    <a:pt x="0" y="323"/>
                    <a:pt x="217" y="323"/>
                  </a:cubicBezTo>
                  <a:cubicBezTo>
                    <a:pt x="433" y="323"/>
                    <a:pt x="433"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8" name="Google Shape;11118;p43"/>
          <p:cNvGrpSpPr/>
          <p:nvPr/>
        </p:nvGrpSpPr>
        <p:grpSpPr>
          <a:xfrm>
            <a:off x="5641773" y="2630972"/>
            <a:ext cx="419038" cy="373288"/>
            <a:chOff x="4889349" y="1545196"/>
            <a:chExt cx="348327" cy="310298"/>
          </a:xfrm>
        </p:grpSpPr>
        <p:sp>
          <p:nvSpPr>
            <p:cNvPr id="11119" name="Google Shape;11119;p43"/>
            <p:cNvSpPr/>
            <p:nvPr/>
          </p:nvSpPr>
          <p:spPr>
            <a:xfrm>
              <a:off x="4954472" y="1566650"/>
              <a:ext cx="65385" cy="54553"/>
            </a:xfrm>
            <a:custGeom>
              <a:avLst/>
              <a:gdLst/>
              <a:ahLst/>
              <a:cxnLst/>
              <a:rect l="l" t="t" r="r" b="b"/>
              <a:pathLst>
                <a:path w="2493" h="2080" extrusionOk="0">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43"/>
            <p:cNvSpPr/>
            <p:nvPr/>
          </p:nvSpPr>
          <p:spPr>
            <a:xfrm>
              <a:off x="4954472" y="1566650"/>
              <a:ext cx="43564" cy="54553"/>
            </a:xfrm>
            <a:custGeom>
              <a:avLst/>
              <a:gdLst/>
              <a:ahLst/>
              <a:cxnLst/>
              <a:rect l="l" t="t" r="r" b="b"/>
              <a:pathLst>
                <a:path w="1661" h="2080" extrusionOk="0">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43"/>
            <p:cNvSpPr/>
            <p:nvPr/>
          </p:nvSpPr>
          <p:spPr>
            <a:xfrm>
              <a:off x="4916232" y="1593900"/>
              <a:ext cx="141865" cy="141891"/>
            </a:xfrm>
            <a:custGeom>
              <a:avLst/>
              <a:gdLst/>
              <a:ahLst/>
              <a:cxnLst/>
              <a:rect l="l" t="t" r="r" b="b"/>
              <a:pathLst>
                <a:path w="5409" h="5410" extrusionOk="0">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43"/>
            <p:cNvSpPr/>
            <p:nvPr/>
          </p:nvSpPr>
          <p:spPr>
            <a:xfrm>
              <a:off x="4945004" y="1593979"/>
              <a:ext cx="113093" cy="141812"/>
            </a:xfrm>
            <a:custGeom>
              <a:avLst/>
              <a:gdLst/>
              <a:ahLst/>
              <a:cxnLst/>
              <a:rect l="l" t="t" r="r" b="b"/>
              <a:pathLst>
                <a:path w="4312" h="5407" extrusionOk="0">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43"/>
            <p:cNvSpPr/>
            <p:nvPr/>
          </p:nvSpPr>
          <p:spPr>
            <a:xfrm>
              <a:off x="5079918" y="1566650"/>
              <a:ext cx="152723" cy="159699"/>
            </a:xfrm>
            <a:custGeom>
              <a:avLst/>
              <a:gdLst/>
              <a:ahLst/>
              <a:cxnLst/>
              <a:rect l="l" t="t" r="r" b="b"/>
              <a:pathLst>
                <a:path w="5823" h="6089" extrusionOk="0">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43"/>
            <p:cNvSpPr/>
            <p:nvPr/>
          </p:nvSpPr>
          <p:spPr>
            <a:xfrm>
              <a:off x="5085347" y="1566650"/>
              <a:ext cx="130875" cy="87154"/>
            </a:xfrm>
            <a:custGeom>
              <a:avLst/>
              <a:gdLst/>
              <a:ahLst/>
              <a:cxnLst/>
              <a:rect l="l" t="t" r="r" b="b"/>
              <a:pathLst>
                <a:path w="4990" h="3323" extrusionOk="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43"/>
            <p:cNvSpPr/>
            <p:nvPr/>
          </p:nvSpPr>
          <p:spPr>
            <a:xfrm>
              <a:off x="5112597" y="1550231"/>
              <a:ext cx="87364" cy="87364"/>
            </a:xfrm>
            <a:custGeom>
              <a:avLst/>
              <a:gdLst/>
              <a:ahLst/>
              <a:cxnLst/>
              <a:rect l="l" t="t" r="r" b="b"/>
              <a:pathLst>
                <a:path w="3331" h="3331" extrusionOk="0">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43"/>
            <p:cNvSpPr/>
            <p:nvPr/>
          </p:nvSpPr>
          <p:spPr>
            <a:xfrm>
              <a:off x="5129016" y="1566650"/>
              <a:ext cx="54527" cy="54553"/>
            </a:xfrm>
            <a:custGeom>
              <a:avLst/>
              <a:gdLst/>
              <a:ahLst/>
              <a:cxnLst/>
              <a:rect l="l" t="t" r="r" b="b"/>
              <a:pathLst>
                <a:path w="2079" h="2080" extrusionOk="0">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43"/>
            <p:cNvSpPr/>
            <p:nvPr/>
          </p:nvSpPr>
          <p:spPr>
            <a:xfrm>
              <a:off x="5139848" y="1634422"/>
              <a:ext cx="32732" cy="25021"/>
            </a:xfrm>
            <a:custGeom>
              <a:avLst/>
              <a:gdLst/>
              <a:ahLst/>
              <a:cxnLst/>
              <a:rect l="l" t="t" r="r" b="b"/>
              <a:pathLst>
                <a:path w="1248" h="954" extrusionOk="0">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43"/>
            <p:cNvSpPr/>
            <p:nvPr/>
          </p:nvSpPr>
          <p:spPr>
            <a:xfrm>
              <a:off x="5139848" y="1634422"/>
              <a:ext cx="16445" cy="25021"/>
            </a:xfrm>
            <a:custGeom>
              <a:avLst/>
              <a:gdLst/>
              <a:ahLst/>
              <a:cxnLst/>
              <a:rect l="l" t="t" r="r" b="b"/>
              <a:pathLst>
                <a:path w="627" h="954" extrusionOk="0">
                  <a:moveTo>
                    <a:pt x="1" y="0"/>
                  </a:moveTo>
                  <a:lnTo>
                    <a:pt x="1" y="746"/>
                  </a:lnTo>
                  <a:cubicBezTo>
                    <a:pt x="1" y="857"/>
                    <a:pt x="92" y="953"/>
                    <a:pt x="208" y="953"/>
                  </a:cubicBezTo>
                  <a:lnTo>
                    <a:pt x="626" y="953"/>
                  </a:lnTo>
                  <a:lnTo>
                    <a:pt x="626"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43"/>
            <p:cNvSpPr/>
            <p:nvPr/>
          </p:nvSpPr>
          <p:spPr>
            <a:xfrm>
              <a:off x="4894516" y="1741194"/>
              <a:ext cx="185428" cy="109185"/>
            </a:xfrm>
            <a:custGeom>
              <a:avLst/>
              <a:gdLst/>
              <a:ahLst/>
              <a:cxnLst/>
              <a:rect l="l" t="t" r="r" b="b"/>
              <a:pathLst>
                <a:path w="7070" h="4163" extrusionOk="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43"/>
            <p:cNvSpPr/>
            <p:nvPr/>
          </p:nvSpPr>
          <p:spPr>
            <a:xfrm>
              <a:off x="4959901" y="1741194"/>
              <a:ext cx="54553" cy="27250"/>
            </a:xfrm>
            <a:custGeom>
              <a:avLst/>
              <a:gdLst/>
              <a:ahLst/>
              <a:cxnLst/>
              <a:rect l="l" t="t" r="r" b="b"/>
              <a:pathLst>
                <a:path w="2080" h="1039" extrusionOk="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43"/>
            <p:cNvSpPr/>
            <p:nvPr/>
          </p:nvSpPr>
          <p:spPr>
            <a:xfrm>
              <a:off x="4894516" y="1780430"/>
              <a:ext cx="185428" cy="69818"/>
            </a:xfrm>
            <a:custGeom>
              <a:avLst/>
              <a:gdLst/>
              <a:ahLst/>
              <a:cxnLst/>
              <a:rect l="l" t="t" r="r" b="b"/>
              <a:pathLst>
                <a:path w="7070" h="2662" extrusionOk="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43"/>
            <p:cNvSpPr/>
            <p:nvPr/>
          </p:nvSpPr>
          <p:spPr>
            <a:xfrm>
              <a:off x="4932651" y="1649424"/>
              <a:ext cx="109054" cy="102759"/>
            </a:xfrm>
            <a:custGeom>
              <a:avLst/>
              <a:gdLst/>
              <a:ahLst/>
              <a:cxnLst/>
              <a:rect l="l" t="t" r="r" b="b"/>
              <a:pathLst>
                <a:path w="4158" h="3918" extrusionOk="0">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43"/>
            <p:cNvSpPr/>
            <p:nvPr/>
          </p:nvSpPr>
          <p:spPr>
            <a:xfrm>
              <a:off x="4932651" y="1649424"/>
              <a:ext cx="109054" cy="102261"/>
            </a:xfrm>
            <a:custGeom>
              <a:avLst/>
              <a:gdLst/>
              <a:ahLst/>
              <a:cxnLst/>
              <a:rect l="l" t="t" r="r" b="b"/>
              <a:pathLst>
                <a:path w="4158" h="3899" extrusionOk="0">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43"/>
            <p:cNvSpPr/>
            <p:nvPr/>
          </p:nvSpPr>
          <p:spPr>
            <a:xfrm>
              <a:off x="4894516" y="1798344"/>
              <a:ext cx="38135" cy="51904"/>
            </a:xfrm>
            <a:custGeom>
              <a:avLst/>
              <a:gdLst/>
              <a:ahLst/>
              <a:cxnLst/>
              <a:rect l="l" t="t" r="r" b="b"/>
              <a:pathLst>
                <a:path w="1454" h="1979" extrusionOk="0">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43"/>
            <p:cNvSpPr/>
            <p:nvPr/>
          </p:nvSpPr>
          <p:spPr>
            <a:xfrm>
              <a:off x="5041678" y="1798344"/>
              <a:ext cx="38266" cy="51904"/>
            </a:xfrm>
            <a:custGeom>
              <a:avLst/>
              <a:gdLst/>
              <a:ahLst/>
              <a:cxnLst/>
              <a:rect l="l" t="t" r="r" b="b"/>
              <a:pathLst>
                <a:path w="1459" h="1979" extrusionOk="0">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43"/>
            <p:cNvSpPr/>
            <p:nvPr/>
          </p:nvSpPr>
          <p:spPr>
            <a:xfrm>
              <a:off x="5103628" y="1545196"/>
              <a:ext cx="105172" cy="124764"/>
            </a:xfrm>
            <a:custGeom>
              <a:avLst/>
              <a:gdLst/>
              <a:ahLst/>
              <a:cxnLst/>
              <a:rect l="l" t="t" r="r" b="b"/>
              <a:pathLst>
                <a:path w="4010" h="4757" extrusionOk="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43"/>
            <p:cNvSpPr/>
            <p:nvPr/>
          </p:nvSpPr>
          <p:spPr>
            <a:xfrm>
              <a:off x="4889349" y="1561614"/>
              <a:ext cx="195631" cy="293879"/>
            </a:xfrm>
            <a:custGeom>
              <a:avLst/>
              <a:gdLst/>
              <a:ahLst/>
              <a:cxnLst/>
              <a:rect l="l" t="t" r="r" b="b"/>
              <a:pathLst>
                <a:path w="7459" h="11205" extrusionOk="0">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43"/>
            <p:cNvSpPr/>
            <p:nvPr/>
          </p:nvSpPr>
          <p:spPr>
            <a:xfrm>
              <a:off x="4927589" y="1823338"/>
              <a:ext cx="10255" cy="32024"/>
            </a:xfrm>
            <a:custGeom>
              <a:avLst/>
              <a:gdLst/>
              <a:ahLst/>
              <a:cxnLst/>
              <a:rect l="l" t="t" r="r" b="b"/>
              <a:pathLst>
                <a:path w="391" h="1221" extrusionOk="0">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43"/>
            <p:cNvSpPr/>
            <p:nvPr/>
          </p:nvSpPr>
          <p:spPr>
            <a:xfrm>
              <a:off x="5036616" y="1823338"/>
              <a:ext cx="10255" cy="32024"/>
            </a:xfrm>
            <a:custGeom>
              <a:avLst/>
              <a:gdLst/>
              <a:ahLst/>
              <a:cxnLst/>
              <a:rect l="l" t="t" r="r" b="b"/>
              <a:pathLst>
                <a:path w="391" h="1221" extrusionOk="0">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43"/>
            <p:cNvSpPr/>
            <p:nvPr/>
          </p:nvSpPr>
          <p:spPr>
            <a:xfrm>
              <a:off x="5074751" y="1561614"/>
              <a:ext cx="162925" cy="169771"/>
            </a:xfrm>
            <a:custGeom>
              <a:avLst/>
              <a:gdLst/>
              <a:ahLst/>
              <a:cxnLst/>
              <a:rect l="l" t="t" r="r" b="b"/>
              <a:pathLst>
                <a:path w="6212" h="6473" extrusionOk="0">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1" name="Google Shape;11141;p43"/>
          <p:cNvGrpSpPr/>
          <p:nvPr/>
        </p:nvGrpSpPr>
        <p:grpSpPr>
          <a:xfrm>
            <a:off x="6248449" y="2574999"/>
            <a:ext cx="316874" cy="441156"/>
            <a:chOff x="5393651" y="1498668"/>
            <a:chExt cx="263403" cy="366713"/>
          </a:xfrm>
        </p:grpSpPr>
        <p:sp>
          <p:nvSpPr>
            <p:cNvPr id="11142" name="Google Shape;11142;p43"/>
            <p:cNvSpPr/>
            <p:nvPr/>
          </p:nvSpPr>
          <p:spPr>
            <a:xfrm>
              <a:off x="5399080" y="1527020"/>
              <a:ext cx="252676" cy="333063"/>
            </a:xfrm>
            <a:custGeom>
              <a:avLst/>
              <a:gdLst/>
              <a:ahLst/>
              <a:cxnLst/>
              <a:rect l="l" t="t" r="r" b="b"/>
              <a:pathLst>
                <a:path w="9634" h="12699" extrusionOk="0">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43"/>
            <p:cNvSpPr/>
            <p:nvPr/>
          </p:nvSpPr>
          <p:spPr>
            <a:xfrm>
              <a:off x="5422029" y="1549995"/>
              <a:ext cx="206751" cy="275651"/>
            </a:xfrm>
            <a:custGeom>
              <a:avLst/>
              <a:gdLst/>
              <a:ahLst/>
              <a:cxnLst/>
              <a:rect l="l" t="t" r="r" b="b"/>
              <a:pathLst>
                <a:path w="7883" h="10510" extrusionOk="0">
                  <a:moveTo>
                    <a:pt x="1" y="0"/>
                  </a:moveTo>
                  <a:lnTo>
                    <a:pt x="1" y="10509"/>
                  </a:lnTo>
                  <a:lnTo>
                    <a:pt x="7883" y="10509"/>
                  </a:lnTo>
                  <a:lnTo>
                    <a:pt x="78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43"/>
            <p:cNvSpPr/>
            <p:nvPr/>
          </p:nvSpPr>
          <p:spPr>
            <a:xfrm>
              <a:off x="5473645" y="1503992"/>
              <a:ext cx="103520" cy="46029"/>
            </a:xfrm>
            <a:custGeom>
              <a:avLst/>
              <a:gdLst/>
              <a:ahLst/>
              <a:cxnLst/>
              <a:rect l="l" t="t" r="r" b="b"/>
              <a:pathLst>
                <a:path w="3947" h="1755" extrusionOk="0">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43"/>
            <p:cNvSpPr/>
            <p:nvPr/>
          </p:nvSpPr>
          <p:spPr>
            <a:xfrm>
              <a:off x="5453581" y="1661934"/>
              <a:ext cx="28798" cy="28667"/>
            </a:xfrm>
            <a:custGeom>
              <a:avLst/>
              <a:gdLst/>
              <a:ahLst/>
              <a:cxnLst/>
              <a:rect l="l" t="t" r="r" b="b"/>
              <a:pathLst>
                <a:path w="1098" h="1093" extrusionOk="0">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43"/>
            <p:cNvSpPr/>
            <p:nvPr/>
          </p:nvSpPr>
          <p:spPr>
            <a:xfrm>
              <a:off x="5453581" y="1713550"/>
              <a:ext cx="28798" cy="28798"/>
            </a:xfrm>
            <a:custGeom>
              <a:avLst/>
              <a:gdLst/>
              <a:ahLst/>
              <a:cxnLst/>
              <a:rect l="l" t="t" r="r" b="b"/>
              <a:pathLst>
                <a:path w="1098" h="1098" extrusionOk="0">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43"/>
            <p:cNvSpPr/>
            <p:nvPr/>
          </p:nvSpPr>
          <p:spPr>
            <a:xfrm>
              <a:off x="5453581" y="1765297"/>
              <a:ext cx="28798" cy="28667"/>
            </a:xfrm>
            <a:custGeom>
              <a:avLst/>
              <a:gdLst/>
              <a:ahLst/>
              <a:cxnLst/>
              <a:rect l="l" t="t" r="r" b="b"/>
              <a:pathLst>
                <a:path w="1098" h="1093" extrusionOk="0">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43"/>
            <p:cNvSpPr/>
            <p:nvPr/>
          </p:nvSpPr>
          <p:spPr>
            <a:xfrm>
              <a:off x="5450827" y="1572971"/>
              <a:ext cx="34463" cy="34463"/>
            </a:xfrm>
            <a:custGeom>
              <a:avLst/>
              <a:gdLst/>
              <a:ahLst/>
              <a:cxnLst/>
              <a:rect l="l" t="t" r="r" b="b"/>
              <a:pathLst>
                <a:path w="1314" h="1314" extrusionOk="0">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43"/>
            <p:cNvSpPr/>
            <p:nvPr/>
          </p:nvSpPr>
          <p:spPr>
            <a:xfrm>
              <a:off x="5393651" y="1498668"/>
              <a:ext cx="263403" cy="366713"/>
            </a:xfrm>
            <a:custGeom>
              <a:avLst/>
              <a:gdLst/>
              <a:ahLst/>
              <a:cxnLst/>
              <a:rect l="l" t="t" r="r" b="b"/>
              <a:pathLst>
                <a:path w="10043" h="13982" extrusionOk="0">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43"/>
            <p:cNvSpPr/>
            <p:nvPr/>
          </p:nvSpPr>
          <p:spPr>
            <a:xfrm>
              <a:off x="5518573" y="1521591"/>
              <a:ext cx="14294" cy="10780"/>
            </a:xfrm>
            <a:custGeom>
              <a:avLst/>
              <a:gdLst/>
              <a:ahLst/>
              <a:cxnLst/>
              <a:rect l="l" t="t" r="r" b="b"/>
              <a:pathLst>
                <a:path w="545" h="411" extrusionOk="0">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43"/>
            <p:cNvSpPr/>
            <p:nvPr/>
          </p:nvSpPr>
          <p:spPr>
            <a:xfrm>
              <a:off x="5416627" y="1544566"/>
              <a:ext cx="217452" cy="286378"/>
            </a:xfrm>
            <a:custGeom>
              <a:avLst/>
              <a:gdLst/>
              <a:ahLst/>
              <a:cxnLst/>
              <a:rect l="l" t="t" r="r" b="b"/>
              <a:pathLst>
                <a:path w="8291" h="10919" extrusionOk="0">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43"/>
            <p:cNvSpPr/>
            <p:nvPr/>
          </p:nvSpPr>
          <p:spPr>
            <a:xfrm>
              <a:off x="5445398" y="1659416"/>
              <a:ext cx="39525" cy="33755"/>
            </a:xfrm>
            <a:custGeom>
              <a:avLst/>
              <a:gdLst/>
              <a:ahLst/>
              <a:cxnLst/>
              <a:rect l="l" t="t" r="r" b="b"/>
              <a:pathLst>
                <a:path w="1507" h="1287" extrusionOk="0">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43"/>
            <p:cNvSpPr/>
            <p:nvPr/>
          </p:nvSpPr>
          <p:spPr>
            <a:xfrm>
              <a:off x="5445398" y="1711137"/>
              <a:ext cx="39525" cy="33755"/>
            </a:xfrm>
            <a:custGeom>
              <a:avLst/>
              <a:gdLst/>
              <a:ahLst/>
              <a:cxnLst/>
              <a:rect l="l" t="t" r="r" b="b"/>
              <a:pathLst>
                <a:path w="1507" h="1287" extrusionOk="0">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43"/>
            <p:cNvSpPr/>
            <p:nvPr/>
          </p:nvSpPr>
          <p:spPr>
            <a:xfrm>
              <a:off x="5445398" y="1762753"/>
              <a:ext cx="39525" cy="33781"/>
            </a:xfrm>
            <a:custGeom>
              <a:avLst/>
              <a:gdLst/>
              <a:ahLst/>
              <a:cxnLst/>
              <a:rect l="l" t="t" r="r" b="b"/>
              <a:pathLst>
                <a:path w="1507" h="1288" extrusionOk="0">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43"/>
            <p:cNvSpPr/>
            <p:nvPr/>
          </p:nvSpPr>
          <p:spPr>
            <a:xfrm>
              <a:off x="5494968" y="1659390"/>
              <a:ext cx="66565" cy="10780"/>
            </a:xfrm>
            <a:custGeom>
              <a:avLst/>
              <a:gdLst/>
              <a:ahLst/>
              <a:cxnLst/>
              <a:rect l="l" t="t" r="r" b="b"/>
              <a:pathLst>
                <a:path w="2538" h="411" extrusionOk="0">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43"/>
            <p:cNvSpPr/>
            <p:nvPr/>
          </p:nvSpPr>
          <p:spPr>
            <a:xfrm>
              <a:off x="5494968" y="1682366"/>
              <a:ext cx="106825" cy="10780"/>
            </a:xfrm>
            <a:custGeom>
              <a:avLst/>
              <a:gdLst/>
              <a:ahLst/>
              <a:cxnLst/>
              <a:rect l="l" t="t" r="r" b="b"/>
              <a:pathLst>
                <a:path w="4073" h="411" extrusionOk="0">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43"/>
            <p:cNvSpPr/>
            <p:nvPr/>
          </p:nvSpPr>
          <p:spPr>
            <a:xfrm>
              <a:off x="5494968" y="1711137"/>
              <a:ext cx="66565" cy="10780"/>
            </a:xfrm>
            <a:custGeom>
              <a:avLst/>
              <a:gdLst/>
              <a:ahLst/>
              <a:cxnLst/>
              <a:rect l="l" t="t" r="r" b="b"/>
              <a:pathLst>
                <a:path w="2538" h="411" extrusionOk="0">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43"/>
            <p:cNvSpPr/>
            <p:nvPr/>
          </p:nvSpPr>
          <p:spPr>
            <a:xfrm>
              <a:off x="5494968" y="1734112"/>
              <a:ext cx="106825" cy="10780"/>
            </a:xfrm>
            <a:custGeom>
              <a:avLst/>
              <a:gdLst/>
              <a:ahLst/>
              <a:cxnLst/>
              <a:rect l="l" t="t" r="r" b="b"/>
              <a:pathLst>
                <a:path w="4073" h="411" extrusionOk="0">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43"/>
            <p:cNvSpPr/>
            <p:nvPr/>
          </p:nvSpPr>
          <p:spPr>
            <a:xfrm>
              <a:off x="5494968" y="1762753"/>
              <a:ext cx="66565" cy="10780"/>
            </a:xfrm>
            <a:custGeom>
              <a:avLst/>
              <a:gdLst/>
              <a:ahLst/>
              <a:cxnLst/>
              <a:rect l="l" t="t" r="r" b="b"/>
              <a:pathLst>
                <a:path w="2538" h="411" extrusionOk="0">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43"/>
            <p:cNvSpPr/>
            <p:nvPr/>
          </p:nvSpPr>
          <p:spPr>
            <a:xfrm>
              <a:off x="5494968" y="1785728"/>
              <a:ext cx="106169" cy="10780"/>
            </a:xfrm>
            <a:custGeom>
              <a:avLst/>
              <a:gdLst/>
              <a:ahLst/>
              <a:cxnLst/>
              <a:rect l="l" t="t" r="r" b="b"/>
              <a:pathLst>
                <a:path w="4048" h="411" extrusionOk="0">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43"/>
            <p:cNvSpPr/>
            <p:nvPr/>
          </p:nvSpPr>
          <p:spPr>
            <a:xfrm>
              <a:off x="5494968" y="1573312"/>
              <a:ext cx="106825" cy="10780"/>
            </a:xfrm>
            <a:custGeom>
              <a:avLst/>
              <a:gdLst/>
              <a:ahLst/>
              <a:cxnLst/>
              <a:rect l="l" t="t" r="r" b="b"/>
              <a:pathLst>
                <a:path w="4073" h="411" extrusionOk="0">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43"/>
            <p:cNvSpPr/>
            <p:nvPr/>
          </p:nvSpPr>
          <p:spPr>
            <a:xfrm>
              <a:off x="5449044" y="1624954"/>
              <a:ext cx="152749" cy="10753"/>
            </a:xfrm>
            <a:custGeom>
              <a:avLst/>
              <a:gdLst/>
              <a:ahLst/>
              <a:cxnLst/>
              <a:rect l="l" t="t" r="r" b="b"/>
              <a:pathLst>
                <a:path w="5824" h="410" extrusionOk="0">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43"/>
            <p:cNvSpPr/>
            <p:nvPr/>
          </p:nvSpPr>
          <p:spPr>
            <a:xfrm>
              <a:off x="5494968" y="1596287"/>
              <a:ext cx="32102" cy="10780"/>
            </a:xfrm>
            <a:custGeom>
              <a:avLst/>
              <a:gdLst/>
              <a:ahLst/>
              <a:cxnLst/>
              <a:rect l="l" t="t" r="r" b="b"/>
              <a:pathLst>
                <a:path w="1224" h="411" extrusionOk="0">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43"/>
            <p:cNvSpPr/>
            <p:nvPr/>
          </p:nvSpPr>
          <p:spPr>
            <a:xfrm>
              <a:off x="5535122" y="1596287"/>
              <a:ext cx="32207" cy="10780"/>
            </a:xfrm>
            <a:custGeom>
              <a:avLst/>
              <a:gdLst/>
              <a:ahLst/>
              <a:cxnLst/>
              <a:rect l="l" t="t" r="r" b="b"/>
              <a:pathLst>
                <a:path w="1228" h="411" extrusionOk="0">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43"/>
            <p:cNvSpPr/>
            <p:nvPr/>
          </p:nvSpPr>
          <p:spPr>
            <a:xfrm>
              <a:off x="5451063" y="1573207"/>
              <a:ext cx="33860" cy="33860"/>
            </a:xfrm>
            <a:custGeom>
              <a:avLst/>
              <a:gdLst/>
              <a:ahLst/>
              <a:cxnLst/>
              <a:rect l="l" t="t" r="r" b="b"/>
              <a:pathLst>
                <a:path w="1291" h="1291" extrusionOk="0">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6" name="Google Shape;11166;p43"/>
          <p:cNvGrpSpPr/>
          <p:nvPr/>
        </p:nvGrpSpPr>
        <p:grpSpPr>
          <a:xfrm>
            <a:off x="6707683" y="2589387"/>
            <a:ext cx="441061" cy="441061"/>
            <a:chOff x="5775393" y="1510628"/>
            <a:chExt cx="366634" cy="366634"/>
          </a:xfrm>
        </p:grpSpPr>
        <p:sp>
          <p:nvSpPr>
            <p:cNvPr id="11167" name="Google Shape;11167;p43"/>
            <p:cNvSpPr/>
            <p:nvPr/>
          </p:nvSpPr>
          <p:spPr>
            <a:xfrm>
              <a:off x="5918516" y="1624954"/>
              <a:ext cx="28798" cy="63130"/>
            </a:xfrm>
            <a:custGeom>
              <a:avLst/>
              <a:gdLst/>
              <a:ahLst/>
              <a:cxnLst/>
              <a:rect l="l" t="t" r="r" b="b"/>
              <a:pathLst>
                <a:path w="1098" h="2407" extrusionOk="0">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43"/>
            <p:cNvSpPr/>
            <p:nvPr/>
          </p:nvSpPr>
          <p:spPr>
            <a:xfrm>
              <a:off x="5930004" y="1619288"/>
              <a:ext cx="68926" cy="68926"/>
            </a:xfrm>
            <a:custGeom>
              <a:avLst/>
              <a:gdLst/>
              <a:ahLst/>
              <a:cxnLst/>
              <a:rect l="l" t="t" r="r" b="b"/>
              <a:pathLst>
                <a:path w="2628" h="2628" extrusionOk="0">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43"/>
            <p:cNvSpPr/>
            <p:nvPr/>
          </p:nvSpPr>
          <p:spPr>
            <a:xfrm>
              <a:off x="5941491" y="1705341"/>
              <a:ext cx="34463" cy="34489"/>
            </a:xfrm>
            <a:custGeom>
              <a:avLst/>
              <a:gdLst/>
              <a:ahLst/>
              <a:cxnLst/>
              <a:rect l="l" t="t" r="r" b="b"/>
              <a:pathLst>
                <a:path w="1314" h="1315" extrusionOk="0">
                  <a:moveTo>
                    <a:pt x="0" y="1"/>
                  </a:moveTo>
                  <a:lnTo>
                    <a:pt x="0" y="1314"/>
                  </a:lnTo>
                  <a:lnTo>
                    <a:pt x="1314" y="1314"/>
                  </a:lnTo>
                  <a:lnTo>
                    <a:pt x="131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43"/>
            <p:cNvSpPr/>
            <p:nvPr/>
          </p:nvSpPr>
          <p:spPr>
            <a:xfrm>
              <a:off x="5901337" y="1719346"/>
              <a:ext cx="114876" cy="89383"/>
            </a:xfrm>
            <a:custGeom>
              <a:avLst/>
              <a:gdLst/>
              <a:ahLst/>
              <a:cxnLst/>
              <a:rect l="l" t="t" r="r" b="b"/>
              <a:pathLst>
                <a:path w="4380" h="3408" extrusionOk="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43"/>
            <p:cNvSpPr/>
            <p:nvPr/>
          </p:nvSpPr>
          <p:spPr>
            <a:xfrm>
              <a:off x="5924312" y="1648034"/>
              <a:ext cx="68926" cy="63130"/>
            </a:xfrm>
            <a:custGeom>
              <a:avLst/>
              <a:gdLst/>
              <a:ahLst/>
              <a:cxnLst/>
              <a:rect l="l" t="t" r="r" b="b"/>
              <a:pathLst>
                <a:path w="2628" h="2407" extrusionOk="0">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43"/>
            <p:cNvSpPr/>
            <p:nvPr/>
          </p:nvSpPr>
          <p:spPr>
            <a:xfrm>
              <a:off x="5924312" y="1648034"/>
              <a:ext cx="68821" cy="61766"/>
            </a:xfrm>
            <a:custGeom>
              <a:avLst/>
              <a:gdLst/>
              <a:ahLst/>
              <a:cxnLst/>
              <a:rect l="l" t="t" r="r" b="b"/>
              <a:pathLst>
                <a:path w="2624" h="2355" extrusionOk="0">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43"/>
            <p:cNvSpPr/>
            <p:nvPr/>
          </p:nvSpPr>
          <p:spPr>
            <a:xfrm>
              <a:off x="5901337" y="1733876"/>
              <a:ext cx="23002" cy="74853"/>
            </a:xfrm>
            <a:custGeom>
              <a:avLst/>
              <a:gdLst/>
              <a:ahLst/>
              <a:cxnLst/>
              <a:rect l="l" t="t" r="r" b="b"/>
              <a:pathLst>
                <a:path w="877" h="2854" extrusionOk="0">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43"/>
            <p:cNvSpPr/>
            <p:nvPr/>
          </p:nvSpPr>
          <p:spPr>
            <a:xfrm>
              <a:off x="5993212" y="1733876"/>
              <a:ext cx="23002" cy="74853"/>
            </a:xfrm>
            <a:custGeom>
              <a:avLst/>
              <a:gdLst/>
              <a:ahLst/>
              <a:cxnLst/>
              <a:rect l="l" t="t" r="r" b="b"/>
              <a:pathLst>
                <a:path w="877" h="2854" extrusionOk="0">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43"/>
            <p:cNvSpPr/>
            <p:nvPr/>
          </p:nvSpPr>
          <p:spPr>
            <a:xfrm>
              <a:off x="5780690" y="1515926"/>
              <a:ext cx="356038" cy="356038"/>
            </a:xfrm>
            <a:custGeom>
              <a:avLst/>
              <a:gdLst/>
              <a:ahLst/>
              <a:cxnLst/>
              <a:rect l="l" t="t" r="r" b="b"/>
              <a:pathLst>
                <a:path w="13575" h="13575" extrusionOk="0">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43"/>
            <p:cNvSpPr/>
            <p:nvPr/>
          </p:nvSpPr>
          <p:spPr>
            <a:xfrm>
              <a:off x="5822471" y="1567542"/>
              <a:ext cx="262642" cy="252702"/>
            </a:xfrm>
            <a:custGeom>
              <a:avLst/>
              <a:gdLst/>
              <a:ahLst/>
              <a:cxnLst/>
              <a:rect l="l" t="t" r="r" b="b"/>
              <a:pathLst>
                <a:path w="10014" h="9635" extrusionOk="0">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43"/>
            <p:cNvSpPr/>
            <p:nvPr/>
          </p:nvSpPr>
          <p:spPr>
            <a:xfrm>
              <a:off x="5775393" y="1510628"/>
              <a:ext cx="366634" cy="366634"/>
            </a:xfrm>
            <a:custGeom>
              <a:avLst/>
              <a:gdLst/>
              <a:ahLst/>
              <a:cxnLst/>
              <a:rect l="l" t="t" r="r" b="b"/>
              <a:pathLst>
                <a:path w="13979" h="13979" extrusionOk="0">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43"/>
            <p:cNvSpPr/>
            <p:nvPr/>
          </p:nvSpPr>
          <p:spPr>
            <a:xfrm>
              <a:off x="5832936" y="1579370"/>
              <a:ext cx="202686" cy="188812"/>
            </a:xfrm>
            <a:custGeom>
              <a:avLst/>
              <a:gdLst/>
              <a:ahLst/>
              <a:cxnLst/>
              <a:rect l="l" t="t" r="r" b="b"/>
              <a:pathLst>
                <a:path w="7728" h="7199" extrusionOk="0">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43"/>
            <p:cNvSpPr/>
            <p:nvPr/>
          </p:nvSpPr>
          <p:spPr>
            <a:xfrm>
              <a:off x="5882637" y="1613859"/>
              <a:ext cx="198201" cy="194477"/>
            </a:xfrm>
            <a:custGeom>
              <a:avLst/>
              <a:gdLst/>
              <a:ahLst/>
              <a:cxnLst/>
              <a:rect l="l" t="t" r="r" b="b"/>
              <a:pathLst>
                <a:path w="7557" h="7415" extrusionOk="0">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43"/>
            <p:cNvSpPr/>
            <p:nvPr/>
          </p:nvSpPr>
          <p:spPr>
            <a:xfrm>
              <a:off x="5934672" y="1642631"/>
              <a:ext cx="48600" cy="16314"/>
            </a:xfrm>
            <a:custGeom>
              <a:avLst/>
              <a:gdLst/>
              <a:ahLst/>
              <a:cxnLst/>
              <a:rect l="l" t="t" r="r" b="b"/>
              <a:pathLst>
                <a:path w="1853" h="622" extrusionOk="0">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1" name="Google Shape;11181;p43"/>
          <p:cNvGrpSpPr/>
          <p:nvPr/>
        </p:nvGrpSpPr>
        <p:grpSpPr>
          <a:xfrm>
            <a:off x="7250152" y="2588598"/>
            <a:ext cx="451536" cy="442039"/>
            <a:chOff x="6226322" y="1509972"/>
            <a:chExt cx="375342" cy="367447"/>
          </a:xfrm>
        </p:grpSpPr>
        <p:sp>
          <p:nvSpPr>
            <p:cNvPr id="11182" name="Google Shape;11182;p43"/>
            <p:cNvSpPr/>
            <p:nvPr/>
          </p:nvSpPr>
          <p:spPr>
            <a:xfrm>
              <a:off x="6240196" y="1515926"/>
              <a:ext cx="356038" cy="355907"/>
            </a:xfrm>
            <a:custGeom>
              <a:avLst/>
              <a:gdLst/>
              <a:ahLst/>
              <a:cxnLst/>
              <a:rect l="l" t="t" r="r" b="b"/>
              <a:pathLst>
                <a:path w="13575" h="13570" extrusionOk="0">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43"/>
            <p:cNvSpPr/>
            <p:nvPr/>
          </p:nvSpPr>
          <p:spPr>
            <a:xfrm>
              <a:off x="6266948" y="1542547"/>
              <a:ext cx="302665" cy="302639"/>
            </a:xfrm>
            <a:custGeom>
              <a:avLst/>
              <a:gdLst/>
              <a:ahLst/>
              <a:cxnLst/>
              <a:rect l="l" t="t" r="r" b="b"/>
              <a:pathLst>
                <a:path w="11540" h="11539" extrusionOk="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43"/>
            <p:cNvSpPr/>
            <p:nvPr/>
          </p:nvSpPr>
          <p:spPr>
            <a:xfrm>
              <a:off x="6304191" y="1579895"/>
              <a:ext cx="283073" cy="265291"/>
            </a:xfrm>
            <a:custGeom>
              <a:avLst/>
              <a:gdLst/>
              <a:ahLst/>
              <a:cxnLst/>
              <a:rect l="l" t="t" r="r" b="b"/>
              <a:pathLst>
                <a:path w="10793" h="10115" extrusionOk="0">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43"/>
            <p:cNvSpPr/>
            <p:nvPr/>
          </p:nvSpPr>
          <p:spPr>
            <a:xfrm>
              <a:off x="6226322" y="1509972"/>
              <a:ext cx="375342" cy="367447"/>
            </a:xfrm>
            <a:custGeom>
              <a:avLst/>
              <a:gdLst/>
              <a:ahLst/>
              <a:cxnLst/>
              <a:rect l="l" t="t" r="r" b="b"/>
              <a:pathLst>
                <a:path w="14311" h="14010" extrusionOk="0">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43"/>
            <p:cNvSpPr/>
            <p:nvPr/>
          </p:nvSpPr>
          <p:spPr>
            <a:xfrm>
              <a:off x="6240957" y="1537039"/>
              <a:ext cx="353494" cy="314625"/>
            </a:xfrm>
            <a:custGeom>
              <a:avLst/>
              <a:gdLst/>
              <a:ahLst/>
              <a:cxnLst/>
              <a:rect l="l" t="t" r="r" b="b"/>
              <a:pathLst>
                <a:path w="13478" h="11996" extrusionOk="0">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43"/>
            <p:cNvSpPr/>
            <p:nvPr/>
          </p:nvSpPr>
          <p:spPr>
            <a:xfrm>
              <a:off x="6287773" y="1688555"/>
              <a:ext cx="20615" cy="10753"/>
            </a:xfrm>
            <a:custGeom>
              <a:avLst/>
              <a:gdLst/>
              <a:ahLst/>
              <a:cxnLst/>
              <a:rect l="l" t="t" r="r" b="b"/>
              <a:pathLst>
                <a:path w="786" h="410" extrusionOk="0">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43"/>
            <p:cNvSpPr/>
            <p:nvPr/>
          </p:nvSpPr>
          <p:spPr>
            <a:xfrm>
              <a:off x="6412826" y="1563686"/>
              <a:ext cx="137983" cy="135622"/>
            </a:xfrm>
            <a:custGeom>
              <a:avLst/>
              <a:gdLst/>
              <a:ahLst/>
              <a:cxnLst/>
              <a:rect l="l" t="t" r="r" b="b"/>
              <a:pathLst>
                <a:path w="5261" h="5171" extrusionOk="0">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43"/>
            <p:cNvSpPr/>
            <p:nvPr/>
          </p:nvSpPr>
          <p:spPr>
            <a:xfrm>
              <a:off x="6412642" y="1805425"/>
              <a:ext cx="11252" cy="19120"/>
            </a:xfrm>
            <a:custGeom>
              <a:avLst/>
              <a:gdLst/>
              <a:ahLst/>
              <a:cxnLst/>
              <a:rect l="l" t="t" r="r" b="b"/>
              <a:pathLst>
                <a:path w="429" h="729" extrusionOk="0">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43"/>
            <p:cNvSpPr/>
            <p:nvPr/>
          </p:nvSpPr>
          <p:spPr>
            <a:xfrm>
              <a:off x="6322315" y="1600037"/>
              <a:ext cx="20457" cy="16235"/>
            </a:xfrm>
            <a:custGeom>
              <a:avLst/>
              <a:gdLst/>
              <a:ahLst/>
              <a:cxnLst/>
              <a:rect l="l" t="t" r="r" b="b"/>
              <a:pathLst>
                <a:path w="780" h="619" extrusionOk="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43"/>
            <p:cNvSpPr/>
            <p:nvPr/>
          </p:nvSpPr>
          <p:spPr>
            <a:xfrm>
              <a:off x="6495364" y="1771513"/>
              <a:ext cx="18884" cy="16235"/>
            </a:xfrm>
            <a:custGeom>
              <a:avLst/>
              <a:gdLst/>
              <a:ahLst/>
              <a:cxnLst/>
              <a:rect l="l" t="t" r="r" b="b"/>
              <a:pathLst>
                <a:path w="720" h="619" extrusionOk="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43"/>
            <p:cNvSpPr/>
            <p:nvPr/>
          </p:nvSpPr>
          <p:spPr>
            <a:xfrm>
              <a:off x="6493239" y="1600037"/>
              <a:ext cx="20903" cy="16497"/>
            </a:xfrm>
            <a:custGeom>
              <a:avLst/>
              <a:gdLst/>
              <a:ahLst/>
              <a:cxnLst/>
              <a:rect l="l" t="t" r="r" b="b"/>
              <a:pathLst>
                <a:path w="797" h="629" extrusionOk="0">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43"/>
            <p:cNvSpPr/>
            <p:nvPr/>
          </p:nvSpPr>
          <p:spPr>
            <a:xfrm>
              <a:off x="6323862" y="1771487"/>
              <a:ext cx="18910" cy="16261"/>
            </a:xfrm>
            <a:custGeom>
              <a:avLst/>
              <a:gdLst/>
              <a:ahLst/>
              <a:cxnLst/>
              <a:rect l="l" t="t" r="r" b="b"/>
              <a:pathLst>
                <a:path w="721" h="620" extrusionOk="0">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43"/>
            <p:cNvSpPr/>
            <p:nvPr/>
          </p:nvSpPr>
          <p:spPr>
            <a:xfrm>
              <a:off x="6294907" y="1639352"/>
              <a:ext cx="23631" cy="14268"/>
            </a:xfrm>
            <a:custGeom>
              <a:avLst/>
              <a:gdLst/>
              <a:ahLst/>
              <a:cxnLst/>
              <a:rect l="l" t="t" r="r" b="b"/>
              <a:pathLst>
                <a:path w="901" h="544" extrusionOk="0">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43"/>
            <p:cNvSpPr/>
            <p:nvPr/>
          </p:nvSpPr>
          <p:spPr>
            <a:xfrm>
              <a:off x="6518785" y="1734480"/>
              <a:ext cx="22792" cy="13874"/>
            </a:xfrm>
            <a:custGeom>
              <a:avLst/>
              <a:gdLst/>
              <a:ahLst/>
              <a:cxnLst/>
              <a:rect l="l" t="t" r="r" b="b"/>
              <a:pathLst>
                <a:path w="869" h="529" extrusionOk="0">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43"/>
            <p:cNvSpPr/>
            <p:nvPr/>
          </p:nvSpPr>
          <p:spPr>
            <a:xfrm>
              <a:off x="6457753" y="1573076"/>
              <a:ext cx="16550" cy="18202"/>
            </a:xfrm>
            <a:custGeom>
              <a:avLst/>
              <a:gdLst/>
              <a:ahLst/>
              <a:cxnLst/>
              <a:rect l="l" t="t" r="r" b="b"/>
              <a:pathLst>
                <a:path w="631" h="694" extrusionOk="0">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43"/>
            <p:cNvSpPr/>
            <p:nvPr/>
          </p:nvSpPr>
          <p:spPr>
            <a:xfrm>
              <a:off x="6363229" y="1796717"/>
              <a:ext cx="15605" cy="17651"/>
            </a:xfrm>
            <a:custGeom>
              <a:avLst/>
              <a:gdLst/>
              <a:ahLst/>
              <a:cxnLst/>
              <a:rect l="l" t="t" r="r" b="b"/>
              <a:pathLst>
                <a:path w="595" h="673" extrusionOk="0">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43"/>
            <p:cNvSpPr/>
            <p:nvPr/>
          </p:nvSpPr>
          <p:spPr>
            <a:xfrm>
              <a:off x="6364515" y="1572367"/>
              <a:ext cx="16287" cy="18045"/>
            </a:xfrm>
            <a:custGeom>
              <a:avLst/>
              <a:gdLst/>
              <a:ahLst/>
              <a:cxnLst/>
              <a:rect l="l" t="t" r="r" b="b"/>
              <a:pathLst>
                <a:path w="621" h="688" extrusionOk="0">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43"/>
            <p:cNvSpPr/>
            <p:nvPr/>
          </p:nvSpPr>
          <p:spPr>
            <a:xfrm>
              <a:off x="6456127" y="1797321"/>
              <a:ext cx="15448" cy="17782"/>
            </a:xfrm>
            <a:custGeom>
              <a:avLst/>
              <a:gdLst/>
              <a:ahLst/>
              <a:cxnLst/>
              <a:rect l="l" t="t" r="r" b="b"/>
              <a:pathLst>
                <a:path w="589" h="678" extrusionOk="0">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43"/>
            <p:cNvSpPr/>
            <p:nvPr/>
          </p:nvSpPr>
          <p:spPr>
            <a:xfrm>
              <a:off x="6519598" y="1641739"/>
              <a:ext cx="22293" cy="13665"/>
            </a:xfrm>
            <a:custGeom>
              <a:avLst/>
              <a:gdLst/>
              <a:ahLst/>
              <a:cxnLst/>
              <a:rect l="l" t="t" r="r" b="b"/>
              <a:pathLst>
                <a:path w="850" h="521" extrusionOk="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43"/>
            <p:cNvSpPr/>
            <p:nvPr/>
          </p:nvSpPr>
          <p:spPr>
            <a:xfrm>
              <a:off x="6294094" y="1732276"/>
              <a:ext cx="23474" cy="13927"/>
            </a:xfrm>
            <a:custGeom>
              <a:avLst/>
              <a:gdLst/>
              <a:ahLst/>
              <a:cxnLst/>
              <a:rect l="l" t="t" r="r" b="b"/>
              <a:pathLst>
                <a:path w="895" h="531" extrusionOk="0">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43"/>
          <p:cNvGrpSpPr/>
          <p:nvPr/>
        </p:nvGrpSpPr>
        <p:grpSpPr>
          <a:xfrm>
            <a:off x="7807323" y="2589229"/>
            <a:ext cx="407269" cy="441566"/>
            <a:chOff x="6689473" y="1510497"/>
            <a:chExt cx="338545" cy="367054"/>
          </a:xfrm>
        </p:grpSpPr>
        <p:sp>
          <p:nvSpPr>
            <p:cNvPr id="11203" name="Google Shape;11203;p43"/>
            <p:cNvSpPr/>
            <p:nvPr/>
          </p:nvSpPr>
          <p:spPr>
            <a:xfrm>
              <a:off x="6723805" y="1515926"/>
              <a:ext cx="45951" cy="40154"/>
            </a:xfrm>
            <a:custGeom>
              <a:avLst/>
              <a:gdLst/>
              <a:ahLst/>
              <a:cxnLst/>
              <a:rect l="l" t="t" r="r" b="b"/>
              <a:pathLst>
                <a:path w="1752" h="1531" extrusionOk="0">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43"/>
            <p:cNvSpPr/>
            <p:nvPr/>
          </p:nvSpPr>
          <p:spPr>
            <a:xfrm>
              <a:off x="6723805" y="1515900"/>
              <a:ext cx="31552" cy="40181"/>
            </a:xfrm>
            <a:custGeom>
              <a:avLst/>
              <a:gdLst/>
              <a:ahLst/>
              <a:cxnLst/>
              <a:rect l="l" t="t" r="r" b="b"/>
              <a:pathLst>
                <a:path w="1203" h="1532" extrusionOk="0">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43"/>
            <p:cNvSpPr/>
            <p:nvPr/>
          </p:nvSpPr>
          <p:spPr>
            <a:xfrm>
              <a:off x="6695270" y="1619288"/>
              <a:ext cx="103389" cy="80414"/>
            </a:xfrm>
            <a:custGeom>
              <a:avLst/>
              <a:gdLst/>
              <a:ahLst/>
              <a:cxnLst/>
              <a:rect l="l" t="t" r="r" b="b"/>
              <a:pathLst>
                <a:path w="3942" h="3066" extrusionOk="0">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43"/>
            <p:cNvSpPr/>
            <p:nvPr/>
          </p:nvSpPr>
          <p:spPr>
            <a:xfrm>
              <a:off x="6695270" y="1644650"/>
              <a:ext cx="103389" cy="55052"/>
            </a:xfrm>
            <a:custGeom>
              <a:avLst/>
              <a:gdLst/>
              <a:ahLst/>
              <a:cxnLst/>
              <a:rect l="l" t="t" r="r" b="b"/>
              <a:pathLst>
                <a:path w="3942" h="2099" extrusionOk="0">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43"/>
            <p:cNvSpPr/>
            <p:nvPr/>
          </p:nvSpPr>
          <p:spPr>
            <a:xfrm>
              <a:off x="6706626" y="1538770"/>
              <a:ext cx="80414" cy="80414"/>
            </a:xfrm>
            <a:custGeom>
              <a:avLst/>
              <a:gdLst/>
              <a:ahLst/>
              <a:cxnLst/>
              <a:rect l="l" t="t" r="r" b="b"/>
              <a:pathLst>
                <a:path w="3066" h="3066" extrusionOk="0">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43"/>
            <p:cNvSpPr/>
            <p:nvPr/>
          </p:nvSpPr>
          <p:spPr>
            <a:xfrm>
              <a:off x="6721314" y="1538875"/>
              <a:ext cx="67378" cy="72362"/>
            </a:xfrm>
            <a:custGeom>
              <a:avLst/>
              <a:gdLst/>
              <a:ahLst/>
              <a:cxnLst/>
              <a:rect l="l" t="t" r="r" b="b"/>
              <a:pathLst>
                <a:path w="2569" h="2759" extrusionOk="0">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43"/>
            <p:cNvSpPr/>
            <p:nvPr/>
          </p:nvSpPr>
          <p:spPr>
            <a:xfrm>
              <a:off x="6712554" y="1574203"/>
              <a:ext cx="68690" cy="56573"/>
            </a:xfrm>
            <a:custGeom>
              <a:avLst/>
              <a:gdLst/>
              <a:ahLst/>
              <a:cxnLst/>
              <a:rect l="l" t="t" r="r" b="b"/>
              <a:pathLst>
                <a:path w="2619" h="2157" extrusionOk="0">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43"/>
            <p:cNvSpPr/>
            <p:nvPr/>
          </p:nvSpPr>
          <p:spPr>
            <a:xfrm>
              <a:off x="6712422" y="1574203"/>
              <a:ext cx="68821" cy="55943"/>
            </a:xfrm>
            <a:custGeom>
              <a:avLst/>
              <a:gdLst/>
              <a:ahLst/>
              <a:cxnLst/>
              <a:rect l="l" t="t" r="r" b="b"/>
              <a:pathLst>
                <a:path w="2624" h="2133" extrusionOk="0">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43"/>
            <p:cNvSpPr/>
            <p:nvPr/>
          </p:nvSpPr>
          <p:spPr>
            <a:xfrm>
              <a:off x="6695139" y="1661174"/>
              <a:ext cx="23002" cy="38528"/>
            </a:xfrm>
            <a:custGeom>
              <a:avLst/>
              <a:gdLst/>
              <a:ahLst/>
              <a:cxnLst/>
              <a:rect l="l" t="t" r="r" b="b"/>
              <a:pathLst>
                <a:path w="877" h="1469" extrusionOk="0">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43"/>
            <p:cNvSpPr/>
            <p:nvPr/>
          </p:nvSpPr>
          <p:spPr>
            <a:xfrm>
              <a:off x="6775526" y="1661174"/>
              <a:ext cx="23002" cy="38528"/>
            </a:xfrm>
            <a:custGeom>
              <a:avLst/>
              <a:gdLst/>
              <a:ahLst/>
              <a:cxnLst/>
              <a:rect l="l" t="t" r="r" b="b"/>
              <a:pathLst>
                <a:path w="877" h="1469" extrusionOk="0">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43"/>
            <p:cNvSpPr/>
            <p:nvPr/>
          </p:nvSpPr>
          <p:spPr>
            <a:xfrm>
              <a:off x="6924839" y="1716960"/>
              <a:ext cx="28667" cy="63130"/>
            </a:xfrm>
            <a:custGeom>
              <a:avLst/>
              <a:gdLst/>
              <a:ahLst/>
              <a:cxnLst/>
              <a:rect l="l" t="t" r="r" b="b"/>
              <a:pathLst>
                <a:path w="1093" h="2407" extrusionOk="0">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43"/>
            <p:cNvSpPr/>
            <p:nvPr/>
          </p:nvSpPr>
          <p:spPr>
            <a:xfrm>
              <a:off x="6936327" y="1711137"/>
              <a:ext cx="68926" cy="68952"/>
            </a:xfrm>
            <a:custGeom>
              <a:avLst/>
              <a:gdLst/>
              <a:ahLst/>
              <a:cxnLst/>
              <a:rect l="l" t="t" r="r" b="b"/>
              <a:pathLst>
                <a:path w="2628" h="2629" extrusionOk="0">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43"/>
            <p:cNvSpPr/>
            <p:nvPr/>
          </p:nvSpPr>
          <p:spPr>
            <a:xfrm>
              <a:off x="6947788" y="1797216"/>
              <a:ext cx="34489" cy="34489"/>
            </a:xfrm>
            <a:custGeom>
              <a:avLst/>
              <a:gdLst/>
              <a:ahLst/>
              <a:cxnLst/>
              <a:rect l="l" t="t" r="r" b="b"/>
              <a:pathLst>
                <a:path w="1315" h="1315" extrusionOk="0">
                  <a:moveTo>
                    <a:pt x="1" y="1"/>
                  </a:moveTo>
                  <a:lnTo>
                    <a:pt x="1" y="1314"/>
                  </a:lnTo>
                  <a:lnTo>
                    <a:pt x="1314" y="1314"/>
                  </a:lnTo>
                  <a:lnTo>
                    <a:pt x="131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43"/>
            <p:cNvSpPr/>
            <p:nvPr/>
          </p:nvSpPr>
          <p:spPr>
            <a:xfrm>
              <a:off x="6907529" y="1811221"/>
              <a:ext cx="114876" cy="60743"/>
            </a:xfrm>
            <a:custGeom>
              <a:avLst/>
              <a:gdLst/>
              <a:ahLst/>
              <a:cxnLst/>
              <a:rect l="l" t="t" r="r" b="b"/>
              <a:pathLst>
                <a:path w="4380" h="2316" extrusionOk="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43"/>
            <p:cNvSpPr/>
            <p:nvPr/>
          </p:nvSpPr>
          <p:spPr>
            <a:xfrm>
              <a:off x="6930504" y="1739909"/>
              <a:ext cx="68926" cy="63130"/>
            </a:xfrm>
            <a:custGeom>
              <a:avLst/>
              <a:gdLst/>
              <a:ahLst/>
              <a:cxnLst/>
              <a:rect l="l" t="t" r="r" b="b"/>
              <a:pathLst>
                <a:path w="2628" h="2407" extrusionOk="0">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43"/>
            <p:cNvSpPr/>
            <p:nvPr/>
          </p:nvSpPr>
          <p:spPr>
            <a:xfrm>
              <a:off x="6930504" y="1739909"/>
              <a:ext cx="68821" cy="61740"/>
            </a:xfrm>
            <a:custGeom>
              <a:avLst/>
              <a:gdLst/>
              <a:ahLst/>
              <a:cxnLst/>
              <a:rect l="l" t="t" r="r" b="b"/>
              <a:pathLst>
                <a:path w="2624" h="2354" extrusionOk="0">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43"/>
            <p:cNvSpPr/>
            <p:nvPr/>
          </p:nvSpPr>
          <p:spPr>
            <a:xfrm>
              <a:off x="6907529" y="1825725"/>
              <a:ext cx="23002" cy="46239"/>
            </a:xfrm>
            <a:custGeom>
              <a:avLst/>
              <a:gdLst/>
              <a:ahLst/>
              <a:cxnLst/>
              <a:rect l="l" t="t" r="r" b="b"/>
              <a:pathLst>
                <a:path w="877" h="1763" extrusionOk="0">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43"/>
            <p:cNvSpPr/>
            <p:nvPr/>
          </p:nvSpPr>
          <p:spPr>
            <a:xfrm>
              <a:off x="6999404" y="1825725"/>
              <a:ext cx="23002" cy="46239"/>
            </a:xfrm>
            <a:custGeom>
              <a:avLst/>
              <a:gdLst/>
              <a:ahLst/>
              <a:cxnLst/>
              <a:rect l="l" t="t" r="r" b="b"/>
              <a:pathLst>
                <a:path w="877" h="1763" extrusionOk="0">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43"/>
            <p:cNvSpPr/>
            <p:nvPr/>
          </p:nvSpPr>
          <p:spPr>
            <a:xfrm>
              <a:off x="6689473" y="1510497"/>
              <a:ext cx="114667" cy="194765"/>
            </a:xfrm>
            <a:custGeom>
              <a:avLst/>
              <a:gdLst/>
              <a:ahLst/>
              <a:cxnLst/>
              <a:rect l="l" t="t" r="r" b="b"/>
              <a:pathLst>
                <a:path w="4372" h="7426" extrusionOk="0">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43"/>
            <p:cNvSpPr/>
            <p:nvPr/>
          </p:nvSpPr>
          <p:spPr>
            <a:xfrm>
              <a:off x="6712685" y="1678327"/>
              <a:ext cx="10753" cy="26385"/>
            </a:xfrm>
            <a:custGeom>
              <a:avLst/>
              <a:gdLst/>
              <a:ahLst/>
              <a:cxnLst/>
              <a:rect l="l" t="t" r="r" b="b"/>
              <a:pathLst>
                <a:path w="410" h="1006" extrusionOk="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43"/>
            <p:cNvSpPr/>
            <p:nvPr/>
          </p:nvSpPr>
          <p:spPr>
            <a:xfrm>
              <a:off x="6769913" y="1678090"/>
              <a:ext cx="11147" cy="27172"/>
            </a:xfrm>
            <a:custGeom>
              <a:avLst/>
              <a:gdLst/>
              <a:ahLst/>
              <a:cxnLst/>
              <a:rect l="l" t="t" r="r" b="b"/>
              <a:pathLst>
                <a:path w="425" h="1036" extrusionOk="0">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43"/>
            <p:cNvSpPr/>
            <p:nvPr/>
          </p:nvSpPr>
          <p:spPr>
            <a:xfrm>
              <a:off x="6940864" y="1734375"/>
              <a:ext cx="49990" cy="16943"/>
            </a:xfrm>
            <a:custGeom>
              <a:avLst/>
              <a:gdLst/>
              <a:ahLst/>
              <a:cxnLst/>
              <a:rect l="l" t="t" r="r" b="b"/>
              <a:pathLst>
                <a:path w="1906" h="646" extrusionOk="0">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43"/>
            <p:cNvSpPr/>
            <p:nvPr/>
          </p:nvSpPr>
          <p:spPr>
            <a:xfrm>
              <a:off x="6901995" y="1705734"/>
              <a:ext cx="126023" cy="171816"/>
            </a:xfrm>
            <a:custGeom>
              <a:avLst/>
              <a:gdLst/>
              <a:ahLst/>
              <a:cxnLst/>
              <a:rect l="l" t="t" r="r" b="b"/>
              <a:pathLst>
                <a:path w="4805" h="6551" extrusionOk="0">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43"/>
            <p:cNvSpPr/>
            <p:nvPr/>
          </p:nvSpPr>
          <p:spPr>
            <a:xfrm>
              <a:off x="6924944" y="1843534"/>
              <a:ext cx="11199" cy="34017"/>
            </a:xfrm>
            <a:custGeom>
              <a:avLst/>
              <a:gdLst/>
              <a:ahLst/>
              <a:cxnLst/>
              <a:rect l="l" t="t" r="r" b="b"/>
              <a:pathLst>
                <a:path w="427" h="1297" extrusionOk="0">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43"/>
            <p:cNvSpPr/>
            <p:nvPr/>
          </p:nvSpPr>
          <p:spPr>
            <a:xfrm>
              <a:off x="6994106" y="1843534"/>
              <a:ext cx="10753" cy="33440"/>
            </a:xfrm>
            <a:custGeom>
              <a:avLst/>
              <a:gdLst/>
              <a:ahLst/>
              <a:cxnLst/>
              <a:rect l="l" t="t" r="r" b="b"/>
              <a:pathLst>
                <a:path w="410" h="1275" extrusionOk="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43"/>
            <p:cNvSpPr/>
            <p:nvPr/>
          </p:nvSpPr>
          <p:spPr>
            <a:xfrm>
              <a:off x="6790816" y="1590779"/>
              <a:ext cx="188366" cy="104228"/>
            </a:xfrm>
            <a:custGeom>
              <a:avLst/>
              <a:gdLst/>
              <a:ahLst/>
              <a:cxnLst/>
              <a:rect l="l" t="t" r="r" b="b"/>
              <a:pathLst>
                <a:path w="7182" h="3974" extrusionOk="0">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43"/>
            <p:cNvSpPr/>
            <p:nvPr/>
          </p:nvSpPr>
          <p:spPr>
            <a:xfrm>
              <a:off x="6733877" y="1716671"/>
              <a:ext cx="186950" cy="103153"/>
            </a:xfrm>
            <a:custGeom>
              <a:avLst/>
              <a:gdLst/>
              <a:ahLst/>
              <a:cxnLst/>
              <a:rect l="l" t="t" r="r" b="b"/>
              <a:pathLst>
                <a:path w="7128" h="3933" extrusionOk="0">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0" name="Google Shape;11230;p43"/>
          <p:cNvGrpSpPr/>
          <p:nvPr/>
        </p:nvGrpSpPr>
        <p:grpSpPr>
          <a:xfrm>
            <a:off x="8320321" y="2589355"/>
            <a:ext cx="441219" cy="441093"/>
            <a:chOff x="7115906" y="1510602"/>
            <a:chExt cx="366765" cy="366660"/>
          </a:xfrm>
        </p:grpSpPr>
        <p:sp>
          <p:nvSpPr>
            <p:cNvPr id="11231" name="Google Shape;11231;p43"/>
            <p:cNvSpPr/>
            <p:nvPr/>
          </p:nvSpPr>
          <p:spPr>
            <a:xfrm>
              <a:off x="7151602" y="1591776"/>
              <a:ext cx="100478" cy="60717"/>
            </a:xfrm>
            <a:custGeom>
              <a:avLst/>
              <a:gdLst/>
              <a:ahLst/>
              <a:cxnLst/>
              <a:rect l="l" t="t" r="r" b="b"/>
              <a:pathLst>
                <a:path w="3831" h="2315" extrusionOk="0">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43"/>
            <p:cNvSpPr/>
            <p:nvPr/>
          </p:nvSpPr>
          <p:spPr>
            <a:xfrm>
              <a:off x="7151602" y="1591776"/>
              <a:ext cx="53793" cy="60717"/>
            </a:xfrm>
            <a:custGeom>
              <a:avLst/>
              <a:gdLst/>
              <a:ahLst/>
              <a:cxnLst/>
              <a:rect l="l" t="t" r="r" b="b"/>
              <a:pathLst>
                <a:path w="2051" h="2315" extrusionOk="0">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43"/>
            <p:cNvSpPr/>
            <p:nvPr/>
          </p:nvSpPr>
          <p:spPr>
            <a:xfrm>
              <a:off x="7191232" y="1748249"/>
              <a:ext cx="12143" cy="10124"/>
            </a:xfrm>
            <a:custGeom>
              <a:avLst/>
              <a:gdLst/>
              <a:ahLst/>
              <a:cxnLst/>
              <a:rect l="l" t="t" r="r" b="b"/>
              <a:pathLst>
                <a:path w="463" h="386" extrusionOk="0">
                  <a:moveTo>
                    <a:pt x="227" y="1"/>
                  </a:moveTo>
                  <a:lnTo>
                    <a:pt x="1" y="169"/>
                  </a:lnTo>
                  <a:lnTo>
                    <a:pt x="92" y="386"/>
                  </a:lnTo>
                  <a:lnTo>
                    <a:pt x="381" y="386"/>
                  </a:lnTo>
                  <a:lnTo>
                    <a:pt x="463" y="174"/>
                  </a:lnTo>
                  <a:lnTo>
                    <a:pt x="22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43"/>
            <p:cNvSpPr/>
            <p:nvPr/>
          </p:nvSpPr>
          <p:spPr>
            <a:xfrm>
              <a:off x="7189973" y="1767552"/>
              <a:ext cx="15055" cy="28037"/>
            </a:xfrm>
            <a:custGeom>
              <a:avLst/>
              <a:gdLst/>
              <a:ahLst/>
              <a:cxnLst/>
              <a:rect l="l" t="t" r="r" b="b"/>
              <a:pathLst>
                <a:path w="574" h="1069" extrusionOk="0">
                  <a:moveTo>
                    <a:pt x="169" y="1"/>
                  </a:moveTo>
                  <a:lnTo>
                    <a:pt x="1" y="1069"/>
                  </a:lnTo>
                  <a:lnTo>
                    <a:pt x="573" y="1069"/>
                  </a:lnTo>
                  <a:lnTo>
                    <a:pt x="400"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43"/>
            <p:cNvSpPr/>
            <p:nvPr/>
          </p:nvSpPr>
          <p:spPr>
            <a:xfrm>
              <a:off x="7150107" y="1658656"/>
              <a:ext cx="6714" cy="16182"/>
            </a:xfrm>
            <a:custGeom>
              <a:avLst/>
              <a:gdLst/>
              <a:ahLst/>
              <a:cxnLst/>
              <a:rect l="l" t="t" r="r" b="b"/>
              <a:pathLst>
                <a:path w="256" h="617" extrusionOk="0">
                  <a:moveTo>
                    <a:pt x="255" y="0"/>
                  </a:moveTo>
                  <a:lnTo>
                    <a:pt x="188" y="48"/>
                  </a:lnTo>
                  <a:cubicBezTo>
                    <a:pt x="0" y="173"/>
                    <a:pt x="0" y="443"/>
                    <a:pt x="188" y="573"/>
                  </a:cubicBezTo>
                  <a:lnTo>
                    <a:pt x="255" y="616"/>
                  </a:lnTo>
                  <a:lnTo>
                    <a:pt x="255"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43"/>
            <p:cNvSpPr/>
            <p:nvPr/>
          </p:nvSpPr>
          <p:spPr>
            <a:xfrm>
              <a:off x="7238179" y="1658656"/>
              <a:ext cx="5455" cy="16182"/>
            </a:xfrm>
            <a:custGeom>
              <a:avLst/>
              <a:gdLst/>
              <a:ahLst/>
              <a:cxnLst/>
              <a:rect l="l" t="t" r="r" b="b"/>
              <a:pathLst>
                <a:path w="208" h="617" extrusionOk="0">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43"/>
            <p:cNvSpPr/>
            <p:nvPr/>
          </p:nvSpPr>
          <p:spPr>
            <a:xfrm>
              <a:off x="7166001" y="1636703"/>
              <a:ext cx="62998" cy="69424"/>
            </a:xfrm>
            <a:custGeom>
              <a:avLst/>
              <a:gdLst/>
              <a:ahLst/>
              <a:cxnLst/>
              <a:rect l="l" t="t" r="r" b="b"/>
              <a:pathLst>
                <a:path w="2402" h="2647" extrusionOk="0">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43"/>
            <p:cNvSpPr/>
            <p:nvPr/>
          </p:nvSpPr>
          <p:spPr>
            <a:xfrm>
              <a:off x="7186065" y="1714547"/>
              <a:ext cx="22870" cy="21375"/>
            </a:xfrm>
            <a:custGeom>
              <a:avLst/>
              <a:gdLst/>
              <a:ahLst/>
              <a:cxnLst/>
              <a:rect l="l" t="t" r="r" b="b"/>
              <a:pathLst>
                <a:path w="872" h="815" extrusionOk="0">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43"/>
            <p:cNvSpPr/>
            <p:nvPr/>
          </p:nvSpPr>
          <p:spPr>
            <a:xfrm>
              <a:off x="7166001" y="1636703"/>
              <a:ext cx="48862" cy="69424"/>
            </a:xfrm>
            <a:custGeom>
              <a:avLst/>
              <a:gdLst/>
              <a:ahLst/>
              <a:cxnLst/>
              <a:rect l="l" t="t" r="r" b="b"/>
              <a:pathLst>
                <a:path w="1863" h="2647" extrusionOk="0">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43"/>
            <p:cNvSpPr/>
            <p:nvPr/>
          </p:nvSpPr>
          <p:spPr>
            <a:xfrm>
              <a:off x="7202457" y="1714547"/>
              <a:ext cx="6478" cy="787"/>
            </a:xfrm>
            <a:custGeom>
              <a:avLst/>
              <a:gdLst/>
              <a:ahLst/>
              <a:cxnLst/>
              <a:rect l="l" t="t" r="r" b="b"/>
              <a:pathLst>
                <a:path w="247" h="30" extrusionOk="0">
                  <a:moveTo>
                    <a:pt x="246" y="1"/>
                  </a:moveTo>
                  <a:lnTo>
                    <a:pt x="198" y="10"/>
                  </a:lnTo>
                  <a:cubicBezTo>
                    <a:pt x="131" y="20"/>
                    <a:pt x="68" y="30"/>
                    <a:pt x="1" y="30"/>
                  </a:cubicBezTo>
                  <a:lnTo>
                    <a:pt x="246" y="30"/>
                  </a:lnTo>
                  <a:lnTo>
                    <a:pt x="246"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43"/>
            <p:cNvSpPr/>
            <p:nvPr/>
          </p:nvSpPr>
          <p:spPr>
            <a:xfrm>
              <a:off x="7186065" y="1714547"/>
              <a:ext cx="16051" cy="21375"/>
            </a:xfrm>
            <a:custGeom>
              <a:avLst/>
              <a:gdLst/>
              <a:ahLst/>
              <a:cxnLst/>
              <a:rect l="l" t="t" r="r" b="b"/>
              <a:pathLst>
                <a:path w="612" h="815" extrusionOk="0">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43"/>
            <p:cNvSpPr/>
            <p:nvPr/>
          </p:nvSpPr>
          <p:spPr>
            <a:xfrm>
              <a:off x="7126004" y="1734506"/>
              <a:ext cx="57569" cy="66146"/>
            </a:xfrm>
            <a:custGeom>
              <a:avLst/>
              <a:gdLst/>
              <a:ahLst/>
              <a:cxnLst/>
              <a:rect l="l" t="t" r="r" b="b"/>
              <a:pathLst>
                <a:path w="2195" h="2522" extrusionOk="0">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43"/>
            <p:cNvSpPr/>
            <p:nvPr/>
          </p:nvSpPr>
          <p:spPr>
            <a:xfrm>
              <a:off x="7216095" y="1734742"/>
              <a:ext cx="52140" cy="61241"/>
            </a:xfrm>
            <a:custGeom>
              <a:avLst/>
              <a:gdLst/>
              <a:ahLst/>
              <a:cxnLst/>
              <a:rect l="l" t="t" r="r" b="b"/>
              <a:pathLst>
                <a:path w="1988" h="2335" extrusionOk="0">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43"/>
            <p:cNvSpPr/>
            <p:nvPr/>
          </p:nvSpPr>
          <p:spPr>
            <a:xfrm>
              <a:off x="7124850" y="1734506"/>
              <a:ext cx="36640" cy="61477"/>
            </a:xfrm>
            <a:custGeom>
              <a:avLst/>
              <a:gdLst/>
              <a:ahLst/>
              <a:cxnLst/>
              <a:rect l="l" t="t" r="r" b="b"/>
              <a:pathLst>
                <a:path w="1397" h="2344" extrusionOk="0">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43"/>
            <p:cNvSpPr/>
            <p:nvPr/>
          </p:nvSpPr>
          <p:spPr>
            <a:xfrm>
              <a:off x="7151366" y="1766923"/>
              <a:ext cx="8471" cy="29060"/>
            </a:xfrm>
            <a:custGeom>
              <a:avLst/>
              <a:gdLst/>
              <a:ahLst/>
              <a:cxnLst/>
              <a:rect l="l" t="t" r="r" b="b"/>
              <a:pathLst>
                <a:path w="323" h="1108" extrusionOk="0">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43"/>
            <p:cNvSpPr/>
            <p:nvPr/>
          </p:nvSpPr>
          <p:spPr>
            <a:xfrm>
              <a:off x="7171666" y="1728447"/>
              <a:ext cx="16812" cy="19566"/>
            </a:xfrm>
            <a:custGeom>
              <a:avLst/>
              <a:gdLst/>
              <a:ahLst/>
              <a:cxnLst/>
              <a:rect l="l" t="t" r="r" b="b"/>
              <a:pathLst>
                <a:path w="641" h="746" extrusionOk="0">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43"/>
            <p:cNvSpPr/>
            <p:nvPr/>
          </p:nvSpPr>
          <p:spPr>
            <a:xfrm>
              <a:off x="7179875" y="1760104"/>
              <a:ext cx="4695" cy="13166"/>
            </a:xfrm>
            <a:custGeom>
              <a:avLst/>
              <a:gdLst/>
              <a:ahLst/>
              <a:cxnLst/>
              <a:rect l="l" t="t" r="r" b="b"/>
              <a:pathLst>
                <a:path w="179" h="502" extrusionOk="0">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43"/>
            <p:cNvSpPr/>
            <p:nvPr/>
          </p:nvSpPr>
          <p:spPr>
            <a:xfrm>
              <a:off x="7210430" y="1760366"/>
              <a:ext cx="4695" cy="13035"/>
            </a:xfrm>
            <a:custGeom>
              <a:avLst/>
              <a:gdLst/>
              <a:ahLst/>
              <a:cxnLst/>
              <a:rect l="l" t="t" r="r" b="b"/>
              <a:pathLst>
                <a:path w="179" h="497" extrusionOk="0">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43"/>
            <p:cNvSpPr/>
            <p:nvPr/>
          </p:nvSpPr>
          <p:spPr>
            <a:xfrm>
              <a:off x="7205998" y="1728316"/>
              <a:ext cx="16681" cy="19697"/>
            </a:xfrm>
            <a:custGeom>
              <a:avLst/>
              <a:gdLst/>
              <a:ahLst/>
              <a:cxnLst/>
              <a:rect l="l" t="t" r="r" b="b"/>
              <a:pathLst>
                <a:path w="636" h="751" extrusionOk="0">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43"/>
            <p:cNvSpPr/>
            <p:nvPr/>
          </p:nvSpPr>
          <p:spPr>
            <a:xfrm>
              <a:off x="7115906" y="1586084"/>
              <a:ext cx="162322" cy="219865"/>
            </a:xfrm>
            <a:custGeom>
              <a:avLst/>
              <a:gdLst/>
              <a:ahLst/>
              <a:cxnLst/>
              <a:rect l="l" t="t" r="r" b="b"/>
              <a:pathLst>
                <a:path w="6189" h="8383" extrusionOk="0">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43"/>
            <p:cNvSpPr/>
            <p:nvPr/>
          </p:nvSpPr>
          <p:spPr>
            <a:xfrm>
              <a:off x="7169069" y="1510602"/>
              <a:ext cx="257187" cy="61110"/>
            </a:xfrm>
            <a:custGeom>
              <a:avLst/>
              <a:gdLst/>
              <a:ahLst/>
              <a:cxnLst/>
              <a:rect l="l" t="t" r="r" b="b"/>
              <a:pathLst>
                <a:path w="9806" h="2330" extrusionOk="0">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43"/>
            <p:cNvSpPr/>
            <p:nvPr/>
          </p:nvSpPr>
          <p:spPr>
            <a:xfrm>
              <a:off x="7176859" y="1819693"/>
              <a:ext cx="245358" cy="57569"/>
            </a:xfrm>
            <a:custGeom>
              <a:avLst/>
              <a:gdLst/>
              <a:ahLst/>
              <a:cxnLst/>
              <a:rect l="l" t="t" r="r" b="b"/>
              <a:pathLst>
                <a:path w="9355" h="2195" extrusionOk="0">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43"/>
            <p:cNvSpPr/>
            <p:nvPr/>
          </p:nvSpPr>
          <p:spPr>
            <a:xfrm>
              <a:off x="7356045" y="1591776"/>
              <a:ext cx="100478" cy="60717"/>
            </a:xfrm>
            <a:custGeom>
              <a:avLst/>
              <a:gdLst/>
              <a:ahLst/>
              <a:cxnLst/>
              <a:rect l="l" t="t" r="r" b="b"/>
              <a:pathLst>
                <a:path w="3831" h="2315" extrusionOk="0">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43"/>
            <p:cNvSpPr/>
            <p:nvPr/>
          </p:nvSpPr>
          <p:spPr>
            <a:xfrm>
              <a:off x="7356045" y="1591776"/>
              <a:ext cx="53793" cy="60717"/>
            </a:xfrm>
            <a:custGeom>
              <a:avLst/>
              <a:gdLst/>
              <a:ahLst/>
              <a:cxnLst/>
              <a:rect l="l" t="t" r="r" b="b"/>
              <a:pathLst>
                <a:path w="2051" h="2315" extrusionOk="0">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43"/>
            <p:cNvSpPr/>
            <p:nvPr/>
          </p:nvSpPr>
          <p:spPr>
            <a:xfrm>
              <a:off x="7395675" y="1748249"/>
              <a:ext cx="12143" cy="10124"/>
            </a:xfrm>
            <a:custGeom>
              <a:avLst/>
              <a:gdLst/>
              <a:ahLst/>
              <a:cxnLst/>
              <a:rect l="l" t="t" r="r" b="b"/>
              <a:pathLst>
                <a:path w="463" h="386" extrusionOk="0">
                  <a:moveTo>
                    <a:pt x="227" y="1"/>
                  </a:moveTo>
                  <a:lnTo>
                    <a:pt x="1" y="169"/>
                  </a:lnTo>
                  <a:lnTo>
                    <a:pt x="92" y="386"/>
                  </a:lnTo>
                  <a:lnTo>
                    <a:pt x="381" y="386"/>
                  </a:lnTo>
                  <a:lnTo>
                    <a:pt x="463" y="174"/>
                  </a:lnTo>
                  <a:lnTo>
                    <a:pt x="22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43"/>
            <p:cNvSpPr/>
            <p:nvPr/>
          </p:nvSpPr>
          <p:spPr>
            <a:xfrm>
              <a:off x="7394416" y="1767552"/>
              <a:ext cx="15055" cy="28037"/>
            </a:xfrm>
            <a:custGeom>
              <a:avLst/>
              <a:gdLst/>
              <a:ahLst/>
              <a:cxnLst/>
              <a:rect l="l" t="t" r="r" b="b"/>
              <a:pathLst>
                <a:path w="574" h="1069" extrusionOk="0">
                  <a:moveTo>
                    <a:pt x="169" y="1"/>
                  </a:moveTo>
                  <a:lnTo>
                    <a:pt x="1" y="1069"/>
                  </a:lnTo>
                  <a:lnTo>
                    <a:pt x="573" y="1069"/>
                  </a:lnTo>
                  <a:lnTo>
                    <a:pt x="405"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43"/>
            <p:cNvSpPr/>
            <p:nvPr/>
          </p:nvSpPr>
          <p:spPr>
            <a:xfrm>
              <a:off x="7354550" y="1658656"/>
              <a:ext cx="6714" cy="16182"/>
            </a:xfrm>
            <a:custGeom>
              <a:avLst/>
              <a:gdLst/>
              <a:ahLst/>
              <a:cxnLst/>
              <a:rect l="l" t="t" r="r" b="b"/>
              <a:pathLst>
                <a:path w="256" h="617" extrusionOk="0">
                  <a:moveTo>
                    <a:pt x="255" y="0"/>
                  </a:moveTo>
                  <a:lnTo>
                    <a:pt x="188" y="48"/>
                  </a:lnTo>
                  <a:cubicBezTo>
                    <a:pt x="0" y="173"/>
                    <a:pt x="0" y="443"/>
                    <a:pt x="188" y="573"/>
                  </a:cubicBezTo>
                  <a:lnTo>
                    <a:pt x="255" y="616"/>
                  </a:lnTo>
                  <a:lnTo>
                    <a:pt x="255"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43"/>
            <p:cNvSpPr/>
            <p:nvPr/>
          </p:nvSpPr>
          <p:spPr>
            <a:xfrm>
              <a:off x="7442622" y="1658656"/>
              <a:ext cx="5455" cy="16182"/>
            </a:xfrm>
            <a:custGeom>
              <a:avLst/>
              <a:gdLst/>
              <a:ahLst/>
              <a:cxnLst/>
              <a:rect l="l" t="t" r="r" b="b"/>
              <a:pathLst>
                <a:path w="208" h="617" extrusionOk="0">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43"/>
            <p:cNvSpPr/>
            <p:nvPr/>
          </p:nvSpPr>
          <p:spPr>
            <a:xfrm>
              <a:off x="7370444" y="1636703"/>
              <a:ext cx="62867" cy="69424"/>
            </a:xfrm>
            <a:custGeom>
              <a:avLst/>
              <a:gdLst/>
              <a:ahLst/>
              <a:cxnLst/>
              <a:rect l="l" t="t" r="r" b="b"/>
              <a:pathLst>
                <a:path w="2397" h="2647" extrusionOk="0">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43"/>
            <p:cNvSpPr/>
            <p:nvPr/>
          </p:nvSpPr>
          <p:spPr>
            <a:xfrm>
              <a:off x="7390508" y="1714547"/>
              <a:ext cx="22870" cy="21375"/>
            </a:xfrm>
            <a:custGeom>
              <a:avLst/>
              <a:gdLst/>
              <a:ahLst/>
              <a:cxnLst/>
              <a:rect l="l" t="t" r="r" b="b"/>
              <a:pathLst>
                <a:path w="872" h="815" extrusionOk="0">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43"/>
            <p:cNvSpPr/>
            <p:nvPr/>
          </p:nvSpPr>
          <p:spPr>
            <a:xfrm>
              <a:off x="7370444" y="1636703"/>
              <a:ext cx="48862" cy="69424"/>
            </a:xfrm>
            <a:custGeom>
              <a:avLst/>
              <a:gdLst/>
              <a:ahLst/>
              <a:cxnLst/>
              <a:rect l="l" t="t" r="r" b="b"/>
              <a:pathLst>
                <a:path w="1863" h="2647" extrusionOk="0">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43"/>
            <p:cNvSpPr/>
            <p:nvPr/>
          </p:nvSpPr>
          <p:spPr>
            <a:xfrm>
              <a:off x="7406900" y="1714547"/>
              <a:ext cx="6478" cy="787"/>
            </a:xfrm>
            <a:custGeom>
              <a:avLst/>
              <a:gdLst/>
              <a:ahLst/>
              <a:cxnLst/>
              <a:rect l="l" t="t" r="r" b="b"/>
              <a:pathLst>
                <a:path w="247" h="30" extrusionOk="0">
                  <a:moveTo>
                    <a:pt x="246" y="1"/>
                  </a:moveTo>
                  <a:lnTo>
                    <a:pt x="198" y="10"/>
                  </a:lnTo>
                  <a:cubicBezTo>
                    <a:pt x="131" y="20"/>
                    <a:pt x="68" y="30"/>
                    <a:pt x="1" y="30"/>
                  </a:cubicBezTo>
                  <a:lnTo>
                    <a:pt x="246" y="30"/>
                  </a:lnTo>
                  <a:lnTo>
                    <a:pt x="246"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43"/>
            <p:cNvSpPr/>
            <p:nvPr/>
          </p:nvSpPr>
          <p:spPr>
            <a:xfrm>
              <a:off x="7390508" y="1714547"/>
              <a:ext cx="16051" cy="21375"/>
            </a:xfrm>
            <a:custGeom>
              <a:avLst/>
              <a:gdLst/>
              <a:ahLst/>
              <a:cxnLst/>
              <a:rect l="l" t="t" r="r" b="b"/>
              <a:pathLst>
                <a:path w="612" h="815" extrusionOk="0">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43"/>
            <p:cNvSpPr/>
            <p:nvPr/>
          </p:nvSpPr>
          <p:spPr>
            <a:xfrm>
              <a:off x="7330316" y="1734506"/>
              <a:ext cx="57701" cy="66146"/>
            </a:xfrm>
            <a:custGeom>
              <a:avLst/>
              <a:gdLst/>
              <a:ahLst/>
              <a:cxnLst/>
              <a:rect l="l" t="t" r="r" b="b"/>
              <a:pathLst>
                <a:path w="2200" h="2522" extrusionOk="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43"/>
            <p:cNvSpPr/>
            <p:nvPr/>
          </p:nvSpPr>
          <p:spPr>
            <a:xfrm>
              <a:off x="7420539" y="1734742"/>
              <a:ext cx="52140" cy="61241"/>
            </a:xfrm>
            <a:custGeom>
              <a:avLst/>
              <a:gdLst/>
              <a:ahLst/>
              <a:cxnLst/>
              <a:rect l="l" t="t" r="r" b="b"/>
              <a:pathLst>
                <a:path w="1988" h="2335" extrusionOk="0">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43"/>
            <p:cNvSpPr/>
            <p:nvPr/>
          </p:nvSpPr>
          <p:spPr>
            <a:xfrm>
              <a:off x="7329162" y="1734506"/>
              <a:ext cx="36771" cy="61477"/>
            </a:xfrm>
            <a:custGeom>
              <a:avLst/>
              <a:gdLst/>
              <a:ahLst/>
              <a:cxnLst/>
              <a:rect l="l" t="t" r="r" b="b"/>
              <a:pathLst>
                <a:path w="1402" h="2344" extrusionOk="0">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43"/>
            <p:cNvSpPr/>
            <p:nvPr/>
          </p:nvSpPr>
          <p:spPr>
            <a:xfrm>
              <a:off x="7355809" y="1766923"/>
              <a:ext cx="8471" cy="29060"/>
            </a:xfrm>
            <a:custGeom>
              <a:avLst/>
              <a:gdLst/>
              <a:ahLst/>
              <a:cxnLst/>
              <a:rect l="l" t="t" r="r" b="b"/>
              <a:pathLst>
                <a:path w="323" h="1108" extrusionOk="0">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43"/>
            <p:cNvSpPr/>
            <p:nvPr/>
          </p:nvSpPr>
          <p:spPr>
            <a:xfrm>
              <a:off x="7376240" y="1728447"/>
              <a:ext cx="16812" cy="19566"/>
            </a:xfrm>
            <a:custGeom>
              <a:avLst/>
              <a:gdLst/>
              <a:ahLst/>
              <a:cxnLst/>
              <a:rect l="l" t="t" r="r" b="b"/>
              <a:pathLst>
                <a:path w="641" h="746" extrusionOk="0">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43"/>
            <p:cNvSpPr/>
            <p:nvPr/>
          </p:nvSpPr>
          <p:spPr>
            <a:xfrm>
              <a:off x="7384319" y="1760104"/>
              <a:ext cx="4695" cy="13166"/>
            </a:xfrm>
            <a:custGeom>
              <a:avLst/>
              <a:gdLst/>
              <a:ahLst/>
              <a:cxnLst/>
              <a:rect l="l" t="t" r="r" b="b"/>
              <a:pathLst>
                <a:path w="179" h="502" extrusionOk="0">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43"/>
            <p:cNvSpPr/>
            <p:nvPr/>
          </p:nvSpPr>
          <p:spPr>
            <a:xfrm>
              <a:off x="7414874" y="1760366"/>
              <a:ext cx="4800" cy="13035"/>
            </a:xfrm>
            <a:custGeom>
              <a:avLst/>
              <a:gdLst/>
              <a:ahLst/>
              <a:cxnLst/>
              <a:rect l="l" t="t" r="r" b="b"/>
              <a:pathLst>
                <a:path w="183" h="497" extrusionOk="0">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43"/>
            <p:cNvSpPr/>
            <p:nvPr/>
          </p:nvSpPr>
          <p:spPr>
            <a:xfrm>
              <a:off x="7410441" y="1728316"/>
              <a:ext cx="16681" cy="19697"/>
            </a:xfrm>
            <a:custGeom>
              <a:avLst/>
              <a:gdLst/>
              <a:ahLst/>
              <a:cxnLst/>
              <a:rect l="l" t="t" r="r" b="b"/>
              <a:pathLst>
                <a:path w="636" h="751" extrusionOk="0">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43"/>
            <p:cNvSpPr/>
            <p:nvPr/>
          </p:nvSpPr>
          <p:spPr>
            <a:xfrm>
              <a:off x="7320350" y="1586084"/>
              <a:ext cx="162322" cy="219865"/>
            </a:xfrm>
            <a:custGeom>
              <a:avLst/>
              <a:gdLst/>
              <a:ahLst/>
              <a:cxnLst/>
              <a:rect l="l" t="t" r="r" b="b"/>
              <a:pathLst>
                <a:path w="6189" h="8383" extrusionOk="0">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3" name="Google Shape;11273;p43"/>
          <p:cNvGrpSpPr/>
          <p:nvPr/>
        </p:nvGrpSpPr>
        <p:grpSpPr>
          <a:xfrm>
            <a:off x="8842723" y="2589229"/>
            <a:ext cx="456395" cy="441250"/>
            <a:chOff x="7550155" y="1510497"/>
            <a:chExt cx="379381" cy="366792"/>
          </a:xfrm>
        </p:grpSpPr>
        <p:sp>
          <p:nvSpPr>
            <p:cNvPr id="11274" name="Google Shape;11274;p43"/>
            <p:cNvSpPr/>
            <p:nvPr/>
          </p:nvSpPr>
          <p:spPr>
            <a:xfrm>
              <a:off x="7550155" y="1515926"/>
              <a:ext cx="379381" cy="355907"/>
            </a:xfrm>
            <a:custGeom>
              <a:avLst/>
              <a:gdLst/>
              <a:ahLst/>
              <a:cxnLst/>
              <a:rect l="l" t="t" r="r" b="b"/>
              <a:pathLst>
                <a:path w="14465" h="13570" extrusionOk="0">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43"/>
            <p:cNvSpPr/>
            <p:nvPr/>
          </p:nvSpPr>
          <p:spPr>
            <a:xfrm>
              <a:off x="7732515" y="1566650"/>
              <a:ext cx="197021" cy="305183"/>
            </a:xfrm>
            <a:custGeom>
              <a:avLst/>
              <a:gdLst/>
              <a:ahLst/>
              <a:cxnLst/>
              <a:rect l="l" t="t" r="r" b="b"/>
              <a:pathLst>
                <a:path w="7512" h="11636" extrusionOk="0">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43"/>
            <p:cNvSpPr/>
            <p:nvPr/>
          </p:nvSpPr>
          <p:spPr>
            <a:xfrm>
              <a:off x="7588264" y="1550887"/>
              <a:ext cx="302901" cy="284463"/>
            </a:xfrm>
            <a:custGeom>
              <a:avLst/>
              <a:gdLst/>
              <a:ahLst/>
              <a:cxnLst/>
              <a:rect l="l" t="t" r="r" b="b"/>
              <a:pathLst>
                <a:path w="11549" h="10846" extrusionOk="0">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43"/>
            <p:cNvSpPr/>
            <p:nvPr/>
          </p:nvSpPr>
          <p:spPr>
            <a:xfrm>
              <a:off x="7732646" y="1591120"/>
              <a:ext cx="158650" cy="244230"/>
            </a:xfrm>
            <a:custGeom>
              <a:avLst/>
              <a:gdLst/>
              <a:ahLst/>
              <a:cxnLst/>
              <a:rect l="l" t="t" r="r" b="b"/>
              <a:pathLst>
                <a:path w="6049" h="9312" extrusionOk="0">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43"/>
            <p:cNvSpPr/>
            <p:nvPr/>
          </p:nvSpPr>
          <p:spPr>
            <a:xfrm>
              <a:off x="7711428" y="1603001"/>
              <a:ext cx="56809" cy="81305"/>
            </a:xfrm>
            <a:custGeom>
              <a:avLst/>
              <a:gdLst/>
              <a:ahLst/>
              <a:cxnLst/>
              <a:rect l="l" t="t" r="r" b="b"/>
              <a:pathLst>
                <a:path w="2166" h="3100" extrusionOk="0">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43"/>
            <p:cNvSpPr/>
            <p:nvPr/>
          </p:nvSpPr>
          <p:spPr>
            <a:xfrm>
              <a:off x="7732646" y="1603001"/>
              <a:ext cx="35591" cy="81305"/>
            </a:xfrm>
            <a:custGeom>
              <a:avLst/>
              <a:gdLst/>
              <a:ahLst/>
              <a:cxnLst/>
              <a:rect l="l" t="t" r="r" b="b"/>
              <a:pathLst>
                <a:path w="1357" h="3100" extrusionOk="0">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43"/>
            <p:cNvSpPr/>
            <p:nvPr/>
          </p:nvSpPr>
          <p:spPr>
            <a:xfrm>
              <a:off x="7680401" y="1684149"/>
              <a:ext cx="118758" cy="76611"/>
            </a:xfrm>
            <a:custGeom>
              <a:avLst/>
              <a:gdLst/>
              <a:ahLst/>
              <a:cxnLst/>
              <a:rect l="l" t="t" r="r" b="b"/>
              <a:pathLst>
                <a:path w="4528" h="2921" extrusionOk="0">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43"/>
            <p:cNvSpPr/>
            <p:nvPr/>
          </p:nvSpPr>
          <p:spPr>
            <a:xfrm>
              <a:off x="7732646" y="1684149"/>
              <a:ext cx="66513" cy="76611"/>
            </a:xfrm>
            <a:custGeom>
              <a:avLst/>
              <a:gdLst/>
              <a:ahLst/>
              <a:cxnLst/>
              <a:rect l="l" t="t" r="r" b="b"/>
              <a:pathLst>
                <a:path w="2536" h="2921" extrusionOk="0">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43"/>
            <p:cNvSpPr/>
            <p:nvPr/>
          </p:nvSpPr>
          <p:spPr>
            <a:xfrm>
              <a:off x="7725328" y="1684175"/>
              <a:ext cx="28903" cy="16917"/>
            </a:xfrm>
            <a:custGeom>
              <a:avLst/>
              <a:gdLst/>
              <a:ahLst/>
              <a:cxnLst/>
              <a:rect l="l" t="t" r="r" b="b"/>
              <a:pathLst>
                <a:path w="1102" h="645" extrusionOk="0">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43"/>
            <p:cNvSpPr/>
            <p:nvPr/>
          </p:nvSpPr>
          <p:spPr>
            <a:xfrm>
              <a:off x="7725328" y="1684175"/>
              <a:ext cx="28903" cy="16917"/>
            </a:xfrm>
            <a:custGeom>
              <a:avLst/>
              <a:gdLst/>
              <a:ahLst/>
              <a:cxnLst/>
              <a:rect l="l" t="t" r="r" b="b"/>
              <a:pathLst>
                <a:path w="1102" h="645" extrusionOk="0">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43"/>
            <p:cNvSpPr/>
            <p:nvPr/>
          </p:nvSpPr>
          <p:spPr>
            <a:xfrm>
              <a:off x="7735793" y="1684385"/>
              <a:ext cx="18438" cy="16707"/>
            </a:xfrm>
            <a:custGeom>
              <a:avLst/>
              <a:gdLst/>
              <a:ahLst/>
              <a:cxnLst/>
              <a:rect l="l" t="t" r="r" b="b"/>
              <a:pathLst>
                <a:path w="703" h="637" extrusionOk="0">
                  <a:moveTo>
                    <a:pt x="318" y="1"/>
                  </a:moveTo>
                  <a:lnTo>
                    <a:pt x="0" y="636"/>
                  </a:lnTo>
                  <a:lnTo>
                    <a:pt x="414" y="636"/>
                  </a:lnTo>
                  <a:lnTo>
                    <a:pt x="703" y="68"/>
                  </a:lnTo>
                  <a:cubicBezTo>
                    <a:pt x="578" y="35"/>
                    <a:pt x="448" y="10"/>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43"/>
            <p:cNvSpPr/>
            <p:nvPr/>
          </p:nvSpPr>
          <p:spPr>
            <a:xfrm>
              <a:off x="7725066" y="1701066"/>
              <a:ext cx="29427" cy="47708"/>
            </a:xfrm>
            <a:custGeom>
              <a:avLst/>
              <a:gdLst/>
              <a:ahLst/>
              <a:cxnLst/>
              <a:rect l="l" t="t" r="r" b="b"/>
              <a:pathLst>
                <a:path w="1122" h="1819" extrusionOk="0">
                  <a:moveTo>
                    <a:pt x="304" y="0"/>
                  </a:moveTo>
                  <a:lnTo>
                    <a:pt x="0" y="1309"/>
                  </a:lnTo>
                  <a:lnTo>
                    <a:pt x="563" y="1819"/>
                  </a:lnTo>
                  <a:lnTo>
                    <a:pt x="1122" y="1309"/>
                  </a:lnTo>
                  <a:lnTo>
                    <a:pt x="823"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43"/>
            <p:cNvSpPr/>
            <p:nvPr/>
          </p:nvSpPr>
          <p:spPr>
            <a:xfrm>
              <a:off x="7734403" y="1701066"/>
              <a:ext cx="20090" cy="47708"/>
            </a:xfrm>
            <a:custGeom>
              <a:avLst/>
              <a:gdLst/>
              <a:ahLst/>
              <a:cxnLst/>
              <a:rect l="l" t="t" r="r" b="b"/>
              <a:pathLst>
                <a:path w="766" h="1819" extrusionOk="0">
                  <a:moveTo>
                    <a:pt x="53" y="0"/>
                  </a:moveTo>
                  <a:lnTo>
                    <a:pt x="357" y="1309"/>
                  </a:lnTo>
                  <a:lnTo>
                    <a:pt x="0" y="1631"/>
                  </a:lnTo>
                  <a:lnTo>
                    <a:pt x="207" y="1819"/>
                  </a:lnTo>
                  <a:lnTo>
                    <a:pt x="766" y="1309"/>
                  </a:lnTo>
                  <a:lnTo>
                    <a:pt x="467"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43"/>
            <p:cNvSpPr/>
            <p:nvPr/>
          </p:nvSpPr>
          <p:spPr>
            <a:xfrm>
              <a:off x="7674972" y="1597572"/>
              <a:ext cx="129616" cy="168512"/>
            </a:xfrm>
            <a:custGeom>
              <a:avLst/>
              <a:gdLst/>
              <a:ahLst/>
              <a:cxnLst/>
              <a:rect l="l" t="t" r="r" b="b"/>
              <a:pathLst>
                <a:path w="4942" h="6425" extrusionOk="0">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43"/>
            <p:cNvSpPr/>
            <p:nvPr/>
          </p:nvSpPr>
          <p:spPr>
            <a:xfrm>
              <a:off x="7610609" y="1545563"/>
              <a:ext cx="260229" cy="158204"/>
            </a:xfrm>
            <a:custGeom>
              <a:avLst/>
              <a:gdLst/>
              <a:ahLst/>
              <a:cxnLst/>
              <a:rect l="l" t="t" r="r" b="b"/>
              <a:pathLst>
                <a:path w="9922" h="6032" extrusionOk="0">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43"/>
            <p:cNvSpPr/>
            <p:nvPr/>
          </p:nvSpPr>
          <p:spPr>
            <a:xfrm>
              <a:off x="7611081" y="1647168"/>
              <a:ext cx="246775" cy="193559"/>
            </a:xfrm>
            <a:custGeom>
              <a:avLst/>
              <a:gdLst/>
              <a:ahLst/>
              <a:cxnLst/>
              <a:rect l="l" t="t" r="r" b="b"/>
              <a:pathLst>
                <a:path w="9409" h="7380" extrusionOk="0">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43"/>
            <p:cNvSpPr/>
            <p:nvPr/>
          </p:nvSpPr>
          <p:spPr>
            <a:xfrm>
              <a:off x="7573235" y="1510497"/>
              <a:ext cx="333089" cy="366792"/>
            </a:xfrm>
            <a:custGeom>
              <a:avLst/>
              <a:gdLst/>
              <a:ahLst/>
              <a:cxnLst/>
              <a:rect l="l" t="t" r="r" b="b"/>
              <a:pathLst>
                <a:path w="12700" h="13985" extrusionOk="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1" name="Google Shape;11291;p43"/>
          <p:cNvSpPr/>
          <p:nvPr/>
        </p:nvSpPr>
        <p:spPr>
          <a:xfrm>
            <a:off x="9517823" y="3003616"/>
            <a:ext cx="13093" cy="26407"/>
          </a:xfrm>
          <a:custGeom>
            <a:avLst/>
            <a:gdLst/>
            <a:ahLst/>
            <a:cxnLst/>
            <a:rect l="l" t="t" r="r" b="b"/>
            <a:pathLst>
              <a:path w="415" h="837" extrusionOk="0">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43"/>
          <p:cNvSpPr/>
          <p:nvPr/>
        </p:nvSpPr>
        <p:spPr>
          <a:xfrm>
            <a:off x="9669960" y="3003616"/>
            <a:ext cx="12935" cy="26407"/>
          </a:xfrm>
          <a:custGeom>
            <a:avLst/>
            <a:gdLst/>
            <a:ahLst/>
            <a:cxnLst/>
            <a:rect l="l" t="t" r="r" b="b"/>
            <a:pathLst>
              <a:path w="410" h="837" extrusionOk="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93" name="Google Shape;11293;p43"/>
          <p:cNvGrpSpPr/>
          <p:nvPr/>
        </p:nvGrpSpPr>
        <p:grpSpPr>
          <a:xfrm>
            <a:off x="9383329" y="2589292"/>
            <a:ext cx="403578" cy="441503"/>
            <a:chOff x="7999537" y="1510549"/>
            <a:chExt cx="335476" cy="367001"/>
          </a:xfrm>
        </p:grpSpPr>
        <p:sp>
          <p:nvSpPr>
            <p:cNvPr id="11294" name="Google Shape;11294;p43"/>
            <p:cNvSpPr/>
            <p:nvPr/>
          </p:nvSpPr>
          <p:spPr>
            <a:xfrm>
              <a:off x="8030984" y="1515795"/>
              <a:ext cx="298600" cy="298600"/>
            </a:xfrm>
            <a:custGeom>
              <a:avLst/>
              <a:gdLst/>
              <a:ahLst/>
              <a:cxnLst/>
              <a:rect l="l" t="t" r="r" b="b"/>
              <a:pathLst>
                <a:path w="11385" h="11385" extrusionOk="0">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43"/>
            <p:cNvSpPr/>
            <p:nvPr/>
          </p:nvSpPr>
          <p:spPr>
            <a:xfrm>
              <a:off x="8001557" y="1518942"/>
              <a:ext cx="283991" cy="295531"/>
            </a:xfrm>
            <a:custGeom>
              <a:avLst/>
              <a:gdLst/>
              <a:ahLst/>
              <a:cxnLst/>
              <a:rect l="l" t="t" r="r" b="b"/>
              <a:pathLst>
                <a:path w="10828" h="11268" extrusionOk="0">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43"/>
            <p:cNvSpPr/>
            <p:nvPr/>
          </p:nvSpPr>
          <p:spPr>
            <a:xfrm>
              <a:off x="8082704" y="1803012"/>
              <a:ext cx="195264" cy="68952"/>
            </a:xfrm>
            <a:custGeom>
              <a:avLst/>
              <a:gdLst/>
              <a:ahLst/>
              <a:cxnLst/>
              <a:rect l="l" t="t" r="r" b="b"/>
              <a:pathLst>
                <a:path w="7445" h="2629" extrusionOk="0">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43"/>
            <p:cNvSpPr/>
            <p:nvPr/>
          </p:nvSpPr>
          <p:spPr>
            <a:xfrm>
              <a:off x="8243374" y="1826381"/>
              <a:ext cx="34463" cy="45583"/>
            </a:xfrm>
            <a:custGeom>
              <a:avLst/>
              <a:gdLst/>
              <a:ahLst/>
              <a:cxnLst/>
              <a:rect l="l" t="t" r="r" b="b"/>
              <a:pathLst>
                <a:path w="1314" h="1738" extrusionOk="0">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43"/>
            <p:cNvSpPr/>
            <p:nvPr/>
          </p:nvSpPr>
          <p:spPr>
            <a:xfrm>
              <a:off x="8117036" y="1624954"/>
              <a:ext cx="126469" cy="91901"/>
            </a:xfrm>
            <a:custGeom>
              <a:avLst/>
              <a:gdLst/>
              <a:ahLst/>
              <a:cxnLst/>
              <a:rect l="l" t="t" r="r" b="b"/>
              <a:pathLst>
                <a:path w="4822" h="3504" extrusionOk="0">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43"/>
            <p:cNvSpPr/>
            <p:nvPr/>
          </p:nvSpPr>
          <p:spPr>
            <a:xfrm>
              <a:off x="8145808" y="1624954"/>
              <a:ext cx="97593" cy="91901"/>
            </a:xfrm>
            <a:custGeom>
              <a:avLst/>
              <a:gdLst/>
              <a:ahLst/>
              <a:cxnLst/>
              <a:rect l="l" t="t" r="r" b="b"/>
              <a:pathLst>
                <a:path w="3721" h="3504" extrusionOk="0">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43"/>
            <p:cNvSpPr/>
            <p:nvPr/>
          </p:nvSpPr>
          <p:spPr>
            <a:xfrm>
              <a:off x="8145808" y="1762753"/>
              <a:ext cx="68926" cy="51773"/>
            </a:xfrm>
            <a:custGeom>
              <a:avLst/>
              <a:gdLst/>
              <a:ahLst/>
              <a:cxnLst/>
              <a:rect l="l" t="t" r="r" b="b"/>
              <a:pathLst>
                <a:path w="2628" h="1974" extrusionOk="0">
                  <a:moveTo>
                    <a:pt x="1" y="1"/>
                  </a:moveTo>
                  <a:lnTo>
                    <a:pt x="1" y="1974"/>
                  </a:lnTo>
                  <a:lnTo>
                    <a:pt x="2628" y="1974"/>
                  </a:lnTo>
                  <a:lnTo>
                    <a:pt x="26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43"/>
            <p:cNvSpPr/>
            <p:nvPr/>
          </p:nvSpPr>
          <p:spPr>
            <a:xfrm>
              <a:off x="8145808" y="1762753"/>
              <a:ext cx="68926" cy="34463"/>
            </a:xfrm>
            <a:custGeom>
              <a:avLst/>
              <a:gdLst/>
              <a:ahLst/>
              <a:cxnLst/>
              <a:rect l="l" t="t" r="r" b="b"/>
              <a:pathLst>
                <a:path w="2628" h="1314" extrusionOk="0">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43"/>
            <p:cNvSpPr/>
            <p:nvPr/>
          </p:nvSpPr>
          <p:spPr>
            <a:xfrm>
              <a:off x="8134451" y="1793387"/>
              <a:ext cx="45846" cy="41072"/>
            </a:xfrm>
            <a:custGeom>
              <a:avLst/>
              <a:gdLst/>
              <a:ahLst/>
              <a:cxnLst/>
              <a:rect l="l" t="t" r="r" b="b"/>
              <a:pathLst>
                <a:path w="1748" h="1566" extrusionOk="0">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43"/>
            <p:cNvSpPr/>
            <p:nvPr/>
          </p:nvSpPr>
          <p:spPr>
            <a:xfrm>
              <a:off x="8180271" y="1793387"/>
              <a:ext cx="45951" cy="41072"/>
            </a:xfrm>
            <a:custGeom>
              <a:avLst/>
              <a:gdLst/>
              <a:ahLst/>
              <a:cxnLst/>
              <a:rect l="l" t="t" r="r" b="b"/>
              <a:pathLst>
                <a:path w="1752" h="1566" extrusionOk="0">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43"/>
            <p:cNvSpPr/>
            <p:nvPr/>
          </p:nvSpPr>
          <p:spPr>
            <a:xfrm>
              <a:off x="8122859" y="1671534"/>
              <a:ext cx="114981" cy="108556"/>
            </a:xfrm>
            <a:custGeom>
              <a:avLst/>
              <a:gdLst/>
              <a:ahLst/>
              <a:cxnLst/>
              <a:rect l="l" t="t" r="r" b="b"/>
              <a:pathLst>
                <a:path w="4384" h="4139" extrusionOk="0">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43"/>
            <p:cNvSpPr/>
            <p:nvPr/>
          </p:nvSpPr>
          <p:spPr>
            <a:xfrm>
              <a:off x="8082704" y="1826381"/>
              <a:ext cx="34358" cy="45583"/>
            </a:xfrm>
            <a:custGeom>
              <a:avLst/>
              <a:gdLst/>
              <a:ahLst/>
              <a:cxnLst/>
              <a:rect l="l" t="t" r="r" b="b"/>
              <a:pathLst>
                <a:path w="1310" h="1738" extrusionOk="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43"/>
            <p:cNvSpPr/>
            <p:nvPr/>
          </p:nvSpPr>
          <p:spPr>
            <a:xfrm>
              <a:off x="8122859" y="1671534"/>
              <a:ext cx="97697" cy="108031"/>
            </a:xfrm>
            <a:custGeom>
              <a:avLst/>
              <a:gdLst/>
              <a:ahLst/>
              <a:cxnLst/>
              <a:rect l="l" t="t" r="r" b="b"/>
              <a:pathLst>
                <a:path w="3725" h="4119" extrusionOk="0">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43"/>
            <p:cNvSpPr/>
            <p:nvPr/>
          </p:nvSpPr>
          <p:spPr>
            <a:xfrm>
              <a:off x="8134582" y="1668334"/>
              <a:ext cx="93370" cy="30660"/>
            </a:xfrm>
            <a:custGeom>
              <a:avLst/>
              <a:gdLst/>
              <a:ahLst/>
              <a:cxnLst/>
              <a:rect l="l" t="t" r="r" b="b"/>
              <a:pathLst>
                <a:path w="3560" h="1169" extrusionOk="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43"/>
            <p:cNvSpPr/>
            <p:nvPr/>
          </p:nvSpPr>
          <p:spPr>
            <a:xfrm>
              <a:off x="8077275" y="1619524"/>
              <a:ext cx="206122" cy="258026"/>
            </a:xfrm>
            <a:custGeom>
              <a:avLst/>
              <a:gdLst/>
              <a:ahLst/>
              <a:cxnLst/>
              <a:rect l="l" t="t" r="r" b="b"/>
              <a:pathLst>
                <a:path w="7859" h="9838" extrusionOk="0">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43"/>
            <p:cNvSpPr/>
            <p:nvPr/>
          </p:nvSpPr>
          <p:spPr>
            <a:xfrm>
              <a:off x="7999537" y="1510549"/>
              <a:ext cx="335476" cy="292253"/>
            </a:xfrm>
            <a:custGeom>
              <a:avLst/>
              <a:gdLst/>
              <a:ahLst/>
              <a:cxnLst/>
              <a:rect l="l" t="t" r="r" b="b"/>
              <a:pathLst>
                <a:path w="12791" h="11143" extrusionOk="0">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0" name="Google Shape;11310;p43"/>
          <p:cNvGrpSpPr/>
          <p:nvPr/>
        </p:nvGrpSpPr>
        <p:grpSpPr>
          <a:xfrm>
            <a:off x="5642972" y="4841293"/>
            <a:ext cx="445478" cy="441503"/>
            <a:chOff x="4890346" y="3382537"/>
            <a:chExt cx="370306" cy="367001"/>
          </a:xfrm>
        </p:grpSpPr>
        <p:sp>
          <p:nvSpPr>
            <p:cNvPr id="11311" name="Google Shape;11311;p43"/>
            <p:cNvSpPr/>
            <p:nvPr/>
          </p:nvSpPr>
          <p:spPr>
            <a:xfrm>
              <a:off x="4961160" y="3451568"/>
              <a:ext cx="229333" cy="229202"/>
            </a:xfrm>
            <a:custGeom>
              <a:avLst/>
              <a:gdLst/>
              <a:ahLst/>
              <a:cxnLst/>
              <a:rect l="l" t="t" r="r" b="b"/>
              <a:pathLst>
                <a:path w="8744" h="8739" extrusionOk="0">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43"/>
            <p:cNvSpPr/>
            <p:nvPr/>
          </p:nvSpPr>
          <p:spPr>
            <a:xfrm>
              <a:off x="5007084" y="3531824"/>
              <a:ext cx="137458" cy="137589"/>
            </a:xfrm>
            <a:custGeom>
              <a:avLst/>
              <a:gdLst/>
              <a:ahLst/>
              <a:cxnLst/>
              <a:rect l="l" t="t" r="r" b="b"/>
              <a:pathLst>
                <a:path w="5241" h="5246" extrusionOk="0">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43"/>
            <p:cNvSpPr/>
            <p:nvPr/>
          </p:nvSpPr>
          <p:spPr>
            <a:xfrm>
              <a:off x="5041416" y="3611975"/>
              <a:ext cx="68690" cy="108923"/>
            </a:xfrm>
            <a:custGeom>
              <a:avLst/>
              <a:gdLst/>
              <a:ahLst/>
              <a:cxnLst/>
              <a:rect l="l" t="t" r="r" b="b"/>
              <a:pathLst>
                <a:path w="2619" h="4153" extrusionOk="0">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43"/>
            <p:cNvSpPr/>
            <p:nvPr/>
          </p:nvSpPr>
          <p:spPr>
            <a:xfrm>
              <a:off x="5041416" y="3631515"/>
              <a:ext cx="68821" cy="89383"/>
            </a:xfrm>
            <a:custGeom>
              <a:avLst/>
              <a:gdLst/>
              <a:ahLst/>
              <a:cxnLst/>
              <a:rect l="l" t="t" r="r" b="b"/>
              <a:pathLst>
                <a:path w="2624" h="3408" extrusionOk="0">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43"/>
            <p:cNvSpPr/>
            <p:nvPr/>
          </p:nvSpPr>
          <p:spPr>
            <a:xfrm>
              <a:off x="5052904" y="3566156"/>
              <a:ext cx="45846" cy="51642"/>
            </a:xfrm>
            <a:custGeom>
              <a:avLst/>
              <a:gdLst/>
              <a:ahLst/>
              <a:cxnLst/>
              <a:rect l="l" t="t" r="r" b="b"/>
              <a:pathLst>
                <a:path w="1748" h="1969" extrusionOk="0">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43"/>
            <p:cNvSpPr/>
            <p:nvPr/>
          </p:nvSpPr>
          <p:spPr>
            <a:xfrm>
              <a:off x="5052799" y="3566156"/>
              <a:ext cx="31683" cy="51668"/>
            </a:xfrm>
            <a:custGeom>
              <a:avLst/>
              <a:gdLst/>
              <a:ahLst/>
              <a:cxnLst/>
              <a:rect l="l" t="t" r="r" b="b"/>
              <a:pathLst>
                <a:path w="1208" h="1970" extrusionOk="0">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43"/>
            <p:cNvSpPr/>
            <p:nvPr/>
          </p:nvSpPr>
          <p:spPr>
            <a:xfrm>
              <a:off x="5052904" y="3720872"/>
              <a:ext cx="45846" cy="23002"/>
            </a:xfrm>
            <a:custGeom>
              <a:avLst/>
              <a:gdLst/>
              <a:ahLst/>
              <a:cxnLst/>
              <a:rect l="l" t="t" r="r" b="b"/>
              <a:pathLst>
                <a:path w="1748" h="877" extrusionOk="0">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43"/>
            <p:cNvSpPr/>
            <p:nvPr/>
          </p:nvSpPr>
          <p:spPr>
            <a:xfrm>
              <a:off x="5052904" y="3566156"/>
              <a:ext cx="45846" cy="23002"/>
            </a:xfrm>
            <a:custGeom>
              <a:avLst/>
              <a:gdLst/>
              <a:ahLst/>
              <a:cxnLst/>
              <a:rect l="l" t="t" r="r" b="b"/>
              <a:pathLst>
                <a:path w="1748" h="877" extrusionOk="0">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43"/>
            <p:cNvSpPr/>
            <p:nvPr/>
          </p:nvSpPr>
          <p:spPr>
            <a:xfrm>
              <a:off x="5052904" y="3566156"/>
              <a:ext cx="31578" cy="20982"/>
            </a:xfrm>
            <a:custGeom>
              <a:avLst/>
              <a:gdLst/>
              <a:ahLst/>
              <a:cxnLst/>
              <a:rect l="l" t="t" r="r" b="b"/>
              <a:pathLst>
                <a:path w="1204" h="800" extrusionOk="0">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43"/>
            <p:cNvSpPr/>
            <p:nvPr/>
          </p:nvSpPr>
          <p:spPr>
            <a:xfrm>
              <a:off x="5041416" y="3639724"/>
              <a:ext cx="17205" cy="81174"/>
            </a:xfrm>
            <a:custGeom>
              <a:avLst/>
              <a:gdLst/>
              <a:ahLst/>
              <a:cxnLst/>
              <a:rect l="l" t="t" r="r" b="b"/>
              <a:pathLst>
                <a:path w="656" h="3095" extrusionOk="0">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43"/>
            <p:cNvSpPr/>
            <p:nvPr/>
          </p:nvSpPr>
          <p:spPr>
            <a:xfrm>
              <a:off x="5093032" y="3639724"/>
              <a:ext cx="17205" cy="81174"/>
            </a:xfrm>
            <a:custGeom>
              <a:avLst/>
              <a:gdLst/>
              <a:ahLst/>
              <a:cxnLst/>
              <a:rect l="l" t="t" r="r" b="b"/>
              <a:pathLst>
                <a:path w="656" h="3095" extrusionOk="0">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43"/>
            <p:cNvSpPr/>
            <p:nvPr/>
          </p:nvSpPr>
          <p:spPr>
            <a:xfrm>
              <a:off x="4942092" y="3446034"/>
              <a:ext cx="259495" cy="303505"/>
            </a:xfrm>
            <a:custGeom>
              <a:avLst/>
              <a:gdLst/>
              <a:ahLst/>
              <a:cxnLst/>
              <a:rect l="l" t="t" r="r" b="b"/>
              <a:pathLst>
                <a:path w="9894" h="11572" extrusionOk="0">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43"/>
            <p:cNvSpPr/>
            <p:nvPr/>
          </p:nvSpPr>
          <p:spPr>
            <a:xfrm>
              <a:off x="4890346" y="3560832"/>
              <a:ext cx="53032" cy="10780"/>
            </a:xfrm>
            <a:custGeom>
              <a:avLst/>
              <a:gdLst/>
              <a:ahLst/>
              <a:cxnLst/>
              <a:rect l="l" t="t" r="r" b="b"/>
              <a:pathLst>
                <a:path w="2022" h="411" extrusionOk="0">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43"/>
            <p:cNvSpPr/>
            <p:nvPr/>
          </p:nvSpPr>
          <p:spPr>
            <a:xfrm>
              <a:off x="5206859" y="3560858"/>
              <a:ext cx="53793" cy="10753"/>
            </a:xfrm>
            <a:custGeom>
              <a:avLst/>
              <a:gdLst/>
              <a:ahLst/>
              <a:cxnLst/>
              <a:rect l="l" t="t" r="r" b="b"/>
              <a:pathLst>
                <a:path w="2051" h="410" extrusionOk="0">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43"/>
            <p:cNvSpPr/>
            <p:nvPr/>
          </p:nvSpPr>
          <p:spPr>
            <a:xfrm>
              <a:off x="5070266" y="3382537"/>
              <a:ext cx="11120" cy="51275"/>
            </a:xfrm>
            <a:custGeom>
              <a:avLst/>
              <a:gdLst/>
              <a:ahLst/>
              <a:cxnLst/>
              <a:rect l="l" t="t" r="r" b="b"/>
              <a:pathLst>
                <a:path w="424" h="1955" extrusionOk="0">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43"/>
            <p:cNvSpPr/>
            <p:nvPr/>
          </p:nvSpPr>
          <p:spPr>
            <a:xfrm>
              <a:off x="4988043" y="3680140"/>
              <a:ext cx="25021" cy="30948"/>
            </a:xfrm>
            <a:custGeom>
              <a:avLst/>
              <a:gdLst/>
              <a:ahLst/>
              <a:cxnLst/>
              <a:rect l="l" t="t" r="r" b="b"/>
              <a:pathLst>
                <a:path w="954" h="1180" extrusionOk="0">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43"/>
            <p:cNvSpPr/>
            <p:nvPr/>
          </p:nvSpPr>
          <p:spPr>
            <a:xfrm>
              <a:off x="5138589" y="3421380"/>
              <a:ext cx="25021" cy="30948"/>
            </a:xfrm>
            <a:custGeom>
              <a:avLst/>
              <a:gdLst/>
              <a:ahLst/>
              <a:cxnLst/>
              <a:rect l="l" t="t" r="r" b="b"/>
              <a:pathLst>
                <a:path w="954" h="1180" extrusionOk="0">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43"/>
            <p:cNvSpPr/>
            <p:nvPr/>
          </p:nvSpPr>
          <p:spPr>
            <a:xfrm>
              <a:off x="4928952" y="3480418"/>
              <a:ext cx="35145" cy="22241"/>
            </a:xfrm>
            <a:custGeom>
              <a:avLst/>
              <a:gdLst/>
              <a:ahLst/>
              <a:cxnLst/>
              <a:rect l="l" t="t" r="r" b="b"/>
              <a:pathLst>
                <a:path w="1340" h="848" extrusionOk="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43"/>
            <p:cNvSpPr/>
            <p:nvPr/>
          </p:nvSpPr>
          <p:spPr>
            <a:xfrm>
              <a:off x="5186979" y="3629495"/>
              <a:ext cx="36246" cy="22713"/>
            </a:xfrm>
            <a:custGeom>
              <a:avLst/>
              <a:gdLst/>
              <a:ahLst/>
              <a:cxnLst/>
              <a:rect l="l" t="t" r="r" b="b"/>
              <a:pathLst>
                <a:path w="1382" h="866" extrusionOk="0">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43"/>
            <p:cNvSpPr/>
            <p:nvPr/>
          </p:nvSpPr>
          <p:spPr>
            <a:xfrm>
              <a:off x="5137356" y="3679878"/>
              <a:ext cx="25729" cy="30844"/>
            </a:xfrm>
            <a:custGeom>
              <a:avLst/>
              <a:gdLst/>
              <a:ahLst/>
              <a:cxnLst/>
              <a:rect l="l" t="t" r="r" b="b"/>
              <a:pathLst>
                <a:path w="981" h="1176" extrusionOk="0">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43"/>
            <p:cNvSpPr/>
            <p:nvPr/>
          </p:nvSpPr>
          <p:spPr>
            <a:xfrm>
              <a:off x="4988069" y="3421301"/>
              <a:ext cx="26228" cy="31184"/>
            </a:xfrm>
            <a:custGeom>
              <a:avLst/>
              <a:gdLst/>
              <a:ahLst/>
              <a:cxnLst/>
              <a:rect l="l" t="t" r="r" b="b"/>
              <a:pathLst>
                <a:path w="1000" h="1189" extrusionOk="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43"/>
            <p:cNvSpPr/>
            <p:nvPr/>
          </p:nvSpPr>
          <p:spPr>
            <a:xfrm>
              <a:off x="5187687" y="3480418"/>
              <a:ext cx="35014" cy="22293"/>
            </a:xfrm>
            <a:custGeom>
              <a:avLst/>
              <a:gdLst/>
              <a:ahLst/>
              <a:cxnLst/>
              <a:rect l="l" t="t" r="r" b="b"/>
              <a:pathLst>
                <a:path w="1335" h="850" extrusionOk="0">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43"/>
            <p:cNvSpPr/>
            <p:nvPr/>
          </p:nvSpPr>
          <p:spPr>
            <a:xfrm>
              <a:off x="4928428" y="3629495"/>
              <a:ext cx="36246" cy="22713"/>
            </a:xfrm>
            <a:custGeom>
              <a:avLst/>
              <a:gdLst/>
              <a:ahLst/>
              <a:cxnLst/>
              <a:rect l="l" t="t" r="r" b="b"/>
              <a:pathLst>
                <a:path w="1382" h="866" extrusionOk="0">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43"/>
            <p:cNvSpPr/>
            <p:nvPr/>
          </p:nvSpPr>
          <p:spPr>
            <a:xfrm>
              <a:off x="5090776" y="3471737"/>
              <a:ext cx="76689" cy="65149"/>
            </a:xfrm>
            <a:custGeom>
              <a:avLst/>
              <a:gdLst/>
              <a:ahLst/>
              <a:cxnLst/>
              <a:rect l="l" t="t" r="r" b="b"/>
              <a:pathLst>
                <a:path w="2924" h="2484" extrusionOk="0">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5" name="Google Shape;11335;p43"/>
          <p:cNvGrpSpPr/>
          <p:nvPr/>
        </p:nvGrpSpPr>
        <p:grpSpPr>
          <a:xfrm>
            <a:off x="6174428" y="4900358"/>
            <a:ext cx="442134" cy="324320"/>
            <a:chOff x="5332122" y="3431635"/>
            <a:chExt cx="367526" cy="269592"/>
          </a:xfrm>
        </p:grpSpPr>
        <p:sp>
          <p:nvSpPr>
            <p:cNvPr id="11336" name="Google Shape;11336;p43"/>
            <p:cNvSpPr/>
            <p:nvPr/>
          </p:nvSpPr>
          <p:spPr>
            <a:xfrm>
              <a:off x="5348225" y="3547088"/>
              <a:ext cx="10753" cy="37951"/>
            </a:xfrm>
            <a:custGeom>
              <a:avLst/>
              <a:gdLst/>
              <a:ahLst/>
              <a:cxnLst/>
              <a:rect l="l" t="t" r="r" b="b"/>
              <a:pathLst>
                <a:path w="410" h="1447" extrusionOk="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43"/>
            <p:cNvSpPr/>
            <p:nvPr/>
          </p:nvSpPr>
          <p:spPr>
            <a:xfrm>
              <a:off x="5343662" y="3523116"/>
              <a:ext cx="91901" cy="103389"/>
            </a:xfrm>
            <a:custGeom>
              <a:avLst/>
              <a:gdLst/>
              <a:ahLst/>
              <a:cxnLst/>
              <a:rect l="l" t="t" r="r" b="b"/>
              <a:pathLst>
                <a:path w="3504" h="3942" extrusionOk="0">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43"/>
            <p:cNvSpPr/>
            <p:nvPr/>
          </p:nvSpPr>
          <p:spPr>
            <a:xfrm>
              <a:off x="5343662" y="3523877"/>
              <a:ext cx="45085" cy="102628"/>
            </a:xfrm>
            <a:custGeom>
              <a:avLst/>
              <a:gdLst/>
              <a:ahLst/>
              <a:cxnLst/>
              <a:rect l="l" t="t" r="r" b="b"/>
              <a:pathLst>
                <a:path w="1719" h="3913" extrusionOk="0">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43"/>
            <p:cNvSpPr/>
            <p:nvPr/>
          </p:nvSpPr>
          <p:spPr>
            <a:xfrm>
              <a:off x="5337997" y="3603504"/>
              <a:ext cx="103389" cy="91901"/>
            </a:xfrm>
            <a:custGeom>
              <a:avLst/>
              <a:gdLst/>
              <a:ahLst/>
              <a:cxnLst/>
              <a:rect l="l" t="t" r="r" b="b"/>
              <a:pathLst>
                <a:path w="3942" h="3504" extrusionOk="0">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43"/>
            <p:cNvSpPr/>
            <p:nvPr/>
          </p:nvSpPr>
          <p:spPr>
            <a:xfrm>
              <a:off x="5337997" y="3628997"/>
              <a:ext cx="103389" cy="66408"/>
            </a:xfrm>
            <a:custGeom>
              <a:avLst/>
              <a:gdLst/>
              <a:ahLst/>
              <a:cxnLst/>
              <a:rect l="l" t="t" r="r" b="b"/>
              <a:pathLst>
                <a:path w="3942" h="2532" extrusionOk="0">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43"/>
            <p:cNvSpPr/>
            <p:nvPr/>
          </p:nvSpPr>
          <p:spPr>
            <a:xfrm>
              <a:off x="5355280" y="3558550"/>
              <a:ext cx="68795" cy="56468"/>
            </a:xfrm>
            <a:custGeom>
              <a:avLst/>
              <a:gdLst/>
              <a:ahLst/>
              <a:cxnLst/>
              <a:rect l="l" t="t" r="r" b="b"/>
              <a:pathLst>
                <a:path w="2623" h="2153" extrusionOk="0">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43"/>
            <p:cNvSpPr/>
            <p:nvPr/>
          </p:nvSpPr>
          <p:spPr>
            <a:xfrm>
              <a:off x="5355543" y="3558550"/>
              <a:ext cx="68532" cy="55969"/>
            </a:xfrm>
            <a:custGeom>
              <a:avLst/>
              <a:gdLst/>
              <a:ahLst/>
              <a:cxnLst/>
              <a:rect l="l" t="t" r="r" b="b"/>
              <a:pathLst>
                <a:path w="2613" h="2134" extrusionOk="0">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43"/>
            <p:cNvSpPr/>
            <p:nvPr/>
          </p:nvSpPr>
          <p:spPr>
            <a:xfrm>
              <a:off x="5337865" y="3645415"/>
              <a:ext cx="23002" cy="49990"/>
            </a:xfrm>
            <a:custGeom>
              <a:avLst/>
              <a:gdLst/>
              <a:ahLst/>
              <a:cxnLst/>
              <a:rect l="l" t="t" r="r" b="b"/>
              <a:pathLst>
                <a:path w="877" h="1906" extrusionOk="0">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43"/>
            <p:cNvSpPr/>
            <p:nvPr/>
          </p:nvSpPr>
          <p:spPr>
            <a:xfrm>
              <a:off x="5418253" y="3645415"/>
              <a:ext cx="23002" cy="49990"/>
            </a:xfrm>
            <a:custGeom>
              <a:avLst/>
              <a:gdLst/>
              <a:ahLst/>
              <a:cxnLst/>
              <a:rect l="l" t="t" r="r" b="b"/>
              <a:pathLst>
                <a:path w="877" h="1906" extrusionOk="0">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43"/>
            <p:cNvSpPr/>
            <p:nvPr/>
          </p:nvSpPr>
          <p:spPr>
            <a:xfrm>
              <a:off x="5596206" y="3528939"/>
              <a:ext cx="28798" cy="63103"/>
            </a:xfrm>
            <a:custGeom>
              <a:avLst/>
              <a:gdLst/>
              <a:ahLst/>
              <a:cxnLst/>
              <a:rect l="l" t="t" r="r" b="b"/>
              <a:pathLst>
                <a:path w="1098" h="2406" extrusionOk="0">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43"/>
            <p:cNvSpPr/>
            <p:nvPr/>
          </p:nvSpPr>
          <p:spPr>
            <a:xfrm>
              <a:off x="5607799" y="3523116"/>
              <a:ext cx="68952" cy="68926"/>
            </a:xfrm>
            <a:custGeom>
              <a:avLst/>
              <a:gdLst/>
              <a:ahLst/>
              <a:cxnLst/>
              <a:rect l="l" t="t" r="r" b="b"/>
              <a:pathLst>
                <a:path w="2629" h="2628" extrusionOk="0">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43"/>
            <p:cNvSpPr/>
            <p:nvPr/>
          </p:nvSpPr>
          <p:spPr>
            <a:xfrm>
              <a:off x="5619286" y="3609195"/>
              <a:ext cx="34489" cy="34463"/>
            </a:xfrm>
            <a:custGeom>
              <a:avLst/>
              <a:gdLst/>
              <a:ahLst/>
              <a:cxnLst/>
              <a:rect l="l" t="t" r="r" b="b"/>
              <a:pathLst>
                <a:path w="1315" h="1314" extrusionOk="0">
                  <a:moveTo>
                    <a:pt x="1" y="0"/>
                  </a:moveTo>
                  <a:lnTo>
                    <a:pt x="1" y="1314"/>
                  </a:lnTo>
                  <a:lnTo>
                    <a:pt x="1314" y="1314"/>
                  </a:lnTo>
                  <a:lnTo>
                    <a:pt x="1314"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43"/>
            <p:cNvSpPr/>
            <p:nvPr/>
          </p:nvSpPr>
          <p:spPr>
            <a:xfrm>
              <a:off x="5579027" y="3623201"/>
              <a:ext cx="114876" cy="72204"/>
            </a:xfrm>
            <a:custGeom>
              <a:avLst/>
              <a:gdLst/>
              <a:ahLst/>
              <a:cxnLst/>
              <a:rect l="l" t="t" r="r" b="b"/>
              <a:pathLst>
                <a:path w="4380" h="2753" extrusionOk="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43"/>
            <p:cNvSpPr/>
            <p:nvPr/>
          </p:nvSpPr>
          <p:spPr>
            <a:xfrm>
              <a:off x="5602003" y="3551888"/>
              <a:ext cx="68926" cy="63130"/>
            </a:xfrm>
            <a:custGeom>
              <a:avLst/>
              <a:gdLst/>
              <a:ahLst/>
              <a:cxnLst/>
              <a:rect l="l" t="t" r="r" b="b"/>
              <a:pathLst>
                <a:path w="2628" h="2407" extrusionOk="0">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43"/>
            <p:cNvSpPr/>
            <p:nvPr/>
          </p:nvSpPr>
          <p:spPr>
            <a:xfrm>
              <a:off x="5602003" y="3551888"/>
              <a:ext cx="68795" cy="61740"/>
            </a:xfrm>
            <a:custGeom>
              <a:avLst/>
              <a:gdLst/>
              <a:ahLst/>
              <a:cxnLst/>
              <a:rect l="l" t="t" r="r" b="b"/>
              <a:pathLst>
                <a:path w="2623" h="2354" extrusionOk="0">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43"/>
            <p:cNvSpPr/>
            <p:nvPr/>
          </p:nvSpPr>
          <p:spPr>
            <a:xfrm>
              <a:off x="5670902" y="3637835"/>
              <a:ext cx="23002" cy="57569"/>
            </a:xfrm>
            <a:custGeom>
              <a:avLst/>
              <a:gdLst/>
              <a:ahLst/>
              <a:cxnLst/>
              <a:rect l="l" t="t" r="r" b="b"/>
              <a:pathLst>
                <a:path w="877" h="2195" extrusionOk="0">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43"/>
            <p:cNvSpPr/>
            <p:nvPr/>
          </p:nvSpPr>
          <p:spPr>
            <a:xfrm>
              <a:off x="5418253" y="3614991"/>
              <a:ext cx="195395" cy="80414"/>
            </a:xfrm>
            <a:custGeom>
              <a:avLst/>
              <a:gdLst/>
              <a:ahLst/>
              <a:cxnLst/>
              <a:rect l="l" t="t" r="r" b="b"/>
              <a:pathLst>
                <a:path w="7450" h="3066" extrusionOk="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43"/>
            <p:cNvSpPr/>
            <p:nvPr/>
          </p:nvSpPr>
          <p:spPr>
            <a:xfrm>
              <a:off x="5578896" y="3638465"/>
              <a:ext cx="34620" cy="56940"/>
            </a:xfrm>
            <a:custGeom>
              <a:avLst/>
              <a:gdLst/>
              <a:ahLst/>
              <a:cxnLst/>
              <a:rect l="l" t="t" r="r" b="b"/>
              <a:pathLst>
                <a:path w="1320" h="2171" extrusionOk="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43"/>
            <p:cNvSpPr/>
            <p:nvPr/>
          </p:nvSpPr>
          <p:spPr>
            <a:xfrm>
              <a:off x="5452716" y="3436933"/>
              <a:ext cx="126338" cy="92032"/>
            </a:xfrm>
            <a:custGeom>
              <a:avLst/>
              <a:gdLst/>
              <a:ahLst/>
              <a:cxnLst/>
              <a:rect l="l" t="t" r="r" b="b"/>
              <a:pathLst>
                <a:path w="4817" h="3509" extrusionOk="0">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43"/>
            <p:cNvSpPr/>
            <p:nvPr/>
          </p:nvSpPr>
          <p:spPr>
            <a:xfrm>
              <a:off x="5481356" y="3436933"/>
              <a:ext cx="97697" cy="92032"/>
            </a:xfrm>
            <a:custGeom>
              <a:avLst/>
              <a:gdLst/>
              <a:ahLst/>
              <a:cxnLst/>
              <a:rect l="l" t="t" r="r" b="b"/>
              <a:pathLst>
                <a:path w="3725" h="3509" extrusionOk="0">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43"/>
            <p:cNvSpPr/>
            <p:nvPr/>
          </p:nvSpPr>
          <p:spPr>
            <a:xfrm>
              <a:off x="5481356" y="3574732"/>
              <a:ext cx="68926" cy="51773"/>
            </a:xfrm>
            <a:custGeom>
              <a:avLst/>
              <a:gdLst/>
              <a:ahLst/>
              <a:cxnLst/>
              <a:rect l="l" t="t" r="r" b="b"/>
              <a:pathLst>
                <a:path w="2628" h="1974" extrusionOk="0">
                  <a:moveTo>
                    <a:pt x="0" y="1"/>
                  </a:moveTo>
                  <a:lnTo>
                    <a:pt x="0" y="1974"/>
                  </a:lnTo>
                  <a:lnTo>
                    <a:pt x="2628" y="1974"/>
                  </a:lnTo>
                  <a:lnTo>
                    <a:pt x="26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43"/>
            <p:cNvSpPr/>
            <p:nvPr/>
          </p:nvSpPr>
          <p:spPr>
            <a:xfrm>
              <a:off x="5481487" y="3574863"/>
              <a:ext cx="68795" cy="34410"/>
            </a:xfrm>
            <a:custGeom>
              <a:avLst/>
              <a:gdLst/>
              <a:ahLst/>
              <a:cxnLst/>
              <a:rect l="l" t="t" r="r" b="b"/>
              <a:pathLst>
                <a:path w="2623" h="1312" extrusionOk="0">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43"/>
            <p:cNvSpPr/>
            <p:nvPr/>
          </p:nvSpPr>
          <p:spPr>
            <a:xfrm>
              <a:off x="5470000" y="3605445"/>
              <a:ext cx="45951" cy="41072"/>
            </a:xfrm>
            <a:custGeom>
              <a:avLst/>
              <a:gdLst/>
              <a:ahLst/>
              <a:cxnLst/>
              <a:rect l="l" t="t" r="r" b="b"/>
              <a:pathLst>
                <a:path w="1752" h="1566" extrusionOk="0">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43"/>
            <p:cNvSpPr/>
            <p:nvPr/>
          </p:nvSpPr>
          <p:spPr>
            <a:xfrm>
              <a:off x="5515924" y="3605445"/>
              <a:ext cx="45846" cy="41072"/>
            </a:xfrm>
            <a:custGeom>
              <a:avLst/>
              <a:gdLst/>
              <a:ahLst/>
              <a:cxnLst/>
              <a:rect l="l" t="t" r="r" b="b"/>
              <a:pathLst>
                <a:path w="1748" h="1566" extrusionOk="0">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43"/>
            <p:cNvSpPr/>
            <p:nvPr/>
          </p:nvSpPr>
          <p:spPr>
            <a:xfrm>
              <a:off x="5458512" y="3483565"/>
              <a:ext cx="114876" cy="108477"/>
            </a:xfrm>
            <a:custGeom>
              <a:avLst/>
              <a:gdLst/>
              <a:ahLst/>
              <a:cxnLst/>
              <a:rect l="l" t="t" r="r" b="b"/>
              <a:pathLst>
                <a:path w="4380" h="4136" extrusionOk="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43"/>
            <p:cNvSpPr/>
            <p:nvPr/>
          </p:nvSpPr>
          <p:spPr>
            <a:xfrm>
              <a:off x="5418253" y="3638465"/>
              <a:ext cx="34489" cy="56940"/>
            </a:xfrm>
            <a:custGeom>
              <a:avLst/>
              <a:gdLst/>
              <a:ahLst/>
              <a:cxnLst/>
              <a:rect l="l" t="t" r="r" b="b"/>
              <a:pathLst>
                <a:path w="1315" h="2171" extrusionOk="0">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43"/>
            <p:cNvSpPr/>
            <p:nvPr/>
          </p:nvSpPr>
          <p:spPr>
            <a:xfrm>
              <a:off x="5458381" y="3483513"/>
              <a:ext cx="97697" cy="108031"/>
            </a:xfrm>
            <a:custGeom>
              <a:avLst/>
              <a:gdLst/>
              <a:ahLst/>
              <a:cxnLst/>
              <a:rect l="l" t="t" r="r" b="b"/>
              <a:pathLst>
                <a:path w="3725" h="4119" extrusionOk="0">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43"/>
            <p:cNvSpPr/>
            <p:nvPr/>
          </p:nvSpPr>
          <p:spPr>
            <a:xfrm>
              <a:off x="5612362" y="3546459"/>
              <a:ext cx="48600" cy="16314"/>
            </a:xfrm>
            <a:custGeom>
              <a:avLst/>
              <a:gdLst/>
              <a:ahLst/>
              <a:cxnLst/>
              <a:rect l="l" t="t" r="r" b="b"/>
              <a:pathLst>
                <a:path w="1853" h="622" extrusionOk="0">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43"/>
            <p:cNvSpPr/>
            <p:nvPr/>
          </p:nvSpPr>
          <p:spPr>
            <a:xfrm>
              <a:off x="5332122" y="3431635"/>
              <a:ext cx="367526" cy="269592"/>
            </a:xfrm>
            <a:custGeom>
              <a:avLst/>
              <a:gdLst/>
              <a:ahLst/>
              <a:cxnLst/>
              <a:rect l="l" t="t" r="r" b="b"/>
              <a:pathLst>
                <a:path w="14013" h="10279" extrusionOk="0">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43"/>
            <p:cNvSpPr/>
            <p:nvPr/>
          </p:nvSpPr>
          <p:spPr>
            <a:xfrm>
              <a:off x="5665473" y="3655644"/>
              <a:ext cx="10753" cy="44901"/>
            </a:xfrm>
            <a:custGeom>
              <a:avLst/>
              <a:gdLst/>
              <a:ahLst/>
              <a:cxnLst/>
              <a:rect l="l" t="t" r="r" b="b"/>
              <a:pathLst>
                <a:path w="410" h="1712" extrusionOk="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43"/>
            <p:cNvSpPr/>
            <p:nvPr/>
          </p:nvSpPr>
          <p:spPr>
            <a:xfrm>
              <a:off x="5470052" y="3480366"/>
              <a:ext cx="93527" cy="31289"/>
            </a:xfrm>
            <a:custGeom>
              <a:avLst/>
              <a:gdLst/>
              <a:ahLst/>
              <a:cxnLst/>
              <a:rect l="l" t="t" r="r" b="b"/>
              <a:pathLst>
                <a:path w="3566" h="1193" extrusionOk="0">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43"/>
            <p:cNvSpPr/>
            <p:nvPr/>
          </p:nvSpPr>
          <p:spPr>
            <a:xfrm>
              <a:off x="5447208" y="3667105"/>
              <a:ext cx="11147" cy="34017"/>
            </a:xfrm>
            <a:custGeom>
              <a:avLst/>
              <a:gdLst/>
              <a:ahLst/>
              <a:cxnLst/>
              <a:rect l="l" t="t" r="r" b="b"/>
              <a:pathLst>
                <a:path w="425" h="1297" extrusionOk="0">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43"/>
            <p:cNvSpPr/>
            <p:nvPr/>
          </p:nvSpPr>
          <p:spPr>
            <a:xfrm>
              <a:off x="5573546" y="3667105"/>
              <a:ext cx="11120" cy="34017"/>
            </a:xfrm>
            <a:custGeom>
              <a:avLst/>
              <a:gdLst/>
              <a:ahLst/>
              <a:cxnLst/>
              <a:rect l="l" t="t" r="r" b="b"/>
              <a:pathLst>
                <a:path w="424" h="1297" extrusionOk="0">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43"/>
          <p:cNvGrpSpPr/>
          <p:nvPr/>
        </p:nvGrpSpPr>
        <p:grpSpPr>
          <a:xfrm>
            <a:off x="6704339" y="4893354"/>
            <a:ext cx="441376" cy="338139"/>
            <a:chOff x="5772612" y="3425812"/>
            <a:chExt cx="366896" cy="281080"/>
          </a:xfrm>
        </p:grpSpPr>
        <p:sp>
          <p:nvSpPr>
            <p:cNvPr id="11370" name="Google Shape;11370;p43"/>
            <p:cNvSpPr/>
            <p:nvPr/>
          </p:nvSpPr>
          <p:spPr>
            <a:xfrm>
              <a:off x="5792178" y="3537384"/>
              <a:ext cx="23002" cy="57569"/>
            </a:xfrm>
            <a:custGeom>
              <a:avLst/>
              <a:gdLst/>
              <a:ahLst/>
              <a:cxnLst/>
              <a:rect l="l" t="t" r="r" b="b"/>
              <a:pathLst>
                <a:path w="877" h="2195" extrusionOk="0">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43"/>
            <p:cNvSpPr/>
            <p:nvPr/>
          </p:nvSpPr>
          <p:spPr>
            <a:xfrm>
              <a:off x="6059358" y="3505964"/>
              <a:ext cx="45951" cy="40154"/>
            </a:xfrm>
            <a:custGeom>
              <a:avLst/>
              <a:gdLst/>
              <a:ahLst/>
              <a:cxnLst/>
              <a:rect l="l" t="t" r="r" b="b"/>
              <a:pathLst>
                <a:path w="1752" h="1531" extrusionOk="0">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43"/>
            <p:cNvSpPr/>
            <p:nvPr/>
          </p:nvSpPr>
          <p:spPr>
            <a:xfrm>
              <a:off x="6059358" y="3505937"/>
              <a:ext cx="31578" cy="40181"/>
            </a:xfrm>
            <a:custGeom>
              <a:avLst/>
              <a:gdLst/>
              <a:ahLst/>
              <a:cxnLst/>
              <a:rect l="l" t="t" r="r" b="b"/>
              <a:pathLst>
                <a:path w="1204" h="1532" extrusionOk="0">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43"/>
            <p:cNvSpPr/>
            <p:nvPr/>
          </p:nvSpPr>
          <p:spPr>
            <a:xfrm>
              <a:off x="6030691" y="3609326"/>
              <a:ext cx="103389" cy="91901"/>
            </a:xfrm>
            <a:custGeom>
              <a:avLst/>
              <a:gdLst/>
              <a:ahLst/>
              <a:cxnLst/>
              <a:rect l="l" t="t" r="r" b="b"/>
              <a:pathLst>
                <a:path w="3942" h="3504" extrusionOk="0">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43"/>
            <p:cNvSpPr/>
            <p:nvPr/>
          </p:nvSpPr>
          <p:spPr>
            <a:xfrm>
              <a:off x="6030691" y="3634688"/>
              <a:ext cx="103389" cy="66539"/>
            </a:xfrm>
            <a:custGeom>
              <a:avLst/>
              <a:gdLst/>
              <a:ahLst/>
              <a:cxnLst/>
              <a:rect l="l" t="t" r="r" b="b"/>
              <a:pathLst>
                <a:path w="3942" h="2537" extrusionOk="0">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43"/>
            <p:cNvSpPr/>
            <p:nvPr/>
          </p:nvSpPr>
          <p:spPr>
            <a:xfrm>
              <a:off x="6042074" y="3528808"/>
              <a:ext cx="80414" cy="80414"/>
            </a:xfrm>
            <a:custGeom>
              <a:avLst/>
              <a:gdLst/>
              <a:ahLst/>
              <a:cxnLst/>
              <a:rect l="l" t="t" r="r" b="b"/>
              <a:pathLst>
                <a:path w="3066" h="3066" extrusionOk="0">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43"/>
            <p:cNvSpPr/>
            <p:nvPr/>
          </p:nvSpPr>
          <p:spPr>
            <a:xfrm>
              <a:off x="6056866" y="3528939"/>
              <a:ext cx="67247" cy="72335"/>
            </a:xfrm>
            <a:custGeom>
              <a:avLst/>
              <a:gdLst/>
              <a:ahLst/>
              <a:cxnLst/>
              <a:rect l="l" t="t" r="r" b="b"/>
              <a:pathLst>
                <a:path w="2564" h="2758" extrusionOk="0">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43"/>
            <p:cNvSpPr/>
            <p:nvPr/>
          </p:nvSpPr>
          <p:spPr>
            <a:xfrm>
              <a:off x="6048001" y="3564241"/>
              <a:ext cx="68795" cy="56573"/>
            </a:xfrm>
            <a:custGeom>
              <a:avLst/>
              <a:gdLst/>
              <a:ahLst/>
              <a:cxnLst/>
              <a:rect l="l" t="t" r="r" b="b"/>
              <a:pathLst>
                <a:path w="2623" h="2157" extrusionOk="0">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43"/>
            <p:cNvSpPr/>
            <p:nvPr/>
          </p:nvSpPr>
          <p:spPr>
            <a:xfrm>
              <a:off x="6048237" y="3564241"/>
              <a:ext cx="68559" cy="55943"/>
            </a:xfrm>
            <a:custGeom>
              <a:avLst/>
              <a:gdLst/>
              <a:ahLst/>
              <a:cxnLst/>
              <a:rect l="l" t="t" r="r" b="b"/>
              <a:pathLst>
                <a:path w="2614" h="2133" extrusionOk="0">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43"/>
            <p:cNvSpPr/>
            <p:nvPr/>
          </p:nvSpPr>
          <p:spPr>
            <a:xfrm>
              <a:off x="6110973" y="3651080"/>
              <a:ext cx="22975" cy="50147"/>
            </a:xfrm>
            <a:custGeom>
              <a:avLst/>
              <a:gdLst/>
              <a:ahLst/>
              <a:cxnLst/>
              <a:rect l="l" t="t" r="r" b="b"/>
              <a:pathLst>
                <a:path w="876" h="1912" extrusionOk="0">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43"/>
            <p:cNvSpPr/>
            <p:nvPr/>
          </p:nvSpPr>
          <p:spPr>
            <a:xfrm>
              <a:off x="5795089" y="3534604"/>
              <a:ext cx="28798" cy="63130"/>
            </a:xfrm>
            <a:custGeom>
              <a:avLst/>
              <a:gdLst/>
              <a:ahLst/>
              <a:cxnLst/>
              <a:rect l="l" t="t" r="r" b="b"/>
              <a:pathLst>
                <a:path w="1098" h="2407" extrusionOk="0">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43"/>
            <p:cNvSpPr/>
            <p:nvPr/>
          </p:nvSpPr>
          <p:spPr>
            <a:xfrm>
              <a:off x="5806577" y="3528939"/>
              <a:ext cx="69057" cy="68926"/>
            </a:xfrm>
            <a:custGeom>
              <a:avLst/>
              <a:gdLst/>
              <a:ahLst/>
              <a:cxnLst/>
              <a:rect l="l" t="t" r="r" b="b"/>
              <a:pathLst>
                <a:path w="2633" h="2628" extrusionOk="0">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43"/>
            <p:cNvSpPr/>
            <p:nvPr/>
          </p:nvSpPr>
          <p:spPr>
            <a:xfrm>
              <a:off x="5818065" y="3614991"/>
              <a:ext cx="34463" cy="34489"/>
            </a:xfrm>
            <a:custGeom>
              <a:avLst/>
              <a:gdLst/>
              <a:ahLst/>
              <a:cxnLst/>
              <a:rect l="l" t="t" r="r" b="b"/>
              <a:pathLst>
                <a:path w="1314" h="1315" extrusionOk="0">
                  <a:moveTo>
                    <a:pt x="0" y="1"/>
                  </a:moveTo>
                  <a:lnTo>
                    <a:pt x="0" y="1314"/>
                  </a:lnTo>
                  <a:lnTo>
                    <a:pt x="1314" y="1314"/>
                  </a:lnTo>
                  <a:lnTo>
                    <a:pt x="131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43"/>
            <p:cNvSpPr/>
            <p:nvPr/>
          </p:nvSpPr>
          <p:spPr>
            <a:xfrm>
              <a:off x="5777937" y="3628997"/>
              <a:ext cx="114850" cy="72231"/>
            </a:xfrm>
            <a:custGeom>
              <a:avLst/>
              <a:gdLst/>
              <a:ahLst/>
              <a:cxnLst/>
              <a:rect l="l" t="t" r="r" b="b"/>
              <a:pathLst>
                <a:path w="4379" h="2754" extrusionOk="0">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43"/>
            <p:cNvSpPr/>
            <p:nvPr/>
          </p:nvSpPr>
          <p:spPr>
            <a:xfrm>
              <a:off x="5800886" y="3557684"/>
              <a:ext cx="68926" cy="63130"/>
            </a:xfrm>
            <a:custGeom>
              <a:avLst/>
              <a:gdLst/>
              <a:ahLst/>
              <a:cxnLst/>
              <a:rect l="l" t="t" r="r" b="b"/>
              <a:pathLst>
                <a:path w="2628" h="2407" extrusionOk="0">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43"/>
            <p:cNvSpPr/>
            <p:nvPr/>
          </p:nvSpPr>
          <p:spPr>
            <a:xfrm>
              <a:off x="5800886" y="3557684"/>
              <a:ext cx="68821" cy="61766"/>
            </a:xfrm>
            <a:custGeom>
              <a:avLst/>
              <a:gdLst/>
              <a:ahLst/>
              <a:cxnLst/>
              <a:rect l="l" t="t" r="r" b="b"/>
              <a:pathLst>
                <a:path w="2624" h="2355" extrusionOk="0">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43"/>
            <p:cNvSpPr/>
            <p:nvPr/>
          </p:nvSpPr>
          <p:spPr>
            <a:xfrm>
              <a:off x="5870048" y="3431241"/>
              <a:ext cx="171790" cy="201060"/>
            </a:xfrm>
            <a:custGeom>
              <a:avLst/>
              <a:gdLst/>
              <a:ahLst/>
              <a:cxnLst/>
              <a:rect l="l" t="t" r="r" b="b"/>
              <a:pathLst>
                <a:path w="6550" h="7666" extrusionOk="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43"/>
            <p:cNvSpPr/>
            <p:nvPr/>
          </p:nvSpPr>
          <p:spPr>
            <a:xfrm>
              <a:off x="5910569" y="3431241"/>
              <a:ext cx="131269" cy="200981"/>
            </a:xfrm>
            <a:custGeom>
              <a:avLst/>
              <a:gdLst/>
              <a:ahLst/>
              <a:cxnLst/>
              <a:rect l="l" t="t" r="r" b="b"/>
              <a:pathLst>
                <a:path w="5005" h="7663" extrusionOk="0">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43"/>
            <p:cNvSpPr/>
            <p:nvPr/>
          </p:nvSpPr>
          <p:spPr>
            <a:xfrm>
              <a:off x="5858324" y="3586351"/>
              <a:ext cx="195238" cy="114876"/>
            </a:xfrm>
            <a:custGeom>
              <a:avLst/>
              <a:gdLst/>
              <a:ahLst/>
              <a:cxnLst/>
              <a:rect l="l" t="t" r="r" b="b"/>
              <a:pathLst>
                <a:path w="7444" h="4380" extrusionOk="0">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43"/>
            <p:cNvSpPr/>
            <p:nvPr/>
          </p:nvSpPr>
          <p:spPr>
            <a:xfrm>
              <a:off x="5927224" y="3586351"/>
              <a:ext cx="57438" cy="28772"/>
            </a:xfrm>
            <a:custGeom>
              <a:avLst/>
              <a:gdLst/>
              <a:ahLst/>
              <a:cxnLst/>
              <a:rect l="l" t="t" r="r" b="b"/>
              <a:pathLst>
                <a:path w="2190" h="1097" extrusionOk="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43"/>
            <p:cNvSpPr/>
            <p:nvPr/>
          </p:nvSpPr>
          <p:spPr>
            <a:xfrm>
              <a:off x="5858324" y="3627607"/>
              <a:ext cx="195238" cy="73489"/>
            </a:xfrm>
            <a:custGeom>
              <a:avLst/>
              <a:gdLst/>
              <a:ahLst/>
              <a:cxnLst/>
              <a:rect l="l" t="t" r="r" b="b"/>
              <a:pathLst>
                <a:path w="7444" h="2802" extrusionOk="0">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43"/>
            <p:cNvSpPr/>
            <p:nvPr/>
          </p:nvSpPr>
          <p:spPr>
            <a:xfrm>
              <a:off x="5898452" y="3489676"/>
              <a:ext cx="114981" cy="108057"/>
            </a:xfrm>
            <a:custGeom>
              <a:avLst/>
              <a:gdLst/>
              <a:ahLst/>
              <a:cxnLst/>
              <a:rect l="l" t="t" r="r" b="b"/>
              <a:pathLst>
                <a:path w="4384" h="4120" extrusionOk="0">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43"/>
            <p:cNvSpPr/>
            <p:nvPr/>
          </p:nvSpPr>
          <p:spPr>
            <a:xfrm>
              <a:off x="5898452" y="3489676"/>
              <a:ext cx="114981" cy="107559"/>
            </a:xfrm>
            <a:custGeom>
              <a:avLst/>
              <a:gdLst/>
              <a:ahLst/>
              <a:cxnLst/>
              <a:rect l="l" t="t" r="r" b="b"/>
              <a:pathLst>
                <a:path w="4384" h="4101" extrusionOk="0">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43"/>
            <p:cNvSpPr/>
            <p:nvPr/>
          </p:nvSpPr>
          <p:spPr>
            <a:xfrm>
              <a:off x="5858324" y="3646543"/>
              <a:ext cx="40285" cy="54553"/>
            </a:xfrm>
            <a:custGeom>
              <a:avLst/>
              <a:gdLst/>
              <a:ahLst/>
              <a:cxnLst/>
              <a:rect l="l" t="t" r="r" b="b"/>
              <a:pathLst>
                <a:path w="1536" h="2080" extrusionOk="0">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43"/>
            <p:cNvSpPr/>
            <p:nvPr/>
          </p:nvSpPr>
          <p:spPr>
            <a:xfrm>
              <a:off x="6013407" y="3646543"/>
              <a:ext cx="40154" cy="54553"/>
            </a:xfrm>
            <a:custGeom>
              <a:avLst/>
              <a:gdLst/>
              <a:ahLst/>
              <a:cxnLst/>
              <a:rect l="l" t="t" r="r" b="b"/>
              <a:pathLst>
                <a:path w="1531" h="2080" extrusionOk="0">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43"/>
            <p:cNvSpPr/>
            <p:nvPr/>
          </p:nvSpPr>
          <p:spPr>
            <a:xfrm>
              <a:off x="5892944" y="3672797"/>
              <a:ext cx="11147" cy="34096"/>
            </a:xfrm>
            <a:custGeom>
              <a:avLst/>
              <a:gdLst/>
              <a:ahLst/>
              <a:cxnLst/>
              <a:rect l="l" t="t" r="r" b="b"/>
              <a:pathLst>
                <a:path w="425" h="1300" extrusionOk="0">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43"/>
            <p:cNvSpPr/>
            <p:nvPr/>
          </p:nvSpPr>
          <p:spPr>
            <a:xfrm>
              <a:off x="6007978" y="3672797"/>
              <a:ext cx="10753" cy="33440"/>
            </a:xfrm>
            <a:custGeom>
              <a:avLst/>
              <a:gdLst/>
              <a:ahLst/>
              <a:cxnLst/>
              <a:rect l="l" t="t" r="r" b="b"/>
              <a:pathLst>
                <a:path w="410" h="1275" extrusionOk="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43"/>
            <p:cNvSpPr/>
            <p:nvPr/>
          </p:nvSpPr>
          <p:spPr>
            <a:xfrm>
              <a:off x="5811246" y="3552281"/>
              <a:ext cx="48600" cy="16314"/>
            </a:xfrm>
            <a:custGeom>
              <a:avLst/>
              <a:gdLst/>
              <a:ahLst/>
              <a:cxnLst/>
              <a:rect l="l" t="t" r="r" b="b"/>
              <a:pathLst>
                <a:path w="1853" h="622" extrusionOk="0">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43"/>
            <p:cNvSpPr/>
            <p:nvPr/>
          </p:nvSpPr>
          <p:spPr>
            <a:xfrm>
              <a:off x="5795457" y="3661440"/>
              <a:ext cx="10884" cy="44875"/>
            </a:xfrm>
            <a:custGeom>
              <a:avLst/>
              <a:gdLst/>
              <a:ahLst/>
              <a:cxnLst/>
              <a:rect l="l" t="t" r="r" b="b"/>
              <a:pathLst>
                <a:path w="415" h="1711" extrusionOk="0">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43"/>
            <p:cNvSpPr/>
            <p:nvPr/>
          </p:nvSpPr>
          <p:spPr>
            <a:xfrm>
              <a:off x="5772612" y="3425812"/>
              <a:ext cx="366896" cy="280949"/>
            </a:xfrm>
            <a:custGeom>
              <a:avLst/>
              <a:gdLst/>
              <a:ahLst/>
              <a:cxnLst/>
              <a:rect l="l" t="t" r="r" b="b"/>
              <a:pathLst>
                <a:path w="13989" h="10712" extrusionOk="0">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43"/>
            <p:cNvSpPr/>
            <p:nvPr/>
          </p:nvSpPr>
          <p:spPr>
            <a:xfrm>
              <a:off x="6105361" y="3668391"/>
              <a:ext cx="11252" cy="38502"/>
            </a:xfrm>
            <a:custGeom>
              <a:avLst/>
              <a:gdLst/>
              <a:ahLst/>
              <a:cxnLst/>
              <a:rect l="l" t="t" r="r" b="b"/>
              <a:pathLst>
                <a:path w="429" h="1468" extrusionOk="0">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1" name="Google Shape;11401;p43"/>
          <p:cNvGrpSpPr/>
          <p:nvPr/>
        </p:nvGrpSpPr>
        <p:grpSpPr>
          <a:xfrm>
            <a:off x="7233745" y="4877262"/>
            <a:ext cx="441219" cy="370322"/>
            <a:chOff x="6212684" y="3412436"/>
            <a:chExt cx="366765" cy="307832"/>
          </a:xfrm>
        </p:grpSpPr>
        <p:sp>
          <p:nvSpPr>
            <p:cNvPr id="11402" name="Google Shape;11402;p43"/>
            <p:cNvSpPr/>
            <p:nvPr/>
          </p:nvSpPr>
          <p:spPr>
            <a:xfrm>
              <a:off x="6455367" y="3465311"/>
              <a:ext cx="71208" cy="118653"/>
            </a:xfrm>
            <a:custGeom>
              <a:avLst/>
              <a:gdLst/>
              <a:ahLst/>
              <a:cxnLst/>
              <a:rect l="l" t="t" r="r" b="b"/>
              <a:pathLst>
                <a:path w="2715" h="4524" extrusionOk="0">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43"/>
            <p:cNvSpPr/>
            <p:nvPr/>
          </p:nvSpPr>
          <p:spPr>
            <a:xfrm>
              <a:off x="6467222" y="3583938"/>
              <a:ext cx="47472" cy="77266"/>
            </a:xfrm>
            <a:custGeom>
              <a:avLst/>
              <a:gdLst/>
              <a:ahLst/>
              <a:cxnLst/>
              <a:rect l="l" t="t" r="r" b="b"/>
              <a:pathLst>
                <a:path w="1810" h="2946" extrusionOk="0">
                  <a:moveTo>
                    <a:pt x="1" y="1"/>
                  </a:moveTo>
                  <a:lnTo>
                    <a:pt x="1" y="2946"/>
                  </a:lnTo>
                  <a:lnTo>
                    <a:pt x="1810" y="2946"/>
                  </a:lnTo>
                  <a:lnTo>
                    <a:pt x="1810"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43"/>
            <p:cNvSpPr/>
            <p:nvPr/>
          </p:nvSpPr>
          <p:spPr>
            <a:xfrm>
              <a:off x="6487915" y="3494974"/>
              <a:ext cx="5980" cy="88990"/>
            </a:xfrm>
            <a:custGeom>
              <a:avLst/>
              <a:gdLst/>
              <a:ahLst/>
              <a:cxnLst/>
              <a:rect l="l" t="t" r="r" b="b"/>
              <a:pathLst>
                <a:path w="228" h="3393" extrusionOk="0">
                  <a:moveTo>
                    <a:pt x="1" y="1"/>
                  </a:moveTo>
                  <a:lnTo>
                    <a:pt x="1" y="3393"/>
                  </a:lnTo>
                  <a:lnTo>
                    <a:pt x="227" y="3393"/>
                  </a:lnTo>
                  <a:lnTo>
                    <a:pt x="227"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43"/>
            <p:cNvSpPr/>
            <p:nvPr/>
          </p:nvSpPr>
          <p:spPr>
            <a:xfrm>
              <a:off x="6479103" y="3465311"/>
              <a:ext cx="23605" cy="29690"/>
            </a:xfrm>
            <a:custGeom>
              <a:avLst/>
              <a:gdLst/>
              <a:ahLst/>
              <a:cxnLst/>
              <a:rect l="l" t="t" r="r" b="b"/>
              <a:pathLst>
                <a:path w="900" h="1132" extrusionOk="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43"/>
            <p:cNvSpPr/>
            <p:nvPr/>
          </p:nvSpPr>
          <p:spPr>
            <a:xfrm>
              <a:off x="6467222" y="3417997"/>
              <a:ext cx="47472" cy="53294"/>
            </a:xfrm>
            <a:custGeom>
              <a:avLst/>
              <a:gdLst/>
              <a:ahLst/>
              <a:cxnLst/>
              <a:rect l="l" t="t" r="r" b="b"/>
              <a:pathLst>
                <a:path w="1810" h="2032" extrusionOk="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43"/>
            <p:cNvSpPr/>
            <p:nvPr/>
          </p:nvSpPr>
          <p:spPr>
            <a:xfrm>
              <a:off x="6467117" y="3417865"/>
              <a:ext cx="32706" cy="53452"/>
            </a:xfrm>
            <a:custGeom>
              <a:avLst/>
              <a:gdLst/>
              <a:ahLst/>
              <a:cxnLst/>
              <a:rect l="l" t="t" r="r" b="b"/>
              <a:pathLst>
                <a:path w="1247" h="2038" extrusionOk="0">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43"/>
            <p:cNvSpPr/>
            <p:nvPr/>
          </p:nvSpPr>
          <p:spPr>
            <a:xfrm>
              <a:off x="6467222" y="3417865"/>
              <a:ext cx="47472" cy="23762"/>
            </a:xfrm>
            <a:custGeom>
              <a:avLst/>
              <a:gdLst/>
              <a:ahLst/>
              <a:cxnLst/>
              <a:rect l="l" t="t" r="r" b="b"/>
              <a:pathLst>
                <a:path w="1810" h="906" extrusionOk="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43"/>
            <p:cNvSpPr/>
            <p:nvPr/>
          </p:nvSpPr>
          <p:spPr>
            <a:xfrm>
              <a:off x="6467222" y="3417865"/>
              <a:ext cx="32601" cy="21611"/>
            </a:xfrm>
            <a:custGeom>
              <a:avLst/>
              <a:gdLst/>
              <a:ahLst/>
              <a:cxnLst/>
              <a:rect l="l" t="t" r="r" b="b"/>
              <a:pathLst>
                <a:path w="1243" h="824" extrusionOk="0">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43"/>
            <p:cNvSpPr/>
            <p:nvPr/>
          </p:nvSpPr>
          <p:spPr>
            <a:xfrm>
              <a:off x="6455367" y="3495368"/>
              <a:ext cx="17808" cy="88596"/>
            </a:xfrm>
            <a:custGeom>
              <a:avLst/>
              <a:gdLst/>
              <a:ahLst/>
              <a:cxnLst/>
              <a:rect l="l" t="t" r="r" b="b"/>
              <a:pathLst>
                <a:path w="679" h="3378" extrusionOk="0">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43"/>
            <p:cNvSpPr/>
            <p:nvPr/>
          </p:nvSpPr>
          <p:spPr>
            <a:xfrm>
              <a:off x="6508740" y="3495368"/>
              <a:ext cx="17835" cy="88596"/>
            </a:xfrm>
            <a:custGeom>
              <a:avLst/>
              <a:gdLst/>
              <a:ahLst/>
              <a:cxnLst/>
              <a:rect l="l" t="t" r="r" b="b"/>
              <a:pathLst>
                <a:path w="680" h="3378" extrusionOk="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43"/>
            <p:cNvSpPr/>
            <p:nvPr/>
          </p:nvSpPr>
          <p:spPr>
            <a:xfrm>
              <a:off x="6265558" y="3465311"/>
              <a:ext cx="71077" cy="118653"/>
            </a:xfrm>
            <a:custGeom>
              <a:avLst/>
              <a:gdLst/>
              <a:ahLst/>
              <a:cxnLst/>
              <a:rect l="l" t="t" r="r" b="b"/>
              <a:pathLst>
                <a:path w="2710" h="4524" extrusionOk="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43"/>
            <p:cNvSpPr/>
            <p:nvPr/>
          </p:nvSpPr>
          <p:spPr>
            <a:xfrm>
              <a:off x="6277308" y="3583938"/>
              <a:ext cx="47472" cy="77266"/>
            </a:xfrm>
            <a:custGeom>
              <a:avLst/>
              <a:gdLst/>
              <a:ahLst/>
              <a:cxnLst/>
              <a:rect l="l" t="t" r="r" b="b"/>
              <a:pathLst>
                <a:path w="1810" h="2946" extrusionOk="0">
                  <a:moveTo>
                    <a:pt x="0" y="1"/>
                  </a:moveTo>
                  <a:lnTo>
                    <a:pt x="0" y="2946"/>
                  </a:lnTo>
                  <a:lnTo>
                    <a:pt x="1809" y="2946"/>
                  </a:lnTo>
                  <a:lnTo>
                    <a:pt x="180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43"/>
            <p:cNvSpPr/>
            <p:nvPr/>
          </p:nvSpPr>
          <p:spPr>
            <a:xfrm>
              <a:off x="6298133" y="3494974"/>
              <a:ext cx="5954" cy="88990"/>
            </a:xfrm>
            <a:custGeom>
              <a:avLst/>
              <a:gdLst/>
              <a:ahLst/>
              <a:cxnLst/>
              <a:rect l="l" t="t" r="r" b="b"/>
              <a:pathLst>
                <a:path w="227" h="3393" extrusionOk="0">
                  <a:moveTo>
                    <a:pt x="0" y="1"/>
                  </a:moveTo>
                  <a:lnTo>
                    <a:pt x="0" y="3393"/>
                  </a:lnTo>
                  <a:lnTo>
                    <a:pt x="226" y="3393"/>
                  </a:lnTo>
                  <a:lnTo>
                    <a:pt x="226"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43"/>
            <p:cNvSpPr/>
            <p:nvPr/>
          </p:nvSpPr>
          <p:spPr>
            <a:xfrm>
              <a:off x="6289163" y="3465311"/>
              <a:ext cx="23762" cy="29690"/>
            </a:xfrm>
            <a:custGeom>
              <a:avLst/>
              <a:gdLst/>
              <a:ahLst/>
              <a:cxnLst/>
              <a:rect l="l" t="t" r="r" b="b"/>
              <a:pathLst>
                <a:path w="906" h="1132" extrusionOk="0">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43"/>
            <p:cNvSpPr/>
            <p:nvPr/>
          </p:nvSpPr>
          <p:spPr>
            <a:xfrm>
              <a:off x="6277413" y="3417997"/>
              <a:ext cx="47498" cy="53294"/>
            </a:xfrm>
            <a:custGeom>
              <a:avLst/>
              <a:gdLst/>
              <a:ahLst/>
              <a:cxnLst/>
              <a:rect l="l" t="t" r="r" b="b"/>
              <a:pathLst>
                <a:path w="1811" h="2032" extrusionOk="0">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43"/>
            <p:cNvSpPr/>
            <p:nvPr/>
          </p:nvSpPr>
          <p:spPr>
            <a:xfrm>
              <a:off x="6277308" y="3417865"/>
              <a:ext cx="32706" cy="53452"/>
            </a:xfrm>
            <a:custGeom>
              <a:avLst/>
              <a:gdLst/>
              <a:ahLst/>
              <a:cxnLst/>
              <a:rect l="l" t="t" r="r" b="b"/>
              <a:pathLst>
                <a:path w="1247" h="2038" extrusionOk="0">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43"/>
            <p:cNvSpPr/>
            <p:nvPr/>
          </p:nvSpPr>
          <p:spPr>
            <a:xfrm>
              <a:off x="6277308" y="3417865"/>
              <a:ext cx="47472" cy="23762"/>
            </a:xfrm>
            <a:custGeom>
              <a:avLst/>
              <a:gdLst/>
              <a:ahLst/>
              <a:cxnLst/>
              <a:rect l="l" t="t" r="r" b="b"/>
              <a:pathLst>
                <a:path w="1810" h="906" extrusionOk="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43"/>
            <p:cNvSpPr/>
            <p:nvPr/>
          </p:nvSpPr>
          <p:spPr>
            <a:xfrm>
              <a:off x="6277308" y="3417865"/>
              <a:ext cx="32706" cy="21611"/>
            </a:xfrm>
            <a:custGeom>
              <a:avLst/>
              <a:gdLst/>
              <a:ahLst/>
              <a:cxnLst/>
              <a:rect l="l" t="t" r="r" b="b"/>
              <a:pathLst>
                <a:path w="1247" h="824" extrusionOk="0">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43"/>
            <p:cNvSpPr/>
            <p:nvPr/>
          </p:nvSpPr>
          <p:spPr>
            <a:xfrm>
              <a:off x="6265427" y="3495368"/>
              <a:ext cx="17835" cy="88596"/>
            </a:xfrm>
            <a:custGeom>
              <a:avLst/>
              <a:gdLst/>
              <a:ahLst/>
              <a:cxnLst/>
              <a:rect l="l" t="t" r="r" b="b"/>
              <a:pathLst>
                <a:path w="680" h="3378" extrusionOk="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43"/>
            <p:cNvSpPr/>
            <p:nvPr/>
          </p:nvSpPr>
          <p:spPr>
            <a:xfrm>
              <a:off x="6318826" y="3495368"/>
              <a:ext cx="17940" cy="88596"/>
            </a:xfrm>
            <a:custGeom>
              <a:avLst/>
              <a:gdLst/>
              <a:ahLst/>
              <a:cxnLst/>
              <a:rect l="l" t="t" r="r" b="b"/>
              <a:pathLst>
                <a:path w="684" h="3378" extrusionOk="0">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43"/>
            <p:cNvSpPr/>
            <p:nvPr/>
          </p:nvSpPr>
          <p:spPr>
            <a:xfrm>
              <a:off x="6360476" y="3465311"/>
              <a:ext cx="71181" cy="118653"/>
            </a:xfrm>
            <a:custGeom>
              <a:avLst/>
              <a:gdLst/>
              <a:ahLst/>
              <a:cxnLst/>
              <a:rect l="l" t="t" r="r" b="b"/>
              <a:pathLst>
                <a:path w="2714" h="4524" extrusionOk="0">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43"/>
            <p:cNvSpPr/>
            <p:nvPr/>
          </p:nvSpPr>
          <p:spPr>
            <a:xfrm>
              <a:off x="6372199" y="3583938"/>
              <a:ext cx="47603" cy="77266"/>
            </a:xfrm>
            <a:custGeom>
              <a:avLst/>
              <a:gdLst/>
              <a:ahLst/>
              <a:cxnLst/>
              <a:rect l="l" t="t" r="r" b="b"/>
              <a:pathLst>
                <a:path w="1815" h="2946" extrusionOk="0">
                  <a:moveTo>
                    <a:pt x="1" y="1"/>
                  </a:moveTo>
                  <a:lnTo>
                    <a:pt x="1" y="2946"/>
                  </a:lnTo>
                  <a:lnTo>
                    <a:pt x="1815" y="2946"/>
                  </a:lnTo>
                  <a:lnTo>
                    <a:pt x="1815"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43"/>
            <p:cNvSpPr/>
            <p:nvPr/>
          </p:nvSpPr>
          <p:spPr>
            <a:xfrm>
              <a:off x="6393024" y="3494974"/>
              <a:ext cx="5954" cy="88990"/>
            </a:xfrm>
            <a:custGeom>
              <a:avLst/>
              <a:gdLst/>
              <a:ahLst/>
              <a:cxnLst/>
              <a:rect l="l" t="t" r="r" b="b"/>
              <a:pathLst>
                <a:path w="227" h="3393" extrusionOk="0">
                  <a:moveTo>
                    <a:pt x="0" y="1"/>
                  </a:moveTo>
                  <a:lnTo>
                    <a:pt x="0" y="3393"/>
                  </a:lnTo>
                  <a:lnTo>
                    <a:pt x="227" y="3393"/>
                  </a:lnTo>
                  <a:lnTo>
                    <a:pt x="227"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43"/>
            <p:cNvSpPr/>
            <p:nvPr/>
          </p:nvSpPr>
          <p:spPr>
            <a:xfrm>
              <a:off x="6384185" y="3465311"/>
              <a:ext cx="23631" cy="29690"/>
            </a:xfrm>
            <a:custGeom>
              <a:avLst/>
              <a:gdLst/>
              <a:ahLst/>
              <a:cxnLst/>
              <a:rect l="l" t="t" r="r" b="b"/>
              <a:pathLst>
                <a:path w="901" h="1132" extrusionOk="0">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43"/>
            <p:cNvSpPr/>
            <p:nvPr/>
          </p:nvSpPr>
          <p:spPr>
            <a:xfrm>
              <a:off x="6372330" y="3417997"/>
              <a:ext cx="47472" cy="53294"/>
            </a:xfrm>
            <a:custGeom>
              <a:avLst/>
              <a:gdLst/>
              <a:ahLst/>
              <a:cxnLst/>
              <a:rect l="l" t="t" r="r" b="b"/>
              <a:pathLst>
                <a:path w="1810" h="2032" extrusionOk="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43"/>
            <p:cNvSpPr/>
            <p:nvPr/>
          </p:nvSpPr>
          <p:spPr>
            <a:xfrm>
              <a:off x="6372199" y="3417865"/>
              <a:ext cx="32706" cy="53452"/>
            </a:xfrm>
            <a:custGeom>
              <a:avLst/>
              <a:gdLst/>
              <a:ahLst/>
              <a:cxnLst/>
              <a:rect l="l" t="t" r="r" b="b"/>
              <a:pathLst>
                <a:path w="1247" h="2038" extrusionOk="0">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43"/>
            <p:cNvSpPr/>
            <p:nvPr/>
          </p:nvSpPr>
          <p:spPr>
            <a:xfrm>
              <a:off x="6372330" y="3417865"/>
              <a:ext cx="47472" cy="23762"/>
            </a:xfrm>
            <a:custGeom>
              <a:avLst/>
              <a:gdLst/>
              <a:ahLst/>
              <a:cxnLst/>
              <a:rect l="l" t="t" r="r" b="b"/>
              <a:pathLst>
                <a:path w="1810" h="906" extrusionOk="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43"/>
            <p:cNvSpPr/>
            <p:nvPr/>
          </p:nvSpPr>
          <p:spPr>
            <a:xfrm>
              <a:off x="6372199" y="3417865"/>
              <a:ext cx="32706" cy="21611"/>
            </a:xfrm>
            <a:custGeom>
              <a:avLst/>
              <a:gdLst/>
              <a:ahLst/>
              <a:cxnLst/>
              <a:rect l="l" t="t" r="r" b="b"/>
              <a:pathLst>
                <a:path w="1247" h="824" extrusionOk="0">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43"/>
            <p:cNvSpPr/>
            <p:nvPr/>
          </p:nvSpPr>
          <p:spPr>
            <a:xfrm>
              <a:off x="6360344" y="3495368"/>
              <a:ext cx="17808" cy="88596"/>
            </a:xfrm>
            <a:custGeom>
              <a:avLst/>
              <a:gdLst/>
              <a:ahLst/>
              <a:cxnLst/>
              <a:rect l="l" t="t" r="r" b="b"/>
              <a:pathLst>
                <a:path w="679" h="3378" extrusionOk="0">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43"/>
            <p:cNvSpPr/>
            <p:nvPr/>
          </p:nvSpPr>
          <p:spPr>
            <a:xfrm>
              <a:off x="6413849" y="3495368"/>
              <a:ext cx="17808" cy="88596"/>
            </a:xfrm>
            <a:custGeom>
              <a:avLst/>
              <a:gdLst/>
              <a:ahLst/>
              <a:cxnLst/>
              <a:rect l="l" t="t" r="r" b="b"/>
              <a:pathLst>
                <a:path w="679" h="3378" extrusionOk="0">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43"/>
            <p:cNvSpPr/>
            <p:nvPr/>
          </p:nvSpPr>
          <p:spPr>
            <a:xfrm>
              <a:off x="6217982" y="3566156"/>
              <a:ext cx="71339" cy="148448"/>
            </a:xfrm>
            <a:custGeom>
              <a:avLst/>
              <a:gdLst/>
              <a:ahLst/>
              <a:cxnLst/>
              <a:rect l="l" t="t" r="r" b="b"/>
              <a:pathLst>
                <a:path w="2720" h="5660" extrusionOk="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43"/>
            <p:cNvSpPr/>
            <p:nvPr/>
          </p:nvSpPr>
          <p:spPr>
            <a:xfrm>
              <a:off x="6217982" y="3596186"/>
              <a:ext cx="17835" cy="94550"/>
            </a:xfrm>
            <a:custGeom>
              <a:avLst/>
              <a:gdLst/>
              <a:ahLst/>
              <a:cxnLst/>
              <a:rect l="l" t="t" r="r" b="b"/>
              <a:pathLst>
                <a:path w="680" h="3605" extrusionOk="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43"/>
            <p:cNvSpPr/>
            <p:nvPr/>
          </p:nvSpPr>
          <p:spPr>
            <a:xfrm>
              <a:off x="6271355" y="3596186"/>
              <a:ext cx="17835" cy="94550"/>
            </a:xfrm>
            <a:custGeom>
              <a:avLst/>
              <a:gdLst/>
              <a:ahLst/>
              <a:cxnLst/>
              <a:rect l="l" t="t" r="r" b="b"/>
              <a:pathLst>
                <a:path w="680" h="3605" extrusionOk="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43"/>
            <p:cNvSpPr/>
            <p:nvPr/>
          </p:nvSpPr>
          <p:spPr>
            <a:xfrm>
              <a:off x="6229836" y="3678855"/>
              <a:ext cx="47498" cy="35748"/>
            </a:xfrm>
            <a:custGeom>
              <a:avLst/>
              <a:gdLst/>
              <a:ahLst/>
              <a:cxnLst/>
              <a:rect l="l" t="t" r="r" b="b"/>
              <a:pathLst>
                <a:path w="1811" h="1363" extrusionOk="0">
                  <a:moveTo>
                    <a:pt x="1" y="0"/>
                  </a:moveTo>
                  <a:lnTo>
                    <a:pt x="1" y="1362"/>
                  </a:lnTo>
                  <a:lnTo>
                    <a:pt x="1810" y="1362"/>
                  </a:lnTo>
                  <a:lnTo>
                    <a:pt x="1810"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43"/>
            <p:cNvSpPr/>
            <p:nvPr/>
          </p:nvSpPr>
          <p:spPr>
            <a:xfrm>
              <a:off x="6250661" y="3690841"/>
              <a:ext cx="5954" cy="23762"/>
            </a:xfrm>
            <a:custGeom>
              <a:avLst/>
              <a:gdLst/>
              <a:ahLst/>
              <a:cxnLst/>
              <a:rect l="l" t="t" r="r" b="b"/>
              <a:pathLst>
                <a:path w="227" h="906" extrusionOk="0">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43"/>
            <p:cNvSpPr/>
            <p:nvPr/>
          </p:nvSpPr>
          <p:spPr>
            <a:xfrm>
              <a:off x="6250661" y="3595819"/>
              <a:ext cx="5954" cy="83194"/>
            </a:xfrm>
            <a:custGeom>
              <a:avLst/>
              <a:gdLst/>
              <a:ahLst/>
              <a:cxnLst/>
              <a:rect l="l" t="t" r="r" b="b"/>
              <a:pathLst>
                <a:path w="227" h="3172" extrusionOk="0">
                  <a:moveTo>
                    <a:pt x="1" y="0"/>
                  </a:moveTo>
                  <a:lnTo>
                    <a:pt x="1" y="3171"/>
                  </a:lnTo>
                  <a:lnTo>
                    <a:pt x="227" y="3171"/>
                  </a:lnTo>
                  <a:lnTo>
                    <a:pt x="227"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43"/>
            <p:cNvSpPr/>
            <p:nvPr/>
          </p:nvSpPr>
          <p:spPr>
            <a:xfrm>
              <a:off x="6241717" y="3566156"/>
              <a:ext cx="23736" cy="29690"/>
            </a:xfrm>
            <a:custGeom>
              <a:avLst/>
              <a:gdLst/>
              <a:ahLst/>
              <a:cxnLst/>
              <a:rect l="l" t="t" r="r" b="b"/>
              <a:pathLst>
                <a:path w="905" h="1132" extrusionOk="0">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43"/>
            <p:cNvSpPr/>
            <p:nvPr/>
          </p:nvSpPr>
          <p:spPr>
            <a:xfrm>
              <a:off x="6229968" y="3518841"/>
              <a:ext cx="47472" cy="53268"/>
            </a:xfrm>
            <a:custGeom>
              <a:avLst/>
              <a:gdLst/>
              <a:ahLst/>
              <a:cxnLst/>
              <a:rect l="l" t="t" r="r" b="b"/>
              <a:pathLst>
                <a:path w="1810" h="2031" extrusionOk="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43"/>
            <p:cNvSpPr/>
            <p:nvPr/>
          </p:nvSpPr>
          <p:spPr>
            <a:xfrm>
              <a:off x="6229863" y="3518710"/>
              <a:ext cx="32706" cy="53452"/>
            </a:xfrm>
            <a:custGeom>
              <a:avLst/>
              <a:gdLst/>
              <a:ahLst/>
              <a:cxnLst/>
              <a:rect l="l" t="t" r="r" b="b"/>
              <a:pathLst>
                <a:path w="1247" h="2038" extrusionOk="0">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43"/>
            <p:cNvSpPr/>
            <p:nvPr/>
          </p:nvSpPr>
          <p:spPr>
            <a:xfrm>
              <a:off x="6229836" y="3518710"/>
              <a:ext cx="47498" cy="23736"/>
            </a:xfrm>
            <a:custGeom>
              <a:avLst/>
              <a:gdLst/>
              <a:ahLst/>
              <a:cxnLst/>
              <a:rect l="l" t="t" r="r" b="b"/>
              <a:pathLst>
                <a:path w="1811" h="905" extrusionOk="0">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43"/>
            <p:cNvSpPr/>
            <p:nvPr/>
          </p:nvSpPr>
          <p:spPr>
            <a:xfrm>
              <a:off x="6229968" y="3518710"/>
              <a:ext cx="32601" cy="21611"/>
            </a:xfrm>
            <a:custGeom>
              <a:avLst/>
              <a:gdLst/>
              <a:ahLst/>
              <a:cxnLst/>
              <a:rect l="l" t="t" r="r" b="b"/>
              <a:pathLst>
                <a:path w="1243" h="824" extrusionOk="0">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43"/>
            <p:cNvSpPr/>
            <p:nvPr/>
          </p:nvSpPr>
          <p:spPr>
            <a:xfrm>
              <a:off x="6313004" y="3566156"/>
              <a:ext cx="71208" cy="148448"/>
            </a:xfrm>
            <a:custGeom>
              <a:avLst/>
              <a:gdLst/>
              <a:ahLst/>
              <a:cxnLst/>
              <a:rect l="l" t="t" r="r" b="b"/>
              <a:pathLst>
                <a:path w="2715" h="5660" extrusionOk="0">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43"/>
            <p:cNvSpPr/>
            <p:nvPr/>
          </p:nvSpPr>
          <p:spPr>
            <a:xfrm>
              <a:off x="6313004" y="3596186"/>
              <a:ext cx="17835" cy="94550"/>
            </a:xfrm>
            <a:custGeom>
              <a:avLst/>
              <a:gdLst/>
              <a:ahLst/>
              <a:cxnLst/>
              <a:rect l="l" t="t" r="r" b="b"/>
              <a:pathLst>
                <a:path w="680" h="3605" extrusionOk="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43"/>
            <p:cNvSpPr/>
            <p:nvPr/>
          </p:nvSpPr>
          <p:spPr>
            <a:xfrm>
              <a:off x="6366272" y="3596186"/>
              <a:ext cx="17808" cy="94550"/>
            </a:xfrm>
            <a:custGeom>
              <a:avLst/>
              <a:gdLst/>
              <a:ahLst/>
              <a:cxnLst/>
              <a:rect l="l" t="t" r="r" b="b"/>
              <a:pathLst>
                <a:path w="679" h="3605" extrusionOk="0">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43"/>
            <p:cNvSpPr/>
            <p:nvPr/>
          </p:nvSpPr>
          <p:spPr>
            <a:xfrm>
              <a:off x="6324754" y="3678855"/>
              <a:ext cx="47603" cy="35748"/>
            </a:xfrm>
            <a:custGeom>
              <a:avLst/>
              <a:gdLst/>
              <a:ahLst/>
              <a:cxnLst/>
              <a:rect l="l" t="t" r="r" b="b"/>
              <a:pathLst>
                <a:path w="1815" h="1363" extrusionOk="0">
                  <a:moveTo>
                    <a:pt x="0" y="0"/>
                  </a:moveTo>
                  <a:lnTo>
                    <a:pt x="0" y="1362"/>
                  </a:lnTo>
                  <a:lnTo>
                    <a:pt x="1814" y="1362"/>
                  </a:lnTo>
                  <a:lnTo>
                    <a:pt x="181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43"/>
            <p:cNvSpPr/>
            <p:nvPr/>
          </p:nvSpPr>
          <p:spPr>
            <a:xfrm>
              <a:off x="6345578" y="3690841"/>
              <a:ext cx="5954" cy="23762"/>
            </a:xfrm>
            <a:custGeom>
              <a:avLst/>
              <a:gdLst/>
              <a:ahLst/>
              <a:cxnLst/>
              <a:rect l="l" t="t" r="r" b="b"/>
              <a:pathLst>
                <a:path w="227" h="906" extrusionOk="0">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43"/>
            <p:cNvSpPr/>
            <p:nvPr/>
          </p:nvSpPr>
          <p:spPr>
            <a:xfrm>
              <a:off x="6345578" y="3595819"/>
              <a:ext cx="5954" cy="83194"/>
            </a:xfrm>
            <a:custGeom>
              <a:avLst/>
              <a:gdLst/>
              <a:ahLst/>
              <a:cxnLst/>
              <a:rect l="l" t="t" r="r" b="b"/>
              <a:pathLst>
                <a:path w="227" h="3172" extrusionOk="0">
                  <a:moveTo>
                    <a:pt x="0" y="0"/>
                  </a:moveTo>
                  <a:lnTo>
                    <a:pt x="0" y="3171"/>
                  </a:lnTo>
                  <a:lnTo>
                    <a:pt x="226" y="3171"/>
                  </a:lnTo>
                  <a:lnTo>
                    <a:pt x="226"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43"/>
            <p:cNvSpPr/>
            <p:nvPr/>
          </p:nvSpPr>
          <p:spPr>
            <a:xfrm>
              <a:off x="6336609" y="3566156"/>
              <a:ext cx="23762" cy="29690"/>
            </a:xfrm>
            <a:custGeom>
              <a:avLst/>
              <a:gdLst/>
              <a:ahLst/>
              <a:cxnLst/>
              <a:rect l="l" t="t" r="r" b="b"/>
              <a:pathLst>
                <a:path w="906" h="1132" extrusionOk="0">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43"/>
            <p:cNvSpPr/>
            <p:nvPr/>
          </p:nvSpPr>
          <p:spPr>
            <a:xfrm>
              <a:off x="6324885" y="3518841"/>
              <a:ext cx="47472" cy="53268"/>
            </a:xfrm>
            <a:custGeom>
              <a:avLst/>
              <a:gdLst/>
              <a:ahLst/>
              <a:cxnLst/>
              <a:rect l="l" t="t" r="r" b="b"/>
              <a:pathLst>
                <a:path w="1810" h="2031" extrusionOk="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43"/>
            <p:cNvSpPr/>
            <p:nvPr/>
          </p:nvSpPr>
          <p:spPr>
            <a:xfrm>
              <a:off x="6324754" y="3518710"/>
              <a:ext cx="32706" cy="53452"/>
            </a:xfrm>
            <a:custGeom>
              <a:avLst/>
              <a:gdLst/>
              <a:ahLst/>
              <a:cxnLst/>
              <a:rect l="l" t="t" r="r" b="b"/>
              <a:pathLst>
                <a:path w="1247" h="2038" extrusionOk="0">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43"/>
            <p:cNvSpPr/>
            <p:nvPr/>
          </p:nvSpPr>
          <p:spPr>
            <a:xfrm>
              <a:off x="6324754" y="3518710"/>
              <a:ext cx="47603" cy="23736"/>
            </a:xfrm>
            <a:custGeom>
              <a:avLst/>
              <a:gdLst/>
              <a:ahLst/>
              <a:cxnLst/>
              <a:rect l="l" t="t" r="r" b="b"/>
              <a:pathLst>
                <a:path w="1815" h="905" extrusionOk="0">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43"/>
            <p:cNvSpPr/>
            <p:nvPr/>
          </p:nvSpPr>
          <p:spPr>
            <a:xfrm>
              <a:off x="6324754" y="3518710"/>
              <a:ext cx="32706" cy="21611"/>
            </a:xfrm>
            <a:custGeom>
              <a:avLst/>
              <a:gdLst/>
              <a:ahLst/>
              <a:cxnLst/>
              <a:rect l="l" t="t" r="r" b="b"/>
              <a:pathLst>
                <a:path w="1247" h="824" extrusionOk="0">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43"/>
            <p:cNvSpPr/>
            <p:nvPr/>
          </p:nvSpPr>
          <p:spPr>
            <a:xfrm>
              <a:off x="6407921" y="3566156"/>
              <a:ext cx="71208" cy="148448"/>
            </a:xfrm>
            <a:custGeom>
              <a:avLst/>
              <a:gdLst/>
              <a:ahLst/>
              <a:cxnLst/>
              <a:rect l="l" t="t" r="r" b="b"/>
              <a:pathLst>
                <a:path w="2715" h="5660" extrusionOk="0">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43"/>
            <p:cNvSpPr/>
            <p:nvPr/>
          </p:nvSpPr>
          <p:spPr>
            <a:xfrm>
              <a:off x="6407921" y="3596186"/>
              <a:ext cx="17808" cy="94550"/>
            </a:xfrm>
            <a:custGeom>
              <a:avLst/>
              <a:gdLst/>
              <a:ahLst/>
              <a:cxnLst/>
              <a:rect l="l" t="t" r="r" b="b"/>
              <a:pathLst>
                <a:path w="679" h="3605" extrusionOk="0">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43"/>
            <p:cNvSpPr/>
            <p:nvPr/>
          </p:nvSpPr>
          <p:spPr>
            <a:xfrm>
              <a:off x="6461163" y="3596186"/>
              <a:ext cx="17835" cy="94550"/>
            </a:xfrm>
            <a:custGeom>
              <a:avLst/>
              <a:gdLst/>
              <a:ahLst/>
              <a:cxnLst/>
              <a:rect l="l" t="t" r="r" b="b"/>
              <a:pathLst>
                <a:path w="680" h="3605" extrusionOk="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43"/>
            <p:cNvSpPr/>
            <p:nvPr/>
          </p:nvSpPr>
          <p:spPr>
            <a:xfrm>
              <a:off x="6419776" y="3678855"/>
              <a:ext cx="47472" cy="35748"/>
            </a:xfrm>
            <a:custGeom>
              <a:avLst/>
              <a:gdLst/>
              <a:ahLst/>
              <a:cxnLst/>
              <a:rect l="l" t="t" r="r" b="b"/>
              <a:pathLst>
                <a:path w="1810" h="1363" extrusionOk="0">
                  <a:moveTo>
                    <a:pt x="1" y="0"/>
                  </a:moveTo>
                  <a:lnTo>
                    <a:pt x="1" y="1362"/>
                  </a:lnTo>
                  <a:lnTo>
                    <a:pt x="1810" y="1362"/>
                  </a:lnTo>
                  <a:lnTo>
                    <a:pt x="1810"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43"/>
            <p:cNvSpPr/>
            <p:nvPr/>
          </p:nvSpPr>
          <p:spPr>
            <a:xfrm>
              <a:off x="6440469" y="3690841"/>
              <a:ext cx="6085" cy="23762"/>
            </a:xfrm>
            <a:custGeom>
              <a:avLst/>
              <a:gdLst/>
              <a:ahLst/>
              <a:cxnLst/>
              <a:rect l="l" t="t" r="r" b="b"/>
              <a:pathLst>
                <a:path w="232" h="906" extrusionOk="0">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43"/>
            <p:cNvSpPr/>
            <p:nvPr/>
          </p:nvSpPr>
          <p:spPr>
            <a:xfrm>
              <a:off x="6440469" y="3595819"/>
              <a:ext cx="5954" cy="83194"/>
            </a:xfrm>
            <a:custGeom>
              <a:avLst/>
              <a:gdLst/>
              <a:ahLst/>
              <a:cxnLst/>
              <a:rect l="l" t="t" r="r" b="b"/>
              <a:pathLst>
                <a:path w="227" h="3172" extrusionOk="0">
                  <a:moveTo>
                    <a:pt x="1" y="0"/>
                  </a:moveTo>
                  <a:lnTo>
                    <a:pt x="1" y="3171"/>
                  </a:lnTo>
                  <a:lnTo>
                    <a:pt x="227" y="3171"/>
                  </a:lnTo>
                  <a:lnTo>
                    <a:pt x="227"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43"/>
            <p:cNvSpPr/>
            <p:nvPr/>
          </p:nvSpPr>
          <p:spPr>
            <a:xfrm>
              <a:off x="6431631" y="3566156"/>
              <a:ext cx="23631" cy="29690"/>
            </a:xfrm>
            <a:custGeom>
              <a:avLst/>
              <a:gdLst/>
              <a:ahLst/>
              <a:cxnLst/>
              <a:rect l="l" t="t" r="r" b="b"/>
              <a:pathLst>
                <a:path w="901" h="1132" extrusionOk="0">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43"/>
            <p:cNvSpPr/>
            <p:nvPr/>
          </p:nvSpPr>
          <p:spPr>
            <a:xfrm>
              <a:off x="6419776" y="3518841"/>
              <a:ext cx="47472" cy="53268"/>
            </a:xfrm>
            <a:custGeom>
              <a:avLst/>
              <a:gdLst/>
              <a:ahLst/>
              <a:cxnLst/>
              <a:rect l="l" t="t" r="r" b="b"/>
              <a:pathLst>
                <a:path w="1810" h="2031" extrusionOk="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43"/>
            <p:cNvSpPr/>
            <p:nvPr/>
          </p:nvSpPr>
          <p:spPr>
            <a:xfrm>
              <a:off x="6419671" y="3518710"/>
              <a:ext cx="32679" cy="53452"/>
            </a:xfrm>
            <a:custGeom>
              <a:avLst/>
              <a:gdLst/>
              <a:ahLst/>
              <a:cxnLst/>
              <a:rect l="l" t="t" r="r" b="b"/>
              <a:pathLst>
                <a:path w="1246" h="2038" extrusionOk="0">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43"/>
            <p:cNvSpPr/>
            <p:nvPr/>
          </p:nvSpPr>
          <p:spPr>
            <a:xfrm>
              <a:off x="6419645" y="3518710"/>
              <a:ext cx="47472" cy="23736"/>
            </a:xfrm>
            <a:custGeom>
              <a:avLst/>
              <a:gdLst/>
              <a:ahLst/>
              <a:cxnLst/>
              <a:rect l="l" t="t" r="r" b="b"/>
              <a:pathLst>
                <a:path w="1810" h="905" extrusionOk="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43"/>
            <p:cNvSpPr/>
            <p:nvPr/>
          </p:nvSpPr>
          <p:spPr>
            <a:xfrm>
              <a:off x="6419776" y="3518710"/>
              <a:ext cx="32575" cy="21611"/>
            </a:xfrm>
            <a:custGeom>
              <a:avLst/>
              <a:gdLst/>
              <a:ahLst/>
              <a:cxnLst/>
              <a:rect l="l" t="t" r="r" b="b"/>
              <a:pathLst>
                <a:path w="1242" h="824" extrusionOk="0">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43"/>
            <p:cNvSpPr/>
            <p:nvPr/>
          </p:nvSpPr>
          <p:spPr>
            <a:xfrm>
              <a:off x="6502812" y="3566156"/>
              <a:ext cx="71339" cy="148448"/>
            </a:xfrm>
            <a:custGeom>
              <a:avLst/>
              <a:gdLst/>
              <a:ahLst/>
              <a:cxnLst/>
              <a:rect l="l" t="t" r="r" b="b"/>
              <a:pathLst>
                <a:path w="2720" h="5660" extrusionOk="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43"/>
            <p:cNvSpPr/>
            <p:nvPr/>
          </p:nvSpPr>
          <p:spPr>
            <a:xfrm>
              <a:off x="6502812" y="3596186"/>
              <a:ext cx="17835" cy="94550"/>
            </a:xfrm>
            <a:custGeom>
              <a:avLst/>
              <a:gdLst/>
              <a:ahLst/>
              <a:cxnLst/>
              <a:rect l="l" t="t" r="r" b="b"/>
              <a:pathLst>
                <a:path w="680" h="3605" extrusionOk="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43"/>
            <p:cNvSpPr/>
            <p:nvPr/>
          </p:nvSpPr>
          <p:spPr>
            <a:xfrm>
              <a:off x="6556211" y="3596186"/>
              <a:ext cx="17808" cy="94550"/>
            </a:xfrm>
            <a:custGeom>
              <a:avLst/>
              <a:gdLst/>
              <a:ahLst/>
              <a:cxnLst/>
              <a:rect l="l" t="t" r="r" b="b"/>
              <a:pathLst>
                <a:path w="679" h="3605" extrusionOk="0">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43"/>
            <p:cNvSpPr/>
            <p:nvPr/>
          </p:nvSpPr>
          <p:spPr>
            <a:xfrm>
              <a:off x="6514667" y="3678855"/>
              <a:ext cx="47498" cy="35748"/>
            </a:xfrm>
            <a:custGeom>
              <a:avLst/>
              <a:gdLst/>
              <a:ahLst/>
              <a:cxnLst/>
              <a:rect l="l" t="t" r="r" b="b"/>
              <a:pathLst>
                <a:path w="1811" h="1363" extrusionOk="0">
                  <a:moveTo>
                    <a:pt x="1" y="0"/>
                  </a:moveTo>
                  <a:lnTo>
                    <a:pt x="1" y="1362"/>
                  </a:lnTo>
                  <a:lnTo>
                    <a:pt x="1810" y="1362"/>
                  </a:lnTo>
                  <a:lnTo>
                    <a:pt x="1810"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43"/>
            <p:cNvSpPr/>
            <p:nvPr/>
          </p:nvSpPr>
          <p:spPr>
            <a:xfrm>
              <a:off x="6535492" y="3690841"/>
              <a:ext cx="5980" cy="23762"/>
            </a:xfrm>
            <a:custGeom>
              <a:avLst/>
              <a:gdLst/>
              <a:ahLst/>
              <a:cxnLst/>
              <a:rect l="l" t="t" r="r" b="b"/>
              <a:pathLst>
                <a:path w="228" h="906" extrusionOk="0">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43"/>
            <p:cNvSpPr/>
            <p:nvPr/>
          </p:nvSpPr>
          <p:spPr>
            <a:xfrm>
              <a:off x="6535387" y="3595819"/>
              <a:ext cx="5954" cy="83194"/>
            </a:xfrm>
            <a:custGeom>
              <a:avLst/>
              <a:gdLst/>
              <a:ahLst/>
              <a:cxnLst/>
              <a:rect l="l" t="t" r="r" b="b"/>
              <a:pathLst>
                <a:path w="227" h="3172" extrusionOk="0">
                  <a:moveTo>
                    <a:pt x="0" y="0"/>
                  </a:moveTo>
                  <a:lnTo>
                    <a:pt x="0" y="3171"/>
                  </a:lnTo>
                  <a:lnTo>
                    <a:pt x="226" y="3171"/>
                  </a:lnTo>
                  <a:lnTo>
                    <a:pt x="226" y="0"/>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43"/>
            <p:cNvSpPr/>
            <p:nvPr/>
          </p:nvSpPr>
          <p:spPr>
            <a:xfrm>
              <a:off x="6526548" y="3566156"/>
              <a:ext cx="23736" cy="29690"/>
            </a:xfrm>
            <a:custGeom>
              <a:avLst/>
              <a:gdLst/>
              <a:ahLst/>
              <a:cxnLst/>
              <a:rect l="l" t="t" r="r" b="b"/>
              <a:pathLst>
                <a:path w="905" h="1132" extrusionOk="0">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43"/>
            <p:cNvSpPr/>
            <p:nvPr/>
          </p:nvSpPr>
          <p:spPr>
            <a:xfrm>
              <a:off x="6514798" y="3518841"/>
              <a:ext cx="47367" cy="53268"/>
            </a:xfrm>
            <a:custGeom>
              <a:avLst/>
              <a:gdLst/>
              <a:ahLst/>
              <a:cxnLst/>
              <a:rect l="l" t="t" r="r" b="b"/>
              <a:pathLst>
                <a:path w="1806" h="2031" extrusionOk="0">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43"/>
            <p:cNvSpPr/>
            <p:nvPr/>
          </p:nvSpPr>
          <p:spPr>
            <a:xfrm>
              <a:off x="6514588" y="3518710"/>
              <a:ext cx="32811" cy="53452"/>
            </a:xfrm>
            <a:custGeom>
              <a:avLst/>
              <a:gdLst/>
              <a:ahLst/>
              <a:cxnLst/>
              <a:rect l="l" t="t" r="r" b="b"/>
              <a:pathLst>
                <a:path w="1251" h="2038" extrusionOk="0">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43"/>
            <p:cNvSpPr/>
            <p:nvPr/>
          </p:nvSpPr>
          <p:spPr>
            <a:xfrm>
              <a:off x="6514667" y="3518710"/>
              <a:ext cx="47498" cy="23736"/>
            </a:xfrm>
            <a:custGeom>
              <a:avLst/>
              <a:gdLst/>
              <a:ahLst/>
              <a:cxnLst/>
              <a:rect l="l" t="t" r="r" b="b"/>
              <a:pathLst>
                <a:path w="1811" h="905" extrusionOk="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43"/>
            <p:cNvSpPr/>
            <p:nvPr/>
          </p:nvSpPr>
          <p:spPr>
            <a:xfrm>
              <a:off x="6514667" y="3518710"/>
              <a:ext cx="32601" cy="21611"/>
            </a:xfrm>
            <a:custGeom>
              <a:avLst/>
              <a:gdLst/>
              <a:ahLst/>
              <a:cxnLst/>
              <a:rect l="l" t="t" r="r" b="b"/>
              <a:pathLst>
                <a:path w="1243" h="824" extrusionOk="0">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43"/>
            <p:cNvSpPr/>
            <p:nvPr/>
          </p:nvSpPr>
          <p:spPr>
            <a:xfrm>
              <a:off x="6212684" y="3412436"/>
              <a:ext cx="366765" cy="307832"/>
            </a:xfrm>
            <a:custGeom>
              <a:avLst/>
              <a:gdLst/>
              <a:ahLst/>
              <a:cxnLst/>
              <a:rect l="l" t="t" r="r" b="b"/>
              <a:pathLst>
                <a:path w="13984" h="11737" extrusionOk="0">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7" name="Google Shape;11477;p43"/>
          <p:cNvGrpSpPr/>
          <p:nvPr/>
        </p:nvGrpSpPr>
        <p:grpSpPr>
          <a:xfrm>
            <a:off x="8292367" y="4876221"/>
            <a:ext cx="441376" cy="372121"/>
            <a:chOff x="7092669" y="3411571"/>
            <a:chExt cx="366896" cy="309327"/>
          </a:xfrm>
        </p:grpSpPr>
        <p:sp>
          <p:nvSpPr>
            <p:cNvPr id="11478" name="Google Shape;11478;p43"/>
            <p:cNvSpPr/>
            <p:nvPr/>
          </p:nvSpPr>
          <p:spPr>
            <a:xfrm>
              <a:off x="7098098" y="3416869"/>
              <a:ext cx="356038" cy="298600"/>
            </a:xfrm>
            <a:custGeom>
              <a:avLst/>
              <a:gdLst/>
              <a:ahLst/>
              <a:cxnLst/>
              <a:rect l="l" t="t" r="r" b="b"/>
              <a:pathLst>
                <a:path w="13575" h="11385" extrusionOk="0">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43"/>
            <p:cNvSpPr/>
            <p:nvPr/>
          </p:nvSpPr>
          <p:spPr>
            <a:xfrm>
              <a:off x="7184308" y="3491565"/>
              <a:ext cx="183750" cy="183776"/>
            </a:xfrm>
            <a:custGeom>
              <a:avLst/>
              <a:gdLst/>
              <a:ahLst/>
              <a:cxnLst/>
              <a:rect l="l" t="t" r="r" b="b"/>
              <a:pathLst>
                <a:path w="7006" h="7007" extrusionOk="0">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43"/>
            <p:cNvSpPr/>
            <p:nvPr/>
          </p:nvSpPr>
          <p:spPr>
            <a:xfrm>
              <a:off x="7207257" y="3514540"/>
              <a:ext cx="137852" cy="137826"/>
            </a:xfrm>
            <a:custGeom>
              <a:avLst/>
              <a:gdLst/>
              <a:ahLst/>
              <a:cxnLst/>
              <a:rect l="l" t="t" r="r" b="b"/>
              <a:pathLst>
                <a:path w="5256" h="5255" extrusionOk="0">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43"/>
            <p:cNvSpPr/>
            <p:nvPr/>
          </p:nvSpPr>
          <p:spPr>
            <a:xfrm>
              <a:off x="7241720" y="3589131"/>
              <a:ext cx="68926" cy="63182"/>
            </a:xfrm>
            <a:custGeom>
              <a:avLst/>
              <a:gdLst/>
              <a:ahLst/>
              <a:cxnLst/>
              <a:rect l="l" t="t" r="r" b="b"/>
              <a:pathLst>
                <a:path w="2628" h="2409" extrusionOk="0">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43"/>
            <p:cNvSpPr/>
            <p:nvPr/>
          </p:nvSpPr>
          <p:spPr>
            <a:xfrm>
              <a:off x="7203480" y="3416869"/>
              <a:ext cx="130141" cy="34463"/>
            </a:xfrm>
            <a:custGeom>
              <a:avLst/>
              <a:gdLst/>
              <a:ahLst/>
              <a:cxnLst/>
              <a:rect l="l" t="t" r="r" b="b"/>
              <a:pathLst>
                <a:path w="4962" h="1314" extrusionOk="0">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43"/>
            <p:cNvSpPr/>
            <p:nvPr/>
          </p:nvSpPr>
          <p:spPr>
            <a:xfrm>
              <a:off x="7247385" y="3416869"/>
              <a:ext cx="86236" cy="34463"/>
            </a:xfrm>
            <a:custGeom>
              <a:avLst/>
              <a:gdLst/>
              <a:ahLst/>
              <a:cxnLst/>
              <a:rect l="l" t="t" r="r" b="b"/>
              <a:pathLst>
                <a:path w="3288" h="1314" extrusionOk="0">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43"/>
            <p:cNvSpPr/>
            <p:nvPr/>
          </p:nvSpPr>
          <p:spPr>
            <a:xfrm>
              <a:off x="7098098" y="3686802"/>
              <a:ext cx="356038" cy="28667"/>
            </a:xfrm>
            <a:custGeom>
              <a:avLst/>
              <a:gdLst/>
              <a:ahLst/>
              <a:cxnLst/>
              <a:rect l="l" t="t" r="r" b="b"/>
              <a:pathLst>
                <a:path w="13575" h="1093" extrusionOk="0">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43"/>
            <p:cNvSpPr/>
            <p:nvPr/>
          </p:nvSpPr>
          <p:spPr>
            <a:xfrm>
              <a:off x="7241720" y="3607307"/>
              <a:ext cx="68926" cy="45006"/>
            </a:xfrm>
            <a:custGeom>
              <a:avLst/>
              <a:gdLst/>
              <a:ahLst/>
              <a:cxnLst/>
              <a:rect l="l" t="t" r="r" b="b"/>
              <a:pathLst>
                <a:path w="2628" h="1716" extrusionOk="0">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43"/>
            <p:cNvSpPr/>
            <p:nvPr/>
          </p:nvSpPr>
          <p:spPr>
            <a:xfrm>
              <a:off x="7253207" y="3543180"/>
              <a:ext cx="45951" cy="51773"/>
            </a:xfrm>
            <a:custGeom>
              <a:avLst/>
              <a:gdLst/>
              <a:ahLst/>
              <a:cxnLst/>
              <a:rect l="l" t="t" r="r" b="b"/>
              <a:pathLst>
                <a:path w="1752" h="1974" extrusionOk="0">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43"/>
            <p:cNvSpPr/>
            <p:nvPr/>
          </p:nvSpPr>
          <p:spPr>
            <a:xfrm>
              <a:off x="7253102" y="3543180"/>
              <a:ext cx="31683" cy="51747"/>
            </a:xfrm>
            <a:custGeom>
              <a:avLst/>
              <a:gdLst/>
              <a:ahLst/>
              <a:cxnLst/>
              <a:rect l="l" t="t" r="r" b="b"/>
              <a:pathLst>
                <a:path w="1208" h="1973" extrusionOk="0">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43"/>
            <p:cNvSpPr/>
            <p:nvPr/>
          </p:nvSpPr>
          <p:spPr>
            <a:xfrm>
              <a:off x="7253207" y="3543180"/>
              <a:ext cx="45951" cy="23002"/>
            </a:xfrm>
            <a:custGeom>
              <a:avLst/>
              <a:gdLst/>
              <a:ahLst/>
              <a:cxnLst/>
              <a:rect l="l" t="t" r="r" b="b"/>
              <a:pathLst>
                <a:path w="1752" h="877" extrusionOk="0">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43"/>
            <p:cNvSpPr/>
            <p:nvPr/>
          </p:nvSpPr>
          <p:spPr>
            <a:xfrm>
              <a:off x="7253207" y="3543180"/>
              <a:ext cx="31578" cy="20982"/>
            </a:xfrm>
            <a:custGeom>
              <a:avLst/>
              <a:gdLst/>
              <a:ahLst/>
              <a:cxnLst/>
              <a:rect l="l" t="t" r="r" b="b"/>
              <a:pathLst>
                <a:path w="1204" h="800" extrusionOk="0">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43"/>
            <p:cNvSpPr/>
            <p:nvPr/>
          </p:nvSpPr>
          <p:spPr>
            <a:xfrm>
              <a:off x="7241720" y="3617509"/>
              <a:ext cx="17179" cy="32601"/>
            </a:xfrm>
            <a:custGeom>
              <a:avLst/>
              <a:gdLst/>
              <a:ahLst/>
              <a:cxnLst/>
              <a:rect l="l" t="t" r="r" b="b"/>
              <a:pathLst>
                <a:path w="655" h="1243" extrusionOk="0">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43"/>
            <p:cNvSpPr/>
            <p:nvPr/>
          </p:nvSpPr>
          <p:spPr>
            <a:xfrm>
              <a:off x="7293335" y="3617509"/>
              <a:ext cx="17310" cy="32601"/>
            </a:xfrm>
            <a:custGeom>
              <a:avLst/>
              <a:gdLst/>
              <a:ahLst/>
              <a:cxnLst/>
              <a:rect l="l" t="t" r="r" b="b"/>
              <a:pathLst>
                <a:path w="660" h="1243" extrusionOk="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43"/>
            <p:cNvSpPr/>
            <p:nvPr/>
          </p:nvSpPr>
          <p:spPr>
            <a:xfrm>
              <a:off x="7092669" y="3411571"/>
              <a:ext cx="366896" cy="309327"/>
            </a:xfrm>
            <a:custGeom>
              <a:avLst/>
              <a:gdLst/>
              <a:ahLst/>
              <a:cxnLst/>
              <a:rect l="l" t="t" r="r" b="b"/>
              <a:pathLst>
                <a:path w="13989" h="11794" extrusionOk="0">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43"/>
            <p:cNvSpPr/>
            <p:nvPr/>
          </p:nvSpPr>
          <p:spPr>
            <a:xfrm>
              <a:off x="7196031" y="3509111"/>
              <a:ext cx="154375" cy="148631"/>
            </a:xfrm>
            <a:custGeom>
              <a:avLst/>
              <a:gdLst/>
              <a:ahLst/>
              <a:cxnLst/>
              <a:rect l="l" t="t" r="r" b="b"/>
              <a:pathLst>
                <a:path w="5886" h="5667" extrusionOk="0">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43"/>
            <p:cNvSpPr/>
            <p:nvPr/>
          </p:nvSpPr>
          <p:spPr>
            <a:xfrm>
              <a:off x="7169279" y="3486162"/>
              <a:ext cx="170662" cy="158886"/>
            </a:xfrm>
            <a:custGeom>
              <a:avLst/>
              <a:gdLst/>
              <a:ahLst/>
              <a:cxnLst/>
              <a:rect l="l" t="t" r="r" b="b"/>
              <a:pathLst>
                <a:path w="6507" h="6058" extrusionOk="0">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43"/>
            <p:cNvSpPr/>
            <p:nvPr/>
          </p:nvSpPr>
          <p:spPr>
            <a:xfrm>
              <a:off x="7211532" y="3521700"/>
              <a:ext cx="171554" cy="159070"/>
            </a:xfrm>
            <a:custGeom>
              <a:avLst/>
              <a:gdLst/>
              <a:ahLst/>
              <a:cxnLst/>
              <a:rect l="l" t="t" r="r" b="b"/>
              <a:pathLst>
                <a:path w="6541" h="6065" extrusionOk="0">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6" name="Google Shape;11496;p43"/>
          <p:cNvGrpSpPr/>
          <p:nvPr/>
        </p:nvGrpSpPr>
        <p:grpSpPr>
          <a:xfrm>
            <a:off x="8821772" y="4869217"/>
            <a:ext cx="441376" cy="385972"/>
            <a:chOff x="7532740" y="3405748"/>
            <a:chExt cx="366896" cy="320841"/>
          </a:xfrm>
        </p:grpSpPr>
        <p:sp>
          <p:nvSpPr>
            <p:cNvPr id="11497" name="Google Shape;11497;p43"/>
            <p:cNvSpPr/>
            <p:nvPr/>
          </p:nvSpPr>
          <p:spPr>
            <a:xfrm>
              <a:off x="7538169" y="3491565"/>
              <a:ext cx="356038" cy="229727"/>
            </a:xfrm>
            <a:custGeom>
              <a:avLst/>
              <a:gdLst/>
              <a:ahLst/>
              <a:cxnLst/>
              <a:rect l="l" t="t" r="r" b="b"/>
              <a:pathLst>
                <a:path w="13575" h="8759" extrusionOk="0">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43"/>
            <p:cNvSpPr/>
            <p:nvPr/>
          </p:nvSpPr>
          <p:spPr>
            <a:xfrm>
              <a:off x="7538169" y="3491565"/>
              <a:ext cx="355907" cy="17205"/>
            </a:xfrm>
            <a:custGeom>
              <a:avLst/>
              <a:gdLst/>
              <a:ahLst/>
              <a:cxnLst/>
              <a:rect l="l" t="t" r="r" b="b"/>
              <a:pathLst>
                <a:path w="13570" h="656" extrusionOk="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43"/>
            <p:cNvSpPr/>
            <p:nvPr/>
          </p:nvSpPr>
          <p:spPr>
            <a:xfrm>
              <a:off x="7572501" y="3537515"/>
              <a:ext cx="114981" cy="149313"/>
            </a:xfrm>
            <a:custGeom>
              <a:avLst/>
              <a:gdLst/>
              <a:ahLst/>
              <a:cxnLst/>
              <a:rect l="l" t="t" r="r" b="b"/>
              <a:pathLst>
                <a:path w="4384" h="5693" extrusionOk="0">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43"/>
            <p:cNvSpPr/>
            <p:nvPr/>
          </p:nvSpPr>
          <p:spPr>
            <a:xfrm>
              <a:off x="7721919" y="3537384"/>
              <a:ext cx="137826" cy="23106"/>
            </a:xfrm>
            <a:custGeom>
              <a:avLst/>
              <a:gdLst/>
              <a:ahLst/>
              <a:cxnLst/>
              <a:rect l="l" t="t" r="r" b="b"/>
              <a:pathLst>
                <a:path w="5255" h="881" extrusionOk="0">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43"/>
            <p:cNvSpPr/>
            <p:nvPr/>
          </p:nvSpPr>
          <p:spPr>
            <a:xfrm>
              <a:off x="7721919" y="3583440"/>
              <a:ext cx="103363" cy="23002"/>
            </a:xfrm>
            <a:custGeom>
              <a:avLst/>
              <a:gdLst/>
              <a:ahLst/>
              <a:cxnLst/>
              <a:rect l="l" t="t" r="r" b="b"/>
              <a:pathLst>
                <a:path w="3941" h="877" extrusionOk="0">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43"/>
            <p:cNvSpPr/>
            <p:nvPr/>
          </p:nvSpPr>
          <p:spPr>
            <a:xfrm>
              <a:off x="7687456" y="3411177"/>
              <a:ext cx="57438" cy="103389"/>
            </a:xfrm>
            <a:custGeom>
              <a:avLst/>
              <a:gdLst/>
              <a:ahLst/>
              <a:cxnLst/>
              <a:rect l="l" t="t" r="r" b="b"/>
              <a:pathLst>
                <a:path w="2190" h="3942" extrusionOk="0">
                  <a:moveTo>
                    <a:pt x="0" y="1"/>
                  </a:moveTo>
                  <a:lnTo>
                    <a:pt x="438" y="3942"/>
                  </a:lnTo>
                  <a:lnTo>
                    <a:pt x="1752" y="3942"/>
                  </a:lnTo>
                  <a:lnTo>
                    <a:pt x="2190"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43"/>
            <p:cNvSpPr/>
            <p:nvPr/>
          </p:nvSpPr>
          <p:spPr>
            <a:xfrm>
              <a:off x="7595581" y="3612080"/>
              <a:ext cx="69057" cy="74748"/>
            </a:xfrm>
            <a:custGeom>
              <a:avLst/>
              <a:gdLst/>
              <a:ahLst/>
              <a:cxnLst/>
              <a:rect l="l" t="t" r="r" b="b"/>
              <a:pathLst>
                <a:path w="2633" h="2850" extrusionOk="0">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43"/>
            <p:cNvSpPr/>
            <p:nvPr/>
          </p:nvSpPr>
          <p:spPr>
            <a:xfrm>
              <a:off x="7595581" y="3630256"/>
              <a:ext cx="68926" cy="56573"/>
            </a:xfrm>
            <a:custGeom>
              <a:avLst/>
              <a:gdLst/>
              <a:ahLst/>
              <a:cxnLst/>
              <a:rect l="l" t="t" r="r" b="b"/>
              <a:pathLst>
                <a:path w="2628" h="2157" extrusionOk="0">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43"/>
            <p:cNvSpPr/>
            <p:nvPr/>
          </p:nvSpPr>
          <p:spPr>
            <a:xfrm>
              <a:off x="7595581" y="3640484"/>
              <a:ext cx="17310" cy="46344"/>
            </a:xfrm>
            <a:custGeom>
              <a:avLst/>
              <a:gdLst/>
              <a:ahLst/>
              <a:cxnLst/>
              <a:rect l="l" t="t" r="r" b="b"/>
              <a:pathLst>
                <a:path w="660" h="1767" extrusionOk="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43"/>
            <p:cNvSpPr/>
            <p:nvPr/>
          </p:nvSpPr>
          <p:spPr>
            <a:xfrm>
              <a:off x="7647328" y="3640484"/>
              <a:ext cx="17179" cy="46344"/>
            </a:xfrm>
            <a:custGeom>
              <a:avLst/>
              <a:gdLst/>
              <a:ahLst/>
              <a:cxnLst/>
              <a:rect l="l" t="t" r="r" b="b"/>
              <a:pathLst>
                <a:path w="655" h="1767" extrusionOk="0">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43"/>
            <p:cNvSpPr/>
            <p:nvPr/>
          </p:nvSpPr>
          <p:spPr>
            <a:xfrm>
              <a:off x="7607069" y="3566156"/>
              <a:ext cx="45951" cy="51773"/>
            </a:xfrm>
            <a:custGeom>
              <a:avLst/>
              <a:gdLst/>
              <a:ahLst/>
              <a:cxnLst/>
              <a:rect l="l" t="t" r="r" b="b"/>
              <a:pathLst>
                <a:path w="1752" h="1974" extrusionOk="0">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43"/>
            <p:cNvSpPr/>
            <p:nvPr/>
          </p:nvSpPr>
          <p:spPr>
            <a:xfrm>
              <a:off x="7607069" y="3566156"/>
              <a:ext cx="31578" cy="51747"/>
            </a:xfrm>
            <a:custGeom>
              <a:avLst/>
              <a:gdLst/>
              <a:ahLst/>
              <a:cxnLst/>
              <a:rect l="l" t="t" r="r" b="b"/>
              <a:pathLst>
                <a:path w="1204" h="1973" extrusionOk="0">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43"/>
            <p:cNvSpPr/>
            <p:nvPr/>
          </p:nvSpPr>
          <p:spPr>
            <a:xfrm>
              <a:off x="7607069" y="3566156"/>
              <a:ext cx="45951" cy="23002"/>
            </a:xfrm>
            <a:custGeom>
              <a:avLst/>
              <a:gdLst/>
              <a:ahLst/>
              <a:cxnLst/>
              <a:rect l="l" t="t" r="r" b="b"/>
              <a:pathLst>
                <a:path w="1752" h="877" extrusionOk="0">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43"/>
            <p:cNvSpPr/>
            <p:nvPr/>
          </p:nvSpPr>
          <p:spPr>
            <a:xfrm>
              <a:off x="7607069" y="3566156"/>
              <a:ext cx="31578" cy="20982"/>
            </a:xfrm>
            <a:custGeom>
              <a:avLst/>
              <a:gdLst/>
              <a:ahLst/>
              <a:cxnLst/>
              <a:rect l="l" t="t" r="r" b="b"/>
              <a:pathLst>
                <a:path w="1204" h="800" extrusionOk="0">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43"/>
            <p:cNvSpPr/>
            <p:nvPr/>
          </p:nvSpPr>
          <p:spPr>
            <a:xfrm>
              <a:off x="7532740" y="3405748"/>
              <a:ext cx="366896" cy="320841"/>
            </a:xfrm>
            <a:custGeom>
              <a:avLst/>
              <a:gdLst/>
              <a:ahLst/>
              <a:cxnLst/>
              <a:rect l="l" t="t" r="r" b="b"/>
              <a:pathLst>
                <a:path w="13989" h="12233" extrusionOk="0">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43"/>
            <p:cNvSpPr/>
            <p:nvPr/>
          </p:nvSpPr>
          <p:spPr>
            <a:xfrm>
              <a:off x="7567177" y="3532086"/>
              <a:ext cx="125603" cy="159909"/>
            </a:xfrm>
            <a:custGeom>
              <a:avLst/>
              <a:gdLst/>
              <a:ahLst/>
              <a:cxnLst/>
              <a:rect l="l" t="t" r="r" b="b"/>
              <a:pathLst>
                <a:path w="4789" h="6097" extrusionOk="0">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43"/>
            <p:cNvSpPr/>
            <p:nvPr/>
          </p:nvSpPr>
          <p:spPr>
            <a:xfrm>
              <a:off x="7716621" y="3532086"/>
              <a:ext cx="148421" cy="33597"/>
            </a:xfrm>
            <a:custGeom>
              <a:avLst/>
              <a:gdLst/>
              <a:ahLst/>
              <a:cxnLst/>
              <a:rect l="l" t="t" r="r" b="b"/>
              <a:pathLst>
                <a:path w="5659" h="1281" extrusionOk="0">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43"/>
            <p:cNvSpPr/>
            <p:nvPr/>
          </p:nvSpPr>
          <p:spPr>
            <a:xfrm>
              <a:off x="7716621" y="3578011"/>
              <a:ext cx="113958" cy="33597"/>
            </a:xfrm>
            <a:custGeom>
              <a:avLst/>
              <a:gdLst/>
              <a:ahLst/>
              <a:cxnLst/>
              <a:rect l="l" t="t" r="r" b="b"/>
              <a:pathLst>
                <a:path w="4345" h="1281" extrusionOk="0">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43"/>
            <p:cNvSpPr/>
            <p:nvPr/>
          </p:nvSpPr>
          <p:spPr>
            <a:xfrm>
              <a:off x="7714444" y="3623935"/>
              <a:ext cx="72362" cy="10780"/>
            </a:xfrm>
            <a:custGeom>
              <a:avLst/>
              <a:gdLst/>
              <a:ahLst/>
              <a:cxnLst/>
              <a:rect l="l" t="t" r="r" b="b"/>
              <a:pathLst>
                <a:path w="2759" h="411" extrusionOk="0">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43"/>
            <p:cNvSpPr/>
            <p:nvPr/>
          </p:nvSpPr>
          <p:spPr>
            <a:xfrm>
              <a:off x="7794831" y="3623935"/>
              <a:ext cx="37138" cy="10780"/>
            </a:xfrm>
            <a:custGeom>
              <a:avLst/>
              <a:gdLst/>
              <a:ahLst/>
              <a:cxnLst/>
              <a:rect l="l" t="t" r="r" b="b"/>
              <a:pathLst>
                <a:path w="1416" h="411" extrusionOk="0">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43"/>
            <p:cNvSpPr/>
            <p:nvPr/>
          </p:nvSpPr>
          <p:spPr>
            <a:xfrm>
              <a:off x="7714444" y="3658398"/>
              <a:ext cx="26437" cy="10780"/>
            </a:xfrm>
            <a:custGeom>
              <a:avLst/>
              <a:gdLst/>
              <a:ahLst/>
              <a:cxnLst/>
              <a:rect l="l" t="t" r="r" b="b"/>
              <a:pathLst>
                <a:path w="1008" h="411" extrusionOk="0">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43"/>
            <p:cNvSpPr/>
            <p:nvPr/>
          </p:nvSpPr>
          <p:spPr>
            <a:xfrm>
              <a:off x="7748907" y="3658398"/>
              <a:ext cx="60218" cy="10780"/>
            </a:xfrm>
            <a:custGeom>
              <a:avLst/>
              <a:gdLst/>
              <a:ahLst/>
              <a:cxnLst/>
              <a:rect l="l" t="t" r="r" b="b"/>
              <a:pathLst>
                <a:path w="2296" h="411" extrusionOk="0">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43"/>
            <p:cNvSpPr/>
            <p:nvPr/>
          </p:nvSpPr>
          <p:spPr>
            <a:xfrm>
              <a:off x="7714444" y="3681373"/>
              <a:ext cx="26437" cy="10780"/>
            </a:xfrm>
            <a:custGeom>
              <a:avLst/>
              <a:gdLst/>
              <a:ahLst/>
              <a:cxnLst/>
              <a:rect l="l" t="t" r="r" b="b"/>
              <a:pathLst>
                <a:path w="1008" h="411" extrusionOk="0">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43"/>
            <p:cNvSpPr/>
            <p:nvPr/>
          </p:nvSpPr>
          <p:spPr>
            <a:xfrm>
              <a:off x="7748907" y="3681373"/>
              <a:ext cx="60218" cy="10780"/>
            </a:xfrm>
            <a:custGeom>
              <a:avLst/>
              <a:gdLst/>
              <a:ahLst/>
              <a:cxnLst/>
              <a:rect l="l" t="t" r="r" b="b"/>
              <a:pathLst>
                <a:path w="2296" h="411" extrusionOk="0">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43"/>
            <p:cNvSpPr/>
            <p:nvPr/>
          </p:nvSpPr>
          <p:spPr>
            <a:xfrm>
              <a:off x="7709408" y="3486136"/>
              <a:ext cx="14294" cy="10780"/>
            </a:xfrm>
            <a:custGeom>
              <a:avLst/>
              <a:gdLst/>
              <a:ahLst/>
              <a:cxnLst/>
              <a:rect l="l" t="t" r="r" b="b"/>
              <a:pathLst>
                <a:path w="545" h="411" extrusionOk="0">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2" name="Google Shape;11522;p43"/>
          <p:cNvGrpSpPr/>
          <p:nvPr/>
        </p:nvGrpSpPr>
        <p:grpSpPr>
          <a:xfrm>
            <a:off x="9351147" y="4855555"/>
            <a:ext cx="441376" cy="413453"/>
            <a:chOff x="7972785" y="3394392"/>
            <a:chExt cx="366896" cy="343685"/>
          </a:xfrm>
        </p:grpSpPr>
        <p:sp>
          <p:nvSpPr>
            <p:cNvPr id="11523" name="Google Shape;11523;p43"/>
            <p:cNvSpPr/>
            <p:nvPr/>
          </p:nvSpPr>
          <p:spPr>
            <a:xfrm>
              <a:off x="7978345" y="3469350"/>
              <a:ext cx="355907" cy="263167"/>
            </a:xfrm>
            <a:custGeom>
              <a:avLst/>
              <a:gdLst/>
              <a:ahLst/>
              <a:cxnLst/>
              <a:rect l="l" t="t" r="r" b="b"/>
              <a:pathLst>
                <a:path w="13570" h="10034" extrusionOk="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43"/>
            <p:cNvSpPr/>
            <p:nvPr/>
          </p:nvSpPr>
          <p:spPr>
            <a:xfrm>
              <a:off x="7978083" y="3469350"/>
              <a:ext cx="178242" cy="263167"/>
            </a:xfrm>
            <a:custGeom>
              <a:avLst/>
              <a:gdLst/>
              <a:ahLst/>
              <a:cxnLst/>
              <a:rect l="l" t="t" r="r" b="b"/>
              <a:pathLst>
                <a:path w="6796" h="10034" extrusionOk="0">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43"/>
            <p:cNvSpPr/>
            <p:nvPr/>
          </p:nvSpPr>
          <p:spPr>
            <a:xfrm>
              <a:off x="8009136" y="3500141"/>
              <a:ext cx="294194" cy="201585"/>
            </a:xfrm>
            <a:custGeom>
              <a:avLst/>
              <a:gdLst/>
              <a:ahLst/>
              <a:cxnLst/>
              <a:rect l="l" t="t" r="r" b="b"/>
              <a:pathLst>
                <a:path w="11217" h="7686" extrusionOk="0">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43"/>
            <p:cNvSpPr/>
            <p:nvPr/>
          </p:nvSpPr>
          <p:spPr>
            <a:xfrm>
              <a:off x="8009136" y="3500141"/>
              <a:ext cx="147189" cy="201585"/>
            </a:xfrm>
            <a:custGeom>
              <a:avLst/>
              <a:gdLst/>
              <a:ahLst/>
              <a:cxnLst/>
              <a:rect l="l" t="t" r="r" b="b"/>
              <a:pathLst>
                <a:path w="5612" h="7686" extrusionOk="0">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43"/>
            <p:cNvSpPr/>
            <p:nvPr/>
          </p:nvSpPr>
          <p:spPr>
            <a:xfrm>
              <a:off x="8086376" y="3399821"/>
              <a:ext cx="139714" cy="116634"/>
            </a:xfrm>
            <a:custGeom>
              <a:avLst/>
              <a:gdLst/>
              <a:ahLst/>
              <a:cxnLst/>
              <a:rect l="l" t="t" r="r" b="b"/>
              <a:pathLst>
                <a:path w="5327" h="4447" extrusionOk="0">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43"/>
            <p:cNvSpPr/>
            <p:nvPr/>
          </p:nvSpPr>
          <p:spPr>
            <a:xfrm>
              <a:off x="8077170" y="3622178"/>
              <a:ext cx="40521" cy="34778"/>
            </a:xfrm>
            <a:custGeom>
              <a:avLst/>
              <a:gdLst/>
              <a:ahLst/>
              <a:cxnLst/>
              <a:rect l="l" t="t" r="r" b="b"/>
              <a:pathLst>
                <a:path w="1545" h="1326" extrusionOk="0">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43"/>
            <p:cNvSpPr/>
            <p:nvPr/>
          </p:nvSpPr>
          <p:spPr>
            <a:xfrm>
              <a:off x="8140169" y="3556373"/>
              <a:ext cx="39840" cy="35014"/>
            </a:xfrm>
            <a:custGeom>
              <a:avLst/>
              <a:gdLst/>
              <a:ahLst/>
              <a:cxnLst/>
              <a:rect l="l" t="t" r="r" b="b"/>
              <a:pathLst>
                <a:path w="1519" h="1335" extrusionOk="0">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43"/>
            <p:cNvSpPr/>
            <p:nvPr/>
          </p:nvSpPr>
          <p:spPr>
            <a:xfrm>
              <a:off x="8086376" y="3399821"/>
              <a:ext cx="69949" cy="116634"/>
            </a:xfrm>
            <a:custGeom>
              <a:avLst/>
              <a:gdLst/>
              <a:ahLst/>
              <a:cxnLst/>
              <a:rect l="l" t="t" r="r" b="b"/>
              <a:pathLst>
                <a:path w="2667" h="4447" extrusionOk="0">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43"/>
            <p:cNvSpPr/>
            <p:nvPr/>
          </p:nvSpPr>
          <p:spPr>
            <a:xfrm>
              <a:off x="8135081" y="3461665"/>
              <a:ext cx="37007" cy="31578"/>
            </a:xfrm>
            <a:custGeom>
              <a:avLst/>
              <a:gdLst/>
              <a:ahLst/>
              <a:cxnLst/>
              <a:rect l="l" t="t" r="r" b="b"/>
              <a:pathLst>
                <a:path w="1411" h="1204" extrusionOk="0">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43"/>
            <p:cNvSpPr/>
            <p:nvPr/>
          </p:nvSpPr>
          <p:spPr>
            <a:xfrm>
              <a:off x="8065552" y="3549108"/>
              <a:ext cx="190831" cy="119388"/>
            </a:xfrm>
            <a:custGeom>
              <a:avLst/>
              <a:gdLst/>
              <a:ahLst/>
              <a:cxnLst/>
              <a:rect l="l" t="t" r="r" b="b"/>
              <a:pathLst>
                <a:path w="7276" h="4552" extrusionOk="0">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43"/>
            <p:cNvSpPr/>
            <p:nvPr/>
          </p:nvSpPr>
          <p:spPr>
            <a:xfrm>
              <a:off x="8039927" y="3540977"/>
              <a:ext cx="39761" cy="35014"/>
            </a:xfrm>
            <a:custGeom>
              <a:avLst/>
              <a:gdLst/>
              <a:ahLst/>
              <a:cxnLst/>
              <a:rect l="l" t="t" r="r" b="b"/>
              <a:pathLst>
                <a:path w="1516" h="1335" extrusionOk="0">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43"/>
            <p:cNvSpPr/>
            <p:nvPr/>
          </p:nvSpPr>
          <p:spPr>
            <a:xfrm>
              <a:off x="8240699" y="3633613"/>
              <a:ext cx="39761" cy="35066"/>
            </a:xfrm>
            <a:custGeom>
              <a:avLst/>
              <a:gdLst/>
              <a:ahLst/>
              <a:cxnLst/>
              <a:rect l="l" t="t" r="r" b="b"/>
              <a:pathLst>
                <a:path w="1516" h="1337" extrusionOk="0">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43"/>
            <p:cNvSpPr/>
            <p:nvPr/>
          </p:nvSpPr>
          <p:spPr>
            <a:xfrm>
              <a:off x="7972785" y="3394392"/>
              <a:ext cx="366896" cy="343685"/>
            </a:xfrm>
            <a:custGeom>
              <a:avLst/>
              <a:gdLst/>
              <a:ahLst/>
              <a:cxnLst/>
              <a:rect l="l" t="t" r="r" b="b"/>
              <a:pathLst>
                <a:path w="13989" h="13104" extrusionOk="0">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43"/>
            <p:cNvSpPr/>
            <p:nvPr/>
          </p:nvSpPr>
          <p:spPr>
            <a:xfrm>
              <a:off x="8134950" y="3456158"/>
              <a:ext cx="49754" cy="42515"/>
            </a:xfrm>
            <a:custGeom>
              <a:avLst/>
              <a:gdLst/>
              <a:ahLst/>
              <a:cxnLst/>
              <a:rect l="l" t="t" r="r" b="b"/>
              <a:pathLst>
                <a:path w="1897" h="1621" extrusionOk="0">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7" name="Google Shape;11537;p43"/>
          <p:cNvGrpSpPr/>
          <p:nvPr/>
        </p:nvGrpSpPr>
        <p:grpSpPr>
          <a:xfrm>
            <a:off x="6207747" y="3173850"/>
            <a:ext cx="435287" cy="428787"/>
            <a:chOff x="5359818" y="1996466"/>
            <a:chExt cx="361835" cy="356432"/>
          </a:xfrm>
        </p:grpSpPr>
        <p:sp>
          <p:nvSpPr>
            <p:cNvPr id="11538" name="Google Shape;11538;p43"/>
            <p:cNvSpPr/>
            <p:nvPr/>
          </p:nvSpPr>
          <p:spPr>
            <a:xfrm>
              <a:off x="5370309" y="2153097"/>
              <a:ext cx="93160" cy="103651"/>
            </a:xfrm>
            <a:custGeom>
              <a:avLst/>
              <a:gdLst/>
              <a:ahLst/>
              <a:cxnLst/>
              <a:rect l="l" t="t" r="r" b="b"/>
              <a:pathLst>
                <a:path w="3552" h="3952" extrusionOk="0">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43"/>
            <p:cNvSpPr/>
            <p:nvPr/>
          </p:nvSpPr>
          <p:spPr>
            <a:xfrm>
              <a:off x="5502941" y="2010576"/>
              <a:ext cx="100346" cy="118837"/>
            </a:xfrm>
            <a:custGeom>
              <a:avLst/>
              <a:gdLst/>
              <a:ahLst/>
              <a:cxnLst/>
              <a:rect l="l" t="t" r="r" b="b"/>
              <a:pathLst>
                <a:path w="3826" h="4531" extrusionOk="0">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43"/>
            <p:cNvSpPr/>
            <p:nvPr/>
          </p:nvSpPr>
          <p:spPr>
            <a:xfrm>
              <a:off x="5617529" y="2121938"/>
              <a:ext cx="93160" cy="103625"/>
            </a:xfrm>
            <a:custGeom>
              <a:avLst/>
              <a:gdLst/>
              <a:ahLst/>
              <a:cxnLst/>
              <a:rect l="l" t="t" r="r" b="b"/>
              <a:pathLst>
                <a:path w="3552" h="3951" extrusionOk="0">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43"/>
            <p:cNvSpPr/>
            <p:nvPr/>
          </p:nvSpPr>
          <p:spPr>
            <a:xfrm>
              <a:off x="5370047" y="2183258"/>
              <a:ext cx="29821" cy="73726"/>
            </a:xfrm>
            <a:custGeom>
              <a:avLst/>
              <a:gdLst/>
              <a:ahLst/>
              <a:cxnLst/>
              <a:rect l="l" t="t" r="r" b="b"/>
              <a:pathLst>
                <a:path w="1137" h="2811" extrusionOk="0">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43"/>
            <p:cNvSpPr/>
            <p:nvPr/>
          </p:nvSpPr>
          <p:spPr>
            <a:xfrm>
              <a:off x="5450067" y="2166604"/>
              <a:ext cx="9730" cy="20851"/>
            </a:xfrm>
            <a:custGeom>
              <a:avLst/>
              <a:gdLst/>
              <a:ahLst/>
              <a:cxnLst/>
              <a:rect l="l" t="t" r="r" b="b"/>
              <a:pathLst>
                <a:path w="371" h="795" extrusionOk="0">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43"/>
            <p:cNvSpPr/>
            <p:nvPr/>
          </p:nvSpPr>
          <p:spPr>
            <a:xfrm>
              <a:off x="5430239" y="2162696"/>
              <a:ext cx="9494" cy="21979"/>
            </a:xfrm>
            <a:custGeom>
              <a:avLst/>
              <a:gdLst/>
              <a:ahLst/>
              <a:cxnLst/>
              <a:rect l="l" t="t" r="r" b="b"/>
              <a:pathLst>
                <a:path w="362" h="838" extrusionOk="0">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43"/>
            <p:cNvSpPr/>
            <p:nvPr/>
          </p:nvSpPr>
          <p:spPr>
            <a:xfrm>
              <a:off x="5410804" y="2158788"/>
              <a:ext cx="9363" cy="25887"/>
            </a:xfrm>
            <a:custGeom>
              <a:avLst/>
              <a:gdLst/>
              <a:ahLst/>
              <a:cxnLst/>
              <a:rect l="l" t="t" r="r" b="b"/>
              <a:pathLst>
                <a:path w="357" h="987" extrusionOk="0">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43"/>
            <p:cNvSpPr/>
            <p:nvPr/>
          </p:nvSpPr>
          <p:spPr>
            <a:xfrm>
              <a:off x="5391002" y="2153097"/>
              <a:ext cx="9730" cy="43590"/>
            </a:xfrm>
            <a:custGeom>
              <a:avLst/>
              <a:gdLst/>
              <a:ahLst/>
              <a:cxnLst/>
              <a:rect l="l" t="t" r="r" b="b"/>
              <a:pathLst>
                <a:path w="371" h="1662" extrusionOk="0">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43"/>
            <p:cNvSpPr/>
            <p:nvPr/>
          </p:nvSpPr>
          <p:spPr>
            <a:xfrm>
              <a:off x="5585846" y="2037066"/>
              <a:ext cx="14530" cy="23133"/>
            </a:xfrm>
            <a:custGeom>
              <a:avLst/>
              <a:gdLst/>
              <a:ahLst/>
              <a:cxnLst/>
              <a:rect l="l" t="t" r="r" b="b"/>
              <a:pathLst>
                <a:path w="554" h="882" extrusionOk="0">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43"/>
            <p:cNvSpPr/>
            <p:nvPr/>
          </p:nvSpPr>
          <p:spPr>
            <a:xfrm>
              <a:off x="5567540" y="2028647"/>
              <a:ext cx="14294" cy="24287"/>
            </a:xfrm>
            <a:custGeom>
              <a:avLst/>
              <a:gdLst/>
              <a:ahLst/>
              <a:cxnLst/>
              <a:rect l="l" t="t" r="r" b="b"/>
              <a:pathLst>
                <a:path w="545" h="926" extrusionOk="0">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43"/>
            <p:cNvSpPr/>
            <p:nvPr/>
          </p:nvSpPr>
          <p:spPr>
            <a:xfrm>
              <a:off x="5548498" y="2020490"/>
              <a:ext cx="15159" cy="27880"/>
            </a:xfrm>
            <a:custGeom>
              <a:avLst/>
              <a:gdLst/>
              <a:ahLst/>
              <a:cxnLst/>
              <a:rect l="l" t="t" r="r" b="b"/>
              <a:pathLst>
                <a:path w="578" h="1063" extrusionOk="0">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43"/>
            <p:cNvSpPr/>
            <p:nvPr/>
          </p:nvSpPr>
          <p:spPr>
            <a:xfrm>
              <a:off x="5526021" y="2010498"/>
              <a:ext cx="19723" cy="45085"/>
            </a:xfrm>
            <a:custGeom>
              <a:avLst/>
              <a:gdLst/>
              <a:ahLst/>
              <a:cxnLst/>
              <a:rect l="l" t="t" r="r" b="b"/>
              <a:pathLst>
                <a:path w="752" h="1719" extrusionOk="0">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43"/>
            <p:cNvSpPr/>
            <p:nvPr/>
          </p:nvSpPr>
          <p:spPr>
            <a:xfrm>
              <a:off x="5502810" y="2047216"/>
              <a:ext cx="20457" cy="82302"/>
            </a:xfrm>
            <a:custGeom>
              <a:avLst/>
              <a:gdLst/>
              <a:ahLst/>
              <a:cxnLst/>
              <a:rect l="l" t="t" r="r" b="b"/>
              <a:pathLst>
                <a:path w="780" h="3138" extrusionOk="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43"/>
            <p:cNvSpPr/>
            <p:nvPr/>
          </p:nvSpPr>
          <p:spPr>
            <a:xfrm>
              <a:off x="5677354" y="2131380"/>
              <a:ext cx="9363" cy="22031"/>
            </a:xfrm>
            <a:custGeom>
              <a:avLst/>
              <a:gdLst/>
              <a:ahLst/>
              <a:cxnLst/>
              <a:rect l="l" t="t" r="r" b="b"/>
              <a:pathLst>
                <a:path w="357" h="840" extrusionOk="0">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43"/>
            <p:cNvSpPr/>
            <p:nvPr/>
          </p:nvSpPr>
          <p:spPr>
            <a:xfrm>
              <a:off x="5696894" y="2135314"/>
              <a:ext cx="9888" cy="20851"/>
            </a:xfrm>
            <a:custGeom>
              <a:avLst/>
              <a:gdLst/>
              <a:ahLst/>
              <a:cxnLst/>
              <a:rect l="l" t="t" r="r" b="b"/>
              <a:pathLst>
                <a:path w="377" h="795" extrusionOk="0">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43"/>
            <p:cNvSpPr/>
            <p:nvPr/>
          </p:nvSpPr>
          <p:spPr>
            <a:xfrm>
              <a:off x="5637856" y="2121807"/>
              <a:ext cx="9730" cy="43643"/>
            </a:xfrm>
            <a:custGeom>
              <a:avLst/>
              <a:gdLst/>
              <a:ahLst/>
              <a:cxnLst/>
              <a:rect l="l" t="t" r="r" b="b"/>
              <a:pathLst>
                <a:path w="371" h="1664" extrusionOk="0">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43"/>
            <p:cNvSpPr/>
            <p:nvPr/>
          </p:nvSpPr>
          <p:spPr>
            <a:xfrm>
              <a:off x="5657657" y="2127472"/>
              <a:ext cx="9363" cy="25913"/>
            </a:xfrm>
            <a:custGeom>
              <a:avLst/>
              <a:gdLst/>
              <a:ahLst/>
              <a:cxnLst/>
              <a:rect l="l" t="t" r="r" b="b"/>
              <a:pathLst>
                <a:path w="357" h="988" extrusionOk="0">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43"/>
            <p:cNvSpPr/>
            <p:nvPr/>
          </p:nvSpPr>
          <p:spPr>
            <a:xfrm>
              <a:off x="5616900" y="2151969"/>
              <a:ext cx="29794" cy="73726"/>
            </a:xfrm>
            <a:custGeom>
              <a:avLst/>
              <a:gdLst/>
              <a:ahLst/>
              <a:cxnLst/>
              <a:rect l="l" t="t" r="r" b="b"/>
              <a:pathLst>
                <a:path w="1136" h="2811" extrusionOk="0">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43"/>
            <p:cNvSpPr/>
            <p:nvPr/>
          </p:nvSpPr>
          <p:spPr>
            <a:xfrm>
              <a:off x="5458512" y="2007088"/>
              <a:ext cx="19094" cy="13140"/>
            </a:xfrm>
            <a:custGeom>
              <a:avLst/>
              <a:gdLst/>
              <a:ahLst/>
              <a:cxnLst/>
              <a:rect l="l" t="t" r="r" b="b"/>
              <a:pathLst>
                <a:path w="728" h="501" extrusionOk="0">
                  <a:moveTo>
                    <a:pt x="1" y="0"/>
                  </a:moveTo>
                  <a:lnTo>
                    <a:pt x="515" y="501"/>
                  </a:lnTo>
                  <a:lnTo>
                    <a:pt x="727" y="49"/>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43"/>
            <p:cNvSpPr/>
            <p:nvPr/>
          </p:nvSpPr>
          <p:spPr>
            <a:xfrm>
              <a:off x="5604153" y="2062350"/>
              <a:ext cx="18071" cy="20615"/>
            </a:xfrm>
            <a:custGeom>
              <a:avLst/>
              <a:gdLst/>
              <a:ahLst/>
              <a:cxnLst/>
              <a:rect l="l" t="t" r="r" b="b"/>
              <a:pathLst>
                <a:path w="689" h="786" extrusionOk="0">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43"/>
            <p:cNvSpPr/>
            <p:nvPr/>
          </p:nvSpPr>
          <p:spPr>
            <a:xfrm>
              <a:off x="5480858" y="2011494"/>
              <a:ext cx="44062" cy="30948"/>
            </a:xfrm>
            <a:custGeom>
              <a:avLst/>
              <a:gdLst/>
              <a:ahLst/>
              <a:cxnLst/>
              <a:rect l="l" t="t" r="r" b="b"/>
              <a:pathLst>
                <a:path w="1680" h="1180" extrusionOk="0">
                  <a:moveTo>
                    <a:pt x="255" y="1"/>
                  </a:moveTo>
                  <a:lnTo>
                    <a:pt x="0" y="535"/>
                  </a:lnTo>
                  <a:lnTo>
                    <a:pt x="1526" y="1180"/>
                  </a:lnTo>
                  <a:lnTo>
                    <a:pt x="1680" y="602"/>
                  </a:lnTo>
                  <a:lnTo>
                    <a:pt x="255"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43"/>
            <p:cNvSpPr/>
            <p:nvPr/>
          </p:nvSpPr>
          <p:spPr>
            <a:xfrm>
              <a:off x="5624978" y="2072080"/>
              <a:ext cx="16182" cy="17966"/>
            </a:xfrm>
            <a:custGeom>
              <a:avLst/>
              <a:gdLst/>
              <a:ahLst/>
              <a:cxnLst/>
              <a:rect l="l" t="t" r="r" b="b"/>
              <a:pathLst>
                <a:path w="617" h="685" extrusionOk="0">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43"/>
            <p:cNvSpPr/>
            <p:nvPr/>
          </p:nvSpPr>
          <p:spPr>
            <a:xfrm>
              <a:off x="5386334" y="2267186"/>
              <a:ext cx="72204" cy="17808"/>
            </a:xfrm>
            <a:custGeom>
              <a:avLst/>
              <a:gdLst/>
              <a:ahLst/>
              <a:cxnLst/>
              <a:rect l="l" t="t" r="r" b="b"/>
              <a:pathLst>
                <a:path w="2753" h="679" extrusionOk="0">
                  <a:moveTo>
                    <a:pt x="0" y="0"/>
                  </a:moveTo>
                  <a:lnTo>
                    <a:pt x="0" y="679"/>
                  </a:lnTo>
                  <a:lnTo>
                    <a:pt x="2753" y="679"/>
                  </a:lnTo>
                  <a:lnTo>
                    <a:pt x="2753"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43"/>
            <p:cNvSpPr/>
            <p:nvPr/>
          </p:nvSpPr>
          <p:spPr>
            <a:xfrm>
              <a:off x="5386203" y="2296325"/>
              <a:ext cx="72204" cy="44849"/>
            </a:xfrm>
            <a:custGeom>
              <a:avLst/>
              <a:gdLst/>
              <a:ahLst/>
              <a:cxnLst/>
              <a:rect l="l" t="t" r="r" b="b"/>
              <a:pathLst>
                <a:path w="2753" h="1710" extrusionOk="0">
                  <a:moveTo>
                    <a:pt x="0" y="1"/>
                  </a:moveTo>
                  <a:lnTo>
                    <a:pt x="0" y="1709"/>
                  </a:lnTo>
                  <a:lnTo>
                    <a:pt x="2753" y="1709"/>
                  </a:lnTo>
                  <a:lnTo>
                    <a:pt x="2753"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43"/>
            <p:cNvSpPr/>
            <p:nvPr/>
          </p:nvSpPr>
          <p:spPr>
            <a:xfrm>
              <a:off x="5398451" y="2267186"/>
              <a:ext cx="60087" cy="17808"/>
            </a:xfrm>
            <a:custGeom>
              <a:avLst/>
              <a:gdLst/>
              <a:ahLst/>
              <a:cxnLst/>
              <a:rect l="l" t="t" r="r" b="b"/>
              <a:pathLst>
                <a:path w="2291" h="679" extrusionOk="0">
                  <a:moveTo>
                    <a:pt x="0" y="0"/>
                  </a:moveTo>
                  <a:lnTo>
                    <a:pt x="0" y="679"/>
                  </a:lnTo>
                  <a:lnTo>
                    <a:pt x="2291" y="679"/>
                  </a:lnTo>
                  <a:lnTo>
                    <a:pt x="2291"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43"/>
            <p:cNvSpPr/>
            <p:nvPr/>
          </p:nvSpPr>
          <p:spPr>
            <a:xfrm>
              <a:off x="5398451" y="2296325"/>
              <a:ext cx="60087" cy="44849"/>
            </a:xfrm>
            <a:custGeom>
              <a:avLst/>
              <a:gdLst/>
              <a:ahLst/>
              <a:cxnLst/>
              <a:rect l="l" t="t" r="r" b="b"/>
              <a:pathLst>
                <a:path w="2291" h="1710" extrusionOk="0">
                  <a:moveTo>
                    <a:pt x="0" y="1"/>
                  </a:moveTo>
                  <a:lnTo>
                    <a:pt x="0" y="1709"/>
                  </a:lnTo>
                  <a:lnTo>
                    <a:pt x="2291" y="1709"/>
                  </a:lnTo>
                  <a:lnTo>
                    <a:pt x="229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43"/>
            <p:cNvSpPr/>
            <p:nvPr/>
          </p:nvSpPr>
          <p:spPr>
            <a:xfrm>
              <a:off x="5633161" y="2265036"/>
              <a:ext cx="72231" cy="76138"/>
            </a:xfrm>
            <a:custGeom>
              <a:avLst/>
              <a:gdLst/>
              <a:ahLst/>
              <a:cxnLst/>
              <a:rect l="l" t="t" r="r" b="b"/>
              <a:pathLst>
                <a:path w="2754" h="2903" extrusionOk="0">
                  <a:moveTo>
                    <a:pt x="1" y="1"/>
                  </a:moveTo>
                  <a:lnTo>
                    <a:pt x="1" y="2902"/>
                  </a:lnTo>
                  <a:lnTo>
                    <a:pt x="2753" y="2902"/>
                  </a:lnTo>
                  <a:lnTo>
                    <a:pt x="2753"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43"/>
            <p:cNvSpPr/>
            <p:nvPr/>
          </p:nvSpPr>
          <p:spPr>
            <a:xfrm>
              <a:off x="5633161" y="2235897"/>
              <a:ext cx="72231" cy="17940"/>
            </a:xfrm>
            <a:custGeom>
              <a:avLst/>
              <a:gdLst/>
              <a:ahLst/>
              <a:cxnLst/>
              <a:rect l="l" t="t" r="r" b="b"/>
              <a:pathLst>
                <a:path w="2754" h="684" extrusionOk="0">
                  <a:moveTo>
                    <a:pt x="1" y="0"/>
                  </a:moveTo>
                  <a:lnTo>
                    <a:pt x="1" y="683"/>
                  </a:lnTo>
                  <a:lnTo>
                    <a:pt x="2753" y="683"/>
                  </a:lnTo>
                  <a:lnTo>
                    <a:pt x="2753"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43"/>
            <p:cNvSpPr/>
            <p:nvPr/>
          </p:nvSpPr>
          <p:spPr>
            <a:xfrm>
              <a:off x="5648819" y="2265036"/>
              <a:ext cx="56573" cy="76138"/>
            </a:xfrm>
            <a:custGeom>
              <a:avLst/>
              <a:gdLst/>
              <a:ahLst/>
              <a:cxnLst/>
              <a:rect l="l" t="t" r="r" b="b"/>
              <a:pathLst>
                <a:path w="2157" h="2903" extrusionOk="0">
                  <a:moveTo>
                    <a:pt x="1" y="1"/>
                  </a:moveTo>
                  <a:lnTo>
                    <a:pt x="1" y="2902"/>
                  </a:lnTo>
                  <a:lnTo>
                    <a:pt x="2156" y="2902"/>
                  </a:lnTo>
                  <a:lnTo>
                    <a:pt x="2156"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43"/>
            <p:cNvSpPr/>
            <p:nvPr/>
          </p:nvSpPr>
          <p:spPr>
            <a:xfrm>
              <a:off x="5648819" y="2235897"/>
              <a:ext cx="56573" cy="17940"/>
            </a:xfrm>
            <a:custGeom>
              <a:avLst/>
              <a:gdLst/>
              <a:ahLst/>
              <a:cxnLst/>
              <a:rect l="l" t="t" r="r" b="b"/>
              <a:pathLst>
                <a:path w="2157" h="684" extrusionOk="0">
                  <a:moveTo>
                    <a:pt x="1" y="0"/>
                  </a:moveTo>
                  <a:lnTo>
                    <a:pt x="1" y="683"/>
                  </a:lnTo>
                  <a:lnTo>
                    <a:pt x="2156" y="683"/>
                  </a:lnTo>
                  <a:lnTo>
                    <a:pt x="2156"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43"/>
            <p:cNvSpPr/>
            <p:nvPr/>
          </p:nvSpPr>
          <p:spPr>
            <a:xfrm>
              <a:off x="5507977" y="2140219"/>
              <a:ext cx="72231" cy="17835"/>
            </a:xfrm>
            <a:custGeom>
              <a:avLst/>
              <a:gdLst/>
              <a:ahLst/>
              <a:cxnLst/>
              <a:rect l="l" t="t" r="r" b="b"/>
              <a:pathLst>
                <a:path w="2754" h="680" extrusionOk="0">
                  <a:moveTo>
                    <a:pt x="1" y="1"/>
                  </a:moveTo>
                  <a:lnTo>
                    <a:pt x="1" y="679"/>
                  </a:lnTo>
                  <a:lnTo>
                    <a:pt x="2753" y="679"/>
                  </a:lnTo>
                  <a:lnTo>
                    <a:pt x="2753"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43"/>
            <p:cNvSpPr/>
            <p:nvPr/>
          </p:nvSpPr>
          <p:spPr>
            <a:xfrm>
              <a:off x="5507977" y="2169384"/>
              <a:ext cx="72231" cy="171790"/>
            </a:xfrm>
            <a:custGeom>
              <a:avLst/>
              <a:gdLst/>
              <a:ahLst/>
              <a:cxnLst/>
              <a:rect l="l" t="t" r="r" b="b"/>
              <a:pathLst>
                <a:path w="2754" h="6550" extrusionOk="0">
                  <a:moveTo>
                    <a:pt x="1" y="0"/>
                  </a:moveTo>
                  <a:lnTo>
                    <a:pt x="1" y="6549"/>
                  </a:lnTo>
                  <a:lnTo>
                    <a:pt x="2753" y="6549"/>
                  </a:lnTo>
                  <a:lnTo>
                    <a:pt x="2753"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43"/>
            <p:cNvSpPr/>
            <p:nvPr/>
          </p:nvSpPr>
          <p:spPr>
            <a:xfrm>
              <a:off x="5519333" y="2140219"/>
              <a:ext cx="60874" cy="17835"/>
            </a:xfrm>
            <a:custGeom>
              <a:avLst/>
              <a:gdLst/>
              <a:ahLst/>
              <a:cxnLst/>
              <a:rect l="l" t="t" r="r" b="b"/>
              <a:pathLst>
                <a:path w="2321" h="680" extrusionOk="0">
                  <a:moveTo>
                    <a:pt x="1" y="1"/>
                  </a:moveTo>
                  <a:lnTo>
                    <a:pt x="1" y="679"/>
                  </a:lnTo>
                  <a:lnTo>
                    <a:pt x="2320" y="679"/>
                  </a:lnTo>
                  <a:lnTo>
                    <a:pt x="2320"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43"/>
            <p:cNvSpPr/>
            <p:nvPr/>
          </p:nvSpPr>
          <p:spPr>
            <a:xfrm>
              <a:off x="5519333" y="2169384"/>
              <a:ext cx="66041" cy="171790"/>
            </a:xfrm>
            <a:custGeom>
              <a:avLst/>
              <a:gdLst/>
              <a:ahLst/>
              <a:cxnLst/>
              <a:rect l="l" t="t" r="r" b="b"/>
              <a:pathLst>
                <a:path w="2518" h="6550" extrusionOk="0">
                  <a:moveTo>
                    <a:pt x="1" y="0"/>
                  </a:moveTo>
                  <a:lnTo>
                    <a:pt x="1" y="6549"/>
                  </a:lnTo>
                  <a:lnTo>
                    <a:pt x="2517" y="6549"/>
                  </a:lnTo>
                  <a:lnTo>
                    <a:pt x="2517"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43"/>
            <p:cNvSpPr/>
            <p:nvPr/>
          </p:nvSpPr>
          <p:spPr>
            <a:xfrm>
              <a:off x="5479966" y="2018314"/>
              <a:ext cx="44193" cy="25152"/>
            </a:xfrm>
            <a:custGeom>
              <a:avLst/>
              <a:gdLst/>
              <a:ahLst/>
              <a:cxnLst/>
              <a:rect l="l" t="t" r="r" b="b"/>
              <a:pathLst>
                <a:path w="1685" h="959" extrusionOk="0">
                  <a:moveTo>
                    <a:pt x="130" y="1"/>
                  </a:moveTo>
                  <a:lnTo>
                    <a:pt x="1" y="280"/>
                  </a:lnTo>
                  <a:lnTo>
                    <a:pt x="1603" y="958"/>
                  </a:lnTo>
                  <a:lnTo>
                    <a:pt x="1685" y="660"/>
                  </a:lnTo>
                  <a:lnTo>
                    <a:pt x="13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43"/>
            <p:cNvSpPr/>
            <p:nvPr/>
          </p:nvSpPr>
          <p:spPr>
            <a:xfrm>
              <a:off x="5603261" y="2070192"/>
              <a:ext cx="15159" cy="13009"/>
            </a:xfrm>
            <a:custGeom>
              <a:avLst/>
              <a:gdLst/>
              <a:ahLst/>
              <a:cxnLst/>
              <a:rect l="l" t="t" r="r" b="b"/>
              <a:pathLst>
                <a:path w="578" h="496" extrusionOk="0">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43"/>
            <p:cNvSpPr/>
            <p:nvPr/>
          </p:nvSpPr>
          <p:spPr>
            <a:xfrm>
              <a:off x="5649212" y="2124325"/>
              <a:ext cx="11383" cy="30555"/>
            </a:xfrm>
            <a:custGeom>
              <a:avLst/>
              <a:gdLst/>
              <a:ahLst/>
              <a:cxnLst/>
              <a:rect l="l" t="t" r="r" b="b"/>
              <a:pathLst>
                <a:path w="434" h="1165" extrusionOk="0">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43"/>
            <p:cNvSpPr/>
            <p:nvPr/>
          </p:nvSpPr>
          <p:spPr>
            <a:xfrm>
              <a:off x="5668752" y="2127368"/>
              <a:ext cx="11383" cy="27513"/>
            </a:xfrm>
            <a:custGeom>
              <a:avLst/>
              <a:gdLst/>
              <a:ahLst/>
              <a:cxnLst/>
              <a:rect l="l" t="t" r="r" b="b"/>
              <a:pathLst>
                <a:path w="434" h="1049" extrusionOk="0">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43"/>
            <p:cNvSpPr/>
            <p:nvPr/>
          </p:nvSpPr>
          <p:spPr>
            <a:xfrm>
              <a:off x="5688317" y="2135052"/>
              <a:ext cx="11383" cy="22608"/>
            </a:xfrm>
            <a:custGeom>
              <a:avLst/>
              <a:gdLst/>
              <a:ahLst/>
              <a:cxnLst/>
              <a:rect l="l" t="t" r="r" b="b"/>
              <a:pathLst>
                <a:path w="434" h="862" extrusionOk="0">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43"/>
            <p:cNvSpPr/>
            <p:nvPr/>
          </p:nvSpPr>
          <p:spPr>
            <a:xfrm>
              <a:off x="5606540" y="2111946"/>
              <a:ext cx="115112" cy="240952"/>
            </a:xfrm>
            <a:custGeom>
              <a:avLst/>
              <a:gdLst/>
              <a:ahLst/>
              <a:cxnLst/>
              <a:rect l="l" t="t" r="r" b="b"/>
              <a:pathLst>
                <a:path w="4389" h="9187" extrusionOk="0">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43"/>
            <p:cNvSpPr/>
            <p:nvPr/>
          </p:nvSpPr>
          <p:spPr>
            <a:xfrm>
              <a:off x="5402359" y="2155510"/>
              <a:ext cx="11252" cy="30686"/>
            </a:xfrm>
            <a:custGeom>
              <a:avLst/>
              <a:gdLst/>
              <a:ahLst/>
              <a:cxnLst/>
              <a:rect l="l" t="t" r="r" b="b"/>
              <a:pathLst>
                <a:path w="429" h="1170" extrusionOk="0">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43"/>
            <p:cNvSpPr/>
            <p:nvPr/>
          </p:nvSpPr>
          <p:spPr>
            <a:xfrm>
              <a:off x="5421925" y="2158657"/>
              <a:ext cx="11252" cy="27539"/>
            </a:xfrm>
            <a:custGeom>
              <a:avLst/>
              <a:gdLst/>
              <a:ahLst/>
              <a:cxnLst/>
              <a:rect l="l" t="t" r="r" b="b"/>
              <a:pathLst>
                <a:path w="429" h="1050" extrusionOk="0">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43"/>
            <p:cNvSpPr/>
            <p:nvPr/>
          </p:nvSpPr>
          <p:spPr>
            <a:xfrm>
              <a:off x="5441464" y="2166237"/>
              <a:ext cx="11383" cy="22739"/>
            </a:xfrm>
            <a:custGeom>
              <a:avLst/>
              <a:gdLst/>
              <a:ahLst/>
              <a:cxnLst/>
              <a:rect l="l" t="t" r="r" b="b"/>
              <a:pathLst>
                <a:path w="434" h="867" extrusionOk="0">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43"/>
            <p:cNvSpPr/>
            <p:nvPr/>
          </p:nvSpPr>
          <p:spPr>
            <a:xfrm>
              <a:off x="5359818" y="2143130"/>
              <a:ext cx="114876" cy="209636"/>
            </a:xfrm>
            <a:custGeom>
              <a:avLst/>
              <a:gdLst/>
              <a:ahLst/>
              <a:cxnLst/>
              <a:rect l="l" t="t" r="r" b="b"/>
              <a:pathLst>
                <a:path w="4380" h="7993" extrusionOk="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43"/>
            <p:cNvSpPr/>
            <p:nvPr/>
          </p:nvSpPr>
          <p:spPr>
            <a:xfrm>
              <a:off x="5467088" y="1998853"/>
              <a:ext cx="184668" cy="354045"/>
            </a:xfrm>
            <a:custGeom>
              <a:avLst/>
              <a:gdLst/>
              <a:ahLst/>
              <a:cxnLst/>
              <a:rect l="l" t="t" r="r" b="b"/>
              <a:pathLst>
                <a:path w="7041" h="13499" extrusionOk="0">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43"/>
            <p:cNvSpPr/>
            <p:nvPr/>
          </p:nvSpPr>
          <p:spPr>
            <a:xfrm>
              <a:off x="5439182" y="1996466"/>
              <a:ext cx="53268" cy="37532"/>
            </a:xfrm>
            <a:custGeom>
              <a:avLst/>
              <a:gdLst/>
              <a:ahLst/>
              <a:cxnLst/>
              <a:rect l="l" t="t" r="r" b="b"/>
              <a:pathLst>
                <a:path w="2031" h="1431" extrusionOk="0">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4" name="Google Shape;11584;p43"/>
          <p:cNvGrpSpPr/>
          <p:nvPr/>
        </p:nvGrpSpPr>
        <p:grpSpPr>
          <a:xfrm>
            <a:off x="6707683" y="3148072"/>
            <a:ext cx="456111" cy="456237"/>
            <a:chOff x="5775393" y="1975038"/>
            <a:chExt cx="379145" cy="379250"/>
          </a:xfrm>
        </p:grpSpPr>
        <p:sp>
          <p:nvSpPr>
            <p:cNvPr id="11585" name="Google Shape;11585;p43"/>
            <p:cNvSpPr/>
            <p:nvPr/>
          </p:nvSpPr>
          <p:spPr>
            <a:xfrm>
              <a:off x="5780953" y="1980572"/>
              <a:ext cx="279061" cy="184038"/>
            </a:xfrm>
            <a:custGeom>
              <a:avLst/>
              <a:gdLst/>
              <a:ahLst/>
              <a:cxnLst/>
              <a:rect l="l" t="t" r="r" b="b"/>
              <a:pathLst>
                <a:path w="10640" h="7017" extrusionOk="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43"/>
            <p:cNvSpPr/>
            <p:nvPr/>
          </p:nvSpPr>
          <p:spPr>
            <a:xfrm>
              <a:off x="5964834" y="1980572"/>
              <a:ext cx="184143" cy="279192"/>
            </a:xfrm>
            <a:custGeom>
              <a:avLst/>
              <a:gdLst/>
              <a:ahLst/>
              <a:cxnLst/>
              <a:rect l="l" t="t" r="r" b="b"/>
              <a:pathLst>
                <a:path w="7021" h="10645" extrusionOk="0">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43"/>
            <p:cNvSpPr/>
            <p:nvPr/>
          </p:nvSpPr>
          <p:spPr>
            <a:xfrm>
              <a:off x="5869707" y="2164584"/>
              <a:ext cx="279139" cy="184143"/>
            </a:xfrm>
            <a:custGeom>
              <a:avLst/>
              <a:gdLst/>
              <a:ahLst/>
              <a:cxnLst/>
              <a:rect l="l" t="t" r="r" b="b"/>
              <a:pathLst>
                <a:path w="10643" h="7021" extrusionOk="0">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43"/>
            <p:cNvSpPr/>
            <p:nvPr/>
          </p:nvSpPr>
          <p:spPr>
            <a:xfrm>
              <a:off x="5780822" y="2069562"/>
              <a:ext cx="184170" cy="279034"/>
            </a:xfrm>
            <a:custGeom>
              <a:avLst/>
              <a:gdLst/>
              <a:ahLst/>
              <a:cxnLst/>
              <a:rect l="l" t="t" r="r" b="b"/>
              <a:pathLst>
                <a:path w="7022" h="10639" extrusionOk="0">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43"/>
            <p:cNvSpPr/>
            <p:nvPr/>
          </p:nvSpPr>
          <p:spPr>
            <a:xfrm>
              <a:off x="5780822" y="2164715"/>
              <a:ext cx="41675" cy="184012"/>
            </a:xfrm>
            <a:custGeom>
              <a:avLst/>
              <a:gdLst/>
              <a:ahLst/>
              <a:cxnLst/>
              <a:rect l="l" t="t" r="r" b="b"/>
              <a:pathLst>
                <a:path w="1589" h="7016" extrusionOk="0">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43"/>
            <p:cNvSpPr/>
            <p:nvPr/>
          </p:nvSpPr>
          <p:spPr>
            <a:xfrm>
              <a:off x="5836975" y="2069615"/>
              <a:ext cx="41938" cy="95127"/>
            </a:xfrm>
            <a:custGeom>
              <a:avLst/>
              <a:gdLst/>
              <a:ahLst/>
              <a:cxnLst/>
              <a:rect l="l" t="t" r="r" b="b"/>
              <a:pathLst>
                <a:path w="1599" h="3627" extrusionOk="0">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43"/>
            <p:cNvSpPr/>
            <p:nvPr/>
          </p:nvSpPr>
          <p:spPr>
            <a:xfrm>
              <a:off x="5780822" y="1980572"/>
              <a:ext cx="41675" cy="184170"/>
            </a:xfrm>
            <a:custGeom>
              <a:avLst/>
              <a:gdLst/>
              <a:ahLst/>
              <a:cxnLst/>
              <a:rect l="l" t="t" r="r" b="b"/>
              <a:pathLst>
                <a:path w="1589" h="7022" extrusionOk="0">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43"/>
            <p:cNvSpPr/>
            <p:nvPr/>
          </p:nvSpPr>
          <p:spPr>
            <a:xfrm>
              <a:off x="6033235" y="2039978"/>
              <a:ext cx="41544" cy="65280"/>
            </a:xfrm>
            <a:custGeom>
              <a:avLst/>
              <a:gdLst/>
              <a:ahLst/>
              <a:cxnLst/>
              <a:rect l="l" t="t" r="r" b="b"/>
              <a:pathLst>
                <a:path w="1584" h="2489" extrusionOk="0">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43"/>
            <p:cNvSpPr/>
            <p:nvPr/>
          </p:nvSpPr>
          <p:spPr>
            <a:xfrm>
              <a:off x="5964965" y="1980572"/>
              <a:ext cx="23736" cy="77266"/>
            </a:xfrm>
            <a:custGeom>
              <a:avLst/>
              <a:gdLst/>
              <a:ahLst/>
              <a:cxnLst/>
              <a:rect l="l" t="t" r="r" b="b"/>
              <a:pathLst>
                <a:path w="905" h="2946" extrusionOk="0">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43"/>
            <p:cNvSpPr/>
            <p:nvPr/>
          </p:nvSpPr>
          <p:spPr>
            <a:xfrm>
              <a:off x="5964965" y="2087476"/>
              <a:ext cx="23736" cy="77135"/>
            </a:xfrm>
            <a:custGeom>
              <a:avLst/>
              <a:gdLst/>
              <a:ahLst/>
              <a:cxnLst/>
              <a:rect l="l" t="t" r="r" b="b"/>
              <a:pathLst>
                <a:path w="905" h="2941" extrusionOk="0">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43"/>
            <p:cNvSpPr/>
            <p:nvPr/>
          </p:nvSpPr>
          <p:spPr>
            <a:xfrm>
              <a:off x="6015295" y="2164715"/>
              <a:ext cx="47498" cy="94917"/>
            </a:xfrm>
            <a:custGeom>
              <a:avLst/>
              <a:gdLst/>
              <a:ahLst/>
              <a:cxnLst/>
              <a:rect l="l" t="t" r="r" b="b"/>
              <a:pathLst>
                <a:path w="1811" h="3619" extrusionOk="0">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43"/>
            <p:cNvSpPr/>
            <p:nvPr/>
          </p:nvSpPr>
          <p:spPr>
            <a:xfrm>
              <a:off x="5953084" y="2164715"/>
              <a:ext cx="23762" cy="77135"/>
            </a:xfrm>
            <a:custGeom>
              <a:avLst/>
              <a:gdLst/>
              <a:ahLst/>
              <a:cxnLst/>
              <a:rect l="l" t="t" r="r" b="b"/>
              <a:pathLst>
                <a:path w="906" h="2941" extrusionOk="0">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43"/>
            <p:cNvSpPr/>
            <p:nvPr/>
          </p:nvSpPr>
          <p:spPr>
            <a:xfrm>
              <a:off x="5867031" y="2224095"/>
              <a:ext cx="41544" cy="65254"/>
            </a:xfrm>
            <a:custGeom>
              <a:avLst/>
              <a:gdLst/>
              <a:ahLst/>
              <a:cxnLst/>
              <a:rect l="l" t="t" r="r" b="b"/>
              <a:pathLst>
                <a:path w="1584" h="2488" extrusionOk="0">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43"/>
            <p:cNvSpPr/>
            <p:nvPr/>
          </p:nvSpPr>
          <p:spPr>
            <a:xfrm>
              <a:off x="5953084" y="2271488"/>
              <a:ext cx="29690" cy="77240"/>
            </a:xfrm>
            <a:custGeom>
              <a:avLst/>
              <a:gdLst/>
              <a:ahLst/>
              <a:cxnLst/>
              <a:rect l="l" t="t" r="r" b="b"/>
              <a:pathLst>
                <a:path w="1132" h="2945" extrusionOk="0">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43"/>
            <p:cNvSpPr/>
            <p:nvPr/>
          </p:nvSpPr>
          <p:spPr>
            <a:xfrm>
              <a:off x="5775393" y="1975038"/>
              <a:ext cx="379145" cy="379250"/>
            </a:xfrm>
            <a:custGeom>
              <a:avLst/>
              <a:gdLst/>
              <a:ahLst/>
              <a:cxnLst/>
              <a:rect l="l" t="t" r="r" b="b"/>
              <a:pathLst>
                <a:path w="14456" h="14460" extrusionOk="0">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0" name="Google Shape;11600;p43"/>
          <p:cNvGrpSpPr/>
          <p:nvPr/>
        </p:nvGrpSpPr>
        <p:grpSpPr>
          <a:xfrm>
            <a:off x="7219641" y="3148356"/>
            <a:ext cx="502524" cy="455890"/>
            <a:chOff x="6200960" y="1975274"/>
            <a:chExt cx="417725" cy="378961"/>
          </a:xfrm>
        </p:grpSpPr>
        <p:sp>
          <p:nvSpPr>
            <p:cNvPr id="11601" name="Google Shape;11601;p43"/>
            <p:cNvSpPr/>
            <p:nvPr/>
          </p:nvSpPr>
          <p:spPr>
            <a:xfrm>
              <a:off x="6276416" y="2028411"/>
              <a:ext cx="272477" cy="272504"/>
            </a:xfrm>
            <a:custGeom>
              <a:avLst/>
              <a:gdLst/>
              <a:ahLst/>
              <a:cxnLst/>
              <a:rect l="l" t="t" r="r" b="b"/>
              <a:pathLst>
                <a:path w="10389" h="10390" extrusionOk="0">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43"/>
            <p:cNvSpPr/>
            <p:nvPr/>
          </p:nvSpPr>
          <p:spPr>
            <a:xfrm>
              <a:off x="6332832" y="2029801"/>
              <a:ext cx="215564" cy="269199"/>
            </a:xfrm>
            <a:custGeom>
              <a:avLst/>
              <a:gdLst/>
              <a:ahLst/>
              <a:cxnLst/>
              <a:rect l="l" t="t" r="r" b="b"/>
              <a:pathLst>
                <a:path w="8219" h="10264" extrusionOk="0">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43"/>
            <p:cNvSpPr/>
            <p:nvPr/>
          </p:nvSpPr>
          <p:spPr>
            <a:xfrm>
              <a:off x="6249533" y="2031191"/>
              <a:ext cx="259128" cy="269724"/>
            </a:xfrm>
            <a:custGeom>
              <a:avLst/>
              <a:gdLst/>
              <a:ahLst/>
              <a:cxnLst/>
              <a:rect l="l" t="t" r="r" b="b"/>
              <a:pathLst>
                <a:path w="9880" h="10284" extrusionOk="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43"/>
            <p:cNvSpPr/>
            <p:nvPr/>
          </p:nvSpPr>
          <p:spPr>
            <a:xfrm>
              <a:off x="6332832" y="2171272"/>
              <a:ext cx="156499" cy="127492"/>
            </a:xfrm>
            <a:custGeom>
              <a:avLst/>
              <a:gdLst/>
              <a:ahLst/>
              <a:cxnLst/>
              <a:rect l="l" t="t" r="r" b="b"/>
              <a:pathLst>
                <a:path w="5967" h="4861" extrusionOk="0">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43"/>
            <p:cNvSpPr/>
            <p:nvPr/>
          </p:nvSpPr>
          <p:spPr>
            <a:xfrm>
              <a:off x="6255434" y="2080394"/>
              <a:ext cx="363251" cy="273841"/>
            </a:xfrm>
            <a:custGeom>
              <a:avLst/>
              <a:gdLst/>
              <a:ahLst/>
              <a:cxnLst/>
              <a:rect l="l" t="t" r="r" b="b"/>
              <a:pathLst>
                <a:path w="13850" h="10441" extrusionOk="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43"/>
            <p:cNvSpPr/>
            <p:nvPr/>
          </p:nvSpPr>
          <p:spPr>
            <a:xfrm>
              <a:off x="6200960" y="1975274"/>
              <a:ext cx="368916" cy="274104"/>
            </a:xfrm>
            <a:custGeom>
              <a:avLst/>
              <a:gdLst/>
              <a:ahLst/>
              <a:cxnLst/>
              <a:rect l="l" t="t" r="r" b="b"/>
              <a:pathLst>
                <a:path w="14066" h="10451" extrusionOk="0">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43"/>
            <p:cNvSpPr/>
            <p:nvPr/>
          </p:nvSpPr>
          <p:spPr>
            <a:xfrm>
              <a:off x="6365013" y="2075621"/>
              <a:ext cx="17677" cy="29322"/>
            </a:xfrm>
            <a:custGeom>
              <a:avLst/>
              <a:gdLst/>
              <a:ahLst/>
              <a:cxnLst/>
              <a:rect l="l" t="t" r="r" b="b"/>
              <a:pathLst>
                <a:path w="674" h="1118" extrusionOk="0">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43"/>
            <p:cNvSpPr/>
            <p:nvPr/>
          </p:nvSpPr>
          <p:spPr>
            <a:xfrm>
              <a:off x="6256588" y="2022589"/>
              <a:ext cx="307963" cy="284123"/>
            </a:xfrm>
            <a:custGeom>
              <a:avLst/>
              <a:gdLst/>
              <a:ahLst/>
              <a:cxnLst/>
              <a:rect l="l" t="t" r="r" b="b"/>
              <a:pathLst>
                <a:path w="11742" h="10833" extrusionOk="0">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9" name="Google Shape;11609;p43"/>
          <p:cNvGrpSpPr/>
          <p:nvPr/>
        </p:nvGrpSpPr>
        <p:grpSpPr>
          <a:xfrm>
            <a:off x="7779147" y="3168202"/>
            <a:ext cx="470783" cy="395122"/>
            <a:chOff x="6666052" y="1991771"/>
            <a:chExt cx="391341" cy="328447"/>
          </a:xfrm>
        </p:grpSpPr>
        <p:sp>
          <p:nvSpPr>
            <p:cNvPr id="11610" name="Google Shape;11610;p43"/>
            <p:cNvSpPr/>
            <p:nvPr/>
          </p:nvSpPr>
          <p:spPr>
            <a:xfrm>
              <a:off x="6848858" y="2069300"/>
              <a:ext cx="199303" cy="181494"/>
            </a:xfrm>
            <a:custGeom>
              <a:avLst/>
              <a:gdLst/>
              <a:ahLst/>
              <a:cxnLst/>
              <a:rect l="l" t="t" r="r" b="b"/>
              <a:pathLst>
                <a:path w="7599" h="6920" extrusionOk="0">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43"/>
            <p:cNvSpPr/>
            <p:nvPr/>
          </p:nvSpPr>
          <p:spPr>
            <a:xfrm>
              <a:off x="6936432" y="1997358"/>
              <a:ext cx="112857" cy="200063"/>
            </a:xfrm>
            <a:custGeom>
              <a:avLst/>
              <a:gdLst/>
              <a:ahLst/>
              <a:cxnLst/>
              <a:rect l="l" t="t" r="r" b="b"/>
              <a:pathLst>
                <a:path w="4303" h="7628" extrusionOk="0">
                  <a:moveTo>
                    <a:pt x="4303" y="1"/>
                  </a:moveTo>
                  <a:lnTo>
                    <a:pt x="1" y="2763"/>
                  </a:lnTo>
                  <a:lnTo>
                    <a:pt x="3706" y="7628"/>
                  </a:lnTo>
                  <a:lnTo>
                    <a:pt x="4303" y="7151"/>
                  </a:lnTo>
                  <a:lnTo>
                    <a:pt x="4303"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43"/>
            <p:cNvSpPr/>
            <p:nvPr/>
          </p:nvSpPr>
          <p:spPr>
            <a:xfrm>
              <a:off x="7012413" y="2145150"/>
              <a:ext cx="36876" cy="52271"/>
            </a:xfrm>
            <a:custGeom>
              <a:avLst/>
              <a:gdLst/>
              <a:ahLst/>
              <a:cxnLst/>
              <a:rect l="l" t="t" r="r" b="b"/>
              <a:pathLst>
                <a:path w="1406" h="1993" extrusionOk="0">
                  <a:moveTo>
                    <a:pt x="1406" y="0"/>
                  </a:moveTo>
                  <a:lnTo>
                    <a:pt x="0" y="929"/>
                  </a:lnTo>
                  <a:lnTo>
                    <a:pt x="809" y="1993"/>
                  </a:lnTo>
                  <a:lnTo>
                    <a:pt x="1406" y="1516"/>
                  </a:lnTo>
                  <a:lnTo>
                    <a:pt x="1406" y="0"/>
                  </a:ln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43"/>
            <p:cNvSpPr/>
            <p:nvPr/>
          </p:nvSpPr>
          <p:spPr>
            <a:xfrm>
              <a:off x="6861867" y="2129256"/>
              <a:ext cx="151569" cy="100792"/>
            </a:xfrm>
            <a:custGeom>
              <a:avLst/>
              <a:gdLst/>
              <a:ahLst/>
              <a:cxnLst/>
              <a:rect l="l" t="t" r="r" b="b"/>
              <a:pathLst>
                <a:path w="5779" h="3843" extrusionOk="0">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43"/>
            <p:cNvSpPr/>
            <p:nvPr/>
          </p:nvSpPr>
          <p:spPr>
            <a:xfrm>
              <a:off x="6921036" y="2180111"/>
              <a:ext cx="88885" cy="50068"/>
            </a:xfrm>
            <a:custGeom>
              <a:avLst/>
              <a:gdLst/>
              <a:ahLst/>
              <a:cxnLst/>
              <a:rect l="l" t="t" r="r" b="b"/>
              <a:pathLst>
                <a:path w="3389" h="1909" extrusionOk="0">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43"/>
            <p:cNvSpPr/>
            <p:nvPr/>
          </p:nvSpPr>
          <p:spPr>
            <a:xfrm>
              <a:off x="6833830" y="2155379"/>
              <a:ext cx="151595" cy="100792"/>
            </a:xfrm>
            <a:custGeom>
              <a:avLst/>
              <a:gdLst/>
              <a:ahLst/>
              <a:cxnLst/>
              <a:rect l="l" t="t" r="r" b="b"/>
              <a:pathLst>
                <a:path w="5780" h="3843" extrusionOk="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43"/>
            <p:cNvSpPr/>
            <p:nvPr/>
          </p:nvSpPr>
          <p:spPr>
            <a:xfrm>
              <a:off x="6902860" y="2212791"/>
              <a:ext cx="79050" cy="43407"/>
            </a:xfrm>
            <a:custGeom>
              <a:avLst/>
              <a:gdLst/>
              <a:ahLst/>
              <a:cxnLst/>
              <a:rect l="l" t="t" r="r" b="b"/>
              <a:pathLst>
                <a:path w="3014" h="1655" extrusionOk="0">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43"/>
            <p:cNvSpPr/>
            <p:nvPr/>
          </p:nvSpPr>
          <p:spPr>
            <a:xfrm>
              <a:off x="6805819" y="2181501"/>
              <a:ext cx="151726" cy="100687"/>
            </a:xfrm>
            <a:custGeom>
              <a:avLst/>
              <a:gdLst/>
              <a:ahLst/>
              <a:cxnLst/>
              <a:rect l="l" t="t" r="r" b="b"/>
              <a:pathLst>
                <a:path w="5785" h="3839" extrusionOk="0">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43"/>
            <p:cNvSpPr/>
            <p:nvPr/>
          </p:nvSpPr>
          <p:spPr>
            <a:xfrm>
              <a:off x="6884580" y="2244604"/>
              <a:ext cx="69057" cy="37689"/>
            </a:xfrm>
            <a:custGeom>
              <a:avLst/>
              <a:gdLst/>
              <a:ahLst/>
              <a:cxnLst/>
              <a:rect l="l" t="t" r="r" b="b"/>
              <a:pathLst>
                <a:path w="2633" h="1437" extrusionOk="0">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43"/>
            <p:cNvSpPr/>
            <p:nvPr/>
          </p:nvSpPr>
          <p:spPr>
            <a:xfrm>
              <a:off x="6777939" y="2207624"/>
              <a:ext cx="151595" cy="100661"/>
            </a:xfrm>
            <a:custGeom>
              <a:avLst/>
              <a:gdLst/>
              <a:ahLst/>
              <a:cxnLst/>
              <a:rect l="l" t="t" r="r" b="b"/>
              <a:pathLst>
                <a:path w="5780" h="3838" extrusionOk="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43"/>
            <p:cNvSpPr/>
            <p:nvPr/>
          </p:nvSpPr>
          <p:spPr>
            <a:xfrm>
              <a:off x="6866404" y="2274871"/>
              <a:ext cx="59458" cy="33414"/>
            </a:xfrm>
            <a:custGeom>
              <a:avLst/>
              <a:gdLst/>
              <a:ahLst/>
              <a:cxnLst/>
              <a:rect l="l" t="t" r="r" b="b"/>
              <a:pathLst>
                <a:path w="2267" h="1274" extrusionOk="0">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43"/>
            <p:cNvSpPr/>
            <p:nvPr/>
          </p:nvSpPr>
          <p:spPr>
            <a:xfrm>
              <a:off x="6686300" y="2082046"/>
              <a:ext cx="193008" cy="174806"/>
            </a:xfrm>
            <a:custGeom>
              <a:avLst/>
              <a:gdLst/>
              <a:ahLst/>
              <a:cxnLst/>
              <a:rect l="l" t="t" r="r" b="b"/>
              <a:pathLst>
                <a:path w="7359" h="6665" extrusionOk="0">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43"/>
            <p:cNvSpPr/>
            <p:nvPr/>
          </p:nvSpPr>
          <p:spPr>
            <a:xfrm>
              <a:off x="6677855" y="2062481"/>
              <a:ext cx="106405" cy="154008"/>
            </a:xfrm>
            <a:custGeom>
              <a:avLst/>
              <a:gdLst/>
              <a:ahLst/>
              <a:cxnLst/>
              <a:rect l="l" t="t" r="r" b="b"/>
              <a:pathLst>
                <a:path w="4057" h="5872" extrusionOk="0">
                  <a:moveTo>
                    <a:pt x="3056" y="1"/>
                  </a:moveTo>
                  <a:lnTo>
                    <a:pt x="1" y="5294"/>
                  </a:lnTo>
                  <a:lnTo>
                    <a:pt x="1001" y="5871"/>
                  </a:lnTo>
                  <a:lnTo>
                    <a:pt x="4057" y="578"/>
                  </a:lnTo>
                  <a:lnTo>
                    <a:pt x="3056" y="1"/>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43"/>
            <p:cNvSpPr/>
            <p:nvPr/>
          </p:nvSpPr>
          <p:spPr>
            <a:xfrm>
              <a:off x="6674209" y="2014039"/>
              <a:ext cx="91245" cy="191592"/>
            </a:xfrm>
            <a:custGeom>
              <a:avLst/>
              <a:gdLst/>
              <a:ahLst/>
              <a:cxnLst/>
              <a:rect l="l" t="t" r="r" b="b"/>
              <a:pathLst>
                <a:path w="3479" h="7305" extrusionOk="0">
                  <a:moveTo>
                    <a:pt x="0" y="0"/>
                  </a:moveTo>
                  <a:lnTo>
                    <a:pt x="0" y="7064"/>
                  </a:lnTo>
                  <a:lnTo>
                    <a:pt x="419" y="7304"/>
                  </a:lnTo>
                  <a:lnTo>
                    <a:pt x="3479" y="2011"/>
                  </a:lnTo>
                  <a:lnTo>
                    <a:pt x="0" y="0"/>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43"/>
            <p:cNvSpPr/>
            <p:nvPr/>
          </p:nvSpPr>
          <p:spPr>
            <a:xfrm>
              <a:off x="6677986" y="2167863"/>
              <a:ext cx="45715" cy="48731"/>
            </a:xfrm>
            <a:custGeom>
              <a:avLst/>
              <a:gdLst/>
              <a:ahLst/>
              <a:cxnLst/>
              <a:rect l="l" t="t" r="r" b="b"/>
              <a:pathLst>
                <a:path w="1743" h="1858" extrusionOk="0">
                  <a:moveTo>
                    <a:pt x="737" y="1"/>
                  </a:moveTo>
                  <a:lnTo>
                    <a:pt x="0" y="1281"/>
                  </a:lnTo>
                  <a:lnTo>
                    <a:pt x="996" y="1858"/>
                  </a:lnTo>
                  <a:lnTo>
                    <a:pt x="1742" y="568"/>
                  </a:lnTo>
                  <a:lnTo>
                    <a:pt x="73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43"/>
            <p:cNvSpPr/>
            <p:nvPr/>
          </p:nvSpPr>
          <p:spPr>
            <a:xfrm>
              <a:off x="6674209" y="2154854"/>
              <a:ext cx="30424" cy="50776"/>
            </a:xfrm>
            <a:custGeom>
              <a:avLst/>
              <a:gdLst/>
              <a:ahLst/>
              <a:cxnLst/>
              <a:rect l="l" t="t" r="r" b="b"/>
              <a:pathLst>
                <a:path w="1160" h="1936" extrusionOk="0">
                  <a:moveTo>
                    <a:pt x="0" y="1"/>
                  </a:moveTo>
                  <a:lnTo>
                    <a:pt x="0" y="1695"/>
                  </a:lnTo>
                  <a:lnTo>
                    <a:pt x="419" y="1935"/>
                  </a:lnTo>
                  <a:lnTo>
                    <a:pt x="1160" y="655"/>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43"/>
            <p:cNvSpPr/>
            <p:nvPr/>
          </p:nvSpPr>
          <p:spPr>
            <a:xfrm>
              <a:off x="6726061" y="2182183"/>
              <a:ext cx="81436" cy="65411"/>
            </a:xfrm>
            <a:custGeom>
              <a:avLst/>
              <a:gdLst/>
              <a:ahLst/>
              <a:cxnLst/>
              <a:rect l="l" t="t" r="r" b="b"/>
              <a:pathLst>
                <a:path w="3105" h="2494" extrusionOk="0">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43"/>
            <p:cNvSpPr/>
            <p:nvPr/>
          </p:nvSpPr>
          <p:spPr>
            <a:xfrm>
              <a:off x="6729969" y="2183521"/>
              <a:ext cx="77528" cy="64048"/>
            </a:xfrm>
            <a:custGeom>
              <a:avLst/>
              <a:gdLst/>
              <a:ahLst/>
              <a:cxnLst/>
              <a:rect l="l" t="t" r="r" b="b"/>
              <a:pathLst>
                <a:path w="2956" h="2442" extrusionOk="0">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43"/>
            <p:cNvSpPr/>
            <p:nvPr/>
          </p:nvSpPr>
          <p:spPr>
            <a:xfrm>
              <a:off x="6757350" y="2210955"/>
              <a:ext cx="72362" cy="58933"/>
            </a:xfrm>
            <a:custGeom>
              <a:avLst/>
              <a:gdLst/>
              <a:ahLst/>
              <a:cxnLst/>
              <a:rect l="l" t="t" r="r" b="b"/>
              <a:pathLst>
                <a:path w="2759" h="2247" extrusionOk="0">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43"/>
            <p:cNvSpPr/>
            <p:nvPr/>
          </p:nvSpPr>
          <p:spPr>
            <a:xfrm>
              <a:off x="6761022" y="2212292"/>
              <a:ext cx="68690" cy="57491"/>
            </a:xfrm>
            <a:custGeom>
              <a:avLst/>
              <a:gdLst/>
              <a:ahLst/>
              <a:cxnLst/>
              <a:rect l="l" t="t" r="r" b="b"/>
              <a:pathLst>
                <a:path w="2619" h="2192" extrusionOk="0">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43"/>
            <p:cNvSpPr/>
            <p:nvPr/>
          </p:nvSpPr>
          <p:spPr>
            <a:xfrm>
              <a:off x="6788272" y="2239831"/>
              <a:ext cx="63523" cy="52376"/>
            </a:xfrm>
            <a:custGeom>
              <a:avLst/>
              <a:gdLst/>
              <a:ahLst/>
              <a:cxnLst/>
              <a:rect l="l" t="t" r="r" b="b"/>
              <a:pathLst>
                <a:path w="2422" h="1997" extrusionOk="0">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43"/>
            <p:cNvSpPr/>
            <p:nvPr/>
          </p:nvSpPr>
          <p:spPr>
            <a:xfrm>
              <a:off x="6791813" y="2240801"/>
              <a:ext cx="59982" cy="51406"/>
            </a:xfrm>
            <a:custGeom>
              <a:avLst/>
              <a:gdLst/>
              <a:ahLst/>
              <a:cxnLst/>
              <a:rect l="l" t="t" r="r" b="b"/>
              <a:pathLst>
                <a:path w="2287" h="1960" extrusionOk="0">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43"/>
            <p:cNvSpPr/>
            <p:nvPr/>
          </p:nvSpPr>
          <p:spPr>
            <a:xfrm>
              <a:off x="6819457" y="2268629"/>
              <a:ext cx="54422" cy="45846"/>
            </a:xfrm>
            <a:custGeom>
              <a:avLst/>
              <a:gdLst/>
              <a:ahLst/>
              <a:cxnLst/>
              <a:rect l="l" t="t" r="r" b="b"/>
              <a:pathLst>
                <a:path w="2075" h="1748" extrusionOk="0">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43"/>
            <p:cNvSpPr/>
            <p:nvPr/>
          </p:nvSpPr>
          <p:spPr>
            <a:xfrm>
              <a:off x="6822998" y="2269835"/>
              <a:ext cx="50881" cy="44692"/>
            </a:xfrm>
            <a:custGeom>
              <a:avLst/>
              <a:gdLst/>
              <a:ahLst/>
              <a:cxnLst/>
              <a:rect l="l" t="t" r="r" b="b"/>
              <a:pathLst>
                <a:path w="1940" h="1704" extrusionOk="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43"/>
            <p:cNvSpPr/>
            <p:nvPr/>
          </p:nvSpPr>
          <p:spPr>
            <a:xfrm>
              <a:off x="6825384" y="2088105"/>
              <a:ext cx="78787" cy="121066"/>
            </a:xfrm>
            <a:custGeom>
              <a:avLst/>
              <a:gdLst/>
              <a:ahLst/>
              <a:cxnLst/>
              <a:rect l="l" t="t" r="r" b="b"/>
              <a:pathLst>
                <a:path w="3004" h="4616" extrusionOk="0">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43"/>
            <p:cNvSpPr/>
            <p:nvPr/>
          </p:nvSpPr>
          <p:spPr>
            <a:xfrm>
              <a:off x="6825384" y="2088105"/>
              <a:ext cx="33335" cy="121066"/>
            </a:xfrm>
            <a:custGeom>
              <a:avLst/>
              <a:gdLst/>
              <a:ahLst/>
              <a:cxnLst/>
              <a:rect l="l" t="t" r="r" b="b"/>
              <a:pathLst>
                <a:path w="1271" h="4616" extrusionOk="0">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43"/>
            <p:cNvSpPr/>
            <p:nvPr/>
          </p:nvSpPr>
          <p:spPr>
            <a:xfrm>
              <a:off x="6666052" y="2008452"/>
              <a:ext cx="391341" cy="311766"/>
            </a:xfrm>
            <a:custGeom>
              <a:avLst/>
              <a:gdLst/>
              <a:ahLst/>
              <a:cxnLst/>
              <a:rect l="l" t="t" r="r" b="b"/>
              <a:pathLst>
                <a:path w="14921" h="11887" extrusionOk="0">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43"/>
            <p:cNvSpPr/>
            <p:nvPr/>
          </p:nvSpPr>
          <p:spPr>
            <a:xfrm>
              <a:off x="7009764" y="1991771"/>
              <a:ext cx="47446" cy="31630"/>
            </a:xfrm>
            <a:custGeom>
              <a:avLst/>
              <a:gdLst/>
              <a:ahLst/>
              <a:cxnLst/>
              <a:rect l="l" t="t" r="r" b="b"/>
              <a:pathLst>
                <a:path w="1809" h="1206" extrusionOk="0">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8" name="Google Shape;11638;p43"/>
          <p:cNvGrpSpPr/>
          <p:nvPr/>
        </p:nvGrpSpPr>
        <p:grpSpPr>
          <a:xfrm>
            <a:off x="8300728" y="3153846"/>
            <a:ext cx="450779" cy="450495"/>
            <a:chOff x="7099619" y="1979838"/>
            <a:chExt cx="374712" cy="374476"/>
          </a:xfrm>
        </p:grpSpPr>
        <p:sp>
          <p:nvSpPr>
            <p:cNvPr id="11639" name="Google Shape;11639;p43"/>
            <p:cNvSpPr/>
            <p:nvPr/>
          </p:nvSpPr>
          <p:spPr>
            <a:xfrm>
              <a:off x="7210666" y="2008741"/>
              <a:ext cx="175829" cy="160879"/>
            </a:xfrm>
            <a:custGeom>
              <a:avLst/>
              <a:gdLst/>
              <a:ahLst/>
              <a:cxnLst/>
              <a:rect l="l" t="t" r="r" b="b"/>
              <a:pathLst>
                <a:path w="6704" h="6134" extrusionOk="0">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43"/>
            <p:cNvSpPr/>
            <p:nvPr/>
          </p:nvSpPr>
          <p:spPr>
            <a:xfrm>
              <a:off x="7106045" y="2149451"/>
              <a:ext cx="128751" cy="128987"/>
            </a:xfrm>
            <a:custGeom>
              <a:avLst/>
              <a:gdLst/>
              <a:ahLst/>
              <a:cxnLst/>
              <a:rect l="l" t="t" r="r" b="b"/>
              <a:pathLst>
                <a:path w="4909" h="4918" extrusionOk="0">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43"/>
            <p:cNvSpPr/>
            <p:nvPr/>
          </p:nvSpPr>
          <p:spPr>
            <a:xfrm>
              <a:off x="7140875" y="2149451"/>
              <a:ext cx="93921" cy="128987"/>
            </a:xfrm>
            <a:custGeom>
              <a:avLst/>
              <a:gdLst/>
              <a:ahLst/>
              <a:cxnLst/>
              <a:rect l="l" t="t" r="r" b="b"/>
              <a:pathLst>
                <a:path w="3581" h="4918" extrusionOk="0">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43"/>
            <p:cNvSpPr/>
            <p:nvPr/>
          </p:nvSpPr>
          <p:spPr>
            <a:xfrm>
              <a:off x="7105179" y="2246860"/>
              <a:ext cx="128987" cy="101868"/>
            </a:xfrm>
            <a:custGeom>
              <a:avLst/>
              <a:gdLst/>
              <a:ahLst/>
              <a:cxnLst/>
              <a:rect l="l" t="t" r="r" b="b"/>
              <a:pathLst>
                <a:path w="4918" h="3884" extrusionOk="0">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43"/>
            <p:cNvSpPr/>
            <p:nvPr/>
          </p:nvSpPr>
          <p:spPr>
            <a:xfrm>
              <a:off x="7147694" y="2246860"/>
              <a:ext cx="43826" cy="28667"/>
            </a:xfrm>
            <a:custGeom>
              <a:avLst/>
              <a:gdLst/>
              <a:ahLst/>
              <a:cxnLst/>
              <a:rect l="l" t="t" r="r" b="b"/>
              <a:pathLst>
                <a:path w="1671" h="1093" extrusionOk="0">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43"/>
            <p:cNvSpPr/>
            <p:nvPr/>
          </p:nvSpPr>
          <p:spPr>
            <a:xfrm>
              <a:off x="7105179" y="2284470"/>
              <a:ext cx="128987" cy="64257"/>
            </a:xfrm>
            <a:custGeom>
              <a:avLst/>
              <a:gdLst/>
              <a:ahLst/>
              <a:cxnLst/>
              <a:rect l="l" t="t" r="r" b="b"/>
              <a:pathLst>
                <a:path w="4918" h="2450" extrusionOk="0">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43"/>
            <p:cNvSpPr/>
            <p:nvPr/>
          </p:nvSpPr>
          <p:spPr>
            <a:xfrm>
              <a:off x="7126633" y="2190786"/>
              <a:ext cx="85948" cy="70500"/>
            </a:xfrm>
            <a:custGeom>
              <a:avLst/>
              <a:gdLst/>
              <a:ahLst/>
              <a:cxnLst/>
              <a:rect l="l" t="t" r="r" b="b"/>
              <a:pathLst>
                <a:path w="3277" h="2688" extrusionOk="0">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43"/>
            <p:cNvSpPr/>
            <p:nvPr/>
          </p:nvSpPr>
          <p:spPr>
            <a:xfrm>
              <a:off x="7126633" y="2190786"/>
              <a:ext cx="85948" cy="69870"/>
            </a:xfrm>
            <a:custGeom>
              <a:avLst/>
              <a:gdLst/>
              <a:ahLst/>
              <a:cxnLst/>
              <a:rect l="l" t="t" r="r" b="b"/>
              <a:pathLst>
                <a:path w="3277" h="2664" extrusionOk="0">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43"/>
            <p:cNvSpPr/>
            <p:nvPr/>
          </p:nvSpPr>
          <p:spPr>
            <a:xfrm>
              <a:off x="7210666" y="2299105"/>
              <a:ext cx="23500" cy="49622"/>
            </a:xfrm>
            <a:custGeom>
              <a:avLst/>
              <a:gdLst/>
              <a:ahLst/>
              <a:cxnLst/>
              <a:rect l="l" t="t" r="r" b="b"/>
              <a:pathLst>
                <a:path w="896" h="1892" extrusionOk="0">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43"/>
            <p:cNvSpPr/>
            <p:nvPr/>
          </p:nvSpPr>
          <p:spPr>
            <a:xfrm>
              <a:off x="7105179" y="2299105"/>
              <a:ext cx="23369" cy="49622"/>
            </a:xfrm>
            <a:custGeom>
              <a:avLst/>
              <a:gdLst/>
              <a:ahLst/>
              <a:cxnLst/>
              <a:rect l="l" t="t" r="r" b="b"/>
              <a:pathLst>
                <a:path w="891" h="1892" extrusionOk="0">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43"/>
            <p:cNvSpPr/>
            <p:nvPr/>
          </p:nvSpPr>
          <p:spPr>
            <a:xfrm>
              <a:off x="7352006" y="2161935"/>
              <a:ext cx="33099" cy="72598"/>
            </a:xfrm>
            <a:custGeom>
              <a:avLst/>
              <a:gdLst/>
              <a:ahLst/>
              <a:cxnLst/>
              <a:rect l="l" t="t" r="r" b="b"/>
              <a:pathLst>
                <a:path w="1262" h="2768" extrusionOk="0">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43"/>
            <p:cNvSpPr/>
            <p:nvPr/>
          </p:nvSpPr>
          <p:spPr>
            <a:xfrm>
              <a:off x="7365277" y="2155247"/>
              <a:ext cx="79155" cy="79286"/>
            </a:xfrm>
            <a:custGeom>
              <a:avLst/>
              <a:gdLst/>
              <a:ahLst/>
              <a:cxnLst/>
              <a:rect l="l" t="t" r="r" b="b"/>
              <a:pathLst>
                <a:path w="3018" h="3023" extrusionOk="0">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43"/>
            <p:cNvSpPr/>
            <p:nvPr/>
          </p:nvSpPr>
          <p:spPr>
            <a:xfrm>
              <a:off x="7377132" y="2254938"/>
              <a:ext cx="42174" cy="37007"/>
            </a:xfrm>
            <a:custGeom>
              <a:avLst/>
              <a:gdLst/>
              <a:ahLst/>
              <a:cxnLst/>
              <a:rect l="l" t="t" r="r" b="b"/>
              <a:pathLst>
                <a:path w="1608" h="1411" extrusionOk="0">
                  <a:moveTo>
                    <a:pt x="0" y="1"/>
                  </a:moveTo>
                  <a:lnTo>
                    <a:pt x="0" y="1411"/>
                  </a:lnTo>
                  <a:lnTo>
                    <a:pt x="1608" y="1411"/>
                  </a:lnTo>
                  <a:lnTo>
                    <a:pt x="160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43"/>
            <p:cNvSpPr/>
            <p:nvPr/>
          </p:nvSpPr>
          <p:spPr>
            <a:xfrm>
              <a:off x="7377263" y="2254938"/>
              <a:ext cx="42174" cy="23002"/>
            </a:xfrm>
            <a:custGeom>
              <a:avLst/>
              <a:gdLst/>
              <a:ahLst/>
              <a:cxnLst/>
              <a:rect l="l" t="t" r="r" b="b"/>
              <a:pathLst>
                <a:path w="1608" h="877" extrusionOk="0">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43"/>
            <p:cNvSpPr/>
            <p:nvPr/>
          </p:nvSpPr>
          <p:spPr>
            <a:xfrm>
              <a:off x="7327903" y="2277913"/>
              <a:ext cx="140737" cy="70814"/>
            </a:xfrm>
            <a:custGeom>
              <a:avLst/>
              <a:gdLst/>
              <a:ahLst/>
              <a:cxnLst/>
              <a:rect l="l" t="t" r="r" b="b"/>
              <a:pathLst>
                <a:path w="5366" h="2700" extrusionOk="0">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43"/>
            <p:cNvSpPr/>
            <p:nvPr/>
          </p:nvSpPr>
          <p:spPr>
            <a:xfrm>
              <a:off x="7358694" y="2188320"/>
              <a:ext cx="79155" cy="72571"/>
            </a:xfrm>
            <a:custGeom>
              <a:avLst/>
              <a:gdLst/>
              <a:ahLst/>
              <a:cxnLst/>
              <a:rect l="l" t="t" r="r" b="b"/>
              <a:pathLst>
                <a:path w="3018" h="2767" extrusionOk="0">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43"/>
            <p:cNvSpPr/>
            <p:nvPr/>
          </p:nvSpPr>
          <p:spPr>
            <a:xfrm>
              <a:off x="7358694" y="2188320"/>
              <a:ext cx="78919" cy="70945"/>
            </a:xfrm>
            <a:custGeom>
              <a:avLst/>
              <a:gdLst/>
              <a:ahLst/>
              <a:cxnLst/>
              <a:rect l="l" t="t" r="r" b="b"/>
              <a:pathLst>
                <a:path w="3009" h="2705" extrusionOk="0">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43"/>
            <p:cNvSpPr/>
            <p:nvPr/>
          </p:nvSpPr>
          <p:spPr>
            <a:xfrm>
              <a:off x="7327903" y="2295827"/>
              <a:ext cx="28168" cy="52901"/>
            </a:xfrm>
            <a:custGeom>
              <a:avLst/>
              <a:gdLst/>
              <a:ahLst/>
              <a:cxnLst/>
              <a:rect l="l" t="t" r="r" b="b"/>
              <a:pathLst>
                <a:path w="1074" h="2017" extrusionOk="0">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43"/>
            <p:cNvSpPr/>
            <p:nvPr/>
          </p:nvSpPr>
          <p:spPr>
            <a:xfrm>
              <a:off x="7440367" y="2295827"/>
              <a:ext cx="28168" cy="52901"/>
            </a:xfrm>
            <a:custGeom>
              <a:avLst/>
              <a:gdLst/>
              <a:ahLst/>
              <a:cxnLst/>
              <a:rect l="l" t="t" r="r" b="b"/>
              <a:pathLst>
                <a:path w="1074" h="2017" extrusionOk="0">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43"/>
            <p:cNvSpPr/>
            <p:nvPr/>
          </p:nvSpPr>
          <p:spPr>
            <a:xfrm>
              <a:off x="7163850" y="1985267"/>
              <a:ext cx="199172" cy="171843"/>
            </a:xfrm>
            <a:custGeom>
              <a:avLst/>
              <a:gdLst/>
              <a:ahLst/>
              <a:cxnLst/>
              <a:rect l="l" t="t" r="r" b="b"/>
              <a:pathLst>
                <a:path w="7594" h="6552" extrusionOk="0">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43"/>
            <p:cNvSpPr/>
            <p:nvPr/>
          </p:nvSpPr>
          <p:spPr>
            <a:xfrm>
              <a:off x="7099619" y="2143943"/>
              <a:ext cx="140238" cy="210371"/>
            </a:xfrm>
            <a:custGeom>
              <a:avLst/>
              <a:gdLst/>
              <a:ahLst/>
              <a:cxnLst/>
              <a:rect l="l" t="t" r="r" b="b"/>
              <a:pathLst>
                <a:path w="5347" h="8021" extrusionOk="0">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43"/>
            <p:cNvSpPr/>
            <p:nvPr/>
          </p:nvSpPr>
          <p:spPr>
            <a:xfrm>
              <a:off x="7123093" y="2319799"/>
              <a:ext cx="10989" cy="34515"/>
            </a:xfrm>
            <a:custGeom>
              <a:avLst/>
              <a:gdLst/>
              <a:ahLst/>
              <a:cxnLst/>
              <a:rect l="l" t="t" r="r" b="b"/>
              <a:pathLst>
                <a:path w="419" h="1316" extrusionOk="0">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43"/>
            <p:cNvSpPr/>
            <p:nvPr/>
          </p:nvSpPr>
          <p:spPr>
            <a:xfrm>
              <a:off x="7205132" y="2319799"/>
              <a:ext cx="11120" cy="34515"/>
            </a:xfrm>
            <a:custGeom>
              <a:avLst/>
              <a:gdLst/>
              <a:ahLst/>
              <a:cxnLst/>
              <a:rect l="l" t="t" r="r" b="b"/>
              <a:pathLst>
                <a:path w="424" h="1316" extrusionOk="0">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43"/>
            <p:cNvSpPr/>
            <p:nvPr/>
          </p:nvSpPr>
          <p:spPr>
            <a:xfrm>
              <a:off x="7369316" y="2183311"/>
              <a:ext cx="60061" cy="18595"/>
            </a:xfrm>
            <a:custGeom>
              <a:avLst/>
              <a:gdLst/>
              <a:ahLst/>
              <a:cxnLst/>
              <a:rect l="l" t="t" r="r" b="b"/>
              <a:pathLst>
                <a:path w="2290" h="709" extrusionOk="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43"/>
            <p:cNvSpPr/>
            <p:nvPr/>
          </p:nvSpPr>
          <p:spPr>
            <a:xfrm>
              <a:off x="7322369" y="2149818"/>
              <a:ext cx="151962" cy="204496"/>
            </a:xfrm>
            <a:custGeom>
              <a:avLst/>
              <a:gdLst/>
              <a:ahLst/>
              <a:cxnLst/>
              <a:rect l="l" t="t" r="r" b="b"/>
              <a:pathLst>
                <a:path w="5794" h="7797" extrusionOk="0">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43"/>
            <p:cNvSpPr/>
            <p:nvPr/>
          </p:nvSpPr>
          <p:spPr>
            <a:xfrm>
              <a:off x="7351770" y="2314002"/>
              <a:ext cx="10989" cy="40312"/>
            </a:xfrm>
            <a:custGeom>
              <a:avLst/>
              <a:gdLst/>
              <a:ahLst/>
              <a:cxnLst/>
              <a:rect l="l" t="t" r="r" b="b"/>
              <a:pathLst>
                <a:path w="419" h="1537" extrusionOk="0">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43"/>
            <p:cNvSpPr/>
            <p:nvPr/>
          </p:nvSpPr>
          <p:spPr>
            <a:xfrm>
              <a:off x="7433784" y="2314002"/>
              <a:ext cx="11016" cy="40312"/>
            </a:xfrm>
            <a:custGeom>
              <a:avLst/>
              <a:gdLst/>
              <a:ahLst/>
              <a:cxnLst/>
              <a:rect l="l" t="t" r="r" b="b"/>
              <a:pathLst>
                <a:path w="420" h="1537" extrusionOk="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43"/>
            <p:cNvSpPr/>
            <p:nvPr/>
          </p:nvSpPr>
          <p:spPr>
            <a:xfrm>
              <a:off x="7158290" y="1979838"/>
              <a:ext cx="233766" cy="195290"/>
            </a:xfrm>
            <a:custGeom>
              <a:avLst/>
              <a:gdLst/>
              <a:ahLst/>
              <a:cxnLst/>
              <a:rect l="l" t="t" r="r" b="b"/>
              <a:pathLst>
                <a:path w="8913" h="7446" extrusionOk="0">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43"/>
            <p:cNvSpPr/>
            <p:nvPr/>
          </p:nvSpPr>
          <p:spPr>
            <a:xfrm>
              <a:off x="7197421" y="2014904"/>
              <a:ext cx="32339" cy="11147"/>
            </a:xfrm>
            <a:custGeom>
              <a:avLst/>
              <a:gdLst/>
              <a:ahLst/>
              <a:cxnLst/>
              <a:rect l="l" t="t" r="r" b="b"/>
              <a:pathLst>
                <a:path w="1233" h="425" extrusionOk="0">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43"/>
            <p:cNvSpPr/>
            <p:nvPr/>
          </p:nvSpPr>
          <p:spPr>
            <a:xfrm>
              <a:off x="7238441" y="2014904"/>
              <a:ext cx="90878" cy="11147"/>
            </a:xfrm>
            <a:custGeom>
              <a:avLst/>
              <a:gdLst/>
              <a:ahLst/>
              <a:cxnLst/>
              <a:rect l="l" t="t" r="r" b="b"/>
              <a:pathLst>
                <a:path w="3465" h="425" extrusionOk="0">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43"/>
            <p:cNvSpPr/>
            <p:nvPr/>
          </p:nvSpPr>
          <p:spPr>
            <a:xfrm>
              <a:off x="7197421" y="2044200"/>
              <a:ext cx="131898" cy="11120"/>
            </a:xfrm>
            <a:custGeom>
              <a:avLst/>
              <a:gdLst/>
              <a:ahLst/>
              <a:cxnLst/>
              <a:rect l="l" t="t" r="r" b="b"/>
              <a:pathLst>
                <a:path w="5029" h="424" extrusionOk="0">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43"/>
            <p:cNvSpPr/>
            <p:nvPr/>
          </p:nvSpPr>
          <p:spPr>
            <a:xfrm>
              <a:off x="7197421" y="2073601"/>
              <a:ext cx="90878" cy="11120"/>
            </a:xfrm>
            <a:custGeom>
              <a:avLst/>
              <a:gdLst/>
              <a:ahLst/>
              <a:cxnLst/>
              <a:rect l="l" t="t" r="r" b="b"/>
              <a:pathLst>
                <a:path w="3465" h="424" extrusionOk="0">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43"/>
            <p:cNvSpPr/>
            <p:nvPr/>
          </p:nvSpPr>
          <p:spPr>
            <a:xfrm>
              <a:off x="7296981" y="2073601"/>
              <a:ext cx="32339" cy="11120"/>
            </a:xfrm>
            <a:custGeom>
              <a:avLst/>
              <a:gdLst/>
              <a:ahLst/>
              <a:cxnLst/>
              <a:rect l="l" t="t" r="r" b="b"/>
              <a:pathLst>
                <a:path w="1233" h="424" extrusionOk="0">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2" name="Google Shape;11672;p43"/>
          <p:cNvGrpSpPr/>
          <p:nvPr/>
        </p:nvGrpSpPr>
        <p:grpSpPr>
          <a:xfrm>
            <a:off x="8839378" y="3148230"/>
            <a:ext cx="455953" cy="456080"/>
            <a:chOff x="7547375" y="1975169"/>
            <a:chExt cx="379014" cy="379119"/>
          </a:xfrm>
        </p:grpSpPr>
        <p:sp>
          <p:nvSpPr>
            <p:cNvPr id="11673" name="Google Shape;11673;p43"/>
            <p:cNvSpPr/>
            <p:nvPr/>
          </p:nvSpPr>
          <p:spPr>
            <a:xfrm>
              <a:off x="7589155" y="2130515"/>
              <a:ext cx="91141" cy="60717"/>
            </a:xfrm>
            <a:custGeom>
              <a:avLst/>
              <a:gdLst/>
              <a:ahLst/>
              <a:cxnLst/>
              <a:rect l="l" t="t" r="r" b="b"/>
              <a:pathLst>
                <a:path w="3475" h="2315" extrusionOk="0">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43"/>
            <p:cNvSpPr/>
            <p:nvPr/>
          </p:nvSpPr>
          <p:spPr>
            <a:xfrm>
              <a:off x="7577038" y="2195743"/>
              <a:ext cx="15159" cy="22870"/>
            </a:xfrm>
            <a:custGeom>
              <a:avLst/>
              <a:gdLst/>
              <a:ahLst/>
              <a:cxnLst/>
              <a:rect l="l" t="t" r="r" b="b"/>
              <a:pathLst>
                <a:path w="578" h="872" extrusionOk="0">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43"/>
            <p:cNvSpPr/>
            <p:nvPr/>
          </p:nvSpPr>
          <p:spPr>
            <a:xfrm>
              <a:off x="7621441" y="2254938"/>
              <a:ext cx="26673" cy="25388"/>
            </a:xfrm>
            <a:custGeom>
              <a:avLst/>
              <a:gdLst/>
              <a:ahLst/>
              <a:cxnLst/>
              <a:rect l="l" t="t" r="r" b="b"/>
              <a:pathLst>
                <a:path w="1017" h="968" extrusionOk="0">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43"/>
            <p:cNvSpPr/>
            <p:nvPr/>
          </p:nvSpPr>
          <p:spPr>
            <a:xfrm>
              <a:off x="7677490" y="2195743"/>
              <a:ext cx="14792" cy="22870"/>
            </a:xfrm>
            <a:custGeom>
              <a:avLst/>
              <a:gdLst/>
              <a:ahLst/>
              <a:cxnLst/>
              <a:rect l="l" t="t" r="r" b="b"/>
              <a:pathLst>
                <a:path w="564" h="872" extrusionOk="0">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43"/>
            <p:cNvSpPr/>
            <p:nvPr/>
          </p:nvSpPr>
          <p:spPr>
            <a:xfrm>
              <a:off x="7600118" y="2171010"/>
              <a:ext cx="69450" cy="77030"/>
            </a:xfrm>
            <a:custGeom>
              <a:avLst/>
              <a:gdLst/>
              <a:ahLst/>
              <a:cxnLst/>
              <a:rect l="l" t="t" r="r" b="b"/>
              <a:pathLst>
                <a:path w="2648" h="2937" extrusionOk="0">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43"/>
            <p:cNvSpPr/>
            <p:nvPr/>
          </p:nvSpPr>
          <p:spPr>
            <a:xfrm>
              <a:off x="7557472" y="2270334"/>
              <a:ext cx="153746" cy="78394"/>
            </a:xfrm>
            <a:custGeom>
              <a:avLst/>
              <a:gdLst/>
              <a:ahLst/>
              <a:cxnLst/>
              <a:rect l="l" t="t" r="r" b="b"/>
              <a:pathLst>
                <a:path w="5862" h="2989" extrusionOk="0">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43"/>
            <p:cNvSpPr/>
            <p:nvPr/>
          </p:nvSpPr>
          <p:spPr>
            <a:xfrm>
              <a:off x="7846473" y="1995469"/>
              <a:ext cx="59589" cy="59484"/>
            </a:xfrm>
            <a:custGeom>
              <a:avLst/>
              <a:gdLst/>
              <a:ahLst/>
              <a:cxnLst/>
              <a:rect l="l" t="t" r="r" b="b"/>
              <a:pathLst>
                <a:path w="2272" h="2268" extrusionOk="0">
                  <a:moveTo>
                    <a:pt x="0" y="1"/>
                  </a:moveTo>
                  <a:lnTo>
                    <a:pt x="0" y="2267"/>
                  </a:lnTo>
                  <a:lnTo>
                    <a:pt x="2271" y="2267"/>
                  </a:lnTo>
                  <a:lnTo>
                    <a:pt x="1136" y="1136"/>
                  </a:lnTo>
                  <a:lnTo>
                    <a:pt x="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43"/>
            <p:cNvSpPr/>
            <p:nvPr/>
          </p:nvSpPr>
          <p:spPr>
            <a:xfrm>
              <a:off x="7642528" y="1987024"/>
              <a:ext cx="271848" cy="355015"/>
            </a:xfrm>
            <a:custGeom>
              <a:avLst/>
              <a:gdLst/>
              <a:ahLst/>
              <a:cxnLst/>
              <a:rect l="l" t="t" r="r" b="b"/>
              <a:pathLst>
                <a:path w="10365" h="13536" extrusionOk="0">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43"/>
            <p:cNvSpPr/>
            <p:nvPr/>
          </p:nvSpPr>
          <p:spPr>
            <a:xfrm>
              <a:off x="7589155" y="2130515"/>
              <a:ext cx="50383" cy="60717"/>
            </a:xfrm>
            <a:custGeom>
              <a:avLst/>
              <a:gdLst/>
              <a:ahLst/>
              <a:cxnLst/>
              <a:rect l="l" t="t" r="r" b="b"/>
              <a:pathLst>
                <a:path w="1921" h="2315" extrusionOk="0">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43"/>
            <p:cNvSpPr/>
            <p:nvPr/>
          </p:nvSpPr>
          <p:spPr>
            <a:xfrm>
              <a:off x="7639617" y="2254938"/>
              <a:ext cx="8498" cy="1154"/>
            </a:xfrm>
            <a:custGeom>
              <a:avLst/>
              <a:gdLst/>
              <a:ahLst/>
              <a:cxnLst/>
              <a:rect l="l" t="t" r="r" b="b"/>
              <a:pathLst>
                <a:path w="324" h="44" extrusionOk="0">
                  <a:moveTo>
                    <a:pt x="323" y="1"/>
                  </a:moveTo>
                  <a:lnTo>
                    <a:pt x="237" y="15"/>
                  </a:lnTo>
                  <a:cubicBezTo>
                    <a:pt x="160" y="30"/>
                    <a:pt x="78" y="39"/>
                    <a:pt x="1" y="44"/>
                  </a:cubicBezTo>
                  <a:lnTo>
                    <a:pt x="323" y="44"/>
                  </a:lnTo>
                  <a:lnTo>
                    <a:pt x="3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43"/>
            <p:cNvSpPr/>
            <p:nvPr/>
          </p:nvSpPr>
          <p:spPr>
            <a:xfrm>
              <a:off x="7621572" y="2254938"/>
              <a:ext cx="17704" cy="25388"/>
            </a:xfrm>
            <a:custGeom>
              <a:avLst/>
              <a:gdLst/>
              <a:ahLst/>
              <a:cxnLst/>
              <a:rect l="l" t="t" r="r" b="b"/>
              <a:pathLst>
                <a:path w="675" h="968" extrusionOk="0">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43"/>
            <p:cNvSpPr/>
            <p:nvPr/>
          </p:nvSpPr>
          <p:spPr>
            <a:xfrm>
              <a:off x="7600118" y="2171010"/>
              <a:ext cx="53294" cy="77030"/>
            </a:xfrm>
            <a:custGeom>
              <a:avLst/>
              <a:gdLst/>
              <a:ahLst/>
              <a:cxnLst/>
              <a:rect l="l" t="t" r="r" b="b"/>
              <a:pathLst>
                <a:path w="2032" h="2937" extrusionOk="0">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43"/>
            <p:cNvSpPr/>
            <p:nvPr/>
          </p:nvSpPr>
          <p:spPr>
            <a:xfrm>
              <a:off x="7557472" y="2270727"/>
              <a:ext cx="58592" cy="73332"/>
            </a:xfrm>
            <a:custGeom>
              <a:avLst/>
              <a:gdLst/>
              <a:ahLst/>
              <a:cxnLst/>
              <a:rect l="l" t="t" r="r" b="b"/>
              <a:pathLst>
                <a:path w="2234" h="2796" extrusionOk="0">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43"/>
            <p:cNvSpPr/>
            <p:nvPr/>
          </p:nvSpPr>
          <p:spPr>
            <a:xfrm>
              <a:off x="7642528" y="1987024"/>
              <a:ext cx="88229" cy="355015"/>
            </a:xfrm>
            <a:custGeom>
              <a:avLst/>
              <a:gdLst/>
              <a:ahLst/>
              <a:cxnLst/>
              <a:rect l="l" t="t" r="r" b="b"/>
              <a:pathLst>
                <a:path w="3364" h="13536" extrusionOk="0">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43"/>
            <p:cNvSpPr/>
            <p:nvPr/>
          </p:nvSpPr>
          <p:spPr>
            <a:xfrm>
              <a:off x="7547375" y="1975169"/>
              <a:ext cx="379014" cy="379119"/>
            </a:xfrm>
            <a:custGeom>
              <a:avLst/>
              <a:gdLst/>
              <a:ahLst/>
              <a:cxnLst/>
              <a:rect l="l" t="t" r="r" b="b"/>
              <a:pathLst>
                <a:path w="14451" h="14455" extrusionOk="0">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43"/>
            <p:cNvSpPr/>
            <p:nvPr/>
          </p:nvSpPr>
          <p:spPr>
            <a:xfrm>
              <a:off x="7700465" y="2077771"/>
              <a:ext cx="110444" cy="12012"/>
            </a:xfrm>
            <a:custGeom>
              <a:avLst/>
              <a:gdLst/>
              <a:ahLst/>
              <a:cxnLst/>
              <a:rect l="l" t="t" r="r" b="b"/>
              <a:pathLst>
                <a:path w="4211" h="458" extrusionOk="0">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43"/>
            <p:cNvSpPr/>
            <p:nvPr/>
          </p:nvSpPr>
          <p:spPr>
            <a:xfrm>
              <a:off x="7700465" y="2118765"/>
              <a:ext cx="158650" cy="12012"/>
            </a:xfrm>
            <a:custGeom>
              <a:avLst/>
              <a:gdLst/>
              <a:ahLst/>
              <a:cxnLst/>
              <a:rect l="l" t="t" r="r" b="b"/>
              <a:pathLst>
                <a:path w="6049" h="458" extrusionOk="0">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43"/>
            <p:cNvSpPr/>
            <p:nvPr/>
          </p:nvSpPr>
          <p:spPr>
            <a:xfrm>
              <a:off x="7700465" y="2159785"/>
              <a:ext cx="158650" cy="12012"/>
            </a:xfrm>
            <a:custGeom>
              <a:avLst/>
              <a:gdLst/>
              <a:ahLst/>
              <a:cxnLst/>
              <a:rect l="l" t="t" r="r" b="b"/>
              <a:pathLst>
                <a:path w="6049" h="458" extrusionOk="0">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43"/>
            <p:cNvSpPr/>
            <p:nvPr/>
          </p:nvSpPr>
          <p:spPr>
            <a:xfrm>
              <a:off x="7700465" y="2200805"/>
              <a:ext cx="158650" cy="12012"/>
            </a:xfrm>
            <a:custGeom>
              <a:avLst/>
              <a:gdLst/>
              <a:ahLst/>
              <a:cxnLst/>
              <a:rect l="l" t="t" r="r" b="b"/>
              <a:pathLst>
                <a:path w="6049" h="458" extrusionOk="0">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43"/>
            <p:cNvSpPr/>
            <p:nvPr/>
          </p:nvSpPr>
          <p:spPr>
            <a:xfrm>
              <a:off x="7700465" y="2241824"/>
              <a:ext cx="158650" cy="11881"/>
            </a:xfrm>
            <a:custGeom>
              <a:avLst/>
              <a:gdLst/>
              <a:ahLst/>
              <a:cxnLst/>
              <a:rect l="l" t="t" r="r" b="b"/>
              <a:pathLst>
                <a:path w="6049" h="453" extrusionOk="0">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3" name="Google Shape;11693;p43"/>
          <p:cNvGrpSpPr/>
          <p:nvPr/>
        </p:nvGrpSpPr>
        <p:grpSpPr>
          <a:xfrm>
            <a:off x="9357520" y="3167603"/>
            <a:ext cx="445478" cy="436644"/>
            <a:chOff x="7978083" y="1991273"/>
            <a:chExt cx="370306" cy="362962"/>
          </a:xfrm>
        </p:grpSpPr>
        <p:sp>
          <p:nvSpPr>
            <p:cNvPr id="11694" name="Google Shape;11694;p43"/>
            <p:cNvSpPr/>
            <p:nvPr/>
          </p:nvSpPr>
          <p:spPr>
            <a:xfrm>
              <a:off x="8132825" y="1996728"/>
              <a:ext cx="68296" cy="68192"/>
            </a:xfrm>
            <a:custGeom>
              <a:avLst/>
              <a:gdLst/>
              <a:ahLst/>
              <a:cxnLst/>
              <a:rect l="l" t="t" r="r" b="b"/>
              <a:pathLst>
                <a:path w="2604" h="2600" extrusionOk="0">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43"/>
            <p:cNvSpPr/>
            <p:nvPr/>
          </p:nvSpPr>
          <p:spPr>
            <a:xfrm>
              <a:off x="8125744" y="1998118"/>
              <a:ext cx="67798" cy="66801"/>
            </a:xfrm>
            <a:custGeom>
              <a:avLst/>
              <a:gdLst/>
              <a:ahLst/>
              <a:cxnLst/>
              <a:rect l="l" t="t" r="r" b="b"/>
              <a:pathLst>
                <a:path w="2585" h="2547" extrusionOk="0">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43"/>
            <p:cNvSpPr/>
            <p:nvPr/>
          </p:nvSpPr>
          <p:spPr>
            <a:xfrm>
              <a:off x="8064660" y="2150081"/>
              <a:ext cx="45452" cy="45452"/>
            </a:xfrm>
            <a:custGeom>
              <a:avLst/>
              <a:gdLst/>
              <a:ahLst/>
              <a:cxnLst/>
              <a:rect l="l" t="t" r="r" b="b"/>
              <a:pathLst>
                <a:path w="1733" h="1733" extrusionOk="0">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43"/>
            <p:cNvSpPr/>
            <p:nvPr/>
          </p:nvSpPr>
          <p:spPr>
            <a:xfrm>
              <a:off x="8059991" y="2151077"/>
              <a:ext cx="45085" cy="44508"/>
            </a:xfrm>
            <a:custGeom>
              <a:avLst/>
              <a:gdLst/>
              <a:ahLst/>
              <a:cxnLst/>
              <a:rect l="l" t="t" r="r" b="b"/>
              <a:pathLst>
                <a:path w="1719" h="1697" extrusionOk="0">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43"/>
            <p:cNvSpPr/>
            <p:nvPr/>
          </p:nvSpPr>
          <p:spPr>
            <a:xfrm>
              <a:off x="8223808" y="2150081"/>
              <a:ext cx="45452" cy="45452"/>
            </a:xfrm>
            <a:custGeom>
              <a:avLst/>
              <a:gdLst/>
              <a:ahLst/>
              <a:cxnLst/>
              <a:rect l="l" t="t" r="r" b="b"/>
              <a:pathLst>
                <a:path w="1733" h="1733" extrusionOk="0">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43"/>
            <p:cNvSpPr/>
            <p:nvPr/>
          </p:nvSpPr>
          <p:spPr>
            <a:xfrm>
              <a:off x="8219009" y="2150946"/>
              <a:ext cx="45216" cy="44613"/>
            </a:xfrm>
            <a:custGeom>
              <a:avLst/>
              <a:gdLst/>
              <a:ahLst/>
              <a:cxnLst/>
              <a:rect l="l" t="t" r="r" b="b"/>
              <a:pathLst>
                <a:path w="1724" h="1701" extrusionOk="0">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43"/>
            <p:cNvSpPr/>
            <p:nvPr/>
          </p:nvSpPr>
          <p:spPr>
            <a:xfrm>
              <a:off x="7990829" y="2314894"/>
              <a:ext cx="34122" cy="34096"/>
            </a:xfrm>
            <a:custGeom>
              <a:avLst/>
              <a:gdLst/>
              <a:ahLst/>
              <a:cxnLst/>
              <a:rect l="l" t="t" r="r" b="b"/>
              <a:pathLst>
                <a:path w="1301" h="1300" extrusionOk="0">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43"/>
            <p:cNvSpPr/>
            <p:nvPr/>
          </p:nvSpPr>
          <p:spPr>
            <a:xfrm>
              <a:off x="7987446" y="2315524"/>
              <a:ext cx="33702" cy="33388"/>
            </a:xfrm>
            <a:custGeom>
              <a:avLst/>
              <a:gdLst/>
              <a:ahLst/>
              <a:cxnLst/>
              <a:rect l="l" t="t" r="r" b="b"/>
              <a:pathLst>
                <a:path w="1285" h="1273" extrusionOk="0">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43"/>
            <p:cNvSpPr/>
            <p:nvPr/>
          </p:nvSpPr>
          <p:spPr>
            <a:xfrm>
              <a:off x="8149978" y="2314894"/>
              <a:ext cx="34096" cy="34096"/>
            </a:xfrm>
            <a:custGeom>
              <a:avLst/>
              <a:gdLst/>
              <a:ahLst/>
              <a:cxnLst/>
              <a:rect l="l" t="t" r="r" b="b"/>
              <a:pathLst>
                <a:path w="1300" h="1300" extrusionOk="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43"/>
            <p:cNvSpPr/>
            <p:nvPr/>
          </p:nvSpPr>
          <p:spPr>
            <a:xfrm>
              <a:off x="8146437" y="2315524"/>
              <a:ext cx="33860" cy="33388"/>
            </a:xfrm>
            <a:custGeom>
              <a:avLst/>
              <a:gdLst/>
              <a:ahLst/>
              <a:cxnLst/>
              <a:rect l="l" t="t" r="r" b="b"/>
              <a:pathLst>
                <a:path w="1291" h="1273" extrusionOk="0">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43"/>
            <p:cNvSpPr/>
            <p:nvPr/>
          </p:nvSpPr>
          <p:spPr>
            <a:xfrm>
              <a:off x="8308995" y="2314894"/>
              <a:ext cx="34096" cy="34096"/>
            </a:xfrm>
            <a:custGeom>
              <a:avLst/>
              <a:gdLst/>
              <a:ahLst/>
              <a:cxnLst/>
              <a:rect l="l" t="t" r="r" b="b"/>
              <a:pathLst>
                <a:path w="1300" h="1300" extrusionOk="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43"/>
            <p:cNvSpPr/>
            <p:nvPr/>
          </p:nvSpPr>
          <p:spPr>
            <a:xfrm>
              <a:off x="8305455" y="2315524"/>
              <a:ext cx="33860" cy="33388"/>
            </a:xfrm>
            <a:custGeom>
              <a:avLst/>
              <a:gdLst/>
              <a:ahLst/>
              <a:cxnLst/>
              <a:rect l="l" t="t" r="r" b="b"/>
              <a:pathLst>
                <a:path w="1291" h="1273" extrusionOk="0">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43"/>
            <p:cNvSpPr/>
            <p:nvPr/>
          </p:nvSpPr>
          <p:spPr>
            <a:xfrm>
              <a:off x="8137100" y="2309465"/>
              <a:ext cx="52271" cy="44770"/>
            </a:xfrm>
            <a:custGeom>
              <a:avLst/>
              <a:gdLst/>
              <a:ahLst/>
              <a:cxnLst/>
              <a:rect l="l" t="t" r="r" b="b"/>
              <a:pathLst>
                <a:path w="1993" h="1707" extrusionOk="0">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43"/>
            <p:cNvSpPr/>
            <p:nvPr/>
          </p:nvSpPr>
          <p:spPr>
            <a:xfrm>
              <a:off x="8218510" y="2144704"/>
              <a:ext cx="65516" cy="56127"/>
            </a:xfrm>
            <a:custGeom>
              <a:avLst/>
              <a:gdLst/>
              <a:ahLst/>
              <a:cxnLst/>
              <a:rect l="l" t="t" r="r" b="b"/>
              <a:pathLst>
                <a:path w="2498" h="2140" extrusionOk="0">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43"/>
            <p:cNvSpPr/>
            <p:nvPr/>
          </p:nvSpPr>
          <p:spPr>
            <a:xfrm>
              <a:off x="8059362" y="2144704"/>
              <a:ext cx="65516" cy="56127"/>
            </a:xfrm>
            <a:custGeom>
              <a:avLst/>
              <a:gdLst/>
              <a:ahLst/>
              <a:cxnLst/>
              <a:rect l="l" t="t" r="r" b="b"/>
              <a:pathLst>
                <a:path w="2498" h="2140" extrusionOk="0">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43"/>
            <p:cNvSpPr/>
            <p:nvPr/>
          </p:nvSpPr>
          <p:spPr>
            <a:xfrm>
              <a:off x="7978083" y="2309465"/>
              <a:ext cx="52271" cy="44770"/>
            </a:xfrm>
            <a:custGeom>
              <a:avLst/>
              <a:gdLst/>
              <a:ahLst/>
              <a:cxnLst/>
              <a:rect l="l" t="t" r="r" b="b"/>
              <a:pathLst>
                <a:path w="1993" h="1707" extrusionOk="0">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43"/>
            <p:cNvSpPr/>
            <p:nvPr/>
          </p:nvSpPr>
          <p:spPr>
            <a:xfrm>
              <a:off x="8296118" y="2309465"/>
              <a:ext cx="52271" cy="44770"/>
            </a:xfrm>
            <a:custGeom>
              <a:avLst/>
              <a:gdLst/>
              <a:ahLst/>
              <a:cxnLst/>
              <a:rect l="l" t="t" r="r" b="b"/>
              <a:pathLst>
                <a:path w="1993" h="1707" extrusionOk="0">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43"/>
            <p:cNvSpPr/>
            <p:nvPr/>
          </p:nvSpPr>
          <p:spPr>
            <a:xfrm>
              <a:off x="8127527" y="1991273"/>
              <a:ext cx="92137" cy="78945"/>
            </a:xfrm>
            <a:custGeom>
              <a:avLst/>
              <a:gdLst/>
              <a:ahLst/>
              <a:cxnLst/>
              <a:rect l="l" t="t" r="r" b="b"/>
              <a:pathLst>
                <a:path w="3513" h="3010" extrusionOk="0">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43"/>
            <p:cNvSpPr/>
            <p:nvPr/>
          </p:nvSpPr>
          <p:spPr>
            <a:xfrm>
              <a:off x="8018945" y="2212922"/>
              <a:ext cx="136094" cy="90249"/>
            </a:xfrm>
            <a:custGeom>
              <a:avLst/>
              <a:gdLst/>
              <a:ahLst/>
              <a:cxnLst/>
              <a:rect l="l" t="t" r="r" b="b"/>
              <a:pathLst>
                <a:path w="5189" h="3441" extrusionOk="0">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43"/>
            <p:cNvSpPr/>
            <p:nvPr/>
          </p:nvSpPr>
          <p:spPr>
            <a:xfrm>
              <a:off x="8106807" y="2082309"/>
              <a:ext cx="121145" cy="56179"/>
            </a:xfrm>
            <a:custGeom>
              <a:avLst/>
              <a:gdLst/>
              <a:ahLst/>
              <a:cxnLst/>
              <a:rect l="l" t="t" r="r" b="b"/>
              <a:pathLst>
                <a:path w="4619" h="2142" extrusionOk="0">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43"/>
            <p:cNvSpPr/>
            <p:nvPr/>
          </p:nvSpPr>
          <p:spPr>
            <a:xfrm>
              <a:off x="8178041" y="2212922"/>
              <a:ext cx="136645" cy="90249"/>
            </a:xfrm>
            <a:custGeom>
              <a:avLst/>
              <a:gdLst/>
              <a:ahLst/>
              <a:cxnLst/>
              <a:rect l="l" t="t" r="r" b="b"/>
              <a:pathLst>
                <a:path w="5210" h="3441" extrusionOk="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5" name="Google Shape;11715;p43"/>
          <p:cNvGrpSpPr/>
          <p:nvPr/>
        </p:nvGrpSpPr>
        <p:grpSpPr>
          <a:xfrm>
            <a:off x="5676101" y="5374927"/>
            <a:ext cx="359626" cy="430460"/>
            <a:chOff x="4917884" y="3826123"/>
            <a:chExt cx="298941" cy="357822"/>
          </a:xfrm>
        </p:grpSpPr>
        <p:sp>
          <p:nvSpPr>
            <p:cNvPr id="11716" name="Google Shape;11716;p43"/>
            <p:cNvSpPr/>
            <p:nvPr/>
          </p:nvSpPr>
          <p:spPr>
            <a:xfrm>
              <a:off x="4966956" y="3896544"/>
              <a:ext cx="30450" cy="33466"/>
            </a:xfrm>
            <a:custGeom>
              <a:avLst/>
              <a:gdLst/>
              <a:ahLst/>
              <a:cxnLst/>
              <a:rect l="l" t="t" r="r" b="b"/>
              <a:pathLst>
                <a:path w="1161" h="1276" extrusionOk="0">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43"/>
            <p:cNvSpPr/>
            <p:nvPr/>
          </p:nvSpPr>
          <p:spPr>
            <a:xfrm>
              <a:off x="5143257" y="3896544"/>
              <a:ext cx="30712" cy="33466"/>
            </a:xfrm>
            <a:custGeom>
              <a:avLst/>
              <a:gdLst/>
              <a:ahLst/>
              <a:cxnLst/>
              <a:rect l="l" t="t" r="r" b="b"/>
              <a:pathLst>
                <a:path w="1171" h="1276" extrusionOk="0">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43"/>
            <p:cNvSpPr/>
            <p:nvPr/>
          </p:nvSpPr>
          <p:spPr>
            <a:xfrm>
              <a:off x="5054792" y="3869923"/>
              <a:ext cx="31211" cy="31709"/>
            </a:xfrm>
            <a:custGeom>
              <a:avLst/>
              <a:gdLst/>
              <a:ahLst/>
              <a:cxnLst/>
              <a:rect l="l" t="t" r="r" b="b"/>
              <a:pathLst>
                <a:path w="1190" h="1209" extrusionOk="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43"/>
            <p:cNvSpPr/>
            <p:nvPr/>
          </p:nvSpPr>
          <p:spPr>
            <a:xfrm>
              <a:off x="5054792" y="3869923"/>
              <a:ext cx="21113" cy="31709"/>
            </a:xfrm>
            <a:custGeom>
              <a:avLst/>
              <a:gdLst/>
              <a:ahLst/>
              <a:cxnLst/>
              <a:rect l="l" t="t" r="r" b="b"/>
              <a:pathLst>
                <a:path w="805" h="1209" extrusionOk="0">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43"/>
            <p:cNvSpPr/>
            <p:nvPr/>
          </p:nvSpPr>
          <p:spPr>
            <a:xfrm>
              <a:off x="4917884" y="3896544"/>
              <a:ext cx="293932" cy="282916"/>
            </a:xfrm>
            <a:custGeom>
              <a:avLst/>
              <a:gdLst/>
              <a:ahLst/>
              <a:cxnLst/>
              <a:rect l="l" t="t" r="r" b="b"/>
              <a:pathLst>
                <a:path w="11207" h="10787" extrusionOk="0">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43"/>
            <p:cNvSpPr/>
            <p:nvPr/>
          </p:nvSpPr>
          <p:spPr>
            <a:xfrm>
              <a:off x="4928979" y="3896675"/>
              <a:ext cx="153982" cy="282837"/>
            </a:xfrm>
            <a:custGeom>
              <a:avLst/>
              <a:gdLst/>
              <a:ahLst/>
              <a:cxnLst/>
              <a:rect l="l" t="t" r="r" b="b"/>
              <a:pathLst>
                <a:path w="5871" h="10784" extrusionOk="0">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43"/>
            <p:cNvSpPr/>
            <p:nvPr/>
          </p:nvSpPr>
          <p:spPr>
            <a:xfrm>
              <a:off x="4942617" y="3919466"/>
              <a:ext cx="246355" cy="237070"/>
            </a:xfrm>
            <a:custGeom>
              <a:avLst/>
              <a:gdLst/>
              <a:ahLst/>
              <a:cxnLst/>
              <a:rect l="l" t="t" r="r" b="b"/>
              <a:pathLst>
                <a:path w="9393" h="9039" extrusionOk="0">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43"/>
            <p:cNvSpPr/>
            <p:nvPr/>
          </p:nvSpPr>
          <p:spPr>
            <a:xfrm>
              <a:off x="4951954" y="3919519"/>
              <a:ext cx="125472" cy="237018"/>
            </a:xfrm>
            <a:custGeom>
              <a:avLst/>
              <a:gdLst/>
              <a:ahLst/>
              <a:cxnLst/>
              <a:rect l="l" t="t" r="r" b="b"/>
              <a:pathLst>
                <a:path w="4784" h="9037" extrusionOk="0">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43"/>
            <p:cNvSpPr/>
            <p:nvPr/>
          </p:nvSpPr>
          <p:spPr>
            <a:xfrm>
              <a:off x="4958773" y="3935308"/>
              <a:ext cx="213544" cy="205335"/>
            </a:xfrm>
            <a:custGeom>
              <a:avLst/>
              <a:gdLst/>
              <a:ahLst/>
              <a:cxnLst/>
              <a:rect l="l" t="t" r="r" b="b"/>
              <a:pathLst>
                <a:path w="8142" h="7829" extrusionOk="0">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43"/>
            <p:cNvSpPr/>
            <p:nvPr/>
          </p:nvSpPr>
          <p:spPr>
            <a:xfrm>
              <a:off x="4966956" y="3935334"/>
              <a:ext cx="115637" cy="205388"/>
            </a:xfrm>
            <a:custGeom>
              <a:avLst/>
              <a:gdLst/>
              <a:ahLst/>
              <a:cxnLst/>
              <a:rect l="l" t="t" r="r" b="b"/>
              <a:pathLst>
                <a:path w="4409" h="7831" extrusionOk="0">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43"/>
            <p:cNvSpPr/>
            <p:nvPr/>
          </p:nvSpPr>
          <p:spPr>
            <a:xfrm>
              <a:off x="5146667" y="3869791"/>
              <a:ext cx="54553" cy="46370"/>
            </a:xfrm>
            <a:custGeom>
              <a:avLst/>
              <a:gdLst/>
              <a:ahLst/>
              <a:cxnLst/>
              <a:rect l="l" t="t" r="r" b="b"/>
              <a:pathLst>
                <a:path w="2080" h="1768" extrusionOk="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43"/>
            <p:cNvSpPr/>
            <p:nvPr/>
          </p:nvSpPr>
          <p:spPr>
            <a:xfrm>
              <a:off x="4939575" y="3869896"/>
              <a:ext cx="54684" cy="46265"/>
            </a:xfrm>
            <a:custGeom>
              <a:avLst/>
              <a:gdLst/>
              <a:ahLst/>
              <a:cxnLst/>
              <a:rect l="l" t="t" r="r" b="b"/>
              <a:pathLst>
                <a:path w="2085" h="1764" extrusionOk="0">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43"/>
            <p:cNvSpPr/>
            <p:nvPr/>
          </p:nvSpPr>
          <p:spPr>
            <a:xfrm>
              <a:off x="5036380" y="3831421"/>
              <a:ext cx="68034" cy="41177"/>
            </a:xfrm>
            <a:custGeom>
              <a:avLst/>
              <a:gdLst/>
              <a:ahLst/>
              <a:cxnLst/>
              <a:rect l="l" t="t" r="r" b="b"/>
              <a:pathLst>
                <a:path w="2594" h="1570" extrusionOk="0">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43"/>
            <p:cNvSpPr/>
            <p:nvPr/>
          </p:nvSpPr>
          <p:spPr>
            <a:xfrm>
              <a:off x="5146667" y="3869896"/>
              <a:ext cx="48626" cy="46265"/>
            </a:xfrm>
            <a:custGeom>
              <a:avLst/>
              <a:gdLst/>
              <a:ahLst/>
              <a:cxnLst/>
              <a:rect l="l" t="t" r="r" b="b"/>
              <a:pathLst>
                <a:path w="1854" h="1764" extrusionOk="0">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43"/>
            <p:cNvSpPr/>
            <p:nvPr/>
          </p:nvSpPr>
          <p:spPr>
            <a:xfrm>
              <a:off x="4939575" y="3869896"/>
              <a:ext cx="48626" cy="46265"/>
            </a:xfrm>
            <a:custGeom>
              <a:avLst/>
              <a:gdLst/>
              <a:ahLst/>
              <a:cxnLst/>
              <a:rect l="l" t="t" r="r" b="b"/>
              <a:pathLst>
                <a:path w="1854" h="1764" extrusionOk="0">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43"/>
            <p:cNvSpPr/>
            <p:nvPr/>
          </p:nvSpPr>
          <p:spPr>
            <a:xfrm>
              <a:off x="5036380" y="3831421"/>
              <a:ext cx="29690" cy="41177"/>
            </a:xfrm>
            <a:custGeom>
              <a:avLst/>
              <a:gdLst/>
              <a:ahLst/>
              <a:cxnLst/>
              <a:rect l="l" t="t" r="r" b="b"/>
              <a:pathLst>
                <a:path w="1132" h="1570" extrusionOk="0">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43"/>
            <p:cNvSpPr/>
            <p:nvPr/>
          </p:nvSpPr>
          <p:spPr>
            <a:xfrm>
              <a:off x="5051645" y="4023878"/>
              <a:ext cx="32837" cy="28247"/>
            </a:xfrm>
            <a:custGeom>
              <a:avLst/>
              <a:gdLst/>
              <a:ahLst/>
              <a:cxnLst/>
              <a:rect l="l" t="t" r="r" b="b"/>
              <a:pathLst>
                <a:path w="1252" h="1077" extrusionOk="0">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43"/>
            <p:cNvSpPr/>
            <p:nvPr/>
          </p:nvSpPr>
          <p:spPr>
            <a:xfrm>
              <a:off x="5056313" y="4023878"/>
              <a:ext cx="23238" cy="28247"/>
            </a:xfrm>
            <a:custGeom>
              <a:avLst/>
              <a:gdLst/>
              <a:ahLst/>
              <a:cxnLst/>
              <a:rect l="l" t="t" r="r" b="b"/>
              <a:pathLst>
                <a:path w="886" h="1077" extrusionOk="0">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43"/>
            <p:cNvSpPr/>
            <p:nvPr/>
          </p:nvSpPr>
          <p:spPr>
            <a:xfrm>
              <a:off x="4936794" y="3914221"/>
              <a:ext cx="257239" cy="247483"/>
            </a:xfrm>
            <a:custGeom>
              <a:avLst/>
              <a:gdLst/>
              <a:ahLst/>
              <a:cxnLst/>
              <a:rect l="l" t="t" r="r" b="b"/>
              <a:pathLst>
                <a:path w="9808" h="9436" extrusionOk="0">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43"/>
            <p:cNvSpPr/>
            <p:nvPr/>
          </p:nvSpPr>
          <p:spPr>
            <a:xfrm>
              <a:off x="4953842" y="3929984"/>
              <a:ext cx="224402" cy="215957"/>
            </a:xfrm>
            <a:custGeom>
              <a:avLst/>
              <a:gdLst/>
              <a:ahLst/>
              <a:cxnLst/>
              <a:rect l="l" t="t" r="r" b="b"/>
              <a:pathLst>
                <a:path w="8556" h="8234" extrusionOk="0">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43"/>
            <p:cNvSpPr/>
            <p:nvPr/>
          </p:nvSpPr>
          <p:spPr>
            <a:xfrm>
              <a:off x="5049756" y="3968564"/>
              <a:ext cx="41046" cy="88649"/>
            </a:xfrm>
            <a:custGeom>
              <a:avLst/>
              <a:gdLst/>
              <a:ahLst/>
              <a:cxnLst/>
              <a:rect l="l" t="t" r="r" b="b"/>
              <a:pathLst>
                <a:path w="1565" h="3380" extrusionOk="0">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43"/>
            <p:cNvSpPr/>
            <p:nvPr/>
          </p:nvSpPr>
          <p:spPr>
            <a:xfrm>
              <a:off x="4923550" y="3826123"/>
              <a:ext cx="293276" cy="357822"/>
            </a:xfrm>
            <a:custGeom>
              <a:avLst/>
              <a:gdLst/>
              <a:ahLst/>
              <a:cxnLst/>
              <a:rect l="l" t="t" r="r" b="b"/>
              <a:pathLst>
                <a:path w="11182" h="13643" extrusionOk="0">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8" name="Google Shape;11738;p43"/>
          <p:cNvGrpSpPr/>
          <p:nvPr/>
        </p:nvGrpSpPr>
        <p:grpSpPr>
          <a:xfrm>
            <a:off x="6174965" y="5374485"/>
            <a:ext cx="434277" cy="432132"/>
            <a:chOff x="5332567" y="3825756"/>
            <a:chExt cx="360995" cy="359212"/>
          </a:xfrm>
        </p:grpSpPr>
        <p:sp>
          <p:nvSpPr>
            <p:cNvPr id="11739" name="Google Shape;11739;p43"/>
            <p:cNvSpPr/>
            <p:nvPr/>
          </p:nvSpPr>
          <p:spPr>
            <a:xfrm>
              <a:off x="5439077" y="4024901"/>
              <a:ext cx="55681" cy="55681"/>
            </a:xfrm>
            <a:custGeom>
              <a:avLst/>
              <a:gdLst/>
              <a:ahLst/>
              <a:cxnLst/>
              <a:rect l="l" t="t" r="r" b="b"/>
              <a:pathLst>
                <a:path w="2123" h="2123" extrusionOk="0">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43"/>
            <p:cNvSpPr/>
            <p:nvPr/>
          </p:nvSpPr>
          <p:spPr>
            <a:xfrm>
              <a:off x="5439077" y="4024901"/>
              <a:ext cx="44954" cy="55681"/>
            </a:xfrm>
            <a:custGeom>
              <a:avLst/>
              <a:gdLst/>
              <a:ahLst/>
              <a:cxnLst/>
              <a:rect l="l" t="t" r="r" b="b"/>
              <a:pathLst>
                <a:path w="1714" h="2123" extrusionOk="0">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43"/>
            <p:cNvSpPr/>
            <p:nvPr/>
          </p:nvSpPr>
          <p:spPr>
            <a:xfrm>
              <a:off x="5434278" y="3831027"/>
              <a:ext cx="254328" cy="242526"/>
            </a:xfrm>
            <a:custGeom>
              <a:avLst/>
              <a:gdLst/>
              <a:ahLst/>
              <a:cxnLst/>
              <a:rect l="l" t="t" r="r" b="b"/>
              <a:pathLst>
                <a:path w="9697" h="9247" extrusionOk="0">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43"/>
            <p:cNvSpPr/>
            <p:nvPr/>
          </p:nvSpPr>
          <p:spPr>
            <a:xfrm>
              <a:off x="5446028" y="3831080"/>
              <a:ext cx="131767" cy="242395"/>
            </a:xfrm>
            <a:custGeom>
              <a:avLst/>
              <a:gdLst/>
              <a:ahLst/>
              <a:cxnLst/>
              <a:rect l="l" t="t" r="r" b="b"/>
              <a:pathLst>
                <a:path w="5024" h="9242" extrusionOk="0">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43"/>
            <p:cNvSpPr/>
            <p:nvPr/>
          </p:nvSpPr>
          <p:spPr>
            <a:xfrm>
              <a:off x="5469239" y="3854212"/>
              <a:ext cx="205729" cy="196208"/>
            </a:xfrm>
            <a:custGeom>
              <a:avLst/>
              <a:gdLst/>
              <a:ahLst/>
              <a:cxnLst/>
              <a:rect l="l" t="t" r="r" b="b"/>
              <a:pathLst>
                <a:path w="7844" h="7481" extrusionOk="0">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43"/>
            <p:cNvSpPr/>
            <p:nvPr/>
          </p:nvSpPr>
          <p:spPr>
            <a:xfrm>
              <a:off x="5469108" y="3854186"/>
              <a:ext cx="108818" cy="196182"/>
            </a:xfrm>
            <a:custGeom>
              <a:avLst/>
              <a:gdLst/>
              <a:ahLst/>
              <a:cxnLst/>
              <a:rect l="l" t="t" r="r" b="b"/>
              <a:pathLst>
                <a:path w="4149" h="7480" extrusionOk="0">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43"/>
            <p:cNvSpPr/>
            <p:nvPr/>
          </p:nvSpPr>
          <p:spPr>
            <a:xfrm>
              <a:off x="5531451" y="3892898"/>
              <a:ext cx="62762" cy="53740"/>
            </a:xfrm>
            <a:custGeom>
              <a:avLst/>
              <a:gdLst/>
              <a:ahLst/>
              <a:cxnLst/>
              <a:rect l="l" t="t" r="r" b="b"/>
              <a:pathLst>
                <a:path w="2393" h="2049" extrusionOk="0">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43"/>
            <p:cNvSpPr/>
            <p:nvPr/>
          </p:nvSpPr>
          <p:spPr>
            <a:xfrm>
              <a:off x="5540420" y="3892845"/>
              <a:ext cx="37374" cy="53740"/>
            </a:xfrm>
            <a:custGeom>
              <a:avLst/>
              <a:gdLst/>
              <a:ahLst/>
              <a:cxnLst/>
              <a:rect l="l" t="t" r="r" b="b"/>
              <a:pathLst>
                <a:path w="1425" h="2049" extrusionOk="0">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43"/>
            <p:cNvSpPr/>
            <p:nvPr/>
          </p:nvSpPr>
          <p:spPr>
            <a:xfrm>
              <a:off x="5523372" y="3946533"/>
              <a:ext cx="87862" cy="56179"/>
            </a:xfrm>
            <a:custGeom>
              <a:avLst/>
              <a:gdLst/>
              <a:ahLst/>
              <a:cxnLst/>
              <a:rect l="l" t="t" r="r" b="b"/>
              <a:pathLst>
                <a:path w="3350" h="2142" extrusionOk="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43"/>
            <p:cNvSpPr/>
            <p:nvPr/>
          </p:nvSpPr>
          <p:spPr>
            <a:xfrm>
              <a:off x="5523372" y="3946533"/>
              <a:ext cx="49885" cy="56179"/>
            </a:xfrm>
            <a:custGeom>
              <a:avLst/>
              <a:gdLst/>
              <a:ahLst/>
              <a:cxnLst/>
              <a:rect l="l" t="t" r="r" b="b"/>
              <a:pathLst>
                <a:path w="1902" h="2142" extrusionOk="0">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43"/>
            <p:cNvSpPr/>
            <p:nvPr/>
          </p:nvSpPr>
          <p:spPr>
            <a:xfrm>
              <a:off x="5338495" y="4055272"/>
              <a:ext cx="127098" cy="124528"/>
            </a:xfrm>
            <a:custGeom>
              <a:avLst/>
              <a:gdLst/>
              <a:ahLst/>
              <a:cxnLst/>
              <a:rect l="l" t="t" r="r" b="b"/>
              <a:pathLst>
                <a:path w="4846" h="4748" extrusionOk="0">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43"/>
            <p:cNvSpPr/>
            <p:nvPr/>
          </p:nvSpPr>
          <p:spPr>
            <a:xfrm>
              <a:off x="5338495" y="4055272"/>
              <a:ext cx="111336" cy="124528"/>
            </a:xfrm>
            <a:custGeom>
              <a:avLst/>
              <a:gdLst/>
              <a:ahLst/>
              <a:cxnLst/>
              <a:rect l="l" t="t" r="r" b="b"/>
              <a:pathLst>
                <a:path w="4245" h="4748" extrusionOk="0">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43"/>
            <p:cNvSpPr/>
            <p:nvPr/>
          </p:nvSpPr>
          <p:spPr>
            <a:xfrm>
              <a:off x="5419276" y="4055272"/>
              <a:ext cx="46449" cy="45111"/>
            </a:xfrm>
            <a:custGeom>
              <a:avLst/>
              <a:gdLst/>
              <a:ahLst/>
              <a:cxnLst/>
              <a:rect l="l" t="t" r="r" b="b"/>
              <a:pathLst>
                <a:path w="1771" h="1720" extrusionOk="0">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43"/>
            <p:cNvSpPr/>
            <p:nvPr/>
          </p:nvSpPr>
          <p:spPr>
            <a:xfrm>
              <a:off x="5419276" y="4055299"/>
              <a:ext cx="30555" cy="24759"/>
            </a:xfrm>
            <a:custGeom>
              <a:avLst/>
              <a:gdLst/>
              <a:ahLst/>
              <a:cxnLst/>
              <a:rect l="l" t="t" r="r" b="b"/>
              <a:pathLst>
                <a:path w="1165" h="944" extrusionOk="0">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43"/>
            <p:cNvSpPr/>
            <p:nvPr/>
          </p:nvSpPr>
          <p:spPr>
            <a:xfrm>
              <a:off x="5332567" y="3825756"/>
              <a:ext cx="360995" cy="359212"/>
            </a:xfrm>
            <a:custGeom>
              <a:avLst/>
              <a:gdLst/>
              <a:ahLst/>
              <a:cxnLst/>
              <a:rect l="l" t="t" r="r" b="b"/>
              <a:pathLst>
                <a:path w="13764" h="13696" extrusionOk="0">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43"/>
            <p:cNvSpPr/>
            <p:nvPr/>
          </p:nvSpPr>
          <p:spPr>
            <a:xfrm>
              <a:off x="5455601" y="3848783"/>
              <a:ext cx="215328" cy="206804"/>
            </a:xfrm>
            <a:custGeom>
              <a:avLst/>
              <a:gdLst/>
              <a:ahLst/>
              <a:cxnLst/>
              <a:rect l="l" t="t" r="r" b="b"/>
              <a:pathLst>
                <a:path w="8210" h="7885" extrusionOk="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43"/>
            <p:cNvSpPr/>
            <p:nvPr/>
          </p:nvSpPr>
          <p:spPr>
            <a:xfrm>
              <a:off x="5518075" y="3887574"/>
              <a:ext cx="98353" cy="120437"/>
            </a:xfrm>
            <a:custGeom>
              <a:avLst/>
              <a:gdLst/>
              <a:ahLst/>
              <a:cxnLst/>
              <a:rect l="l" t="t" r="r" b="b"/>
              <a:pathLst>
                <a:path w="3750" h="4592" extrusionOk="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43"/>
            <p:cNvSpPr/>
            <p:nvPr/>
          </p:nvSpPr>
          <p:spPr>
            <a:xfrm>
              <a:off x="5572470" y="3959411"/>
              <a:ext cx="120751" cy="118627"/>
            </a:xfrm>
            <a:custGeom>
              <a:avLst/>
              <a:gdLst/>
              <a:ahLst/>
              <a:cxnLst/>
              <a:rect l="l" t="t" r="r" b="b"/>
              <a:pathLst>
                <a:path w="4604" h="4523" extrusionOk="0">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7" name="Google Shape;11757;p43"/>
          <p:cNvGrpSpPr/>
          <p:nvPr/>
        </p:nvGrpSpPr>
        <p:grpSpPr>
          <a:xfrm>
            <a:off x="6708598" y="5392091"/>
            <a:ext cx="441534" cy="396920"/>
            <a:chOff x="5776153" y="3840390"/>
            <a:chExt cx="367028" cy="329942"/>
          </a:xfrm>
        </p:grpSpPr>
        <p:sp>
          <p:nvSpPr>
            <p:cNvPr id="11758" name="Google Shape;11758;p43"/>
            <p:cNvSpPr/>
            <p:nvPr/>
          </p:nvSpPr>
          <p:spPr>
            <a:xfrm>
              <a:off x="5927853" y="3907139"/>
              <a:ext cx="29060" cy="50881"/>
            </a:xfrm>
            <a:custGeom>
              <a:avLst/>
              <a:gdLst/>
              <a:ahLst/>
              <a:cxnLst/>
              <a:rect l="l" t="t" r="r" b="b"/>
              <a:pathLst>
                <a:path w="1108" h="1940" extrusionOk="0">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43"/>
            <p:cNvSpPr/>
            <p:nvPr/>
          </p:nvSpPr>
          <p:spPr>
            <a:xfrm>
              <a:off x="6012148" y="3875352"/>
              <a:ext cx="29060" cy="51012"/>
            </a:xfrm>
            <a:custGeom>
              <a:avLst/>
              <a:gdLst/>
              <a:ahLst/>
              <a:cxnLst/>
              <a:rect l="l" t="t" r="r" b="b"/>
              <a:pathLst>
                <a:path w="1108" h="1945" extrusionOk="0">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43"/>
            <p:cNvSpPr/>
            <p:nvPr/>
          </p:nvSpPr>
          <p:spPr>
            <a:xfrm>
              <a:off x="6012148" y="3875352"/>
              <a:ext cx="29060" cy="51012"/>
            </a:xfrm>
            <a:custGeom>
              <a:avLst/>
              <a:gdLst/>
              <a:ahLst/>
              <a:cxnLst/>
              <a:rect l="l" t="t" r="r" b="b"/>
              <a:pathLst>
                <a:path w="1108" h="1945" extrusionOk="0">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43"/>
            <p:cNvSpPr/>
            <p:nvPr/>
          </p:nvSpPr>
          <p:spPr>
            <a:xfrm>
              <a:off x="5888092" y="3877738"/>
              <a:ext cx="108818" cy="108818"/>
            </a:xfrm>
            <a:custGeom>
              <a:avLst/>
              <a:gdLst/>
              <a:ahLst/>
              <a:cxnLst/>
              <a:rect l="l" t="t" r="r" b="b"/>
              <a:pathLst>
                <a:path w="4149" h="4149" extrusionOk="0">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43"/>
            <p:cNvSpPr/>
            <p:nvPr/>
          </p:nvSpPr>
          <p:spPr>
            <a:xfrm>
              <a:off x="5887961" y="3877765"/>
              <a:ext cx="61503" cy="108765"/>
            </a:xfrm>
            <a:custGeom>
              <a:avLst/>
              <a:gdLst/>
              <a:ahLst/>
              <a:cxnLst/>
              <a:rect l="l" t="t" r="r" b="b"/>
              <a:pathLst>
                <a:path w="2345" h="4147" extrusionOk="0">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43"/>
            <p:cNvSpPr/>
            <p:nvPr/>
          </p:nvSpPr>
          <p:spPr>
            <a:xfrm>
              <a:off x="5905507" y="3895153"/>
              <a:ext cx="73988" cy="73988"/>
            </a:xfrm>
            <a:custGeom>
              <a:avLst/>
              <a:gdLst/>
              <a:ahLst/>
              <a:cxnLst/>
              <a:rect l="l" t="t" r="r" b="b"/>
              <a:pathLst>
                <a:path w="2821" h="2821" extrusionOk="0">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43"/>
            <p:cNvSpPr/>
            <p:nvPr/>
          </p:nvSpPr>
          <p:spPr>
            <a:xfrm>
              <a:off x="5905376" y="3895075"/>
              <a:ext cx="44324" cy="74066"/>
            </a:xfrm>
            <a:custGeom>
              <a:avLst/>
              <a:gdLst/>
              <a:ahLst/>
              <a:cxnLst/>
              <a:rect l="l" t="t" r="r" b="b"/>
              <a:pathLst>
                <a:path w="1690" h="2824" extrusionOk="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43"/>
            <p:cNvSpPr/>
            <p:nvPr/>
          </p:nvSpPr>
          <p:spPr>
            <a:xfrm>
              <a:off x="5972387" y="3845951"/>
              <a:ext cx="108818" cy="108792"/>
            </a:xfrm>
            <a:custGeom>
              <a:avLst/>
              <a:gdLst/>
              <a:ahLst/>
              <a:cxnLst/>
              <a:rect l="l" t="t" r="r" b="b"/>
              <a:pathLst>
                <a:path w="4149" h="4148" extrusionOk="0">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43"/>
            <p:cNvSpPr/>
            <p:nvPr/>
          </p:nvSpPr>
          <p:spPr>
            <a:xfrm>
              <a:off x="5972282" y="3845977"/>
              <a:ext cx="61477" cy="108739"/>
            </a:xfrm>
            <a:custGeom>
              <a:avLst/>
              <a:gdLst/>
              <a:ahLst/>
              <a:cxnLst/>
              <a:rect l="l" t="t" r="r" b="b"/>
              <a:pathLst>
                <a:path w="2344" h="4146" extrusionOk="0">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43"/>
            <p:cNvSpPr/>
            <p:nvPr/>
          </p:nvSpPr>
          <p:spPr>
            <a:xfrm>
              <a:off x="5989802" y="3863366"/>
              <a:ext cx="73988" cy="73962"/>
            </a:xfrm>
            <a:custGeom>
              <a:avLst/>
              <a:gdLst/>
              <a:ahLst/>
              <a:cxnLst/>
              <a:rect l="l" t="t" r="r" b="b"/>
              <a:pathLst>
                <a:path w="2821" h="2820" extrusionOk="0">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43"/>
            <p:cNvSpPr/>
            <p:nvPr/>
          </p:nvSpPr>
          <p:spPr>
            <a:xfrm>
              <a:off x="5989697" y="3863366"/>
              <a:ext cx="44324" cy="74066"/>
            </a:xfrm>
            <a:custGeom>
              <a:avLst/>
              <a:gdLst/>
              <a:ahLst/>
              <a:cxnLst/>
              <a:rect l="l" t="t" r="r" b="b"/>
              <a:pathLst>
                <a:path w="1690" h="2824" extrusionOk="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43"/>
            <p:cNvSpPr/>
            <p:nvPr/>
          </p:nvSpPr>
          <p:spPr>
            <a:xfrm>
              <a:off x="5781976" y="4027550"/>
              <a:ext cx="122430" cy="137904"/>
            </a:xfrm>
            <a:custGeom>
              <a:avLst/>
              <a:gdLst/>
              <a:ahLst/>
              <a:cxnLst/>
              <a:rect l="l" t="t" r="r" b="b"/>
              <a:pathLst>
                <a:path w="4668" h="5258" extrusionOk="0">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43"/>
            <p:cNvSpPr/>
            <p:nvPr/>
          </p:nvSpPr>
          <p:spPr>
            <a:xfrm>
              <a:off x="5815783" y="4120684"/>
              <a:ext cx="88623" cy="44770"/>
            </a:xfrm>
            <a:custGeom>
              <a:avLst/>
              <a:gdLst/>
              <a:ahLst/>
              <a:cxnLst/>
              <a:rect l="l" t="t" r="r" b="b"/>
              <a:pathLst>
                <a:path w="3379" h="1707" extrusionOk="0">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43"/>
            <p:cNvSpPr/>
            <p:nvPr/>
          </p:nvSpPr>
          <p:spPr>
            <a:xfrm>
              <a:off x="5900340" y="3964840"/>
              <a:ext cx="238277" cy="147399"/>
            </a:xfrm>
            <a:custGeom>
              <a:avLst/>
              <a:gdLst/>
              <a:ahLst/>
              <a:cxnLst/>
              <a:rect l="l" t="t" r="r" b="b"/>
              <a:pathLst>
                <a:path w="9085" h="5620" extrusionOk="0">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43"/>
            <p:cNvSpPr/>
            <p:nvPr/>
          </p:nvSpPr>
          <p:spPr>
            <a:xfrm>
              <a:off x="5900471" y="4021098"/>
              <a:ext cx="48364" cy="91141"/>
            </a:xfrm>
            <a:custGeom>
              <a:avLst/>
              <a:gdLst/>
              <a:ahLst/>
              <a:cxnLst/>
              <a:rect l="l" t="t" r="r" b="b"/>
              <a:pathLst>
                <a:path w="1844" h="3475" extrusionOk="0">
                  <a:moveTo>
                    <a:pt x="635" y="1"/>
                  </a:moveTo>
                  <a:lnTo>
                    <a:pt x="0" y="265"/>
                  </a:lnTo>
                  <a:lnTo>
                    <a:pt x="1208" y="3475"/>
                  </a:lnTo>
                  <a:lnTo>
                    <a:pt x="1843" y="3210"/>
                  </a:lnTo>
                  <a:lnTo>
                    <a:pt x="635" y="1"/>
                  </a:ln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43"/>
            <p:cNvSpPr/>
            <p:nvPr/>
          </p:nvSpPr>
          <p:spPr>
            <a:xfrm>
              <a:off x="5861970" y="4016980"/>
              <a:ext cx="74617" cy="119991"/>
            </a:xfrm>
            <a:custGeom>
              <a:avLst/>
              <a:gdLst/>
              <a:ahLst/>
              <a:cxnLst/>
              <a:rect l="l" t="t" r="r" b="b"/>
              <a:pathLst>
                <a:path w="2845" h="4575" extrusionOk="0">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43"/>
            <p:cNvSpPr/>
            <p:nvPr/>
          </p:nvSpPr>
          <p:spPr>
            <a:xfrm>
              <a:off x="5897193" y="4107177"/>
              <a:ext cx="39394" cy="29690"/>
            </a:xfrm>
            <a:custGeom>
              <a:avLst/>
              <a:gdLst/>
              <a:ahLst/>
              <a:cxnLst/>
              <a:rect l="l" t="t" r="r" b="b"/>
              <a:pathLst>
                <a:path w="1502" h="1132" extrusionOk="0">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43"/>
            <p:cNvSpPr/>
            <p:nvPr/>
          </p:nvSpPr>
          <p:spPr>
            <a:xfrm>
              <a:off x="5927722" y="3906903"/>
              <a:ext cx="29427" cy="50750"/>
            </a:xfrm>
            <a:custGeom>
              <a:avLst/>
              <a:gdLst/>
              <a:ahLst/>
              <a:cxnLst/>
              <a:rect l="l" t="t" r="r" b="b"/>
              <a:pathLst>
                <a:path w="1122" h="1935" extrusionOk="0">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43"/>
            <p:cNvSpPr/>
            <p:nvPr/>
          </p:nvSpPr>
          <p:spPr>
            <a:xfrm>
              <a:off x="5970499" y="3857806"/>
              <a:ext cx="98720" cy="84505"/>
            </a:xfrm>
            <a:custGeom>
              <a:avLst/>
              <a:gdLst/>
              <a:ahLst/>
              <a:cxnLst/>
              <a:rect l="l" t="t" r="r" b="b"/>
              <a:pathLst>
                <a:path w="3764" h="3222" extrusionOk="0">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43"/>
            <p:cNvSpPr/>
            <p:nvPr/>
          </p:nvSpPr>
          <p:spPr>
            <a:xfrm>
              <a:off x="5875109" y="3840390"/>
              <a:ext cx="211184" cy="151097"/>
            </a:xfrm>
            <a:custGeom>
              <a:avLst/>
              <a:gdLst/>
              <a:ahLst/>
              <a:cxnLst/>
              <a:rect l="l" t="t" r="r" b="b"/>
              <a:pathLst>
                <a:path w="8052" h="5761" extrusionOk="0">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43"/>
            <p:cNvSpPr/>
            <p:nvPr/>
          </p:nvSpPr>
          <p:spPr>
            <a:xfrm>
              <a:off x="6012410" y="3875089"/>
              <a:ext cx="29034" cy="50881"/>
            </a:xfrm>
            <a:custGeom>
              <a:avLst/>
              <a:gdLst/>
              <a:ahLst/>
              <a:cxnLst/>
              <a:rect l="l" t="t" r="r" b="b"/>
              <a:pathLst>
                <a:path w="1107" h="1940" extrusionOk="0">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43"/>
            <p:cNvSpPr/>
            <p:nvPr/>
          </p:nvSpPr>
          <p:spPr>
            <a:xfrm>
              <a:off x="5776153" y="3959306"/>
              <a:ext cx="367028" cy="211026"/>
            </a:xfrm>
            <a:custGeom>
              <a:avLst/>
              <a:gdLst/>
              <a:ahLst/>
              <a:cxnLst/>
              <a:rect l="l" t="t" r="r" b="b"/>
              <a:pathLst>
                <a:path w="13994" h="8046" extrusionOk="0">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0" name="Google Shape;11780;p43"/>
          <p:cNvGrpSpPr/>
          <p:nvPr/>
        </p:nvGrpSpPr>
        <p:grpSpPr>
          <a:xfrm>
            <a:off x="7768451" y="5374548"/>
            <a:ext cx="451378" cy="432100"/>
            <a:chOff x="6657161" y="3825808"/>
            <a:chExt cx="375211" cy="359186"/>
          </a:xfrm>
        </p:grpSpPr>
        <p:sp>
          <p:nvSpPr>
            <p:cNvPr id="11781" name="Google Shape;11781;p43"/>
            <p:cNvSpPr/>
            <p:nvPr/>
          </p:nvSpPr>
          <p:spPr>
            <a:xfrm>
              <a:off x="6780194" y="4040165"/>
              <a:ext cx="9625" cy="20090"/>
            </a:xfrm>
            <a:custGeom>
              <a:avLst/>
              <a:gdLst/>
              <a:ahLst/>
              <a:cxnLst/>
              <a:rect l="l" t="t" r="r" b="b"/>
              <a:pathLst>
                <a:path w="367" h="766" extrusionOk="0">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43"/>
            <p:cNvSpPr/>
            <p:nvPr/>
          </p:nvSpPr>
          <p:spPr>
            <a:xfrm>
              <a:off x="6789794" y="3854134"/>
              <a:ext cx="236388" cy="248637"/>
            </a:xfrm>
            <a:custGeom>
              <a:avLst/>
              <a:gdLst/>
              <a:ahLst/>
              <a:cxnLst/>
              <a:rect l="l" t="t" r="r" b="b"/>
              <a:pathLst>
                <a:path w="9013" h="9480" extrusionOk="0">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43"/>
            <p:cNvSpPr/>
            <p:nvPr/>
          </p:nvSpPr>
          <p:spPr>
            <a:xfrm>
              <a:off x="6767972" y="3831447"/>
              <a:ext cx="249266" cy="241136"/>
            </a:xfrm>
            <a:custGeom>
              <a:avLst/>
              <a:gdLst/>
              <a:ahLst/>
              <a:cxnLst/>
              <a:rect l="l" t="t" r="r" b="b"/>
              <a:pathLst>
                <a:path w="9504" h="9194" extrusionOk="0">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43"/>
            <p:cNvSpPr/>
            <p:nvPr/>
          </p:nvSpPr>
          <p:spPr>
            <a:xfrm>
              <a:off x="6895543" y="3950572"/>
              <a:ext cx="24129" cy="57937"/>
            </a:xfrm>
            <a:custGeom>
              <a:avLst/>
              <a:gdLst/>
              <a:ahLst/>
              <a:cxnLst/>
              <a:rect l="l" t="t" r="r" b="b"/>
              <a:pathLst>
                <a:path w="920" h="2209" extrusionOk="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43"/>
            <p:cNvSpPr/>
            <p:nvPr/>
          </p:nvSpPr>
          <p:spPr>
            <a:xfrm>
              <a:off x="6693748" y="4101485"/>
              <a:ext cx="161063" cy="77765"/>
            </a:xfrm>
            <a:custGeom>
              <a:avLst/>
              <a:gdLst/>
              <a:ahLst/>
              <a:cxnLst/>
              <a:rect l="l" t="t" r="r" b="b"/>
              <a:pathLst>
                <a:path w="6141" h="2965" extrusionOk="0">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43"/>
            <p:cNvSpPr/>
            <p:nvPr/>
          </p:nvSpPr>
          <p:spPr>
            <a:xfrm>
              <a:off x="6815287" y="4056558"/>
              <a:ext cx="88124" cy="49334"/>
            </a:xfrm>
            <a:custGeom>
              <a:avLst/>
              <a:gdLst/>
              <a:ahLst/>
              <a:cxnLst/>
              <a:rect l="l" t="t" r="r" b="b"/>
              <a:pathLst>
                <a:path w="3360" h="1881" extrusionOk="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43"/>
            <p:cNvSpPr/>
            <p:nvPr/>
          </p:nvSpPr>
          <p:spPr>
            <a:xfrm>
              <a:off x="6663482" y="3927754"/>
              <a:ext cx="250394" cy="241004"/>
            </a:xfrm>
            <a:custGeom>
              <a:avLst/>
              <a:gdLst/>
              <a:ahLst/>
              <a:cxnLst/>
              <a:rect l="l" t="t" r="r" b="b"/>
              <a:pathLst>
                <a:path w="9547" h="9189" extrusionOk="0">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43"/>
            <p:cNvSpPr/>
            <p:nvPr/>
          </p:nvSpPr>
          <p:spPr>
            <a:xfrm>
              <a:off x="6806081" y="4080162"/>
              <a:ext cx="38633" cy="23631"/>
            </a:xfrm>
            <a:custGeom>
              <a:avLst/>
              <a:gdLst/>
              <a:ahLst/>
              <a:cxnLst/>
              <a:rect l="l" t="t" r="r" b="b"/>
              <a:pathLst>
                <a:path w="1473" h="901" extrusionOk="0">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43"/>
            <p:cNvSpPr/>
            <p:nvPr/>
          </p:nvSpPr>
          <p:spPr>
            <a:xfrm>
              <a:off x="6657161" y="3865254"/>
              <a:ext cx="331935" cy="319739"/>
            </a:xfrm>
            <a:custGeom>
              <a:avLst/>
              <a:gdLst/>
              <a:ahLst/>
              <a:cxnLst/>
              <a:rect l="l" t="t" r="r" b="b"/>
              <a:pathLst>
                <a:path w="12656" h="12191" extrusionOk="0">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43"/>
            <p:cNvSpPr/>
            <p:nvPr/>
          </p:nvSpPr>
          <p:spPr>
            <a:xfrm>
              <a:off x="6700568" y="3825808"/>
              <a:ext cx="331804" cy="319635"/>
            </a:xfrm>
            <a:custGeom>
              <a:avLst/>
              <a:gdLst/>
              <a:ahLst/>
              <a:cxnLst/>
              <a:rect l="l" t="t" r="r" b="b"/>
              <a:pathLst>
                <a:path w="12651" h="12187" extrusionOk="0">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1" name="Google Shape;11791;p43"/>
          <p:cNvGrpSpPr/>
          <p:nvPr/>
        </p:nvGrpSpPr>
        <p:grpSpPr>
          <a:xfrm>
            <a:off x="7298426" y="5374485"/>
            <a:ext cx="324004" cy="432100"/>
            <a:chOff x="6266450" y="3825756"/>
            <a:chExt cx="269330" cy="359186"/>
          </a:xfrm>
        </p:grpSpPr>
        <p:sp>
          <p:nvSpPr>
            <p:cNvPr id="11792" name="Google Shape;11792;p43"/>
            <p:cNvSpPr/>
            <p:nvPr/>
          </p:nvSpPr>
          <p:spPr>
            <a:xfrm>
              <a:off x="6356804" y="3904884"/>
              <a:ext cx="31578" cy="69555"/>
            </a:xfrm>
            <a:custGeom>
              <a:avLst/>
              <a:gdLst/>
              <a:ahLst/>
              <a:cxnLst/>
              <a:rect l="l" t="t" r="r" b="b"/>
              <a:pathLst>
                <a:path w="1204" h="2652" extrusionOk="0">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43"/>
            <p:cNvSpPr/>
            <p:nvPr/>
          </p:nvSpPr>
          <p:spPr>
            <a:xfrm>
              <a:off x="6369550" y="3898563"/>
              <a:ext cx="75876" cy="75876"/>
            </a:xfrm>
            <a:custGeom>
              <a:avLst/>
              <a:gdLst/>
              <a:ahLst/>
              <a:cxnLst/>
              <a:rect l="l" t="t" r="r" b="b"/>
              <a:pathLst>
                <a:path w="2893" h="2893" extrusionOk="0">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43"/>
            <p:cNvSpPr/>
            <p:nvPr/>
          </p:nvSpPr>
          <p:spPr>
            <a:xfrm>
              <a:off x="6380776" y="3994110"/>
              <a:ext cx="40548" cy="35486"/>
            </a:xfrm>
            <a:custGeom>
              <a:avLst/>
              <a:gdLst/>
              <a:ahLst/>
              <a:cxnLst/>
              <a:rect l="l" t="t" r="r" b="b"/>
              <a:pathLst>
                <a:path w="1546" h="1353" extrusionOk="0">
                  <a:moveTo>
                    <a:pt x="1" y="0"/>
                  </a:moveTo>
                  <a:lnTo>
                    <a:pt x="1" y="1352"/>
                  </a:lnTo>
                  <a:lnTo>
                    <a:pt x="1545" y="1352"/>
                  </a:lnTo>
                  <a:lnTo>
                    <a:pt x="1545"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43"/>
            <p:cNvSpPr/>
            <p:nvPr/>
          </p:nvSpPr>
          <p:spPr>
            <a:xfrm>
              <a:off x="6380907" y="3994110"/>
              <a:ext cx="40417" cy="22031"/>
            </a:xfrm>
            <a:custGeom>
              <a:avLst/>
              <a:gdLst/>
              <a:ahLst/>
              <a:cxnLst/>
              <a:rect l="l" t="t" r="r" b="b"/>
              <a:pathLst>
                <a:path w="1541" h="840" extrusionOk="0">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43"/>
            <p:cNvSpPr/>
            <p:nvPr/>
          </p:nvSpPr>
          <p:spPr>
            <a:xfrm>
              <a:off x="6333592" y="4016062"/>
              <a:ext cx="135045" cy="68165"/>
            </a:xfrm>
            <a:custGeom>
              <a:avLst/>
              <a:gdLst/>
              <a:ahLst/>
              <a:cxnLst/>
              <a:rect l="l" t="t" r="r" b="b"/>
              <a:pathLst>
                <a:path w="5149" h="2599" extrusionOk="0">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43"/>
            <p:cNvSpPr/>
            <p:nvPr/>
          </p:nvSpPr>
          <p:spPr>
            <a:xfrm>
              <a:off x="6363125" y="3930246"/>
              <a:ext cx="75981" cy="69555"/>
            </a:xfrm>
            <a:custGeom>
              <a:avLst/>
              <a:gdLst/>
              <a:ahLst/>
              <a:cxnLst/>
              <a:rect l="l" t="t" r="r" b="b"/>
              <a:pathLst>
                <a:path w="2897" h="2652" extrusionOk="0">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43"/>
            <p:cNvSpPr/>
            <p:nvPr/>
          </p:nvSpPr>
          <p:spPr>
            <a:xfrm>
              <a:off x="6363125" y="3930246"/>
              <a:ext cx="75745" cy="68034"/>
            </a:xfrm>
            <a:custGeom>
              <a:avLst/>
              <a:gdLst/>
              <a:ahLst/>
              <a:cxnLst/>
              <a:rect l="l" t="t" r="r" b="b"/>
              <a:pathLst>
                <a:path w="2888" h="2594" extrusionOk="0">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43"/>
            <p:cNvSpPr/>
            <p:nvPr/>
          </p:nvSpPr>
          <p:spPr>
            <a:xfrm>
              <a:off x="6271748" y="3831053"/>
              <a:ext cx="258734" cy="348721"/>
            </a:xfrm>
            <a:custGeom>
              <a:avLst/>
              <a:gdLst/>
              <a:ahLst/>
              <a:cxnLst/>
              <a:rect l="l" t="t" r="r" b="b"/>
              <a:pathLst>
                <a:path w="9865" h="13296" extrusionOk="0">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43"/>
            <p:cNvSpPr/>
            <p:nvPr/>
          </p:nvSpPr>
          <p:spPr>
            <a:xfrm>
              <a:off x="6271748" y="3831053"/>
              <a:ext cx="245227" cy="348590"/>
            </a:xfrm>
            <a:custGeom>
              <a:avLst/>
              <a:gdLst/>
              <a:ahLst/>
              <a:cxnLst/>
              <a:rect l="l" t="t" r="r" b="b"/>
              <a:pathLst>
                <a:path w="9350" h="13291" extrusionOk="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43"/>
            <p:cNvSpPr/>
            <p:nvPr/>
          </p:nvSpPr>
          <p:spPr>
            <a:xfrm>
              <a:off x="6290160" y="3859484"/>
              <a:ext cx="177429" cy="165732"/>
            </a:xfrm>
            <a:custGeom>
              <a:avLst/>
              <a:gdLst/>
              <a:ahLst/>
              <a:cxnLst/>
              <a:rect l="l" t="t" r="r" b="b"/>
              <a:pathLst>
                <a:path w="6765" h="6319" extrusionOk="0">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43"/>
            <p:cNvSpPr/>
            <p:nvPr/>
          </p:nvSpPr>
          <p:spPr>
            <a:xfrm>
              <a:off x="6266450" y="3825756"/>
              <a:ext cx="269330" cy="359186"/>
            </a:xfrm>
            <a:custGeom>
              <a:avLst/>
              <a:gdLst/>
              <a:ahLst/>
              <a:cxnLst/>
              <a:rect l="l" t="t" r="r" b="b"/>
              <a:pathLst>
                <a:path w="10269" h="13695" extrusionOk="0">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43"/>
            <p:cNvSpPr/>
            <p:nvPr/>
          </p:nvSpPr>
          <p:spPr>
            <a:xfrm>
              <a:off x="6373143" y="3925420"/>
              <a:ext cx="57884" cy="18045"/>
            </a:xfrm>
            <a:custGeom>
              <a:avLst/>
              <a:gdLst/>
              <a:ahLst/>
              <a:cxnLst/>
              <a:rect l="l" t="t" r="r" b="b"/>
              <a:pathLst>
                <a:path w="2207" h="688" extrusionOk="0">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43"/>
            <p:cNvSpPr/>
            <p:nvPr/>
          </p:nvSpPr>
          <p:spPr>
            <a:xfrm>
              <a:off x="6336241" y="3893265"/>
              <a:ext cx="175803" cy="168040"/>
            </a:xfrm>
            <a:custGeom>
              <a:avLst/>
              <a:gdLst/>
              <a:ahLst/>
              <a:cxnLst/>
              <a:rect l="l" t="t" r="r" b="b"/>
              <a:pathLst>
                <a:path w="6703" h="6407" extrusionOk="0">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5" name="Google Shape;11805;p43"/>
          <p:cNvGrpSpPr/>
          <p:nvPr/>
        </p:nvGrpSpPr>
        <p:grpSpPr>
          <a:xfrm>
            <a:off x="8311803" y="5374485"/>
            <a:ext cx="440461" cy="432258"/>
            <a:chOff x="7108825" y="3825756"/>
            <a:chExt cx="366136" cy="359317"/>
          </a:xfrm>
        </p:grpSpPr>
        <p:sp>
          <p:nvSpPr>
            <p:cNvPr id="11806" name="Google Shape;11806;p43"/>
            <p:cNvSpPr/>
            <p:nvPr/>
          </p:nvSpPr>
          <p:spPr>
            <a:xfrm>
              <a:off x="7234271" y="4009610"/>
              <a:ext cx="165600" cy="165496"/>
            </a:xfrm>
            <a:custGeom>
              <a:avLst/>
              <a:gdLst/>
              <a:ahLst/>
              <a:cxnLst/>
              <a:rect l="l" t="t" r="r" b="b"/>
              <a:pathLst>
                <a:path w="6314" h="6310" extrusionOk="0">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43"/>
            <p:cNvSpPr/>
            <p:nvPr/>
          </p:nvSpPr>
          <p:spPr>
            <a:xfrm>
              <a:off x="7350747" y="4009505"/>
              <a:ext cx="36010" cy="58461"/>
            </a:xfrm>
            <a:custGeom>
              <a:avLst/>
              <a:gdLst/>
              <a:ahLst/>
              <a:cxnLst/>
              <a:rect l="l" t="t" r="r" b="b"/>
              <a:pathLst>
                <a:path w="1373" h="2229" extrusionOk="0">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43"/>
            <p:cNvSpPr/>
            <p:nvPr/>
          </p:nvSpPr>
          <p:spPr>
            <a:xfrm>
              <a:off x="7288536" y="4009505"/>
              <a:ext cx="13271" cy="45452"/>
            </a:xfrm>
            <a:custGeom>
              <a:avLst/>
              <a:gdLst/>
              <a:ahLst/>
              <a:cxnLst/>
              <a:rect l="l" t="t" r="r" b="b"/>
              <a:pathLst>
                <a:path w="506" h="1733" extrusionOk="0">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43"/>
            <p:cNvSpPr/>
            <p:nvPr/>
          </p:nvSpPr>
          <p:spPr>
            <a:xfrm>
              <a:off x="7234271" y="4042945"/>
              <a:ext cx="24759" cy="40390"/>
            </a:xfrm>
            <a:custGeom>
              <a:avLst/>
              <a:gdLst/>
              <a:ahLst/>
              <a:cxnLst/>
              <a:rect l="l" t="t" r="r" b="b"/>
              <a:pathLst>
                <a:path w="944" h="1540" extrusionOk="0">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43"/>
            <p:cNvSpPr/>
            <p:nvPr/>
          </p:nvSpPr>
          <p:spPr>
            <a:xfrm>
              <a:off x="7323759" y="4116776"/>
              <a:ext cx="27014" cy="58356"/>
            </a:xfrm>
            <a:custGeom>
              <a:avLst/>
              <a:gdLst/>
              <a:ahLst/>
              <a:cxnLst/>
              <a:rect l="l" t="t" r="r" b="b"/>
              <a:pathLst>
                <a:path w="1030" h="2225" extrusionOk="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43"/>
            <p:cNvSpPr/>
            <p:nvPr/>
          </p:nvSpPr>
          <p:spPr>
            <a:xfrm>
              <a:off x="7288536" y="4071324"/>
              <a:ext cx="13271" cy="45347"/>
            </a:xfrm>
            <a:custGeom>
              <a:avLst/>
              <a:gdLst/>
              <a:ahLst/>
              <a:cxnLst/>
              <a:rect l="l" t="t" r="r" b="b"/>
              <a:pathLst>
                <a:path w="506" h="1729" extrusionOk="0">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43"/>
            <p:cNvSpPr/>
            <p:nvPr/>
          </p:nvSpPr>
          <p:spPr>
            <a:xfrm>
              <a:off x="7116903" y="3949287"/>
              <a:ext cx="169377" cy="172288"/>
            </a:xfrm>
            <a:custGeom>
              <a:avLst/>
              <a:gdLst/>
              <a:ahLst/>
              <a:cxnLst/>
              <a:rect l="l" t="t" r="r" b="b"/>
              <a:pathLst>
                <a:path w="6458" h="6569" extrusionOk="0">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43"/>
            <p:cNvSpPr/>
            <p:nvPr/>
          </p:nvSpPr>
          <p:spPr>
            <a:xfrm>
              <a:off x="7259764" y="4077907"/>
              <a:ext cx="26516" cy="11907"/>
            </a:xfrm>
            <a:custGeom>
              <a:avLst/>
              <a:gdLst/>
              <a:ahLst/>
              <a:cxnLst/>
              <a:rect l="l" t="t" r="r" b="b"/>
              <a:pathLst>
                <a:path w="1011" h="454" extrusionOk="0">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43"/>
            <p:cNvSpPr/>
            <p:nvPr/>
          </p:nvSpPr>
          <p:spPr>
            <a:xfrm>
              <a:off x="7205867" y="3949208"/>
              <a:ext cx="30188" cy="58409"/>
            </a:xfrm>
            <a:custGeom>
              <a:avLst/>
              <a:gdLst/>
              <a:ahLst/>
              <a:cxnLst/>
              <a:rect l="l" t="t" r="r" b="b"/>
              <a:pathLst>
                <a:path w="1151" h="2227" extrusionOk="0">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43"/>
            <p:cNvSpPr/>
            <p:nvPr/>
          </p:nvSpPr>
          <p:spPr>
            <a:xfrm>
              <a:off x="7259764" y="4036415"/>
              <a:ext cx="26516" cy="11986"/>
            </a:xfrm>
            <a:custGeom>
              <a:avLst/>
              <a:gdLst/>
              <a:ahLst/>
              <a:cxnLst/>
              <a:rect l="l" t="t" r="r" b="b"/>
              <a:pathLst>
                <a:path w="1011" h="457" extrusionOk="0">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43"/>
            <p:cNvSpPr/>
            <p:nvPr/>
          </p:nvSpPr>
          <p:spPr>
            <a:xfrm>
              <a:off x="7173056" y="4073238"/>
              <a:ext cx="12904" cy="45321"/>
            </a:xfrm>
            <a:custGeom>
              <a:avLst/>
              <a:gdLst/>
              <a:ahLst/>
              <a:cxnLst/>
              <a:rect l="l" t="t" r="r" b="b"/>
              <a:pathLst>
                <a:path w="492" h="1728" extrusionOk="0">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43"/>
            <p:cNvSpPr/>
            <p:nvPr/>
          </p:nvSpPr>
          <p:spPr>
            <a:xfrm>
              <a:off x="7116903" y="4041057"/>
              <a:ext cx="27408" cy="44193"/>
            </a:xfrm>
            <a:custGeom>
              <a:avLst/>
              <a:gdLst/>
              <a:ahLst/>
              <a:cxnLst/>
              <a:rect l="l" t="t" r="r" b="b"/>
              <a:pathLst>
                <a:path w="1045" h="1685" extrusionOk="0">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43"/>
            <p:cNvSpPr/>
            <p:nvPr/>
          </p:nvSpPr>
          <p:spPr>
            <a:xfrm>
              <a:off x="7173056" y="4007591"/>
              <a:ext cx="12904" cy="45347"/>
            </a:xfrm>
            <a:custGeom>
              <a:avLst/>
              <a:gdLst/>
              <a:ahLst/>
              <a:cxnLst/>
              <a:rect l="l" t="t" r="r" b="b"/>
              <a:pathLst>
                <a:path w="492" h="1729" extrusionOk="0">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43"/>
            <p:cNvSpPr/>
            <p:nvPr/>
          </p:nvSpPr>
          <p:spPr>
            <a:xfrm>
              <a:off x="7177095" y="3835722"/>
              <a:ext cx="170636" cy="165469"/>
            </a:xfrm>
            <a:custGeom>
              <a:avLst/>
              <a:gdLst/>
              <a:ahLst/>
              <a:cxnLst/>
              <a:rect l="l" t="t" r="r" b="b"/>
              <a:pathLst>
                <a:path w="6506" h="6309" extrusionOk="0">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43"/>
            <p:cNvSpPr/>
            <p:nvPr/>
          </p:nvSpPr>
          <p:spPr>
            <a:xfrm>
              <a:off x="7185567" y="3835722"/>
              <a:ext cx="170479" cy="165469"/>
            </a:xfrm>
            <a:custGeom>
              <a:avLst/>
              <a:gdLst/>
              <a:ahLst/>
              <a:cxnLst/>
              <a:rect l="l" t="t" r="r" b="b"/>
              <a:pathLst>
                <a:path w="6500" h="6309" extrusionOk="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43"/>
            <p:cNvSpPr/>
            <p:nvPr/>
          </p:nvSpPr>
          <p:spPr>
            <a:xfrm>
              <a:off x="7301545" y="3927413"/>
              <a:ext cx="25257" cy="11934"/>
            </a:xfrm>
            <a:custGeom>
              <a:avLst/>
              <a:gdLst/>
              <a:ahLst/>
              <a:cxnLst/>
              <a:rect l="l" t="t" r="r" b="b"/>
              <a:pathLst>
                <a:path w="963" h="455" extrusionOk="0">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43"/>
            <p:cNvSpPr/>
            <p:nvPr/>
          </p:nvSpPr>
          <p:spPr>
            <a:xfrm>
              <a:off x="7208280" y="3835670"/>
              <a:ext cx="26647" cy="58382"/>
            </a:xfrm>
            <a:custGeom>
              <a:avLst/>
              <a:gdLst/>
              <a:ahLst/>
              <a:cxnLst/>
              <a:rect l="l" t="t" r="r" b="b"/>
              <a:pathLst>
                <a:path w="1016" h="2226" extrusionOk="0">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43"/>
            <p:cNvSpPr/>
            <p:nvPr/>
          </p:nvSpPr>
          <p:spPr>
            <a:xfrm>
              <a:off x="7301545" y="3955870"/>
              <a:ext cx="25126" cy="12065"/>
            </a:xfrm>
            <a:custGeom>
              <a:avLst/>
              <a:gdLst/>
              <a:ahLst/>
              <a:cxnLst/>
              <a:rect l="l" t="t" r="r" b="b"/>
              <a:pathLst>
                <a:path w="958" h="460" extrusionOk="0">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43"/>
            <p:cNvSpPr/>
            <p:nvPr/>
          </p:nvSpPr>
          <p:spPr>
            <a:xfrm>
              <a:off x="7177226" y="3894026"/>
              <a:ext cx="8367" cy="107166"/>
            </a:xfrm>
            <a:custGeom>
              <a:avLst/>
              <a:gdLst/>
              <a:ahLst/>
              <a:cxnLst/>
              <a:rect l="l" t="t" r="r" b="b"/>
              <a:pathLst>
                <a:path w="319" h="4086" extrusionOk="0">
                  <a:moveTo>
                    <a:pt x="1" y="0"/>
                  </a:moveTo>
                  <a:lnTo>
                    <a:pt x="1" y="4086"/>
                  </a:lnTo>
                  <a:lnTo>
                    <a:pt x="318" y="4086"/>
                  </a:lnTo>
                  <a:lnTo>
                    <a:pt x="31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43"/>
            <p:cNvSpPr/>
            <p:nvPr/>
          </p:nvSpPr>
          <p:spPr>
            <a:xfrm>
              <a:off x="7234900" y="3942809"/>
              <a:ext cx="35617" cy="58382"/>
            </a:xfrm>
            <a:custGeom>
              <a:avLst/>
              <a:gdLst/>
              <a:ahLst/>
              <a:cxnLst/>
              <a:rect l="l" t="t" r="r" b="b"/>
              <a:pathLst>
                <a:path w="1358" h="2226" extrusionOk="0">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43"/>
            <p:cNvSpPr/>
            <p:nvPr/>
          </p:nvSpPr>
          <p:spPr>
            <a:xfrm>
              <a:off x="7292706" y="3890249"/>
              <a:ext cx="170636" cy="169377"/>
            </a:xfrm>
            <a:custGeom>
              <a:avLst/>
              <a:gdLst/>
              <a:ahLst/>
              <a:cxnLst/>
              <a:rect l="l" t="t" r="r" b="b"/>
              <a:pathLst>
                <a:path w="6506" h="6458" extrusionOk="0">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43"/>
            <p:cNvSpPr/>
            <p:nvPr/>
          </p:nvSpPr>
          <p:spPr>
            <a:xfrm>
              <a:off x="7327143" y="3919021"/>
              <a:ext cx="33099" cy="57176"/>
            </a:xfrm>
            <a:custGeom>
              <a:avLst/>
              <a:gdLst/>
              <a:ahLst/>
              <a:cxnLst/>
              <a:rect l="l" t="t" r="r" b="b"/>
              <a:pathLst>
                <a:path w="1262" h="2180" extrusionOk="0">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43"/>
            <p:cNvSpPr/>
            <p:nvPr/>
          </p:nvSpPr>
          <p:spPr>
            <a:xfrm>
              <a:off x="7416998" y="3927308"/>
              <a:ext cx="25650" cy="12038"/>
            </a:xfrm>
            <a:custGeom>
              <a:avLst/>
              <a:gdLst/>
              <a:ahLst/>
              <a:cxnLst/>
              <a:rect l="l" t="t" r="r" b="b"/>
              <a:pathLst>
                <a:path w="978" h="459" extrusionOk="0">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43"/>
            <p:cNvSpPr/>
            <p:nvPr/>
          </p:nvSpPr>
          <p:spPr>
            <a:xfrm>
              <a:off x="7292706" y="3894026"/>
              <a:ext cx="9101" cy="37007"/>
            </a:xfrm>
            <a:custGeom>
              <a:avLst/>
              <a:gdLst/>
              <a:ahLst/>
              <a:cxnLst/>
              <a:rect l="l" t="t" r="r" b="b"/>
              <a:pathLst>
                <a:path w="347" h="1411" extrusionOk="0">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43"/>
            <p:cNvSpPr/>
            <p:nvPr/>
          </p:nvSpPr>
          <p:spPr>
            <a:xfrm>
              <a:off x="7292706" y="3964184"/>
              <a:ext cx="9101" cy="37007"/>
            </a:xfrm>
            <a:custGeom>
              <a:avLst/>
              <a:gdLst/>
              <a:ahLst/>
              <a:cxnLst/>
              <a:rect l="l" t="t" r="r" b="b"/>
              <a:pathLst>
                <a:path w="347" h="1411" extrusionOk="0">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43"/>
            <p:cNvSpPr/>
            <p:nvPr/>
          </p:nvSpPr>
          <p:spPr>
            <a:xfrm>
              <a:off x="7416998" y="3955870"/>
              <a:ext cx="25650" cy="12117"/>
            </a:xfrm>
            <a:custGeom>
              <a:avLst/>
              <a:gdLst/>
              <a:ahLst/>
              <a:cxnLst/>
              <a:rect l="l" t="t" r="r" b="b"/>
              <a:pathLst>
                <a:path w="978" h="462" extrusionOk="0">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43"/>
            <p:cNvSpPr/>
            <p:nvPr/>
          </p:nvSpPr>
          <p:spPr>
            <a:xfrm>
              <a:off x="7323759" y="4001296"/>
              <a:ext cx="27014" cy="58356"/>
            </a:xfrm>
            <a:custGeom>
              <a:avLst/>
              <a:gdLst/>
              <a:ahLst/>
              <a:cxnLst/>
              <a:rect l="l" t="t" r="r" b="b"/>
              <a:pathLst>
                <a:path w="1030" h="2225" extrusionOk="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43"/>
            <p:cNvSpPr/>
            <p:nvPr/>
          </p:nvSpPr>
          <p:spPr>
            <a:xfrm>
              <a:off x="7108825" y="3825756"/>
              <a:ext cx="366136" cy="359317"/>
            </a:xfrm>
            <a:custGeom>
              <a:avLst/>
              <a:gdLst/>
              <a:ahLst/>
              <a:cxnLst/>
              <a:rect l="l" t="t" r="r" b="b"/>
              <a:pathLst>
                <a:path w="13960" h="13700" extrusionOk="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43"/>
          <p:cNvGrpSpPr/>
          <p:nvPr/>
        </p:nvGrpSpPr>
        <p:grpSpPr>
          <a:xfrm>
            <a:off x="8845752" y="5415155"/>
            <a:ext cx="432100" cy="350729"/>
            <a:chOff x="7552673" y="3859563"/>
            <a:chExt cx="359186" cy="291545"/>
          </a:xfrm>
        </p:grpSpPr>
        <p:sp>
          <p:nvSpPr>
            <p:cNvPr id="11835" name="Google Shape;11835;p43"/>
            <p:cNvSpPr/>
            <p:nvPr/>
          </p:nvSpPr>
          <p:spPr>
            <a:xfrm>
              <a:off x="7557840" y="3887338"/>
              <a:ext cx="348721" cy="258603"/>
            </a:xfrm>
            <a:custGeom>
              <a:avLst/>
              <a:gdLst/>
              <a:ahLst/>
              <a:cxnLst/>
              <a:rect l="l" t="t" r="r" b="b"/>
              <a:pathLst>
                <a:path w="13296" h="9860" extrusionOk="0">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43"/>
            <p:cNvSpPr/>
            <p:nvPr/>
          </p:nvSpPr>
          <p:spPr>
            <a:xfrm>
              <a:off x="7557840" y="3887338"/>
              <a:ext cx="348721" cy="33729"/>
            </a:xfrm>
            <a:custGeom>
              <a:avLst/>
              <a:gdLst/>
              <a:ahLst/>
              <a:cxnLst/>
              <a:rect l="l" t="t" r="r" b="b"/>
              <a:pathLst>
                <a:path w="13296" h="1286" extrusionOk="0">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43"/>
            <p:cNvSpPr/>
            <p:nvPr/>
          </p:nvSpPr>
          <p:spPr>
            <a:xfrm>
              <a:off x="7574756" y="3887207"/>
              <a:ext cx="56179" cy="28168"/>
            </a:xfrm>
            <a:custGeom>
              <a:avLst/>
              <a:gdLst/>
              <a:ahLst/>
              <a:cxnLst/>
              <a:rect l="l" t="t" r="r" b="b"/>
              <a:pathLst>
                <a:path w="2142" h="1074" extrusionOk="0">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43"/>
            <p:cNvSpPr/>
            <p:nvPr/>
          </p:nvSpPr>
          <p:spPr>
            <a:xfrm>
              <a:off x="7833464" y="3887207"/>
              <a:ext cx="56179" cy="28168"/>
            </a:xfrm>
            <a:custGeom>
              <a:avLst/>
              <a:gdLst/>
              <a:ahLst/>
              <a:cxnLst/>
              <a:rect l="l" t="t" r="r" b="b"/>
              <a:pathLst>
                <a:path w="2142" h="1074" extrusionOk="0">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43"/>
            <p:cNvSpPr/>
            <p:nvPr/>
          </p:nvSpPr>
          <p:spPr>
            <a:xfrm>
              <a:off x="7591542" y="3864861"/>
              <a:ext cx="22608" cy="33729"/>
            </a:xfrm>
            <a:custGeom>
              <a:avLst/>
              <a:gdLst/>
              <a:ahLst/>
              <a:cxnLst/>
              <a:rect l="l" t="t" r="r" b="b"/>
              <a:pathLst>
                <a:path w="862" h="1286" extrusionOk="0">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43"/>
            <p:cNvSpPr/>
            <p:nvPr/>
          </p:nvSpPr>
          <p:spPr>
            <a:xfrm>
              <a:off x="7591673" y="3864756"/>
              <a:ext cx="22477" cy="16917"/>
            </a:xfrm>
            <a:custGeom>
              <a:avLst/>
              <a:gdLst/>
              <a:ahLst/>
              <a:cxnLst/>
              <a:rect l="l" t="t" r="r" b="b"/>
              <a:pathLst>
                <a:path w="857" h="645" extrusionOk="0">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43"/>
            <p:cNvSpPr/>
            <p:nvPr/>
          </p:nvSpPr>
          <p:spPr>
            <a:xfrm>
              <a:off x="7850250" y="3864861"/>
              <a:ext cx="22503" cy="33729"/>
            </a:xfrm>
            <a:custGeom>
              <a:avLst/>
              <a:gdLst/>
              <a:ahLst/>
              <a:cxnLst/>
              <a:rect l="l" t="t" r="r" b="b"/>
              <a:pathLst>
                <a:path w="858" h="1286" extrusionOk="0">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43"/>
            <p:cNvSpPr/>
            <p:nvPr/>
          </p:nvSpPr>
          <p:spPr>
            <a:xfrm>
              <a:off x="7850250" y="3864756"/>
              <a:ext cx="22503" cy="16917"/>
            </a:xfrm>
            <a:custGeom>
              <a:avLst/>
              <a:gdLst/>
              <a:ahLst/>
              <a:cxnLst/>
              <a:rect l="l" t="t" r="r" b="b"/>
              <a:pathLst>
                <a:path w="858" h="645" extrusionOk="0">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43"/>
            <p:cNvSpPr/>
            <p:nvPr/>
          </p:nvSpPr>
          <p:spPr>
            <a:xfrm>
              <a:off x="7557840" y="3921040"/>
              <a:ext cx="348721" cy="16917"/>
            </a:xfrm>
            <a:custGeom>
              <a:avLst/>
              <a:gdLst/>
              <a:ahLst/>
              <a:cxnLst/>
              <a:rect l="l" t="t" r="r" b="b"/>
              <a:pathLst>
                <a:path w="13296" h="645" extrusionOk="0">
                  <a:moveTo>
                    <a:pt x="1" y="0"/>
                  </a:moveTo>
                  <a:lnTo>
                    <a:pt x="1" y="645"/>
                  </a:lnTo>
                  <a:lnTo>
                    <a:pt x="13296" y="645"/>
                  </a:lnTo>
                  <a:lnTo>
                    <a:pt x="13296"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43"/>
            <p:cNvSpPr/>
            <p:nvPr/>
          </p:nvSpPr>
          <p:spPr>
            <a:xfrm>
              <a:off x="7552673" y="3859563"/>
              <a:ext cx="359186" cy="291545"/>
            </a:xfrm>
            <a:custGeom>
              <a:avLst/>
              <a:gdLst/>
              <a:ahLst/>
              <a:cxnLst/>
              <a:rect l="l" t="t" r="r" b="b"/>
              <a:pathLst>
                <a:path w="13695" h="11116" extrusionOk="0">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43"/>
            <p:cNvSpPr/>
            <p:nvPr/>
          </p:nvSpPr>
          <p:spPr>
            <a:xfrm>
              <a:off x="7573104" y="3915716"/>
              <a:ext cx="317563" cy="10648"/>
            </a:xfrm>
            <a:custGeom>
              <a:avLst/>
              <a:gdLst/>
              <a:ahLst/>
              <a:cxnLst/>
              <a:rect l="l" t="t" r="r" b="b"/>
              <a:pathLst>
                <a:path w="12108" h="406" extrusionOk="0">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43"/>
            <p:cNvSpPr/>
            <p:nvPr/>
          </p:nvSpPr>
          <p:spPr>
            <a:xfrm>
              <a:off x="7590545" y="3960775"/>
              <a:ext cx="47078" cy="10517"/>
            </a:xfrm>
            <a:custGeom>
              <a:avLst/>
              <a:gdLst/>
              <a:ahLst/>
              <a:cxnLst/>
              <a:rect l="l" t="t" r="r" b="b"/>
              <a:pathLst>
                <a:path w="1795" h="401" extrusionOk="0">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43"/>
            <p:cNvSpPr/>
            <p:nvPr/>
          </p:nvSpPr>
          <p:spPr>
            <a:xfrm>
              <a:off x="7668651" y="3960775"/>
              <a:ext cx="48364" cy="10517"/>
            </a:xfrm>
            <a:custGeom>
              <a:avLst/>
              <a:gdLst/>
              <a:ahLst/>
              <a:cxnLst/>
              <a:rect l="l" t="t" r="r" b="b"/>
              <a:pathLst>
                <a:path w="1844" h="401" extrusionOk="0">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43"/>
            <p:cNvSpPr/>
            <p:nvPr/>
          </p:nvSpPr>
          <p:spPr>
            <a:xfrm>
              <a:off x="7826147" y="3960775"/>
              <a:ext cx="47603" cy="10517"/>
            </a:xfrm>
            <a:custGeom>
              <a:avLst/>
              <a:gdLst/>
              <a:ahLst/>
              <a:cxnLst/>
              <a:rect l="l" t="t" r="r" b="b"/>
              <a:pathLst>
                <a:path w="1815" h="401" extrusionOk="0">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43"/>
            <p:cNvSpPr/>
            <p:nvPr/>
          </p:nvSpPr>
          <p:spPr>
            <a:xfrm>
              <a:off x="7589890" y="4005807"/>
              <a:ext cx="48390" cy="10543"/>
            </a:xfrm>
            <a:custGeom>
              <a:avLst/>
              <a:gdLst/>
              <a:ahLst/>
              <a:cxnLst/>
              <a:rect l="l" t="t" r="r" b="b"/>
              <a:pathLst>
                <a:path w="1845" h="402" extrusionOk="0">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43"/>
            <p:cNvSpPr/>
            <p:nvPr/>
          </p:nvSpPr>
          <p:spPr>
            <a:xfrm>
              <a:off x="7747386" y="4005807"/>
              <a:ext cx="48390" cy="10543"/>
            </a:xfrm>
            <a:custGeom>
              <a:avLst/>
              <a:gdLst/>
              <a:ahLst/>
              <a:cxnLst/>
              <a:rect l="l" t="t" r="r" b="b"/>
              <a:pathLst>
                <a:path w="1845" h="402" extrusionOk="0">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43"/>
            <p:cNvSpPr/>
            <p:nvPr/>
          </p:nvSpPr>
          <p:spPr>
            <a:xfrm>
              <a:off x="7590545" y="4050761"/>
              <a:ext cx="47078" cy="10491"/>
            </a:xfrm>
            <a:custGeom>
              <a:avLst/>
              <a:gdLst/>
              <a:ahLst/>
              <a:cxnLst/>
              <a:rect l="l" t="t" r="r" b="b"/>
              <a:pathLst>
                <a:path w="1795" h="400" extrusionOk="0">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43"/>
            <p:cNvSpPr/>
            <p:nvPr/>
          </p:nvSpPr>
          <p:spPr>
            <a:xfrm>
              <a:off x="7668651" y="4050735"/>
              <a:ext cx="48364" cy="10543"/>
            </a:xfrm>
            <a:custGeom>
              <a:avLst/>
              <a:gdLst/>
              <a:ahLst/>
              <a:cxnLst/>
              <a:rect l="l" t="t" r="r" b="b"/>
              <a:pathLst>
                <a:path w="1844" h="402" extrusionOk="0">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43"/>
            <p:cNvSpPr/>
            <p:nvPr/>
          </p:nvSpPr>
          <p:spPr>
            <a:xfrm>
              <a:off x="7826147" y="4050735"/>
              <a:ext cx="48364" cy="10543"/>
            </a:xfrm>
            <a:custGeom>
              <a:avLst/>
              <a:gdLst/>
              <a:ahLst/>
              <a:cxnLst/>
              <a:rect l="l" t="t" r="r" b="b"/>
              <a:pathLst>
                <a:path w="1844" h="402" extrusionOk="0">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43"/>
            <p:cNvSpPr/>
            <p:nvPr/>
          </p:nvSpPr>
          <p:spPr>
            <a:xfrm>
              <a:off x="7668651" y="4095689"/>
              <a:ext cx="48364" cy="10648"/>
            </a:xfrm>
            <a:custGeom>
              <a:avLst/>
              <a:gdLst/>
              <a:ahLst/>
              <a:cxnLst/>
              <a:rect l="l" t="t" r="r" b="b"/>
              <a:pathLst>
                <a:path w="1844" h="406" extrusionOk="0">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43"/>
            <p:cNvSpPr/>
            <p:nvPr/>
          </p:nvSpPr>
          <p:spPr>
            <a:xfrm>
              <a:off x="7747386" y="4095689"/>
              <a:ext cx="48390" cy="10648"/>
            </a:xfrm>
            <a:custGeom>
              <a:avLst/>
              <a:gdLst/>
              <a:ahLst/>
              <a:cxnLst/>
              <a:rect l="l" t="t" r="r" b="b"/>
              <a:pathLst>
                <a:path w="1845" h="406" extrusionOk="0">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43"/>
            <p:cNvSpPr/>
            <p:nvPr/>
          </p:nvSpPr>
          <p:spPr>
            <a:xfrm>
              <a:off x="7826147" y="4095689"/>
              <a:ext cx="48364" cy="10648"/>
            </a:xfrm>
            <a:custGeom>
              <a:avLst/>
              <a:gdLst/>
              <a:ahLst/>
              <a:cxnLst/>
              <a:rect l="l" t="t" r="r" b="b"/>
              <a:pathLst>
                <a:path w="1844" h="406" extrusionOk="0">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43"/>
            <p:cNvSpPr/>
            <p:nvPr/>
          </p:nvSpPr>
          <p:spPr>
            <a:xfrm>
              <a:off x="7668389" y="3994529"/>
              <a:ext cx="48573" cy="33047"/>
            </a:xfrm>
            <a:custGeom>
              <a:avLst/>
              <a:gdLst/>
              <a:ahLst/>
              <a:cxnLst/>
              <a:rect l="l" t="t" r="r" b="b"/>
              <a:pathLst>
                <a:path w="1852" h="1260" extrusionOk="0">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43"/>
            <p:cNvSpPr/>
            <p:nvPr/>
          </p:nvSpPr>
          <p:spPr>
            <a:xfrm>
              <a:off x="7825622" y="3994529"/>
              <a:ext cx="48836" cy="33047"/>
            </a:xfrm>
            <a:custGeom>
              <a:avLst/>
              <a:gdLst/>
              <a:ahLst/>
              <a:cxnLst/>
              <a:rect l="l" t="t" r="r" b="b"/>
              <a:pathLst>
                <a:path w="1862" h="1260" extrusionOk="0">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43"/>
            <p:cNvSpPr/>
            <p:nvPr/>
          </p:nvSpPr>
          <p:spPr>
            <a:xfrm>
              <a:off x="7747438" y="4039510"/>
              <a:ext cx="48285" cy="32994"/>
            </a:xfrm>
            <a:custGeom>
              <a:avLst/>
              <a:gdLst/>
              <a:ahLst/>
              <a:cxnLst/>
              <a:rect l="l" t="t" r="r" b="b"/>
              <a:pathLst>
                <a:path w="1841" h="1258" extrusionOk="0">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43"/>
            <p:cNvSpPr/>
            <p:nvPr/>
          </p:nvSpPr>
          <p:spPr>
            <a:xfrm>
              <a:off x="7589942" y="4084516"/>
              <a:ext cx="48311" cy="33020"/>
            </a:xfrm>
            <a:custGeom>
              <a:avLst/>
              <a:gdLst/>
              <a:ahLst/>
              <a:cxnLst/>
              <a:rect l="l" t="t" r="r" b="b"/>
              <a:pathLst>
                <a:path w="1842" h="1259" extrusionOk="0">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43"/>
            <p:cNvSpPr/>
            <p:nvPr/>
          </p:nvSpPr>
          <p:spPr>
            <a:xfrm>
              <a:off x="7747412" y="3949549"/>
              <a:ext cx="48311" cy="32968"/>
            </a:xfrm>
            <a:custGeom>
              <a:avLst/>
              <a:gdLst/>
              <a:ahLst/>
              <a:cxnLst/>
              <a:rect l="l" t="t" r="r" b="b"/>
              <a:pathLst>
                <a:path w="1842" h="1257" extrusionOk="0">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2" name="Google Shape;11862;p43"/>
          <p:cNvGrpSpPr/>
          <p:nvPr/>
        </p:nvGrpSpPr>
        <p:grpSpPr>
          <a:xfrm>
            <a:off x="6148682" y="4330850"/>
            <a:ext cx="516533" cy="314791"/>
            <a:chOff x="5310720" y="2958229"/>
            <a:chExt cx="429370" cy="261672"/>
          </a:xfrm>
        </p:grpSpPr>
        <p:sp>
          <p:nvSpPr>
            <p:cNvPr id="11863" name="Google Shape;11863;p43"/>
            <p:cNvSpPr/>
            <p:nvPr/>
          </p:nvSpPr>
          <p:spPr>
            <a:xfrm>
              <a:off x="5491821" y="3152601"/>
              <a:ext cx="67169" cy="67300"/>
            </a:xfrm>
            <a:custGeom>
              <a:avLst/>
              <a:gdLst/>
              <a:ahLst/>
              <a:cxnLst/>
              <a:rect l="l" t="t" r="r" b="b"/>
              <a:pathLst>
                <a:path w="2561" h="2566" extrusionOk="0">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43"/>
            <p:cNvSpPr/>
            <p:nvPr/>
          </p:nvSpPr>
          <p:spPr>
            <a:xfrm>
              <a:off x="5505197" y="3166108"/>
              <a:ext cx="40417" cy="40285"/>
            </a:xfrm>
            <a:custGeom>
              <a:avLst/>
              <a:gdLst/>
              <a:ahLst/>
              <a:cxnLst/>
              <a:rect l="l" t="t" r="r" b="b"/>
              <a:pathLst>
                <a:path w="1541" h="1536" extrusionOk="0">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43"/>
            <p:cNvSpPr/>
            <p:nvPr/>
          </p:nvSpPr>
          <p:spPr>
            <a:xfrm>
              <a:off x="5586974" y="2964444"/>
              <a:ext cx="147556" cy="147792"/>
            </a:xfrm>
            <a:custGeom>
              <a:avLst/>
              <a:gdLst/>
              <a:ahLst/>
              <a:cxnLst/>
              <a:rect l="l" t="t" r="r" b="b"/>
              <a:pathLst>
                <a:path w="5626" h="5635" extrusionOk="0">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43"/>
            <p:cNvSpPr/>
            <p:nvPr/>
          </p:nvSpPr>
          <p:spPr>
            <a:xfrm>
              <a:off x="5627128" y="2964444"/>
              <a:ext cx="107533" cy="147923"/>
            </a:xfrm>
            <a:custGeom>
              <a:avLst/>
              <a:gdLst/>
              <a:ahLst/>
              <a:cxnLst/>
              <a:rect l="l" t="t" r="r" b="b"/>
              <a:pathLst>
                <a:path w="4100" h="5640" extrusionOk="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43"/>
            <p:cNvSpPr/>
            <p:nvPr/>
          </p:nvSpPr>
          <p:spPr>
            <a:xfrm>
              <a:off x="5585846" y="3076121"/>
              <a:ext cx="147818" cy="116765"/>
            </a:xfrm>
            <a:custGeom>
              <a:avLst/>
              <a:gdLst/>
              <a:ahLst/>
              <a:cxnLst/>
              <a:rect l="l" t="t" r="r" b="b"/>
              <a:pathLst>
                <a:path w="5636" h="4452" extrusionOk="0">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43"/>
            <p:cNvSpPr/>
            <p:nvPr/>
          </p:nvSpPr>
          <p:spPr>
            <a:xfrm>
              <a:off x="5634682" y="3076121"/>
              <a:ext cx="50252" cy="32968"/>
            </a:xfrm>
            <a:custGeom>
              <a:avLst/>
              <a:gdLst/>
              <a:ahLst/>
              <a:cxnLst/>
              <a:rect l="l" t="t" r="r" b="b"/>
              <a:pathLst>
                <a:path w="1916" h="1257" extrusionOk="0">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43"/>
            <p:cNvSpPr/>
            <p:nvPr/>
          </p:nvSpPr>
          <p:spPr>
            <a:xfrm>
              <a:off x="5585846" y="3119292"/>
              <a:ext cx="147818" cy="73594"/>
            </a:xfrm>
            <a:custGeom>
              <a:avLst/>
              <a:gdLst/>
              <a:ahLst/>
              <a:cxnLst/>
              <a:rect l="l" t="t" r="r" b="b"/>
              <a:pathLst>
                <a:path w="5636" h="2806" extrusionOk="0">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43"/>
            <p:cNvSpPr/>
            <p:nvPr/>
          </p:nvSpPr>
          <p:spPr>
            <a:xfrm>
              <a:off x="5610448" y="3011811"/>
              <a:ext cx="98720" cy="80754"/>
            </a:xfrm>
            <a:custGeom>
              <a:avLst/>
              <a:gdLst/>
              <a:ahLst/>
              <a:cxnLst/>
              <a:rect l="l" t="t" r="r" b="b"/>
              <a:pathLst>
                <a:path w="3764" h="3079" extrusionOk="0">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43"/>
            <p:cNvSpPr/>
            <p:nvPr/>
          </p:nvSpPr>
          <p:spPr>
            <a:xfrm>
              <a:off x="5610448" y="3011811"/>
              <a:ext cx="98720" cy="80125"/>
            </a:xfrm>
            <a:custGeom>
              <a:avLst/>
              <a:gdLst/>
              <a:ahLst/>
              <a:cxnLst/>
              <a:rect l="l" t="t" r="r" b="b"/>
              <a:pathLst>
                <a:path w="3764" h="3055" extrusionOk="0">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43"/>
            <p:cNvSpPr/>
            <p:nvPr/>
          </p:nvSpPr>
          <p:spPr>
            <a:xfrm>
              <a:off x="5706886" y="3136077"/>
              <a:ext cx="26883" cy="56809"/>
            </a:xfrm>
            <a:custGeom>
              <a:avLst/>
              <a:gdLst/>
              <a:ahLst/>
              <a:cxnLst/>
              <a:rect l="l" t="t" r="r" b="b"/>
              <a:pathLst>
                <a:path w="1025" h="2166" extrusionOk="0">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43"/>
            <p:cNvSpPr/>
            <p:nvPr/>
          </p:nvSpPr>
          <p:spPr>
            <a:xfrm>
              <a:off x="5585846" y="3136077"/>
              <a:ext cx="26909" cy="55288"/>
            </a:xfrm>
            <a:custGeom>
              <a:avLst/>
              <a:gdLst/>
              <a:ahLst/>
              <a:cxnLst/>
              <a:rect l="l" t="t" r="r" b="b"/>
              <a:pathLst>
                <a:path w="1026" h="2108" extrusionOk="0">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43"/>
            <p:cNvSpPr/>
            <p:nvPr/>
          </p:nvSpPr>
          <p:spPr>
            <a:xfrm>
              <a:off x="5344685" y="2978686"/>
              <a:ext cx="38004" cy="83194"/>
            </a:xfrm>
            <a:custGeom>
              <a:avLst/>
              <a:gdLst/>
              <a:ahLst/>
              <a:cxnLst/>
              <a:rect l="l" t="t" r="r" b="b"/>
              <a:pathLst>
                <a:path w="1449" h="3172" extrusionOk="0">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43"/>
            <p:cNvSpPr/>
            <p:nvPr/>
          </p:nvSpPr>
          <p:spPr>
            <a:xfrm>
              <a:off x="5359818" y="2971264"/>
              <a:ext cx="90773" cy="90747"/>
            </a:xfrm>
            <a:custGeom>
              <a:avLst/>
              <a:gdLst/>
              <a:ahLst/>
              <a:cxnLst/>
              <a:rect l="l" t="t" r="r" b="b"/>
              <a:pathLst>
                <a:path w="3461" h="3460" extrusionOk="0">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43"/>
            <p:cNvSpPr/>
            <p:nvPr/>
          </p:nvSpPr>
          <p:spPr>
            <a:xfrm>
              <a:off x="5373456" y="3085458"/>
              <a:ext cx="48495" cy="42436"/>
            </a:xfrm>
            <a:custGeom>
              <a:avLst/>
              <a:gdLst/>
              <a:ahLst/>
              <a:cxnLst/>
              <a:rect l="l" t="t" r="r" b="b"/>
              <a:pathLst>
                <a:path w="1849" h="1618" extrusionOk="0">
                  <a:moveTo>
                    <a:pt x="0" y="1"/>
                  </a:moveTo>
                  <a:lnTo>
                    <a:pt x="0" y="1617"/>
                  </a:lnTo>
                  <a:lnTo>
                    <a:pt x="1848" y="1617"/>
                  </a:lnTo>
                  <a:lnTo>
                    <a:pt x="184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43"/>
            <p:cNvSpPr/>
            <p:nvPr/>
          </p:nvSpPr>
          <p:spPr>
            <a:xfrm>
              <a:off x="5373456" y="3085458"/>
              <a:ext cx="48495" cy="26228"/>
            </a:xfrm>
            <a:custGeom>
              <a:avLst/>
              <a:gdLst/>
              <a:ahLst/>
              <a:cxnLst/>
              <a:rect l="l" t="t" r="r" b="b"/>
              <a:pathLst>
                <a:path w="1849" h="1000" extrusionOk="0">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43"/>
            <p:cNvSpPr/>
            <p:nvPr/>
          </p:nvSpPr>
          <p:spPr>
            <a:xfrm>
              <a:off x="5317041" y="3111712"/>
              <a:ext cx="161299" cy="81174"/>
            </a:xfrm>
            <a:custGeom>
              <a:avLst/>
              <a:gdLst/>
              <a:ahLst/>
              <a:cxnLst/>
              <a:rect l="l" t="t" r="r" b="b"/>
              <a:pathLst>
                <a:path w="6150" h="3095" extrusionOk="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43"/>
            <p:cNvSpPr/>
            <p:nvPr/>
          </p:nvSpPr>
          <p:spPr>
            <a:xfrm>
              <a:off x="5352264" y="3008979"/>
              <a:ext cx="90878" cy="83194"/>
            </a:xfrm>
            <a:custGeom>
              <a:avLst/>
              <a:gdLst/>
              <a:ahLst/>
              <a:cxnLst/>
              <a:rect l="l" t="t" r="r" b="b"/>
              <a:pathLst>
                <a:path w="3465" h="3172" extrusionOk="0">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43"/>
            <p:cNvSpPr/>
            <p:nvPr/>
          </p:nvSpPr>
          <p:spPr>
            <a:xfrm>
              <a:off x="5352264" y="3008979"/>
              <a:ext cx="90616" cy="81436"/>
            </a:xfrm>
            <a:custGeom>
              <a:avLst/>
              <a:gdLst/>
              <a:ahLst/>
              <a:cxnLst/>
              <a:rect l="l" t="t" r="r" b="b"/>
              <a:pathLst>
                <a:path w="3455" h="3105" extrusionOk="0">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43"/>
            <p:cNvSpPr/>
            <p:nvPr/>
          </p:nvSpPr>
          <p:spPr>
            <a:xfrm>
              <a:off x="5317041" y="3132274"/>
              <a:ext cx="32339" cy="60612"/>
            </a:xfrm>
            <a:custGeom>
              <a:avLst/>
              <a:gdLst/>
              <a:ahLst/>
              <a:cxnLst/>
              <a:rect l="l" t="t" r="r" b="b"/>
              <a:pathLst>
                <a:path w="1233" h="2311" extrusionOk="0">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43"/>
            <p:cNvSpPr/>
            <p:nvPr/>
          </p:nvSpPr>
          <p:spPr>
            <a:xfrm>
              <a:off x="5446028" y="3132274"/>
              <a:ext cx="32312" cy="59091"/>
            </a:xfrm>
            <a:custGeom>
              <a:avLst/>
              <a:gdLst/>
              <a:ahLst/>
              <a:cxnLst/>
              <a:rect l="l" t="t" r="r" b="b"/>
              <a:pathLst>
                <a:path w="1232" h="2253" extrusionOk="0">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43"/>
            <p:cNvSpPr/>
            <p:nvPr/>
          </p:nvSpPr>
          <p:spPr>
            <a:xfrm>
              <a:off x="5364486" y="3003418"/>
              <a:ext cx="68742" cy="21271"/>
            </a:xfrm>
            <a:custGeom>
              <a:avLst/>
              <a:gdLst/>
              <a:ahLst/>
              <a:cxnLst/>
              <a:rect l="l" t="t" r="r" b="b"/>
              <a:pathLst>
                <a:path w="2621" h="811" extrusionOk="0">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43"/>
            <p:cNvSpPr/>
            <p:nvPr/>
          </p:nvSpPr>
          <p:spPr>
            <a:xfrm>
              <a:off x="5344291" y="3153230"/>
              <a:ext cx="12668" cy="46239"/>
            </a:xfrm>
            <a:custGeom>
              <a:avLst/>
              <a:gdLst/>
              <a:ahLst/>
              <a:cxnLst/>
              <a:rect l="l" t="t" r="r" b="b"/>
              <a:pathLst>
                <a:path w="483" h="1763" extrusionOk="0">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43"/>
            <p:cNvSpPr/>
            <p:nvPr/>
          </p:nvSpPr>
          <p:spPr>
            <a:xfrm>
              <a:off x="5310720" y="2964943"/>
              <a:ext cx="173941" cy="234526"/>
            </a:xfrm>
            <a:custGeom>
              <a:avLst/>
              <a:gdLst/>
              <a:ahLst/>
              <a:cxnLst/>
              <a:rect l="l" t="t" r="r" b="b"/>
              <a:pathLst>
                <a:path w="6632" h="8942" extrusionOk="0">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43"/>
            <p:cNvSpPr/>
            <p:nvPr/>
          </p:nvSpPr>
          <p:spPr>
            <a:xfrm>
              <a:off x="5579290" y="2958229"/>
              <a:ext cx="160801" cy="241162"/>
            </a:xfrm>
            <a:custGeom>
              <a:avLst/>
              <a:gdLst/>
              <a:ahLst/>
              <a:cxnLst/>
              <a:rect l="l" t="t" r="r" b="b"/>
              <a:pathLst>
                <a:path w="6131" h="9195" extrusionOk="0">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43"/>
            <p:cNvSpPr/>
            <p:nvPr/>
          </p:nvSpPr>
          <p:spPr>
            <a:xfrm>
              <a:off x="5700565" y="3159918"/>
              <a:ext cx="12642" cy="39446"/>
            </a:xfrm>
            <a:custGeom>
              <a:avLst/>
              <a:gdLst/>
              <a:ahLst/>
              <a:cxnLst/>
              <a:rect l="l" t="t" r="r" b="b"/>
              <a:pathLst>
                <a:path w="482" h="1504" extrusionOk="0">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43"/>
            <p:cNvSpPr/>
            <p:nvPr/>
          </p:nvSpPr>
          <p:spPr>
            <a:xfrm>
              <a:off x="5517078" y="3180113"/>
              <a:ext cx="14661" cy="12642"/>
            </a:xfrm>
            <a:custGeom>
              <a:avLst/>
              <a:gdLst/>
              <a:ahLst/>
              <a:cxnLst/>
              <a:rect l="l" t="t" r="r" b="b"/>
              <a:pathLst>
                <a:path w="559" h="482" extrusionOk="0">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43"/>
            <p:cNvSpPr/>
            <p:nvPr/>
          </p:nvSpPr>
          <p:spPr>
            <a:xfrm>
              <a:off x="5417492" y="3160128"/>
              <a:ext cx="89514" cy="53189"/>
            </a:xfrm>
            <a:custGeom>
              <a:avLst/>
              <a:gdLst/>
              <a:ahLst/>
              <a:cxnLst/>
              <a:rect l="l" t="t" r="r" b="b"/>
              <a:pathLst>
                <a:path w="3413" h="2028" extrusionOk="0">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43"/>
            <p:cNvSpPr/>
            <p:nvPr/>
          </p:nvSpPr>
          <p:spPr>
            <a:xfrm>
              <a:off x="5543961" y="3160128"/>
              <a:ext cx="89357" cy="53294"/>
            </a:xfrm>
            <a:custGeom>
              <a:avLst/>
              <a:gdLst/>
              <a:ahLst/>
              <a:cxnLst/>
              <a:rect l="l" t="t" r="r" b="b"/>
              <a:pathLst>
                <a:path w="3407" h="2032" extrusionOk="0">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43"/>
          <p:cNvGrpSpPr/>
          <p:nvPr/>
        </p:nvGrpSpPr>
        <p:grpSpPr>
          <a:xfrm>
            <a:off x="5643130" y="3695809"/>
            <a:ext cx="469016" cy="406796"/>
            <a:chOff x="4890477" y="2430348"/>
            <a:chExt cx="389872" cy="338151"/>
          </a:xfrm>
        </p:grpSpPr>
        <p:sp>
          <p:nvSpPr>
            <p:cNvPr id="11892" name="Google Shape;11892;p43"/>
            <p:cNvSpPr/>
            <p:nvPr/>
          </p:nvSpPr>
          <p:spPr>
            <a:xfrm>
              <a:off x="4977054" y="2472521"/>
              <a:ext cx="48364" cy="42305"/>
            </a:xfrm>
            <a:custGeom>
              <a:avLst/>
              <a:gdLst/>
              <a:ahLst/>
              <a:cxnLst/>
              <a:rect l="l" t="t" r="r" b="b"/>
              <a:pathLst>
                <a:path w="1844" h="1613" extrusionOk="0">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43"/>
            <p:cNvSpPr/>
            <p:nvPr/>
          </p:nvSpPr>
          <p:spPr>
            <a:xfrm>
              <a:off x="4977054" y="2472521"/>
              <a:ext cx="33230" cy="42305"/>
            </a:xfrm>
            <a:custGeom>
              <a:avLst/>
              <a:gdLst/>
              <a:ahLst/>
              <a:cxnLst/>
              <a:rect l="l" t="t" r="r" b="b"/>
              <a:pathLst>
                <a:path w="1267" h="1613" extrusionOk="0">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43"/>
            <p:cNvSpPr/>
            <p:nvPr/>
          </p:nvSpPr>
          <p:spPr>
            <a:xfrm>
              <a:off x="4959009" y="2496729"/>
              <a:ext cx="84453" cy="84453"/>
            </a:xfrm>
            <a:custGeom>
              <a:avLst/>
              <a:gdLst/>
              <a:ahLst/>
              <a:cxnLst/>
              <a:rect l="l" t="t" r="r" b="b"/>
              <a:pathLst>
                <a:path w="3220" h="3220" extrusionOk="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43"/>
            <p:cNvSpPr/>
            <p:nvPr/>
          </p:nvSpPr>
          <p:spPr>
            <a:xfrm>
              <a:off x="4974588" y="2496729"/>
              <a:ext cx="70657" cy="76007"/>
            </a:xfrm>
            <a:custGeom>
              <a:avLst/>
              <a:gdLst/>
              <a:ahLst/>
              <a:cxnLst/>
              <a:rect l="l" t="t" r="r" b="b"/>
              <a:pathLst>
                <a:path w="2694" h="2898" extrusionOk="0">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43"/>
            <p:cNvSpPr/>
            <p:nvPr/>
          </p:nvSpPr>
          <p:spPr>
            <a:xfrm>
              <a:off x="5079656" y="2436406"/>
              <a:ext cx="180996" cy="176721"/>
            </a:xfrm>
            <a:custGeom>
              <a:avLst/>
              <a:gdLst/>
              <a:ahLst/>
              <a:cxnLst/>
              <a:rect l="l" t="t" r="r" b="b"/>
              <a:pathLst>
                <a:path w="6901" h="6738" extrusionOk="0">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43"/>
            <p:cNvSpPr/>
            <p:nvPr/>
          </p:nvSpPr>
          <p:spPr>
            <a:xfrm>
              <a:off x="4946761" y="2578769"/>
              <a:ext cx="108687" cy="84584"/>
            </a:xfrm>
            <a:custGeom>
              <a:avLst/>
              <a:gdLst/>
              <a:ahLst/>
              <a:cxnLst/>
              <a:rect l="l" t="t" r="r" b="b"/>
              <a:pathLst>
                <a:path w="4144" h="3225" extrusionOk="0">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43"/>
            <p:cNvSpPr/>
            <p:nvPr/>
          </p:nvSpPr>
          <p:spPr>
            <a:xfrm>
              <a:off x="4946892" y="2610452"/>
              <a:ext cx="108687" cy="91508"/>
            </a:xfrm>
            <a:custGeom>
              <a:avLst/>
              <a:gdLst/>
              <a:ahLst/>
              <a:cxnLst/>
              <a:rect l="l" t="t" r="r" b="b"/>
              <a:pathLst>
                <a:path w="4144" h="3489" extrusionOk="0">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43"/>
            <p:cNvSpPr/>
            <p:nvPr/>
          </p:nvSpPr>
          <p:spPr>
            <a:xfrm>
              <a:off x="4946892" y="2622700"/>
              <a:ext cx="54422" cy="79128"/>
            </a:xfrm>
            <a:custGeom>
              <a:avLst/>
              <a:gdLst/>
              <a:ahLst/>
              <a:cxnLst/>
              <a:rect l="l" t="t" r="r" b="b"/>
              <a:pathLst>
                <a:path w="2075" h="3017" extrusionOk="0">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43"/>
            <p:cNvSpPr/>
            <p:nvPr/>
          </p:nvSpPr>
          <p:spPr>
            <a:xfrm>
              <a:off x="4965330" y="2533946"/>
              <a:ext cx="72073" cy="59353"/>
            </a:xfrm>
            <a:custGeom>
              <a:avLst/>
              <a:gdLst/>
              <a:ahLst/>
              <a:cxnLst/>
              <a:rect l="l" t="t" r="r" b="b"/>
              <a:pathLst>
                <a:path w="2748" h="2263" extrusionOk="0">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43"/>
            <p:cNvSpPr/>
            <p:nvPr/>
          </p:nvSpPr>
          <p:spPr>
            <a:xfrm>
              <a:off x="4965330" y="2533946"/>
              <a:ext cx="72073" cy="58723"/>
            </a:xfrm>
            <a:custGeom>
              <a:avLst/>
              <a:gdLst/>
              <a:ahLst/>
              <a:cxnLst/>
              <a:rect l="l" t="t" r="r" b="b"/>
              <a:pathLst>
                <a:path w="2748" h="2239" extrusionOk="0">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43"/>
            <p:cNvSpPr/>
            <p:nvPr/>
          </p:nvSpPr>
          <p:spPr>
            <a:xfrm>
              <a:off x="4995229" y="2641479"/>
              <a:ext cx="84453" cy="60481"/>
            </a:xfrm>
            <a:custGeom>
              <a:avLst/>
              <a:gdLst/>
              <a:ahLst/>
              <a:cxnLst/>
              <a:rect l="l" t="t" r="r" b="b"/>
              <a:pathLst>
                <a:path w="3220" h="2306" extrusionOk="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43"/>
            <p:cNvSpPr/>
            <p:nvPr/>
          </p:nvSpPr>
          <p:spPr>
            <a:xfrm>
              <a:off x="4910672" y="2701933"/>
              <a:ext cx="349980" cy="24129"/>
            </a:xfrm>
            <a:custGeom>
              <a:avLst/>
              <a:gdLst/>
              <a:ahLst/>
              <a:cxnLst/>
              <a:rect l="l" t="t" r="r" b="b"/>
              <a:pathLst>
                <a:path w="13344" h="920" extrusionOk="0">
                  <a:moveTo>
                    <a:pt x="1" y="1"/>
                  </a:moveTo>
                  <a:lnTo>
                    <a:pt x="1" y="920"/>
                  </a:lnTo>
                  <a:lnTo>
                    <a:pt x="13344" y="920"/>
                  </a:lnTo>
                  <a:lnTo>
                    <a:pt x="1334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43"/>
            <p:cNvSpPr/>
            <p:nvPr/>
          </p:nvSpPr>
          <p:spPr>
            <a:xfrm>
              <a:off x="4890477" y="2466699"/>
              <a:ext cx="389872" cy="301800"/>
            </a:xfrm>
            <a:custGeom>
              <a:avLst/>
              <a:gdLst/>
              <a:ahLst/>
              <a:cxnLst/>
              <a:rect l="l" t="t" r="r" b="b"/>
              <a:pathLst>
                <a:path w="14865" h="11507" extrusionOk="0">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43"/>
            <p:cNvSpPr/>
            <p:nvPr/>
          </p:nvSpPr>
          <p:spPr>
            <a:xfrm>
              <a:off x="5023529" y="2666212"/>
              <a:ext cx="27618" cy="11278"/>
            </a:xfrm>
            <a:custGeom>
              <a:avLst/>
              <a:gdLst/>
              <a:ahLst/>
              <a:cxnLst/>
              <a:rect l="l" t="t" r="r" b="b"/>
              <a:pathLst>
                <a:path w="1053" h="430" extrusionOk="0">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43"/>
            <p:cNvSpPr/>
            <p:nvPr/>
          </p:nvSpPr>
          <p:spPr>
            <a:xfrm>
              <a:off x="5074095" y="2430348"/>
              <a:ext cx="192615" cy="188523"/>
            </a:xfrm>
            <a:custGeom>
              <a:avLst/>
              <a:gdLst/>
              <a:ahLst/>
              <a:cxnLst/>
              <a:rect l="l" t="t" r="r" b="b"/>
              <a:pathLst>
                <a:path w="7344" h="7188" extrusionOk="0">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43"/>
            <p:cNvSpPr/>
            <p:nvPr/>
          </p:nvSpPr>
          <p:spPr>
            <a:xfrm>
              <a:off x="5108086" y="2466699"/>
              <a:ext cx="33047" cy="11278"/>
            </a:xfrm>
            <a:custGeom>
              <a:avLst/>
              <a:gdLst/>
              <a:ahLst/>
              <a:cxnLst/>
              <a:rect l="l" t="t" r="r" b="b"/>
              <a:pathLst>
                <a:path w="1260" h="430" extrusionOk="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43"/>
            <p:cNvSpPr/>
            <p:nvPr/>
          </p:nvSpPr>
          <p:spPr>
            <a:xfrm>
              <a:off x="5150496" y="2466699"/>
              <a:ext cx="82118" cy="11278"/>
            </a:xfrm>
            <a:custGeom>
              <a:avLst/>
              <a:gdLst/>
              <a:ahLst/>
              <a:cxnLst/>
              <a:rect l="l" t="t" r="r" b="b"/>
              <a:pathLst>
                <a:path w="3131" h="430" extrusionOk="0">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43"/>
            <p:cNvSpPr/>
            <p:nvPr/>
          </p:nvSpPr>
          <p:spPr>
            <a:xfrm>
              <a:off x="5108060" y="2496861"/>
              <a:ext cx="123951" cy="11409"/>
            </a:xfrm>
            <a:custGeom>
              <a:avLst/>
              <a:gdLst/>
              <a:ahLst/>
              <a:cxnLst/>
              <a:rect l="l" t="t" r="r" b="b"/>
              <a:pathLst>
                <a:path w="4726" h="435" extrusionOk="0">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43"/>
            <p:cNvSpPr/>
            <p:nvPr/>
          </p:nvSpPr>
          <p:spPr>
            <a:xfrm>
              <a:off x="5108060" y="2527153"/>
              <a:ext cx="82171" cy="11383"/>
            </a:xfrm>
            <a:custGeom>
              <a:avLst/>
              <a:gdLst/>
              <a:ahLst/>
              <a:cxnLst/>
              <a:rect l="l" t="t" r="r" b="b"/>
              <a:pathLst>
                <a:path w="3133" h="434" extrusionOk="0">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43"/>
            <p:cNvSpPr/>
            <p:nvPr/>
          </p:nvSpPr>
          <p:spPr>
            <a:xfrm>
              <a:off x="5199437" y="2527153"/>
              <a:ext cx="32443" cy="11383"/>
            </a:xfrm>
            <a:custGeom>
              <a:avLst/>
              <a:gdLst/>
              <a:ahLst/>
              <a:cxnLst/>
              <a:rect l="l" t="t" r="r" b="b"/>
              <a:pathLst>
                <a:path w="1237" h="434" extrusionOk="0">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2" name="Google Shape;11912;p43"/>
          <p:cNvGrpSpPr/>
          <p:nvPr/>
        </p:nvGrpSpPr>
        <p:grpSpPr>
          <a:xfrm>
            <a:off x="6674586" y="3710544"/>
            <a:ext cx="521676" cy="379157"/>
            <a:chOff x="5747880" y="2442596"/>
            <a:chExt cx="433645" cy="315176"/>
          </a:xfrm>
        </p:grpSpPr>
        <p:sp>
          <p:nvSpPr>
            <p:cNvPr id="11913" name="Google Shape;11913;p43"/>
            <p:cNvSpPr/>
            <p:nvPr/>
          </p:nvSpPr>
          <p:spPr>
            <a:xfrm>
              <a:off x="6018207" y="2462660"/>
              <a:ext cx="33597" cy="73857"/>
            </a:xfrm>
            <a:custGeom>
              <a:avLst/>
              <a:gdLst/>
              <a:ahLst/>
              <a:cxnLst/>
              <a:rect l="l" t="t" r="r" b="b"/>
              <a:pathLst>
                <a:path w="1281" h="2816" extrusionOk="0">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43"/>
            <p:cNvSpPr/>
            <p:nvPr/>
          </p:nvSpPr>
          <p:spPr>
            <a:xfrm>
              <a:off x="6031714" y="2455972"/>
              <a:ext cx="80414" cy="80414"/>
            </a:xfrm>
            <a:custGeom>
              <a:avLst/>
              <a:gdLst/>
              <a:ahLst/>
              <a:cxnLst/>
              <a:rect l="l" t="t" r="r" b="b"/>
              <a:pathLst>
                <a:path w="3066" h="3066" extrusionOk="0">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43"/>
            <p:cNvSpPr/>
            <p:nvPr/>
          </p:nvSpPr>
          <p:spPr>
            <a:xfrm>
              <a:off x="6045090" y="2556554"/>
              <a:ext cx="40285" cy="40285"/>
            </a:xfrm>
            <a:custGeom>
              <a:avLst/>
              <a:gdLst/>
              <a:ahLst/>
              <a:cxnLst/>
              <a:rect l="l" t="t" r="r" b="b"/>
              <a:pathLst>
                <a:path w="1536" h="1536" extrusionOk="0">
                  <a:moveTo>
                    <a:pt x="1" y="1"/>
                  </a:moveTo>
                  <a:lnTo>
                    <a:pt x="1" y="1536"/>
                  </a:lnTo>
                  <a:lnTo>
                    <a:pt x="1535" y="1536"/>
                  </a:lnTo>
                  <a:lnTo>
                    <a:pt x="153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43"/>
            <p:cNvSpPr/>
            <p:nvPr/>
          </p:nvSpPr>
          <p:spPr>
            <a:xfrm>
              <a:off x="5998012" y="2572842"/>
              <a:ext cx="134180" cy="117893"/>
            </a:xfrm>
            <a:custGeom>
              <a:avLst/>
              <a:gdLst/>
              <a:ahLst/>
              <a:cxnLst/>
              <a:rect l="l" t="t" r="r" b="b"/>
              <a:pathLst>
                <a:path w="5116" h="4495" extrusionOk="0">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43"/>
            <p:cNvSpPr/>
            <p:nvPr/>
          </p:nvSpPr>
          <p:spPr>
            <a:xfrm>
              <a:off x="6024895" y="2489543"/>
              <a:ext cx="80545" cy="73726"/>
            </a:xfrm>
            <a:custGeom>
              <a:avLst/>
              <a:gdLst/>
              <a:ahLst/>
              <a:cxnLst/>
              <a:rect l="l" t="t" r="r" b="b"/>
              <a:pathLst>
                <a:path w="3071" h="2811" extrusionOk="0">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43"/>
            <p:cNvSpPr/>
            <p:nvPr/>
          </p:nvSpPr>
          <p:spPr>
            <a:xfrm>
              <a:off x="6024895" y="2489543"/>
              <a:ext cx="80282" cy="72099"/>
            </a:xfrm>
            <a:custGeom>
              <a:avLst/>
              <a:gdLst/>
              <a:ahLst/>
              <a:cxnLst/>
              <a:rect l="l" t="t" r="r" b="b"/>
              <a:pathLst>
                <a:path w="3061" h="2749" extrusionOk="0">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43"/>
            <p:cNvSpPr/>
            <p:nvPr/>
          </p:nvSpPr>
          <p:spPr>
            <a:xfrm>
              <a:off x="6045090" y="2589889"/>
              <a:ext cx="87102" cy="100845"/>
            </a:xfrm>
            <a:custGeom>
              <a:avLst/>
              <a:gdLst/>
              <a:ahLst/>
              <a:cxnLst/>
              <a:rect l="l" t="t" r="r" b="b"/>
              <a:pathLst>
                <a:path w="3321" h="3845" extrusionOk="0">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43"/>
            <p:cNvSpPr/>
            <p:nvPr/>
          </p:nvSpPr>
          <p:spPr>
            <a:xfrm>
              <a:off x="5984636" y="2616878"/>
              <a:ext cx="93921" cy="67037"/>
            </a:xfrm>
            <a:custGeom>
              <a:avLst/>
              <a:gdLst/>
              <a:ahLst/>
              <a:cxnLst/>
              <a:rect l="l" t="t" r="r" b="b"/>
              <a:pathLst>
                <a:path w="3581" h="2556" extrusionOk="0">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43"/>
            <p:cNvSpPr/>
            <p:nvPr/>
          </p:nvSpPr>
          <p:spPr>
            <a:xfrm>
              <a:off x="5810223" y="2563242"/>
              <a:ext cx="134311" cy="120804"/>
            </a:xfrm>
            <a:custGeom>
              <a:avLst/>
              <a:gdLst/>
              <a:ahLst/>
              <a:cxnLst/>
              <a:rect l="l" t="t" r="r" b="b"/>
              <a:pathLst>
                <a:path w="5121" h="4606" extrusionOk="0">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43"/>
            <p:cNvSpPr/>
            <p:nvPr/>
          </p:nvSpPr>
          <p:spPr>
            <a:xfrm>
              <a:off x="5810223" y="2593797"/>
              <a:ext cx="26909" cy="90249"/>
            </a:xfrm>
            <a:custGeom>
              <a:avLst/>
              <a:gdLst/>
              <a:ahLst/>
              <a:cxnLst/>
              <a:rect l="l" t="t" r="r" b="b"/>
              <a:pathLst>
                <a:path w="1026" h="3441" extrusionOk="0">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43"/>
            <p:cNvSpPr/>
            <p:nvPr/>
          </p:nvSpPr>
          <p:spPr>
            <a:xfrm>
              <a:off x="5917624" y="2593797"/>
              <a:ext cx="26778" cy="90249"/>
            </a:xfrm>
            <a:custGeom>
              <a:avLst/>
              <a:gdLst/>
              <a:ahLst/>
              <a:cxnLst/>
              <a:rect l="l" t="t" r="r" b="b"/>
              <a:pathLst>
                <a:path w="1021" h="3441" extrusionOk="0">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43"/>
            <p:cNvSpPr/>
            <p:nvPr/>
          </p:nvSpPr>
          <p:spPr>
            <a:xfrm>
              <a:off x="5845053" y="2563242"/>
              <a:ext cx="64520" cy="20090"/>
            </a:xfrm>
            <a:custGeom>
              <a:avLst/>
              <a:gdLst/>
              <a:ahLst/>
              <a:cxnLst/>
              <a:rect l="l" t="t" r="r" b="b"/>
              <a:pathLst>
                <a:path w="2460" h="766" extrusionOk="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43"/>
            <p:cNvSpPr/>
            <p:nvPr/>
          </p:nvSpPr>
          <p:spPr>
            <a:xfrm>
              <a:off x="5818301" y="2449153"/>
              <a:ext cx="118155" cy="120804"/>
            </a:xfrm>
            <a:custGeom>
              <a:avLst/>
              <a:gdLst/>
              <a:ahLst/>
              <a:cxnLst/>
              <a:rect l="l" t="t" r="r" b="b"/>
              <a:pathLst>
                <a:path w="4505" h="4606" extrusionOk="0">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43"/>
            <p:cNvSpPr/>
            <p:nvPr/>
          </p:nvSpPr>
          <p:spPr>
            <a:xfrm>
              <a:off x="5818301" y="2449153"/>
              <a:ext cx="71968" cy="118417"/>
            </a:xfrm>
            <a:custGeom>
              <a:avLst/>
              <a:gdLst/>
              <a:ahLst/>
              <a:cxnLst/>
              <a:rect l="l" t="t" r="r" b="b"/>
              <a:pathLst>
                <a:path w="2744" h="4515" extrusionOk="0">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43"/>
            <p:cNvSpPr/>
            <p:nvPr/>
          </p:nvSpPr>
          <p:spPr>
            <a:xfrm>
              <a:off x="5769963" y="2684020"/>
              <a:ext cx="389111" cy="26778"/>
            </a:xfrm>
            <a:custGeom>
              <a:avLst/>
              <a:gdLst/>
              <a:ahLst/>
              <a:cxnLst/>
              <a:rect l="l" t="t" r="r" b="b"/>
              <a:pathLst>
                <a:path w="14836" h="1021" extrusionOk="0">
                  <a:moveTo>
                    <a:pt x="1" y="1"/>
                  </a:moveTo>
                  <a:lnTo>
                    <a:pt x="1" y="1021"/>
                  </a:lnTo>
                  <a:lnTo>
                    <a:pt x="14836" y="1021"/>
                  </a:lnTo>
                  <a:lnTo>
                    <a:pt x="14836"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43"/>
            <p:cNvSpPr/>
            <p:nvPr/>
          </p:nvSpPr>
          <p:spPr>
            <a:xfrm>
              <a:off x="5837106" y="2616878"/>
              <a:ext cx="80545" cy="107428"/>
            </a:xfrm>
            <a:custGeom>
              <a:avLst/>
              <a:gdLst/>
              <a:ahLst/>
              <a:cxnLst/>
              <a:rect l="l" t="t" r="r" b="b"/>
              <a:pathLst>
                <a:path w="3071" h="4096" extrusionOk="0">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43"/>
            <p:cNvSpPr/>
            <p:nvPr/>
          </p:nvSpPr>
          <p:spPr>
            <a:xfrm>
              <a:off x="6036750" y="2482986"/>
              <a:ext cx="57412" cy="19094"/>
            </a:xfrm>
            <a:custGeom>
              <a:avLst/>
              <a:gdLst/>
              <a:ahLst/>
              <a:cxnLst/>
              <a:rect l="l" t="t" r="r" b="b"/>
              <a:pathLst>
                <a:path w="2189" h="728" extrusionOk="0">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43"/>
            <p:cNvSpPr/>
            <p:nvPr/>
          </p:nvSpPr>
          <p:spPr>
            <a:xfrm>
              <a:off x="5747880" y="2442596"/>
              <a:ext cx="433645" cy="315176"/>
            </a:xfrm>
            <a:custGeom>
              <a:avLst/>
              <a:gdLst/>
              <a:ahLst/>
              <a:cxnLst/>
              <a:rect l="l" t="t" r="r" b="b"/>
              <a:pathLst>
                <a:path w="16534" h="12017" extrusionOk="0">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43"/>
            <p:cNvSpPr/>
            <p:nvPr/>
          </p:nvSpPr>
          <p:spPr>
            <a:xfrm>
              <a:off x="6025288" y="2644154"/>
              <a:ext cx="12642" cy="12642"/>
            </a:xfrm>
            <a:custGeom>
              <a:avLst/>
              <a:gdLst/>
              <a:ahLst/>
              <a:cxnLst/>
              <a:rect l="l" t="t" r="r" b="b"/>
              <a:pathLst>
                <a:path w="482" h="482" extrusionOk="0">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2" name="Google Shape;11932;p43"/>
          <p:cNvGrpSpPr/>
          <p:nvPr/>
        </p:nvGrpSpPr>
        <p:grpSpPr>
          <a:xfrm>
            <a:off x="7250435" y="3699469"/>
            <a:ext cx="412380" cy="425127"/>
            <a:chOff x="6226558" y="2433390"/>
            <a:chExt cx="342793" cy="353389"/>
          </a:xfrm>
        </p:grpSpPr>
        <p:sp>
          <p:nvSpPr>
            <p:cNvPr id="11933" name="Google Shape;11933;p43"/>
            <p:cNvSpPr/>
            <p:nvPr/>
          </p:nvSpPr>
          <p:spPr>
            <a:xfrm>
              <a:off x="6362731" y="2444484"/>
              <a:ext cx="194765" cy="295348"/>
            </a:xfrm>
            <a:custGeom>
              <a:avLst/>
              <a:gdLst/>
              <a:ahLst/>
              <a:cxnLst/>
              <a:rect l="l" t="t" r="r" b="b"/>
              <a:pathLst>
                <a:path w="7426" h="11261" extrusionOk="0">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43"/>
            <p:cNvSpPr/>
            <p:nvPr/>
          </p:nvSpPr>
          <p:spPr>
            <a:xfrm>
              <a:off x="6312768" y="2479209"/>
              <a:ext cx="194503" cy="294823"/>
            </a:xfrm>
            <a:custGeom>
              <a:avLst/>
              <a:gdLst/>
              <a:ahLst/>
              <a:cxnLst/>
              <a:rect l="l" t="t" r="r" b="b"/>
              <a:pathLst>
                <a:path w="7416" h="11241" extrusionOk="0">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43"/>
            <p:cNvSpPr/>
            <p:nvPr/>
          </p:nvSpPr>
          <p:spPr>
            <a:xfrm>
              <a:off x="6501947" y="2452457"/>
              <a:ext cx="47603" cy="47603"/>
            </a:xfrm>
            <a:custGeom>
              <a:avLst/>
              <a:gdLst/>
              <a:ahLst/>
              <a:cxnLst/>
              <a:rect l="l" t="t" r="r" b="b"/>
              <a:pathLst>
                <a:path w="1815" h="1815" extrusionOk="0">
                  <a:moveTo>
                    <a:pt x="0" y="0"/>
                  </a:moveTo>
                  <a:lnTo>
                    <a:pt x="0" y="1814"/>
                  </a:lnTo>
                  <a:lnTo>
                    <a:pt x="1814" y="1814"/>
                  </a:lnTo>
                  <a:lnTo>
                    <a:pt x="0"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43"/>
            <p:cNvSpPr/>
            <p:nvPr/>
          </p:nvSpPr>
          <p:spPr>
            <a:xfrm>
              <a:off x="6451957" y="2487156"/>
              <a:ext cx="47603" cy="47603"/>
            </a:xfrm>
            <a:custGeom>
              <a:avLst/>
              <a:gdLst/>
              <a:ahLst/>
              <a:cxnLst/>
              <a:rect l="l" t="t" r="r" b="b"/>
              <a:pathLst>
                <a:path w="1815" h="1815" extrusionOk="0">
                  <a:moveTo>
                    <a:pt x="1" y="0"/>
                  </a:moveTo>
                  <a:lnTo>
                    <a:pt x="1" y="1814"/>
                  </a:lnTo>
                  <a:lnTo>
                    <a:pt x="1815" y="1814"/>
                  </a:lnTo>
                  <a:lnTo>
                    <a:pt x="1"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43"/>
            <p:cNvSpPr/>
            <p:nvPr/>
          </p:nvSpPr>
          <p:spPr>
            <a:xfrm>
              <a:off x="6446921" y="2468089"/>
              <a:ext cx="80781" cy="271743"/>
            </a:xfrm>
            <a:custGeom>
              <a:avLst/>
              <a:gdLst/>
              <a:ahLst/>
              <a:cxnLst/>
              <a:rect l="l" t="t" r="r" b="b"/>
              <a:pathLst>
                <a:path w="3080" h="10361" extrusionOk="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43"/>
            <p:cNvSpPr/>
            <p:nvPr/>
          </p:nvSpPr>
          <p:spPr>
            <a:xfrm>
              <a:off x="6362731" y="2444484"/>
              <a:ext cx="8996" cy="23500"/>
            </a:xfrm>
            <a:custGeom>
              <a:avLst/>
              <a:gdLst/>
              <a:ahLst/>
              <a:cxnLst/>
              <a:rect l="l" t="t" r="r" b="b"/>
              <a:pathLst>
                <a:path w="343" h="896" extrusionOk="0">
                  <a:moveTo>
                    <a:pt x="1" y="1"/>
                  </a:moveTo>
                  <a:lnTo>
                    <a:pt x="1" y="896"/>
                  </a:lnTo>
                  <a:lnTo>
                    <a:pt x="342" y="896"/>
                  </a:lnTo>
                  <a:lnTo>
                    <a:pt x="342"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43"/>
            <p:cNvSpPr/>
            <p:nvPr/>
          </p:nvSpPr>
          <p:spPr>
            <a:xfrm>
              <a:off x="6337002" y="2588998"/>
              <a:ext cx="98458" cy="185664"/>
            </a:xfrm>
            <a:custGeom>
              <a:avLst/>
              <a:gdLst/>
              <a:ahLst/>
              <a:cxnLst/>
              <a:rect l="l" t="t" r="r" b="b"/>
              <a:pathLst>
                <a:path w="3754" h="7079" extrusionOk="0">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43"/>
            <p:cNvSpPr/>
            <p:nvPr/>
          </p:nvSpPr>
          <p:spPr>
            <a:xfrm>
              <a:off x="6312768" y="2479209"/>
              <a:ext cx="9232" cy="109946"/>
            </a:xfrm>
            <a:custGeom>
              <a:avLst/>
              <a:gdLst/>
              <a:ahLst/>
              <a:cxnLst/>
              <a:rect l="l" t="t" r="r" b="b"/>
              <a:pathLst>
                <a:path w="352" h="4192" extrusionOk="0">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43"/>
            <p:cNvSpPr/>
            <p:nvPr/>
          </p:nvSpPr>
          <p:spPr>
            <a:xfrm>
              <a:off x="6234767" y="2588604"/>
              <a:ext cx="192484" cy="192484"/>
            </a:xfrm>
            <a:custGeom>
              <a:avLst/>
              <a:gdLst/>
              <a:ahLst/>
              <a:cxnLst/>
              <a:rect l="l" t="t" r="r" b="b"/>
              <a:pathLst>
                <a:path w="7339" h="7339" extrusionOk="0">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43"/>
            <p:cNvSpPr/>
            <p:nvPr/>
          </p:nvSpPr>
          <p:spPr>
            <a:xfrm>
              <a:off x="6234138" y="2588735"/>
              <a:ext cx="104517" cy="192352"/>
            </a:xfrm>
            <a:custGeom>
              <a:avLst/>
              <a:gdLst/>
              <a:ahLst/>
              <a:cxnLst/>
              <a:rect l="l" t="t" r="r" b="b"/>
              <a:pathLst>
                <a:path w="3985" h="7334" extrusionOk="0">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43"/>
            <p:cNvSpPr/>
            <p:nvPr/>
          </p:nvSpPr>
          <p:spPr>
            <a:xfrm>
              <a:off x="6290422" y="2615251"/>
              <a:ext cx="80545" cy="50383"/>
            </a:xfrm>
            <a:custGeom>
              <a:avLst/>
              <a:gdLst/>
              <a:ahLst/>
              <a:cxnLst/>
              <a:rect l="l" t="t" r="r" b="b"/>
              <a:pathLst>
                <a:path w="3071" h="1921" extrusionOk="0">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43"/>
            <p:cNvSpPr/>
            <p:nvPr/>
          </p:nvSpPr>
          <p:spPr>
            <a:xfrm>
              <a:off x="6321711" y="2717329"/>
              <a:ext cx="18333" cy="17336"/>
            </a:xfrm>
            <a:custGeom>
              <a:avLst/>
              <a:gdLst/>
              <a:ahLst/>
              <a:cxnLst/>
              <a:rect l="l" t="t" r="r" b="b"/>
              <a:pathLst>
                <a:path w="699" h="661" extrusionOk="0">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43"/>
            <p:cNvSpPr/>
            <p:nvPr/>
          </p:nvSpPr>
          <p:spPr>
            <a:xfrm>
              <a:off x="6282606" y="2649059"/>
              <a:ext cx="96045" cy="59851"/>
            </a:xfrm>
            <a:custGeom>
              <a:avLst/>
              <a:gdLst/>
              <a:ahLst/>
              <a:cxnLst/>
              <a:rect l="l" t="t" r="r" b="b"/>
              <a:pathLst>
                <a:path w="3662" h="2282" extrusionOk="0">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43"/>
            <p:cNvSpPr/>
            <p:nvPr/>
          </p:nvSpPr>
          <p:spPr>
            <a:xfrm>
              <a:off x="6273269" y="2730207"/>
              <a:ext cx="114483" cy="46528"/>
            </a:xfrm>
            <a:custGeom>
              <a:avLst/>
              <a:gdLst/>
              <a:ahLst/>
              <a:cxnLst/>
              <a:rect l="l" t="t" r="r" b="b"/>
              <a:pathLst>
                <a:path w="4365" h="1774" extrusionOk="0">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43"/>
            <p:cNvSpPr/>
            <p:nvPr/>
          </p:nvSpPr>
          <p:spPr>
            <a:xfrm>
              <a:off x="6290422" y="2615251"/>
              <a:ext cx="46475" cy="50383"/>
            </a:xfrm>
            <a:custGeom>
              <a:avLst/>
              <a:gdLst/>
              <a:ahLst/>
              <a:cxnLst/>
              <a:rect l="l" t="t" r="r" b="b"/>
              <a:pathLst>
                <a:path w="1772" h="1921" extrusionOk="0">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43"/>
            <p:cNvSpPr/>
            <p:nvPr/>
          </p:nvSpPr>
          <p:spPr>
            <a:xfrm>
              <a:off x="6336110" y="2717329"/>
              <a:ext cx="3934" cy="420"/>
            </a:xfrm>
            <a:custGeom>
              <a:avLst/>
              <a:gdLst/>
              <a:ahLst/>
              <a:cxnLst/>
              <a:rect l="l" t="t" r="r" b="b"/>
              <a:pathLst>
                <a:path w="150" h="16" extrusionOk="0">
                  <a:moveTo>
                    <a:pt x="150" y="1"/>
                  </a:moveTo>
                  <a:lnTo>
                    <a:pt x="58" y="10"/>
                  </a:lnTo>
                  <a:lnTo>
                    <a:pt x="0" y="15"/>
                  </a:lnTo>
                  <a:lnTo>
                    <a:pt x="150" y="15"/>
                  </a:lnTo>
                  <a:lnTo>
                    <a:pt x="15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43"/>
            <p:cNvSpPr/>
            <p:nvPr/>
          </p:nvSpPr>
          <p:spPr>
            <a:xfrm>
              <a:off x="6321711" y="2717329"/>
              <a:ext cx="14032" cy="17336"/>
            </a:xfrm>
            <a:custGeom>
              <a:avLst/>
              <a:gdLst/>
              <a:ahLst/>
              <a:cxnLst/>
              <a:rect l="l" t="t" r="r" b="b"/>
              <a:pathLst>
                <a:path w="535" h="661" extrusionOk="0">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43"/>
            <p:cNvSpPr/>
            <p:nvPr/>
          </p:nvSpPr>
          <p:spPr>
            <a:xfrm>
              <a:off x="6308598" y="2651708"/>
              <a:ext cx="39394" cy="15946"/>
            </a:xfrm>
            <a:custGeom>
              <a:avLst/>
              <a:gdLst/>
              <a:ahLst/>
              <a:cxnLst/>
              <a:rect l="l" t="t" r="r" b="b"/>
              <a:pathLst>
                <a:path w="1502" h="608" extrusionOk="0">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43"/>
            <p:cNvSpPr/>
            <p:nvPr/>
          </p:nvSpPr>
          <p:spPr>
            <a:xfrm>
              <a:off x="6296218" y="2666238"/>
              <a:ext cx="39918" cy="42803"/>
            </a:xfrm>
            <a:custGeom>
              <a:avLst/>
              <a:gdLst/>
              <a:ahLst/>
              <a:cxnLst/>
              <a:rect l="l" t="t" r="r" b="b"/>
              <a:pathLst>
                <a:path w="1522" h="1632" extrusionOk="0">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43"/>
            <p:cNvSpPr/>
            <p:nvPr/>
          </p:nvSpPr>
          <p:spPr>
            <a:xfrm>
              <a:off x="6273269" y="2730338"/>
              <a:ext cx="62474" cy="46213"/>
            </a:xfrm>
            <a:custGeom>
              <a:avLst/>
              <a:gdLst/>
              <a:ahLst/>
              <a:cxnLst/>
              <a:rect l="l" t="t" r="r" b="b"/>
              <a:pathLst>
                <a:path w="2382" h="1762" extrusionOk="0">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43"/>
            <p:cNvSpPr/>
            <p:nvPr/>
          </p:nvSpPr>
          <p:spPr>
            <a:xfrm>
              <a:off x="6226558" y="2433390"/>
              <a:ext cx="342793" cy="353389"/>
            </a:xfrm>
            <a:custGeom>
              <a:avLst/>
              <a:gdLst/>
              <a:ahLst/>
              <a:cxnLst/>
              <a:rect l="l" t="t" r="r" b="b"/>
              <a:pathLst>
                <a:path w="13070" h="13474" extrusionOk="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4" name="Google Shape;11954;p43"/>
          <p:cNvGrpSpPr/>
          <p:nvPr/>
        </p:nvGrpSpPr>
        <p:grpSpPr>
          <a:xfrm>
            <a:off x="7733366" y="3719158"/>
            <a:ext cx="514860" cy="385404"/>
            <a:chOff x="6627996" y="2449756"/>
            <a:chExt cx="427980" cy="320369"/>
          </a:xfrm>
        </p:grpSpPr>
        <p:sp>
          <p:nvSpPr>
            <p:cNvPr id="11955" name="Google Shape;11955;p43"/>
            <p:cNvSpPr/>
            <p:nvPr/>
          </p:nvSpPr>
          <p:spPr>
            <a:xfrm>
              <a:off x="6634946" y="2456155"/>
              <a:ext cx="415863" cy="220836"/>
            </a:xfrm>
            <a:custGeom>
              <a:avLst/>
              <a:gdLst/>
              <a:ahLst/>
              <a:cxnLst/>
              <a:rect l="l" t="t" r="r" b="b"/>
              <a:pathLst>
                <a:path w="15856" h="8420" extrusionOk="0">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43"/>
            <p:cNvSpPr/>
            <p:nvPr/>
          </p:nvSpPr>
          <p:spPr>
            <a:xfrm>
              <a:off x="6633687" y="2523245"/>
              <a:ext cx="378489" cy="153746"/>
            </a:xfrm>
            <a:custGeom>
              <a:avLst/>
              <a:gdLst/>
              <a:ahLst/>
              <a:cxnLst/>
              <a:rect l="l" t="t" r="r" b="b"/>
              <a:pathLst>
                <a:path w="14431" h="5862" extrusionOk="0">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43"/>
            <p:cNvSpPr/>
            <p:nvPr/>
          </p:nvSpPr>
          <p:spPr>
            <a:xfrm>
              <a:off x="6768838" y="2563111"/>
              <a:ext cx="147189" cy="200693"/>
            </a:xfrm>
            <a:custGeom>
              <a:avLst/>
              <a:gdLst/>
              <a:ahLst/>
              <a:cxnLst/>
              <a:rect l="l" t="t" r="r" b="b"/>
              <a:pathLst>
                <a:path w="5612" h="7652" extrusionOk="0">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43"/>
            <p:cNvSpPr/>
            <p:nvPr/>
          </p:nvSpPr>
          <p:spPr>
            <a:xfrm>
              <a:off x="6869289" y="2609954"/>
              <a:ext cx="46869" cy="13507"/>
            </a:xfrm>
            <a:custGeom>
              <a:avLst/>
              <a:gdLst/>
              <a:ahLst/>
              <a:cxnLst/>
              <a:rect l="l" t="t" r="r" b="b"/>
              <a:pathLst>
                <a:path w="1787" h="515" extrusionOk="0">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43"/>
            <p:cNvSpPr/>
            <p:nvPr/>
          </p:nvSpPr>
          <p:spPr>
            <a:xfrm>
              <a:off x="6627996" y="2449756"/>
              <a:ext cx="427980" cy="233451"/>
            </a:xfrm>
            <a:custGeom>
              <a:avLst/>
              <a:gdLst/>
              <a:ahLst/>
              <a:cxnLst/>
              <a:rect l="l" t="t" r="r" b="b"/>
              <a:pathLst>
                <a:path w="16318" h="8901" extrusionOk="0">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43"/>
            <p:cNvSpPr/>
            <p:nvPr/>
          </p:nvSpPr>
          <p:spPr>
            <a:xfrm>
              <a:off x="6762543" y="2556817"/>
              <a:ext cx="159778" cy="213308"/>
            </a:xfrm>
            <a:custGeom>
              <a:avLst/>
              <a:gdLst/>
              <a:ahLst/>
              <a:cxnLst/>
              <a:rect l="l" t="t" r="r" b="b"/>
              <a:pathLst>
                <a:path w="6092" h="8133" extrusionOk="0">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43"/>
            <p:cNvSpPr/>
            <p:nvPr/>
          </p:nvSpPr>
          <p:spPr>
            <a:xfrm>
              <a:off x="6807550" y="2643892"/>
              <a:ext cx="69686" cy="86970"/>
            </a:xfrm>
            <a:custGeom>
              <a:avLst/>
              <a:gdLst/>
              <a:ahLst/>
              <a:cxnLst/>
              <a:rect l="l" t="t" r="r" b="b"/>
              <a:pathLst>
                <a:path w="2657" h="3316" extrusionOk="0">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43"/>
            <p:cNvSpPr/>
            <p:nvPr/>
          </p:nvSpPr>
          <p:spPr>
            <a:xfrm>
              <a:off x="6807550" y="2478029"/>
              <a:ext cx="55969" cy="38554"/>
            </a:xfrm>
            <a:custGeom>
              <a:avLst/>
              <a:gdLst/>
              <a:ahLst/>
              <a:cxnLst/>
              <a:rect l="l" t="t" r="r" b="b"/>
              <a:pathLst>
                <a:path w="2134" h="1470" extrusionOk="0">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43"/>
            <p:cNvSpPr/>
            <p:nvPr/>
          </p:nvSpPr>
          <p:spPr>
            <a:xfrm>
              <a:off x="6914427" y="2519810"/>
              <a:ext cx="43197" cy="35512"/>
            </a:xfrm>
            <a:custGeom>
              <a:avLst/>
              <a:gdLst/>
              <a:ahLst/>
              <a:cxnLst/>
              <a:rect l="l" t="t" r="r" b="b"/>
              <a:pathLst>
                <a:path w="1647" h="1354" extrusionOk="0">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64" name="Google Shape;11964;p43"/>
          <p:cNvSpPr/>
          <p:nvPr/>
        </p:nvSpPr>
        <p:spPr>
          <a:xfrm>
            <a:off x="8303787" y="3986765"/>
            <a:ext cx="4890" cy="15964"/>
          </a:xfrm>
          <a:custGeom>
            <a:avLst/>
            <a:gdLst/>
            <a:ahLst/>
            <a:cxnLst/>
            <a:rect l="l" t="t" r="r" b="b"/>
            <a:pathLst>
              <a:path w="155" h="506" extrusionOk="0">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43"/>
          <p:cNvSpPr/>
          <p:nvPr/>
        </p:nvSpPr>
        <p:spPr>
          <a:xfrm>
            <a:off x="8283752" y="4056745"/>
            <a:ext cx="47546" cy="57547"/>
          </a:xfrm>
          <a:custGeom>
            <a:avLst/>
            <a:gdLst/>
            <a:ahLst/>
            <a:cxnLst/>
            <a:rect l="l" t="t" r="r" b="b"/>
            <a:pathLst>
              <a:path w="1507" h="1824" extrusionOk="0">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66" name="Google Shape;11966;p43"/>
          <p:cNvGrpSpPr/>
          <p:nvPr/>
        </p:nvGrpSpPr>
        <p:grpSpPr>
          <a:xfrm>
            <a:off x="8269302" y="3684451"/>
            <a:ext cx="477030" cy="445226"/>
            <a:chOff x="7073496" y="2420906"/>
            <a:chExt cx="396534" cy="370096"/>
          </a:xfrm>
        </p:grpSpPr>
        <p:sp>
          <p:nvSpPr>
            <p:cNvPr id="11967" name="Google Shape;11967;p43"/>
            <p:cNvSpPr/>
            <p:nvPr/>
          </p:nvSpPr>
          <p:spPr>
            <a:xfrm>
              <a:off x="7263934" y="2526026"/>
              <a:ext cx="15789" cy="13769"/>
            </a:xfrm>
            <a:custGeom>
              <a:avLst/>
              <a:gdLst/>
              <a:ahLst/>
              <a:cxnLst/>
              <a:rect l="l" t="t" r="r" b="b"/>
              <a:pathLst>
                <a:path w="602" h="525" extrusionOk="0">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43"/>
            <p:cNvSpPr/>
            <p:nvPr/>
          </p:nvSpPr>
          <p:spPr>
            <a:xfrm>
              <a:off x="7233274" y="2481098"/>
              <a:ext cx="4564" cy="13271"/>
            </a:xfrm>
            <a:custGeom>
              <a:avLst/>
              <a:gdLst/>
              <a:ahLst/>
              <a:cxnLst/>
              <a:rect l="l" t="t" r="r" b="b"/>
              <a:pathLst>
                <a:path w="174" h="506" extrusionOk="0">
                  <a:moveTo>
                    <a:pt x="173" y="0"/>
                  </a:moveTo>
                  <a:lnTo>
                    <a:pt x="91" y="82"/>
                  </a:lnTo>
                  <a:cubicBezTo>
                    <a:pt x="0" y="178"/>
                    <a:pt x="0" y="327"/>
                    <a:pt x="91" y="424"/>
                  </a:cubicBezTo>
                  <a:lnTo>
                    <a:pt x="173" y="506"/>
                  </a:lnTo>
                  <a:lnTo>
                    <a:pt x="173"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43"/>
            <p:cNvSpPr/>
            <p:nvPr/>
          </p:nvSpPr>
          <p:spPr>
            <a:xfrm>
              <a:off x="7116405" y="2654986"/>
              <a:ext cx="48101" cy="52534"/>
            </a:xfrm>
            <a:custGeom>
              <a:avLst/>
              <a:gdLst/>
              <a:ahLst/>
              <a:cxnLst/>
              <a:rect l="l" t="t" r="r" b="b"/>
              <a:pathLst>
                <a:path w="1834" h="2003" extrusionOk="0">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43"/>
            <p:cNvSpPr/>
            <p:nvPr/>
          </p:nvSpPr>
          <p:spPr>
            <a:xfrm>
              <a:off x="7174446" y="2673555"/>
              <a:ext cx="4695" cy="12012"/>
            </a:xfrm>
            <a:custGeom>
              <a:avLst/>
              <a:gdLst/>
              <a:ahLst/>
              <a:cxnLst/>
              <a:rect l="l" t="t" r="r" b="b"/>
              <a:pathLst>
                <a:path w="179" h="458" extrusionOk="0">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43"/>
            <p:cNvSpPr/>
            <p:nvPr/>
          </p:nvSpPr>
          <p:spPr>
            <a:xfrm>
              <a:off x="7132430" y="2717093"/>
              <a:ext cx="15920" cy="13769"/>
            </a:xfrm>
            <a:custGeom>
              <a:avLst/>
              <a:gdLst/>
              <a:ahLst/>
              <a:cxnLst/>
              <a:rect l="l" t="t" r="r" b="b"/>
              <a:pathLst>
                <a:path w="607" h="525" extrusionOk="0">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43"/>
            <p:cNvSpPr/>
            <p:nvPr/>
          </p:nvSpPr>
          <p:spPr>
            <a:xfrm>
              <a:off x="7247909" y="2463919"/>
              <a:ext cx="47970" cy="52403"/>
            </a:xfrm>
            <a:custGeom>
              <a:avLst/>
              <a:gdLst/>
              <a:ahLst/>
              <a:cxnLst/>
              <a:rect l="l" t="t" r="r" b="b"/>
              <a:pathLst>
                <a:path w="1829" h="1998" extrusionOk="0">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43"/>
            <p:cNvSpPr/>
            <p:nvPr/>
          </p:nvSpPr>
          <p:spPr>
            <a:xfrm>
              <a:off x="7305951" y="2482357"/>
              <a:ext cx="4564" cy="12012"/>
            </a:xfrm>
            <a:custGeom>
              <a:avLst/>
              <a:gdLst/>
              <a:ahLst/>
              <a:cxnLst/>
              <a:rect l="l" t="t" r="r" b="b"/>
              <a:pathLst>
                <a:path w="174" h="458" extrusionOk="0">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43"/>
            <p:cNvSpPr/>
            <p:nvPr/>
          </p:nvSpPr>
          <p:spPr>
            <a:xfrm>
              <a:off x="7379283" y="2655117"/>
              <a:ext cx="48101" cy="52403"/>
            </a:xfrm>
            <a:custGeom>
              <a:avLst/>
              <a:gdLst/>
              <a:ahLst/>
              <a:cxnLst/>
              <a:rect l="l" t="t" r="r" b="b"/>
              <a:pathLst>
                <a:path w="1834" h="1998" extrusionOk="0">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43"/>
            <p:cNvSpPr/>
            <p:nvPr/>
          </p:nvSpPr>
          <p:spPr>
            <a:xfrm>
              <a:off x="7364753" y="2672165"/>
              <a:ext cx="4590" cy="13402"/>
            </a:xfrm>
            <a:custGeom>
              <a:avLst/>
              <a:gdLst/>
              <a:ahLst/>
              <a:cxnLst/>
              <a:rect l="l" t="t" r="r" b="b"/>
              <a:pathLst>
                <a:path w="175" h="511" extrusionOk="0">
                  <a:moveTo>
                    <a:pt x="174" y="0"/>
                  </a:moveTo>
                  <a:lnTo>
                    <a:pt x="92" y="87"/>
                  </a:lnTo>
                  <a:cubicBezTo>
                    <a:pt x="1" y="178"/>
                    <a:pt x="1" y="327"/>
                    <a:pt x="92" y="424"/>
                  </a:cubicBezTo>
                  <a:lnTo>
                    <a:pt x="174" y="510"/>
                  </a:lnTo>
                  <a:lnTo>
                    <a:pt x="174"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43"/>
            <p:cNvSpPr/>
            <p:nvPr/>
          </p:nvSpPr>
          <p:spPr>
            <a:xfrm>
              <a:off x="7437455" y="2673555"/>
              <a:ext cx="4564" cy="12012"/>
            </a:xfrm>
            <a:custGeom>
              <a:avLst/>
              <a:gdLst/>
              <a:ahLst/>
              <a:cxnLst/>
              <a:rect l="l" t="t" r="r" b="b"/>
              <a:pathLst>
                <a:path w="174" h="458" extrusionOk="0">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43"/>
            <p:cNvSpPr/>
            <p:nvPr/>
          </p:nvSpPr>
          <p:spPr>
            <a:xfrm>
              <a:off x="7395439" y="2717093"/>
              <a:ext cx="15920" cy="13769"/>
            </a:xfrm>
            <a:custGeom>
              <a:avLst/>
              <a:gdLst/>
              <a:ahLst/>
              <a:cxnLst/>
              <a:rect l="l" t="t" r="r" b="b"/>
              <a:pathLst>
                <a:path w="607" h="525" extrusionOk="0">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43"/>
            <p:cNvSpPr/>
            <p:nvPr/>
          </p:nvSpPr>
          <p:spPr>
            <a:xfrm>
              <a:off x="7086112" y="2730075"/>
              <a:ext cx="108818" cy="54815"/>
            </a:xfrm>
            <a:custGeom>
              <a:avLst/>
              <a:gdLst/>
              <a:ahLst/>
              <a:cxnLst/>
              <a:rect l="l" t="t" r="r" b="b"/>
              <a:pathLst>
                <a:path w="4149" h="2090" extrusionOk="0">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43"/>
            <p:cNvSpPr/>
            <p:nvPr/>
          </p:nvSpPr>
          <p:spPr>
            <a:xfrm>
              <a:off x="7217485" y="2538772"/>
              <a:ext cx="108818" cy="54920"/>
            </a:xfrm>
            <a:custGeom>
              <a:avLst/>
              <a:gdLst/>
              <a:ahLst/>
              <a:cxnLst/>
              <a:rect l="l" t="t" r="r" b="b"/>
              <a:pathLst>
                <a:path w="4149" h="2094" extrusionOk="0">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43"/>
            <p:cNvSpPr/>
            <p:nvPr/>
          </p:nvSpPr>
          <p:spPr>
            <a:xfrm>
              <a:off x="7348597" y="2730075"/>
              <a:ext cx="108949" cy="54920"/>
            </a:xfrm>
            <a:custGeom>
              <a:avLst/>
              <a:gdLst/>
              <a:ahLst/>
              <a:cxnLst/>
              <a:rect l="l" t="t" r="r" b="b"/>
              <a:pathLst>
                <a:path w="4154" h="2094" extrusionOk="0">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43"/>
            <p:cNvSpPr/>
            <p:nvPr/>
          </p:nvSpPr>
          <p:spPr>
            <a:xfrm>
              <a:off x="7239569" y="2432262"/>
              <a:ext cx="64389" cy="36614"/>
            </a:xfrm>
            <a:custGeom>
              <a:avLst/>
              <a:gdLst/>
              <a:ahLst/>
              <a:cxnLst/>
              <a:rect l="l" t="t" r="r" b="b"/>
              <a:pathLst>
                <a:path w="2455" h="1396" extrusionOk="0">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43"/>
            <p:cNvSpPr/>
            <p:nvPr/>
          </p:nvSpPr>
          <p:spPr>
            <a:xfrm>
              <a:off x="7108195" y="2623434"/>
              <a:ext cx="64389" cy="36509"/>
            </a:xfrm>
            <a:custGeom>
              <a:avLst/>
              <a:gdLst/>
              <a:ahLst/>
              <a:cxnLst/>
              <a:rect l="l" t="t" r="r" b="b"/>
              <a:pathLst>
                <a:path w="2455" h="1392" extrusionOk="0">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43"/>
            <p:cNvSpPr/>
            <p:nvPr/>
          </p:nvSpPr>
          <p:spPr>
            <a:xfrm>
              <a:off x="7371074" y="2623434"/>
              <a:ext cx="64389" cy="36509"/>
            </a:xfrm>
            <a:custGeom>
              <a:avLst/>
              <a:gdLst/>
              <a:ahLst/>
              <a:cxnLst/>
              <a:rect l="l" t="t" r="r" b="b"/>
              <a:pathLst>
                <a:path w="2455" h="1392" extrusionOk="0">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43"/>
            <p:cNvSpPr/>
            <p:nvPr/>
          </p:nvSpPr>
          <p:spPr>
            <a:xfrm>
              <a:off x="7217118" y="2539270"/>
              <a:ext cx="39525" cy="47865"/>
            </a:xfrm>
            <a:custGeom>
              <a:avLst/>
              <a:gdLst/>
              <a:ahLst/>
              <a:cxnLst/>
              <a:rect l="l" t="t" r="r" b="b"/>
              <a:pathLst>
                <a:path w="1507" h="1825" extrusionOk="0">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43"/>
            <p:cNvSpPr/>
            <p:nvPr/>
          </p:nvSpPr>
          <p:spPr>
            <a:xfrm>
              <a:off x="7348597" y="2730469"/>
              <a:ext cx="39551" cy="47839"/>
            </a:xfrm>
            <a:custGeom>
              <a:avLst/>
              <a:gdLst/>
              <a:ahLst/>
              <a:cxnLst/>
              <a:rect l="l" t="t" r="r" b="b"/>
              <a:pathLst>
                <a:path w="1508" h="1824" extrusionOk="0">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43"/>
            <p:cNvSpPr/>
            <p:nvPr/>
          </p:nvSpPr>
          <p:spPr>
            <a:xfrm>
              <a:off x="7247909" y="2463814"/>
              <a:ext cx="37873" cy="52507"/>
            </a:xfrm>
            <a:custGeom>
              <a:avLst/>
              <a:gdLst/>
              <a:ahLst/>
              <a:cxnLst/>
              <a:rect l="l" t="t" r="r" b="b"/>
              <a:pathLst>
                <a:path w="1444" h="2002" extrusionOk="0">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43"/>
            <p:cNvSpPr/>
            <p:nvPr/>
          </p:nvSpPr>
          <p:spPr>
            <a:xfrm>
              <a:off x="7239569" y="2432262"/>
              <a:ext cx="35119" cy="36482"/>
            </a:xfrm>
            <a:custGeom>
              <a:avLst/>
              <a:gdLst/>
              <a:ahLst/>
              <a:cxnLst/>
              <a:rect l="l" t="t" r="r" b="b"/>
              <a:pathLst>
                <a:path w="1339" h="1391" extrusionOk="0">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43"/>
            <p:cNvSpPr/>
            <p:nvPr/>
          </p:nvSpPr>
          <p:spPr>
            <a:xfrm>
              <a:off x="7116536" y="2654986"/>
              <a:ext cx="37741" cy="52403"/>
            </a:xfrm>
            <a:custGeom>
              <a:avLst/>
              <a:gdLst/>
              <a:ahLst/>
              <a:cxnLst/>
              <a:rect l="l" t="t" r="r" b="b"/>
              <a:pathLst>
                <a:path w="1439" h="1998" extrusionOk="0">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43"/>
            <p:cNvSpPr/>
            <p:nvPr/>
          </p:nvSpPr>
          <p:spPr>
            <a:xfrm>
              <a:off x="7108064" y="2623434"/>
              <a:ext cx="35250" cy="36378"/>
            </a:xfrm>
            <a:custGeom>
              <a:avLst/>
              <a:gdLst/>
              <a:ahLst/>
              <a:cxnLst/>
              <a:rect l="l" t="t" r="r" b="b"/>
              <a:pathLst>
                <a:path w="1344" h="1387" extrusionOk="0">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43"/>
            <p:cNvSpPr/>
            <p:nvPr/>
          </p:nvSpPr>
          <p:spPr>
            <a:xfrm>
              <a:off x="7379414" y="2654986"/>
              <a:ext cx="37741" cy="52403"/>
            </a:xfrm>
            <a:custGeom>
              <a:avLst/>
              <a:gdLst/>
              <a:ahLst/>
              <a:cxnLst/>
              <a:rect l="l" t="t" r="r" b="b"/>
              <a:pathLst>
                <a:path w="1439" h="1998" extrusionOk="0">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43"/>
            <p:cNvSpPr/>
            <p:nvPr/>
          </p:nvSpPr>
          <p:spPr>
            <a:xfrm>
              <a:off x="7371074" y="2623434"/>
              <a:ext cx="35119" cy="36378"/>
            </a:xfrm>
            <a:custGeom>
              <a:avLst/>
              <a:gdLst/>
              <a:ahLst/>
              <a:cxnLst/>
              <a:rect l="l" t="t" r="r" b="b"/>
              <a:pathLst>
                <a:path w="1339" h="1387" extrusionOk="0">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43"/>
            <p:cNvSpPr/>
            <p:nvPr/>
          </p:nvSpPr>
          <p:spPr>
            <a:xfrm>
              <a:off x="7203427" y="2614071"/>
              <a:ext cx="127675" cy="107402"/>
            </a:xfrm>
            <a:custGeom>
              <a:avLst/>
              <a:gdLst/>
              <a:ahLst/>
              <a:cxnLst/>
              <a:rect l="l" t="t" r="r" b="b"/>
              <a:pathLst>
                <a:path w="4868" h="4095" extrusionOk="0">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43"/>
            <p:cNvSpPr/>
            <p:nvPr/>
          </p:nvSpPr>
          <p:spPr>
            <a:xfrm>
              <a:off x="7204870" y="2420906"/>
              <a:ext cx="134049" cy="178714"/>
            </a:xfrm>
            <a:custGeom>
              <a:avLst/>
              <a:gdLst/>
              <a:ahLst/>
              <a:cxnLst/>
              <a:rect l="l" t="t" r="r" b="b"/>
              <a:pathLst>
                <a:path w="5111" h="6814" extrusionOk="0">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43"/>
            <p:cNvSpPr/>
            <p:nvPr/>
          </p:nvSpPr>
          <p:spPr>
            <a:xfrm>
              <a:off x="7336112" y="2612209"/>
              <a:ext cx="133918" cy="178793"/>
            </a:xfrm>
            <a:custGeom>
              <a:avLst/>
              <a:gdLst/>
              <a:ahLst/>
              <a:cxnLst/>
              <a:rect l="l" t="t" r="r" b="b"/>
              <a:pathLst>
                <a:path w="5106" h="6817" extrusionOk="0">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43"/>
            <p:cNvSpPr/>
            <p:nvPr/>
          </p:nvSpPr>
          <p:spPr>
            <a:xfrm>
              <a:off x="7073496" y="2612209"/>
              <a:ext cx="133918" cy="178740"/>
            </a:xfrm>
            <a:custGeom>
              <a:avLst/>
              <a:gdLst/>
              <a:ahLst/>
              <a:cxnLst/>
              <a:rect l="l" t="t" r="r" b="b"/>
              <a:pathLst>
                <a:path w="5106" h="6815" extrusionOk="0">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6" name="Google Shape;11996;p43"/>
          <p:cNvGrpSpPr/>
          <p:nvPr/>
        </p:nvGrpSpPr>
        <p:grpSpPr>
          <a:xfrm>
            <a:off x="9353892" y="3684451"/>
            <a:ext cx="433015" cy="440335"/>
            <a:chOff x="7975067" y="2420906"/>
            <a:chExt cx="359946" cy="366031"/>
          </a:xfrm>
        </p:grpSpPr>
        <p:sp>
          <p:nvSpPr>
            <p:cNvPr id="11997" name="Google Shape;11997;p43"/>
            <p:cNvSpPr/>
            <p:nvPr/>
          </p:nvSpPr>
          <p:spPr>
            <a:xfrm>
              <a:off x="8232385" y="2626713"/>
              <a:ext cx="28667" cy="63025"/>
            </a:xfrm>
            <a:custGeom>
              <a:avLst/>
              <a:gdLst/>
              <a:ahLst/>
              <a:cxnLst/>
              <a:rect l="l" t="t" r="r" b="b"/>
              <a:pathLst>
                <a:path w="1093" h="2403" extrusionOk="0">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43"/>
            <p:cNvSpPr/>
            <p:nvPr/>
          </p:nvSpPr>
          <p:spPr>
            <a:xfrm>
              <a:off x="8243872" y="2620917"/>
              <a:ext cx="68795" cy="68821"/>
            </a:xfrm>
            <a:custGeom>
              <a:avLst/>
              <a:gdLst/>
              <a:ahLst/>
              <a:cxnLst/>
              <a:rect l="l" t="t" r="r" b="b"/>
              <a:pathLst>
                <a:path w="2623" h="2624" extrusionOk="0">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43"/>
            <p:cNvSpPr/>
            <p:nvPr/>
          </p:nvSpPr>
          <p:spPr>
            <a:xfrm>
              <a:off x="8255229" y="2706864"/>
              <a:ext cx="34489" cy="34358"/>
            </a:xfrm>
            <a:custGeom>
              <a:avLst/>
              <a:gdLst/>
              <a:ahLst/>
              <a:cxnLst/>
              <a:rect l="l" t="t" r="r" b="b"/>
              <a:pathLst>
                <a:path w="1315" h="1310" extrusionOk="0">
                  <a:moveTo>
                    <a:pt x="1" y="0"/>
                  </a:moveTo>
                  <a:lnTo>
                    <a:pt x="1" y="1309"/>
                  </a:lnTo>
                  <a:lnTo>
                    <a:pt x="1314" y="1309"/>
                  </a:lnTo>
                  <a:lnTo>
                    <a:pt x="1314"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43"/>
            <p:cNvSpPr/>
            <p:nvPr/>
          </p:nvSpPr>
          <p:spPr>
            <a:xfrm>
              <a:off x="8215232" y="2720738"/>
              <a:ext cx="114483" cy="60612"/>
            </a:xfrm>
            <a:custGeom>
              <a:avLst/>
              <a:gdLst/>
              <a:ahLst/>
              <a:cxnLst/>
              <a:rect l="l" t="t" r="r" b="b"/>
              <a:pathLst>
                <a:path w="4365" h="2311" extrusionOk="0">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43"/>
            <p:cNvSpPr/>
            <p:nvPr/>
          </p:nvSpPr>
          <p:spPr>
            <a:xfrm>
              <a:off x="8238076" y="2649688"/>
              <a:ext cx="68795" cy="62867"/>
            </a:xfrm>
            <a:custGeom>
              <a:avLst/>
              <a:gdLst/>
              <a:ahLst/>
              <a:cxnLst/>
              <a:rect l="l" t="t" r="r" b="b"/>
              <a:pathLst>
                <a:path w="2623" h="2397" extrusionOk="0">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43"/>
            <p:cNvSpPr/>
            <p:nvPr/>
          </p:nvSpPr>
          <p:spPr>
            <a:xfrm>
              <a:off x="8238076" y="2649688"/>
              <a:ext cx="68532" cy="61503"/>
            </a:xfrm>
            <a:custGeom>
              <a:avLst/>
              <a:gdLst/>
              <a:ahLst/>
              <a:cxnLst/>
              <a:rect l="l" t="t" r="r" b="b"/>
              <a:pathLst>
                <a:path w="2613" h="2345" extrusionOk="0">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43"/>
            <p:cNvSpPr/>
            <p:nvPr/>
          </p:nvSpPr>
          <p:spPr>
            <a:xfrm>
              <a:off x="8215232" y="2735269"/>
              <a:ext cx="22870" cy="46082"/>
            </a:xfrm>
            <a:custGeom>
              <a:avLst/>
              <a:gdLst/>
              <a:ahLst/>
              <a:cxnLst/>
              <a:rect l="l" t="t" r="r" b="b"/>
              <a:pathLst>
                <a:path w="872" h="1757" extrusionOk="0">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43"/>
            <p:cNvSpPr/>
            <p:nvPr/>
          </p:nvSpPr>
          <p:spPr>
            <a:xfrm>
              <a:off x="8306845" y="2735269"/>
              <a:ext cx="22870" cy="46082"/>
            </a:xfrm>
            <a:custGeom>
              <a:avLst/>
              <a:gdLst/>
              <a:ahLst/>
              <a:cxnLst/>
              <a:rect l="l" t="t" r="r" b="b"/>
              <a:pathLst>
                <a:path w="872" h="1757" extrusionOk="0">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43"/>
            <p:cNvSpPr/>
            <p:nvPr/>
          </p:nvSpPr>
          <p:spPr>
            <a:xfrm>
              <a:off x="8101641" y="2426335"/>
              <a:ext cx="102890" cy="102995"/>
            </a:xfrm>
            <a:custGeom>
              <a:avLst/>
              <a:gdLst/>
              <a:ahLst/>
              <a:cxnLst/>
              <a:rect l="l" t="t" r="r" b="b"/>
              <a:pathLst>
                <a:path w="3923" h="3927" extrusionOk="0">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43"/>
            <p:cNvSpPr/>
            <p:nvPr/>
          </p:nvSpPr>
          <p:spPr>
            <a:xfrm>
              <a:off x="8129547" y="2426335"/>
              <a:ext cx="74984" cy="102995"/>
            </a:xfrm>
            <a:custGeom>
              <a:avLst/>
              <a:gdLst/>
              <a:ahLst/>
              <a:cxnLst/>
              <a:rect l="l" t="t" r="r" b="b"/>
              <a:pathLst>
                <a:path w="2859" h="3927" extrusionOk="0">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43"/>
            <p:cNvSpPr/>
            <p:nvPr/>
          </p:nvSpPr>
          <p:spPr>
            <a:xfrm>
              <a:off x="8100749" y="2506460"/>
              <a:ext cx="103153" cy="80151"/>
            </a:xfrm>
            <a:custGeom>
              <a:avLst/>
              <a:gdLst/>
              <a:ahLst/>
              <a:cxnLst/>
              <a:rect l="l" t="t" r="r" b="b"/>
              <a:pathLst>
                <a:path w="3933" h="3056" extrusionOk="0">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43"/>
            <p:cNvSpPr/>
            <p:nvPr/>
          </p:nvSpPr>
          <p:spPr>
            <a:xfrm>
              <a:off x="8100749" y="2531822"/>
              <a:ext cx="103153" cy="54789"/>
            </a:xfrm>
            <a:custGeom>
              <a:avLst/>
              <a:gdLst/>
              <a:ahLst/>
              <a:cxnLst/>
              <a:rect l="l" t="t" r="r" b="b"/>
              <a:pathLst>
                <a:path w="3933" h="2089" extrusionOk="0">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43"/>
            <p:cNvSpPr/>
            <p:nvPr/>
          </p:nvSpPr>
          <p:spPr>
            <a:xfrm>
              <a:off x="8118059" y="2461506"/>
              <a:ext cx="68532" cy="56468"/>
            </a:xfrm>
            <a:custGeom>
              <a:avLst/>
              <a:gdLst/>
              <a:ahLst/>
              <a:cxnLst/>
              <a:rect l="l" t="t" r="r" b="b"/>
              <a:pathLst>
                <a:path w="2613" h="2153" extrusionOk="0">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43"/>
            <p:cNvSpPr/>
            <p:nvPr/>
          </p:nvSpPr>
          <p:spPr>
            <a:xfrm>
              <a:off x="8118164" y="2461611"/>
              <a:ext cx="68428" cy="55865"/>
            </a:xfrm>
            <a:custGeom>
              <a:avLst/>
              <a:gdLst/>
              <a:ahLst/>
              <a:cxnLst/>
              <a:rect l="l" t="t" r="r" b="b"/>
              <a:pathLst>
                <a:path w="2609" h="2130" extrusionOk="0">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43"/>
            <p:cNvSpPr/>
            <p:nvPr/>
          </p:nvSpPr>
          <p:spPr>
            <a:xfrm>
              <a:off x="8100644" y="2548109"/>
              <a:ext cx="22975" cy="38502"/>
            </a:xfrm>
            <a:custGeom>
              <a:avLst/>
              <a:gdLst/>
              <a:ahLst/>
              <a:cxnLst/>
              <a:rect l="l" t="t" r="r" b="b"/>
              <a:pathLst>
                <a:path w="876" h="1468" extrusionOk="0">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43"/>
            <p:cNvSpPr/>
            <p:nvPr/>
          </p:nvSpPr>
          <p:spPr>
            <a:xfrm>
              <a:off x="8180769" y="2548109"/>
              <a:ext cx="23002" cy="38502"/>
            </a:xfrm>
            <a:custGeom>
              <a:avLst/>
              <a:gdLst/>
              <a:ahLst/>
              <a:cxnLst/>
              <a:rect l="l" t="t" r="r" b="b"/>
              <a:pathLst>
                <a:path w="877" h="1468" extrusionOk="0">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43"/>
            <p:cNvSpPr/>
            <p:nvPr/>
          </p:nvSpPr>
          <p:spPr>
            <a:xfrm>
              <a:off x="8009005" y="2598072"/>
              <a:ext cx="45846" cy="40049"/>
            </a:xfrm>
            <a:custGeom>
              <a:avLst/>
              <a:gdLst/>
              <a:ahLst/>
              <a:cxnLst/>
              <a:rect l="l" t="t" r="r" b="b"/>
              <a:pathLst>
                <a:path w="1748" h="1527" extrusionOk="0">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43"/>
            <p:cNvSpPr/>
            <p:nvPr/>
          </p:nvSpPr>
          <p:spPr>
            <a:xfrm>
              <a:off x="8009005" y="2598072"/>
              <a:ext cx="31578" cy="40049"/>
            </a:xfrm>
            <a:custGeom>
              <a:avLst/>
              <a:gdLst/>
              <a:ahLst/>
              <a:cxnLst/>
              <a:rect l="l" t="t" r="r" b="b"/>
              <a:pathLst>
                <a:path w="1204" h="1527" extrusionOk="0">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43"/>
            <p:cNvSpPr/>
            <p:nvPr/>
          </p:nvSpPr>
          <p:spPr>
            <a:xfrm>
              <a:off x="7980496" y="2701068"/>
              <a:ext cx="103127" cy="80282"/>
            </a:xfrm>
            <a:custGeom>
              <a:avLst/>
              <a:gdLst/>
              <a:ahLst/>
              <a:cxnLst/>
              <a:rect l="l" t="t" r="r" b="b"/>
              <a:pathLst>
                <a:path w="3932" h="3061" extrusionOk="0">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43"/>
            <p:cNvSpPr/>
            <p:nvPr/>
          </p:nvSpPr>
          <p:spPr>
            <a:xfrm>
              <a:off x="7980365" y="2726430"/>
              <a:ext cx="103127" cy="54920"/>
            </a:xfrm>
            <a:custGeom>
              <a:avLst/>
              <a:gdLst/>
              <a:ahLst/>
              <a:cxnLst/>
              <a:rect l="l" t="t" r="r" b="b"/>
              <a:pathLst>
                <a:path w="3932" h="2094" extrusionOk="0">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43"/>
            <p:cNvSpPr/>
            <p:nvPr/>
          </p:nvSpPr>
          <p:spPr>
            <a:xfrm>
              <a:off x="7991852" y="2620917"/>
              <a:ext cx="80151" cy="80177"/>
            </a:xfrm>
            <a:custGeom>
              <a:avLst/>
              <a:gdLst/>
              <a:ahLst/>
              <a:cxnLst/>
              <a:rect l="l" t="t" r="r" b="b"/>
              <a:pathLst>
                <a:path w="3056" h="3057" extrusionOk="0">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43"/>
            <p:cNvSpPr/>
            <p:nvPr/>
          </p:nvSpPr>
          <p:spPr>
            <a:xfrm>
              <a:off x="8006645" y="2620917"/>
              <a:ext cx="67011" cy="72204"/>
            </a:xfrm>
            <a:custGeom>
              <a:avLst/>
              <a:gdLst/>
              <a:ahLst/>
              <a:cxnLst/>
              <a:rect l="l" t="t" r="r" b="b"/>
              <a:pathLst>
                <a:path w="2555" h="2753" extrusionOk="0">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43"/>
            <p:cNvSpPr/>
            <p:nvPr/>
          </p:nvSpPr>
          <p:spPr>
            <a:xfrm>
              <a:off x="7997780" y="2656219"/>
              <a:ext cx="68559" cy="56337"/>
            </a:xfrm>
            <a:custGeom>
              <a:avLst/>
              <a:gdLst/>
              <a:ahLst/>
              <a:cxnLst/>
              <a:rect l="l" t="t" r="r" b="b"/>
              <a:pathLst>
                <a:path w="2614" h="2148" extrusionOk="0">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43"/>
            <p:cNvSpPr/>
            <p:nvPr/>
          </p:nvSpPr>
          <p:spPr>
            <a:xfrm>
              <a:off x="7997911" y="2656219"/>
              <a:ext cx="68428" cy="55969"/>
            </a:xfrm>
            <a:custGeom>
              <a:avLst/>
              <a:gdLst/>
              <a:ahLst/>
              <a:cxnLst/>
              <a:rect l="l" t="t" r="r" b="b"/>
              <a:pathLst>
                <a:path w="2609" h="2134" extrusionOk="0">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43"/>
            <p:cNvSpPr/>
            <p:nvPr/>
          </p:nvSpPr>
          <p:spPr>
            <a:xfrm>
              <a:off x="7980365" y="2742822"/>
              <a:ext cx="23002" cy="38528"/>
            </a:xfrm>
            <a:custGeom>
              <a:avLst/>
              <a:gdLst/>
              <a:ahLst/>
              <a:cxnLst/>
              <a:rect l="l" t="t" r="r" b="b"/>
              <a:pathLst>
                <a:path w="877" h="1469" extrusionOk="0">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43"/>
            <p:cNvSpPr/>
            <p:nvPr/>
          </p:nvSpPr>
          <p:spPr>
            <a:xfrm>
              <a:off x="8060621" y="2742822"/>
              <a:ext cx="22870" cy="38528"/>
            </a:xfrm>
            <a:custGeom>
              <a:avLst/>
              <a:gdLst/>
              <a:ahLst/>
              <a:cxnLst/>
              <a:rect l="l" t="t" r="r" b="b"/>
              <a:pathLst>
                <a:path w="872" h="1469" extrusionOk="0">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43"/>
            <p:cNvSpPr/>
            <p:nvPr/>
          </p:nvSpPr>
          <p:spPr>
            <a:xfrm>
              <a:off x="7975067" y="2592643"/>
              <a:ext cx="113985" cy="194293"/>
            </a:xfrm>
            <a:custGeom>
              <a:avLst/>
              <a:gdLst/>
              <a:ahLst/>
              <a:cxnLst/>
              <a:rect l="l" t="t" r="r" b="b"/>
              <a:pathLst>
                <a:path w="4346" h="7408" extrusionOk="0">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43"/>
            <p:cNvSpPr/>
            <p:nvPr/>
          </p:nvSpPr>
          <p:spPr>
            <a:xfrm>
              <a:off x="7997911" y="2760132"/>
              <a:ext cx="10753" cy="26201"/>
            </a:xfrm>
            <a:custGeom>
              <a:avLst/>
              <a:gdLst/>
              <a:ahLst/>
              <a:cxnLst/>
              <a:rect l="l" t="t" r="r" b="b"/>
              <a:pathLst>
                <a:path w="410" h="999" extrusionOk="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43"/>
            <p:cNvSpPr/>
            <p:nvPr/>
          </p:nvSpPr>
          <p:spPr>
            <a:xfrm>
              <a:off x="8055192" y="2760132"/>
              <a:ext cx="10753" cy="26201"/>
            </a:xfrm>
            <a:custGeom>
              <a:avLst/>
              <a:gdLst/>
              <a:ahLst/>
              <a:cxnLst/>
              <a:rect l="l" t="t" r="r" b="b"/>
              <a:pathLst>
                <a:path w="410" h="999" extrusionOk="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43"/>
            <p:cNvSpPr/>
            <p:nvPr/>
          </p:nvSpPr>
          <p:spPr>
            <a:xfrm>
              <a:off x="8081078" y="2604420"/>
              <a:ext cx="140238" cy="113775"/>
            </a:xfrm>
            <a:custGeom>
              <a:avLst/>
              <a:gdLst/>
              <a:ahLst/>
              <a:cxnLst/>
              <a:rect l="l" t="t" r="r" b="b"/>
              <a:pathLst>
                <a:path w="5347" h="4338" extrusionOk="0">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43"/>
            <p:cNvSpPr/>
            <p:nvPr/>
          </p:nvSpPr>
          <p:spPr>
            <a:xfrm>
              <a:off x="8095215" y="2420906"/>
              <a:ext cx="113854" cy="171030"/>
            </a:xfrm>
            <a:custGeom>
              <a:avLst/>
              <a:gdLst/>
              <a:ahLst/>
              <a:cxnLst/>
              <a:rect l="l" t="t" r="r" b="b"/>
              <a:pathLst>
                <a:path w="4341" h="6521" extrusionOk="0">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43"/>
            <p:cNvSpPr/>
            <p:nvPr/>
          </p:nvSpPr>
          <p:spPr>
            <a:xfrm>
              <a:off x="8117980" y="2565131"/>
              <a:ext cx="11147" cy="27067"/>
            </a:xfrm>
            <a:custGeom>
              <a:avLst/>
              <a:gdLst/>
              <a:ahLst/>
              <a:cxnLst/>
              <a:rect l="l" t="t" r="r" b="b"/>
              <a:pathLst>
                <a:path w="425" h="1032" extrusionOk="0">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43"/>
            <p:cNvSpPr/>
            <p:nvPr/>
          </p:nvSpPr>
          <p:spPr>
            <a:xfrm>
              <a:off x="8175209" y="2565708"/>
              <a:ext cx="11147" cy="26490"/>
            </a:xfrm>
            <a:custGeom>
              <a:avLst/>
              <a:gdLst/>
              <a:ahLst/>
              <a:cxnLst/>
              <a:rect l="l" t="t" r="r" b="b"/>
              <a:pathLst>
                <a:path w="425" h="1010" extrusionOk="0">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43"/>
            <p:cNvSpPr/>
            <p:nvPr/>
          </p:nvSpPr>
          <p:spPr>
            <a:xfrm>
              <a:off x="8248410" y="2644154"/>
              <a:ext cx="48547" cy="16366"/>
            </a:xfrm>
            <a:custGeom>
              <a:avLst/>
              <a:gdLst/>
              <a:ahLst/>
              <a:cxnLst/>
              <a:rect l="l" t="t" r="r" b="b"/>
              <a:pathLst>
                <a:path w="1851" h="624" extrusionOk="0">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43"/>
            <p:cNvSpPr/>
            <p:nvPr/>
          </p:nvSpPr>
          <p:spPr>
            <a:xfrm>
              <a:off x="8209803" y="2615619"/>
              <a:ext cx="125210" cy="170741"/>
            </a:xfrm>
            <a:custGeom>
              <a:avLst/>
              <a:gdLst/>
              <a:ahLst/>
              <a:cxnLst/>
              <a:rect l="l" t="t" r="r" b="b"/>
              <a:pathLst>
                <a:path w="4774" h="6510" extrusionOk="0">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43"/>
            <p:cNvSpPr/>
            <p:nvPr/>
          </p:nvSpPr>
          <p:spPr>
            <a:xfrm>
              <a:off x="8232778" y="2753051"/>
              <a:ext cx="10727" cy="33309"/>
            </a:xfrm>
            <a:custGeom>
              <a:avLst/>
              <a:gdLst/>
              <a:ahLst/>
              <a:cxnLst/>
              <a:rect l="l" t="t" r="r" b="b"/>
              <a:pathLst>
                <a:path w="409" h="1270" extrusionOk="0">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43"/>
            <p:cNvSpPr/>
            <p:nvPr/>
          </p:nvSpPr>
          <p:spPr>
            <a:xfrm>
              <a:off x="8301416" y="2753051"/>
              <a:ext cx="10753" cy="33309"/>
            </a:xfrm>
            <a:custGeom>
              <a:avLst/>
              <a:gdLst/>
              <a:ahLst/>
              <a:cxnLst/>
              <a:rect l="l" t="t" r="r" b="b"/>
              <a:pathLst>
                <a:path w="410" h="1270" extrusionOk="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4" name="Google Shape;12034;p43"/>
          <p:cNvGrpSpPr/>
          <p:nvPr/>
        </p:nvGrpSpPr>
        <p:grpSpPr>
          <a:xfrm>
            <a:off x="6244505" y="3690162"/>
            <a:ext cx="309585" cy="430933"/>
            <a:chOff x="5390373" y="2425653"/>
            <a:chExt cx="257344" cy="358215"/>
          </a:xfrm>
        </p:grpSpPr>
        <p:sp>
          <p:nvSpPr>
            <p:cNvPr id="12035" name="Google Shape;12035;p43"/>
            <p:cNvSpPr/>
            <p:nvPr/>
          </p:nvSpPr>
          <p:spPr>
            <a:xfrm>
              <a:off x="5395671" y="2453323"/>
              <a:ext cx="246879" cy="325378"/>
            </a:xfrm>
            <a:custGeom>
              <a:avLst/>
              <a:gdLst/>
              <a:ahLst/>
              <a:cxnLst/>
              <a:rect l="l" t="t" r="r" b="b"/>
              <a:pathLst>
                <a:path w="9413" h="12406" extrusionOk="0">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43"/>
            <p:cNvSpPr/>
            <p:nvPr/>
          </p:nvSpPr>
          <p:spPr>
            <a:xfrm>
              <a:off x="5418122" y="2475800"/>
              <a:ext cx="201952" cy="269199"/>
            </a:xfrm>
            <a:custGeom>
              <a:avLst/>
              <a:gdLst/>
              <a:ahLst/>
              <a:cxnLst/>
              <a:rect l="l" t="t" r="r" b="b"/>
              <a:pathLst>
                <a:path w="7700" h="10264" extrusionOk="0">
                  <a:moveTo>
                    <a:pt x="1" y="0"/>
                  </a:moveTo>
                  <a:lnTo>
                    <a:pt x="1" y="10264"/>
                  </a:lnTo>
                  <a:lnTo>
                    <a:pt x="7700" y="10264"/>
                  </a:lnTo>
                  <a:lnTo>
                    <a:pt x="77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43"/>
            <p:cNvSpPr/>
            <p:nvPr/>
          </p:nvSpPr>
          <p:spPr>
            <a:xfrm>
              <a:off x="5468609" y="2430925"/>
              <a:ext cx="100976" cy="44901"/>
            </a:xfrm>
            <a:custGeom>
              <a:avLst/>
              <a:gdLst/>
              <a:ahLst/>
              <a:cxnLst/>
              <a:rect l="l" t="t" r="r" b="b"/>
              <a:pathLst>
                <a:path w="3850" h="1712" extrusionOk="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43"/>
            <p:cNvSpPr/>
            <p:nvPr/>
          </p:nvSpPr>
          <p:spPr>
            <a:xfrm>
              <a:off x="5535883" y="2509476"/>
              <a:ext cx="56179" cy="22372"/>
            </a:xfrm>
            <a:custGeom>
              <a:avLst/>
              <a:gdLst/>
              <a:ahLst/>
              <a:cxnLst/>
              <a:rect l="l" t="t" r="r" b="b"/>
              <a:pathLst>
                <a:path w="2142" h="853" extrusionOk="0">
                  <a:moveTo>
                    <a:pt x="0" y="1"/>
                  </a:moveTo>
                  <a:lnTo>
                    <a:pt x="0" y="853"/>
                  </a:lnTo>
                  <a:lnTo>
                    <a:pt x="2141" y="853"/>
                  </a:lnTo>
                  <a:lnTo>
                    <a:pt x="2141"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43"/>
            <p:cNvSpPr/>
            <p:nvPr/>
          </p:nvSpPr>
          <p:spPr>
            <a:xfrm>
              <a:off x="5446028" y="2548739"/>
              <a:ext cx="67536" cy="50514"/>
            </a:xfrm>
            <a:custGeom>
              <a:avLst/>
              <a:gdLst/>
              <a:ahLst/>
              <a:cxnLst/>
              <a:rect l="l" t="t" r="r" b="b"/>
              <a:pathLst>
                <a:path w="2575" h="1926" extrusionOk="0">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43"/>
            <p:cNvSpPr/>
            <p:nvPr/>
          </p:nvSpPr>
          <p:spPr>
            <a:xfrm>
              <a:off x="5446133" y="2566416"/>
              <a:ext cx="67431" cy="32837"/>
            </a:xfrm>
            <a:custGeom>
              <a:avLst/>
              <a:gdLst/>
              <a:ahLst/>
              <a:cxnLst/>
              <a:rect l="l" t="t" r="r" b="b"/>
              <a:pathLst>
                <a:path w="2571" h="1252" extrusionOk="0">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43"/>
            <p:cNvSpPr/>
            <p:nvPr/>
          </p:nvSpPr>
          <p:spPr>
            <a:xfrm>
              <a:off x="5446133" y="2576382"/>
              <a:ext cx="16943" cy="22870"/>
            </a:xfrm>
            <a:custGeom>
              <a:avLst/>
              <a:gdLst/>
              <a:ahLst/>
              <a:cxnLst/>
              <a:rect l="l" t="t" r="r" b="b"/>
              <a:pathLst>
                <a:path w="646" h="872" extrusionOk="0">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43"/>
            <p:cNvSpPr/>
            <p:nvPr/>
          </p:nvSpPr>
          <p:spPr>
            <a:xfrm>
              <a:off x="5496620" y="2576382"/>
              <a:ext cx="16943" cy="22870"/>
            </a:xfrm>
            <a:custGeom>
              <a:avLst/>
              <a:gdLst/>
              <a:ahLst/>
              <a:cxnLst/>
              <a:rect l="l" t="t" r="r" b="b"/>
              <a:pathLst>
                <a:path w="646" h="872" extrusionOk="0">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43"/>
            <p:cNvSpPr/>
            <p:nvPr/>
          </p:nvSpPr>
          <p:spPr>
            <a:xfrm>
              <a:off x="5457384" y="2503811"/>
              <a:ext cx="44954" cy="50514"/>
            </a:xfrm>
            <a:custGeom>
              <a:avLst/>
              <a:gdLst/>
              <a:ahLst/>
              <a:cxnLst/>
              <a:rect l="l" t="t" r="r" b="b"/>
              <a:pathLst>
                <a:path w="1714" h="1926" extrusionOk="0">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43"/>
            <p:cNvSpPr/>
            <p:nvPr/>
          </p:nvSpPr>
          <p:spPr>
            <a:xfrm>
              <a:off x="5457384" y="2503811"/>
              <a:ext cx="30948" cy="50567"/>
            </a:xfrm>
            <a:custGeom>
              <a:avLst/>
              <a:gdLst/>
              <a:ahLst/>
              <a:cxnLst/>
              <a:rect l="l" t="t" r="r" b="b"/>
              <a:pathLst>
                <a:path w="1180" h="1928" extrusionOk="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43"/>
            <p:cNvSpPr/>
            <p:nvPr/>
          </p:nvSpPr>
          <p:spPr>
            <a:xfrm>
              <a:off x="5457384" y="2503811"/>
              <a:ext cx="44954" cy="22477"/>
            </a:xfrm>
            <a:custGeom>
              <a:avLst/>
              <a:gdLst/>
              <a:ahLst/>
              <a:cxnLst/>
              <a:rect l="l" t="t" r="r" b="b"/>
              <a:pathLst>
                <a:path w="1714" h="857" extrusionOk="0">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43"/>
            <p:cNvSpPr/>
            <p:nvPr/>
          </p:nvSpPr>
          <p:spPr>
            <a:xfrm>
              <a:off x="5457384" y="2503811"/>
              <a:ext cx="30948" cy="20457"/>
            </a:xfrm>
            <a:custGeom>
              <a:avLst/>
              <a:gdLst/>
              <a:ahLst/>
              <a:cxnLst/>
              <a:rect l="l" t="t" r="r" b="b"/>
              <a:pathLst>
                <a:path w="1180" h="780" extrusionOk="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43"/>
            <p:cNvSpPr/>
            <p:nvPr/>
          </p:nvSpPr>
          <p:spPr>
            <a:xfrm>
              <a:off x="5390373" y="2425653"/>
              <a:ext cx="257344" cy="358215"/>
            </a:xfrm>
            <a:custGeom>
              <a:avLst/>
              <a:gdLst/>
              <a:ahLst/>
              <a:cxnLst/>
              <a:rect l="l" t="t" r="r" b="b"/>
              <a:pathLst>
                <a:path w="9812" h="13658" extrusionOk="0">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43"/>
            <p:cNvSpPr/>
            <p:nvPr/>
          </p:nvSpPr>
          <p:spPr>
            <a:xfrm>
              <a:off x="5512147" y="2448025"/>
              <a:ext cx="12406" cy="10622"/>
            </a:xfrm>
            <a:custGeom>
              <a:avLst/>
              <a:gdLst/>
              <a:ahLst/>
              <a:cxnLst/>
              <a:rect l="l" t="t" r="r" b="b"/>
              <a:pathLst>
                <a:path w="473" h="405" extrusionOk="0">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43"/>
            <p:cNvSpPr/>
            <p:nvPr/>
          </p:nvSpPr>
          <p:spPr>
            <a:xfrm>
              <a:off x="5412824" y="2470502"/>
              <a:ext cx="212548" cy="279795"/>
            </a:xfrm>
            <a:custGeom>
              <a:avLst/>
              <a:gdLst/>
              <a:ahLst/>
              <a:cxnLst/>
              <a:rect l="l" t="t" r="r" b="b"/>
              <a:pathLst>
                <a:path w="8104" h="10668" extrusionOk="0">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43"/>
            <p:cNvSpPr/>
            <p:nvPr/>
          </p:nvSpPr>
          <p:spPr>
            <a:xfrm>
              <a:off x="5440835" y="2498513"/>
              <a:ext cx="77896" cy="105907"/>
            </a:xfrm>
            <a:custGeom>
              <a:avLst/>
              <a:gdLst/>
              <a:ahLst/>
              <a:cxnLst/>
              <a:rect l="l" t="t" r="r" b="b"/>
              <a:pathLst>
                <a:path w="2970" h="4038" extrusionOk="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43"/>
            <p:cNvSpPr/>
            <p:nvPr/>
          </p:nvSpPr>
          <p:spPr>
            <a:xfrm>
              <a:off x="5530690" y="2504178"/>
              <a:ext cx="66670" cy="32968"/>
            </a:xfrm>
            <a:custGeom>
              <a:avLst/>
              <a:gdLst/>
              <a:ahLst/>
              <a:cxnLst/>
              <a:rect l="l" t="t" r="r" b="b"/>
              <a:pathLst>
                <a:path w="2542" h="1257" extrusionOk="0">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43"/>
            <p:cNvSpPr/>
            <p:nvPr/>
          </p:nvSpPr>
          <p:spPr>
            <a:xfrm>
              <a:off x="5528670" y="2549106"/>
              <a:ext cx="70578" cy="10517"/>
            </a:xfrm>
            <a:custGeom>
              <a:avLst/>
              <a:gdLst/>
              <a:ahLst/>
              <a:cxnLst/>
              <a:rect l="l" t="t" r="r" b="b"/>
              <a:pathLst>
                <a:path w="2691" h="401" extrusionOk="0">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43"/>
            <p:cNvSpPr/>
            <p:nvPr/>
          </p:nvSpPr>
          <p:spPr>
            <a:xfrm>
              <a:off x="5528670" y="2571452"/>
              <a:ext cx="37007" cy="10517"/>
            </a:xfrm>
            <a:custGeom>
              <a:avLst/>
              <a:gdLst/>
              <a:ahLst/>
              <a:cxnLst/>
              <a:rect l="l" t="t" r="r" b="b"/>
              <a:pathLst>
                <a:path w="1411" h="401" extrusionOk="0">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43"/>
            <p:cNvSpPr/>
            <p:nvPr/>
          </p:nvSpPr>
          <p:spPr>
            <a:xfrm>
              <a:off x="5438946" y="2616379"/>
              <a:ext cx="160302" cy="10517"/>
            </a:xfrm>
            <a:custGeom>
              <a:avLst/>
              <a:gdLst/>
              <a:ahLst/>
              <a:cxnLst/>
              <a:rect l="l" t="t" r="r" b="b"/>
              <a:pathLst>
                <a:path w="6112" h="401" extrusionOk="0">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43"/>
            <p:cNvSpPr/>
            <p:nvPr/>
          </p:nvSpPr>
          <p:spPr>
            <a:xfrm>
              <a:off x="5438946" y="2638830"/>
              <a:ext cx="25782" cy="10517"/>
            </a:xfrm>
            <a:custGeom>
              <a:avLst/>
              <a:gdLst/>
              <a:ahLst/>
              <a:cxnLst/>
              <a:rect l="l" t="t" r="r" b="b"/>
              <a:pathLst>
                <a:path w="983" h="401" extrusionOk="0">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43"/>
            <p:cNvSpPr/>
            <p:nvPr/>
          </p:nvSpPr>
          <p:spPr>
            <a:xfrm>
              <a:off x="5438946" y="2706104"/>
              <a:ext cx="25782" cy="10517"/>
            </a:xfrm>
            <a:custGeom>
              <a:avLst/>
              <a:gdLst/>
              <a:ahLst/>
              <a:cxnLst/>
              <a:rect l="l" t="t" r="r" b="b"/>
              <a:pathLst>
                <a:path w="983" h="401" extrusionOk="0">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43"/>
            <p:cNvSpPr/>
            <p:nvPr/>
          </p:nvSpPr>
          <p:spPr>
            <a:xfrm>
              <a:off x="5438946" y="2683627"/>
              <a:ext cx="25782" cy="10517"/>
            </a:xfrm>
            <a:custGeom>
              <a:avLst/>
              <a:gdLst/>
              <a:ahLst/>
              <a:cxnLst/>
              <a:rect l="l" t="t" r="r" b="b"/>
              <a:pathLst>
                <a:path w="983" h="401" extrusionOk="0">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43"/>
            <p:cNvSpPr/>
            <p:nvPr/>
          </p:nvSpPr>
          <p:spPr>
            <a:xfrm>
              <a:off x="5439576" y="2661307"/>
              <a:ext cx="24392" cy="10491"/>
            </a:xfrm>
            <a:custGeom>
              <a:avLst/>
              <a:gdLst/>
              <a:ahLst/>
              <a:cxnLst/>
              <a:rect l="l" t="t" r="r" b="b"/>
              <a:pathLst>
                <a:path w="930" h="400" extrusionOk="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43"/>
            <p:cNvSpPr/>
            <p:nvPr/>
          </p:nvSpPr>
          <p:spPr>
            <a:xfrm>
              <a:off x="5472517" y="2638830"/>
              <a:ext cx="48259" cy="10517"/>
            </a:xfrm>
            <a:custGeom>
              <a:avLst/>
              <a:gdLst/>
              <a:ahLst/>
              <a:cxnLst/>
              <a:rect l="l" t="t" r="r" b="b"/>
              <a:pathLst>
                <a:path w="1840" h="401" extrusionOk="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43"/>
            <p:cNvSpPr/>
            <p:nvPr/>
          </p:nvSpPr>
          <p:spPr>
            <a:xfrm>
              <a:off x="5473278" y="2706104"/>
              <a:ext cx="69949" cy="10517"/>
            </a:xfrm>
            <a:custGeom>
              <a:avLst/>
              <a:gdLst/>
              <a:ahLst/>
              <a:cxnLst/>
              <a:rect l="l" t="t" r="r" b="b"/>
              <a:pathLst>
                <a:path w="2667" h="401" extrusionOk="0">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43"/>
            <p:cNvSpPr/>
            <p:nvPr/>
          </p:nvSpPr>
          <p:spPr>
            <a:xfrm>
              <a:off x="5472517" y="2683627"/>
              <a:ext cx="48232" cy="10517"/>
            </a:xfrm>
            <a:custGeom>
              <a:avLst/>
              <a:gdLst/>
              <a:ahLst/>
              <a:cxnLst/>
              <a:rect l="l" t="t" r="r" b="b"/>
              <a:pathLst>
                <a:path w="1839" h="401" extrusionOk="0">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43"/>
            <p:cNvSpPr/>
            <p:nvPr/>
          </p:nvSpPr>
          <p:spPr>
            <a:xfrm>
              <a:off x="5473147" y="2661307"/>
              <a:ext cx="69450" cy="10491"/>
            </a:xfrm>
            <a:custGeom>
              <a:avLst/>
              <a:gdLst/>
              <a:ahLst/>
              <a:cxnLst/>
              <a:rect l="l" t="t" r="r" b="b"/>
              <a:pathLst>
                <a:path w="2648" h="400" extrusionOk="0">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43"/>
            <p:cNvSpPr/>
            <p:nvPr/>
          </p:nvSpPr>
          <p:spPr>
            <a:xfrm>
              <a:off x="5556681" y="2661281"/>
              <a:ext cx="41938" cy="10543"/>
            </a:xfrm>
            <a:custGeom>
              <a:avLst/>
              <a:gdLst/>
              <a:ahLst/>
              <a:cxnLst/>
              <a:rect l="l" t="t" r="r" b="b"/>
              <a:pathLst>
                <a:path w="1599" h="402" extrusionOk="0">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43"/>
            <p:cNvSpPr/>
            <p:nvPr/>
          </p:nvSpPr>
          <p:spPr>
            <a:xfrm>
              <a:off x="5556681" y="2638830"/>
              <a:ext cx="42567" cy="10517"/>
            </a:xfrm>
            <a:custGeom>
              <a:avLst/>
              <a:gdLst/>
              <a:ahLst/>
              <a:cxnLst/>
              <a:rect l="l" t="t" r="r" b="b"/>
              <a:pathLst>
                <a:path w="1623" h="401" extrusionOk="0">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43"/>
            <p:cNvSpPr/>
            <p:nvPr/>
          </p:nvSpPr>
          <p:spPr>
            <a:xfrm>
              <a:off x="5556681" y="2683627"/>
              <a:ext cx="42567" cy="10517"/>
            </a:xfrm>
            <a:custGeom>
              <a:avLst/>
              <a:gdLst/>
              <a:ahLst/>
              <a:cxnLst/>
              <a:rect l="l" t="t" r="r" b="b"/>
              <a:pathLst>
                <a:path w="1623" h="401" extrusionOk="0">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43"/>
            <p:cNvSpPr/>
            <p:nvPr/>
          </p:nvSpPr>
          <p:spPr>
            <a:xfrm>
              <a:off x="5556681" y="2706104"/>
              <a:ext cx="42567" cy="10517"/>
            </a:xfrm>
            <a:custGeom>
              <a:avLst/>
              <a:gdLst/>
              <a:ahLst/>
              <a:cxnLst/>
              <a:rect l="l" t="t" r="r" b="b"/>
              <a:pathLst>
                <a:path w="1623" h="401" extrusionOk="0">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7" name="Google Shape;12067;p43"/>
          <p:cNvGrpSpPr/>
          <p:nvPr/>
        </p:nvGrpSpPr>
        <p:grpSpPr>
          <a:xfrm>
            <a:off x="6213521" y="5954437"/>
            <a:ext cx="344040" cy="388054"/>
            <a:chOff x="5364617" y="4307843"/>
            <a:chExt cx="285985" cy="322572"/>
          </a:xfrm>
        </p:grpSpPr>
        <p:sp>
          <p:nvSpPr>
            <p:cNvPr id="12068" name="Google Shape;12068;p43"/>
            <p:cNvSpPr/>
            <p:nvPr/>
          </p:nvSpPr>
          <p:spPr>
            <a:xfrm>
              <a:off x="5374977" y="4569305"/>
              <a:ext cx="84059" cy="52271"/>
            </a:xfrm>
            <a:custGeom>
              <a:avLst/>
              <a:gdLst/>
              <a:ahLst/>
              <a:cxnLst/>
              <a:rect l="l" t="t" r="r" b="b"/>
              <a:pathLst>
                <a:path w="3205" h="1993" extrusionOk="0">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43"/>
            <p:cNvSpPr/>
            <p:nvPr/>
          </p:nvSpPr>
          <p:spPr>
            <a:xfrm>
              <a:off x="5466328" y="4489547"/>
              <a:ext cx="84085" cy="132029"/>
            </a:xfrm>
            <a:custGeom>
              <a:avLst/>
              <a:gdLst/>
              <a:ahLst/>
              <a:cxnLst/>
              <a:rect l="l" t="t" r="r" b="b"/>
              <a:pathLst>
                <a:path w="3206" h="5034" extrusionOk="0">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43"/>
            <p:cNvSpPr/>
            <p:nvPr/>
          </p:nvSpPr>
          <p:spPr>
            <a:xfrm>
              <a:off x="5557835" y="4403731"/>
              <a:ext cx="87731" cy="217846"/>
            </a:xfrm>
            <a:custGeom>
              <a:avLst/>
              <a:gdLst/>
              <a:ahLst/>
              <a:cxnLst/>
              <a:rect l="l" t="t" r="r" b="b"/>
              <a:pathLst>
                <a:path w="3345" h="8306" extrusionOk="0">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43"/>
            <p:cNvSpPr/>
            <p:nvPr/>
          </p:nvSpPr>
          <p:spPr>
            <a:xfrm>
              <a:off x="5366007" y="4395023"/>
              <a:ext cx="284595" cy="235392"/>
            </a:xfrm>
            <a:custGeom>
              <a:avLst/>
              <a:gdLst/>
              <a:ahLst/>
              <a:cxnLst/>
              <a:rect l="l" t="t" r="r" b="b"/>
              <a:pathLst>
                <a:path w="10851" h="8975" extrusionOk="0">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43"/>
            <p:cNvSpPr/>
            <p:nvPr/>
          </p:nvSpPr>
          <p:spPr>
            <a:xfrm>
              <a:off x="5384052" y="4584202"/>
              <a:ext cx="64651" cy="10255"/>
            </a:xfrm>
            <a:custGeom>
              <a:avLst/>
              <a:gdLst/>
              <a:ahLst/>
              <a:cxnLst/>
              <a:rect l="l" t="t" r="r" b="b"/>
              <a:pathLst>
                <a:path w="2465" h="391" extrusionOk="0">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43"/>
            <p:cNvSpPr/>
            <p:nvPr/>
          </p:nvSpPr>
          <p:spPr>
            <a:xfrm>
              <a:off x="5475796" y="4504576"/>
              <a:ext cx="64520" cy="10124"/>
            </a:xfrm>
            <a:custGeom>
              <a:avLst/>
              <a:gdLst/>
              <a:ahLst/>
              <a:cxnLst/>
              <a:rect l="l" t="t" r="r" b="b"/>
              <a:pathLst>
                <a:path w="2460" h="386" extrusionOk="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43"/>
            <p:cNvSpPr/>
            <p:nvPr/>
          </p:nvSpPr>
          <p:spPr>
            <a:xfrm>
              <a:off x="5567540" y="4418759"/>
              <a:ext cx="64520" cy="10255"/>
            </a:xfrm>
            <a:custGeom>
              <a:avLst/>
              <a:gdLst/>
              <a:ahLst/>
              <a:cxnLst/>
              <a:rect l="l" t="t" r="r" b="b"/>
              <a:pathLst>
                <a:path w="2460" h="391" extrusionOk="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43"/>
            <p:cNvSpPr/>
            <p:nvPr/>
          </p:nvSpPr>
          <p:spPr>
            <a:xfrm>
              <a:off x="5364617" y="4307843"/>
              <a:ext cx="237149" cy="235366"/>
            </a:xfrm>
            <a:custGeom>
              <a:avLst/>
              <a:gdLst/>
              <a:ahLst/>
              <a:cxnLst/>
              <a:rect l="l" t="t" r="r" b="b"/>
              <a:pathLst>
                <a:path w="9042" h="8974" extrusionOk="0">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43"/>
            <p:cNvSpPr/>
            <p:nvPr/>
          </p:nvSpPr>
          <p:spPr>
            <a:xfrm>
              <a:off x="5441857" y="4584202"/>
              <a:ext cx="14923" cy="10255"/>
            </a:xfrm>
            <a:custGeom>
              <a:avLst/>
              <a:gdLst/>
              <a:ahLst/>
              <a:cxnLst/>
              <a:rect l="l" t="t" r="r" b="b"/>
              <a:pathLst>
                <a:path w="569" h="391" extrusionOk="0">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43"/>
            <p:cNvSpPr/>
            <p:nvPr/>
          </p:nvSpPr>
          <p:spPr>
            <a:xfrm>
              <a:off x="5376367" y="4570590"/>
              <a:ext cx="8104" cy="49727"/>
            </a:xfrm>
            <a:custGeom>
              <a:avLst/>
              <a:gdLst/>
              <a:ahLst/>
              <a:cxnLst/>
              <a:rect l="l" t="t" r="r" b="b"/>
              <a:pathLst>
                <a:path w="309" h="1896" extrusionOk="0">
                  <a:moveTo>
                    <a:pt x="0" y="0"/>
                  </a:moveTo>
                  <a:lnTo>
                    <a:pt x="0" y="1896"/>
                  </a:lnTo>
                  <a:lnTo>
                    <a:pt x="308" y="1896"/>
                  </a:ln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43"/>
            <p:cNvSpPr/>
            <p:nvPr/>
          </p:nvSpPr>
          <p:spPr>
            <a:xfrm>
              <a:off x="5533601" y="4504576"/>
              <a:ext cx="14923" cy="10124"/>
            </a:xfrm>
            <a:custGeom>
              <a:avLst/>
              <a:gdLst/>
              <a:ahLst/>
              <a:cxnLst/>
              <a:rect l="l" t="t" r="r" b="b"/>
              <a:pathLst>
                <a:path w="569" h="386" extrusionOk="0">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43"/>
            <p:cNvSpPr/>
            <p:nvPr/>
          </p:nvSpPr>
          <p:spPr>
            <a:xfrm>
              <a:off x="5467718" y="4490937"/>
              <a:ext cx="8235" cy="129380"/>
            </a:xfrm>
            <a:custGeom>
              <a:avLst/>
              <a:gdLst/>
              <a:ahLst/>
              <a:cxnLst/>
              <a:rect l="l" t="t" r="r" b="b"/>
              <a:pathLst>
                <a:path w="314" h="4933" extrusionOk="0">
                  <a:moveTo>
                    <a:pt x="1" y="1"/>
                  </a:moveTo>
                  <a:lnTo>
                    <a:pt x="1" y="2845"/>
                  </a:lnTo>
                  <a:lnTo>
                    <a:pt x="1" y="4933"/>
                  </a:lnTo>
                  <a:lnTo>
                    <a:pt x="314" y="4933"/>
                  </a:lnTo>
                  <a:lnTo>
                    <a:pt x="314" y="2845"/>
                  </a:lnTo>
                  <a:lnTo>
                    <a:pt x="314"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43"/>
            <p:cNvSpPr/>
            <p:nvPr/>
          </p:nvSpPr>
          <p:spPr>
            <a:xfrm>
              <a:off x="5625214" y="4418759"/>
              <a:ext cx="15055" cy="10255"/>
            </a:xfrm>
            <a:custGeom>
              <a:avLst/>
              <a:gdLst/>
              <a:ahLst/>
              <a:cxnLst/>
              <a:rect l="l" t="t" r="r" b="b"/>
              <a:pathLst>
                <a:path w="574" h="391" extrusionOk="0">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43"/>
            <p:cNvSpPr/>
            <p:nvPr/>
          </p:nvSpPr>
          <p:spPr>
            <a:xfrm>
              <a:off x="5559225" y="4405121"/>
              <a:ext cx="8104" cy="215197"/>
            </a:xfrm>
            <a:custGeom>
              <a:avLst/>
              <a:gdLst/>
              <a:ahLst/>
              <a:cxnLst/>
              <a:rect l="l" t="t" r="r" b="b"/>
              <a:pathLst>
                <a:path w="309" h="8205" extrusionOk="0">
                  <a:moveTo>
                    <a:pt x="0" y="1"/>
                  </a:moveTo>
                  <a:lnTo>
                    <a:pt x="0" y="3080"/>
                  </a:lnTo>
                  <a:lnTo>
                    <a:pt x="0" y="8205"/>
                  </a:lnTo>
                  <a:lnTo>
                    <a:pt x="308" y="8205"/>
                  </a:lnTo>
                  <a:lnTo>
                    <a:pt x="308" y="3080"/>
                  </a:lnTo>
                  <a:lnTo>
                    <a:pt x="308"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2" name="Google Shape;12082;p43"/>
          <p:cNvGrpSpPr/>
          <p:nvPr/>
        </p:nvGrpSpPr>
        <p:grpSpPr>
          <a:xfrm>
            <a:off x="8829818" y="3701583"/>
            <a:ext cx="421026" cy="427904"/>
            <a:chOff x="7539428" y="2435147"/>
            <a:chExt cx="349980" cy="355697"/>
          </a:xfrm>
        </p:grpSpPr>
        <p:sp>
          <p:nvSpPr>
            <p:cNvPr id="12083" name="Google Shape;12083;p43"/>
            <p:cNvSpPr/>
            <p:nvPr/>
          </p:nvSpPr>
          <p:spPr>
            <a:xfrm>
              <a:off x="7561249" y="2635316"/>
              <a:ext cx="27932" cy="61215"/>
            </a:xfrm>
            <a:custGeom>
              <a:avLst/>
              <a:gdLst/>
              <a:ahLst/>
              <a:cxnLst/>
              <a:rect l="l" t="t" r="r" b="b"/>
              <a:pathLst>
                <a:path w="1065" h="2334" extrusionOk="0">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43"/>
            <p:cNvSpPr/>
            <p:nvPr/>
          </p:nvSpPr>
          <p:spPr>
            <a:xfrm>
              <a:off x="7572501" y="2629755"/>
              <a:ext cx="66775" cy="66775"/>
            </a:xfrm>
            <a:custGeom>
              <a:avLst/>
              <a:gdLst/>
              <a:ahLst/>
              <a:cxnLst/>
              <a:rect l="l" t="t" r="r" b="b"/>
              <a:pathLst>
                <a:path w="2546" h="2546" extrusionOk="0">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43"/>
            <p:cNvSpPr/>
            <p:nvPr/>
          </p:nvSpPr>
          <p:spPr>
            <a:xfrm>
              <a:off x="7583595" y="2713290"/>
              <a:ext cx="33466" cy="33361"/>
            </a:xfrm>
            <a:custGeom>
              <a:avLst/>
              <a:gdLst/>
              <a:ahLst/>
              <a:cxnLst/>
              <a:rect l="l" t="t" r="r" b="b"/>
              <a:pathLst>
                <a:path w="1276" h="1272" extrusionOk="0">
                  <a:moveTo>
                    <a:pt x="0" y="1"/>
                  </a:moveTo>
                  <a:lnTo>
                    <a:pt x="0" y="1271"/>
                  </a:lnTo>
                  <a:lnTo>
                    <a:pt x="1276" y="1271"/>
                  </a:lnTo>
                  <a:lnTo>
                    <a:pt x="1276"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43"/>
            <p:cNvSpPr/>
            <p:nvPr/>
          </p:nvSpPr>
          <p:spPr>
            <a:xfrm>
              <a:off x="7544595" y="2726797"/>
              <a:ext cx="111467" cy="58828"/>
            </a:xfrm>
            <a:custGeom>
              <a:avLst/>
              <a:gdLst/>
              <a:ahLst/>
              <a:cxnLst/>
              <a:rect l="l" t="t" r="r" b="b"/>
              <a:pathLst>
                <a:path w="4250" h="2243" extrusionOk="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43"/>
            <p:cNvSpPr/>
            <p:nvPr/>
          </p:nvSpPr>
          <p:spPr>
            <a:xfrm>
              <a:off x="7566809" y="2657635"/>
              <a:ext cx="66906" cy="61241"/>
            </a:xfrm>
            <a:custGeom>
              <a:avLst/>
              <a:gdLst/>
              <a:ahLst/>
              <a:cxnLst/>
              <a:rect l="l" t="t" r="r" b="b"/>
              <a:pathLst>
                <a:path w="2551" h="2335" extrusionOk="0">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43"/>
            <p:cNvSpPr/>
            <p:nvPr/>
          </p:nvSpPr>
          <p:spPr>
            <a:xfrm>
              <a:off x="7566809" y="2657635"/>
              <a:ext cx="66775" cy="59851"/>
            </a:xfrm>
            <a:custGeom>
              <a:avLst/>
              <a:gdLst/>
              <a:ahLst/>
              <a:cxnLst/>
              <a:rect l="l" t="t" r="r" b="b"/>
              <a:pathLst>
                <a:path w="2546" h="2282" extrusionOk="0">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43"/>
            <p:cNvSpPr/>
            <p:nvPr/>
          </p:nvSpPr>
          <p:spPr>
            <a:xfrm>
              <a:off x="7544595" y="2740934"/>
              <a:ext cx="22372" cy="44692"/>
            </a:xfrm>
            <a:custGeom>
              <a:avLst/>
              <a:gdLst/>
              <a:ahLst/>
              <a:cxnLst/>
              <a:rect l="l" t="t" r="r" b="b"/>
              <a:pathLst>
                <a:path w="853" h="1704" extrusionOk="0">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43"/>
            <p:cNvSpPr/>
            <p:nvPr/>
          </p:nvSpPr>
          <p:spPr>
            <a:xfrm>
              <a:off x="7633690" y="2740934"/>
              <a:ext cx="22372" cy="44692"/>
            </a:xfrm>
            <a:custGeom>
              <a:avLst/>
              <a:gdLst/>
              <a:ahLst/>
              <a:cxnLst/>
              <a:rect l="l" t="t" r="r" b="b"/>
              <a:pathLst>
                <a:path w="853" h="1704" extrusionOk="0">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43"/>
            <p:cNvSpPr/>
            <p:nvPr/>
          </p:nvSpPr>
          <p:spPr>
            <a:xfrm>
              <a:off x="7678250" y="2445874"/>
              <a:ext cx="27906" cy="61372"/>
            </a:xfrm>
            <a:custGeom>
              <a:avLst/>
              <a:gdLst/>
              <a:ahLst/>
              <a:cxnLst/>
              <a:rect l="l" t="t" r="r" b="b"/>
              <a:pathLst>
                <a:path w="1064" h="2340" extrusionOk="0">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43"/>
            <p:cNvSpPr/>
            <p:nvPr/>
          </p:nvSpPr>
          <p:spPr>
            <a:xfrm>
              <a:off x="7689475" y="2440445"/>
              <a:ext cx="66775" cy="66801"/>
            </a:xfrm>
            <a:custGeom>
              <a:avLst/>
              <a:gdLst/>
              <a:ahLst/>
              <a:cxnLst/>
              <a:rect l="l" t="t" r="r" b="b"/>
              <a:pathLst>
                <a:path w="2546" h="2547" extrusionOk="0">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43"/>
            <p:cNvSpPr/>
            <p:nvPr/>
          </p:nvSpPr>
          <p:spPr>
            <a:xfrm>
              <a:off x="7700570" y="2523875"/>
              <a:ext cx="33361" cy="33466"/>
            </a:xfrm>
            <a:custGeom>
              <a:avLst/>
              <a:gdLst/>
              <a:ahLst/>
              <a:cxnLst/>
              <a:rect l="l" t="t" r="r" b="b"/>
              <a:pathLst>
                <a:path w="1272" h="1276" extrusionOk="0">
                  <a:moveTo>
                    <a:pt x="1" y="0"/>
                  </a:moveTo>
                  <a:lnTo>
                    <a:pt x="1" y="1276"/>
                  </a:lnTo>
                  <a:lnTo>
                    <a:pt x="1271" y="1276"/>
                  </a:lnTo>
                  <a:lnTo>
                    <a:pt x="1271"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43"/>
            <p:cNvSpPr/>
            <p:nvPr/>
          </p:nvSpPr>
          <p:spPr>
            <a:xfrm>
              <a:off x="7661701" y="2537382"/>
              <a:ext cx="111336" cy="58959"/>
            </a:xfrm>
            <a:custGeom>
              <a:avLst/>
              <a:gdLst/>
              <a:ahLst/>
              <a:cxnLst/>
              <a:rect l="l" t="t" r="r" b="b"/>
              <a:pathLst>
                <a:path w="4245" h="2248" extrusionOk="0">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43"/>
            <p:cNvSpPr/>
            <p:nvPr/>
          </p:nvSpPr>
          <p:spPr>
            <a:xfrm>
              <a:off x="7661596" y="2551519"/>
              <a:ext cx="22215" cy="44823"/>
            </a:xfrm>
            <a:custGeom>
              <a:avLst/>
              <a:gdLst/>
              <a:ahLst/>
              <a:cxnLst/>
              <a:rect l="l" t="t" r="r" b="b"/>
              <a:pathLst>
                <a:path w="847" h="1709" extrusionOk="0">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43"/>
            <p:cNvSpPr/>
            <p:nvPr/>
          </p:nvSpPr>
          <p:spPr>
            <a:xfrm>
              <a:off x="7750690" y="2551519"/>
              <a:ext cx="22241" cy="44823"/>
            </a:xfrm>
            <a:custGeom>
              <a:avLst/>
              <a:gdLst/>
              <a:ahLst/>
              <a:cxnLst/>
              <a:rect l="l" t="t" r="r" b="b"/>
              <a:pathLst>
                <a:path w="848" h="1709" extrusionOk="0">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43"/>
            <p:cNvSpPr/>
            <p:nvPr/>
          </p:nvSpPr>
          <p:spPr>
            <a:xfrm>
              <a:off x="7683784" y="2468220"/>
              <a:ext cx="66933" cy="61241"/>
            </a:xfrm>
            <a:custGeom>
              <a:avLst/>
              <a:gdLst/>
              <a:ahLst/>
              <a:cxnLst/>
              <a:rect l="l" t="t" r="r" b="b"/>
              <a:pathLst>
                <a:path w="2552" h="2335" extrusionOk="0">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43"/>
            <p:cNvSpPr/>
            <p:nvPr/>
          </p:nvSpPr>
          <p:spPr>
            <a:xfrm>
              <a:off x="7683784" y="2468220"/>
              <a:ext cx="66801" cy="59851"/>
            </a:xfrm>
            <a:custGeom>
              <a:avLst/>
              <a:gdLst/>
              <a:ahLst/>
              <a:cxnLst/>
              <a:rect l="l" t="t" r="r" b="b"/>
              <a:pathLst>
                <a:path w="2547" h="2282" extrusionOk="0">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43"/>
            <p:cNvSpPr/>
            <p:nvPr/>
          </p:nvSpPr>
          <p:spPr>
            <a:xfrm>
              <a:off x="7811879" y="2607409"/>
              <a:ext cx="44587" cy="39027"/>
            </a:xfrm>
            <a:custGeom>
              <a:avLst/>
              <a:gdLst/>
              <a:ahLst/>
              <a:cxnLst/>
              <a:rect l="l" t="t" r="r" b="b"/>
              <a:pathLst>
                <a:path w="1700" h="1488" extrusionOk="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43"/>
            <p:cNvSpPr/>
            <p:nvPr/>
          </p:nvSpPr>
          <p:spPr>
            <a:xfrm>
              <a:off x="7811879" y="2607409"/>
              <a:ext cx="30712" cy="39027"/>
            </a:xfrm>
            <a:custGeom>
              <a:avLst/>
              <a:gdLst/>
              <a:ahLst/>
              <a:cxnLst/>
              <a:rect l="l" t="t" r="r" b="b"/>
              <a:pathLst>
                <a:path w="1171" h="1488" extrusionOk="0">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43"/>
            <p:cNvSpPr/>
            <p:nvPr/>
          </p:nvSpPr>
          <p:spPr>
            <a:xfrm>
              <a:off x="7784131" y="2707625"/>
              <a:ext cx="100215" cy="78001"/>
            </a:xfrm>
            <a:custGeom>
              <a:avLst/>
              <a:gdLst/>
              <a:ahLst/>
              <a:cxnLst/>
              <a:rect l="l" t="t" r="r" b="b"/>
              <a:pathLst>
                <a:path w="3821" h="2974" extrusionOk="0">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43"/>
            <p:cNvSpPr/>
            <p:nvPr/>
          </p:nvSpPr>
          <p:spPr>
            <a:xfrm>
              <a:off x="7784131" y="2732357"/>
              <a:ext cx="100215" cy="53268"/>
            </a:xfrm>
            <a:custGeom>
              <a:avLst/>
              <a:gdLst/>
              <a:ahLst/>
              <a:cxnLst/>
              <a:rect l="l" t="t" r="r" b="b"/>
              <a:pathLst>
                <a:path w="3821" h="2031" extrusionOk="0">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43"/>
            <p:cNvSpPr/>
            <p:nvPr/>
          </p:nvSpPr>
          <p:spPr>
            <a:xfrm>
              <a:off x="7795225" y="2629755"/>
              <a:ext cx="78027" cy="77896"/>
            </a:xfrm>
            <a:custGeom>
              <a:avLst/>
              <a:gdLst/>
              <a:ahLst/>
              <a:cxnLst/>
              <a:rect l="l" t="t" r="r" b="b"/>
              <a:pathLst>
                <a:path w="2975" h="2970" extrusionOk="0">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43"/>
            <p:cNvSpPr/>
            <p:nvPr/>
          </p:nvSpPr>
          <p:spPr>
            <a:xfrm>
              <a:off x="7809545" y="2629755"/>
              <a:ext cx="65228" cy="70080"/>
            </a:xfrm>
            <a:custGeom>
              <a:avLst/>
              <a:gdLst/>
              <a:ahLst/>
              <a:cxnLst/>
              <a:rect l="l" t="t" r="r" b="b"/>
              <a:pathLst>
                <a:path w="2487" h="2672" extrusionOk="0">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43"/>
            <p:cNvSpPr/>
            <p:nvPr/>
          </p:nvSpPr>
          <p:spPr>
            <a:xfrm>
              <a:off x="7801047" y="2664035"/>
              <a:ext cx="66644" cy="54842"/>
            </a:xfrm>
            <a:custGeom>
              <a:avLst/>
              <a:gdLst/>
              <a:ahLst/>
              <a:cxnLst/>
              <a:rect l="l" t="t" r="r" b="b"/>
              <a:pathLst>
                <a:path w="2541" h="2091" extrusionOk="0">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43"/>
            <p:cNvSpPr/>
            <p:nvPr/>
          </p:nvSpPr>
          <p:spPr>
            <a:xfrm>
              <a:off x="7801047" y="2664035"/>
              <a:ext cx="66513" cy="54343"/>
            </a:xfrm>
            <a:custGeom>
              <a:avLst/>
              <a:gdLst/>
              <a:ahLst/>
              <a:cxnLst/>
              <a:rect l="l" t="t" r="r" b="b"/>
              <a:pathLst>
                <a:path w="2536" h="2072" extrusionOk="0">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43"/>
            <p:cNvSpPr/>
            <p:nvPr/>
          </p:nvSpPr>
          <p:spPr>
            <a:xfrm>
              <a:off x="7784131" y="2748251"/>
              <a:ext cx="22241" cy="37374"/>
            </a:xfrm>
            <a:custGeom>
              <a:avLst/>
              <a:gdLst/>
              <a:ahLst/>
              <a:cxnLst/>
              <a:rect l="l" t="t" r="r" b="b"/>
              <a:pathLst>
                <a:path w="848" h="1425" extrusionOk="0">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43"/>
            <p:cNvSpPr/>
            <p:nvPr/>
          </p:nvSpPr>
          <p:spPr>
            <a:xfrm>
              <a:off x="7862000" y="2748251"/>
              <a:ext cx="22346" cy="37374"/>
            </a:xfrm>
            <a:custGeom>
              <a:avLst/>
              <a:gdLst/>
              <a:ahLst/>
              <a:cxnLst/>
              <a:rect l="l" t="t" r="r" b="b"/>
              <a:pathLst>
                <a:path w="852" h="1425" extrusionOk="0">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43"/>
            <p:cNvSpPr/>
            <p:nvPr/>
          </p:nvSpPr>
          <p:spPr>
            <a:xfrm>
              <a:off x="7693646" y="2462922"/>
              <a:ext cx="48101" cy="16182"/>
            </a:xfrm>
            <a:custGeom>
              <a:avLst/>
              <a:gdLst/>
              <a:ahLst/>
              <a:cxnLst/>
              <a:rect l="l" t="t" r="r" b="b"/>
              <a:pathLst>
                <a:path w="1834" h="617" extrusionOk="0">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43"/>
            <p:cNvSpPr/>
            <p:nvPr/>
          </p:nvSpPr>
          <p:spPr>
            <a:xfrm>
              <a:off x="7656403" y="2435147"/>
              <a:ext cx="121827" cy="166387"/>
            </a:xfrm>
            <a:custGeom>
              <a:avLst/>
              <a:gdLst/>
              <a:ahLst/>
              <a:cxnLst/>
              <a:rect l="l" t="t" r="r" b="b"/>
              <a:pathLst>
                <a:path w="4645" h="6344" extrusionOk="0">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43"/>
            <p:cNvSpPr/>
            <p:nvPr/>
          </p:nvSpPr>
          <p:spPr>
            <a:xfrm>
              <a:off x="7678617" y="2568776"/>
              <a:ext cx="10517" cy="32758"/>
            </a:xfrm>
            <a:custGeom>
              <a:avLst/>
              <a:gdLst/>
              <a:ahLst/>
              <a:cxnLst/>
              <a:rect l="l" t="t" r="r" b="b"/>
              <a:pathLst>
                <a:path w="401" h="1249" extrusionOk="0">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43"/>
            <p:cNvSpPr/>
            <p:nvPr/>
          </p:nvSpPr>
          <p:spPr>
            <a:xfrm>
              <a:off x="7745393" y="2568776"/>
              <a:ext cx="10491" cy="32758"/>
            </a:xfrm>
            <a:custGeom>
              <a:avLst/>
              <a:gdLst/>
              <a:ahLst/>
              <a:cxnLst/>
              <a:rect l="l" t="t" r="r" b="b"/>
              <a:pathLst>
                <a:path w="400" h="1249" extrusionOk="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43"/>
            <p:cNvSpPr/>
            <p:nvPr/>
          </p:nvSpPr>
          <p:spPr>
            <a:xfrm>
              <a:off x="7576645" y="2652337"/>
              <a:ext cx="48127" cy="16077"/>
            </a:xfrm>
            <a:custGeom>
              <a:avLst/>
              <a:gdLst/>
              <a:ahLst/>
              <a:cxnLst/>
              <a:rect l="l" t="t" r="r" b="b"/>
              <a:pathLst>
                <a:path w="1835" h="613" extrusionOk="0">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43"/>
            <p:cNvSpPr/>
            <p:nvPr/>
          </p:nvSpPr>
          <p:spPr>
            <a:xfrm>
              <a:off x="7539428" y="2624457"/>
              <a:ext cx="121801" cy="166387"/>
            </a:xfrm>
            <a:custGeom>
              <a:avLst/>
              <a:gdLst/>
              <a:ahLst/>
              <a:cxnLst/>
              <a:rect l="l" t="t" r="r" b="b"/>
              <a:pathLst>
                <a:path w="4644" h="6344" extrusionOk="0">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43"/>
            <p:cNvSpPr/>
            <p:nvPr/>
          </p:nvSpPr>
          <p:spPr>
            <a:xfrm>
              <a:off x="7561643" y="2758113"/>
              <a:ext cx="10491" cy="32732"/>
            </a:xfrm>
            <a:custGeom>
              <a:avLst/>
              <a:gdLst/>
              <a:ahLst/>
              <a:cxnLst/>
              <a:rect l="l" t="t" r="r" b="b"/>
              <a:pathLst>
                <a:path w="400" h="1248" extrusionOk="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43"/>
            <p:cNvSpPr/>
            <p:nvPr/>
          </p:nvSpPr>
          <p:spPr>
            <a:xfrm>
              <a:off x="7628523" y="2758113"/>
              <a:ext cx="10491" cy="32732"/>
            </a:xfrm>
            <a:custGeom>
              <a:avLst/>
              <a:gdLst/>
              <a:ahLst/>
              <a:cxnLst/>
              <a:rect l="l" t="t" r="r" b="b"/>
              <a:pathLst>
                <a:path w="400" h="1248" extrusionOk="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43"/>
            <p:cNvSpPr/>
            <p:nvPr/>
          </p:nvSpPr>
          <p:spPr>
            <a:xfrm>
              <a:off x="7778833" y="2602243"/>
              <a:ext cx="110575" cy="188602"/>
            </a:xfrm>
            <a:custGeom>
              <a:avLst/>
              <a:gdLst/>
              <a:ahLst/>
              <a:cxnLst/>
              <a:rect l="l" t="t" r="r" b="b"/>
              <a:pathLst>
                <a:path w="4216" h="7191" extrusionOk="0">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43"/>
            <p:cNvSpPr/>
            <p:nvPr/>
          </p:nvSpPr>
          <p:spPr>
            <a:xfrm>
              <a:off x="7801152" y="2765037"/>
              <a:ext cx="10517" cy="25808"/>
            </a:xfrm>
            <a:custGeom>
              <a:avLst/>
              <a:gdLst/>
              <a:ahLst/>
              <a:cxnLst/>
              <a:rect l="l" t="t" r="r" b="b"/>
              <a:pathLst>
                <a:path w="401" h="984" extrusionOk="0">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43"/>
            <p:cNvSpPr/>
            <p:nvPr/>
          </p:nvSpPr>
          <p:spPr>
            <a:xfrm>
              <a:off x="7856807" y="2765037"/>
              <a:ext cx="10517" cy="25808"/>
            </a:xfrm>
            <a:custGeom>
              <a:avLst/>
              <a:gdLst/>
              <a:ahLst/>
              <a:cxnLst/>
              <a:rect l="l" t="t" r="r" b="b"/>
              <a:pathLst>
                <a:path w="401" h="984" extrusionOk="0">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43"/>
            <p:cNvSpPr/>
            <p:nvPr/>
          </p:nvSpPr>
          <p:spPr>
            <a:xfrm>
              <a:off x="7648429" y="2613442"/>
              <a:ext cx="136094" cy="110654"/>
            </a:xfrm>
            <a:custGeom>
              <a:avLst/>
              <a:gdLst/>
              <a:ahLst/>
              <a:cxnLst/>
              <a:rect l="l" t="t" r="r" b="b"/>
              <a:pathLst>
                <a:path w="5189" h="4219" extrusionOk="0">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1" name="Google Shape;12121;p43"/>
          <p:cNvGrpSpPr/>
          <p:nvPr/>
        </p:nvGrpSpPr>
        <p:grpSpPr>
          <a:xfrm>
            <a:off x="7310257" y="5932887"/>
            <a:ext cx="270587" cy="434025"/>
            <a:chOff x="6276285" y="4289930"/>
            <a:chExt cx="224927" cy="360785"/>
          </a:xfrm>
        </p:grpSpPr>
        <p:sp>
          <p:nvSpPr>
            <p:cNvPr id="12122" name="Google Shape;12122;p43"/>
            <p:cNvSpPr/>
            <p:nvPr/>
          </p:nvSpPr>
          <p:spPr>
            <a:xfrm>
              <a:off x="6292940" y="4329035"/>
              <a:ext cx="191487" cy="202817"/>
            </a:xfrm>
            <a:custGeom>
              <a:avLst/>
              <a:gdLst/>
              <a:ahLst/>
              <a:cxnLst/>
              <a:rect l="l" t="t" r="r" b="b"/>
              <a:pathLst>
                <a:path w="7301" h="7733" extrusionOk="0">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43"/>
            <p:cNvSpPr/>
            <p:nvPr/>
          </p:nvSpPr>
          <p:spPr>
            <a:xfrm>
              <a:off x="6292940" y="4329035"/>
              <a:ext cx="191487" cy="22477"/>
            </a:xfrm>
            <a:custGeom>
              <a:avLst/>
              <a:gdLst/>
              <a:ahLst/>
              <a:cxnLst/>
              <a:rect l="l" t="t" r="r" b="b"/>
              <a:pathLst>
                <a:path w="7301" h="857" extrusionOk="0">
                  <a:moveTo>
                    <a:pt x="1" y="0"/>
                  </a:moveTo>
                  <a:lnTo>
                    <a:pt x="1" y="857"/>
                  </a:lnTo>
                  <a:lnTo>
                    <a:pt x="7300" y="857"/>
                  </a:lnTo>
                  <a:lnTo>
                    <a:pt x="7300"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43"/>
            <p:cNvSpPr/>
            <p:nvPr/>
          </p:nvSpPr>
          <p:spPr>
            <a:xfrm>
              <a:off x="6281583" y="4312118"/>
              <a:ext cx="214069" cy="22503"/>
            </a:xfrm>
            <a:custGeom>
              <a:avLst/>
              <a:gdLst/>
              <a:ahLst/>
              <a:cxnLst/>
              <a:rect l="l" t="t" r="r" b="b"/>
              <a:pathLst>
                <a:path w="8162" h="858" extrusionOk="0">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43"/>
            <p:cNvSpPr/>
            <p:nvPr/>
          </p:nvSpPr>
          <p:spPr>
            <a:xfrm>
              <a:off x="6276285" y="4289930"/>
              <a:ext cx="224927" cy="360785"/>
            </a:xfrm>
            <a:custGeom>
              <a:avLst/>
              <a:gdLst/>
              <a:ahLst/>
              <a:cxnLst/>
              <a:rect l="l" t="t" r="r" b="b"/>
              <a:pathLst>
                <a:path w="8576" h="13756" extrusionOk="0">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43"/>
            <p:cNvSpPr/>
            <p:nvPr/>
          </p:nvSpPr>
          <p:spPr>
            <a:xfrm>
              <a:off x="6312846" y="4379890"/>
              <a:ext cx="148736" cy="106903"/>
            </a:xfrm>
            <a:custGeom>
              <a:avLst/>
              <a:gdLst/>
              <a:ahLst/>
              <a:cxnLst/>
              <a:rect l="l" t="t" r="r" b="b"/>
              <a:pathLst>
                <a:path w="5671" h="4076" extrusionOk="0">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7" name="Google Shape;12127;p43"/>
          <p:cNvGrpSpPr/>
          <p:nvPr/>
        </p:nvGrpSpPr>
        <p:grpSpPr>
          <a:xfrm>
            <a:off x="7760563" y="5996779"/>
            <a:ext cx="428756" cy="334953"/>
            <a:chOff x="6650604" y="4343041"/>
            <a:chExt cx="356405" cy="278431"/>
          </a:xfrm>
        </p:grpSpPr>
        <p:sp>
          <p:nvSpPr>
            <p:cNvPr id="12128" name="Google Shape;12128;p43"/>
            <p:cNvSpPr/>
            <p:nvPr/>
          </p:nvSpPr>
          <p:spPr>
            <a:xfrm>
              <a:off x="6711688" y="4354397"/>
              <a:ext cx="284096" cy="17310"/>
            </a:xfrm>
            <a:custGeom>
              <a:avLst/>
              <a:gdLst/>
              <a:ahLst/>
              <a:cxnLst/>
              <a:rect l="l" t="t" r="r" b="b"/>
              <a:pathLst>
                <a:path w="10832" h="660" extrusionOk="0">
                  <a:moveTo>
                    <a:pt x="0" y="1"/>
                  </a:moveTo>
                  <a:lnTo>
                    <a:pt x="0" y="660"/>
                  </a:lnTo>
                  <a:lnTo>
                    <a:pt x="10831" y="660"/>
                  </a:lnTo>
                  <a:lnTo>
                    <a:pt x="10831"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43"/>
            <p:cNvSpPr/>
            <p:nvPr/>
          </p:nvSpPr>
          <p:spPr>
            <a:xfrm>
              <a:off x="6793334" y="4550631"/>
              <a:ext cx="202319" cy="17074"/>
            </a:xfrm>
            <a:custGeom>
              <a:avLst/>
              <a:gdLst/>
              <a:ahLst/>
              <a:cxnLst/>
              <a:rect l="l" t="t" r="r" b="b"/>
              <a:pathLst>
                <a:path w="7714" h="651" extrusionOk="0">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43"/>
            <p:cNvSpPr/>
            <p:nvPr/>
          </p:nvSpPr>
          <p:spPr>
            <a:xfrm>
              <a:off x="6816546" y="4465077"/>
              <a:ext cx="22608" cy="52901"/>
            </a:xfrm>
            <a:custGeom>
              <a:avLst/>
              <a:gdLst/>
              <a:ahLst/>
              <a:cxnLst/>
              <a:rect l="l" t="t" r="r" b="b"/>
              <a:pathLst>
                <a:path w="862" h="2017" extrusionOk="0">
                  <a:moveTo>
                    <a:pt x="1" y="0"/>
                  </a:moveTo>
                  <a:lnTo>
                    <a:pt x="1" y="2017"/>
                  </a:lnTo>
                  <a:lnTo>
                    <a:pt x="862" y="2017"/>
                  </a:lnTo>
                  <a:lnTo>
                    <a:pt x="862"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43"/>
            <p:cNvSpPr/>
            <p:nvPr/>
          </p:nvSpPr>
          <p:spPr>
            <a:xfrm>
              <a:off x="6856936" y="4439584"/>
              <a:ext cx="22608" cy="76506"/>
            </a:xfrm>
            <a:custGeom>
              <a:avLst/>
              <a:gdLst/>
              <a:ahLst/>
              <a:cxnLst/>
              <a:rect l="l" t="t" r="r" b="b"/>
              <a:pathLst>
                <a:path w="862" h="2917" extrusionOk="0">
                  <a:moveTo>
                    <a:pt x="0" y="0"/>
                  </a:moveTo>
                  <a:lnTo>
                    <a:pt x="0" y="2916"/>
                  </a:lnTo>
                  <a:lnTo>
                    <a:pt x="862" y="2916"/>
                  </a:lnTo>
                  <a:lnTo>
                    <a:pt x="86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43"/>
            <p:cNvSpPr/>
            <p:nvPr/>
          </p:nvSpPr>
          <p:spPr>
            <a:xfrm>
              <a:off x="6897326" y="4453852"/>
              <a:ext cx="21480" cy="62238"/>
            </a:xfrm>
            <a:custGeom>
              <a:avLst/>
              <a:gdLst/>
              <a:ahLst/>
              <a:cxnLst/>
              <a:rect l="l" t="t" r="r" b="b"/>
              <a:pathLst>
                <a:path w="819" h="2373" extrusionOk="0">
                  <a:moveTo>
                    <a:pt x="0" y="0"/>
                  </a:moveTo>
                  <a:lnTo>
                    <a:pt x="0" y="2372"/>
                  </a:lnTo>
                  <a:lnTo>
                    <a:pt x="818" y="2372"/>
                  </a:lnTo>
                  <a:lnTo>
                    <a:pt x="818"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43"/>
            <p:cNvSpPr/>
            <p:nvPr/>
          </p:nvSpPr>
          <p:spPr>
            <a:xfrm>
              <a:off x="6937822" y="4407403"/>
              <a:ext cx="22634" cy="108818"/>
            </a:xfrm>
            <a:custGeom>
              <a:avLst/>
              <a:gdLst/>
              <a:ahLst/>
              <a:cxnLst/>
              <a:rect l="l" t="t" r="r" b="b"/>
              <a:pathLst>
                <a:path w="863" h="4149" extrusionOk="0">
                  <a:moveTo>
                    <a:pt x="1" y="0"/>
                  </a:moveTo>
                  <a:lnTo>
                    <a:pt x="1" y="4148"/>
                  </a:lnTo>
                  <a:lnTo>
                    <a:pt x="862" y="4148"/>
                  </a:lnTo>
                  <a:lnTo>
                    <a:pt x="862"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43"/>
            <p:cNvSpPr/>
            <p:nvPr/>
          </p:nvSpPr>
          <p:spPr>
            <a:xfrm>
              <a:off x="6721025" y="4376979"/>
              <a:ext cx="265422" cy="165732"/>
            </a:xfrm>
            <a:custGeom>
              <a:avLst/>
              <a:gdLst/>
              <a:ahLst/>
              <a:cxnLst/>
              <a:rect l="l" t="t" r="r" b="b"/>
              <a:pathLst>
                <a:path w="10120" h="6319" extrusionOk="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43"/>
            <p:cNvSpPr/>
            <p:nvPr/>
          </p:nvSpPr>
          <p:spPr>
            <a:xfrm>
              <a:off x="6720894" y="4371681"/>
              <a:ext cx="265553" cy="105671"/>
            </a:xfrm>
            <a:custGeom>
              <a:avLst/>
              <a:gdLst/>
              <a:ahLst/>
              <a:cxnLst/>
              <a:rect l="l" t="t" r="r" b="b"/>
              <a:pathLst>
                <a:path w="10125" h="4029" extrusionOk="0">
                  <a:moveTo>
                    <a:pt x="0" y="1"/>
                  </a:moveTo>
                  <a:lnTo>
                    <a:pt x="0" y="4028"/>
                  </a:lnTo>
                  <a:lnTo>
                    <a:pt x="318" y="4028"/>
                  </a:lnTo>
                  <a:lnTo>
                    <a:pt x="318" y="487"/>
                  </a:lnTo>
                  <a:lnTo>
                    <a:pt x="10124" y="487"/>
                  </a:lnTo>
                  <a:lnTo>
                    <a:pt x="1012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43"/>
            <p:cNvSpPr/>
            <p:nvPr/>
          </p:nvSpPr>
          <p:spPr>
            <a:xfrm>
              <a:off x="6711688" y="4354397"/>
              <a:ext cx="8970" cy="11383"/>
            </a:xfrm>
            <a:custGeom>
              <a:avLst/>
              <a:gdLst/>
              <a:ahLst/>
              <a:cxnLst/>
              <a:rect l="l" t="t" r="r" b="b"/>
              <a:pathLst>
                <a:path w="342" h="434" extrusionOk="0">
                  <a:moveTo>
                    <a:pt x="0" y="1"/>
                  </a:moveTo>
                  <a:lnTo>
                    <a:pt x="0" y="434"/>
                  </a:lnTo>
                  <a:lnTo>
                    <a:pt x="342" y="434"/>
                  </a:lnTo>
                  <a:lnTo>
                    <a:pt x="34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43"/>
            <p:cNvSpPr/>
            <p:nvPr/>
          </p:nvSpPr>
          <p:spPr>
            <a:xfrm>
              <a:off x="6793334" y="4555064"/>
              <a:ext cx="10622" cy="10360"/>
            </a:xfrm>
            <a:custGeom>
              <a:avLst/>
              <a:gdLst/>
              <a:ahLst/>
              <a:cxnLst/>
              <a:rect l="l" t="t" r="r" b="b"/>
              <a:pathLst>
                <a:path w="405" h="395" extrusionOk="0">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43"/>
            <p:cNvSpPr/>
            <p:nvPr/>
          </p:nvSpPr>
          <p:spPr>
            <a:xfrm>
              <a:off x="6661698" y="4488551"/>
              <a:ext cx="121932" cy="121801"/>
            </a:xfrm>
            <a:custGeom>
              <a:avLst/>
              <a:gdLst/>
              <a:ahLst/>
              <a:cxnLst/>
              <a:rect l="l" t="t" r="r" b="b"/>
              <a:pathLst>
                <a:path w="4649" h="4644" extrusionOk="0">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43"/>
            <p:cNvSpPr/>
            <p:nvPr/>
          </p:nvSpPr>
          <p:spPr>
            <a:xfrm>
              <a:off x="6650604" y="4343041"/>
              <a:ext cx="356405" cy="278431"/>
            </a:xfrm>
            <a:custGeom>
              <a:avLst/>
              <a:gdLst/>
              <a:ahLst/>
              <a:cxnLst/>
              <a:rect l="l" t="t" r="r" b="b"/>
              <a:pathLst>
                <a:path w="13589" h="10616" extrusionOk="0">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43"/>
            <p:cNvSpPr/>
            <p:nvPr/>
          </p:nvSpPr>
          <p:spPr>
            <a:xfrm>
              <a:off x="6810880" y="4455740"/>
              <a:ext cx="33833" cy="71706"/>
            </a:xfrm>
            <a:custGeom>
              <a:avLst/>
              <a:gdLst/>
              <a:ahLst/>
              <a:cxnLst/>
              <a:rect l="l" t="t" r="r" b="b"/>
              <a:pathLst>
                <a:path w="1290" h="2734" extrusionOk="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43"/>
            <p:cNvSpPr/>
            <p:nvPr/>
          </p:nvSpPr>
          <p:spPr>
            <a:xfrm>
              <a:off x="6851245" y="4428359"/>
              <a:ext cx="33991" cy="99087"/>
            </a:xfrm>
            <a:custGeom>
              <a:avLst/>
              <a:gdLst/>
              <a:ahLst/>
              <a:cxnLst/>
              <a:rect l="l" t="t" r="r" b="b"/>
              <a:pathLst>
                <a:path w="1296" h="3778" extrusionOk="0">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43"/>
            <p:cNvSpPr/>
            <p:nvPr/>
          </p:nvSpPr>
          <p:spPr>
            <a:xfrm>
              <a:off x="6891766" y="4442600"/>
              <a:ext cx="33833" cy="84846"/>
            </a:xfrm>
            <a:custGeom>
              <a:avLst/>
              <a:gdLst/>
              <a:ahLst/>
              <a:cxnLst/>
              <a:rect l="l" t="t" r="r" b="b"/>
              <a:pathLst>
                <a:path w="1290" h="3235" extrusionOk="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43"/>
            <p:cNvSpPr/>
            <p:nvPr/>
          </p:nvSpPr>
          <p:spPr>
            <a:xfrm>
              <a:off x="6932156" y="4396046"/>
              <a:ext cx="33965" cy="131400"/>
            </a:xfrm>
            <a:custGeom>
              <a:avLst/>
              <a:gdLst/>
              <a:ahLst/>
              <a:cxnLst/>
              <a:rect l="l" t="t" r="r" b="b"/>
              <a:pathLst>
                <a:path w="1295" h="5010" extrusionOk="0">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43"/>
            <p:cNvSpPr/>
            <p:nvPr/>
          </p:nvSpPr>
          <p:spPr>
            <a:xfrm>
              <a:off x="6736526" y="4410183"/>
              <a:ext cx="45610" cy="11383"/>
            </a:xfrm>
            <a:custGeom>
              <a:avLst/>
              <a:gdLst/>
              <a:ahLst/>
              <a:cxnLst/>
              <a:rect l="l" t="t" r="r" b="b"/>
              <a:pathLst>
                <a:path w="1739" h="434" extrusionOk="0">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43"/>
            <p:cNvSpPr/>
            <p:nvPr/>
          </p:nvSpPr>
          <p:spPr>
            <a:xfrm>
              <a:off x="6736526" y="4428096"/>
              <a:ext cx="62002" cy="11278"/>
            </a:xfrm>
            <a:custGeom>
              <a:avLst/>
              <a:gdLst/>
              <a:ahLst/>
              <a:cxnLst/>
              <a:rect l="l" t="t" r="r" b="b"/>
              <a:pathLst>
                <a:path w="2364" h="430" extrusionOk="0">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43"/>
            <p:cNvSpPr/>
            <p:nvPr/>
          </p:nvSpPr>
          <p:spPr>
            <a:xfrm>
              <a:off x="6737286" y="4445774"/>
              <a:ext cx="60612" cy="11252"/>
            </a:xfrm>
            <a:custGeom>
              <a:avLst/>
              <a:gdLst/>
              <a:ahLst/>
              <a:cxnLst/>
              <a:rect l="l" t="t" r="r" b="b"/>
              <a:pathLst>
                <a:path w="2311" h="429" extrusionOk="0">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43"/>
            <p:cNvSpPr/>
            <p:nvPr/>
          </p:nvSpPr>
          <p:spPr>
            <a:xfrm>
              <a:off x="6737286" y="4463556"/>
              <a:ext cx="60612" cy="11252"/>
            </a:xfrm>
            <a:custGeom>
              <a:avLst/>
              <a:gdLst/>
              <a:ahLst/>
              <a:cxnLst/>
              <a:rect l="l" t="t" r="r" b="b"/>
              <a:pathLst>
                <a:path w="2311" h="429" extrusionOk="0">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43"/>
            <p:cNvSpPr/>
            <p:nvPr/>
          </p:nvSpPr>
          <p:spPr>
            <a:xfrm>
              <a:off x="6680766" y="4514280"/>
              <a:ext cx="39027" cy="70080"/>
            </a:xfrm>
            <a:custGeom>
              <a:avLst/>
              <a:gdLst/>
              <a:ahLst/>
              <a:cxnLst/>
              <a:rect l="l" t="t" r="r" b="b"/>
              <a:pathLst>
                <a:path w="1488" h="2672" extrusionOk="0">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43"/>
            <p:cNvSpPr/>
            <p:nvPr/>
          </p:nvSpPr>
          <p:spPr>
            <a:xfrm>
              <a:off x="6687323" y="4514332"/>
              <a:ext cx="77004" cy="70395"/>
            </a:xfrm>
            <a:custGeom>
              <a:avLst/>
              <a:gdLst/>
              <a:ahLst/>
              <a:cxnLst/>
              <a:rect l="l" t="t" r="r" b="b"/>
              <a:pathLst>
                <a:path w="2936" h="2684" extrusionOk="0">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0" name="Google Shape;12150;p43"/>
          <p:cNvGrpSpPr/>
          <p:nvPr/>
        </p:nvGrpSpPr>
        <p:grpSpPr>
          <a:xfrm>
            <a:off x="6721976" y="5955320"/>
            <a:ext cx="388054" cy="386413"/>
            <a:chOff x="5787274" y="4308578"/>
            <a:chExt cx="322572" cy="321208"/>
          </a:xfrm>
        </p:grpSpPr>
        <p:sp>
          <p:nvSpPr>
            <p:cNvPr id="12151" name="Google Shape;12151;p43"/>
            <p:cNvSpPr/>
            <p:nvPr/>
          </p:nvSpPr>
          <p:spPr>
            <a:xfrm>
              <a:off x="5791942" y="4496865"/>
              <a:ext cx="56678" cy="128252"/>
            </a:xfrm>
            <a:custGeom>
              <a:avLst/>
              <a:gdLst/>
              <a:ahLst/>
              <a:cxnLst/>
              <a:rect l="l" t="t" r="r" b="b"/>
              <a:pathLst>
                <a:path w="2161" h="4890" extrusionOk="0">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43"/>
            <p:cNvSpPr/>
            <p:nvPr/>
          </p:nvSpPr>
          <p:spPr>
            <a:xfrm>
              <a:off x="5791942" y="4496865"/>
              <a:ext cx="27014" cy="128252"/>
            </a:xfrm>
            <a:custGeom>
              <a:avLst/>
              <a:gdLst/>
              <a:ahLst/>
              <a:cxnLst/>
              <a:rect l="l" t="t" r="r" b="b"/>
              <a:pathLst>
                <a:path w="1030" h="4890" extrusionOk="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43"/>
            <p:cNvSpPr/>
            <p:nvPr/>
          </p:nvSpPr>
          <p:spPr>
            <a:xfrm>
              <a:off x="5877365" y="4465208"/>
              <a:ext cx="56704" cy="159909"/>
            </a:xfrm>
            <a:custGeom>
              <a:avLst/>
              <a:gdLst/>
              <a:ahLst/>
              <a:cxnLst/>
              <a:rect l="l" t="t" r="r" b="b"/>
              <a:pathLst>
                <a:path w="2162" h="6097" extrusionOk="0">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43"/>
            <p:cNvSpPr/>
            <p:nvPr/>
          </p:nvSpPr>
          <p:spPr>
            <a:xfrm>
              <a:off x="5877365" y="4465208"/>
              <a:ext cx="27172" cy="159909"/>
            </a:xfrm>
            <a:custGeom>
              <a:avLst/>
              <a:gdLst/>
              <a:ahLst/>
              <a:cxnLst/>
              <a:rect l="l" t="t" r="r" b="b"/>
              <a:pathLst>
                <a:path w="1036" h="6097" extrusionOk="0">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43"/>
            <p:cNvSpPr/>
            <p:nvPr/>
          </p:nvSpPr>
          <p:spPr>
            <a:xfrm>
              <a:off x="5962945" y="4433525"/>
              <a:ext cx="56678" cy="191592"/>
            </a:xfrm>
            <a:custGeom>
              <a:avLst/>
              <a:gdLst/>
              <a:ahLst/>
              <a:cxnLst/>
              <a:rect l="l" t="t" r="r" b="b"/>
              <a:pathLst>
                <a:path w="2161" h="7305" extrusionOk="0">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43"/>
            <p:cNvSpPr/>
            <p:nvPr/>
          </p:nvSpPr>
          <p:spPr>
            <a:xfrm>
              <a:off x="5962945" y="4433525"/>
              <a:ext cx="27014" cy="191592"/>
            </a:xfrm>
            <a:custGeom>
              <a:avLst/>
              <a:gdLst/>
              <a:ahLst/>
              <a:cxnLst/>
              <a:rect l="l" t="t" r="r" b="b"/>
              <a:pathLst>
                <a:path w="1030" h="7305" extrusionOk="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43"/>
            <p:cNvSpPr/>
            <p:nvPr/>
          </p:nvSpPr>
          <p:spPr>
            <a:xfrm>
              <a:off x="6048499" y="4401843"/>
              <a:ext cx="56573" cy="223275"/>
            </a:xfrm>
            <a:custGeom>
              <a:avLst/>
              <a:gdLst/>
              <a:ahLst/>
              <a:cxnLst/>
              <a:rect l="l" t="t" r="r" b="b"/>
              <a:pathLst>
                <a:path w="2157" h="8513" extrusionOk="0">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43"/>
            <p:cNvSpPr/>
            <p:nvPr/>
          </p:nvSpPr>
          <p:spPr>
            <a:xfrm>
              <a:off x="6048499" y="4401843"/>
              <a:ext cx="27041" cy="223275"/>
            </a:xfrm>
            <a:custGeom>
              <a:avLst/>
              <a:gdLst/>
              <a:ahLst/>
              <a:cxnLst/>
              <a:rect l="l" t="t" r="r" b="b"/>
              <a:pathLst>
                <a:path w="1031" h="8513" extrusionOk="0">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43"/>
            <p:cNvSpPr/>
            <p:nvPr/>
          </p:nvSpPr>
          <p:spPr>
            <a:xfrm>
              <a:off x="5805554" y="4313246"/>
              <a:ext cx="290811" cy="117289"/>
            </a:xfrm>
            <a:custGeom>
              <a:avLst/>
              <a:gdLst/>
              <a:ahLst/>
              <a:cxnLst/>
              <a:rect l="l" t="t" r="r" b="b"/>
              <a:pathLst>
                <a:path w="11088" h="4472" extrusionOk="0">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43"/>
            <p:cNvSpPr/>
            <p:nvPr/>
          </p:nvSpPr>
          <p:spPr>
            <a:xfrm>
              <a:off x="5787274" y="4492196"/>
              <a:ext cx="66146" cy="137589"/>
            </a:xfrm>
            <a:custGeom>
              <a:avLst/>
              <a:gdLst/>
              <a:ahLst/>
              <a:cxnLst/>
              <a:rect l="l" t="t" r="r" b="b"/>
              <a:pathLst>
                <a:path w="2522" h="5246" extrusionOk="0">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43"/>
            <p:cNvSpPr/>
            <p:nvPr/>
          </p:nvSpPr>
          <p:spPr>
            <a:xfrm>
              <a:off x="5872697" y="4460409"/>
              <a:ext cx="66172" cy="169377"/>
            </a:xfrm>
            <a:custGeom>
              <a:avLst/>
              <a:gdLst/>
              <a:ahLst/>
              <a:cxnLst/>
              <a:rect l="l" t="t" r="r" b="b"/>
              <a:pathLst>
                <a:path w="2523" h="6458" extrusionOk="0">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43"/>
            <p:cNvSpPr/>
            <p:nvPr/>
          </p:nvSpPr>
          <p:spPr>
            <a:xfrm>
              <a:off x="5958277" y="4428726"/>
              <a:ext cx="66015" cy="201060"/>
            </a:xfrm>
            <a:custGeom>
              <a:avLst/>
              <a:gdLst/>
              <a:ahLst/>
              <a:cxnLst/>
              <a:rect l="l" t="t" r="r" b="b"/>
              <a:pathLst>
                <a:path w="2517" h="7666" extrusionOk="0">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43"/>
            <p:cNvSpPr/>
            <p:nvPr/>
          </p:nvSpPr>
          <p:spPr>
            <a:xfrm>
              <a:off x="6043831" y="4397043"/>
              <a:ext cx="66015" cy="232743"/>
            </a:xfrm>
            <a:custGeom>
              <a:avLst/>
              <a:gdLst/>
              <a:ahLst/>
              <a:cxnLst/>
              <a:rect l="l" t="t" r="r" b="b"/>
              <a:pathLst>
                <a:path w="2517" h="8874" extrusionOk="0">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43"/>
            <p:cNvSpPr/>
            <p:nvPr/>
          </p:nvSpPr>
          <p:spPr>
            <a:xfrm>
              <a:off x="5848856" y="4308578"/>
              <a:ext cx="252912" cy="90144"/>
            </a:xfrm>
            <a:custGeom>
              <a:avLst/>
              <a:gdLst/>
              <a:ahLst/>
              <a:cxnLst/>
              <a:rect l="l" t="t" r="r" b="b"/>
              <a:pathLst>
                <a:path w="9643" h="3437" extrusionOk="0">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43"/>
            <p:cNvSpPr/>
            <p:nvPr/>
          </p:nvSpPr>
          <p:spPr>
            <a:xfrm>
              <a:off x="5800886" y="4390722"/>
              <a:ext cx="194975" cy="44482"/>
            </a:xfrm>
            <a:custGeom>
              <a:avLst/>
              <a:gdLst/>
              <a:ahLst/>
              <a:cxnLst/>
              <a:rect l="l" t="t" r="r" b="b"/>
              <a:pathLst>
                <a:path w="7434" h="1696" extrusionOk="0">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6" name="Google Shape;12166;p43"/>
          <p:cNvGrpSpPr/>
          <p:nvPr/>
        </p:nvGrpSpPr>
        <p:grpSpPr>
          <a:xfrm>
            <a:off x="8348686" y="5932571"/>
            <a:ext cx="304600" cy="433583"/>
            <a:chOff x="7139485" y="4289668"/>
            <a:chExt cx="253200" cy="360418"/>
          </a:xfrm>
        </p:grpSpPr>
        <p:sp>
          <p:nvSpPr>
            <p:cNvPr id="12167" name="Google Shape;12167;p43"/>
            <p:cNvSpPr/>
            <p:nvPr/>
          </p:nvSpPr>
          <p:spPr>
            <a:xfrm>
              <a:off x="7243477" y="4402105"/>
              <a:ext cx="50881" cy="50750"/>
            </a:xfrm>
            <a:custGeom>
              <a:avLst/>
              <a:gdLst/>
              <a:ahLst/>
              <a:cxnLst/>
              <a:rect l="l" t="t" r="r" b="b"/>
              <a:pathLst>
                <a:path w="1940" h="1935" extrusionOk="0">
                  <a:moveTo>
                    <a:pt x="1" y="0"/>
                  </a:moveTo>
                  <a:lnTo>
                    <a:pt x="1" y="1935"/>
                  </a:lnTo>
                  <a:lnTo>
                    <a:pt x="1940" y="1935"/>
                  </a:lnTo>
                  <a:lnTo>
                    <a:pt x="1940"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43"/>
            <p:cNvSpPr/>
            <p:nvPr/>
          </p:nvSpPr>
          <p:spPr>
            <a:xfrm>
              <a:off x="7243477" y="4402105"/>
              <a:ext cx="50881" cy="33912"/>
            </a:xfrm>
            <a:custGeom>
              <a:avLst/>
              <a:gdLst/>
              <a:ahLst/>
              <a:cxnLst/>
              <a:rect l="l" t="t" r="r" b="b"/>
              <a:pathLst>
                <a:path w="1940" h="1293" extrusionOk="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43"/>
            <p:cNvSpPr/>
            <p:nvPr/>
          </p:nvSpPr>
          <p:spPr>
            <a:xfrm>
              <a:off x="7189842" y="4435912"/>
              <a:ext cx="158152" cy="73489"/>
            </a:xfrm>
            <a:custGeom>
              <a:avLst/>
              <a:gdLst/>
              <a:ahLst/>
              <a:cxnLst/>
              <a:rect l="l" t="t" r="r" b="b"/>
              <a:pathLst>
                <a:path w="6030" h="2802" extrusionOk="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43"/>
            <p:cNvSpPr/>
            <p:nvPr/>
          </p:nvSpPr>
          <p:spPr>
            <a:xfrm>
              <a:off x="7189973" y="4456868"/>
              <a:ext cx="28168" cy="52534"/>
            </a:xfrm>
            <a:custGeom>
              <a:avLst/>
              <a:gdLst/>
              <a:ahLst/>
              <a:cxnLst/>
              <a:rect l="l" t="t" r="r" b="b"/>
              <a:pathLst>
                <a:path w="1074" h="2003" extrusionOk="0">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43"/>
            <p:cNvSpPr/>
            <p:nvPr/>
          </p:nvSpPr>
          <p:spPr>
            <a:xfrm>
              <a:off x="7319720" y="4456868"/>
              <a:ext cx="28273" cy="52534"/>
            </a:xfrm>
            <a:custGeom>
              <a:avLst/>
              <a:gdLst/>
              <a:ahLst/>
              <a:cxnLst/>
              <a:rect l="l" t="t" r="r" b="b"/>
              <a:pathLst>
                <a:path w="1078" h="2003" extrusionOk="0">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43"/>
            <p:cNvSpPr/>
            <p:nvPr/>
          </p:nvSpPr>
          <p:spPr>
            <a:xfrm>
              <a:off x="7223806" y="4334464"/>
              <a:ext cx="90380" cy="84584"/>
            </a:xfrm>
            <a:custGeom>
              <a:avLst/>
              <a:gdLst/>
              <a:ahLst/>
              <a:cxnLst/>
              <a:rect l="l" t="t" r="r" b="b"/>
              <a:pathLst>
                <a:path w="3446" h="3225" extrusionOk="0">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43"/>
            <p:cNvSpPr/>
            <p:nvPr/>
          </p:nvSpPr>
          <p:spPr>
            <a:xfrm>
              <a:off x="7223806" y="4334333"/>
              <a:ext cx="43433" cy="84584"/>
            </a:xfrm>
            <a:custGeom>
              <a:avLst/>
              <a:gdLst/>
              <a:ahLst/>
              <a:cxnLst/>
              <a:rect l="l" t="t" r="r" b="b"/>
              <a:pathLst>
                <a:path w="1656" h="3225" extrusionOk="0">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43"/>
            <p:cNvSpPr/>
            <p:nvPr/>
          </p:nvSpPr>
          <p:spPr>
            <a:xfrm>
              <a:off x="7218246" y="4294834"/>
              <a:ext cx="101605" cy="73463"/>
            </a:xfrm>
            <a:custGeom>
              <a:avLst/>
              <a:gdLst/>
              <a:ahLst/>
              <a:cxnLst/>
              <a:rect l="l" t="t" r="r" b="b"/>
              <a:pathLst>
                <a:path w="3874" h="2801" extrusionOk="0">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43"/>
            <p:cNvSpPr/>
            <p:nvPr/>
          </p:nvSpPr>
          <p:spPr>
            <a:xfrm>
              <a:off x="7218115" y="4294834"/>
              <a:ext cx="42934" cy="73463"/>
            </a:xfrm>
            <a:custGeom>
              <a:avLst/>
              <a:gdLst/>
              <a:ahLst/>
              <a:cxnLst/>
              <a:rect l="l" t="t" r="r" b="b"/>
              <a:pathLst>
                <a:path w="1637" h="2801" extrusionOk="0">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43"/>
            <p:cNvSpPr/>
            <p:nvPr/>
          </p:nvSpPr>
          <p:spPr>
            <a:xfrm>
              <a:off x="7257613" y="4622206"/>
              <a:ext cx="22608" cy="22608"/>
            </a:xfrm>
            <a:custGeom>
              <a:avLst/>
              <a:gdLst/>
              <a:ahLst/>
              <a:cxnLst/>
              <a:rect l="l" t="t" r="r" b="b"/>
              <a:pathLst>
                <a:path w="862" h="862" extrusionOk="0">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43"/>
            <p:cNvSpPr/>
            <p:nvPr/>
          </p:nvSpPr>
          <p:spPr>
            <a:xfrm>
              <a:off x="7150343" y="4622206"/>
              <a:ext cx="22634" cy="22608"/>
            </a:xfrm>
            <a:custGeom>
              <a:avLst/>
              <a:gdLst/>
              <a:ahLst/>
              <a:cxnLst/>
              <a:rect l="l" t="t" r="r" b="b"/>
              <a:pathLst>
                <a:path w="863" h="862" extrusionOk="0">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43"/>
            <p:cNvSpPr/>
            <p:nvPr/>
          </p:nvSpPr>
          <p:spPr>
            <a:xfrm>
              <a:off x="7364884" y="4622206"/>
              <a:ext cx="22608" cy="22608"/>
            </a:xfrm>
            <a:custGeom>
              <a:avLst/>
              <a:gdLst/>
              <a:ahLst/>
              <a:cxnLst/>
              <a:rect l="l" t="t" r="r" b="b"/>
              <a:pathLst>
                <a:path w="862" h="862" extrusionOk="0">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43"/>
            <p:cNvSpPr/>
            <p:nvPr/>
          </p:nvSpPr>
          <p:spPr>
            <a:xfrm>
              <a:off x="7184675" y="4289668"/>
              <a:ext cx="168748" cy="224901"/>
            </a:xfrm>
            <a:custGeom>
              <a:avLst/>
              <a:gdLst/>
              <a:ahLst/>
              <a:cxnLst/>
              <a:rect l="l" t="t" r="r" b="b"/>
              <a:pathLst>
                <a:path w="6434" h="8575" extrusionOk="0">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43"/>
            <p:cNvSpPr/>
            <p:nvPr/>
          </p:nvSpPr>
          <p:spPr>
            <a:xfrm>
              <a:off x="7263436" y="4464867"/>
              <a:ext cx="10937" cy="49990"/>
            </a:xfrm>
            <a:custGeom>
              <a:avLst/>
              <a:gdLst/>
              <a:ahLst/>
              <a:cxnLst/>
              <a:rect l="l" t="t" r="r" b="b"/>
              <a:pathLst>
                <a:path w="417" h="1906" extrusionOk="0">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43"/>
            <p:cNvSpPr/>
            <p:nvPr/>
          </p:nvSpPr>
          <p:spPr>
            <a:xfrm>
              <a:off x="7212633" y="4475516"/>
              <a:ext cx="10989" cy="39472"/>
            </a:xfrm>
            <a:custGeom>
              <a:avLst/>
              <a:gdLst/>
              <a:ahLst/>
              <a:cxnLst/>
              <a:rect l="l" t="t" r="r" b="b"/>
              <a:pathLst>
                <a:path w="419" h="1505" extrusionOk="0">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43"/>
            <p:cNvSpPr/>
            <p:nvPr/>
          </p:nvSpPr>
          <p:spPr>
            <a:xfrm>
              <a:off x="7314212" y="4475516"/>
              <a:ext cx="11016" cy="39472"/>
            </a:xfrm>
            <a:custGeom>
              <a:avLst/>
              <a:gdLst/>
              <a:ahLst/>
              <a:cxnLst/>
              <a:rect l="l" t="t" r="r" b="b"/>
              <a:pathLst>
                <a:path w="420" h="1505" extrusionOk="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43"/>
            <p:cNvSpPr/>
            <p:nvPr/>
          </p:nvSpPr>
          <p:spPr>
            <a:xfrm>
              <a:off x="7246755" y="4616882"/>
              <a:ext cx="38790" cy="33204"/>
            </a:xfrm>
            <a:custGeom>
              <a:avLst/>
              <a:gdLst/>
              <a:ahLst/>
              <a:cxnLst/>
              <a:rect l="l" t="t" r="r" b="b"/>
              <a:pathLst>
                <a:path w="1479" h="1266" extrusionOk="0">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43"/>
            <p:cNvSpPr/>
            <p:nvPr/>
          </p:nvSpPr>
          <p:spPr>
            <a:xfrm>
              <a:off x="7139485" y="4616882"/>
              <a:ext cx="38790" cy="33204"/>
            </a:xfrm>
            <a:custGeom>
              <a:avLst/>
              <a:gdLst/>
              <a:ahLst/>
              <a:cxnLst/>
              <a:rect l="l" t="t" r="r" b="b"/>
              <a:pathLst>
                <a:path w="1479" h="1266" extrusionOk="0">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43"/>
            <p:cNvSpPr/>
            <p:nvPr/>
          </p:nvSpPr>
          <p:spPr>
            <a:xfrm>
              <a:off x="7354026" y="4616882"/>
              <a:ext cx="38659" cy="33204"/>
            </a:xfrm>
            <a:custGeom>
              <a:avLst/>
              <a:gdLst/>
              <a:ahLst/>
              <a:cxnLst/>
              <a:rect l="l" t="t" r="r" b="b"/>
              <a:pathLst>
                <a:path w="1474" h="1266" extrusionOk="0">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43"/>
            <p:cNvSpPr/>
            <p:nvPr/>
          </p:nvSpPr>
          <p:spPr>
            <a:xfrm>
              <a:off x="7174315" y="4526240"/>
              <a:ext cx="189074" cy="84531"/>
            </a:xfrm>
            <a:custGeom>
              <a:avLst/>
              <a:gdLst/>
              <a:ahLst/>
              <a:cxnLst/>
              <a:rect l="l" t="t" r="r" b="b"/>
              <a:pathLst>
                <a:path w="7209" h="3223" extrusionOk="0">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43"/>
            <p:cNvSpPr/>
            <p:nvPr/>
          </p:nvSpPr>
          <p:spPr>
            <a:xfrm>
              <a:off x="7235215" y="4331028"/>
              <a:ext cx="70132" cy="25834"/>
            </a:xfrm>
            <a:custGeom>
              <a:avLst/>
              <a:gdLst/>
              <a:ahLst/>
              <a:cxnLst/>
              <a:rect l="l" t="t" r="r" b="b"/>
              <a:pathLst>
                <a:path w="2674" h="985" extrusionOk="0">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8" name="Google Shape;12188;p43"/>
          <p:cNvGrpSpPr/>
          <p:nvPr/>
        </p:nvGrpSpPr>
        <p:grpSpPr>
          <a:xfrm>
            <a:off x="8878250" y="5932414"/>
            <a:ext cx="304568" cy="433741"/>
            <a:chOff x="7579687" y="4289536"/>
            <a:chExt cx="253174" cy="360549"/>
          </a:xfrm>
        </p:grpSpPr>
        <p:sp>
          <p:nvSpPr>
            <p:cNvPr id="12189" name="Google Shape;12189;p43"/>
            <p:cNvSpPr/>
            <p:nvPr/>
          </p:nvSpPr>
          <p:spPr>
            <a:xfrm>
              <a:off x="7697816" y="4622206"/>
              <a:ext cx="22608" cy="22608"/>
            </a:xfrm>
            <a:custGeom>
              <a:avLst/>
              <a:gdLst/>
              <a:ahLst/>
              <a:cxnLst/>
              <a:rect l="l" t="t" r="r" b="b"/>
              <a:pathLst>
                <a:path w="862" h="862" extrusionOk="0">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43"/>
            <p:cNvSpPr/>
            <p:nvPr/>
          </p:nvSpPr>
          <p:spPr>
            <a:xfrm>
              <a:off x="7590545" y="4622206"/>
              <a:ext cx="22608" cy="22608"/>
            </a:xfrm>
            <a:custGeom>
              <a:avLst/>
              <a:gdLst/>
              <a:ahLst/>
              <a:cxnLst/>
              <a:rect l="l" t="t" r="r" b="b"/>
              <a:pathLst>
                <a:path w="862" h="862" extrusionOk="0">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43"/>
            <p:cNvSpPr/>
            <p:nvPr/>
          </p:nvSpPr>
          <p:spPr>
            <a:xfrm>
              <a:off x="7804955" y="4622206"/>
              <a:ext cx="22608" cy="22608"/>
            </a:xfrm>
            <a:custGeom>
              <a:avLst/>
              <a:gdLst/>
              <a:ahLst/>
              <a:cxnLst/>
              <a:rect l="l" t="t" r="r" b="b"/>
              <a:pathLst>
                <a:path w="862" h="862" extrusionOk="0">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43"/>
            <p:cNvSpPr/>
            <p:nvPr/>
          </p:nvSpPr>
          <p:spPr>
            <a:xfrm>
              <a:off x="7686459" y="4430247"/>
              <a:ext cx="45190" cy="45190"/>
            </a:xfrm>
            <a:custGeom>
              <a:avLst/>
              <a:gdLst/>
              <a:ahLst/>
              <a:cxnLst/>
              <a:rect l="l" t="t" r="r" b="b"/>
              <a:pathLst>
                <a:path w="1723" h="1723" extrusionOk="0">
                  <a:moveTo>
                    <a:pt x="0" y="0"/>
                  </a:moveTo>
                  <a:lnTo>
                    <a:pt x="0" y="1723"/>
                  </a:lnTo>
                  <a:lnTo>
                    <a:pt x="1723" y="1723"/>
                  </a:lnTo>
                  <a:lnTo>
                    <a:pt x="17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43"/>
            <p:cNvSpPr/>
            <p:nvPr/>
          </p:nvSpPr>
          <p:spPr>
            <a:xfrm>
              <a:off x="7686459" y="4430247"/>
              <a:ext cx="45190" cy="28273"/>
            </a:xfrm>
            <a:custGeom>
              <a:avLst/>
              <a:gdLst/>
              <a:ahLst/>
              <a:cxnLst/>
              <a:rect l="l" t="t" r="r" b="b"/>
              <a:pathLst>
                <a:path w="1723" h="1078" extrusionOk="0">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43"/>
            <p:cNvSpPr/>
            <p:nvPr/>
          </p:nvSpPr>
          <p:spPr>
            <a:xfrm>
              <a:off x="7680899" y="4294834"/>
              <a:ext cx="56442" cy="45216"/>
            </a:xfrm>
            <a:custGeom>
              <a:avLst/>
              <a:gdLst/>
              <a:ahLst/>
              <a:cxnLst/>
              <a:rect l="l" t="t" r="r" b="b"/>
              <a:pathLst>
                <a:path w="2152" h="1724" extrusionOk="0">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43"/>
            <p:cNvSpPr/>
            <p:nvPr/>
          </p:nvSpPr>
          <p:spPr>
            <a:xfrm>
              <a:off x="7680768" y="4294834"/>
              <a:ext cx="38397" cy="45216"/>
            </a:xfrm>
            <a:custGeom>
              <a:avLst/>
              <a:gdLst/>
              <a:ahLst/>
              <a:cxnLst/>
              <a:rect l="l" t="t" r="r" b="b"/>
              <a:pathLst>
                <a:path w="1464" h="1724" extrusionOk="0">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43"/>
            <p:cNvSpPr/>
            <p:nvPr/>
          </p:nvSpPr>
          <p:spPr>
            <a:xfrm>
              <a:off x="7652626" y="4317416"/>
              <a:ext cx="112857" cy="112988"/>
            </a:xfrm>
            <a:custGeom>
              <a:avLst/>
              <a:gdLst/>
              <a:ahLst/>
              <a:cxnLst/>
              <a:rect l="l" t="t" r="r" b="b"/>
              <a:pathLst>
                <a:path w="4303" h="4308" extrusionOk="0">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43"/>
            <p:cNvSpPr/>
            <p:nvPr/>
          </p:nvSpPr>
          <p:spPr>
            <a:xfrm>
              <a:off x="7679299" y="4317521"/>
              <a:ext cx="89960" cy="111729"/>
            </a:xfrm>
            <a:custGeom>
              <a:avLst/>
              <a:gdLst/>
              <a:ahLst/>
              <a:cxnLst/>
              <a:rect l="l" t="t" r="r" b="b"/>
              <a:pathLst>
                <a:path w="3430" h="4260" extrusionOk="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43"/>
            <p:cNvSpPr/>
            <p:nvPr/>
          </p:nvSpPr>
          <p:spPr>
            <a:xfrm>
              <a:off x="7663851" y="4357544"/>
              <a:ext cx="90380" cy="84085"/>
            </a:xfrm>
            <a:custGeom>
              <a:avLst/>
              <a:gdLst/>
              <a:ahLst/>
              <a:cxnLst/>
              <a:rect l="l" t="t" r="r" b="b"/>
              <a:pathLst>
                <a:path w="3446" h="3206" extrusionOk="0">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43"/>
            <p:cNvSpPr/>
            <p:nvPr/>
          </p:nvSpPr>
          <p:spPr>
            <a:xfrm>
              <a:off x="7635709" y="4461169"/>
              <a:ext cx="146664" cy="59458"/>
            </a:xfrm>
            <a:custGeom>
              <a:avLst/>
              <a:gdLst/>
              <a:ahLst/>
              <a:cxnLst/>
              <a:rect l="l" t="t" r="r" b="b"/>
              <a:pathLst>
                <a:path w="5592" h="2267" extrusionOk="0">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43"/>
            <p:cNvSpPr/>
            <p:nvPr/>
          </p:nvSpPr>
          <p:spPr>
            <a:xfrm>
              <a:off x="7635709" y="4480341"/>
              <a:ext cx="28299" cy="40285"/>
            </a:xfrm>
            <a:custGeom>
              <a:avLst/>
              <a:gdLst/>
              <a:ahLst/>
              <a:cxnLst/>
              <a:rect l="l" t="t" r="r" b="b"/>
              <a:pathLst>
                <a:path w="1079" h="1536" extrusionOk="0">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43"/>
            <p:cNvSpPr/>
            <p:nvPr/>
          </p:nvSpPr>
          <p:spPr>
            <a:xfrm>
              <a:off x="7754205" y="4480341"/>
              <a:ext cx="28299" cy="40285"/>
            </a:xfrm>
            <a:custGeom>
              <a:avLst/>
              <a:gdLst/>
              <a:ahLst/>
              <a:cxnLst/>
              <a:rect l="l" t="t" r="r" b="b"/>
              <a:pathLst>
                <a:path w="1079" h="1536" extrusionOk="0">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43"/>
            <p:cNvSpPr/>
            <p:nvPr/>
          </p:nvSpPr>
          <p:spPr>
            <a:xfrm>
              <a:off x="7663851" y="4357544"/>
              <a:ext cx="90380" cy="83456"/>
            </a:xfrm>
            <a:custGeom>
              <a:avLst/>
              <a:gdLst/>
              <a:ahLst/>
              <a:cxnLst/>
              <a:rect l="l" t="t" r="r" b="b"/>
              <a:pathLst>
                <a:path w="3446" h="3182" extrusionOk="0">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43"/>
            <p:cNvSpPr/>
            <p:nvPr/>
          </p:nvSpPr>
          <p:spPr>
            <a:xfrm>
              <a:off x="7630411" y="4289536"/>
              <a:ext cx="157260" cy="236388"/>
            </a:xfrm>
            <a:custGeom>
              <a:avLst/>
              <a:gdLst/>
              <a:ahLst/>
              <a:cxnLst/>
              <a:rect l="l" t="t" r="r" b="b"/>
              <a:pathLst>
                <a:path w="5996" h="9013" extrusionOk="0">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43"/>
            <p:cNvSpPr/>
            <p:nvPr/>
          </p:nvSpPr>
          <p:spPr>
            <a:xfrm>
              <a:off x="7703533" y="4486741"/>
              <a:ext cx="11016" cy="39472"/>
            </a:xfrm>
            <a:custGeom>
              <a:avLst/>
              <a:gdLst/>
              <a:ahLst/>
              <a:cxnLst/>
              <a:rect l="l" t="t" r="r" b="b"/>
              <a:pathLst>
                <a:path w="420" h="1505" extrusionOk="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43"/>
            <p:cNvSpPr/>
            <p:nvPr/>
          </p:nvSpPr>
          <p:spPr>
            <a:xfrm>
              <a:off x="7658553" y="4498674"/>
              <a:ext cx="10622" cy="26962"/>
            </a:xfrm>
            <a:custGeom>
              <a:avLst/>
              <a:gdLst/>
              <a:ahLst/>
              <a:cxnLst/>
              <a:rect l="l" t="t" r="r" b="b"/>
              <a:pathLst>
                <a:path w="405" h="1028" extrusionOk="0">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43"/>
            <p:cNvSpPr/>
            <p:nvPr/>
          </p:nvSpPr>
          <p:spPr>
            <a:xfrm>
              <a:off x="7748723" y="4498097"/>
              <a:ext cx="11016" cy="28116"/>
            </a:xfrm>
            <a:custGeom>
              <a:avLst/>
              <a:gdLst/>
              <a:ahLst/>
              <a:cxnLst/>
              <a:rect l="l" t="t" r="r" b="b"/>
              <a:pathLst>
                <a:path w="420" h="1072" extrusionOk="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43"/>
            <p:cNvSpPr/>
            <p:nvPr/>
          </p:nvSpPr>
          <p:spPr>
            <a:xfrm>
              <a:off x="7686958" y="4616882"/>
              <a:ext cx="38633" cy="33204"/>
            </a:xfrm>
            <a:custGeom>
              <a:avLst/>
              <a:gdLst/>
              <a:ahLst/>
              <a:cxnLst/>
              <a:rect l="l" t="t" r="r" b="b"/>
              <a:pathLst>
                <a:path w="1473" h="1266" extrusionOk="0">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43"/>
            <p:cNvSpPr/>
            <p:nvPr/>
          </p:nvSpPr>
          <p:spPr>
            <a:xfrm>
              <a:off x="7579687" y="4616882"/>
              <a:ext cx="38764" cy="33204"/>
            </a:xfrm>
            <a:custGeom>
              <a:avLst/>
              <a:gdLst/>
              <a:ahLst/>
              <a:cxnLst/>
              <a:rect l="l" t="t" r="r" b="b"/>
              <a:pathLst>
                <a:path w="1478" h="1266" extrusionOk="0">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43"/>
            <p:cNvSpPr/>
            <p:nvPr/>
          </p:nvSpPr>
          <p:spPr>
            <a:xfrm>
              <a:off x="7794097" y="4616882"/>
              <a:ext cx="38764" cy="33204"/>
            </a:xfrm>
            <a:custGeom>
              <a:avLst/>
              <a:gdLst/>
              <a:ahLst/>
              <a:cxnLst/>
              <a:rect l="l" t="t" r="r" b="b"/>
              <a:pathLst>
                <a:path w="1478" h="1266" extrusionOk="0">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43"/>
            <p:cNvSpPr/>
            <p:nvPr/>
          </p:nvSpPr>
          <p:spPr>
            <a:xfrm>
              <a:off x="7614937" y="4537596"/>
              <a:ext cx="188654" cy="73175"/>
            </a:xfrm>
            <a:custGeom>
              <a:avLst/>
              <a:gdLst/>
              <a:ahLst/>
              <a:cxnLst/>
              <a:rect l="l" t="t" r="r" b="b"/>
              <a:pathLst>
                <a:path w="7193" h="2790" extrusionOk="0">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1" name="Google Shape;12211;p43"/>
          <p:cNvGrpSpPr/>
          <p:nvPr/>
        </p:nvGrpSpPr>
        <p:grpSpPr>
          <a:xfrm>
            <a:off x="5661651" y="4270145"/>
            <a:ext cx="436518" cy="436360"/>
            <a:chOff x="4905872" y="2907767"/>
            <a:chExt cx="362857" cy="362726"/>
          </a:xfrm>
        </p:grpSpPr>
        <p:sp>
          <p:nvSpPr>
            <p:cNvPr id="12212" name="Google Shape;12212;p43"/>
            <p:cNvSpPr/>
            <p:nvPr/>
          </p:nvSpPr>
          <p:spPr>
            <a:xfrm>
              <a:off x="4998639" y="3063506"/>
              <a:ext cx="4328" cy="11016"/>
            </a:xfrm>
            <a:custGeom>
              <a:avLst/>
              <a:gdLst/>
              <a:ahLst/>
              <a:cxnLst/>
              <a:rect l="l" t="t" r="r" b="b"/>
              <a:pathLst>
                <a:path w="165" h="420" extrusionOk="0">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43"/>
            <p:cNvSpPr/>
            <p:nvPr/>
          </p:nvSpPr>
          <p:spPr>
            <a:xfrm>
              <a:off x="4931129" y="3063506"/>
              <a:ext cx="5324" cy="11016"/>
            </a:xfrm>
            <a:custGeom>
              <a:avLst/>
              <a:gdLst/>
              <a:ahLst/>
              <a:cxnLst/>
              <a:rect l="l" t="t" r="r" b="b"/>
              <a:pathLst>
                <a:path w="203" h="420" extrusionOk="0">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43"/>
            <p:cNvSpPr/>
            <p:nvPr/>
          </p:nvSpPr>
          <p:spPr>
            <a:xfrm>
              <a:off x="5080416" y="3203088"/>
              <a:ext cx="14530" cy="12642"/>
            </a:xfrm>
            <a:custGeom>
              <a:avLst/>
              <a:gdLst/>
              <a:ahLst/>
              <a:cxnLst/>
              <a:rect l="l" t="t" r="r" b="b"/>
              <a:pathLst>
                <a:path w="554" h="482" extrusionOk="0">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43"/>
            <p:cNvSpPr/>
            <p:nvPr/>
          </p:nvSpPr>
          <p:spPr>
            <a:xfrm>
              <a:off x="4945633" y="3046589"/>
              <a:ext cx="43957" cy="48101"/>
            </a:xfrm>
            <a:custGeom>
              <a:avLst/>
              <a:gdLst/>
              <a:ahLst/>
              <a:cxnLst/>
              <a:rect l="l" t="t" r="r" b="b"/>
              <a:pathLst>
                <a:path w="1676" h="1834" extrusionOk="0">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43"/>
            <p:cNvSpPr/>
            <p:nvPr/>
          </p:nvSpPr>
          <p:spPr>
            <a:xfrm>
              <a:off x="5080416" y="3003681"/>
              <a:ext cx="14530" cy="12642"/>
            </a:xfrm>
            <a:custGeom>
              <a:avLst/>
              <a:gdLst/>
              <a:ahLst/>
              <a:cxnLst/>
              <a:rect l="l" t="t" r="r" b="b"/>
              <a:pathLst>
                <a:path w="554" h="482" extrusionOk="0">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43"/>
            <p:cNvSpPr/>
            <p:nvPr/>
          </p:nvSpPr>
          <p:spPr>
            <a:xfrm>
              <a:off x="4960268" y="3103371"/>
              <a:ext cx="14556" cy="12668"/>
            </a:xfrm>
            <a:custGeom>
              <a:avLst/>
              <a:gdLst/>
              <a:ahLst/>
              <a:cxnLst/>
              <a:rect l="l" t="t" r="r" b="b"/>
              <a:pathLst>
                <a:path w="555" h="483" extrusionOk="0">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43"/>
            <p:cNvSpPr/>
            <p:nvPr/>
          </p:nvSpPr>
          <p:spPr>
            <a:xfrm>
              <a:off x="5118918" y="3163196"/>
              <a:ext cx="4170" cy="11016"/>
            </a:xfrm>
            <a:custGeom>
              <a:avLst/>
              <a:gdLst/>
              <a:ahLst/>
              <a:cxnLst/>
              <a:rect l="l" t="t" r="r" b="b"/>
              <a:pathLst>
                <a:path w="159" h="420" extrusionOk="0">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43"/>
            <p:cNvSpPr/>
            <p:nvPr/>
          </p:nvSpPr>
          <p:spPr>
            <a:xfrm>
              <a:off x="5065781" y="2947029"/>
              <a:ext cx="43931" cy="47970"/>
            </a:xfrm>
            <a:custGeom>
              <a:avLst/>
              <a:gdLst/>
              <a:ahLst/>
              <a:cxnLst/>
              <a:rect l="l" t="t" r="r" b="b"/>
              <a:pathLst>
                <a:path w="1675" h="1829" extrusionOk="0">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43"/>
            <p:cNvSpPr/>
            <p:nvPr/>
          </p:nvSpPr>
          <p:spPr>
            <a:xfrm>
              <a:off x="5118918" y="2963815"/>
              <a:ext cx="4170" cy="10989"/>
            </a:xfrm>
            <a:custGeom>
              <a:avLst/>
              <a:gdLst/>
              <a:ahLst/>
              <a:cxnLst/>
              <a:rect l="l" t="t" r="r" b="b"/>
              <a:pathLst>
                <a:path w="159" h="419" extrusionOk="0">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43"/>
            <p:cNvSpPr/>
            <p:nvPr/>
          </p:nvSpPr>
          <p:spPr>
            <a:xfrm>
              <a:off x="5186034" y="3046589"/>
              <a:ext cx="43826" cy="48101"/>
            </a:xfrm>
            <a:custGeom>
              <a:avLst/>
              <a:gdLst/>
              <a:ahLst/>
              <a:cxnLst/>
              <a:rect l="l" t="t" r="r" b="b"/>
              <a:pathLst>
                <a:path w="1671" h="1834" extrusionOk="0">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43"/>
            <p:cNvSpPr/>
            <p:nvPr/>
          </p:nvSpPr>
          <p:spPr>
            <a:xfrm>
              <a:off x="5200696" y="3103371"/>
              <a:ext cx="14530" cy="12668"/>
            </a:xfrm>
            <a:custGeom>
              <a:avLst/>
              <a:gdLst/>
              <a:ahLst/>
              <a:cxnLst/>
              <a:rect l="l" t="t" r="r" b="b"/>
              <a:pathLst>
                <a:path w="554" h="483" extrusionOk="0">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43"/>
            <p:cNvSpPr/>
            <p:nvPr/>
          </p:nvSpPr>
          <p:spPr>
            <a:xfrm>
              <a:off x="5171399" y="3063506"/>
              <a:ext cx="5455" cy="11016"/>
            </a:xfrm>
            <a:custGeom>
              <a:avLst/>
              <a:gdLst/>
              <a:ahLst/>
              <a:cxnLst/>
              <a:rect l="l" t="t" r="r" b="b"/>
              <a:pathLst>
                <a:path w="208" h="420" extrusionOk="0">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43"/>
            <p:cNvSpPr/>
            <p:nvPr/>
          </p:nvSpPr>
          <p:spPr>
            <a:xfrm>
              <a:off x="5239040" y="3063506"/>
              <a:ext cx="4196" cy="11016"/>
            </a:xfrm>
            <a:custGeom>
              <a:avLst/>
              <a:gdLst/>
              <a:ahLst/>
              <a:cxnLst/>
              <a:rect l="l" t="t" r="r" b="b"/>
              <a:pathLst>
                <a:path w="160" h="420" extrusionOk="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43"/>
            <p:cNvSpPr/>
            <p:nvPr/>
          </p:nvSpPr>
          <p:spPr>
            <a:xfrm>
              <a:off x="5051277" y="2963815"/>
              <a:ext cx="5324" cy="10989"/>
            </a:xfrm>
            <a:custGeom>
              <a:avLst/>
              <a:gdLst/>
              <a:ahLst/>
              <a:cxnLst/>
              <a:rect l="l" t="t" r="r" b="b"/>
              <a:pathLst>
                <a:path w="203" h="419" extrusionOk="0">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43"/>
            <p:cNvSpPr/>
            <p:nvPr/>
          </p:nvSpPr>
          <p:spPr>
            <a:xfrm>
              <a:off x="5065781" y="3146280"/>
              <a:ext cx="43931" cy="47996"/>
            </a:xfrm>
            <a:custGeom>
              <a:avLst/>
              <a:gdLst/>
              <a:ahLst/>
              <a:cxnLst/>
              <a:rect l="l" t="t" r="r" b="b"/>
              <a:pathLst>
                <a:path w="1675" h="1830" extrusionOk="0">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43"/>
            <p:cNvSpPr/>
            <p:nvPr/>
          </p:nvSpPr>
          <p:spPr>
            <a:xfrm>
              <a:off x="4945633" y="3046589"/>
              <a:ext cx="34620" cy="47996"/>
            </a:xfrm>
            <a:custGeom>
              <a:avLst/>
              <a:gdLst/>
              <a:ahLst/>
              <a:cxnLst/>
              <a:rect l="l" t="t" r="r" b="b"/>
              <a:pathLst>
                <a:path w="1320" h="1830" extrusionOk="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43"/>
            <p:cNvSpPr/>
            <p:nvPr/>
          </p:nvSpPr>
          <p:spPr>
            <a:xfrm>
              <a:off x="5065781" y="2946898"/>
              <a:ext cx="34594" cy="48101"/>
            </a:xfrm>
            <a:custGeom>
              <a:avLst/>
              <a:gdLst/>
              <a:ahLst/>
              <a:cxnLst/>
              <a:rect l="l" t="t" r="r" b="b"/>
              <a:pathLst>
                <a:path w="1319" h="1834" extrusionOk="0">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43"/>
            <p:cNvSpPr/>
            <p:nvPr/>
          </p:nvSpPr>
          <p:spPr>
            <a:xfrm>
              <a:off x="5186034" y="3046589"/>
              <a:ext cx="34489" cy="47996"/>
            </a:xfrm>
            <a:custGeom>
              <a:avLst/>
              <a:gdLst/>
              <a:ahLst/>
              <a:cxnLst/>
              <a:rect l="l" t="t" r="r" b="b"/>
              <a:pathLst>
                <a:path w="1315" h="1830" extrusionOk="0">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43"/>
            <p:cNvSpPr/>
            <p:nvPr/>
          </p:nvSpPr>
          <p:spPr>
            <a:xfrm>
              <a:off x="5065781" y="3146280"/>
              <a:ext cx="34594" cy="47996"/>
            </a:xfrm>
            <a:custGeom>
              <a:avLst/>
              <a:gdLst/>
              <a:ahLst/>
              <a:cxnLst/>
              <a:rect l="l" t="t" r="r" b="b"/>
              <a:pathLst>
                <a:path w="1319" h="1830" extrusionOk="0">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43"/>
            <p:cNvSpPr/>
            <p:nvPr/>
          </p:nvSpPr>
          <p:spPr>
            <a:xfrm>
              <a:off x="5051277" y="3163196"/>
              <a:ext cx="5324" cy="10884"/>
            </a:xfrm>
            <a:custGeom>
              <a:avLst/>
              <a:gdLst/>
              <a:ahLst/>
              <a:cxnLst/>
              <a:rect l="l" t="t" r="r" b="b"/>
              <a:pathLst>
                <a:path w="203" h="415" extrusionOk="0">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43"/>
            <p:cNvSpPr/>
            <p:nvPr/>
          </p:nvSpPr>
          <p:spPr>
            <a:xfrm>
              <a:off x="4917491" y="3115253"/>
              <a:ext cx="99481" cy="50252"/>
            </a:xfrm>
            <a:custGeom>
              <a:avLst/>
              <a:gdLst/>
              <a:ahLst/>
              <a:cxnLst/>
              <a:rect l="l" t="t" r="r" b="b"/>
              <a:pathLst>
                <a:path w="3793" h="1916" extrusionOk="0">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43"/>
            <p:cNvSpPr/>
            <p:nvPr/>
          </p:nvSpPr>
          <p:spPr>
            <a:xfrm>
              <a:off x="5157892" y="3115253"/>
              <a:ext cx="99481" cy="51012"/>
            </a:xfrm>
            <a:custGeom>
              <a:avLst/>
              <a:gdLst/>
              <a:ahLst/>
              <a:cxnLst/>
              <a:rect l="l" t="t" r="r" b="b"/>
              <a:pathLst>
                <a:path w="3793" h="1945" extrusionOk="0">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43"/>
            <p:cNvSpPr/>
            <p:nvPr/>
          </p:nvSpPr>
          <p:spPr>
            <a:xfrm>
              <a:off x="5037377" y="3214943"/>
              <a:ext cx="99481" cy="50252"/>
            </a:xfrm>
            <a:custGeom>
              <a:avLst/>
              <a:gdLst/>
              <a:ahLst/>
              <a:cxnLst/>
              <a:rect l="l" t="t" r="r" b="b"/>
              <a:pathLst>
                <a:path w="3793" h="1916" extrusionOk="0">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43"/>
            <p:cNvSpPr/>
            <p:nvPr/>
          </p:nvSpPr>
          <p:spPr>
            <a:xfrm>
              <a:off x="4938053" y="3017817"/>
              <a:ext cx="58959" cy="33335"/>
            </a:xfrm>
            <a:custGeom>
              <a:avLst/>
              <a:gdLst/>
              <a:ahLst/>
              <a:cxnLst/>
              <a:rect l="l" t="t" r="r" b="b"/>
              <a:pathLst>
                <a:path w="2248" h="1271" extrusionOk="0">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43"/>
            <p:cNvSpPr/>
            <p:nvPr/>
          </p:nvSpPr>
          <p:spPr>
            <a:xfrm>
              <a:off x="5058333" y="2917996"/>
              <a:ext cx="58959" cy="33466"/>
            </a:xfrm>
            <a:custGeom>
              <a:avLst/>
              <a:gdLst/>
              <a:ahLst/>
              <a:cxnLst/>
              <a:rect l="l" t="t" r="r" b="b"/>
              <a:pathLst>
                <a:path w="2248" h="1276" extrusionOk="0">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43"/>
            <p:cNvSpPr/>
            <p:nvPr/>
          </p:nvSpPr>
          <p:spPr>
            <a:xfrm>
              <a:off x="5178350" y="3017817"/>
              <a:ext cx="59091" cy="33335"/>
            </a:xfrm>
            <a:custGeom>
              <a:avLst/>
              <a:gdLst/>
              <a:ahLst/>
              <a:cxnLst/>
              <a:rect l="l" t="t" r="r" b="b"/>
              <a:pathLst>
                <a:path w="2253" h="1271" extrusionOk="0">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43"/>
            <p:cNvSpPr/>
            <p:nvPr/>
          </p:nvSpPr>
          <p:spPr>
            <a:xfrm>
              <a:off x="5058202" y="3117403"/>
              <a:ext cx="59091" cy="33466"/>
            </a:xfrm>
            <a:custGeom>
              <a:avLst/>
              <a:gdLst/>
              <a:ahLst/>
              <a:cxnLst/>
              <a:rect l="l" t="t" r="r" b="b"/>
              <a:pathLst>
                <a:path w="2253" h="1276" extrusionOk="0">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43"/>
            <p:cNvSpPr/>
            <p:nvPr/>
          </p:nvSpPr>
          <p:spPr>
            <a:xfrm>
              <a:off x="5037377" y="3015536"/>
              <a:ext cx="99481" cy="50278"/>
            </a:xfrm>
            <a:custGeom>
              <a:avLst/>
              <a:gdLst/>
              <a:ahLst/>
              <a:cxnLst/>
              <a:rect l="l" t="t" r="r" b="b"/>
              <a:pathLst>
                <a:path w="3793" h="1917" extrusionOk="0">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43"/>
            <p:cNvSpPr/>
            <p:nvPr/>
          </p:nvSpPr>
          <p:spPr>
            <a:xfrm>
              <a:off x="5037377" y="3015798"/>
              <a:ext cx="36115" cy="43826"/>
            </a:xfrm>
            <a:custGeom>
              <a:avLst/>
              <a:gdLst/>
              <a:ahLst/>
              <a:cxnLst/>
              <a:rect l="l" t="t" r="r" b="b"/>
              <a:pathLst>
                <a:path w="1377" h="1671" extrusionOk="0">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43"/>
            <p:cNvSpPr/>
            <p:nvPr/>
          </p:nvSpPr>
          <p:spPr>
            <a:xfrm>
              <a:off x="5157787" y="3115489"/>
              <a:ext cx="36246" cy="43826"/>
            </a:xfrm>
            <a:custGeom>
              <a:avLst/>
              <a:gdLst/>
              <a:ahLst/>
              <a:cxnLst/>
              <a:rect l="l" t="t" r="r" b="b"/>
              <a:pathLst>
                <a:path w="1382" h="1671" extrusionOk="0">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43"/>
            <p:cNvSpPr/>
            <p:nvPr/>
          </p:nvSpPr>
          <p:spPr>
            <a:xfrm>
              <a:off x="5037246" y="3215206"/>
              <a:ext cx="36246" cy="43800"/>
            </a:xfrm>
            <a:custGeom>
              <a:avLst/>
              <a:gdLst/>
              <a:ahLst/>
              <a:cxnLst/>
              <a:rect l="l" t="t" r="r" b="b"/>
              <a:pathLst>
                <a:path w="1382" h="1670" extrusionOk="0">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43"/>
            <p:cNvSpPr/>
            <p:nvPr/>
          </p:nvSpPr>
          <p:spPr>
            <a:xfrm>
              <a:off x="4917491" y="3115489"/>
              <a:ext cx="36115" cy="43826"/>
            </a:xfrm>
            <a:custGeom>
              <a:avLst/>
              <a:gdLst/>
              <a:ahLst/>
              <a:cxnLst/>
              <a:rect l="l" t="t" r="r" b="b"/>
              <a:pathLst>
                <a:path w="1377" h="1671" extrusionOk="0">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43"/>
            <p:cNvSpPr/>
            <p:nvPr/>
          </p:nvSpPr>
          <p:spPr>
            <a:xfrm>
              <a:off x="4938053" y="3017686"/>
              <a:ext cx="32207" cy="33361"/>
            </a:xfrm>
            <a:custGeom>
              <a:avLst/>
              <a:gdLst/>
              <a:ahLst/>
              <a:cxnLst/>
              <a:rect l="l" t="t" r="r" b="b"/>
              <a:pathLst>
                <a:path w="1228" h="1272" extrusionOk="0">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43"/>
            <p:cNvSpPr/>
            <p:nvPr/>
          </p:nvSpPr>
          <p:spPr>
            <a:xfrm>
              <a:off x="5058333" y="2917996"/>
              <a:ext cx="32076" cy="33335"/>
            </a:xfrm>
            <a:custGeom>
              <a:avLst/>
              <a:gdLst/>
              <a:ahLst/>
              <a:cxnLst/>
              <a:rect l="l" t="t" r="r" b="b"/>
              <a:pathLst>
                <a:path w="1223" h="1271" extrusionOk="0">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43"/>
            <p:cNvSpPr/>
            <p:nvPr/>
          </p:nvSpPr>
          <p:spPr>
            <a:xfrm>
              <a:off x="5178481" y="3017686"/>
              <a:ext cx="32076" cy="33361"/>
            </a:xfrm>
            <a:custGeom>
              <a:avLst/>
              <a:gdLst/>
              <a:ahLst/>
              <a:cxnLst/>
              <a:rect l="l" t="t" r="r" b="b"/>
              <a:pathLst>
                <a:path w="1223" h="1272" extrusionOk="0">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43"/>
            <p:cNvSpPr/>
            <p:nvPr/>
          </p:nvSpPr>
          <p:spPr>
            <a:xfrm>
              <a:off x="5058333" y="3117508"/>
              <a:ext cx="32076" cy="33361"/>
            </a:xfrm>
            <a:custGeom>
              <a:avLst/>
              <a:gdLst/>
              <a:ahLst/>
              <a:cxnLst/>
              <a:rect l="l" t="t" r="r" b="b"/>
              <a:pathLst>
                <a:path w="1223" h="1272" extrusionOk="0">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43"/>
            <p:cNvSpPr/>
            <p:nvPr/>
          </p:nvSpPr>
          <p:spPr>
            <a:xfrm>
              <a:off x="5025889" y="2907767"/>
              <a:ext cx="122325" cy="163214"/>
            </a:xfrm>
            <a:custGeom>
              <a:avLst/>
              <a:gdLst/>
              <a:ahLst/>
              <a:cxnLst/>
              <a:rect l="l" t="t" r="r" b="b"/>
              <a:pathLst>
                <a:path w="4664" h="6223" extrusionOk="0">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43"/>
            <p:cNvSpPr/>
            <p:nvPr/>
          </p:nvSpPr>
          <p:spPr>
            <a:xfrm>
              <a:off x="5133501" y="2916396"/>
              <a:ext cx="109185" cy="83718"/>
            </a:xfrm>
            <a:custGeom>
              <a:avLst/>
              <a:gdLst/>
              <a:ahLst/>
              <a:cxnLst/>
              <a:rect l="l" t="t" r="r" b="b"/>
              <a:pathLst>
                <a:path w="4163" h="3192" extrusionOk="0">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43"/>
            <p:cNvSpPr/>
            <p:nvPr/>
          </p:nvSpPr>
          <p:spPr>
            <a:xfrm>
              <a:off x="4932651" y="2915924"/>
              <a:ext cx="109238" cy="84164"/>
            </a:xfrm>
            <a:custGeom>
              <a:avLst/>
              <a:gdLst/>
              <a:ahLst/>
              <a:cxnLst/>
              <a:rect l="l" t="t" r="r" b="b"/>
              <a:pathLst>
                <a:path w="4165" h="3209" extrusionOk="0">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43"/>
            <p:cNvSpPr/>
            <p:nvPr/>
          </p:nvSpPr>
          <p:spPr>
            <a:xfrm>
              <a:off x="4931365" y="3177831"/>
              <a:ext cx="91272" cy="76847"/>
            </a:xfrm>
            <a:custGeom>
              <a:avLst/>
              <a:gdLst/>
              <a:ahLst/>
              <a:cxnLst/>
              <a:rect l="l" t="t" r="r" b="b"/>
              <a:pathLst>
                <a:path w="3480" h="2930" extrusionOk="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43"/>
            <p:cNvSpPr/>
            <p:nvPr/>
          </p:nvSpPr>
          <p:spPr>
            <a:xfrm>
              <a:off x="5152988" y="3177989"/>
              <a:ext cx="88623" cy="76060"/>
            </a:xfrm>
            <a:custGeom>
              <a:avLst/>
              <a:gdLst/>
              <a:ahLst/>
              <a:cxnLst/>
              <a:rect l="l" t="t" r="r" b="b"/>
              <a:pathLst>
                <a:path w="3379" h="2900" extrusionOk="0">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43"/>
            <p:cNvSpPr/>
            <p:nvPr/>
          </p:nvSpPr>
          <p:spPr>
            <a:xfrm>
              <a:off x="4905872" y="3007484"/>
              <a:ext cx="122456" cy="163319"/>
            </a:xfrm>
            <a:custGeom>
              <a:avLst/>
              <a:gdLst/>
              <a:ahLst/>
              <a:cxnLst/>
              <a:rect l="l" t="t" r="r" b="b"/>
              <a:pathLst>
                <a:path w="4669" h="6227" extrusionOk="0">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43"/>
            <p:cNvSpPr/>
            <p:nvPr/>
          </p:nvSpPr>
          <p:spPr>
            <a:xfrm>
              <a:off x="5146300" y="3007484"/>
              <a:ext cx="122430" cy="163319"/>
            </a:xfrm>
            <a:custGeom>
              <a:avLst/>
              <a:gdLst/>
              <a:ahLst/>
              <a:cxnLst/>
              <a:rect l="l" t="t" r="r" b="b"/>
              <a:pathLst>
                <a:path w="4668" h="6227" extrusionOk="0">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43"/>
            <p:cNvSpPr/>
            <p:nvPr/>
          </p:nvSpPr>
          <p:spPr>
            <a:xfrm>
              <a:off x="5025889" y="3107174"/>
              <a:ext cx="122325" cy="163319"/>
            </a:xfrm>
            <a:custGeom>
              <a:avLst/>
              <a:gdLst/>
              <a:ahLst/>
              <a:cxnLst/>
              <a:rect l="l" t="t" r="r" b="b"/>
              <a:pathLst>
                <a:path w="4664" h="6227" extrusionOk="0">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6" name="Google Shape;12256;p43"/>
          <p:cNvGrpSpPr/>
          <p:nvPr/>
        </p:nvGrpSpPr>
        <p:grpSpPr>
          <a:xfrm>
            <a:off x="6756746" y="4269987"/>
            <a:ext cx="354672" cy="436486"/>
            <a:chOff x="5816176" y="2907636"/>
            <a:chExt cx="294823" cy="362831"/>
          </a:xfrm>
        </p:grpSpPr>
        <p:sp>
          <p:nvSpPr>
            <p:cNvPr id="12257" name="Google Shape;12257;p43"/>
            <p:cNvSpPr/>
            <p:nvPr/>
          </p:nvSpPr>
          <p:spPr>
            <a:xfrm>
              <a:off x="5929374" y="2958386"/>
              <a:ext cx="68165" cy="51249"/>
            </a:xfrm>
            <a:custGeom>
              <a:avLst/>
              <a:gdLst/>
              <a:ahLst/>
              <a:cxnLst/>
              <a:rect l="l" t="t" r="r" b="b"/>
              <a:pathLst>
                <a:path w="2599" h="1954" extrusionOk="0">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43"/>
            <p:cNvSpPr/>
            <p:nvPr/>
          </p:nvSpPr>
          <p:spPr>
            <a:xfrm>
              <a:off x="5929374" y="2976299"/>
              <a:ext cx="68165" cy="33335"/>
            </a:xfrm>
            <a:custGeom>
              <a:avLst/>
              <a:gdLst/>
              <a:ahLst/>
              <a:cxnLst/>
              <a:rect l="l" t="t" r="r" b="b"/>
              <a:pathLst>
                <a:path w="2599" h="1271" extrusionOk="0">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43"/>
            <p:cNvSpPr/>
            <p:nvPr/>
          </p:nvSpPr>
          <p:spPr>
            <a:xfrm>
              <a:off x="5929479" y="2986397"/>
              <a:ext cx="16943" cy="23238"/>
            </a:xfrm>
            <a:custGeom>
              <a:avLst/>
              <a:gdLst/>
              <a:ahLst/>
              <a:cxnLst/>
              <a:rect l="l" t="t" r="r" b="b"/>
              <a:pathLst>
                <a:path w="646" h="886" extrusionOk="0">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43"/>
            <p:cNvSpPr/>
            <p:nvPr/>
          </p:nvSpPr>
          <p:spPr>
            <a:xfrm>
              <a:off x="5980360" y="2986397"/>
              <a:ext cx="17048" cy="23238"/>
            </a:xfrm>
            <a:custGeom>
              <a:avLst/>
              <a:gdLst/>
              <a:ahLst/>
              <a:cxnLst/>
              <a:rect l="l" t="t" r="r" b="b"/>
              <a:pathLst>
                <a:path w="650" h="886" extrusionOk="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43"/>
            <p:cNvSpPr/>
            <p:nvPr/>
          </p:nvSpPr>
          <p:spPr>
            <a:xfrm>
              <a:off x="5940731" y="2913065"/>
              <a:ext cx="45452" cy="51144"/>
            </a:xfrm>
            <a:custGeom>
              <a:avLst/>
              <a:gdLst/>
              <a:ahLst/>
              <a:cxnLst/>
              <a:rect l="l" t="t" r="r" b="b"/>
              <a:pathLst>
                <a:path w="1733" h="1950" extrusionOk="0">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43"/>
            <p:cNvSpPr/>
            <p:nvPr/>
          </p:nvSpPr>
          <p:spPr>
            <a:xfrm>
              <a:off x="5940731" y="2913065"/>
              <a:ext cx="31316" cy="51117"/>
            </a:xfrm>
            <a:custGeom>
              <a:avLst/>
              <a:gdLst/>
              <a:ahLst/>
              <a:cxnLst/>
              <a:rect l="l" t="t" r="r" b="b"/>
              <a:pathLst>
                <a:path w="1194" h="1949" extrusionOk="0">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43"/>
            <p:cNvSpPr/>
            <p:nvPr/>
          </p:nvSpPr>
          <p:spPr>
            <a:xfrm>
              <a:off x="5940731" y="2913065"/>
              <a:ext cx="45452" cy="22739"/>
            </a:xfrm>
            <a:custGeom>
              <a:avLst/>
              <a:gdLst/>
              <a:ahLst/>
              <a:cxnLst/>
              <a:rect l="l" t="t" r="r" b="b"/>
              <a:pathLst>
                <a:path w="1733" h="867" extrusionOk="0">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43"/>
            <p:cNvSpPr/>
            <p:nvPr/>
          </p:nvSpPr>
          <p:spPr>
            <a:xfrm>
              <a:off x="5940731" y="2913065"/>
              <a:ext cx="31316" cy="20615"/>
            </a:xfrm>
            <a:custGeom>
              <a:avLst/>
              <a:gdLst/>
              <a:ahLst/>
              <a:cxnLst/>
              <a:rect l="l" t="t" r="r" b="b"/>
              <a:pathLst>
                <a:path w="1194" h="786" extrusionOk="0">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43"/>
            <p:cNvSpPr/>
            <p:nvPr/>
          </p:nvSpPr>
          <p:spPr>
            <a:xfrm>
              <a:off x="5929374" y="3026525"/>
              <a:ext cx="68165" cy="136331"/>
            </a:xfrm>
            <a:custGeom>
              <a:avLst/>
              <a:gdLst/>
              <a:ahLst/>
              <a:cxnLst/>
              <a:rect l="l" t="t" r="r" b="b"/>
              <a:pathLst>
                <a:path w="2599" h="5198" extrusionOk="0">
                  <a:moveTo>
                    <a:pt x="0" y="1"/>
                  </a:moveTo>
                  <a:lnTo>
                    <a:pt x="0" y="5197"/>
                  </a:lnTo>
                  <a:lnTo>
                    <a:pt x="2598" y="5197"/>
                  </a:lnTo>
                  <a:lnTo>
                    <a:pt x="259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43"/>
            <p:cNvSpPr/>
            <p:nvPr/>
          </p:nvSpPr>
          <p:spPr>
            <a:xfrm>
              <a:off x="5929374" y="3106020"/>
              <a:ext cx="68165" cy="56835"/>
            </a:xfrm>
            <a:custGeom>
              <a:avLst/>
              <a:gdLst/>
              <a:ahLst/>
              <a:cxnLst/>
              <a:rect l="l" t="t" r="r" b="b"/>
              <a:pathLst>
                <a:path w="2599" h="2167" extrusionOk="0">
                  <a:moveTo>
                    <a:pt x="0" y="1"/>
                  </a:moveTo>
                  <a:lnTo>
                    <a:pt x="0" y="2166"/>
                  </a:lnTo>
                  <a:lnTo>
                    <a:pt x="2598" y="2166"/>
                  </a:lnTo>
                  <a:lnTo>
                    <a:pt x="259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43"/>
            <p:cNvSpPr/>
            <p:nvPr/>
          </p:nvSpPr>
          <p:spPr>
            <a:xfrm>
              <a:off x="5889613" y="3089130"/>
              <a:ext cx="45452" cy="68034"/>
            </a:xfrm>
            <a:custGeom>
              <a:avLst/>
              <a:gdLst/>
              <a:ahLst/>
              <a:cxnLst/>
              <a:rect l="l" t="t" r="r" b="b"/>
              <a:pathLst>
                <a:path w="1733" h="2594" extrusionOk="0">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43"/>
            <p:cNvSpPr/>
            <p:nvPr/>
          </p:nvSpPr>
          <p:spPr>
            <a:xfrm>
              <a:off x="5889613" y="3089130"/>
              <a:ext cx="25650" cy="68034"/>
            </a:xfrm>
            <a:custGeom>
              <a:avLst/>
              <a:gdLst/>
              <a:ahLst/>
              <a:cxnLst/>
              <a:rect l="l" t="t" r="r" b="b"/>
              <a:pathLst>
                <a:path w="978" h="2594" extrusionOk="0">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43"/>
            <p:cNvSpPr/>
            <p:nvPr/>
          </p:nvSpPr>
          <p:spPr>
            <a:xfrm>
              <a:off x="5889613" y="3089130"/>
              <a:ext cx="45452" cy="51012"/>
            </a:xfrm>
            <a:custGeom>
              <a:avLst/>
              <a:gdLst/>
              <a:ahLst/>
              <a:cxnLst/>
              <a:rect l="l" t="t" r="r" b="b"/>
              <a:pathLst>
                <a:path w="1733" h="1945" extrusionOk="0">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43"/>
            <p:cNvSpPr/>
            <p:nvPr/>
          </p:nvSpPr>
          <p:spPr>
            <a:xfrm>
              <a:off x="5889613" y="3089130"/>
              <a:ext cx="25650" cy="50750"/>
            </a:xfrm>
            <a:custGeom>
              <a:avLst/>
              <a:gdLst/>
              <a:ahLst/>
              <a:cxnLst/>
              <a:rect l="l" t="t" r="r" b="b"/>
              <a:pathLst>
                <a:path w="978" h="1935" extrusionOk="0">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43"/>
            <p:cNvSpPr/>
            <p:nvPr/>
          </p:nvSpPr>
          <p:spPr>
            <a:xfrm>
              <a:off x="5872565" y="3151473"/>
              <a:ext cx="79548" cy="90878"/>
            </a:xfrm>
            <a:custGeom>
              <a:avLst/>
              <a:gdLst/>
              <a:ahLst/>
              <a:cxnLst/>
              <a:rect l="l" t="t" r="r" b="b"/>
              <a:pathLst>
                <a:path w="3033" h="3465" extrusionOk="0">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43"/>
            <p:cNvSpPr/>
            <p:nvPr/>
          </p:nvSpPr>
          <p:spPr>
            <a:xfrm>
              <a:off x="5872565" y="3164324"/>
              <a:ext cx="17074" cy="78027"/>
            </a:xfrm>
            <a:custGeom>
              <a:avLst/>
              <a:gdLst/>
              <a:ahLst/>
              <a:cxnLst/>
              <a:rect l="l" t="t" r="r" b="b"/>
              <a:pathLst>
                <a:path w="651" h="2975" extrusionOk="0">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43"/>
            <p:cNvSpPr/>
            <p:nvPr/>
          </p:nvSpPr>
          <p:spPr>
            <a:xfrm>
              <a:off x="5935039" y="3164324"/>
              <a:ext cx="17074" cy="78027"/>
            </a:xfrm>
            <a:custGeom>
              <a:avLst/>
              <a:gdLst/>
              <a:ahLst/>
              <a:cxnLst/>
              <a:rect l="l" t="t" r="r" b="b"/>
              <a:pathLst>
                <a:path w="651" h="2975" extrusionOk="0">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43"/>
            <p:cNvSpPr/>
            <p:nvPr/>
          </p:nvSpPr>
          <p:spPr>
            <a:xfrm>
              <a:off x="5906661" y="3009608"/>
              <a:ext cx="113591" cy="22739"/>
            </a:xfrm>
            <a:custGeom>
              <a:avLst/>
              <a:gdLst/>
              <a:ahLst/>
              <a:cxnLst/>
              <a:rect l="l" t="t" r="r" b="b"/>
              <a:pathLst>
                <a:path w="4331" h="867" extrusionOk="0">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43"/>
            <p:cNvSpPr/>
            <p:nvPr/>
          </p:nvSpPr>
          <p:spPr>
            <a:xfrm>
              <a:off x="5889613" y="3089130"/>
              <a:ext cx="45452" cy="68034"/>
            </a:xfrm>
            <a:custGeom>
              <a:avLst/>
              <a:gdLst/>
              <a:ahLst/>
              <a:cxnLst/>
              <a:rect l="l" t="t" r="r" b="b"/>
              <a:pathLst>
                <a:path w="1733" h="2594" extrusionOk="0">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43"/>
            <p:cNvSpPr/>
            <p:nvPr/>
          </p:nvSpPr>
          <p:spPr>
            <a:xfrm>
              <a:off x="5872565" y="3151473"/>
              <a:ext cx="79548" cy="90878"/>
            </a:xfrm>
            <a:custGeom>
              <a:avLst/>
              <a:gdLst/>
              <a:ahLst/>
              <a:cxnLst/>
              <a:rect l="l" t="t" r="r" b="b"/>
              <a:pathLst>
                <a:path w="3033" h="3465" extrusionOk="0">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43"/>
            <p:cNvSpPr/>
            <p:nvPr/>
          </p:nvSpPr>
          <p:spPr>
            <a:xfrm>
              <a:off x="5889613" y="3089130"/>
              <a:ext cx="45452" cy="51012"/>
            </a:xfrm>
            <a:custGeom>
              <a:avLst/>
              <a:gdLst/>
              <a:ahLst/>
              <a:cxnLst/>
              <a:rect l="l" t="t" r="r" b="b"/>
              <a:pathLst>
                <a:path w="1733" h="1945" extrusionOk="0">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43"/>
            <p:cNvSpPr/>
            <p:nvPr/>
          </p:nvSpPr>
          <p:spPr>
            <a:xfrm>
              <a:off x="5889613" y="3088999"/>
              <a:ext cx="25650" cy="50252"/>
            </a:xfrm>
            <a:custGeom>
              <a:avLst/>
              <a:gdLst/>
              <a:ahLst/>
              <a:cxnLst/>
              <a:rect l="l" t="t" r="r" b="b"/>
              <a:pathLst>
                <a:path w="978" h="1916" extrusionOk="0">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43"/>
            <p:cNvSpPr/>
            <p:nvPr/>
          </p:nvSpPr>
          <p:spPr>
            <a:xfrm>
              <a:off x="5872565" y="3164324"/>
              <a:ext cx="17074" cy="78027"/>
            </a:xfrm>
            <a:custGeom>
              <a:avLst/>
              <a:gdLst/>
              <a:ahLst/>
              <a:cxnLst/>
              <a:rect l="l" t="t" r="r" b="b"/>
              <a:pathLst>
                <a:path w="651" h="2975" extrusionOk="0">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43"/>
            <p:cNvSpPr/>
            <p:nvPr/>
          </p:nvSpPr>
          <p:spPr>
            <a:xfrm>
              <a:off x="5935039" y="3164324"/>
              <a:ext cx="17074" cy="78027"/>
            </a:xfrm>
            <a:custGeom>
              <a:avLst/>
              <a:gdLst/>
              <a:ahLst/>
              <a:cxnLst/>
              <a:rect l="l" t="t" r="r" b="b"/>
              <a:pathLst>
                <a:path w="651" h="2975" extrusionOk="0">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43"/>
            <p:cNvSpPr/>
            <p:nvPr/>
          </p:nvSpPr>
          <p:spPr>
            <a:xfrm>
              <a:off x="5991822" y="3089130"/>
              <a:ext cx="45478" cy="68034"/>
            </a:xfrm>
            <a:custGeom>
              <a:avLst/>
              <a:gdLst/>
              <a:ahLst/>
              <a:cxnLst/>
              <a:rect l="l" t="t" r="r" b="b"/>
              <a:pathLst>
                <a:path w="1734" h="2594" extrusionOk="0">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43"/>
            <p:cNvSpPr/>
            <p:nvPr/>
          </p:nvSpPr>
          <p:spPr>
            <a:xfrm>
              <a:off x="5974800" y="3151473"/>
              <a:ext cx="79522" cy="90878"/>
            </a:xfrm>
            <a:custGeom>
              <a:avLst/>
              <a:gdLst/>
              <a:ahLst/>
              <a:cxnLst/>
              <a:rect l="l" t="t" r="r" b="b"/>
              <a:pathLst>
                <a:path w="3032" h="3465" extrusionOk="0">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43"/>
            <p:cNvSpPr/>
            <p:nvPr/>
          </p:nvSpPr>
          <p:spPr>
            <a:xfrm>
              <a:off x="5991822" y="3089130"/>
              <a:ext cx="45478" cy="51012"/>
            </a:xfrm>
            <a:custGeom>
              <a:avLst/>
              <a:gdLst/>
              <a:ahLst/>
              <a:cxnLst/>
              <a:rect l="l" t="t" r="r" b="b"/>
              <a:pathLst>
                <a:path w="1734" h="1945" extrusionOk="0">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43"/>
            <p:cNvSpPr/>
            <p:nvPr/>
          </p:nvSpPr>
          <p:spPr>
            <a:xfrm>
              <a:off x="5991822" y="3088999"/>
              <a:ext cx="25650" cy="50252"/>
            </a:xfrm>
            <a:custGeom>
              <a:avLst/>
              <a:gdLst/>
              <a:ahLst/>
              <a:cxnLst/>
              <a:rect l="l" t="t" r="r" b="b"/>
              <a:pathLst>
                <a:path w="978" h="1916" extrusionOk="0">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43"/>
            <p:cNvSpPr/>
            <p:nvPr/>
          </p:nvSpPr>
          <p:spPr>
            <a:xfrm>
              <a:off x="5974800" y="3164324"/>
              <a:ext cx="17048" cy="78027"/>
            </a:xfrm>
            <a:custGeom>
              <a:avLst/>
              <a:gdLst/>
              <a:ahLst/>
              <a:cxnLst/>
              <a:rect l="l" t="t" r="r" b="b"/>
              <a:pathLst>
                <a:path w="650" h="2975" extrusionOk="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43"/>
            <p:cNvSpPr/>
            <p:nvPr/>
          </p:nvSpPr>
          <p:spPr>
            <a:xfrm>
              <a:off x="6037274" y="3164324"/>
              <a:ext cx="17048" cy="78027"/>
            </a:xfrm>
            <a:custGeom>
              <a:avLst/>
              <a:gdLst/>
              <a:ahLst/>
              <a:cxnLst/>
              <a:rect l="l" t="t" r="r" b="b"/>
              <a:pathLst>
                <a:path w="650" h="2975" extrusionOk="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43"/>
            <p:cNvSpPr/>
            <p:nvPr/>
          </p:nvSpPr>
          <p:spPr>
            <a:xfrm>
              <a:off x="5838496" y="3145912"/>
              <a:ext cx="45452" cy="68034"/>
            </a:xfrm>
            <a:custGeom>
              <a:avLst/>
              <a:gdLst/>
              <a:ahLst/>
              <a:cxnLst/>
              <a:rect l="l" t="t" r="r" b="b"/>
              <a:pathLst>
                <a:path w="1733" h="2594" extrusionOk="0">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43"/>
            <p:cNvSpPr/>
            <p:nvPr/>
          </p:nvSpPr>
          <p:spPr>
            <a:xfrm>
              <a:off x="5821474" y="3208255"/>
              <a:ext cx="79522" cy="56809"/>
            </a:xfrm>
            <a:custGeom>
              <a:avLst/>
              <a:gdLst/>
              <a:ahLst/>
              <a:cxnLst/>
              <a:rect l="l" t="t" r="r" b="b"/>
              <a:pathLst>
                <a:path w="3032" h="2166" extrusionOk="0">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43"/>
            <p:cNvSpPr/>
            <p:nvPr/>
          </p:nvSpPr>
          <p:spPr>
            <a:xfrm>
              <a:off x="5838496" y="3145912"/>
              <a:ext cx="45452" cy="51012"/>
            </a:xfrm>
            <a:custGeom>
              <a:avLst/>
              <a:gdLst/>
              <a:ahLst/>
              <a:cxnLst/>
              <a:rect l="l" t="t" r="r" b="b"/>
              <a:pathLst>
                <a:path w="1733" h="1945" extrusionOk="0">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43"/>
            <p:cNvSpPr/>
            <p:nvPr/>
          </p:nvSpPr>
          <p:spPr>
            <a:xfrm>
              <a:off x="5838496" y="3145781"/>
              <a:ext cx="25650" cy="50252"/>
            </a:xfrm>
            <a:custGeom>
              <a:avLst/>
              <a:gdLst/>
              <a:ahLst/>
              <a:cxnLst/>
              <a:rect l="l" t="t" r="r" b="b"/>
              <a:pathLst>
                <a:path w="978" h="1916" extrusionOk="0">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43"/>
            <p:cNvSpPr/>
            <p:nvPr/>
          </p:nvSpPr>
          <p:spPr>
            <a:xfrm>
              <a:off x="5821474" y="3221133"/>
              <a:ext cx="17048" cy="43931"/>
            </a:xfrm>
            <a:custGeom>
              <a:avLst/>
              <a:gdLst/>
              <a:ahLst/>
              <a:cxnLst/>
              <a:rect l="l" t="t" r="r" b="b"/>
              <a:pathLst>
                <a:path w="650" h="1675" extrusionOk="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43"/>
            <p:cNvSpPr/>
            <p:nvPr/>
          </p:nvSpPr>
          <p:spPr>
            <a:xfrm>
              <a:off x="5883922" y="3221133"/>
              <a:ext cx="17074" cy="43931"/>
            </a:xfrm>
            <a:custGeom>
              <a:avLst/>
              <a:gdLst/>
              <a:ahLst/>
              <a:cxnLst/>
              <a:rect l="l" t="t" r="r" b="b"/>
              <a:pathLst>
                <a:path w="651" h="1675" extrusionOk="0">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43"/>
            <p:cNvSpPr/>
            <p:nvPr/>
          </p:nvSpPr>
          <p:spPr>
            <a:xfrm>
              <a:off x="5940731" y="3145912"/>
              <a:ext cx="45452" cy="68034"/>
            </a:xfrm>
            <a:custGeom>
              <a:avLst/>
              <a:gdLst/>
              <a:ahLst/>
              <a:cxnLst/>
              <a:rect l="l" t="t" r="r" b="b"/>
              <a:pathLst>
                <a:path w="1733" h="2594" extrusionOk="0">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43"/>
            <p:cNvSpPr/>
            <p:nvPr/>
          </p:nvSpPr>
          <p:spPr>
            <a:xfrm>
              <a:off x="5923683" y="3208255"/>
              <a:ext cx="79522" cy="56809"/>
            </a:xfrm>
            <a:custGeom>
              <a:avLst/>
              <a:gdLst/>
              <a:ahLst/>
              <a:cxnLst/>
              <a:rect l="l" t="t" r="r" b="b"/>
              <a:pathLst>
                <a:path w="3032" h="2166" extrusionOk="0">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43"/>
            <p:cNvSpPr/>
            <p:nvPr/>
          </p:nvSpPr>
          <p:spPr>
            <a:xfrm>
              <a:off x="5940731" y="3145912"/>
              <a:ext cx="45452" cy="51012"/>
            </a:xfrm>
            <a:custGeom>
              <a:avLst/>
              <a:gdLst/>
              <a:ahLst/>
              <a:cxnLst/>
              <a:rect l="l" t="t" r="r" b="b"/>
              <a:pathLst>
                <a:path w="1733" h="1945" extrusionOk="0">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43"/>
            <p:cNvSpPr/>
            <p:nvPr/>
          </p:nvSpPr>
          <p:spPr>
            <a:xfrm>
              <a:off x="5940731" y="3145781"/>
              <a:ext cx="25624" cy="50252"/>
            </a:xfrm>
            <a:custGeom>
              <a:avLst/>
              <a:gdLst/>
              <a:ahLst/>
              <a:cxnLst/>
              <a:rect l="l" t="t" r="r" b="b"/>
              <a:pathLst>
                <a:path w="977" h="1916" extrusionOk="0">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43"/>
            <p:cNvSpPr/>
            <p:nvPr/>
          </p:nvSpPr>
          <p:spPr>
            <a:xfrm>
              <a:off x="5923683" y="3221133"/>
              <a:ext cx="17074" cy="43931"/>
            </a:xfrm>
            <a:custGeom>
              <a:avLst/>
              <a:gdLst/>
              <a:ahLst/>
              <a:cxnLst/>
              <a:rect l="l" t="t" r="r" b="b"/>
              <a:pathLst>
                <a:path w="651" h="1675" extrusionOk="0">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43"/>
            <p:cNvSpPr/>
            <p:nvPr/>
          </p:nvSpPr>
          <p:spPr>
            <a:xfrm>
              <a:off x="5986157" y="3221133"/>
              <a:ext cx="17048" cy="43931"/>
            </a:xfrm>
            <a:custGeom>
              <a:avLst/>
              <a:gdLst/>
              <a:ahLst/>
              <a:cxnLst/>
              <a:rect l="l" t="t" r="r" b="b"/>
              <a:pathLst>
                <a:path w="650" h="1675" extrusionOk="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43"/>
            <p:cNvSpPr/>
            <p:nvPr/>
          </p:nvSpPr>
          <p:spPr>
            <a:xfrm>
              <a:off x="6042939" y="3145912"/>
              <a:ext cx="45452" cy="68034"/>
            </a:xfrm>
            <a:custGeom>
              <a:avLst/>
              <a:gdLst/>
              <a:ahLst/>
              <a:cxnLst/>
              <a:rect l="l" t="t" r="r" b="b"/>
              <a:pathLst>
                <a:path w="1733" h="2594" extrusionOk="0">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43"/>
            <p:cNvSpPr/>
            <p:nvPr/>
          </p:nvSpPr>
          <p:spPr>
            <a:xfrm>
              <a:off x="6025918" y="3208255"/>
              <a:ext cx="79522" cy="56809"/>
            </a:xfrm>
            <a:custGeom>
              <a:avLst/>
              <a:gdLst/>
              <a:ahLst/>
              <a:cxnLst/>
              <a:rect l="l" t="t" r="r" b="b"/>
              <a:pathLst>
                <a:path w="3032" h="2166" extrusionOk="0">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43"/>
            <p:cNvSpPr/>
            <p:nvPr/>
          </p:nvSpPr>
          <p:spPr>
            <a:xfrm>
              <a:off x="6042939" y="3145912"/>
              <a:ext cx="45452" cy="51012"/>
            </a:xfrm>
            <a:custGeom>
              <a:avLst/>
              <a:gdLst/>
              <a:ahLst/>
              <a:cxnLst/>
              <a:rect l="l" t="t" r="r" b="b"/>
              <a:pathLst>
                <a:path w="1733" h="1945" extrusionOk="0">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43"/>
            <p:cNvSpPr/>
            <p:nvPr/>
          </p:nvSpPr>
          <p:spPr>
            <a:xfrm>
              <a:off x="6042939" y="3145781"/>
              <a:ext cx="25650" cy="50252"/>
            </a:xfrm>
            <a:custGeom>
              <a:avLst/>
              <a:gdLst/>
              <a:ahLst/>
              <a:cxnLst/>
              <a:rect l="l" t="t" r="r" b="b"/>
              <a:pathLst>
                <a:path w="978" h="1916" extrusionOk="0">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43"/>
            <p:cNvSpPr/>
            <p:nvPr/>
          </p:nvSpPr>
          <p:spPr>
            <a:xfrm>
              <a:off x="6025918" y="3221133"/>
              <a:ext cx="17048" cy="43931"/>
            </a:xfrm>
            <a:custGeom>
              <a:avLst/>
              <a:gdLst/>
              <a:ahLst/>
              <a:cxnLst/>
              <a:rect l="l" t="t" r="r" b="b"/>
              <a:pathLst>
                <a:path w="650" h="1675" extrusionOk="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43"/>
            <p:cNvSpPr/>
            <p:nvPr/>
          </p:nvSpPr>
          <p:spPr>
            <a:xfrm>
              <a:off x="6088365" y="3221133"/>
              <a:ext cx="17074" cy="43931"/>
            </a:xfrm>
            <a:custGeom>
              <a:avLst/>
              <a:gdLst/>
              <a:ahLst/>
              <a:cxnLst/>
              <a:rect l="l" t="t" r="r" b="b"/>
              <a:pathLst>
                <a:path w="651" h="1675" extrusionOk="0">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43"/>
            <p:cNvSpPr/>
            <p:nvPr/>
          </p:nvSpPr>
          <p:spPr>
            <a:xfrm>
              <a:off x="5816176" y="3083701"/>
              <a:ext cx="294823" cy="186766"/>
            </a:xfrm>
            <a:custGeom>
              <a:avLst/>
              <a:gdLst/>
              <a:ahLst/>
              <a:cxnLst/>
              <a:rect l="l" t="t" r="r" b="b"/>
              <a:pathLst>
                <a:path w="11241" h="7121" extrusionOk="0">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43"/>
            <p:cNvSpPr/>
            <p:nvPr/>
          </p:nvSpPr>
          <p:spPr>
            <a:xfrm>
              <a:off x="5900209" y="2907636"/>
              <a:ext cx="126469" cy="169744"/>
            </a:xfrm>
            <a:custGeom>
              <a:avLst/>
              <a:gdLst/>
              <a:ahLst/>
              <a:cxnLst/>
              <a:rect l="l" t="t" r="r" b="b"/>
              <a:pathLst>
                <a:path w="4822" h="6472" extrusionOk="0">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43"/>
            <p:cNvSpPr/>
            <p:nvPr/>
          </p:nvSpPr>
          <p:spPr>
            <a:xfrm>
              <a:off x="5945006" y="3049631"/>
              <a:ext cx="36876" cy="10753"/>
            </a:xfrm>
            <a:custGeom>
              <a:avLst/>
              <a:gdLst/>
              <a:ahLst/>
              <a:cxnLst/>
              <a:rect l="l" t="t" r="r" b="b"/>
              <a:pathLst>
                <a:path w="1406" h="410" extrusionOk="0">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8" name="Google Shape;12308;p43"/>
          <p:cNvGrpSpPr/>
          <p:nvPr/>
        </p:nvGrpSpPr>
        <p:grpSpPr>
          <a:xfrm>
            <a:off x="7242705" y="4328137"/>
            <a:ext cx="436360" cy="320218"/>
            <a:chOff x="6220132" y="2955973"/>
            <a:chExt cx="362726" cy="266183"/>
          </a:xfrm>
        </p:grpSpPr>
        <p:sp>
          <p:nvSpPr>
            <p:cNvPr id="12309" name="Google Shape;12309;p43"/>
            <p:cNvSpPr/>
            <p:nvPr/>
          </p:nvSpPr>
          <p:spPr>
            <a:xfrm>
              <a:off x="6242478" y="2961271"/>
              <a:ext cx="318035" cy="232874"/>
            </a:xfrm>
            <a:custGeom>
              <a:avLst/>
              <a:gdLst/>
              <a:ahLst/>
              <a:cxnLst/>
              <a:rect l="l" t="t" r="r" b="b"/>
              <a:pathLst>
                <a:path w="12126" h="8879" extrusionOk="0">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43"/>
            <p:cNvSpPr/>
            <p:nvPr/>
          </p:nvSpPr>
          <p:spPr>
            <a:xfrm>
              <a:off x="6265191" y="2984010"/>
              <a:ext cx="272609" cy="181730"/>
            </a:xfrm>
            <a:custGeom>
              <a:avLst/>
              <a:gdLst/>
              <a:ahLst/>
              <a:cxnLst/>
              <a:rect l="l" t="t" r="r" b="b"/>
              <a:pathLst>
                <a:path w="10394" h="6929" extrusionOk="0">
                  <a:moveTo>
                    <a:pt x="0" y="0"/>
                  </a:moveTo>
                  <a:lnTo>
                    <a:pt x="0" y="6929"/>
                  </a:lnTo>
                  <a:lnTo>
                    <a:pt x="10394" y="6929"/>
                  </a:lnTo>
                  <a:lnTo>
                    <a:pt x="10394" y="0"/>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43"/>
            <p:cNvSpPr/>
            <p:nvPr/>
          </p:nvSpPr>
          <p:spPr>
            <a:xfrm>
              <a:off x="6265191" y="3131645"/>
              <a:ext cx="159017" cy="34096"/>
            </a:xfrm>
            <a:custGeom>
              <a:avLst/>
              <a:gdLst/>
              <a:ahLst/>
              <a:cxnLst/>
              <a:rect l="l" t="t" r="r" b="b"/>
              <a:pathLst>
                <a:path w="6063" h="1300" extrusionOk="0">
                  <a:moveTo>
                    <a:pt x="0" y="1"/>
                  </a:moveTo>
                  <a:lnTo>
                    <a:pt x="0" y="1300"/>
                  </a:lnTo>
                  <a:lnTo>
                    <a:pt x="6063" y="1300"/>
                  </a:lnTo>
                  <a:lnTo>
                    <a:pt x="6063" y="1"/>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43"/>
            <p:cNvSpPr/>
            <p:nvPr/>
          </p:nvSpPr>
          <p:spPr>
            <a:xfrm>
              <a:off x="6304926" y="3063506"/>
              <a:ext cx="79548" cy="79522"/>
            </a:xfrm>
            <a:custGeom>
              <a:avLst/>
              <a:gdLst/>
              <a:ahLst/>
              <a:cxnLst/>
              <a:rect l="l" t="t" r="r" b="b"/>
              <a:pathLst>
                <a:path w="3033" h="3032" extrusionOk="0">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43"/>
            <p:cNvSpPr/>
            <p:nvPr/>
          </p:nvSpPr>
          <p:spPr>
            <a:xfrm>
              <a:off x="6424182" y="2984010"/>
              <a:ext cx="113618" cy="90878"/>
            </a:xfrm>
            <a:custGeom>
              <a:avLst/>
              <a:gdLst/>
              <a:ahLst/>
              <a:cxnLst/>
              <a:rect l="l" t="t" r="r" b="b"/>
              <a:pathLst>
                <a:path w="4332" h="3465" extrusionOk="0">
                  <a:moveTo>
                    <a:pt x="1" y="0"/>
                  </a:moveTo>
                  <a:lnTo>
                    <a:pt x="1" y="3464"/>
                  </a:lnTo>
                  <a:lnTo>
                    <a:pt x="4332" y="3464"/>
                  </a:lnTo>
                  <a:lnTo>
                    <a:pt x="4332" y="0"/>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43"/>
            <p:cNvSpPr/>
            <p:nvPr/>
          </p:nvSpPr>
          <p:spPr>
            <a:xfrm>
              <a:off x="6424182" y="3074862"/>
              <a:ext cx="113618" cy="90878"/>
            </a:xfrm>
            <a:custGeom>
              <a:avLst/>
              <a:gdLst/>
              <a:ahLst/>
              <a:cxnLst/>
              <a:rect l="l" t="t" r="r" b="b"/>
              <a:pathLst>
                <a:path w="4332" h="3465" extrusionOk="0">
                  <a:moveTo>
                    <a:pt x="1" y="0"/>
                  </a:moveTo>
                  <a:lnTo>
                    <a:pt x="1" y="3465"/>
                  </a:lnTo>
                  <a:lnTo>
                    <a:pt x="4332" y="3465"/>
                  </a:lnTo>
                  <a:lnTo>
                    <a:pt x="4332"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43"/>
            <p:cNvSpPr/>
            <p:nvPr/>
          </p:nvSpPr>
          <p:spPr>
            <a:xfrm>
              <a:off x="6225430" y="3188454"/>
              <a:ext cx="352130" cy="28404"/>
            </a:xfrm>
            <a:custGeom>
              <a:avLst/>
              <a:gdLst/>
              <a:ahLst/>
              <a:cxnLst/>
              <a:rect l="l" t="t" r="r" b="b"/>
              <a:pathLst>
                <a:path w="13426" h="1083" extrusionOk="0">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43"/>
            <p:cNvSpPr/>
            <p:nvPr/>
          </p:nvSpPr>
          <p:spPr>
            <a:xfrm>
              <a:off x="6367400" y="3188454"/>
              <a:ext cx="68192" cy="17048"/>
            </a:xfrm>
            <a:custGeom>
              <a:avLst/>
              <a:gdLst/>
              <a:ahLst/>
              <a:cxnLst/>
              <a:rect l="l" t="t" r="r" b="b"/>
              <a:pathLst>
                <a:path w="2600" h="650" extrusionOk="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43"/>
            <p:cNvSpPr/>
            <p:nvPr/>
          </p:nvSpPr>
          <p:spPr>
            <a:xfrm>
              <a:off x="6446921" y="3052149"/>
              <a:ext cx="68165" cy="22739"/>
            </a:xfrm>
            <a:custGeom>
              <a:avLst/>
              <a:gdLst/>
              <a:ahLst/>
              <a:cxnLst/>
              <a:rect l="l" t="t" r="r" b="b"/>
              <a:pathLst>
                <a:path w="2599" h="867" extrusionOk="0">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43"/>
            <p:cNvSpPr/>
            <p:nvPr/>
          </p:nvSpPr>
          <p:spPr>
            <a:xfrm>
              <a:off x="6469634" y="3035101"/>
              <a:ext cx="22739" cy="28431"/>
            </a:xfrm>
            <a:custGeom>
              <a:avLst/>
              <a:gdLst/>
              <a:ahLst/>
              <a:cxnLst/>
              <a:rect l="l" t="t" r="r" b="b"/>
              <a:pathLst>
                <a:path w="867" h="1084" extrusionOk="0">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43"/>
            <p:cNvSpPr/>
            <p:nvPr/>
          </p:nvSpPr>
          <p:spPr>
            <a:xfrm>
              <a:off x="6463943" y="3006723"/>
              <a:ext cx="34096" cy="39761"/>
            </a:xfrm>
            <a:custGeom>
              <a:avLst/>
              <a:gdLst/>
              <a:ahLst/>
              <a:cxnLst/>
              <a:rect l="l" t="t" r="r" b="b"/>
              <a:pathLst>
                <a:path w="1300" h="1516" extrusionOk="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43"/>
            <p:cNvSpPr/>
            <p:nvPr/>
          </p:nvSpPr>
          <p:spPr>
            <a:xfrm>
              <a:off x="6463838" y="3006723"/>
              <a:ext cx="22844" cy="39813"/>
            </a:xfrm>
            <a:custGeom>
              <a:avLst/>
              <a:gdLst/>
              <a:ahLst/>
              <a:cxnLst/>
              <a:rect l="l" t="t" r="r" b="b"/>
              <a:pathLst>
                <a:path w="871" h="1518" extrusionOk="0">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43"/>
            <p:cNvSpPr/>
            <p:nvPr/>
          </p:nvSpPr>
          <p:spPr>
            <a:xfrm>
              <a:off x="6463943" y="3006723"/>
              <a:ext cx="34096" cy="16917"/>
            </a:xfrm>
            <a:custGeom>
              <a:avLst/>
              <a:gdLst/>
              <a:ahLst/>
              <a:cxnLst/>
              <a:rect l="l" t="t" r="r" b="b"/>
              <a:pathLst>
                <a:path w="1300" h="645" extrusionOk="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43"/>
            <p:cNvSpPr/>
            <p:nvPr/>
          </p:nvSpPr>
          <p:spPr>
            <a:xfrm>
              <a:off x="6463943" y="3006723"/>
              <a:ext cx="22739" cy="14163"/>
            </a:xfrm>
            <a:custGeom>
              <a:avLst/>
              <a:gdLst/>
              <a:ahLst/>
              <a:cxnLst/>
              <a:rect l="l" t="t" r="r" b="b"/>
              <a:pathLst>
                <a:path w="867" h="540" extrusionOk="0">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43"/>
            <p:cNvSpPr/>
            <p:nvPr/>
          </p:nvSpPr>
          <p:spPr>
            <a:xfrm>
              <a:off x="6446921" y="3143001"/>
              <a:ext cx="68165" cy="22739"/>
            </a:xfrm>
            <a:custGeom>
              <a:avLst/>
              <a:gdLst/>
              <a:ahLst/>
              <a:cxnLst/>
              <a:rect l="l" t="t" r="r" b="b"/>
              <a:pathLst>
                <a:path w="2599" h="867" extrusionOk="0">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43"/>
            <p:cNvSpPr/>
            <p:nvPr/>
          </p:nvSpPr>
          <p:spPr>
            <a:xfrm>
              <a:off x="6469634" y="3125980"/>
              <a:ext cx="22739" cy="28404"/>
            </a:xfrm>
            <a:custGeom>
              <a:avLst/>
              <a:gdLst/>
              <a:ahLst/>
              <a:cxnLst/>
              <a:rect l="l" t="t" r="r" b="b"/>
              <a:pathLst>
                <a:path w="867" h="1083" extrusionOk="0">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43"/>
            <p:cNvSpPr/>
            <p:nvPr/>
          </p:nvSpPr>
          <p:spPr>
            <a:xfrm>
              <a:off x="6463943" y="3097575"/>
              <a:ext cx="34096" cy="39787"/>
            </a:xfrm>
            <a:custGeom>
              <a:avLst/>
              <a:gdLst/>
              <a:ahLst/>
              <a:cxnLst/>
              <a:rect l="l" t="t" r="r" b="b"/>
              <a:pathLst>
                <a:path w="1300" h="1517" extrusionOk="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43"/>
            <p:cNvSpPr/>
            <p:nvPr/>
          </p:nvSpPr>
          <p:spPr>
            <a:xfrm>
              <a:off x="6463838" y="3097575"/>
              <a:ext cx="22844" cy="39813"/>
            </a:xfrm>
            <a:custGeom>
              <a:avLst/>
              <a:gdLst/>
              <a:ahLst/>
              <a:cxnLst/>
              <a:rect l="l" t="t" r="r" b="b"/>
              <a:pathLst>
                <a:path w="871" h="1518" extrusionOk="0">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43"/>
            <p:cNvSpPr/>
            <p:nvPr/>
          </p:nvSpPr>
          <p:spPr>
            <a:xfrm>
              <a:off x="6463943" y="3097575"/>
              <a:ext cx="34096" cy="16943"/>
            </a:xfrm>
            <a:custGeom>
              <a:avLst/>
              <a:gdLst/>
              <a:ahLst/>
              <a:cxnLst/>
              <a:rect l="l" t="t" r="r" b="b"/>
              <a:pathLst>
                <a:path w="1300" h="646" extrusionOk="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43"/>
            <p:cNvSpPr/>
            <p:nvPr/>
          </p:nvSpPr>
          <p:spPr>
            <a:xfrm>
              <a:off x="6463943" y="3097575"/>
              <a:ext cx="22739" cy="14163"/>
            </a:xfrm>
            <a:custGeom>
              <a:avLst/>
              <a:gdLst/>
              <a:ahLst/>
              <a:cxnLst/>
              <a:rect l="l" t="t" r="r" b="b"/>
              <a:pathLst>
                <a:path w="867" h="540" extrusionOk="0">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43"/>
            <p:cNvSpPr/>
            <p:nvPr/>
          </p:nvSpPr>
          <p:spPr>
            <a:xfrm>
              <a:off x="6333330" y="3057814"/>
              <a:ext cx="22739" cy="34122"/>
            </a:xfrm>
            <a:custGeom>
              <a:avLst/>
              <a:gdLst/>
              <a:ahLst/>
              <a:cxnLst/>
              <a:rect l="l" t="t" r="r" b="b"/>
              <a:pathLst>
                <a:path w="867" h="1301" extrusionOk="0">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43"/>
            <p:cNvSpPr/>
            <p:nvPr/>
          </p:nvSpPr>
          <p:spPr>
            <a:xfrm>
              <a:off x="6321974" y="3012388"/>
              <a:ext cx="45452" cy="51144"/>
            </a:xfrm>
            <a:custGeom>
              <a:avLst/>
              <a:gdLst/>
              <a:ahLst/>
              <a:cxnLst/>
              <a:rect l="l" t="t" r="r" b="b"/>
              <a:pathLst>
                <a:path w="1733" h="1950" extrusionOk="0">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43"/>
            <p:cNvSpPr/>
            <p:nvPr/>
          </p:nvSpPr>
          <p:spPr>
            <a:xfrm>
              <a:off x="6321974" y="3012388"/>
              <a:ext cx="31316" cy="51196"/>
            </a:xfrm>
            <a:custGeom>
              <a:avLst/>
              <a:gdLst/>
              <a:ahLst/>
              <a:cxnLst/>
              <a:rect l="l" t="t" r="r" b="b"/>
              <a:pathLst>
                <a:path w="1194" h="1952" extrusionOk="0">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43"/>
            <p:cNvSpPr/>
            <p:nvPr/>
          </p:nvSpPr>
          <p:spPr>
            <a:xfrm>
              <a:off x="6321974" y="3012388"/>
              <a:ext cx="45452" cy="22739"/>
            </a:xfrm>
            <a:custGeom>
              <a:avLst/>
              <a:gdLst/>
              <a:ahLst/>
              <a:cxnLst/>
              <a:rect l="l" t="t" r="r" b="b"/>
              <a:pathLst>
                <a:path w="1733" h="867" extrusionOk="0">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43"/>
            <p:cNvSpPr/>
            <p:nvPr/>
          </p:nvSpPr>
          <p:spPr>
            <a:xfrm>
              <a:off x="6321974" y="3012388"/>
              <a:ext cx="31316" cy="20720"/>
            </a:xfrm>
            <a:custGeom>
              <a:avLst/>
              <a:gdLst/>
              <a:ahLst/>
              <a:cxnLst/>
              <a:rect l="l" t="t" r="r" b="b"/>
              <a:pathLst>
                <a:path w="1194" h="790" extrusionOk="0">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43"/>
            <p:cNvSpPr/>
            <p:nvPr/>
          </p:nvSpPr>
          <p:spPr>
            <a:xfrm>
              <a:off x="6304926" y="3087740"/>
              <a:ext cx="79548" cy="55288"/>
            </a:xfrm>
            <a:custGeom>
              <a:avLst/>
              <a:gdLst/>
              <a:ahLst/>
              <a:cxnLst/>
              <a:rect l="l" t="t" r="r" b="b"/>
              <a:pathLst>
                <a:path w="3033" h="2108" extrusionOk="0">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43"/>
            <p:cNvSpPr/>
            <p:nvPr/>
          </p:nvSpPr>
          <p:spPr>
            <a:xfrm>
              <a:off x="6259998" y="2978686"/>
              <a:ext cx="283100" cy="192352"/>
            </a:xfrm>
            <a:custGeom>
              <a:avLst/>
              <a:gdLst/>
              <a:ahLst/>
              <a:cxnLst/>
              <a:rect l="l" t="t" r="r" b="b"/>
              <a:pathLst>
                <a:path w="10794" h="7334" extrusionOk="0">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43"/>
            <p:cNvSpPr/>
            <p:nvPr/>
          </p:nvSpPr>
          <p:spPr>
            <a:xfrm>
              <a:off x="6220132" y="2955973"/>
              <a:ext cx="362726" cy="266183"/>
            </a:xfrm>
            <a:custGeom>
              <a:avLst/>
              <a:gdLst/>
              <a:ahLst/>
              <a:cxnLst/>
              <a:rect l="l" t="t" r="r" b="b"/>
              <a:pathLst>
                <a:path w="13830" h="10149" extrusionOk="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7" name="Google Shape;12337;p43"/>
          <p:cNvSpPr/>
          <p:nvPr/>
        </p:nvSpPr>
        <p:spPr>
          <a:xfrm>
            <a:off x="7775787" y="4618440"/>
            <a:ext cx="41015" cy="67738"/>
          </a:xfrm>
          <a:custGeom>
            <a:avLst/>
            <a:gdLst/>
            <a:ahLst/>
            <a:cxnLst/>
            <a:rect l="l" t="t" r="r" b="b"/>
            <a:pathLst>
              <a:path w="1300" h="2147" extrusionOk="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43"/>
          <p:cNvSpPr/>
          <p:nvPr/>
        </p:nvSpPr>
        <p:spPr>
          <a:xfrm>
            <a:off x="7810398" y="4652609"/>
            <a:ext cx="12935" cy="40100"/>
          </a:xfrm>
          <a:custGeom>
            <a:avLst/>
            <a:gdLst/>
            <a:ahLst/>
            <a:cxnLst/>
            <a:rect l="l" t="t" r="r" b="b"/>
            <a:pathLst>
              <a:path w="410" h="1271" extrusionOk="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39" name="Google Shape;12339;p43"/>
          <p:cNvGrpSpPr/>
          <p:nvPr/>
        </p:nvGrpSpPr>
        <p:grpSpPr>
          <a:xfrm>
            <a:off x="7769650" y="4283649"/>
            <a:ext cx="436518" cy="409352"/>
            <a:chOff x="6658158" y="2918992"/>
            <a:chExt cx="362857" cy="340276"/>
          </a:xfrm>
        </p:grpSpPr>
        <p:sp>
          <p:nvSpPr>
            <p:cNvPr id="12340" name="Google Shape;12340;p43"/>
            <p:cNvSpPr/>
            <p:nvPr/>
          </p:nvSpPr>
          <p:spPr>
            <a:xfrm>
              <a:off x="6856674" y="2958517"/>
              <a:ext cx="158912" cy="166256"/>
            </a:xfrm>
            <a:custGeom>
              <a:avLst/>
              <a:gdLst/>
              <a:ahLst/>
              <a:cxnLst/>
              <a:rect l="l" t="t" r="r" b="b"/>
              <a:pathLst>
                <a:path w="6059" h="6339" extrusionOk="0">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43"/>
            <p:cNvSpPr/>
            <p:nvPr/>
          </p:nvSpPr>
          <p:spPr>
            <a:xfrm>
              <a:off x="6907791" y="2958517"/>
              <a:ext cx="56809" cy="113460"/>
            </a:xfrm>
            <a:custGeom>
              <a:avLst/>
              <a:gdLst/>
              <a:ahLst/>
              <a:cxnLst/>
              <a:rect l="l" t="t" r="r" b="b"/>
              <a:pathLst>
                <a:path w="2166" h="4326" extrusionOk="0">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43"/>
            <p:cNvSpPr/>
            <p:nvPr/>
          </p:nvSpPr>
          <p:spPr>
            <a:xfrm>
              <a:off x="6924708" y="2924421"/>
              <a:ext cx="22739" cy="90773"/>
            </a:xfrm>
            <a:custGeom>
              <a:avLst/>
              <a:gdLst/>
              <a:ahLst/>
              <a:cxnLst/>
              <a:rect l="l" t="t" r="r" b="b"/>
              <a:pathLst>
                <a:path w="867" h="3461" extrusionOk="0">
                  <a:moveTo>
                    <a:pt x="0" y="1"/>
                  </a:moveTo>
                  <a:lnTo>
                    <a:pt x="217" y="3461"/>
                  </a:lnTo>
                  <a:lnTo>
                    <a:pt x="650" y="3461"/>
                  </a:lnTo>
                  <a:lnTo>
                    <a:pt x="866"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43"/>
            <p:cNvSpPr/>
            <p:nvPr/>
          </p:nvSpPr>
          <p:spPr>
            <a:xfrm>
              <a:off x="6924708" y="3032216"/>
              <a:ext cx="22739" cy="22739"/>
            </a:xfrm>
            <a:custGeom>
              <a:avLst/>
              <a:gdLst/>
              <a:ahLst/>
              <a:cxnLst/>
              <a:rect l="l" t="t" r="r" b="b"/>
              <a:pathLst>
                <a:path w="867" h="867" extrusionOk="0">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43"/>
            <p:cNvSpPr/>
            <p:nvPr/>
          </p:nvSpPr>
          <p:spPr>
            <a:xfrm>
              <a:off x="6663482" y="3174186"/>
              <a:ext cx="193218" cy="79522"/>
            </a:xfrm>
            <a:custGeom>
              <a:avLst/>
              <a:gdLst/>
              <a:ahLst/>
              <a:cxnLst/>
              <a:rect l="l" t="t" r="r" b="b"/>
              <a:pathLst>
                <a:path w="7367" h="3032" extrusionOk="0">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43"/>
            <p:cNvSpPr/>
            <p:nvPr/>
          </p:nvSpPr>
          <p:spPr>
            <a:xfrm>
              <a:off x="6822473" y="3197397"/>
              <a:ext cx="34096" cy="56310"/>
            </a:xfrm>
            <a:custGeom>
              <a:avLst/>
              <a:gdLst/>
              <a:ahLst/>
              <a:cxnLst/>
              <a:rect l="l" t="t" r="r" b="b"/>
              <a:pathLst>
                <a:path w="1300" h="2147" extrusionOk="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43"/>
            <p:cNvSpPr/>
            <p:nvPr/>
          </p:nvSpPr>
          <p:spPr>
            <a:xfrm>
              <a:off x="6697683" y="2998121"/>
              <a:ext cx="124817" cy="91036"/>
            </a:xfrm>
            <a:custGeom>
              <a:avLst/>
              <a:gdLst/>
              <a:ahLst/>
              <a:cxnLst/>
              <a:rect l="l" t="t" r="r" b="b"/>
              <a:pathLst>
                <a:path w="4759" h="3471" extrusionOk="0">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43"/>
            <p:cNvSpPr/>
            <p:nvPr/>
          </p:nvSpPr>
          <p:spPr>
            <a:xfrm>
              <a:off x="6725930" y="2998121"/>
              <a:ext cx="96570" cy="90905"/>
            </a:xfrm>
            <a:custGeom>
              <a:avLst/>
              <a:gdLst/>
              <a:ahLst/>
              <a:cxnLst/>
              <a:rect l="l" t="t" r="r" b="b"/>
              <a:pathLst>
                <a:path w="3682" h="3466" extrusionOk="0">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43"/>
            <p:cNvSpPr/>
            <p:nvPr/>
          </p:nvSpPr>
          <p:spPr>
            <a:xfrm>
              <a:off x="6725930" y="3134425"/>
              <a:ext cx="68191" cy="51144"/>
            </a:xfrm>
            <a:custGeom>
              <a:avLst/>
              <a:gdLst/>
              <a:ahLst/>
              <a:cxnLst/>
              <a:rect l="l" t="t" r="r" b="b"/>
              <a:pathLst>
                <a:path w="2600" h="1950" extrusionOk="0">
                  <a:moveTo>
                    <a:pt x="1" y="1"/>
                  </a:moveTo>
                  <a:lnTo>
                    <a:pt x="1" y="1949"/>
                  </a:lnTo>
                  <a:lnTo>
                    <a:pt x="2599" y="1949"/>
                  </a:lnTo>
                  <a:lnTo>
                    <a:pt x="2599"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43"/>
            <p:cNvSpPr/>
            <p:nvPr/>
          </p:nvSpPr>
          <p:spPr>
            <a:xfrm>
              <a:off x="6725930" y="3134556"/>
              <a:ext cx="68191" cy="33965"/>
            </a:xfrm>
            <a:custGeom>
              <a:avLst/>
              <a:gdLst/>
              <a:ahLst/>
              <a:cxnLst/>
              <a:rect l="l" t="t" r="r" b="b"/>
              <a:pathLst>
                <a:path w="2600" h="1295" extrusionOk="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43"/>
            <p:cNvSpPr/>
            <p:nvPr/>
          </p:nvSpPr>
          <p:spPr>
            <a:xfrm>
              <a:off x="6714573" y="3164770"/>
              <a:ext cx="45452" cy="40600"/>
            </a:xfrm>
            <a:custGeom>
              <a:avLst/>
              <a:gdLst/>
              <a:ahLst/>
              <a:cxnLst/>
              <a:rect l="l" t="t" r="r" b="b"/>
              <a:pathLst>
                <a:path w="1733" h="1548" extrusionOk="0">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43"/>
            <p:cNvSpPr/>
            <p:nvPr/>
          </p:nvSpPr>
          <p:spPr>
            <a:xfrm>
              <a:off x="6760025" y="3164770"/>
              <a:ext cx="45452" cy="40600"/>
            </a:xfrm>
            <a:custGeom>
              <a:avLst/>
              <a:gdLst/>
              <a:ahLst/>
              <a:cxnLst/>
              <a:rect l="l" t="t" r="r" b="b"/>
              <a:pathLst>
                <a:path w="1733" h="1548" extrusionOk="0">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43"/>
            <p:cNvSpPr/>
            <p:nvPr/>
          </p:nvSpPr>
          <p:spPr>
            <a:xfrm>
              <a:off x="6703217" y="3044307"/>
              <a:ext cx="113749" cy="107192"/>
            </a:xfrm>
            <a:custGeom>
              <a:avLst/>
              <a:gdLst/>
              <a:ahLst/>
              <a:cxnLst/>
              <a:rect l="l" t="t" r="r" b="b"/>
              <a:pathLst>
                <a:path w="4337" h="4087" extrusionOk="0">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43"/>
            <p:cNvSpPr/>
            <p:nvPr/>
          </p:nvSpPr>
          <p:spPr>
            <a:xfrm>
              <a:off x="6703217" y="3044307"/>
              <a:ext cx="96570" cy="106798"/>
            </a:xfrm>
            <a:custGeom>
              <a:avLst/>
              <a:gdLst/>
              <a:ahLst/>
              <a:cxnLst/>
              <a:rect l="l" t="t" r="r" b="b"/>
              <a:pathLst>
                <a:path w="3682" h="4072" extrusionOk="0">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43"/>
            <p:cNvSpPr/>
            <p:nvPr/>
          </p:nvSpPr>
          <p:spPr>
            <a:xfrm>
              <a:off x="6714966" y="3041107"/>
              <a:ext cx="92976" cy="30503"/>
            </a:xfrm>
            <a:custGeom>
              <a:avLst/>
              <a:gdLst/>
              <a:ahLst/>
              <a:cxnLst/>
              <a:rect l="l" t="t" r="r" b="b"/>
              <a:pathLst>
                <a:path w="3545" h="1163" extrusionOk="0">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43"/>
            <p:cNvSpPr/>
            <p:nvPr/>
          </p:nvSpPr>
          <p:spPr>
            <a:xfrm>
              <a:off x="6658158" y="2992954"/>
              <a:ext cx="203840" cy="266314"/>
            </a:xfrm>
            <a:custGeom>
              <a:avLst/>
              <a:gdLst/>
              <a:ahLst/>
              <a:cxnLst/>
              <a:rect l="l" t="t" r="r" b="b"/>
              <a:pathLst>
                <a:path w="7772" h="10154" extrusionOk="0">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43"/>
            <p:cNvSpPr/>
            <p:nvPr/>
          </p:nvSpPr>
          <p:spPr>
            <a:xfrm>
              <a:off x="6817306" y="3225801"/>
              <a:ext cx="10622" cy="33335"/>
            </a:xfrm>
            <a:custGeom>
              <a:avLst/>
              <a:gdLst/>
              <a:ahLst/>
              <a:cxnLst/>
              <a:rect l="l" t="t" r="r" b="b"/>
              <a:pathLst>
                <a:path w="405" h="1271" extrusionOk="0">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43"/>
            <p:cNvSpPr/>
            <p:nvPr/>
          </p:nvSpPr>
          <p:spPr>
            <a:xfrm>
              <a:off x="6851376" y="2953088"/>
              <a:ext cx="169639" cy="177062"/>
            </a:xfrm>
            <a:custGeom>
              <a:avLst/>
              <a:gdLst/>
              <a:ahLst/>
              <a:cxnLst/>
              <a:rect l="l" t="t" r="r" b="b"/>
              <a:pathLst>
                <a:path w="6468" h="6751" extrusionOk="0">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43"/>
            <p:cNvSpPr/>
            <p:nvPr/>
          </p:nvSpPr>
          <p:spPr>
            <a:xfrm>
              <a:off x="6919148" y="2918992"/>
              <a:ext cx="33729" cy="101500"/>
            </a:xfrm>
            <a:custGeom>
              <a:avLst/>
              <a:gdLst/>
              <a:ahLst/>
              <a:cxnLst/>
              <a:rect l="l" t="t" r="r" b="b"/>
              <a:pathLst>
                <a:path w="1286" h="3870" extrusionOk="0">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43"/>
            <p:cNvSpPr/>
            <p:nvPr/>
          </p:nvSpPr>
          <p:spPr>
            <a:xfrm>
              <a:off x="6919410" y="3026945"/>
              <a:ext cx="39027" cy="33440"/>
            </a:xfrm>
            <a:custGeom>
              <a:avLst/>
              <a:gdLst/>
              <a:ahLst/>
              <a:cxnLst/>
              <a:rect l="l" t="t" r="r" b="b"/>
              <a:pathLst>
                <a:path w="1488" h="1275" extrusionOk="0">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0" name="Google Shape;12360;p43"/>
          <p:cNvGrpSpPr/>
          <p:nvPr/>
        </p:nvGrpSpPr>
        <p:grpSpPr>
          <a:xfrm>
            <a:off x="9350705" y="4269987"/>
            <a:ext cx="436360" cy="436518"/>
            <a:chOff x="7972418" y="2907636"/>
            <a:chExt cx="362726" cy="362857"/>
          </a:xfrm>
        </p:grpSpPr>
        <p:sp>
          <p:nvSpPr>
            <p:cNvPr id="12361" name="Google Shape;12361;p43"/>
            <p:cNvSpPr/>
            <p:nvPr/>
          </p:nvSpPr>
          <p:spPr>
            <a:xfrm>
              <a:off x="8158817" y="2930375"/>
              <a:ext cx="75352" cy="74591"/>
            </a:xfrm>
            <a:custGeom>
              <a:avLst/>
              <a:gdLst/>
              <a:ahLst/>
              <a:cxnLst/>
              <a:rect l="l" t="t" r="r" b="b"/>
              <a:pathLst>
                <a:path w="2873" h="2844" extrusionOk="0">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43"/>
            <p:cNvSpPr/>
            <p:nvPr/>
          </p:nvSpPr>
          <p:spPr>
            <a:xfrm>
              <a:off x="7994239" y="3008480"/>
              <a:ext cx="74486" cy="75614"/>
            </a:xfrm>
            <a:custGeom>
              <a:avLst/>
              <a:gdLst/>
              <a:ahLst/>
              <a:cxnLst/>
              <a:rect l="l" t="t" r="r" b="b"/>
              <a:pathLst>
                <a:path w="2840" h="2883" extrusionOk="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43"/>
            <p:cNvSpPr/>
            <p:nvPr/>
          </p:nvSpPr>
          <p:spPr>
            <a:xfrm>
              <a:off x="8237814" y="3095057"/>
              <a:ext cx="79023" cy="75483"/>
            </a:xfrm>
            <a:custGeom>
              <a:avLst/>
              <a:gdLst/>
              <a:ahLst/>
              <a:cxnLst/>
              <a:rect l="l" t="t" r="r" b="b"/>
              <a:pathLst>
                <a:path w="3013" h="2878" extrusionOk="0">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43"/>
            <p:cNvSpPr/>
            <p:nvPr/>
          </p:nvSpPr>
          <p:spPr>
            <a:xfrm>
              <a:off x="8072240" y="3173923"/>
              <a:ext cx="75483" cy="79155"/>
            </a:xfrm>
            <a:custGeom>
              <a:avLst/>
              <a:gdLst/>
              <a:ahLst/>
              <a:cxnLst/>
              <a:rect l="l" t="t" r="r" b="b"/>
              <a:pathLst>
                <a:path w="2878" h="3018" extrusionOk="0">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43"/>
            <p:cNvSpPr/>
            <p:nvPr/>
          </p:nvSpPr>
          <p:spPr>
            <a:xfrm>
              <a:off x="8208780" y="2918494"/>
              <a:ext cx="108320" cy="141996"/>
            </a:xfrm>
            <a:custGeom>
              <a:avLst/>
              <a:gdLst/>
              <a:ahLst/>
              <a:cxnLst/>
              <a:rect l="l" t="t" r="r" b="b"/>
              <a:pathLst>
                <a:path w="4130" h="5414" extrusionOk="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43"/>
            <p:cNvSpPr/>
            <p:nvPr/>
          </p:nvSpPr>
          <p:spPr>
            <a:xfrm>
              <a:off x="7989334" y="3118531"/>
              <a:ext cx="108424" cy="141996"/>
            </a:xfrm>
            <a:custGeom>
              <a:avLst/>
              <a:gdLst/>
              <a:ahLst/>
              <a:cxnLst/>
              <a:rect l="l" t="t" r="r" b="b"/>
              <a:pathLst>
                <a:path w="4134" h="5414" extrusionOk="0">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43"/>
            <p:cNvSpPr/>
            <p:nvPr/>
          </p:nvSpPr>
          <p:spPr>
            <a:xfrm>
              <a:off x="8182159" y="3145781"/>
              <a:ext cx="142127" cy="107297"/>
            </a:xfrm>
            <a:custGeom>
              <a:avLst/>
              <a:gdLst/>
              <a:ahLst/>
              <a:cxnLst/>
              <a:rect l="l" t="t" r="r" b="b"/>
              <a:pathLst>
                <a:path w="5419" h="4091" extrusionOk="0">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43"/>
            <p:cNvSpPr/>
            <p:nvPr/>
          </p:nvSpPr>
          <p:spPr>
            <a:xfrm>
              <a:off x="7982122" y="2925811"/>
              <a:ext cx="142022" cy="107297"/>
            </a:xfrm>
            <a:custGeom>
              <a:avLst/>
              <a:gdLst/>
              <a:ahLst/>
              <a:cxnLst/>
              <a:rect l="l" t="t" r="r" b="b"/>
              <a:pathLst>
                <a:path w="5415" h="4091" extrusionOk="0">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43"/>
            <p:cNvSpPr/>
            <p:nvPr/>
          </p:nvSpPr>
          <p:spPr>
            <a:xfrm>
              <a:off x="8282374" y="2928355"/>
              <a:ext cx="13140" cy="62526"/>
            </a:xfrm>
            <a:custGeom>
              <a:avLst/>
              <a:gdLst/>
              <a:ahLst/>
              <a:cxnLst/>
              <a:rect l="l" t="t" r="r" b="b"/>
              <a:pathLst>
                <a:path w="501" h="2384" extrusionOk="0">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43"/>
            <p:cNvSpPr/>
            <p:nvPr/>
          </p:nvSpPr>
          <p:spPr>
            <a:xfrm>
              <a:off x="8302937" y="2952826"/>
              <a:ext cx="13402" cy="38135"/>
            </a:xfrm>
            <a:custGeom>
              <a:avLst/>
              <a:gdLst/>
              <a:ahLst/>
              <a:cxnLst/>
              <a:rect l="l" t="t" r="r" b="b"/>
              <a:pathLst>
                <a:path w="511" h="1454" extrusionOk="0">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43"/>
            <p:cNvSpPr/>
            <p:nvPr/>
          </p:nvSpPr>
          <p:spPr>
            <a:xfrm>
              <a:off x="8240594" y="2928460"/>
              <a:ext cx="13533" cy="66959"/>
            </a:xfrm>
            <a:custGeom>
              <a:avLst/>
              <a:gdLst/>
              <a:ahLst/>
              <a:cxnLst/>
              <a:rect l="l" t="t" r="r" b="b"/>
              <a:pathLst>
                <a:path w="516" h="2553" extrusionOk="0">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43"/>
            <p:cNvSpPr/>
            <p:nvPr/>
          </p:nvSpPr>
          <p:spPr>
            <a:xfrm>
              <a:off x="8208780" y="2971500"/>
              <a:ext cx="43957" cy="88990"/>
            </a:xfrm>
            <a:custGeom>
              <a:avLst/>
              <a:gdLst/>
              <a:ahLst/>
              <a:cxnLst/>
              <a:rect l="l" t="t" r="r" b="b"/>
              <a:pathLst>
                <a:path w="1676" h="3393" extrusionOk="0">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43"/>
            <p:cNvSpPr/>
            <p:nvPr/>
          </p:nvSpPr>
          <p:spPr>
            <a:xfrm>
              <a:off x="8261550" y="2918494"/>
              <a:ext cx="13271" cy="72467"/>
            </a:xfrm>
            <a:custGeom>
              <a:avLst/>
              <a:gdLst/>
              <a:ahLst/>
              <a:cxnLst/>
              <a:rect l="l" t="t" r="r" b="b"/>
              <a:pathLst>
                <a:path w="506" h="2763" extrusionOk="0">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43"/>
            <p:cNvSpPr/>
            <p:nvPr/>
          </p:nvSpPr>
          <p:spPr>
            <a:xfrm>
              <a:off x="8072738" y="3189712"/>
              <a:ext cx="18071" cy="17677"/>
            </a:xfrm>
            <a:custGeom>
              <a:avLst/>
              <a:gdLst/>
              <a:ahLst/>
              <a:cxnLst/>
              <a:rect l="l" t="t" r="r" b="b"/>
              <a:pathLst>
                <a:path w="689" h="674" extrusionOk="0">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43"/>
            <p:cNvSpPr/>
            <p:nvPr/>
          </p:nvSpPr>
          <p:spPr>
            <a:xfrm>
              <a:off x="7989334" y="3118400"/>
              <a:ext cx="71313" cy="107795"/>
            </a:xfrm>
            <a:custGeom>
              <a:avLst/>
              <a:gdLst/>
              <a:ahLst/>
              <a:cxnLst/>
              <a:rect l="l" t="t" r="r" b="b"/>
              <a:pathLst>
                <a:path w="2719" h="4110" extrusionOk="0">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43"/>
            <p:cNvSpPr/>
            <p:nvPr/>
          </p:nvSpPr>
          <p:spPr>
            <a:xfrm>
              <a:off x="8010264" y="3194250"/>
              <a:ext cx="7606" cy="56310"/>
            </a:xfrm>
            <a:custGeom>
              <a:avLst/>
              <a:gdLst/>
              <a:ahLst/>
              <a:cxnLst/>
              <a:rect l="l" t="t" r="r" b="b"/>
              <a:pathLst>
                <a:path w="290" h="2147" extrusionOk="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43"/>
            <p:cNvSpPr/>
            <p:nvPr/>
          </p:nvSpPr>
          <p:spPr>
            <a:xfrm>
              <a:off x="8051782" y="3194302"/>
              <a:ext cx="7475" cy="56258"/>
            </a:xfrm>
            <a:custGeom>
              <a:avLst/>
              <a:gdLst/>
              <a:ahLst/>
              <a:cxnLst/>
              <a:rect l="l" t="t" r="r" b="b"/>
              <a:pathLst>
                <a:path w="285" h="2145" extrusionOk="0">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43"/>
            <p:cNvSpPr/>
            <p:nvPr/>
          </p:nvSpPr>
          <p:spPr>
            <a:xfrm>
              <a:off x="8031089" y="3194250"/>
              <a:ext cx="7475" cy="66277"/>
            </a:xfrm>
            <a:custGeom>
              <a:avLst/>
              <a:gdLst/>
              <a:ahLst/>
              <a:cxnLst/>
              <a:rect l="l" t="t" r="r" b="b"/>
              <a:pathLst>
                <a:path w="285" h="2527" extrusionOk="0">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43"/>
            <p:cNvSpPr/>
            <p:nvPr/>
          </p:nvSpPr>
          <p:spPr>
            <a:xfrm>
              <a:off x="8262048" y="3200046"/>
              <a:ext cx="61608" cy="3069"/>
            </a:xfrm>
            <a:custGeom>
              <a:avLst/>
              <a:gdLst/>
              <a:ahLst/>
              <a:cxnLst/>
              <a:rect l="l" t="t" r="r" b="b"/>
              <a:pathLst>
                <a:path w="2349" h="117" extrusionOk="0">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43"/>
            <p:cNvSpPr/>
            <p:nvPr/>
          </p:nvSpPr>
          <p:spPr>
            <a:xfrm>
              <a:off x="8262048" y="3220740"/>
              <a:ext cx="51642" cy="3200"/>
            </a:xfrm>
            <a:custGeom>
              <a:avLst/>
              <a:gdLst/>
              <a:ahLst/>
              <a:cxnLst/>
              <a:rect l="l" t="t" r="r" b="b"/>
              <a:pathLst>
                <a:path w="1969" h="122" extrusionOk="0">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43"/>
            <p:cNvSpPr/>
            <p:nvPr/>
          </p:nvSpPr>
          <p:spPr>
            <a:xfrm>
              <a:off x="8262048" y="3241433"/>
              <a:ext cx="27145" cy="3069"/>
            </a:xfrm>
            <a:custGeom>
              <a:avLst/>
              <a:gdLst/>
              <a:ahLst/>
              <a:cxnLst/>
              <a:rect l="l" t="t" r="r" b="b"/>
              <a:pathLst>
                <a:path w="1035" h="117" extrusionOk="0">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43"/>
            <p:cNvSpPr/>
            <p:nvPr/>
          </p:nvSpPr>
          <p:spPr>
            <a:xfrm>
              <a:off x="8257511" y="3179221"/>
              <a:ext cx="56179" cy="3069"/>
            </a:xfrm>
            <a:custGeom>
              <a:avLst/>
              <a:gdLst/>
              <a:ahLst/>
              <a:cxnLst/>
              <a:rect l="l" t="t" r="r" b="b"/>
              <a:pathLst>
                <a:path w="2142" h="117" extrusionOk="0">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43"/>
            <p:cNvSpPr/>
            <p:nvPr/>
          </p:nvSpPr>
          <p:spPr>
            <a:xfrm>
              <a:off x="8208544" y="3242325"/>
              <a:ext cx="10753" cy="6347"/>
            </a:xfrm>
            <a:custGeom>
              <a:avLst/>
              <a:gdLst/>
              <a:ahLst/>
              <a:cxnLst/>
              <a:rect l="l" t="t" r="r" b="b"/>
              <a:pathLst>
                <a:path w="410" h="242" extrusionOk="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43"/>
            <p:cNvSpPr/>
            <p:nvPr/>
          </p:nvSpPr>
          <p:spPr>
            <a:xfrm>
              <a:off x="8182159" y="3145886"/>
              <a:ext cx="88360" cy="93317"/>
            </a:xfrm>
            <a:custGeom>
              <a:avLst/>
              <a:gdLst/>
              <a:ahLst/>
              <a:cxnLst/>
              <a:rect l="l" t="t" r="r" b="b"/>
              <a:pathLst>
                <a:path w="3369" h="3558" extrusionOk="0">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43"/>
            <p:cNvSpPr/>
            <p:nvPr/>
          </p:nvSpPr>
          <p:spPr>
            <a:xfrm>
              <a:off x="7992115" y="2940577"/>
              <a:ext cx="67903" cy="17572"/>
            </a:xfrm>
            <a:custGeom>
              <a:avLst/>
              <a:gdLst/>
              <a:ahLst/>
              <a:cxnLst/>
              <a:rect l="l" t="t" r="r" b="b"/>
              <a:pathLst>
                <a:path w="2589" h="670" extrusionOk="0">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43"/>
            <p:cNvSpPr/>
            <p:nvPr/>
          </p:nvSpPr>
          <p:spPr>
            <a:xfrm>
              <a:off x="8016585" y="2925942"/>
              <a:ext cx="77502" cy="11514"/>
            </a:xfrm>
            <a:custGeom>
              <a:avLst/>
              <a:gdLst/>
              <a:ahLst/>
              <a:cxnLst/>
              <a:rect l="l" t="t" r="r" b="b"/>
              <a:pathLst>
                <a:path w="2955" h="439" extrusionOk="0">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43"/>
            <p:cNvSpPr/>
            <p:nvPr/>
          </p:nvSpPr>
          <p:spPr>
            <a:xfrm>
              <a:off x="8104788" y="2939712"/>
              <a:ext cx="19461" cy="3174"/>
            </a:xfrm>
            <a:custGeom>
              <a:avLst/>
              <a:gdLst/>
              <a:ahLst/>
              <a:cxnLst/>
              <a:rect l="l" t="t" r="r" b="b"/>
              <a:pathLst>
                <a:path w="742" h="121" extrusionOk="0">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43"/>
            <p:cNvSpPr/>
            <p:nvPr/>
          </p:nvSpPr>
          <p:spPr>
            <a:xfrm>
              <a:off x="8034892" y="3002789"/>
              <a:ext cx="29926" cy="30345"/>
            </a:xfrm>
            <a:custGeom>
              <a:avLst/>
              <a:gdLst/>
              <a:ahLst/>
              <a:cxnLst/>
              <a:rect l="l" t="t" r="r" b="b"/>
              <a:pathLst>
                <a:path w="1141" h="1157" extrusionOk="0">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43"/>
            <p:cNvSpPr/>
            <p:nvPr/>
          </p:nvSpPr>
          <p:spPr>
            <a:xfrm>
              <a:off x="7992115" y="2982096"/>
              <a:ext cx="67903" cy="17572"/>
            </a:xfrm>
            <a:custGeom>
              <a:avLst/>
              <a:gdLst/>
              <a:ahLst/>
              <a:cxnLst/>
              <a:rect l="l" t="t" r="r" b="b"/>
              <a:pathLst>
                <a:path w="2589" h="670" extrusionOk="0">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43"/>
            <p:cNvSpPr/>
            <p:nvPr/>
          </p:nvSpPr>
          <p:spPr>
            <a:xfrm>
              <a:off x="7982122" y="2961271"/>
              <a:ext cx="77896" cy="17704"/>
            </a:xfrm>
            <a:custGeom>
              <a:avLst/>
              <a:gdLst/>
              <a:ahLst/>
              <a:cxnLst/>
              <a:rect l="l" t="t" r="r" b="b"/>
              <a:pathLst>
                <a:path w="2970" h="675" extrusionOk="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43"/>
            <p:cNvSpPr/>
            <p:nvPr/>
          </p:nvSpPr>
          <p:spPr>
            <a:xfrm>
              <a:off x="8238942" y="3070823"/>
              <a:ext cx="72231" cy="13769"/>
            </a:xfrm>
            <a:custGeom>
              <a:avLst/>
              <a:gdLst/>
              <a:ahLst/>
              <a:cxnLst/>
              <a:rect l="l" t="t" r="r" b="b"/>
              <a:pathLst>
                <a:path w="2754" h="525" extrusionOk="0">
                  <a:moveTo>
                    <a:pt x="1" y="0"/>
                  </a:moveTo>
                  <a:lnTo>
                    <a:pt x="1" y="525"/>
                  </a:lnTo>
                  <a:lnTo>
                    <a:pt x="2753" y="525"/>
                  </a:lnTo>
                  <a:lnTo>
                    <a:pt x="2753"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43"/>
            <p:cNvSpPr/>
            <p:nvPr/>
          </p:nvSpPr>
          <p:spPr>
            <a:xfrm>
              <a:off x="7995262" y="3094297"/>
              <a:ext cx="72335" cy="13769"/>
            </a:xfrm>
            <a:custGeom>
              <a:avLst/>
              <a:gdLst/>
              <a:ahLst/>
              <a:cxnLst/>
              <a:rect l="l" t="t" r="r" b="b"/>
              <a:pathLst>
                <a:path w="2758" h="525" extrusionOk="0">
                  <a:moveTo>
                    <a:pt x="0" y="0"/>
                  </a:moveTo>
                  <a:lnTo>
                    <a:pt x="0" y="525"/>
                  </a:lnTo>
                  <a:lnTo>
                    <a:pt x="2757" y="525"/>
                  </a:lnTo>
                  <a:lnTo>
                    <a:pt x="2757"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43"/>
            <p:cNvSpPr/>
            <p:nvPr/>
          </p:nvSpPr>
          <p:spPr>
            <a:xfrm>
              <a:off x="8158056" y="3175182"/>
              <a:ext cx="13769" cy="72231"/>
            </a:xfrm>
            <a:custGeom>
              <a:avLst/>
              <a:gdLst/>
              <a:ahLst/>
              <a:cxnLst/>
              <a:rect l="l" t="t" r="r" b="b"/>
              <a:pathLst>
                <a:path w="525" h="2754" extrusionOk="0">
                  <a:moveTo>
                    <a:pt x="0" y="1"/>
                  </a:moveTo>
                  <a:lnTo>
                    <a:pt x="0" y="2753"/>
                  </a:lnTo>
                  <a:lnTo>
                    <a:pt x="525" y="2753"/>
                  </a:lnTo>
                  <a:lnTo>
                    <a:pt x="525"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43"/>
            <p:cNvSpPr/>
            <p:nvPr/>
          </p:nvSpPr>
          <p:spPr>
            <a:xfrm>
              <a:off x="8134582" y="2931503"/>
              <a:ext cx="13769" cy="72335"/>
            </a:xfrm>
            <a:custGeom>
              <a:avLst/>
              <a:gdLst/>
              <a:ahLst/>
              <a:cxnLst/>
              <a:rect l="l" t="t" r="r" b="b"/>
              <a:pathLst>
                <a:path w="525" h="2758" extrusionOk="0">
                  <a:moveTo>
                    <a:pt x="0" y="0"/>
                  </a:moveTo>
                  <a:lnTo>
                    <a:pt x="0" y="2757"/>
                  </a:lnTo>
                  <a:lnTo>
                    <a:pt x="525" y="2757"/>
                  </a:lnTo>
                  <a:lnTo>
                    <a:pt x="525"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43"/>
            <p:cNvSpPr/>
            <p:nvPr/>
          </p:nvSpPr>
          <p:spPr>
            <a:xfrm>
              <a:off x="7990462" y="3004940"/>
              <a:ext cx="17074" cy="109080"/>
            </a:xfrm>
            <a:custGeom>
              <a:avLst/>
              <a:gdLst/>
              <a:ahLst/>
              <a:cxnLst/>
              <a:rect l="l" t="t" r="r" b="b"/>
              <a:pathLst>
                <a:path w="651" h="4159" extrusionOk="0">
                  <a:moveTo>
                    <a:pt x="0" y="1"/>
                  </a:moveTo>
                  <a:lnTo>
                    <a:pt x="0" y="4158"/>
                  </a:lnTo>
                  <a:lnTo>
                    <a:pt x="650" y="4158"/>
                  </a:lnTo>
                  <a:lnTo>
                    <a:pt x="65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43"/>
            <p:cNvSpPr/>
            <p:nvPr/>
          </p:nvSpPr>
          <p:spPr>
            <a:xfrm>
              <a:off x="8232778" y="3067151"/>
              <a:ext cx="16917" cy="81174"/>
            </a:xfrm>
            <a:custGeom>
              <a:avLst/>
              <a:gdLst/>
              <a:ahLst/>
              <a:cxnLst/>
              <a:rect l="l" t="t" r="r" b="b"/>
              <a:pathLst>
                <a:path w="645" h="3095" extrusionOk="0">
                  <a:moveTo>
                    <a:pt x="0" y="1"/>
                  </a:moveTo>
                  <a:lnTo>
                    <a:pt x="0" y="3095"/>
                  </a:lnTo>
                  <a:lnTo>
                    <a:pt x="645" y="3095"/>
                  </a:lnTo>
                  <a:lnTo>
                    <a:pt x="64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43"/>
            <p:cNvSpPr/>
            <p:nvPr/>
          </p:nvSpPr>
          <p:spPr>
            <a:xfrm>
              <a:off x="8066181" y="3236030"/>
              <a:ext cx="109054" cy="17048"/>
            </a:xfrm>
            <a:custGeom>
              <a:avLst/>
              <a:gdLst/>
              <a:ahLst/>
              <a:cxnLst/>
              <a:rect l="l" t="t" r="r" b="b"/>
              <a:pathLst>
                <a:path w="4158" h="650" extrusionOk="0">
                  <a:moveTo>
                    <a:pt x="1" y="0"/>
                  </a:moveTo>
                  <a:lnTo>
                    <a:pt x="1" y="650"/>
                  </a:lnTo>
                  <a:lnTo>
                    <a:pt x="4158" y="650"/>
                  </a:lnTo>
                  <a:lnTo>
                    <a:pt x="41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43"/>
            <p:cNvSpPr/>
            <p:nvPr/>
          </p:nvSpPr>
          <p:spPr>
            <a:xfrm>
              <a:off x="8130674" y="2992193"/>
              <a:ext cx="83325" cy="17074"/>
            </a:xfrm>
            <a:custGeom>
              <a:avLst/>
              <a:gdLst/>
              <a:ahLst/>
              <a:cxnLst/>
              <a:rect l="l" t="t" r="r" b="b"/>
              <a:pathLst>
                <a:path w="3177" h="651" extrusionOk="0">
                  <a:moveTo>
                    <a:pt x="0" y="1"/>
                  </a:moveTo>
                  <a:lnTo>
                    <a:pt x="0" y="650"/>
                  </a:lnTo>
                  <a:lnTo>
                    <a:pt x="3176" y="650"/>
                  </a:lnTo>
                  <a:lnTo>
                    <a:pt x="317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43"/>
            <p:cNvSpPr/>
            <p:nvPr/>
          </p:nvSpPr>
          <p:spPr>
            <a:xfrm>
              <a:off x="8001950" y="3059467"/>
              <a:ext cx="11514" cy="15133"/>
            </a:xfrm>
            <a:custGeom>
              <a:avLst/>
              <a:gdLst/>
              <a:ahLst/>
              <a:cxnLst/>
              <a:rect l="l" t="t" r="r" b="b"/>
              <a:pathLst>
                <a:path w="439" h="577" extrusionOk="0">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43"/>
            <p:cNvSpPr/>
            <p:nvPr/>
          </p:nvSpPr>
          <p:spPr>
            <a:xfrm>
              <a:off x="8001950" y="3039901"/>
              <a:ext cx="11514" cy="15133"/>
            </a:xfrm>
            <a:custGeom>
              <a:avLst/>
              <a:gdLst/>
              <a:ahLst/>
              <a:cxnLst/>
              <a:rect l="l" t="t" r="r" b="b"/>
              <a:pathLst>
                <a:path w="439" h="577" extrusionOk="0">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43"/>
            <p:cNvSpPr/>
            <p:nvPr/>
          </p:nvSpPr>
          <p:spPr>
            <a:xfrm>
              <a:off x="8293967" y="3103529"/>
              <a:ext cx="11514" cy="14871"/>
            </a:xfrm>
            <a:custGeom>
              <a:avLst/>
              <a:gdLst/>
              <a:ahLst/>
              <a:cxnLst/>
              <a:rect l="l" t="t" r="r" b="b"/>
              <a:pathLst>
                <a:path w="439" h="567" extrusionOk="0">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43"/>
            <p:cNvSpPr/>
            <p:nvPr/>
          </p:nvSpPr>
          <p:spPr>
            <a:xfrm>
              <a:off x="8293967" y="3122806"/>
              <a:ext cx="11514" cy="15238"/>
            </a:xfrm>
            <a:custGeom>
              <a:avLst/>
              <a:gdLst/>
              <a:ahLst/>
              <a:cxnLst/>
              <a:rect l="l" t="t" r="r" b="b"/>
              <a:pathLst>
                <a:path w="439" h="581" extrusionOk="0">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43"/>
            <p:cNvSpPr/>
            <p:nvPr/>
          </p:nvSpPr>
          <p:spPr>
            <a:xfrm>
              <a:off x="7972418" y="2907636"/>
              <a:ext cx="362726" cy="362857"/>
            </a:xfrm>
            <a:custGeom>
              <a:avLst/>
              <a:gdLst/>
              <a:ahLst/>
              <a:cxnLst/>
              <a:rect l="l" t="t" r="r" b="b"/>
              <a:pathLst>
                <a:path w="13830" h="13835" extrusionOk="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43"/>
            <p:cNvSpPr/>
            <p:nvPr/>
          </p:nvSpPr>
          <p:spPr>
            <a:xfrm>
              <a:off x="8121836" y="3229316"/>
              <a:ext cx="19199" cy="11540"/>
            </a:xfrm>
            <a:custGeom>
              <a:avLst/>
              <a:gdLst/>
              <a:ahLst/>
              <a:cxnLst/>
              <a:rect l="l" t="t" r="r" b="b"/>
              <a:pathLst>
                <a:path w="732" h="440" extrusionOk="0">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43"/>
            <p:cNvSpPr/>
            <p:nvPr/>
          </p:nvSpPr>
          <p:spPr>
            <a:xfrm>
              <a:off x="8102270" y="3229316"/>
              <a:ext cx="19225" cy="11540"/>
            </a:xfrm>
            <a:custGeom>
              <a:avLst/>
              <a:gdLst/>
              <a:ahLst/>
              <a:cxnLst/>
              <a:rect l="l" t="t" r="r" b="b"/>
              <a:pathLst>
                <a:path w="733" h="440" extrusionOk="0">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43"/>
            <p:cNvSpPr/>
            <p:nvPr/>
          </p:nvSpPr>
          <p:spPr>
            <a:xfrm>
              <a:off x="8165610" y="2937299"/>
              <a:ext cx="19985" cy="11514"/>
            </a:xfrm>
            <a:custGeom>
              <a:avLst/>
              <a:gdLst/>
              <a:ahLst/>
              <a:cxnLst/>
              <a:rect l="l" t="t" r="r" b="b"/>
              <a:pathLst>
                <a:path w="762" h="439" extrusionOk="0">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43"/>
            <p:cNvSpPr/>
            <p:nvPr/>
          </p:nvSpPr>
          <p:spPr>
            <a:xfrm>
              <a:off x="8185306" y="2937299"/>
              <a:ext cx="19854" cy="11514"/>
            </a:xfrm>
            <a:custGeom>
              <a:avLst/>
              <a:gdLst/>
              <a:ahLst/>
              <a:cxnLst/>
              <a:rect l="l" t="t" r="r" b="b"/>
              <a:pathLst>
                <a:path w="757" h="439" extrusionOk="0">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8" name="Google Shape;12408;p43"/>
          <p:cNvGrpSpPr/>
          <p:nvPr/>
        </p:nvGrpSpPr>
        <p:grpSpPr>
          <a:xfrm>
            <a:off x="9432077" y="5351105"/>
            <a:ext cx="362434" cy="439673"/>
            <a:chOff x="8040058" y="3806321"/>
            <a:chExt cx="301275" cy="365480"/>
          </a:xfrm>
        </p:grpSpPr>
        <p:sp>
          <p:nvSpPr>
            <p:cNvPr id="12409" name="Google Shape;12409;p43"/>
            <p:cNvSpPr/>
            <p:nvPr/>
          </p:nvSpPr>
          <p:spPr>
            <a:xfrm>
              <a:off x="8045488" y="3842541"/>
              <a:ext cx="290417" cy="323962"/>
            </a:xfrm>
            <a:custGeom>
              <a:avLst/>
              <a:gdLst/>
              <a:ahLst/>
              <a:cxnLst/>
              <a:rect l="l" t="t" r="r" b="b"/>
              <a:pathLst>
                <a:path w="11073" h="12352" extrusionOk="0">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43"/>
            <p:cNvSpPr/>
            <p:nvPr/>
          </p:nvSpPr>
          <p:spPr>
            <a:xfrm>
              <a:off x="8321480" y="3862972"/>
              <a:ext cx="14425" cy="303531"/>
            </a:xfrm>
            <a:custGeom>
              <a:avLst/>
              <a:gdLst/>
              <a:ahLst/>
              <a:cxnLst/>
              <a:rect l="l" t="t" r="r" b="b"/>
              <a:pathLst>
                <a:path w="550" h="11573" extrusionOk="0">
                  <a:moveTo>
                    <a:pt x="1" y="1"/>
                  </a:moveTo>
                  <a:lnTo>
                    <a:pt x="1" y="11573"/>
                  </a:lnTo>
                  <a:lnTo>
                    <a:pt x="549" y="11573"/>
                  </a:lnTo>
                  <a:lnTo>
                    <a:pt x="549" y="222"/>
                  </a:lnTo>
                  <a:lnTo>
                    <a:pt x="1" y="1"/>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43"/>
            <p:cNvSpPr/>
            <p:nvPr/>
          </p:nvSpPr>
          <p:spPr>
            <a:xfrm>
              <a:off x="8156168" y="3857806"/>
              <a:ext cx="69057" cy="55183"/>
            </a:xfrm>
            <a:custGeom>
              <a:avLst/>
              <a:gdLst/>
              <a:ahLst/>
              <a:cxnLst/>
              <a:rect l="l" t="t" r="r" b="b"/>
              <a:pathLst>
                <a:path w="2633" h="2104" extrusionOk="0">
                  <a:moveTo>
                    <a:pt x="1314" y="0"/>
                  </a:moveTo>
                  <a:lnTo>
                    <a:pt x="0" y="1343"/>
                  </a:lnTo>
                  <a:lnTo>
                    <a:pt x="650" y="2103"/>
                  </a:lnTo>
                  <a:lnTo>
                    <a:pt x="1983" y="2103"/>
                  </a:lnTo>
                  <a:lnTo>
                    <a:pt x="2632" y="1343"/>
                  </a:lnTo>
                  <a:lnTo>
                    <a:pt x="1314"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43"/>
            <p:cNvSpPr/>
            <p:nvPr/>
          </p:nvSpPr>
          <p:spPr>
            <a:xfrm>
              <a:off x="8193778" y="3884426"/>
              <a:ext cx="31447" cy="28562"/>
            </a:xfrm>
            <a:custGeom>
              <a:avLst/>
              <a:gdLst/>
              <a:ahLst/>
              <a:cxnLst/>
              <a:rect l="l" t="t" r="r" b="b"/>
              <a:pathLst>
                <a:path w="1199" h="1089" extrusionOk="0">
                  <a:moveTo>
                    <a:pt x="871" y="1"/>
                  </a:moveTo>
                  <a:lnTo>
                    <a:pt x="0" y="1088"/>
                  </a:lnTo>
                  <a:lnTo>
                    <a:pt x="549" y="1088"/>
                  </a:lnTo>
                  <a:lnTo>
                    <a:pt x="1198" y="328"/>
                  </a:lnTo>
                  <a:lnTo>
                    <a:pt x="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43"/>
            <p:cNvSpPr/>
            <p:nvPr/>
          </p:nvSpPr>
          <p:spPr>
            <a:xfrm>
              <a:off x="8138989" y="3912962"/>
              <a:ext cx="103389" cy="226291"/>
            </a:xfrm>
            <a:custGeom>
              <a:avLst/>
              <a:gdLst/>
              <a:ahLst/>
              <a:cxnLst/>
              <a:rect l="l" t="t" r="r" b="b"/>
              <a:pathLst>
                <a:path w="3942" h="8628" extrusionOk="0">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43"/>
            <p:cNvSpPr/>
            <p:nvPr/>
          </p:nvSpPr>
          <p:spPr>
            <a:xfrm>
              <a:off x="8183549" y="3912962"/>
              <a:ext cx="58828" cy="226291"/>
            </a:xfrm>
            <a:custGeom>
              <a:avLst/>
              <a:gdLst/>
              <a:ahLst/>
              <a:cxnLst/>
              <a:rect l="l" t="t" r="r" b="b"/>
              <a:pathLst>
                <a:path w="2243" h="8628" extrusionOk="0">
                  <a:moveTo>
                    <a:pt x="390" y="0"/>
                  </a:moveTo>
                  <a:lnTo>
                    <a:pt x="1694" y="6712"/>
                  </a:lnTo>
                  <a:lnTo>
                    <a:pt x="0" y="8363"/>
                  </a:lnTo>
                  <a:lnTo>
                    <a:pt x="270" y="8628"/>
                  </a:lnTo>
                  <a:lnTo>
                    <a:pt x="2243" y="6712"/>
                  </a:lnTo>
                  <a:lnTo>
                    <a:pt x="93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43"/>
            <p:cNvSpPr/>
            <p:nvPr/>
          </p:nvSpPr>
          <p:spPr>
            <a:xfrm>
              <a:off x="8109850" y="3811488"/>
              <a:ext cx="80781" cy="90380"/>
            </a:xfrm>
            <a:custGeom>
              <a:avLst/>
              <a:gdLst/>
              <a:ahLst/>
              <a:cxnLst/>
              <a:rect l="l" t="t" r="r" b="b"/>
              <a:pathLst>
                <a:path w="3080" h="3446" extrusionOk="0">
                  <a:moveTo>
                    <a:pt x="458" y="1"/>
                  </a:moveTo>
                  <a:lnTo>
                    <a:pt x="0" y="1141"/>
                  </a:lnTo>
                  <a:lnTo>
                    <a:pt x="1439" y="3446"/>
                  </a:lnTo>
                  <a:lnTo>
                    <a:pt x="3080" y="1766"/>
                  </a:lnTo>
                  <a:lnTo>
                    <a:pt x="458" y="1"/>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43"/>
            <p:cNvSpPr/>
            <p:nvPr/>
          </p:nvSpPr>
          <p:spPr>
            <a:xfrm>
              <a:off x="8190604" y="3811488"/>
              <a:ext cx="80807" cy="90380"/>
            </a:xfrm>
            <a:custGeom>
              <a:avLst/>
              <a:gdLst/>
              <a:ahLst/>
              <a:cxnLst/>
              <a:rect l="l" t="t" r="r" b="b"/>
              <a:pathLst>
                <a:path w="3081" h="3446" extrusionOk="0">
                  <a:moveTo>
                    <a:pt x="2628" y="1"/>
                  </a:moveTo>
                  <a:lnTo>
                    <a:pt x="1" y="1766"/>
                  </a:lnTo>
                  <a:lnTo>
                    <a:pt x="1642" y="3446"/>
                  </a:lnTo>
                  <a:lnTo>
                    <a:pt x="3080" y="1141"/>
                  </a:lnTo>
                  <a:lnTo>
                    <a:pt x="2628" y="1"/>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43"/>
            <p:cNvSpPr/>
            <p:nvPr/>
          </p:nvSpPr>
          <p:spPr>
            <a:xfrm>
              <a:off x="8121836" y="3811488"/>
              <a:ext cx="137721" cy="46344"/>
            </a:xfrm>
            <a:custGeom>
              <a:avLst/>
              <a:gdLst/>
              <a:ahLst/>
              <a:cxnLst/>
              <a:rect l="l" t="t" r="r" b="b"/>
              <a:pathLst>
                <a:path w="5251" h="1767" extrusionOk="0">
                  <a:moveTo>
                    <a:pt x="1" y="1"/>
                  </a:moveTo>
                  <a:lnTo>
                    <a:pt x="2623" y="1766"/>
                  </a:lnTo>
                  <a:lnTo>
                    <a:pt x="5250"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43"/>
            <p:cNvSpPr/>
            <p:nvPr/>
          </p:nvSpPr>
          <p:spPr>
            <a:xfrm>
              <a:off x="8040321" y="3806321"/>
              <a:ext cx="301013" cy="338728"/>
            </a:xfrm>
            <a:custGeom>
              <a:avLst/>
              <a:gdLst/>
              <a:ahLst/>
              <a:cxnLst/>
              <a:rect l="l" t="t" r="r" b="b"/>
              <a:pathLst>
                <a:path w="11477" h="12915" extrusionOk="0">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43"/>
            <p:cNvSpPr/>
            <p:nvPr/>
          </p:nvSpPr>
          <p:spPr>
            <a:xfrm>
              <a:off x="8040058" y="3938219"/>
              <a:ext cx="301144" cy="233582"/>
            </a:xfrm>
            <a:custGeom>
              <a:avLst/>
              <a:gdLst/>
              <a:ahLst/>
              <a:cxnLst/>
              <a:rect l="l" t="t" r="r" b="b"/>
              <a:pathLst>
                <a:path w="11482" h="8906" extrusionOk="0">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0" name="Google Shape;12420;p43"/>
          <p:cNvGrpSpPr/>
          <p:nvPr/>
        </p:nvGrpSpPr>
        <p:grpSpPr>
          <a:xfrm>
            <a:off x="5648904" y="5943078"/>
            <a:ext cx="416167" cy="411655"/>
            <a:chOff x="4895276" y="4298401"/>
            <a:chExt cx="345941" cy="342190"/>
          </a:xfrm>
        </p:grpSpPr>
        <p:sp>
          <p:nvSpPr>
            <p:cNvPr id="12421" name="Google Shape;12421;p43"/>
            <p:cNvSpPr/>
            <p:nvPr/>
          </p:nvSpPr>
          <p:spPr>
            <a:xfrm>
              <a:off x="5142130" y="4481233"/>
              <a:ext cx="40154" cy="39656"/>
            </a:xfrm>
            <a:custGeom>
              <a:avLst/>
              <a:gdLst/>
              <a:ahLst/>
              <a:cxnLst/>
              <a:rect l="l" t="t" r="r" b="b"/>
              <a:pathLst>
                <a:path w="1531" h="1512" extrusionOk="0">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43"/>
            <p:cNvSpPr/>
            <p:nvPr/>
          </p:nvSpPr>
          <p:spPr>
            <a:xfrm>
              <a:off x="5102133" y="4481233"/>
              <a:ext cx="65647" cy="39656"/>
            </a:xfrm>
            <a:custGeom>
              <a:avLst/>
              <a:gdLst/>
              <a:ahLst/>
              <a:cxnLst/>
              <a:rect l="l" t="t" r="r" b="b"/>
              <a:pathLst>
                <a:path w="2503" h="1512" extrusionOk="0">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43"/>
            <p:cNvSpPr/>
            <p:nvPr/>
          </p:nvSpPr>
          <p:spPr>
            <a:xfrm>
              <a:off x="5141762" y="4415612"/>
              <a:ext cx="21848" cy="43800"/>
            </a:xfrm>
            <a:custGeom>
              <a:avLst/>
              <a:gdLst/>
              <a:ahLst/>
              <a:cxnLst/>
              <a:rect l="l" t="t" r="r" b="b"/>
              <a:pathLst>
                <a:path w="833" h="1670" extrusionOk="0">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43"/>
            <p:cNvSpPr/>
            <p:nvPr/>
          </p:nvSpPr>
          <p:spPr>
            <a:xfrm>
              <a:off x="4994338" y="4481233"/>
              <a:ext cx="40049" cy="39656"/>
            </a:xfrm>
            <a:custGeom>
              <a:avLst/>
              <a:gdLst/>
              <a:ahLst/>
              <a:cxnLst/>
              <a:rect l="l" t="t" r="r" b="b"/>
              <a:pathLst>
                <a:path w="1527" h="1512" extrusionOk="0">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43"/>
            <p:cNvSpPr/>
            <p:nvPr/>
          </p:nvSpPr>
          <p:spPr>
            <a:xfrm>
              <a:off x="4954210" y="4481233"/>
              <a:ext cx="65647" cy="39656"/>
            </a:xfrm>
            <a:custGeom>
              <a:avLst/>
              <a:gdLst/>
              <a:ahLst/>
              <a:cxnLst/>
              <a:rect l="l" t="t" r="r" b="b"/>
              <a:pathLst>
                <a:path w="2503" h="1512" extrusionOk="0">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43"/>
            <p:cNvSpPr/>
            <p:nvPr/>
          </p:nvSpPr>
          <p:spPr>
            <a:xfrm>
              <a:off x="4993839" y="4415612"/>
              <a:ext cx="21874" cy="43800"/>
            </a:xfrm>
            <a:custGeom>
              <a:avLst/>
              <a:gdLst/>
              <a:ahLst/>
              <a:cxnLst/>
              <a:rect l="l" t="t" r="r" b="b"/>
              <a:pathLst>
                <a:path w="834" h="1670" extrusionOk="0">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43"/>
            <p:cNvSpPr/>
            <p:nvPr/>
          </p:nvSpPr>
          <p:spPr>
            <a:xfrm>
              <a:off x="5068299" y="4483122"/>
              <a:ext cx="53793" cy="53924"/>
            </a:xfrm>
            <a:custGeom>
              <a:avLst/>
              <a:gdLst/>
              <a:ahLst/>
              <a:cxnLst/>
              <a:rect l="l" t="t" r="r" b="b"/>
              <a:pathLst>
                <a:path w="2051" h="2056" extrusionOk="0">
                  <a:moveTo>
                    <a:pt x="1" y="1"/>
                  </a:moveTo>
                  <a:lnTo>
                    <a:pt x="1218" y="2055"/>
                  </a:lnTo>
                  <a:lnTo>
                    <a:pt x="2050" y="2055"/>
                  </a:lnTo>
                  <a:cubicBezTo>
                    <a:pt x="2050" y="920"/>
                    <a:pt x="1131" y="1"/>
                    <a:pt x="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43"/>
            <p:cNvSpPr/>
            <p:nvPr/>
          </p:nvSpPr>
          <p:spPr>
            <a:xfrm>
              <a:off x="5014428" y="4483122"/>
              <a:ext cx="85816" cy="53924"/>
            </a:xfrm>
            <a:custGeom>
              <a:avLst/>
              <a:gdLst/>
              <a:ahLst/>
              <a:cxnLst/>
              <a:rect l="l" t="t" r="r" b="b"/>
              <a:pathLst>
                <a:path w="3272" h="2056" extrusionOk="0">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43"/>
            <p:cNvSpPr/>
            <p:nvPr/>
          </p:nvSpPr>
          <p:spPr>
            <a:xfrm>
              <a:off x="5068693" y="4401974"/>
              <a:ext cx="29663" cy="59353"/>
            </a:xfrm>
            <a:custGeom>
              <a:avLst/>
              <a:gdLst/>
              <a:ahLst/>
              <a:cxnLst/>
              <a:rect l="l" t="t" r="r" b="b"/>
              <a:pathLst>
                <a:path w="1131" h="2263" extrusionOk="0">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43"/>
            <p:cNvSpPr/>
            <p:nvPr/>
          </p:nvSpPr>
          <p:spPr>
            <a:xfrm>
              <a:off x="5038138" y="4401974"/>
              <a:ext cx="45347" cy="59353"/>
            </a:xfrm>
            <a:custGeom>
              <a:avLst/>
              <a:gdLst/>
              <a:ahLst/>
              <a:cxnLst/>
              <a:rect l="l" t="t" r="r" b="b"/>
              <a:pathLst>
                <a:path w="1729" h="2263" extrusionOk="0">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43"/>
            <p:cNvSpPr/>
            <p:nvPr/>
          </p:nvSpPr>
          <p:spPr>
            <a:xfrm>
              <a:off x="4972018" y="4415612"/>
              <a:ext cx="29165" cy="43800"/>
            </a:xfrm>
            <a:custGeom>
              <a:avLst/>
              <a:gdLst/>
              <a:ahLst/>
              <a:cxnLst/>
              <a:rect l="l" t="t" r="r" b="b"/>
              <a:pathLst>
                <a:path w="1112" h="1670" extrusionOk="0">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43"/>
            <p:cNvSpPr/>
            <p:nvPr/>
          </p:nvSpPr>
          <p:spPr>
            <a:xfrm>
              <a:off x="5119784" y="4415612"/>
              <a:ext cx="29191" cy="43800"/>
            </a:xfrm>
            <a:custGeom>
              <a:avLst/>
              <a:gdLst/>
              <a:ahLst/>
              <a:cxnLst/>
              <a:rect l="l" t="t" r="r" b="b"/>
              <a:pathLst>
                <a:path w="1113" h="1670" extrusionOk="0">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43"/>
            <p:cNvSpPr/>
            <p:nvPr/>
          </p:nvSpPr>
          <p:spPr>
            <a:xfrm>
              <a:off x="5115378" y="4410078"/>
              <a:ext cx="63890" cy="54763"/>
            </a:xfrm>
            <a:custGeom>
              <a:avLst/>
              <a:gdLst/>
              <a:ahLst/>
              <a:cxnLst/>
              <a:rect l="l" t="t" r="r" b="b"/>
              <a:pathLst>
                <a:path w="2436" h="2088" extrusionOk="0">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43"/>
            <p:cNvSpPr/>
            <p:nvPr/>
          </p:nvSpPr>
          <p:spPr>
            <a:xfrm>
              <a:off x="5115955" y="4475673"/>
              <a:ext cx="71758" cy="50645"/>
            </a:xfrm>
            <a:custGeom>
              <a:avLst/>
              <a:gdLst/>
              <a:ahLst/>
              <a:cxnLst/>
              <a:rect l="l" t="t" r="r" b="b"/>
              <a:pathLst>
                <a:path w="2736" h="1931" extrusionOk="0">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43"/>
            <p:cNvSpPr/>
            <p:nvPr/>
          </p:nvSpPr>
          <p:spPr>
            <a:xfrm>
              <a:off x="4948780" y="4475725"/>
              <a:ext cx="71785" cy="50593"/>
            </a:xfrm>
            <a:custGeom>
              <a:avLst/>
              <a:gdLst/>
              <a:ahLst/>
              <a:cxnLst/>
              <a:rect l="l" t="t" r="r" b="b"/>
              <a:pathLst>
                <a:path w="2737" h="1929" extrusionOk="0">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43"/>
            <p:cNvSpPr/>
            <p:nvPr/>
          </p:nvSpPr>
          <p:spPr>
            <a:xfrm>
              <a:off x="4966458" y="4410078"/>
              <a:ext cx="63890" cy="54763"/>
            </a:xfrm>
            <a:custGeom>
              <a:avLst/>
              <a:gdLst/>
              <a:ahLst/>
              <a:cxnLst/>
              <a:rect l="l" t="t" r="r" b="b"/>
              <a:pathLst>
                <a:path w="2436" h="2088" extrusionOk="0">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43"/>
            <p:cNvSpPr/>
            <p:nvPr/>
          </p:nvSpPr>
          <p:spPr>
            <a:xfrm>
              <a:off x="5033102" y="4396387"/>
              <a:ext cx="82171" cy="70473"/>
            </a:xfrm>
            <a:custGeom>
              <a:avLst/>
              <a:gdLst/>
              <a:ahLst/>
              <a:cxnLst/>
              <a:rect l="l" t="t" r="r" b="b"/>
              <a:pathLst>
                <a:path w="3133" h="2687" extrusionOk="0">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43"/>
            <p:cNvSpPr/>
            <p:nvPr/>
          </p:nvSpPr>
          <p:spPr>
            <a:xfrm>
              <a:off x="5008999" y="4477692"/>
              <a:ext cx="118522" cy="64782"/>
            </a:xfrm>
            <a:custGeom>
              <a:avLst/>
              <a:gdLst/>
              <a:ahLst/>
              <a:cxnLst/>
              <a:rect l="l" t="t" r="r" b="b"/>
              <a:pathLst>
                <a:path w="4519" h="2470" extrusionOk="0">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43"/>
            <p:cNvSpPr/>
            <p:nvPr/>
          </p:nvSpPr>
          <p:spPr>
            <a:xfrm>
              <a:off x="4895276" y="4298401"/>
              <a:ext cx="345941" cy="342190"/>
            </a:xfrm>
            <a:custGeom>
              <a:avLst/>
              <a:gdLst/>
              <a:ahLst/>
              <a:cxnLst/>
              <a:rect l="l" t="t" r="r" b="b"/>
              <a:pathLst>
                <a:path w="13190" h="13047" extrusionOk="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0" name="Google Shape;12440;p43"/>
          <p:cNvGrpSpPr/>
          <p:nvPr/>
        </p:nvGrpSpPr>
        <p:grpSpPr>
          <a:xfrm>
            <a:off x="9323381" y="5960652"/>
            <a:ext cx="460181" cy="409825"/>
            <a:chOff x="7949705" y="4313010"/>
            <a:chExt cx="382528" cy="340669"/>
          </a:xfrm>
        </p:grpSpPr>
        <p:sp>
          <p:nvSpPr>
            <p:cNvPr id="12441" name="Google Shape;12441;p43"/>
            <p:cNvSpPr/>
            <p:nvPr/>
          </p:nvSpPr>
          <p:spPr>
            <a:xfrm>
              <a:off x="8110978" y="4318675"/>
              <a:ext cx="215590" cy="179606"/>
            </a:xfrm>
            <a:custGeom>
              <a:avLst/>
              <a:gdLst/>
              <a:ahLst/>
              <a:cxnLst/>
              <a:rect l="l" t="t" r="r" b="b"/>
              <a:pathLst>
                <a:path w="8220" h="6848" extrusionOk="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43"/>
            <p:cNvSpPr/>
            <p:nvPr/>
          </p:nvSpPr>
          <p:spPr>
            <a:xfrm>
              <a:off x="8164875" y="4354528"/>
              <a:ext cx="107795" cy="107795"/>
            </a:xfrm>
            <a:custGeom>
              <a:avLst/>
              <a:gdLst/>
              <a:ahLst/>
              <a:cxnLst/>
              <a:rect l="l" t="t" r="r" b="b"/>
              <a:pathLst>
                <a:path w="4110" h="4110" extrusionOk="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43"/>
            <p:cNvSpPr/>
            <p:nvPr/>
          </p:nvSpPr>
          <p:spPr>
            <a:xfrm>
              <a:off x="8188847" y="4378500"/>
              <a:ext cx="59851" cy="59982"/>
            </a:xfrm>
            <a:custGeom>
              <a:avLst/>
              <a:gdLst/>
              <a:ahLst/>
              <a:cxnLst/>
              <a:rect l="l" t="t" r="r" b="b"/>
              <a:pathLst>
                <a:path w="2282" h="2287" extrusionOk="0">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43"/>
            <p:cNvSpPr/>
            <p:nvPr/>
          </p:nvSpPr>
          <p:spPr>
            <a:xfrm>
              <a:off x="7955265" y="4477325"/>
              <a:ext cx="194110" cy="170636"/>
            </a:xfrm>
            <a:custGeom>
              <a:avLst/>
              <a:gdLst/>
              <a:ahLst/>
              <a:cxnLst/>
              <a:rect l="l" t="t" r="r" b="b"/>
              <a:pathLst>
                <a:path w="7401" h="6506" extrusionOk="0">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43"/>
            <p:cNvSpPr/>
            <p:nvPr/>
          </p:nvSpPr>
          <p:spPr>
            <a:xfrm>
              <a:off x="7956262" y="4462428"/>
              <a:ext cx="107559" cy="107795"/>
            </a:xfrm>
            <a:custGeom>
              <a:avLst/>
              <a:gdLst/>
              <a:ahLst/>
              <a:cxnLst/>
              <a:rect l="l" t="t" r="r" b="b"/>
              <a:pathLst>
                <a:path w="4101" h="4110" extrusionOk="0">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43"/>
            <p:cNvSpPr/>
            <p:nvPr/>
          </p:nvSpPr>
          <p:spPr>
            <a:xfrm>
              <a:off x="7985295" y="4462428"/>
              <a:ext cx="78630" cy="107795"/>
            </a:xfrm>
            <a:custGeom>
              <a:avLst/>
              <a:gdLst/>
              <a:ahLst/>
              <a:cxnLst/>
              <a:rect l="l" t="t" r="r" b="b"/>
              <a:pathLst>
                <a:path w="2998" h="4110" extrusionOk="0">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43"/>
            <p:cNvSpPr/>
            <p:nvPr/>
          </p:nvSpPr>
          <p:spPr>
            <a:xfrm>
              <a:off x="7955265" y="4589894"/>
              <a:ext cx="23998" cy="58068"/>
            </a:xfrm>
            <a:custGeom>
              <a:avLst/>
              <a:gdLst/>
              <a:ahLst/>
              <a:cxnLst/>
              <a:rect l="l" t="t" r="r" b="b"/>
              <a:pathLst>
                <a:path w="915" h="2214" extrusionOk="0">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43"/>
            <p:cNvSpPr/>
            <p:nvPr/>
          </p:nvSpPr>
          <p:spPr>
            <a:xfrm>
              <a:off x="7991223" y="4546225"/>
              <a:ext cx="35984" cy="41912"/>
            </a:xfrm>
            <a:custGeom>
              <a:avLst/>
              <a:gdLst/>
              <a:ahLst/>
              <a:cxnLst/>
              <a:rect l="l" t="t" r="r" b="b"/>
              <a:pathLst>
                <a:path w="1372" h="1598" extrusionOk="0">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43"/>
            <p:cNvSpPr/>
            <p:nvPr/>
          </p:nvSpPr>
          <p:spPr>
            <a:xfrm>
              <a:off x="7973546" y="4499383"/>
              <a:ext cx="71575" cy="58855"/>
            </a:xfrm>
            <a:custGeom>
              <a:avLst/>
              <a:gdLst/>
              <a:ahLst/>
              <a:cxnLst/>
              <a:rect l="l" t="t" r="r" b="b"/>
              <a:pathLst>
                <a:path w="2729" h="2244" extrusionOk="0">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43"/>
            <p:cNvSpPr/>
            <p:nvPr/>
          </p:nvSpPr>
          <p:spPr>
            <a:xfrm>
              <a:off x="7973546" y="4499251"/>
              <a:ext cx="71470" cy="58356"/>
            </a:xfrm>
            <a:custGeom>
              <a:avLst/>
              <a:gdLst/>
              <a:ahLst/>
              <a:cxnLst/>
              <a:rect l="l" t="t" r="r" b="b"/>
              <a:pathLst>
                <a:path w="2725" h="2225" extrusionOk="0">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43"/>
            <p:cNvSpPr/>
            <p:nvPr/>
          </p:nvSpPr>
          <p:spPr>
            <a:xfrm>
              <a:off x="8122203" y="4477325"/>
              <a:ext cx="27041" cy="35984"/>
            </a:xfrm>
            <a:custGeom>
              <a:avLst/>
              <a:gdLst/>
              <a:ahLst/>
              <a:cxnLst/>
              <a:rect l="l" t="t" r="r" b="b"/>
              <a:pathLst>
                <a:path w="1031" h="1372" extrusionOk="0">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43"/>
            <p:cNvSpPr/>
            <p:nvPr/>
          </p:nvSpPr>
          <p:spPr>
            <a:xfrm>
              <a:off x="7973677" y="4607938"/>
              <a:ext cx="11120" cy="45715"/>
            </a:xfrm>
            <a:custGeom>
              <a:avLst/>
              <a:gdLst/>
              <a:ahLst/>
              <a:cxnLst/>
              <a:rect l="l" t="t" r="r" b="b"/>
              <a:pathLst>
                <a:path w="424" h="1743" extrusionOk="0">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43"/>
            <p:cNvSpPr/>
            <p:nvPr/>
          </p:nvSpPr>
          <p:spPr>
            <a:xfrm>
              <a:off x="7949705" y="4456737"/>
              <a:ext cx="206489" cy="196942"/>
            </a:xfrm>
            <a:custGeom>
              <a:avLst/>
              <a:gdLst/>
              <a:ahLst/>
              <a:cxnLst/>
              <a:rect l="l" t="t" r="r" b="b"/>
              <a:pathLst>
                <a:path w="7873" h="7509" extrusionOk="0">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43"/>
            <p:cNvSpPr/>
            <p:nvPr/>
          </p:nvSpPr>
          <p:spPr>
            <a:xfrm>
              <a:off x="8105417" y="4313010"/>
              <a:ext cx="226815" cy="190831"/>
            </a:xfrm>
            <a:custGeom>
              <a:avLst/>
              <a:gdLst/>
              <a:ahLst/>
              <a:cxnLst/>
              <a:rect l="l" t="t" r="r" b="b"/>
              <a:pathLst>
                <a:path w="8648" h="7276" extrusionOk="0">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43"/>
            <p:cNvSpPr/>
            <p:nvPr/>
          </p:nvSpPr>
          <p:spPr>
            <a:xfrm>
              <a:off x="8153256" y="4336457"/>
              <a:ext cx="140081" cy="131583"/>
            </a:xfrm>
            <a:custGeom>
              <a:avLst/>
              <a:gdLst/>
              <a:ahLst/>
              <a:cxnLst/>
              <a:rect l="l" t="t" r="r" b="b"/>
              <a:pathLst>
                <a:path w="5341" h="5017" extrusionOk="0">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6" name="Google Shape;12456;p43"/>
          <p:cNvGrpSpPr/>
          <p:nvPr/>
        </p:nvGrpSpPr>
        <p:grpSpPr>
          <a:xfrm>
            <a:off x="5635841" y="3153531"/>
            <a:ext cx="486022" cy="439894"/>
            <a:chOff x="4884418" y="1979576"/>
            <a:chExt cx="404008" cy="365664"/>
          </a:xfrm>
        </p:grpSpPr>
        <p:sp>
          <p:nvSpPr>
            <p:cNvPr id="12457" name="Google Shape;12457;p43"/>
            <p:cNvSpPr/>
            <p:nvPr/>
          </p:nvSpPr>
          <p:spPr>
            <a:xfrm>
              <a:off x="4909413" y="1985136"/>
              <a:ext cx="354517" cy="354517"/>
            </a:xfrm>
            <a:custGeom>
              <a:avLst/>
              <a:gdLst/>
              <a:ahLst/>
              <a:cxnLst/>
              <a:rect l="l" t="t" r="r" b="b"/>
              <a:pathLst>
                <a:path w="13517" h="13517" extrusionOk="0">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43"/>
            <p:cNvSpPr/>
            <p:nvPr/>
          </p:nvSpPr>
          <p:spPr>
            <a:xfrm>
              <a:off x="4918514" y="2009160"/>
              <a:ext cx="336341" cy="306599"/>
            </a:xfrm>
            <a:custGeom>
              <a:avLst/>
              <a:gdLst/>
              <a:ahLst/>
              <a:cxnLst/>
              <a:rect l="l" t="t" r="r" b="b"/>
              <a:pathLst>
                <a:path w="12824" h="11690" extrusionOk="0">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43"/>
            <p:cNvSpPr/>
            <p:nvPr/>
          </p:nvSpPr>
          <p:spPr>
            <a:xfrm>
              <a:off x="5065283" y="2009186"/>
              <a:ext cx="189441" cy="306547"/>
            </a:xfrm>
            <a:custGeom>
              <a:avLst/>
              <a:gdLst/>
              <a:ahLst/>
              <a:cxnLst/>
              <a:rect l="l" t="t" r="r" b="b"/>
              <a:pathLst>
                <a:path w="7223" h="11688" extrusionOk="0">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43"/>
            <p:cNvSpPr/>
            <p:nvPr/>
          </p:nvSpPr>
          <p:spPr>
            <a:xfrm>
              <a:off x="5015320" y="2144888"/>
              <a:ext cx="89095" cy="87941"/>
            </a:xfrm>
            <a:custGeom>
              <a:avLst/>
              <a:gdLst/>
              <a:ahLst/>
              <a:cxnLst/>
              <a:rect l="l" t="t" r="r" b="b"/>
              <a:pathLst>
                <a:path w="3397" h="3353" extrusionOk="0">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43"/>
            <p:cNvSpPr/>
            <p:nvPr/>
          </p:nvSpPr>
          <p:spPr>
            <a:xfrm>
              <a:off x="5015215" y="2166971"/>
              <a:ext cx="89200" cy="65726"/>
            </a:xfrm>
            <a:custGeom>
              <a:avLst/>
              <a:gdLst/>
              <a:ahLst/>
              <a:cxnLst/>
              <a:rect l="l" t="t" r="r" b="b"/>
              <a:pathLst>
                <a:path w="3401" h="2506" extrusionOk="0">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43"/>
            <p:cNvSpPr/>
            <p:nvPr/>
          </p:nvSpPr>
          <p:spPr>
            <a:xfrm>
              <a:off x="5069060" y="2092065"/>
              <a:ext cx="89095" cy="88072"/>
            </a:xfrm>
            <a:custGeom>
              <a:avLst/>
              <a:gdLst/>
              <a:ahLst/>
              <a:cxnLst/>
              <a:rect l="l" t="t" r="r" b="b"/>
              <a:pathLst>
                <a:path w="3397" h="3358" extrusionOk="0">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43"/>
            <p:cNvSpPr/>
            <p:nvPr/>
          </p:nvSpPr>
          <p:spPr>
            <a:xfrm>
              <a:off x="5091274" y="2092144"/>
              <a:ext cx="66670" cy="87993"/>
            </a:xfrm>
            <a:custGeom>
              <a:avLst/>
              <a:gdLst/>
              <a:ahLst/>
              <a:cxnLst/>
              <a:rect l="l" t="t" r="r" b="b"/>
              <a:pathLst>
                <a:path w="2542" h="3355" extrusionOk="0">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43"/>
            <p:cNvSpPr/>
            <p:nvPr/>
          </p:nvSpPr>
          <p:spPr>
            <a:xfrm>
              <a:off x="4884418" y="1979576"/>
              <a:ext cx="404008" cy="365664"/>
            </a:xfrm>
            <a:custGeom>
              <a:avLst/>
              <a:gdLst/>
              <a:ahLst/>
              <a:cxnLst/>
              <a:rect l="l" t="t" r="r" b="b"/>
              <a:pathLst>
                <a:path w="15404" h="13942" extrusionOk="0">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43"/>
            <p:cNvSpPr/>
            <p:nvPr/>
          </p:nvSpPr>
          <p:spPr>
            <a:xfrm>
              <a:off x="5002468" y="2078847"/>
              <a:ext cx="170295" cy="167200"/>
            </a:xfrm>
            <a:custGeom>
              <a:avLst/>
              <a:gdLst/>
              <a:ahLst/>
              <a:cxnLst/>
              <a:rect l="l" t="t" r="r" b="b"/>
              <a:pathLst>
                <a:path w="6493" h="6375" extrusionOk="0">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43"/>
            <p:cNvSpPr/>
            <p:nvPr/>
          </p:nvSpPr>
          <p:spPr>
            <a:xfrm>
              <a:off x="4917884" y="2008609"/>
              <a:ext cx="323726" cy="307806"/>
            </a:xfrm>
            <a:custGeom>
              <a:avLst/>
              <a:gdLst/>
              <a:ahLst/>
              <a:cxnLst/>
              <a:rect l="l" t="t" r="r" b="b"/>
              <a:pathLst>
                <a:path w="12343" h="11736" extrusionOk="0">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7" name="Google Shape;12467;p43"/>
          <p:cNvGrpSpPr/>
          <p:nvPr/>
        </p:nvGrpSpPr>
        <p:grpSpPr>
          <a:xfrm>
            <a:off x="7794576" y="4868270"/>
            <a:ext cx="365747" cy="388054"/>
            <a:chOff x="6678877" y="3404962"/>
            <a:chExt cx="304029" cy="322572"/>
          </a:xfrm>
        </p:grpSpPr>
        <p:sp>
          <p:nvSpPr>
            <p:cNvPr id="12468" name="Google Shape;12468;p43"/>
            <p:cNvSpPr/>
            <p:nvPr/>
          </p:nvSpPr>
          <p:spPr>
            <a:xfrm>
              <a:off x="6704738" y="3409656"/>
              <a:ext cx="262642" cy="262668"/>
            </a:xfrm>
            <a:custGeom>
              <a:avLst/>
              <a:gdLst/>
              <a:ahLst/>
              <a:cxnLst/>
              <a:rect l="l" t="t" r="r" b="b"/>
              <a:pathLst>
                <a:path w="10014" h="10015" extrusionOk="0">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43"/>
            <p:cNvSpPr/>
            <p:nvPr/>
          </p:nvSpPr>
          <p:spPr>
            <a:xfrm>
              <a:off x="6678877" y="3412331"/>
              <a:ext cx="249764" cy="259993"/>
            </a:xfrm>
            <a:custGeom>
              <a:avLst/>
              <a:gdLst/>
              <a:ahLst/>
              <a:cxnLst/>
              <a:rect l="l" t="t" r="r" b="b"/>
              <a:pathLst>
                <a:path w="9523" h="9913" extrusionOk="0">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43"/>
            <p:cNvSpPr/>
            <p:nvPr/>
          </p:nvSpPr>
          <p:spPr>
            <a:xfrm>
              <a:off x="6805687" y="3611713"/>
              <a:ext cx="60743" cy="111073"/>
            </a:xfrm>
            <a:custGeom>
              <a:avLst/>
              <a:gdLst/>
              <a:ahLst/>
              <a:cxnLst/>
              <a:rect l="l" t="t" r="r" b="b"/>
              <a:pathLst>
                <a:path w="2316" h="4235" extrusionOk="0">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43"/>
            <p:cNvSpPr/>
            <p:nvPr/>
          </p:nvSpPr>
          <p:spPr>
            <a:xfrm>
              <a:off x="6805687" y="3637206"/>
              <a:ext cx="15317" cy="75483"/>
            </a:xfrm>
            <a:custGeom>
              <a:avLst/>
              <a:gdLst/>
              <a:ahLst/>
              <a:cxnLst/>
              <a:rect l="l" t="t" r="r" b="b"/>
              <a:pathLst>
                <a:path w="584" h="2878" extrusionOk="0">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43"/>
            <p:cNvSpPr/>
            <p:nvPr/>
          </p:nvSpPr>
          <p:spPr>
            <a:xfrm>
              <a:off x="6851245" y="3637206"/>
              <a:ext cx="15186" cy="75483"/>
            </a:xfrm>
            <a:custGeom>
              <a:avLst/>
              <a:gdLst/>
              <a:ahLst/>
              <a:cxnLst/>
              <a:rect l="l" t="t" r="r" b="b"/>
              <a:pathLst>
                <a:path w="579" h="2878" extrusionOk="0">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43"/>
            <p:cNvSpPr/>
            <p:nvPr/>
          </p:nvSpPr>
          <p:spPr>
            <a:xfrm>
              <a:off x="6815785" y="3707627"/>
              <a:ext cx="40548" cy="15159"/>
            </a:xfrm>
            <a:custGeom>
              <a:avLst/>
              <a:gdLst/>
              <a:ahLst/>
              <a:cxnLst/>
              <a:rect l="l" t="t" r="r" b="b"/>
              <a:pathLst>
                <a:path w="1546" h="578" extrusionOk="0">
                  <a:moveTo>
                    <a:pt x="1" y="0"/>
                  </a:moveTo>
                  <a:lnTo>
                    <a:pt x="1" y="578"/>
                  </a:lnTo>
                  <a:lnTo>
                    <a:pt x="1545" y="578"/>
                  </a:lnTo>
                  <a:lnTo>
                    <a:pt x="1545"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43"/>
            <p:cNvSpPr/>
            <p:nvPr/>
          </p:nvSpPr>
          <p:spPr>
            <a:xfrm>
              <a:off x="6833593" y="3636944"/>
              <a:ext cx="5062" cy="70709"/>
            </a:xfrm>
            <a:custGeom>
              <a:avLst/>
              <a:gdLst/>
              <a:ahLst/>
              <a:cxnLst/>
              <a:rect l="l" t="t" r="r" b="b"/>
              <a:pathLst>
                <a:path w="193" h="2696" extrusionOk="0">
                  <a:moveTo>
                    <a:pt x="0" y="1"/>
                  </a:moveTo>
                  <a:lnTo>
                    <a:pt x="0" y="2695"/>
                  </a:lnTo>
                  <a:lnTo>
                    <a:pt x="193" y="2695"/>
                  </a:lnTo>
                  <a:lnTo>
                    <a:pt x="193"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43"/>
            <p:cNvSpPr/>
            <p:nvPr/>
          </p:nvSpPr>
          <p:spPr>
            <a:xfrm>
              <a:off x="6826014" y="3611713"/>
              <a:ext cx="20221" cy="25257"/>
            </a:xfrm>
            <a:custGeom>
              <a:avLst/>
              <a:gdLst/>
              <a:ahLst/>
              <a:cxnLst/>
              <a:rect l="l" t="t" r="r" b="b"/>
              <a:pathLst>
                <a:path w="771" h="963" extrusionOk="0">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43"/>
            <p:cNvSpPr/>
            <p:nvPr/>
          </p:nvSpPr>
          <p:spPr>
            <a:xfrm>
              <a:off x="6815916" y="3571191"/>
              <a:ext cx="40417" cy="45610"/>
            </a:xfrm>
            <a:custGeom>
              <a:avLst/>
              <a:gdLst/>
              <a:ahLst/>
              <a:cxnLst/>
              <a:rect l="l" t="t" r="r" b="b"/>
              <a:pathLst>
                <a:path w="1541" h="1739" extrusionOk="0">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43"/>
            <p:cNvSpPr/>
            <p:nvPr/>
          </p:nvSpPr>
          <p:spPr>
            <a:xfrm>
              <a:off x="6815811" y="3571191"/>
              <a:ext cx="27906" cy="45583"/>
            </a:xfrm>
            <a:custGeom>
              <a:avLst/>
              <a:gdLst/>
              <a:ahLst/>
              <a:cxnLst/>
              <a:rect l="l" t="t" r="r" b="b"/>
              <a:pathLst>
                <a:path w="1064" h="1738" extrusionOk="0">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43"/>
            <p:cNvSpPr/>
            <p:nvPr/>
          </p:nvSpPr>
          <p:spPr>
            <a:xfrm>
              <a:off x="6815785" y="3571191"/>
              <a:ext cx="40548" cy="20221"/>
            </a:xfrm>
            <a:custGeom>
              <a:avLst/>
              <a:gdLst/>
              <a:ahLst/>
              <a:cxnLst/>
              <a:rect l="l" t="t" r="r" b="b"/>
              <a:pathLst>
                <a:path w="1546" h="771" extrusionOk="0">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43"/>
            <p:cNvSpPr/>
            <p:nvPr/>
          </p:nvSpPr>
          <p:spPr>
            <a:xfrm>
              <a:off x="6815916" y="3571191"/>
              <a:ext cx="27801" cy="18464"/>
            </a:xfrm>
            <a:custGeom>
              <a:avLst/>
              <a:gdLst/>
              <a:ahLst/>
              <a:cxnLst/>
              <a:rect l="l" t="t" r="r" b="b"/>
              <a:pathLst>
                <a:path w="1060" h="704" extrusionOk="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43"/>
            <p:cNvSpPr/>
            <p:nvPr/>
          </p:nvSpPr>
          <p:spPr>
            <a:xfrm>
              <a:off x="6886468" y="3611713"/>
              <a:ext cx="60717" cy="111073"/>
            </a:xfrm>
            <a:custGeom>
              <a:avLst/>
              <a:gdLst/>
              <a:ahLst/>
              <a:cxnLst/>
              <a:rect l="l" t="t" r="r" b="b"/>
              <a:pathLst>
                <a:path w="2315" h="4235" extrusionOk="0">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43"/>
            <p:cNvSpPr/>
            <p:nvPr/>
          </p:nvSpPr>
          <p:spPr>
            <a:xfrm>
              <a:off x="6886468" y="3637206"/>
              <a:ext cx="15291" cy="75483"/>
            </a:xfrm>
            <a:custGeom>
              <a:avLst/>
              <a:gdLst/>
              <a:ahLst/>
              <a:cxnLst/>
              <a:rect l="l" t="t" r="r" b="b"/>
              <a:pathLst>
                <a:path w="583" h="2878" extrusionOk="0">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43"/>
            <p:cNvSpPr/>
            <p:nvPr/>
          </p:nvSpPr>
          <p:spPr>
            <a:xfrm>
              <a:off x="6932025" y="3637206"/>
              <a:ext cx="15159" cy="75483"/>
            </a:xfrm>
            <a:custGeom>
              <a:avLst/>
              <a:gdLst/>
              <a:ahLst/>
              <a:cxnLst/>
              <a:rect l="l" t="t" r="r" b="b"/>
              <a:pathLst>
                <a:path w="578" h="2878" extrusionOk="0">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43"/>
            <p:cNvSpPr/>
            <p:nvPr/>
          </p:nvSpPr>
          <p:spPr>
            <a:xfrm>
              <a:off x="6896697" y="3707627"/>
              <a:ext cx="40390" cy="15159"/>
            </a:xfrm>
            <a:custGeom>
              <a:avLst/>
              <a:gdLst/>
              <a:ahLst/>
              <a:cxnLst/>
              <a:rect l="l" t="t" r="r" b="b"/>
              <a:pathLst>
                <a:path w="1540" h="578" extrusionOk="0">
                  <a:moveTo>
                    <a:pt x="0" y="0"/>
                  </a:moveTo>
                  <a:lnTo>
                    <a:pt x="0" y="578"/>
                  </a:lnTo>
                  <a:lnTo>
                    <a:pt x="1540" y="578"/>
                  </a:lnTo>
                  <a:lnTo>
                    <a:pt x="154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43"/>
            <p:cNvSpPr/>
            <p:nvPr/>
          </p:nvSpPr>
          <p:spPr>
            <a:xfrm>
              <a:off x="6914348" y="3636944"/>
              <a:ext cx="5088" cy="70709"/>
            </a:xfrm>
            <a:custGeom>
              <a:avLst/>
              <a:gdLst/>
              <a:ahLst/>
              <a:cxnLst/>
              <a:rect l="l" t="t" r="r" b="b"/>
              <a:pathLst>
                <a:path w="194" h="2696" extrusionOk="0">
                  <a:moveTo>
                    <a:pt x="1" y="1"/>
                  </a:moveTo>
                  <a:lnTo>
                    <a:pt x="1" y="2695"/>
                  </a:lnTo>
                  <a:lnTo>
                    <a:pt x="193" y="2695"/>
                  </a:lnTo>
                  <a:lnTo>
                    <a:pt x="193"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43"/>
            <p:cNvSpPr/>
            <p:nvPr/>
          </p:nvSpPr>
          <p:spPr>
            <a:xfrm>
              <a:off x="6906794" y="3611713"/>
              <a:ext cx="20195" cy="25257"/>
            </a:xfrm>
            <a:custGeom>
              <a:avLst/>
              <a:gdLst/>
              <a:ahLst/>
              <a:cxnLst/>
              <a:rect l="l" t="t" r="r" b="b"/>
              <a:pathLst>
                <a:path w="770" h="963" extrusionOk="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43"/>
            <p:cNvSpPr/>
            <p:nvPr/>
          </p:nvSpPr>
          <p:spPr>
            <a:xfrm>
              <a:off x="6896697" y="3571191"/>
              <a:ext cx="40390" cy="45610"/>
            </a:xfrm>
            <a:custGeom>
              <a:avLst/>
              <a:gdLst/>
              <a:ahLst/>
              <a:cxnLst/>
              <a:rect l="l" t="t" r="r" b="b"/>
              <a:pathLst>
                <a:path w="1540" h="1739" extrusionOk="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43"/>
            <p:cNvSpPr/>
            <p:nvPr/>
          </p:nvSpPr>
          <p:spPr>
            <a:xfrm>
              <a:off x="6896697" y="3571191"/>
              <a:ext cx="27775" cy="45583"/>
            </a:xfrm>
            <a:custGeom>
              <a:avLst/>
              <a:gdLst/>
              <a:ahLst/>
              <a:cxnLst/>
              <a:rect l="l" t="t" r="r" b="b"/>
              <a:pathLst>
                <a:path w="1059" h="1738" extrusionOk="0">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43"/>
            <p:cNvSpPr/>
            <p:nvPr/>
          </p:nvSpPr>
          <p:spPr>
            <a:xfrm>
              <a:off x="6896697" y="3571191"/>
              <a:ext cx="40390" cy="20221"/>
            </a:xfrm>
            <a:custGeom>
              <a:avLst/>
              <a:gdLst/>
              <a:ahLst/>
              <a:cxnLst/>
              <a:rect l="l" t="t" r="r" b="b"/>
              <a:pathLst>
                <a:path w="1540" h="771" extrusionOk="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43"/>
            <p:cNvSpPr/>
            <p:nvPr/>
          </p:nvSpPr>
          <p:spPr>
            <a:xfrm>
              <a:off x="6896697" y="3571191"/>
              <a:ext cx="27775" cy="18464"/>
            </a:xfrm>
            <a:custGeom>
              <a:avLst/>
              <a:gdLst/>
              <a:ahLst/>
              <a:cxnLst/>
              <a:rect l="l" t="t" r="r" b="b"/>
              <a:pathLst>
                <a:path w="1059" h="704" extrusionOk="0">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43"/>
            <p:cNvSpPr/>
            <p:nvPr/>
          </p:nvSpPr>
          <p:spPr>
            <a:xfrm>
              <a:off x="6724933" y="3611713"/>
              <a:ext cx="60586" cy="111073"/>
            </a:xfrm>
            <a:custGeom>
              <a:avLst/>
              <a:gdLst/>
              <a:ahLst/>
              <a:cxnLst/>
              <a:rect l="l" t="t" r="r" b="b"/>
              <a:pathLst>
                <a:path w="2310" h="4235" extrusionOk="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43"/>
            <p:cNvSpPr/>
            <p:nvPr/>
          </p:nvSpPr>
          <p:spPr>
            <a:xfrm>
              <a:off x="6724933" y="3637206"/>
              <a:ext cx="15159" cy="75483"/>
            </a:xfrm>
            <a:custGeom>
              <a:avLst/>
              <a:gdLst/>
              <a:ahLst/>
              <a:cxnLst/>
              <a:rect l="l" t="t" r="r" b="b"/>
              <a:pathLst>
                <a:path w="578" h="2878" extrusionOk="0">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43"/>
            <p:cNvSpPr/>
            <p:nvPr/>
          </p:nvSpPr>
          <p:spPr>
            <a:xfrm>
              <a:off x="6770359" y="3637206"/>
              <a:ext cx="15159" cy="75483"/>
            </a:xfrm>
            <a:custGeom>
              <a:avLst/>
              <a:gdLst/>
              <a:ahLst/>
              <a:cxnLst/>
              <a:rect l="l" t="t" r="r" b="b"/>
              <a:pathLst>
                <a:path w="578" h="2878" extrusionOk="0">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43"/>
            <p:cNvSpPr/>
            <p:nvPr/>
          </p:nvSpPr>
          <p:spPr>
            <a:xfrm>
              <a:off x="6735031" y="3707627"/>
              <a:ext cx="40417" cy="15159"/>
            </a:xfrm>
            <a:custGeom>
              <a:avLst/>
              <a:gdLst/>
              <a:ahLst/>
              <a:cxnLst/>
              <a:rect l="l" t="t" r="r" b="b"/>
              <a:pathLst>
                <a:path w="1541" h="578" extrusionOk="0">
                  <a:moveTo>
                    <a:pt x="0" y="0"/>
                  </a:moveTo>
                  <a:lnTo>
                    <a:pt x="0" y="578"/>
                  </a:lnTo>
                  <a:lnTo>
                    <a:pt x="1540" y="578"/>
                  </a:lnTo>
                  <a:lnTo>
                    <a:pt x="154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43"/>
            <p:cNvSpPr/>
            <p:nvPr/>
          </p:nvSpPr>
          <p:spPr>
            <a:xfrm>
              <a:off x="6752682" y="3636944"/>
              <a:ext cx="5088" cy="70709"/>
            </a:xfrm>
            <a:custGeom>
              <a:avLst/>
              <a:gdLst/>
              <a:ahLst/>
              <a:cxnLst/>
              <a:rect l="l" t="t" r="r" b="b"/>
              <a:pathLst>
                <a:path w="194" h="2696" extrusionOk="0">
                  <a:moveTo>
                    <a:pt x="1" y="1"/>
                  </a:moveTo>
                  <a:lnTo>
                    <a:pt x="1" y="2695"/>
                  </a:lnTo>
                  <a:lnTo>
                    <a:pt x="193" y="2695"/>
                  </a:lnTo>
                  <a:lnTo>
                    <a:pt x="193"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43"/>
            <p:cNvSpPr/>
            <p:nvPr/>
          </p:nvSpPr>
          <p:spPr>
            <a:xfrm>
              <a:off x="6745128" y="3611713"/>
              <a:ext cx="20221" cy="25257"/>
            </a:xfrm>
            <a:custGeom>
              <a:avLst/>
              <a:gdLst/>
              <a:ahLst/>
              <a:cxnLst/>
              <a:rect l="l" t="t" r="r" b="b"/>
              <a:pathLst>
                <a:path w="771" h="963" extrusionOk="0">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43"/>
            <p:cNvSpPr/>
            <p:nvPr/>
          </p:nvSpPr>
          <p:spPr>
            <a:xfrm>
              <a:off x="6735031" y="3571191"/>
              <a:ext cx="40417" cy="45610"/>
            </a:xfrm>
            <a:custGeom>
              <a:avLst/>
              <a:gdLst/>
              <a:ahLst/>
              <a:cxnLst/>
              <a:rect l="l" t="t" r="r" b="b"/>
              <a:pathLst>
                <a:path w="1541" h="1739" extrusionOk="0">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43"/>
            <p:cNvSpPr/>
            <p:nvPr/>
          </p:nvSpPr>
          <p:spPr>
            <a:xfrm>
              <a:off x="6735031" y="3571191"/>
              <a:ext cx="27775" cy="45583"/>
            </a:xfrm>
            <a:custGeom>
              <a:avLst/>
              <a:gdLst/>
              <a:ahLst/>
              <a:cxnLst/>
              <a:rect l="l" t="t" r="r" b="b"/>
              <a:pathLst>
                <a:path w="1059" h="1738" extrusionOk="0">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43"/>
            <p:cNvSpPr/>
            <p:nvPr/>
          </p:nvSpPr>
          <p:spPr>
            <a:xfrm>
              <a:off x="6735031" y="3571191"/>
              <a:ext cx="40417" cy="20221"/>
            </a:xfrm>
            <a:custGeom>
              <a:avLst/>
              <a:gdLst/>
              <a:ahLst/>
              <a:cxnLst/>
              <a:rect l="l" t="t" r="r" b="b"/>
              <a:pathLst>
                <a:path w="1541" h="771" extrusionOk="0">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43"/>
            <p:cNvSpPr/>
            <p:nvPr/>
          </p:nvSpPr>
          <p:spPr>
            <a:xfrm>
              <a:off x="6735031" y="3571191"/>
              <a:ext cx="27775" cy="18464"/>
            </a:xfrm>
            <a:custGeom>
              <a:avLst/>
              <a:gdLst/>
              <a:ahLst/>
              <a:cxnLst/>
              <a:rect l="l" t="t" r="r" b="b"/>
              <a:pathLst>
                <a:path w="1059" h="704" extrusionOk="0">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43"/>
            <p:cNvSpPr/>
            <p:nvPr/>
          </p:nvSpPr>
          <p:spPr>
            <a:xfrm>
              <a:off x="6720133" y="3566523"/>
              <a:ext cx="70185" cy="161011"/>
            </a:xfrm>
            <a:custGeom>
              <a:avLst/>
              <a:gdLst/>
              <a:ahLst/>
              <a:cxnLst/>
              <a:rect l="l" t="t" r="r" b="b"/>
              <a:pathLst>
                <a:path w="2676" h="6139" extrusionOk="0">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43"/>
            <p:cNvSpPr/>
            <p:nvPr/>
          </p:nvSpPr>
          <p:spPr>
            <a:xfrm>
              <a:off x="6801019" y="3566523"/>
              <a:ext cx="70211" cy="161011"/>
            </a:xfrm>
            <a:custGeom>
              <a:avLst/>
              <a:gdLst/>
              <a:ahLst/>
              <a:cxnLst/>
              <a:rect l="l" t="t" r="r" b="b"/>
              <a:pathLst>
                <a:path w="2677" h="6139" extrusionOk="0">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43"/>
            <p:cNvSpPr/>
            <p:nvPr/>
          </p:nvSpPr>
          <p:spPr>
            <a:xfrm>
              <a:off x="6881800" y="3566523"/>
              <a:ext cx="70185" cy="161011"/>
            </a:xfrm>
            <a:custGeom>
              <a:avLst/>
              <a:gdLst/>
              <a:ahLst/>
              <a:cxnLst/>
              <a:rect l="l" t="t" r="r" b="b"/>
              <a:pathLst>
                <a:path w="2676" h="6139" extrusionOk="0">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43"/>
            <p:cNvSpPr/>
            <p:nvPr/>
          </p:nvSpPr>
          <p:spPr>
            <a:xfrm>
              <a:off x="6685565" y="3404962"/>
              <a:ext cx="297341" cy="191487"/>
            </a:xfrm>
            <a:custGeom>
              <a:avLst/>
              <a:gdLst/>
              <a:ahLst/>
              <a:cxnLst/>
              <a:rect l="l" t="t" r="r" b="b"/>
              <a:pathLst>
                <a:path w="11337" h="7301" extrusionOk="0">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4" name="Google Shape;12504;p43"/>
          <p:cNvGrpSpPr/>
          <p:nvPr/>
        </p:nvGrpSpPr>
        <p:grpSpPr>
          <a:xfrm>
            <a:off x="8281608" y="4257997"/>
            <a:ext cx="466429" cy="460497"/>
            <a:chOff x="7083725" y="2897669"/>
            <a:chExt cx="387721" cy="382790"/>
          </a:xfrm>
        </p:grpSpPr>
        <p:sp>
          <p:nvSpPr>
            <p:cNvPr id="12505" name="Google Shape;12505;p43"/>
            <p:cNvSpPr/>
            <p:nvPr/>
          </p:nvSpPr>
          <p:spPr>
            <a:xfrm>
              <a:off x="7163850" y="3005202"/>
              <a:ext cx="127230" cy="208246"/>
            </a:xfrm>
            <a:custGeom>
              <a:avLst/>
              <a:gdLst/>
              <a:ahLst/>
              <a:cxnLst/>
              <a:rect l="l" t="t" r="r" b="b"/>
              <a:pathLst>
                <a:path w="4851" h="7940" extrusionOk="0">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43"/>
            <p:cNvSpPr/>
            <p:nvPr/>
          </p:nvSpPr>
          <p:spPr>
            <a:xfrm>
              <a:off x="7277546" y="2915347"/>
              <a:ext cx="89882" cy="47970"/>
            </a:xfrm>
            <a:custGeom>
              <a:avLst/>
              <a:gdLst/>
              <a:ahLst/>
              <a:cxnLst/>
              <a:rect l="l" t="t" r="r" b="b"/>
              <a:pathLst>
                <a:path w="3427" h="1829" extrusionOk="0">
                  <a:moveTo>
                    <a:pt x="1" y="0"/>
                  </a:moveTo>
                  <a:lnTo>
                    <a:pt x="1" y="1829"/>
                  </a:lnTo>
                  <a:lnTo>
                    <a:pt x="3427" y="1829"/>
                  </a:lnTo>
                  <a:lnTo>
                    <a:pt x="2970" y="915"/>
                  </a:lnTo>
                  <a:lnTo>
                    <a:pt x="3427"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43"/>
            <p:cNvSpPr/>
            <p:nvPr/>
          </p:nvSpPr>
          <p:spPr>
            <a:xfrm>
              <a:off x="7277546" y="2915347"/>
              <a:ext cx="18097" cy="47970"/>
            </a:xfrm>
            <a:custGeom>
              <a:avLst/>
              <a:gdLst/>
              <a:ahLst/>
              <a:cxnLst/>
              <a:rect l="l" t="t" r="r" b="b"/>
              <a:pathLst>
                <a:path w="690" h="1829" extrusionOk="0">
                  <a:moveTo>
                    <a:pt x="1" y="0"/>
                  </a:moveTo>
                  <a:lnTo>
                    <a:pt x="1" y="1829"/>
                  </a:lnTo>
                  <a:lnTo>
                    <a:pt x="689" y="1829"/>
                  </a:lnTo>
                  <a:lnTo>
                    <a:pt x="689"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43"/>
            <p:cNvSpPr/>
            <p:nvPr/>
          </p:nvSpPr>
          <p:spPr>
            <a:xfrm>
              <a:off x="7163719" y="3027417"/>
              <a:ext cx="18071" cy="97697"/>
            </a:xfrm>
            <a:custGeom>
              <a:avLst/>
              <a:gdLst/>
              <a:ahLst/>
              <a:cxnLst/>
              <a:rect l="l" t="t" r="r" b="b"/>
              <a:pathLst>
                <a:path w="689" h="3725" extrusionOk="0">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43"/>
            <p:cNvSpPr/>
            <p:nvPr/>
          </p:nvSpPr>
          <p:spPr>
            <a:xfrm>
              <a:off x="7175836" y="3112971"/>
              <a:ext cx="53924" cy="107795"/>
            </a:xfrm>
            <a:custGeom>
              <a:avLst/>
              <a:gdLst/>
              <a:ahLst/>
              <a:cxnLst/>
              <a:rect l="l" t="t" r="r" b="b"/>
              <a:pathLst>
                <a:path w="2056" h="4110" extrusionOk="0">
                  <a:moveTo>
                    <a:pt x="1" y="1"/>
                  </a:moveTo>
                  <a:lnTo>
                    <a:pt x="1" y="4110"/>
                  </a:lnTo>
                  <a:lnTo>
                    <a:pt x="2055" y="4110"/>
                  </a:lnTo>
                  <a:lnTo>
                    <a:pt x="2055"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43"/>
            <p:cNvSpPr/>
            <p:nvPr/>
          </p:nvSpPr>
          <p:spPr>
            <a:xfrm>
              <a:off x="7091908" y="3142870"/>
              <a:ext cx="371329" cy="131793"/>
            </a:xfrm>
            <a:custGeom>
              <a:avLst/>
              <a:gdLst/>
              <a:ahLst/>
              <a:cxnLst/>
              <a:rect l="l" t="t" r="r" b="b"/>
              <a:pathLst>
                <a:path w="14158" h="5025" extrusionOk="0">
                  <a:moveTo>
                    <a:pt x="7079" y="1"/>
                  </a:moveTo>
                  <a:lnTo>
                    <a:pt x="1" y="5024"/>
                  </a:lnTo>
                  <a:lnTo>
                    <a:pt x="14157" y="5024"/>
                  </a:lnTo>
                  <a:lnTo>
                    <a:pt x="7079" y="1"/>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43"/>
            <p:cNvSpPr/>
            <p:nvPr/>
          </p:nvSpPr>
          <p:spPr>
            <a:xfrm>
              <a:off x="7091908" y="3142870"/>
              <a:ext cx="192615" cy="131793"/>
            </a:xfrm>
            <a:custGeom>
              <a:avLst/>
              <a:gdLst/>
              <a:ahLst/>
              <a:cxnLst/>
              <a:rect l="l" t="t" r="r" b="b"/>
              <a:pathLst>
                <a:path w="7344" h="5025" extrusionOk="0">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43"/>
            <p:cNvSpPr/>
            <p:nvPr/>
          </p:nvSpPr>
          <p:spPr>
            <a:xfrm>
              <a:off x="7187822" y="2999275"/>
              <a:ext cx="23893" cy="29926"/>
            </a:xfrm>
            <a:custGeom>
              <a:avLst/>
              <a:gdLst/>
              <a:ahLst/>
              <a:cxnLst/>
              <a:rect l="l" t="t" r="r" b="b"/>
              <a:pathLst>
                <a:path w="911" h="1141" extrusionOk="0">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43"/>
            <p:cNvSpPr/>
            <p:nvPr/>
          </p:nvSpPr>
          <p:spPr>
            <a:xfrm>
              <a:off x="7175836" y="2951304"/>
              <a:ext cx="47865" cy="53924"/>
            </a:xfrm>
            <a:custGeom>
              <a:avLst/>
              <a:gdLst/>
              <a:ahLst/>
              <a:cxnLst/>
              <a:rect l="l" t="t" r="r" b="b"/>
              <a:pathLst>
                <a:path w="1825" h="2056" extrusionOk="0">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43"/>
            <p:cNvSpPr/>
            <p:nvPr/>
          </p:nvSpPr>
          <p:spPr>
            <a:xfrm>
              <a:off x="7175705" y="2951304"/>
              <a:ext cx="33099" cy="53950"/>
            </a:xfrm>
            <a:custGeom>
              <a:avLst/>
              <a:gdLst/>
              <a:ahLst/>
              <a:cxnLst/>
              <a:rect l="l" t="t" r="r" b="b"/>
              <a:pathLst>
                <a:path w="1262" h="2057" extrusionOk="0">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43"/>
            <p:cNvSpPr/>
            <p:nvPr/>
          </p:nvSpPr>
          <p:spPr>
            <a:xfrm>
              <a:off x="7175836" y="2951304"/>
              <a:ext cx="47865" cy="24024"/>
            </a:xfrm>
            <a:custGeom>
              <a:avLst/>
              <a:gdLst/>
              <a:ahLst/>
              <a:cxnLst/>
              <a:rect l="l" t="t" r="r" b="b"/>
              <a:pathLst>
                <a:path w="1825" h="916" extrusionOk="0">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43"/>
            <p:cNvSpPr/>
            <p:nvPr/>
          </p:nvSpPr>
          <p:spPr>
            <a:xfrm>
              <a:off x="7175705" y="2951304"/>
              <a:ext cx="33099" cy="21874"/>
            </a:xfrm>
            <a:custGeom>
              <a:avLst/>
              <a:gdLst/>
              <a:ahLst/>
              <a:cxnLst/>
              <a:rect l="l" t="t" r="r" b="b"/>
              <a:pathLst>
                <a:path w="1262" h="834" extrusionOk="0">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43"/>
            <p:cNvSpPr/>
            <p:nvPr/>
          </p:nvSpPr>
          <p:spPr>
            <a:xfrm>
              <a:off x="7229734" y="3024899"/>
              <a:ext cx="61477" cy="49832"/>
            </a:xfrm>
            <a:custGeom>
              <a:avLst/>
              <a:gdLst/>
              <a:ahLst/>
              <a:cxnLst/>
              <a:rect l="l" t="t" r="r" b="b"/>
              <a:pathLst>
                <a:path w="2344" h="1900" extrusionOk="0">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43"/>
            <p:cNvSpPr/>
            <p:nvPr/>
          </p:nvSpPr>
          <p:spPr>
            <a:xfrm>
              <a:off x="7083725" y="2897669"/>
              <a:ext cx="387721" cy="382790"/>
            </a:xfrm>
            <a:custGeom>
              <a:avLst/>
              <a:gdLst/>
              <a:ahLst/>
              <a:cxnLst/>
              <a:rect l="l" t="t" r="r" b="b"/>
              <a:pathLst>
                <a:path w="14783" h="14595" extrusionOk="0">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43"/>
            <p:cNvSpPr/>
            <p:nvPr/>
          </p:nvSpPr>
          <p:spPr>
            <a:xfrm>
              <a:off x="7299368" y="3188453"/>
              <a:ext cx="70893" cy="50095"/>
            </a:xfrm>
            <a:custGeom>
              <a:avLst/>
              <a:gdLst/>
              <a:ahLst/>
              <a:cxnLst/>
              <a:rect l="l" t="t" r="r" b="b"/>
              <a:pathLst>
                <a:path w="2703" h="1910" extrusionOk="0">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43"/>
            <p:cNvSpPr/>
            <p:nvPr/>
          </p:nvSpPr>
          <p:spPr>
            <a:xfrm>
              <a:off x="7269363" y="3167209"/>
              <a:ext cx="28431" cy="19854"/>
            </a:xfrm>
            <a:custGeom>
              <a:avLst/>
              <a:gdLst/>
              <a:ahLst/>
              <a:cxnLst/>
              <a:rect l="l" t="t" r="r" b="b"/>
              <a:pathLst>
                <a:path w="1084" h="757" extrusionOk="0">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1" name="Google Shape;12521;p43"/>
          <p:cNvGrpSpPr/>
          <p:nvPr/>
        </p:nvGrpSpPr>
        <p:grpSpPr>
          <a:xfrm>
            <a:off x="8830418" y="4270113"/>
            <a:ext cx="422856" cy="436360"/>
            <a:chOff x="7539926" y="2907741"/>
            <a:chExt cx="351501" cy="362726"/>
          </a:xfrm>
        </p:grpSpPr>
        <p:sp>
          <p:nvSpPr>
            <p:cNvPr id="12522" name="Google Shape;12522;p43"/>
            <p:cNvSpPr/>
            <p:nvPr/>
          </p:nvSpPr>
          <p:spPr>
            <a:xfrm>
              <a:off x="7545618" y="3185411"/>
              <a:ext cx="68034" cy="53294"/>
            </a:xfrm>
            <a:custGeom>
              <a:avLst/>
              <a:gdLst/>
              <a:ahLst/>
              <a:cxnLst/>
              <a:rect l="l" t="t" r="r" b="b"/>
              <a:pathLst>
                <a:path w="2594" h="2032" extrusionOk="0">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43"/>
            <p:cNvSpPr/>
            <p:nvPr/>
          </p:nvSpPr>
          <p:spPr>
            <a:xfrm>
              <a:off x="7545723" y="3203193"/>
              <a:ext cx="67929" cy="61635"/>
            </a:xfrm>
            <a:custGeom>
              <a:avLst/>
              <a:gdLst/>
              <a:ahLst/>
              <a:cxnLst/>
              <a:rect l="l" t="t" r="r" b="b"/>
              <a:pathLst>
                <a:path w="2590" h="2350" extrusionOk="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43"/>
            <p:cNvSpPr/>
            <p:nvPr/>
          </p:nvSpPr>
          <p:spPr>
            <a:xfrm>
              <a:off x="7556974" y="3140116"/>
              <a:ext cx="45321" cy="51012"/>
            </a:xfrm>
            <a:custGeom>
              <a:avLst/>
              <a:gdLst/>
              <a:ahLst/>
              <a:cxnLst/>
              <a:rect l="l" t="t" r="r" b="b"/>
              <a:pathLst>
                <a:path w="1728" h="1945" extrusionOk="0">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43"/>
            <p:cNvSpPr/>
            <p:nvPr/>
          </p:nvSpPr>
          <p:spPr>
            <a:xfrm>
              <a:off x="7556974" y="3140116"/>
              <a:ext cx="31316" cy="50986"/>
            </a:xfrm>
            <a:custGeom>
              <a:avLst/>
              <a:gdLst/>
              <a:ahLst/>
              <a:cxnLst/>
              <a:rect l="l" t="t" r="r" b="b"/>
              <a:pathLst>
                <a:path w="1194" h="1944" extrusionOk="0">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43"/>
            <p:cNvSpPr/>
            <p:nvPr/>
          </p:nvSpPr>
          <p:spPr>
            <a:xfrm>
              <a:off x="7556974" y="3140116"/>
              <a:ext cx="45452" cy="22608"/>
            </a:xfrm>
            <a:custGeom>
              <a:avLst/>
              <a:gdLst/>
              <a:ahLst/>
              <a:cxnLst/>
              <a:rect l="l" t="t" r="r" b="b"/>
              <a:pathLst>
                <a:path w="1733" h="862" extrusionOk="0">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43"/>
            <p:cNvSpPr/>
            <p:nvPr/>
          </p:nvSpPr>
          <p:spPr>
            <a:xfrm>
              <a:off x="7556974" y="3140116"/>
              <a:ext cx="31184" cy="20589"/>
            </a:xfrm>
            <a:custGeom>
              <a:avLst/>
              <a:gdLst/>
              <a:ahLst/>
              <a:cxnLst/>
              <a:rect l="l" t="t" r="r" b="b"/>
              <a:pathLst>
                <a:path w="1189" h="785" extrusionOk="0">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43"/>
            <p:cNvSpPr/>
            <p:nvPr/>
          </p:nvSpPr>
          <p:spPr>
            <a:xfrm>
              <a:off x="7545723" y="3213291"/>
              <a:ext cx="16943" cy="51537"/>
            </a:xfrm>
            <a:custGeom>
              <a:avLst/>
              <a:gdLst/>
              <a:ahLst/>
              <a:cxnLst/>
              <a:rect l="l" t="t" r="r" b="b"/>
              <a:pathLst>
                <a:path w="646" h="1965" extrusionOk="0">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43"/>
            <p:cNvSpPr/>
            <p:nvPr/>
          </p:nvSpPr>
          <p:spPr>
            <a:xfrm>
              <a:off x="7596709" y="3213291"/>
              <a:ext cx="16943" cy="51537"/>
            </a:xfrm>
            <a:custGeom>
              <a:avLst/>
              <a:gdLst/>
              <a:ahLst/>
              <a:cxnLst/>
              <a:rect l="l" t="t" r="r" b="b"/>
              <a:pathLst>
                <a:path w="646" h="1965" extrusionOk="0">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43"/>
            <p:cNvSpPr/>
            <p:nvPr/>
          </p:nvSpPr>
          <p:spPr>
            <a:xfrm>
              <a:off x="7636207" y="3185411"/>
              <a:ext cx="68060" cy="53294"/>
            </a:xfrm>
            <a:custGeom>
              <a:avLst/>
              <a:gdLst/>
              <a:ahLst/>
              <a:cxnLst/>
              <a:rect l="l" t="t" r="r" b="b"/>
              <a:pathLst>
                <a:path w="2595" h="2032" extrusionOk="0">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43"/>
            <p:cNvSpPr/>
            <p:nvPr/>
          </p:nvSpPr>
          <p:spPr>
            <a:xfrm>
              <a:off x="7636339" y="3203193"/>
              <a:ext cx="68060" cy="61635"/>
            </a:xfrm>
            <a:custGeom>
              <a:avLst/>
              <a:gdLst/>
              <a:ahLst/>
              <a:cxnLst/>
              <a:rect l="l" t="t" r="r" b="b"/>
              <a:pathLst>
                <a:path w="2595" h="2350" extrusionOk="0">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43"/>
            <p:cNvSpPr/>
            <p:nvPr/>
          </p:nvSpPr>
          <p:spPr>
            <a:xfrm>
              <a:off x="7647695" y="3140116"/>
              <a:ext cx="45347" cy="51012"/>
            </a:xfrm>
            <a:custGeom>
              <a:avLst/>
              <a:gdLst/>
              <a:ahLst/>
              <a:cxnLst/>
              <a:rect l="l" t="t" r="r" b="b"/>
              <a:pathLst>
                <a:path w="1729" h="1945" extrusionOk="0">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43"/>
            <p:cNvSpPr/>
            <p:nvPr/>
          </p:nvSpPr>
          <p:spPr>
            <a:xfrm>
              <a:off x="7647590" y="3140116"/>
              <a:ext cx="31316" cy="50986"/>
            </a:xfrm>
            <a:custGeom>
              <a:avLst/>
              <a:gdLst/>
              <a:ahLst/>
              <a:cxnLst/>
              <a:rect l="l" t="t" r="r" b="b"/>
              <a:pathLst>
                <a:path w="1194" h="1944" extrusionOk="0">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43"/>
            <p:cNvSpPr/>
            <p:nvPr/>
          </p:nvSpPr>
          <p:spPr>
            <a:xfrm>
              <a:off x="7647564" y="3140116"/>
              <a:ext cx="45478" cy="22608"/>
            </a:xfrm>
            <a:custGeom>
              <a:avLst/>
              <a:gdLst/>
              <a:ahLst/>
              <a:cxnLst/>
              <a:rect l="l" t="t" r="r" b="b"/>
              <a:pathLst>
                <a:path w="1734" h="862" extrusionOk="0">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43"/>
            <p:cNvSpPr/>
            <p:nvPr/>
          </p:nvSpPr>
          <p:spPr>
            <a:xfrm>
              <a:off x="7647695" y="3140116"/>
              <a:ext cx="31211" cy="20589"/>
            </a:xfrm>
            <a:custGeom>
              <a:avLst/>
              <a:gdLst/>
              <a:ahLst/>
              <a:cxnLst/>
              <a:rect l="l" t="t" r="r" b="b"/>
              <a:pathLst>
                <a:path w="1190" h="785" extrusionOk="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43"/>
            <p:cNvSpPr/>
            <p:nvPr/>
          </p:nvSpPr>
          <p:spPr>
            <a:xfrm>
              <a:off x="7636339" y="3213291"/>
              <a:ext cx="16943" cy="51537"/>
            </a:xfrm>
            <a:custGeom>
              <a:avLst/>
              <a:gdLst/>
              <a:ahLst/>
              <a:cxnLst/>
              <a:rect l="l" t="t" r="r" b="b"/>
              <a:pathLst>
                <a:path w="646" h="1965" extrusionOk="0">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43"/>
            <p:cNvSpPr/>
            <p:nvPr/>
          </p:nvSpPr>
          <p:spPr>
            <a:xfrm>
              <a:off x="7687325" y="3213291"/>
              <a:ext cx="17074" cy="51537"/>
            </a:xfrm>
            <a:custGeom>
              <a:avLst/>
              <a:gdLst/>
              <a:ahLst/>
              <a:cxnLst/>
              <a:rect l="l" t="t" r="r" b="b"/>
              <a:pathLst>
                <a:path w="651" h="1965" extrusionOk="0">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43"/>
            <p:cNvSpPr/>
            <p:nvPr/>
          </p:nvSpPr>
          <p:spPr>
            <a:xfrm>
              <a:off x="7726955" y="3185411"/>
              <a:ext cx="68060" cy="53294"/>
            </a:xfrm>
            <a:custGeom>
              <a:avLst/>
              <a:gdLst/>
              <a:ahLst/>
              <a:cxnLst/>
              <a:rect l="l" t="t" r="r" b="b"/>
              <a:pathLst>
                <a:path w="2595" h="2032" extrusionOk="0">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43"/>
            <p:cNvSpPr/>
            <p:nvPr/>
          </p:nvSpPr>
          <p:spPr>
            <a:xfrm>
              <a:off x="7727086" y="3203193"/>
              <a:ext cx="67929" cy="61635"/>
            </a:xfrm>
            <a:custGeom>
              <a:avLst/>
              <a:gdLst/>
              <a:ahLst/>
              <a:cxnLst/>
              <a:rect l="l" t="t" r="r" b="b"/>
              <a:pathLst>
                <a:path w="2590" h="2350" extrusionOk="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43"/>
            <p:cNvSpPr/>
            <p:nvPr/>
          </p:nvSpPr>
          <p:spPr>
            <a:xfrm>
              <a:off x="7738311" y="3140116"/>
              <a:ext cx="45347" cy="51012"/>
            </a:xfrm>
            <a:custGeom>
              <a:avLst/>
              <a:gdLst/>
              <a:ahLst/>
              <a:cxnLst/>
              <a:rect l="l" t="t" r="r" b="b"/>
              <a:pathLst>
                <a:path w="1729" h="1945" extrusionOk="0">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43"/>
            <p:cNvSpPr/>
            <p:nvPr/>
          </p:nvSpPr>
          <p:spPr>
            <a:xfrm>
              <a:off x="7738311" y="3140116"/>
              <a:ext cx="31211" cy="50986"/>
            </a:xfrm>
            <a:custGeom>
              <a:avLst/>
              <a:gdLst/>
              <a:ahLst/>
              <a:cxnLst/>
              <a:rect l="l" t="t" r="r" b="b"/>
              <a:pathLst>
                <a:path w="1190" h="1944" extrusionOk="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43"/>
            <p:cNvSpPr/>
            <p:nvPr/>
          </p:nvSpPr>
          <p:spPr>
            <a:xfrm>
              <a:off x="7738311" y="3140116"/>
              <a:ext cx="45347" cy="22608"/>
            </a:xfrm>
            <a:custGeom>
              <a:avLst/>
              <a:gdLst/>
              <a:ahLst/>
              <a:cxnLst/>
              <a:rect l="l" t="t" r="r" b="b"/>
              <a:pathLst>
                <a:path w="1729" h="862" extrusionOk="0">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43"/>
            <p:cNvSpPr/>
            <p:nvPr/>
          </p:nvSpPr>
          <p:spPr>
            <a:xfrm>
              <a:off x="7738311" y="3140116"/>
              <a:ext cx="31211" cy="20589"/>
            </a:xfrm>
            <a:custGeom>
              <a:avLst/>
              <a:gdLst/>
              <a:ahLst/>
              <a:cxnLst/>
              <a:rect l="l" t="t" r="r" b="b"/>
              <a:pathLst>
                <a:path w="1190" h="785" extrusionOk="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43"/>
            <p:cNvSpPr/>
            <p:nvPr/>
          </p:nvSpPr>
          <p:spPr>
            <a:xfrm>
              <a:off x="7727086" y="3213291"/>
              <a:ext cx="16943" cy="51537"/>
            </a:xfrm>
            <a:custGeom>
              <a:avLst/>
              <a:gdLst/>
              <a:ahLst/>
              <a:cxnLst/>
              <a:rect l="l" t="t" r="r" b="b"/>
              <a:pathLst>
                <a:path w="646" h="1965" extrusionOk="0">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43"/>
            <p:cNvSpPr/>
            <p:nvPr/>
          </p:nvSpPr>
          <p:spPr>
            <a:xfrm>
              <a:off x="7777941" y="3213291"/>
              <a:ext cx="17074" cy="51537"/>
            </a:xfrm>
            <a:custGeom>
              <a:avLst/>
              <a:gdLst/>
              <a:ahLst/>
              <a:cxnLst/>
              <a:rect l="l" t="t" r="r" b="b"/>
              <a:pathLst>
                <a:path w="651" h="1965" extrusionOk="0">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43"/>
            <p:cNvSpPr/>
            <p:nvPr/>
          </p:nvSpPr>
          <p:spPr>
            <a:xfrm>
              <a:off x="7817571" y="3185411"/>
              <a:ext cx="68034" cy="53294"/>
            </a:xfrm>
            <a:custGeom>
              <a:avLst/>
              <a:gdLst/>
              <a:ahLst/>
              <a:cxnLst/>
              <a:rect l="l" t="t" r="r" b="b"/>
              <a:pathLst>
                <a:path w="2594" h="2032" extrusionOk="0">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43"/>
            <p:cNvSpPr/>
            <p:nvPr/>
          </p:nvSpPr>
          <p:spPr>
            <a:xfrm>
              <a:off x="7817702" y="3203193"/>
              <a:ext cx="68034" cy="61635"/>
            </a:xfrm>
            <a:custGeom>
              <a:avLst/>
              <a:gdLst/>
              <a:ahLst/>
              <a:cxnLst/>
              <a:rect l="l" t="t" r="r" b="b"/>
              <a:pathLst>
                <a:path w="2594" h="2350" extrusionOk="0">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43"/>
            <p:cNvSpPr/>
            <p:nvPr/>
          </p:nvSpPr>
          <p:spPr>
            <a:xfrm>
              <a:off x="7829058" y="3140116"/>
              <a:ext cx="45321" cy="51012"/>
            </a:xfrm>
            <a:custGeom>
              <a:avLst/>
              <a:gdLst/>
              <a:ahLst/>
              <a:cxnLst/>
              <a:rect l="l" t="t" r="r" b="b"/>
              <a:pathLst>
                <a:path w="1728" h="1945" extrusionOk="0">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43"/>
            <p:cNvSpPr/>
            <p:nvPr/>
          </p:nvSpPr>
          <p:spPr>
            <a:xfrm>
              <a:off x="7828953" y="3140116"/>
              <a:ext cx="31289" cy="50986"/>
            </a:xfrm>
            <a:custGeom>
              <a:avLst/>
              <a:gdLst/>
              <a:ahLst/>
              <a:cxnLst/>
              <a:rect l="l" t="t" r="r" b="b"/>
              <a:pathLst>
                <a:path w="1193" h="1944" extrusionOk="0">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43"/>
            <p:cNvSpPr/>
            <p:nvPr/>
          </p:nvSpPr>
          <p:spPr>
            <a:xfrm>
              <a:off x="7828927" y="3140116"/>
              <a:ext cx="45452" cy="22608"/>
            </a:xfrm>
            <a:custGeom>
              <a:avLst/>
              <a:gdLst/>
              <a:ahLst/>
              <a:cxnLst/>
              <a:rect l="l" t="t" r="r" b="b"/>
              <a:pathLst>
                <a:path w="1733" h="862" extrusionOk="0">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43"/>
            <p:cNvSpPr/>
            <p:nvPr/>
          </p:nvSpPr>
          <p:spPr>
            <a:xfrm>
              <a:off x="7829058" y="3140116"/>
              <a:ext cx="31184" cy="20589"/>
            </a:xfrm>
            <a:custGeom>
              <a:avLst/>
              <a:gdLst/>
              <a:ahLst/>
              <a:cxnLst/>
              <a:rect l="l" t="t" r="r" b="b"/>
              <a:pathLst>
                <a:path w="1189" h="785" extrusionOk="0">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43"/>
            <p:cNvSpPr/>
            <p:nvPr/>
          </p:nvSpPr>
          <p:spPr>
            <a:xfrm>
              <a:off x="7817702" y="3213291"/>
              <a:ext cx="17048" cy="51537"/>
            </a:xfrm>
            <a:custGeom>
              <a:avLst/>
              <a:gdLst/>
              <a:ahLst/>
              <a:cxnLst/>
              <a:rect l="l" t="t" r="r" b="b"/>
              <a:pathLst>
                <a:path w="650" h="1965" extrusionOk="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43"/>
            <p:cNvSpPr/>
            <p:nvPr/>
          </p:nvSpPr>
          <p:spPr>
            <a:xfrm>
              <a:off x="7868688" y="3213291"/>
              <a:ext cx="17048" cy="51537"/>
            </a:xfrm>
            <a:custGeom>
              <a:avLst/>
              <a:gdLst/>
              <a:ahLst/>
              <a:cxnLst/>
              <a:rect l="l" t="t" r="r" b="b"/>
              <a:pathLst>
                <a:path w="650" h="1965" extrusionOk="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43"/>
            <p:cNvSpPr/>
            <p:nvPr/>
          </p:nvSpPr>
          <p:spPr>
            <a:xfrm>
              <a:off x="7630805" y="3134818"/>
              <a:ext cx="78892" cy="135544"/>
            </a:xfrm>
            <a:custGeom>
              <a:avLst/>
              <a:gdLst/>
              <a:ahLst/>
              <a:cxnLst/>
              <a:rect l="l" t="t" r="r" b="b"/>
              <a:pathLst>
                <a:path w="3008" h="5168" extrusionOk="0">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43"/>
            <p:cNvSpPr/>
            <p:nvPr/>
          </p:nvSpPr>
          <p:spPr>
            <a:xfrm>
              <a:off x="7721657" y="3134818"/>
              <a:ext cx="78892" cy="135649"/>
            </a:xfrm>
            <a:custGeom>
              <a:avLst/>
              <a:gdLst/>
              <a:ahLst/>
              <a:cxnLst/>
              <a:rect l="l" t="t" r="r" b="b"/>
              <a:pathLst>
                <a:path w="3008" h="5172" extrusionOk="0">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43"/>
            <p:cNvSpPr/>
            <p:nvPr/>
          </p:nvSpPr>
          <p:spPr>
            <a:xfrm>
              <a:off x="7812509" y="3134818"/>
              <a:ext cx="78919" cy="135544"/>
            </a:xfrm>
            <a:custGeom>
              <a:avLst/>
              <a:gdLst/>
              <a:ahLst/>
              <a:cxnLst/>
              <a:rect l="l" t="t" r="r" b="b"/>
              <a:pathLst>
                <a:path w="3009" h="5168" extrusionOk="0">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43"/>
            <p:cNvSpPr/>
            <p:nvPr/>
          </p:nvSpPr>
          <p:spPr>
            <a:xfrm>
              <a:off x="7539926" y="3134818"/>
              <a:ext cx="78892" cy="135649"/>
            </a:xfrm>
            <a:custGeom>
              <a:avLst/>
              <a:gdLst/>
              <a:ahLst/>
              <a:cxnLst/>
              <a:rect l="l" t="t" r="r" b="b"/>
              <a:pathLst>
                <a:path w="3008" h="5172" extrusionOk="0">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43"/>
            <p:cNvSpPr/>
            <p:nvPr/>
          </p:nvSpPr>
          <p:spPr>
            <a:xfrm>
              <a:off x="7574127" y="2907741"/>
              <a:ext cx="283231" cy="215065"/>
            </a:xfrm>
            <a:custGeom>
              <a:avLst/>
              <a:gdLst/>
              <a:ahLst/>
              <a:cxnLst/>
              <a:rect l="l" t="t" r="r" b="b"/>
              <a:pathLst>
                <a:path w="10799" h="8200" extrusionOk="0">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562"/>
        <p:cNvGrpSpPr/>
        <p:nvPr/>
      </p:nvGrpSpPr>
      <p:grpSpPr>
        <a:xfrm>
          <a:off x="0" y="0"/>
          <a:ext cx="0" cy="0"/>
          <a:chOff x="0" y="0"/>
          <a:chExt cx="0" cy="0"/>
        </a:xfrm>
      </p:grpSpPr>
      <p:sp>
        <p:nvSpPr>
          <p:cNvPr id="12563" name="Google Shape;12563;p44"/>
          <p:cNvSpPr txBox="1"/>
          <p:nvPr/>
        </p:nvSpPr>
        <p:spPr>
          <a:xfrm>
            <a:off x="993518" y="1052370"/>
            <a:ext cx="4071600" cy="708900"/>
          </a:xfrm>
          <a:prstGeom prst="rect">
            <a:avLst/>
          </a:prstGeom>
          <a:noFill/>
          <a:ln>
            <a:noFill/>
          </a:ln>
        </p:spPr>
        <p:txBody>
          <a:bodyPr spcFirstLastPara="1" wrap="square" lIns="116050" tIns="116050" rIns="116050" bIns="116050" anchor="t" anchorCtr="0">
            <a:noAutofit/>
          </a:bodyPr>
          <a:lstStyle/>
          <a:p>
            <a:pPr marL="0" lvl="0" indent="0" algn="ctr" rtl="0">
              <a:spcBef>
                <a:spcPts val="0"/>
              </a:spcBef>
              <a:spcAft>
                <a:spcPts val="0"/>
              </a:spcAft>
              <a:buNone/>
            </a:pPr>
            <a:r>
              <a:rPr lang="en" sz="3000">
                <a:solidFill>
                  <a:srgbClr val="FFFFFF"/>
                </a:solidFill>
              </a:rPr>
              <a:t>Help &amp; Support Icons</a:t>
            </a:r>
            <a:endParaRPr sz="3000">
              <a:solidFill>
                <a:srgbClr val="FFFFFF"/>
              </a:solidFill>
            </a:endParaRPr>
          </a:p>
        </p:txBody>
      </p:sp>
      <p:sp>
        <p:nvSpPr>
          <p:cNvPr id="12564" name="Google Shape;12564;p44"/>
          <p:cNvSpPr txBox="1"/>
          <p:nvPr/>
        </p:nvSpPr>
        <p:spPr>
          <a:xfrm>
            <a:off x="5680885" y="1052370"/>
            <a:ext cx="4071600" cy="708900"/>
          </a:xfrm>
          <a:prstGeom prst="rect">
            <a:avLst/>
          </a:prstGeom>
          <a:noFill/>
          <a:ln>
            <a:noFill/>
          </a:ln>
        </p:spPr>
        <p:txBody>
          <a:bodyPr spcFirstLastPara="1" wrap="square" lIns="116050" tIns="116050" rIns="116050" bIns="116050" anchor="t" anchorCtr="0">
            <a:noAutofit/>
          </a:bodyPr>
          <a:lstStyle/>
          <a:p>
            <a:pPr marL="0" lvl="0" indent="0" algn="ctr" rtl="0">
              <a:spcBef>
                <a:spcPts val="0"/>
              </a:spcBef>
              <a:spcAft>
                <a:spcPts val="0"/>
              </a:spcAft>
              <a:buNone/>
            </a:pPr>
            <a:r>
              <a:rPr lang="en" sz="3000">
                <a:solidFill>
                  <a:srgbClr val="FFFFFF"/>
                </a:solidFill>
              </a:rPr>
              <a:t>Avatar Icons</a:t>
            </a:r>
            <a:endParaRPr sz="3000">
              <a:solidFill>
                <a:srgbClr val="FFFFFF"/>
              </a:solidFill>
            </a:endParaRPr>
          </a:p>
        </p:txBody>
      </p:sp>
      <p:grpSp>
        <p:nvGrpSpPr>
          <p:cNvPr id="12565" name="Google Shape;12565;p44"/>
          <p:cNvGrpSpPr/>
          <p:nvPr/>
        </p:nvGrpSpPr>
        <p:grpSpPr>
          <a:xfrm>
            <a:off x="2004894" y="4866182"/>
            <a:ext cx="356993" cy="434914"/>
            <a:chOff x="1770285" y="3381478"/>
            <a:chExt cx="294160" cy="358367"/>
          </a:xfrm>
        </p:grpSpPr>
        <p:sp>
          <p:nvSpPr>
            <p:cNvPr id="12566" name="Google Shape;12566;p44"/>
            <p:cNvSpPr/>
            <p:nvPr/>
          </p:nvSpPr>
          <p:spPr>
            <a:xfrm>
              <a:off x="1775607" y="3432366"/>
              <a:ext cx="223714" cy="302183"/>
            </a:xfrm>
            <a:custGeom>
              <a:avLst/>
              <a:gdLst/>
              <a:ahLst/>
              <a:cxnLst/>
              <a:rect l="l" t="t" r="r" b="b"/>
              <a:pathLst>
                <a:path w="8533" h="11526" extrusionOk="0">
                  <a:moveTo>
                    <a:pt x="0" y="1"/>
                  </a:moveTo>
                  <a:lnTo>
                    <a:pt x="0" y="8979"/>
                  </a:lnTo>
                  <a:lnTo>
                    <a:pt x="1873" y="10851"/>
                  </a:lnTo>
                  <a:lnTo>
                    <a:pt x="2546" y="11525"/>
                  </a:lnTo>
                  <a:lnTo>
                    <a:pt x="8533" y="11525"/>
                  </a:lnTo>
                  <a:lnTo>
                    <a:pt x="8533"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44"/>
            <p:cNvSpPr/>
            <p:nvPr/>
          </p:nvSpPr>
          <p:spPr>
            <a:xfrm>
              <a:off x="1775607" y="3655215"/>
              <a:ext cx="79308" cy="79334"/>
            </a:xfrm>
            <a:custGeom>
              <a:avLst/>
              <a:gdLst/>
              <a:ahLst/>
              <a:cxnLst/>
              <a:rect l="l" t="t" r="r" b="b"/>
              <a:pathLst>
                <a:path w="3025" h="3026" extrusionOk="0">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44"/>
            <p:cNvSpPr/>
            <p:nvPr/>
          </p:nvSpPr>
          <p:spPr>
            <a:xfrm>
              <a:off x="1903024" y="3432366"/>
              <a:ext cx="96297" cy="100308"/>
            </a:xfrm>
            <a:custGeom>
              <a:avLst/>
              <a:gdLst/>
              <a:ahLst/>
              <a:cxnLst/>
              <a:rect l="l" t="t" r="r" b="b"/>
              <a:pathLst>
                <a:path w="3673" h="3826" extrusionOk="0">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44"/>
            <p:cNvSpPr/>
            <p:nvPr/>
          </p:nvSpPr>
          <p:spPr>
            <a:xfrm>
              <a:off x="1825263" y="3432366"/>
              <a:ext cx="174058" cy="302183"/>
            </a:xfrm>
            <a:custGeom>
              <a:avLst/>
              <a:gdLst/>
              <a:ahLst/>
              <a:cxnLst/>
              <a:rect l="l" t="t" r="r" b="b"/>
              <a:pathLst>
                <a:path w="6639" h="11526" extrusionOk="0">
                  <a:moveTo>
                    <a:pt x="5904" y="1"/>
                  </a:moveTo>
                  <a:lnTo>
                    <a:pt x="5904" y="10877"/>
                  </a:lnTo>
                  <a:lnTo>
                    <a:pt x="0" y="10877"/>
                  </a:lnTo>
                  <a:lnTo>
                    <a:pt x="652" y="11525"/>
                  </a:lnTo>
                  <a:lnTo>
                    <a:pt x="6639" y="11525"/>
                  </a:lnTo>
                  <a:lnTo>
                    <a:pt x="6639"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44"/>
            <p:cNvSpPr/>
            <p:nvPr/>
          </p:nvSpPr>
          <p:spPr>
            <a:xfrm>
              <a:off x="1808929" y="3498749"/>
              <a:ext cx="156990" cy="22809"/>
            </a:xfrm>
            <a:custGeom>
              <a:avLst/>
              <a:gdLst/>
              <a:ahLst/>
              <a:cxnLst/>
              <a:rect l="l" t="t" r="r" b="b"/>
              <a:pathLst>
                <a:path w="5988" h="870" extrusionOk="0">
                  <a:moveTo>
                    <a:pt x="0" y="0"/>
                  </a:moveTo>
                  <a:lnTo>
                    <a:pt x="0" y="870"/>
                  </a:lnTo>
                  <a:lnTo>
                    <a:pt x="5987" y="870"/>
                  </a:lnTo>
                  <a:lnTo>
                    <a:pt x="598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44"/>
            <p:cNvSpPr/>
            <p:nvPr/>
          </p:nvSpPr>
          <p:spPr>
            <a:xfrm>
              <a:off x="1928271" y="3498749"/>
              <a:ext cx="37727" cy="22809"/>
            </a:xfrm>
            <a:custGeom>
              <a:avLst/>
              <a:gdLst/>
              <a:ahLst/>
              <a:cxnLst/>
              <a:rect l="l" t="t" r="r" b="b"/>
              <a:pathLst>
                <a:path w="1439" h="870" extrusionOk="0">
                  <a:moveTo>
                    <a:pt x="1" y="0"/>
                  </a:moveTo>
                  <a:cubicBezTo>
                    <a:pt x="254" y="355"/>
                    <a:pt x="577" y="649"/>
                    <a:pt x="953" y="870"/>
                  </a:cubicBezTo>
                  <a:lnTo>
                    <a:pt x="1439" y="870"/>
                  </a:lnTo>
                  <a:lnTo>
                    <a:pt x="1439"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44"/>
            <p:cNvSpPr/>
            <p:nvPr/>
          </p:nvSpPr>
          <p:spPr>
            <a:xfrm>
              <a:off x="1775502" y="3667773"/>
              <a:ext cx="66881" cy="66776"/>
            </a:xfrm>
            <a:custGeom>
              <a:avLst/>
              <a:gdLst/>
              <a:ahLst/>
              <a:cxnLst/>
              <a:rect l="l" t="t" r="r" b="b"/>
              <a:pathLst>
                <a:path w="2551" h="2547" extrusionOk="0">
                  <a:moveTo>
                    <a:pt x="1" y="0"/>
                  </a:moveTo>
                  <a:lnTo>
                    <a:pt x="2550" y="2546"/>
                  </a:lnTo>
                  <a:lnTo>
                    <a:pt x="2550"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44"/>
            <p:cNvSpPr/>
            <p:nvPr/>
          </p:nvSpPr>
          <p:spPr>
            <a:xfrm>
              <a:off x="1929031" y="3386695"/>
              <a:ext cx="130117" cy="130222"/>
            </a:xfrm>
            <a:custGeom>
              <a:avLst/>
              <a:gdLst/>
              <a:ahLst/>
              <a:cxnLst/>
              <a:rect l="l" t="t" r="r" b="b"/>
              <a:pathLst>
                <a:path w="4963" h="4967" extrusionOk="0">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44"/>
            <p:cNvSpPr/>
            <p:nvPr/>
          </p:nvSpPr>
          <p:spPr>
            <a:xfrm>
              <a:off x="1981938" y="3415954"/>
              <a:ext cx="47218" cy="47218"/>
            </a:xfrm>
            <a:custGeom>
              <a:avLst/>
              <a:gdLst/>
              <a:ahLst/>
              <a:cxnLst/>
              <a:rect l="l" t="t" r="r" b="b"/>
              <a:pathLst>
                <a:path w="1801" h="1801" extrusionOk="0">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44"/>
            <p:cNvSpPr/>
            <p:nvPr/>
          </p:nvSpPr>
          <p:spPr>
            <a:xfrm>
              <a:off x="1770285" y="3427149"/>
              <a:ext cx="234280" cy="312696"/>
            </a:xfrm>
            <a:custGeom>
              <a:avLst/>
              <a:gdLst/>
              <a:ahLst/>
              <a:cxnLst/>
              <a:rect l="l" t="t" r="r" b="b"/>
              <a:pathLst>
                <a:path w="8936" h="11927" extrusionOk="0">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44"/>
            <p:cNvSpPr/>
            <p:nvPr/>
          </p:nvSpPr>
          <p:spPr>
            <a:xfrm>
              <a:off x="1803712" y="3381478"/>
              <a:ext cx="260733" cy="284932"/>
            </a:xfrm>
            <a:custGeom>
              <a:avLst/>
              <a:gdLst/>
              <a:ahLst/>
              <a:cxnLst/>
              <a:rect l="l" t="t" r="r" b="b"/>
              <a:pathLst>
                <a:path w="9945" h="10868" extrusionOk="0">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44"/>
            <p:cNvSpPr/>
            <p:nvPr/>
          </p:nvSpPr>
          <p:spPr>
            <a:xfrm>
              <a:off x="1956114" y="3410684"/>
              <a:ext cx="87095" cy="77787"/>
            </a:xfrm>
            <a:custGeom>
              <a:avLst/>
              <a:gdLst/>
              <a:ahLst/>
              <a:cxnLst/>
              <a:rect l="l" t="t" r="r" b="b"/>
              <a:pathLst>
                <a:path w="3322" h="2967" extrusionOk="0">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44"/>
            <p:cNvSpPr/>
            <p:nvPr/>
          </p:nvSpPr>
          <p:spPr>
            <a:xfrm>
              <a:off x="1801903" y="3539491"/>
              <a:ext cx="171043" cy="10461"/>
            </a:xfrm>
            <a:custGeom>
              <a:avLst/>
              <a:gdLst/>
              <a:ahLst/>
              <a:cxnLst/>
              <a:rect l="l" t="t" r="r" b="b"/>
              <a:pathLst>
                <a:path w="6524" h="399" extrusionOk="0">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44"/>
            <p:cNvSpPr/>
            <p:nvPr/>
          </p:nvSpPr>
          <p:spPr>
            <a:xfrm>
              <a:off x="1801903" y="3562641"/>
              <a:ext cx="171043" cy="10487"/>
            </a:xfrm>
            <a:custGeom>
              <a:avLst/>
              <a:gdLst/>
              <a:ahLst/>
              <a:cxnLst/>
              <a:rect l="l" t="t" r="r" b="b"/>
              <a:pathLst>
                <a:path w="6524" h="400" extrusionOk="0">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44"/>
            <p:cNvSpPr/>
            <p:nvPr/>
          </p:nvSpPr>
          <p:spPr>
            <a:xfrm>
              <a:off x="1801903" y="3585712"/>
              <a:ext cx="171043" cy="10566"/>
            </a:xfrm>
            <a:custGeom>
              <a:avLst/>
              <a:gdLst/>
              <a:ahLst/>
              <a:cxnLst/>
              <a:rect l="l" t="t" r="r" b="b"/>
              <a:pathLst>
                <a:path w="6524" h="403" extrusionOk="0">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44"/>
            <p:cNvSpPr/>
            <p:nvPr/>
          </p:nvSpPr>
          <p:spPr>
            <a:xfrm>
              <a:off x="1801903" y="3608889"/>
              <a:ext cx="171043" cy="10461"/>
            </a:xfrm>
            <a:custGeom>
              <a:avLst/>
              <a:gdLst/>
              <a:ahLst/>
              <a:cxnLst/>
              <a:rect l="l" t="t" r="r" b="b"/>
              <a:pathLst>
                <a:path w="6524" h="399" extrusionOk="0">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2" name="Google Shape;12582;p44"/>
          <p:cNvGrpSpPr/>
          <p:nvPr/>
        </p:nvGrpSpPr>
        <p:grpSpPr>
          <a:xfrm>
            <a:off x="4180865" y="2630299"/>
            <a:ext cx="404369" cy="378820"/>
            <a:chOff x="3563273" y="1539122"/>
            <a:chExt cx="333198" cy="312146"/>
          </a:xfrm>
        </p:grpSpPr>
        <p:sp>
          <p:nvSpPr>
            <p:cNvPr id="12583" name="Google Shape;12583;p44"/>
            <p:cNvSpPr/>
            <p:nvPr/>
          </p:nvSpPr>
          <p:spPr>
            <a:xfrm>
              <a:off x="3771414" y="1658674"/>
              <a:ext cx="72937" cy="72937"/>
            </a:xfrm>
            <a:custGeom>
              <a:avLst/>
              <a:gdLst/>
              <a:ahLst/>
              <a:cxnLst/>
              <a:rect l="l" t="t" r="r" b="b"/>
              <a:pathLst>
                <a:path w="2782" h="2782" extrusionOk="0">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44"/>
            <p:cNvSpPr/>
            <p:nvPr/>
          </p:nvSpPr>
          <p:spPr>
            <a:xfrm>
              <a:off x="3767219" y="1687329"/>
              <a:ext cx="81405" cy="44386"/>
            </a:xfrm>
            <a:custGeom>
              <a:avLst/>
              <a:gdLst/>
              <a:ahLst/>
              <a:cxnLst/>
              <a:rect l="l" t="t" r="r" b="b"/>
              <a:pathLst>
                <a:path w="3105" h="1693" extrusionOk="0">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44"/>
            <p:cNvSpPr/>
            <p:nvPr/>
          </p:nvSpPr>
          <p:spPr>
            <a:xfrm>
              <a:off x="3568202" y="1653456"/>
              <a:ext cx="78181" cy="83372"/>
            </a:xfrm>
            <a:custGeom>
              <a:avLst/>
              <a:gdLst/>
              <a:ahLst/>
              <a:cxnLst/>
              <a:rect l="l" t="t" r="r" b="b"/>
              <a:pathLst>
                <a:path w="2982" h="3180" extrusionOk="0">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44"/>
            <p:cNvSpPr/>
            <p:nvPr/>
          </p:nvSpPr>
          <p:spPr>
            <a:xfrm>
              <a:off x="3568202" y="1654007"/>
              <a:ext cx="78181" cy="82821"/>
            </a:xfrm>
            <a:custGeom>
              <a:avLst/>
              <a:gdLst/>
              <a:ahLst/>
              <a:cxnLst/>
              <a:rect l="l" t="t" r="r" b="b"/>
              <a:pathLst>
                <a:path w="2982" h="3159" extrusionOk="0">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44"/>
            <p:cNvSpPr/>
            <p:nvPr/>
          </p:nvSpPr>
          <p:spPr>
            <a:xfrm>
              <a:off x="3646356" y="1564841"/>
              <a:ext cx="130301" cy="260576"/>
            </a:xfrm>
            <a:custGeom>
              <a:avLst/>
              <a:gdLst/>
              <a:ahLst/>
              <a:cxnLst/>
              <a:rect l="l" t="t" r="r" b="b"/>
              <a:pathLst>
                <a:path w="4970" h="9939" extrusionOk="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44"/>
            <p:cNvSpPr/>
            <p:nvPr/>
          </p:nvSpPr>
          <p:spPr>
            <a:xfrm>
              <a:off x="3646356" y="1721229"/>
              <a:ext cx="130301" cy="104188"/>
            </a:xfrm>
            <a:custGeom>
              <a:avLst/>
              <a:gdLst/>
              <a:ahLst/>
              <a:cxnLst/>
              <a:rect l="l" t="t" r="r" b="b"/>
              <a:pathLst>
                <a:path w="4970" h="3974" extrusionOk="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44"/>
            <p:cNvSpPr/>
            <p:nvPr/>
          </p:nvSpPr>
          <p:spPr>
            <a:xfrm>
              <a:off x="3776631" y="1543972"/>
              <a:ext cx="31251" cy="302340"/>
            </a:xfrm>
            <a:custGeom>
              <a:avLst/>
              <a:gdLst/>
              <a:ahLst/>
              <a:cxnLst/>
              <a:rect l="l" t="t" r="r" b="b"/>
              <a:pathLst>
                <a:path w="1192" h="11532" extrusionOk="0">
                  <a:moveTo>
                    <a:pt x="0" y="0"/>
                  </a:moveTo>
                  <a:lnTo>
                    <a:pt x="0" y="11532"/>
                  </a:lnTo>
                  <a:lnTo>
                    <a:pt x="1192" y="11532"/>
                  </a:lnTo>
                  <a:lnTo>
                    <a:pt x="119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44"/>
            <p:cNvSpPr/>
            <p:nvPr/>
          </p:nvSpPr>
          <p:spPr>
            <a:xfrm>
              <a:off x="3776631" y="1820173"/>
              <a:ext cx="31251" cy="26139"/>
            </a:xfrm>
            <a:custGeom>
              <a:avLst/>
              <a:gdLst/>
              <a:ahLst/>
              <a:cxnLst/>
              <a:rect l="l" t="t" r="r" b="b"/>
              <a:pathLst>
                <a:path w="1192" h="997" extrusionOk="0">
                  <a:moveTo>
                    <a:pt x="0" y="1"/>
                  </a:moveTo>
                  <a:lnTo>
                    <a:pt x="0" y="997"/>
                  </a:lnTo>
                  <a:lnTo>
                    <a:pt x="1192" y="997"/>
                  </a:lnTo>
                  <a:lnTo>
                    <a:pt x="1192"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44"/>
            <p:cNvSpPr/>
            <p:nvPr/>
          </p:nvSpPr>
          <p:spPr>
            <a:xfrm>
              <a:off x="3604671" y="1653456"/>
              <a:ext cx="41712" cy="83372"/>
            </a:xfrm>
            <a:custGeom>
              <a:avLst/>
              <a:gdLst/>
              <a:ahLst/>
              <a:cxnLst/>
              <a:rect l="l" t="t" r="r" b="b"/>
              <a:pathLst>
                <a:path w="1591" h="3180" extrusionOk="0">
                  <a:moveTo>
                    <a:pt x="0" y="0"/>
                  </a:moveTo>
                  <a:lnTo>
                    <a:pt x="0" y="3180"/>
                  </a:lnTo>
                  <a:lnTo>
                    <a:pt x="1590" y="3180"/>
                  </a:lnTo>
                  <a:lnTo>
                    <a:pt x="1590"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44"/>
            <p:cNvSpPr/>
            <p:nvPr/>
          </p:nvSpPr>
          <p:spPr>
            <a:xfrm>
              <a:off x="3604671" y="1721229"/>
              <a:ext cx="41712" cy="15599"/>
            </a:xfrm>
            <a:custGeom>
              <a:avLst/>
              <a:gdLst/>
              <a:ahLst/>
              <a:cxnLst/>
              <a:rect l="l" t="t" r="r" b="b"/>
              <a:pathLst>
                <a:path w="1591" h="595" extrusionOk="0">
                  <a:moveTo>
                    <a:pt x="0" y="1"/>
                  </a:moveTo>
                  <a:lnTo>
                    <a:pt x="0" y="595"/>
                  </a:lnTo>
                  <a:lnTo>
                    <a:pt x="1590" y="595"/>
                  </a:lnTo>
                  <a:lnTo>
                    <a:pt x="1590"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44"/>
            <p:cNvSpPr/>
            <p:nvPr/>
          </p:nvSpPr>
          <p:spPr>
            <a:xfrm>
              <a:off x="3620322" y="1762914"/>
              <a:ext cx="31277" cy="31277"/>
            </a:xfrm>
            <a:custGeom>
              <a:avLst/>
              <a:gdLst/>
              <a:ahLst/>
              <a:cxnLst/>
              <a:rect l="l" t="t" r="r" b="b"/>
              <a:pathLst>
                <a:path w="1193" h="1193" extrusionOk="0">
                  <a:moveTo>
                    <a:pt x="1" y="1"/>
                  </a:moveTo>
                  <a:lnTo>
                    <a:pt x="1" y="1192"/>
                  </a:lnTo>
                  <a:lnTo>
                    <a:pt x="1192" y="1192"/>
                  </a:lnTo>
                  <a:lnTo>
                    <a:pt x="119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44"/>
            <p:cNvSpPr/>
            <p:nvPr/>
          </p:nvSpPr>
          <p:spPr>
            <a:xfrm>
              <a:off x="3604671" y="1736802"/>
              <a:ext cx="41712" cy="78181"/>
            </a:xfrm>
            <a:custGeom>
              <a:avLst/>
              <a:gdLst/>
              <a:ahLst/>
              <a:cxnLst/>
              <a:rect l="l" t="t" r="r" b="b"/>
              <a:pathLst>
                <a:path w="1591" h="2982" extrusionOk="0">
                  <a:moveTo>
                    <a:pt x="0" y="1"/>
                  </a:moveTo>
                  <a:lnTo>
                    <a:pt x="0" y="2982"/>
                  </a:lnTo>
                  <a:lnTo>
                    <a:pt x="794" y="2982"/>
                  </a:lnTo>
                  <a:lnTo>
                    <a:pt x="1590"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44"/>
            <p:cNvSpPr/>
            <p:nvPr/>
          </p:nvSpPr>
          <p:spPr>
            <a:xfrm>
              <a:off x="3563273" y="1539122"/>
              <a:ext cx="286007" cy="312146"/>
            </a:xfrm>
            <a:custGeom>
              <a:avLst/>
              <a:gdLst/>
              <a:ahLst/>
              <a:cxnLst/>
              <a:rect l="l" t="t" r="r" b="b"/>
              <a:pathLst>
                <a:path w="10909" h="11906" extrusionOk="0">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44"/>
            <p:cNvSpPr/>
            <p:nvPr/>
          </p:nvSpPr>
          <p:spPr>
            <a:xfrm>
              <a:off x="3868943" y="1690266"/>
              <a:ext cx="27528" cy="9753"/>
            </a:xfrm>
            <a:custGeom>
              <a:avLst/>
              <a:gdLst/>
              <a:ahLst/>
              <a:cxnLst/>
              <a:rect l="l" t="t" r="r" b="b"/>
              <a:pathLst>
                <a:path w="1050" h="372" extrusionOk="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44"/>
            <p:cNvSpPr/>
            <p:nvPr/>
          </p:nvSpPr>
          <p:spPr>
            <a:xfrm>
              <a:off x="3849358" y="1631407"/>
              <a:ext cx="24251" cy="20738"/>
            </a:xfrm>
            <a:custGeom>
              <a:avLst/>
              <a:gdLst/>
              <a:ahLst/>
              <a:cxnLst/>
              <a:rect l="l" t="t" r="r" b="b"/>
              <a:pathLst>
                <a:path w="925" h="791" extrusionOk="0">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44"/>
            <p:cNvSpPr/>
            <p:nvPr/>
          </p:nvSpPr>
          <p:spPr>
            <a:xfrm>
              <a:off x="3849070" y="1738217"/>
              <a:ext cx="24540" cy="20659"/>
            </a:xfrm>
            <a:custGeom>
              <a:avLst/>
              <a:gdLst/>
              <a:ahLst/>
              <a:cxnLst/>
              <a:rect l="l" t="t" r="r" b="b"/>
              <a:pathLst>
                <a:path w="936" h="788" extrusionOk="0">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9" name="Google Shape;12599;p44"/>
          <p:cNvGrpSpPr/>
          <p:nvPr/>
        </p:nvGrpSpPr>
        <p:grpSpPr>
          <a:xfrm>
            <a:off x="3064005" y="3742768"/>
            <a:ext cx="435455" cy="393201"/>
            <a:chOff x="2642986" y="2455790"/>
            <a:chExt cx="358813" cy="323996"/>
          </a:xfrm>
        </p:grpSpPr>
        <p:sp>
          <p:nvSpPr>
            <p:cNvPr id="12600" name="Google Shape;12600;p44"/>
            <p:cNvSpPr/>
            <p:nvPr/>
          </p:nvSpPr>
          <p:spPr>
            <a:xfrm>
              <a:off x="2778007" y="2717677"/>
              <a:ext cx="43049" cy="39326"/>
            </a:xfrm>
            <a:custGeom>
              <a:avLst/>
              <a:gdLst/>
              <a:ahLst/>
              <a:cxnLst/>
              <a:rect l="l" t="t" r="r" b="b"/>
              <a:pathLst>
                <a:path w="1642" h="1500" extrusionOk="0">
                  <a:moveTo>
                    <a:pt x="341" y="0"/>
                  </a:moveTo>
                  <a:lnTo>
                    <a:pt x="1" y="1500"/>
                  </a:lnTo>
                  <a:lnTo>
                    <a:pt x="1641" y="1500"/>
                  </a:lnTo>
                  <a:lnTo>
                    <a:pt x="130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44"/>
            <p:cNvSpPr/>
            <p:nvPr/>
          </p:nvSpPr>
          <p:spPr>
            <a:xfrm>
              <a:off x="2748564" y="2753464"/>
              <a:ext cx="101829" cy="21105"/>
            </a:xfrm>
            <a:custGeom>
              <a:avLst/>
              <a:gdLst/>
              <a:ahLst/>
              <a:cxnLst/>
              <a:rect l="l" t="t" r="r" b="b"/>
              <a:pathLst>
                <a:path w="3884" h="805" extrusionOk="0">
                  <a:moveTo>
                    <a:pt x="1" y="1"/>
                  </a:moveTo>
                  <a:lnTo>
                    <a:pt x="1" y="805"/>
                  </a:lnTo>
                  <a:lnTo>
                    <a:pt x="3883" y="805"/>
                  </a:lnTo>
                  <a:lnTo>
                    <a:pt x="388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44"/>
            <p:cNvSpPr/>
            <p:nvPr/>
          </p:nvSpPr>
          <p:spPr>
            <a:xfrm>
              <a:off x="2648204" y="2525581"/>
              <a:ext cx="302655" cy="197706"/>
            </a:xfrm>
            <a:custGeom>
              <a:avLst/>
              <a:gdLst/>
              <a:ahLst/>
              <a:cxnLst/>
              <a:rect l="l" t="t" r="r" b="b"/>
              <a:pathLst>
                <a:path w="11544" h="7541" extrusionOk="0">
                  <a:moveTo>
                    <a:pt x="1" y="0"/>
                  </a:moveTo>
                  <a:lnTo>
                    <a:pt x="1" y="7541"/>
                  </a:lnTo>
                  <a:lnTo>
                    <a:pt x="11543" y="7541"/>
                  </a:lnTo>
                  <a:lnTo>
                    <a:pt x="115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44"/>
            <p:cNvSpPr/>
            <p:nvPr/>
          </p:nvSpPr>
          <p:spPr>
            <a:xfrm>
              <a:off x="2852726" y="2525581"/>
              <a:ext cx="98132" cy="81694"/>
            </a:xfrm>
            <a:custGeom>
              <a:avLst/>
              <a:gdLst/>
              <a:ahLst/>
              <a:cxnLst/>
              <a:rect l="l" t="t" r="r" b="b"/>
              <a:pathLst>
                <a:path w="3743" h="3116" extrusionOk="0">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44"/>
            <p:cNvSpPr/>
            <p:nvPr/>
          </p:nvSpPr>
          <p:spPr>
            <a:xfrm>
              <a:off x="2648204" y="2709314"/>
              <a:ext cx="302655" cy="13974"/>
            </a:xfrm>
            <a:custGeom>
              <a:avLst/>
              <a:gdLst/>
              <a:ahLst/>
              <a:cxnLst/>
              <a:rect l="l" t="t" r="r" b="b"/>
              <a:pathLst>
                <a:path w="11544" h="533" extrusionOk="0">
                  <a:moveTo>
                    <a:pt x="1" y="0"/>
                  </a:moveTo>
                  <a:lnTo>
                    <a:pt x="1" y="533"/>
                  </a:lnTo>
                  <a:lnTo>
                    <a:pt x="11543" y="533"/>
                  </a:lnTo>
                  <a:lnTo>
                    <a:pt x="11543"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44"/>
            <p:cNvSpPr/>
            <p:nvPr/>
          </p:nvSpPr>
          <p:spPr>
            <a:xfrm>
              <a:off x="2667578" y="2544012"/>
              <a:ext cx="263905" cy="146608"/>
            </a:xfrm>
            <a:custGeom>
              <a:avLst/>
              <a:gdLst/>
              <a:ahLst/>
              <a:cxnLst/>
              <a:rect l="l" t="t" r="r" b="b"/>
              <a:pathLst>
                <a:path w="10066" h="5592" extrusionOk="0">
                  <a:moveTo>
                    <a:pt x="1" y="0"/>
                  </a:moveTo>
                  <a:lnTo>
                    <a:pt x="1" y="5592"/>
                  </a:lnTo>
                  <a:lnTo>
                    <a:pt x="10065" y="5592"/>
                  </a:lnTo>
                  <a:lnTo>
                    <a:pt x="10065"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44"/>
            <p:cNvSpPr/>
            <p:nvPr/>
          </p:nvSpPr>
          <p:spPr>
            <a:xfrm>
              <a:off x="2854457" y="2544012"/>
              <a:ext cx="77027" cy="63263"/>
            </a:xfrm>
            <a:custGeom>
              <a:avLst/>
              <a:gdLst/>
              <a:ahLst/>
              <a:cxnLst/>
              <a:rect l="l" t="t" r="r" b="b"/>
              <a:pathLst>
                <a:path w="2938" h="2413" extrusionOk="0">
                  <a:moveTo>
                    <a:pt x="0" y="0"/>
                  </a:moveTo>
                  <a:cubicBezTo>
                    <a:pt x="290" y="1376"/>
                    <a:pt x="1496" y="2412"/>
                    <a:pt x="2937" y="2412"/>
                  </a:cubicBezTo>
                  <a:lnTo>
                    <a:pt x="293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44"/>
            <p:cNvSpPr/>
            <p:nvPr/>
          </p:nvSpPr>
          <p:spPr>
            <a:xfrm>
              <a:off x="2667578" y="2544012"/>
              <a:ext cx="263905" cy="146608"/>
            </a:xfrm>
            <a:custGeom>
              <a:avLst/>
              <a:gdLst/>
              <a:ahLst/>
              <a:cxnLst/>
              <a:rect l="l" t="t" r="r" b="b"/>
              <a:pathLst>
                <a:path w="10066" h="5592" extrusionOk="0">
                  <a:moveTo>
                    <a:pt x="1" y="0"/>
                  </a:moveTo>
                  <a:lnTo>
                    <a:pt x="1" y="5592"/>
                  </a:lnTo>
                  <a:lnTo>
                    <a:pt x="10065" y="5592"/>
                  </a:lnTo>
                  <a:lnTo>
                    <a:pt x="10065" y="4955"/>
                  </a:lnTo>
                  <a:lnTo>
                    <a:pt x="674" y="4955"/>
                  </a:lnTo>
                  <a:lnTo>
                    <a:pt x="674"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44"/>
            <p:cNvSpPr/>
            <p:nvPr/>
          </p:nvSpPr>
          <p:spPr>
            <a:xfrm>
              <a:off x="2743347" y="2609713"/>
              <a:ext cx="24828" cy="25274"/>
            </a:xfrm>
            <a:custGeom>
              <a:avLst/>
              <a:gdLst/>
              <a:ahLst/>
              <a:cxnLst/>
              <a:rect l="l" t="t" r="r" b="b"/>
              <a:pathLst>
                <a:path w="947" h="964" extrusionOk="0">
                  <a:moveTo>
                    <a:pt x="1" y="0"/>
                  </a:moveTo>
                  <a:lnTo>
                    <a:pt x="1" y="964"/>
                  </a:lnTo>
                  <a:lnTo>
                    <a:pt x="946" y="964"/>
                  </a:lnTo>
                  <a:lnTo>
                    <a:pt x="946"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44"/>
            <p:cNvSpPr/>
            <p:nvPr/>
          </p:nvSpPr>
          <p:spPr>
            <a:xfrm>
              <a:off x="2787130" y="2609713"/>
              <a:ext cx="24802" cy="25274"/>
            </a:xfrm>
            <a:custGeom>
              <a:avLst/>
              <a:gdLst/>
              <a:ahLst/>
              <a:cxnLst/>
              <a:rect l="l" t="t" r="r" b="b"/>
              <a:pathLst>
                <a:path w="946" h="964" extrusionOk="0">
                  <a:moveTo>
                    <a:pt x="0" y="0"/>
                  </a:moveTo>
                  <a:lnTo>
                    <a:pt x="0" y="964"/>
                  </a:lnTo>
                  <a:lnTo>
                    <a:pt x="946" y="964"/>
                  </a:lnTo>
                  <a:lnTo>
                    <a:pt x="946"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44"/>
            <p:cNvSpPr/>
            <p:nvPr/>
          </p:nvSpPr>
          <p:spPr>
            <a:xfrm>
              <a:off x="2830887" y="2609713"/>
              <a:ext cx="24828" cy="25274"/>
            </a:xfrm>
            <a:custGeom>
              <a:avLst/>
              <a:gdLst/>
              <a:ahLst/>
              <a:cxnLst/>
              <a:rect l="l" t="t" r="r" b="b"/>
              <a:pathLst>
                <a:path w="947" h="964" extrusionOk="0">
                  <a:moveTo>
                    <a:pt x="1" y="0"/>
                  </a:moveTo>
                  <a:lnTo>
                    <a:pt x="1" y="964"/>
                  </a:lnTo>
                  <a:lnTo>
                    <a:pt x="946" y="964"/>
                  </a:lnTo>
                  <a:lnTo>
                    <a:pt x="946"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44"/>
            <p:cNvSpPr/>
            <p:nvPr/>
          </p:nvSpPr>
          <p:spPr>
            <a:xfrm>
              <a:off x="2866228" y="2461008"/>
              <a:ext cx="130589" cy="132582"/>
            </a:xfrm>
            <a:custGeom>
              <a:avLst/>
              <a:gdLst/>
              <a:ahLst/>
              <a:cxnLst/>
              <a:rect l="l" t="t" r="r" b="b"/>
              <a:pathLst>
                <a:path w="4981" h="5057" extrusionOk="0">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44"/>
            <p:cNvSpPr/>
            <p:nvPr/>
          </p:nvSpPr>
          <p:spPr>
            <a:xfrm>
              <a:off x="2904585" y="2500046"/>
              <a:ext cx="53772" cy="54532"/>
            </a:xfrm>
            <a:custGeom>
              <a:avLst/>
              <a:gdLst/>
              <a:ahLst/>
              <a:cxnLst/>
              <a:rect l="l" t="t" r="r" b="b"/>
              <a:pathLst>
                <a:path w="2051" h="2080" extrusionOk="0">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44"/>
            <p:cNvSpPr/>
            <p:nvPr/>
          </p:nvSpPr>
          <p:spPr>
            <a:xfrm>
              <a:off x="2642986" y="2520259"/>
              <a:ext cx="249276" cy="259527"/>
            </a:xfrm>
            <a:custGeom>
              <a:avLst/>
              <a:gdLst/>
              <a:ahLst/>
              <a:cxnLst/>
              <a:rect l="l" t="t" r="r" b="b"/>
              <a:pathLst>
                <a:path w="9508" h="9899" extrusionOk="0">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44"/>
            <p:cNvSpPr/>
            <p:nvPr/>
          </p:nvSpPr>
          <p:spPr>
            <a:xfrm>
              <a:off x="2778767" y="2700872"/>
              <a:ext cx="41607" cy="10461"/>
            </a:xfrm>
            <a:custGeom>
              <a:avLst/>
              <a:gdLst/>
              <a:ahLst/>
              <a:cxnLst/>
              <a:rect l="l" t="t" r="r" b="b"/>
              <a:pathLst>
                <a:path w="1587" h="399" extrusionOk="0">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44"/>
            <p:cNvSpPr/>
            <p:nvPr/>
          </p:nvSpPr>
          <p:spPr>
            <a:xfrm>
              <a:off x="2738130" y="2604496"/>
              <a:ext cx="35341" cy="35708"/>
            </a:xfrm>
            <a:custGeom>
              <a:avLst/>
              <a:gdLst/>
              <a:ahLst/>
              <a:cxnLst/>
              <a:rect l="l" t="t" r="r" b="b"/>
              <a:pathLst>
                <a:path w="1348" h="1362" extrusionOk="0">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44"/>
            <p:cNvSpPr/>
            <p:nvPr/>
          </p:nvSpPr>
          <p:spPr>
            <a:xfrm>
              <a:off x="2781913" y="2604496"/>
              <a:ext cx="35341" cy="35708"/>
            </a:xfrm>
            <a:custGeom>
              <a:avLst/>
              <a:gdLst/>
              <a:ahLst/>
              <a:cxnLst/>
              <a:rect l="l" t="t" r="r" b="b"/>
              <a:pathLst>
                <a:path w="1348" h="1362" extrusionOk="0">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44"/>
            <p:cNvSpPr/>
            <p:nvPr/>
          </p:nvSpPr>
          <p:spPr>
            <a:xfrm>
              <a:off x="2825591" y="2604496"/>
              <a:ext cx="35341" cy="35708"/>
            </a:xfrm>
            <a:custGeom>
              <a:avLst/>
              <a:gdLst/>
              <a:ahLst/>
              <a:cxnLst/>
              <a:rect l="l" t="t" r="r" b="b"/>
              <a:pathLst>
                <a:path w="1348" h="1362" extrusionOk="0">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44"/>
            <p:cNvSpPr/>
            <p:nvPr/>
          </p:nvSpPr>
          <p:spPr>
            <a:xfrm>
              <a:off x="2662256" y="2455790"/>
              <a:ext cx="339543" cy="272819"/>
            </a:xfrm>
            <a:custGeom>
              <a:avLst/>
              <a:gdLst/>
              <a:ahLst/>
              <a:cxnLst/>
              <a:rect l="l" t="t" r="r" b="b"/>
              <a:pathLst>
                <a:path w="12951" h="10406" extrusionOk="0">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44"/>
            <p:cNvSpPr/>
            <p:nvPr/>
          </p:nvSpPr>
          <p:spPr>
            <a:xfrm>
              <a:off x="2886442" y="2483476"/>
              <a:ext cx="90057" cy="87671"/>
            </a:xfrm>
            <a:custGeom>
              <a:avLst/>
              <a:gdLst/>
              <a:ahLst/>
              <a:cxnLst/>
              <a:rect l="l" t="t" r="r" b="b"/>
              <a:pathLst>
                <a:path w="3435" h="3344" extrusionOk="0">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44"/>
            <p:cNvSpPr/>
            <p:nvPr/>
          </p:nvSpPr>
          <p:spPr>
            <a:xfrm>
              <a:off x="2909094" y="2510664"/>
              <a:ext cx="38907" cy="33296"/>
            </a:xfrm>
            <a:custGeom>
              <a:avLst/>
              <a:gdLst/>
              <a:ahLst/>
              <a:cxnLst/>
              <a:rect l="l" t="t" r="r" b="b"/>
              <a:pathLst>
                <a:path w="1484" h="1270" extrusionOk="0">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1" name="Google Shape;12621;p44"/>
          <p:cNvGrpSpPr/>
          <p:nvPr/>
        </p:nvGrpSpPr>
        <p:grpSpPr>
          <a:xfrm>
            <a:off x="4739390" y="5361264"/>
            <a:ext cx="420533" cy="434946"/>
            <a:chOff x="4023495" y="3789422"/>
            <a:chExt cx="346517" cy="358393"/>
          </a:xfrm>
        </p:grpSpPr>
        <p:sp>
          <p:nvSpPr>
            <p:cNvPr id="12622" name="Google Shape;12622;p44"/>
            <p:cNvSpPr/>
            <p:nvPr/>
          </p:nvSpPr>
          <p:spPr>
            <a:xfrm>
              <a:off x="4029473" y="3883019"/>
              <a:ext cx="266658" cy="259527"/>
            </a:xfrm>
            <a:custGeom>
              <a:avLst/>
              <a:gdLst/>
              <a:ahLst/>
              <a:cxnLst/>
              <a:rect l="l" t="t" r="r" b="b"/>
              <a:pathLst>
                <a:path w="10171" h="9899" extrusionOk="0">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44"/>
            <p:cNvSpPr/>
            <p:nvPr/>
          </p:nvSpPr>
          <p:spPr>
            <a:xfrm>
              <a:off x="4070687" y="3883019"/>
              <a:ext cx="54926" cy="70289"/>
            </a:xfrm>
            <a:custGeom>
              <a:avLst/>
              <a:gdLst/>
              <a:ahLst/>
              <a:cxnLst/>
              <a:rect l="l" t="t" r="r" b="b"/>
              <a:pathLst>
                <a:path w="2095" h="2681" extrusionOk="0">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44"/>
            <p:cNvSpPr/>
            <p:nvPr/>
          </p:nvSpPr>
          <p:spPr>
            <a:xfrm>
              <a:off x="4225842" y="4053564"/>
              <a:ext cx="70289" cy="54899"/>
            </a:xfrm>
            <a:custGeom>
              <a:avLst/>
              <a:gdLst/>
              <a:ahLst/>
              <a:cxnLst/>
              <a:rect l="l" t="t" r="r" b="b"/>
              <a:pathLst>
                <a:path w="2681" h="2094" extrusionOk="0">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44"/>
            <p:cNvSpPr/>
            <p:nvPr/>
          </p:nvSpPr>
          <p:spPr>
            <a:xfrm>
              <a:off x="4170680" y="3794718"/>
              <a:ext cx="199332" cy="207774"/>
            </a:xfrm>
            <a:custGeom>
              <a:avLst/>
              <a:gdLst/>
              <a:ahLst/>
              <a:cxnLst/>
              <a:rect l="l" t="t" r="r" b="b"/>
              <a:pathLst>
                <a:path w="7603" h="7925" extrusionOk="0">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44"/>
            <p:cNvSpPr/>
            <p:nvPr/>
          </p:nvSpPr>
          <p:spPr>
            <a:xfrm>
              <a:off x="4076874" y="3859003"/>
              <a:ext cx="79020" cy="98866"/>
            </a:xfrm>
            <a:custGeom>
              <a:avLst/>
              <a:gdLst/>
              <a:ahLst/>
              <a:cxnLst/>
              <a:rect l="l" t="t" r="r" b="b"/>
              <a:pathLst>
                <a:path w="3014" h="3771" extrusionOk="0">
                  <a:moveTo>
                    <a:pt x="1210" y="0"/>
                  </a:moveTo>
                  <a:lnTo>
                    <a:pt x="0" y="714"/>
                  </a:lnTo>
                  <a:lnTo>
                    <a:pt x="1804" y="3770"/>
                  </a:lnTo>
                  <a:lnTo>
                    <a:pt x="3013" y="3060"/>
                  </a:lnTo>
                  <a:lnTo>
                    <a:pt x="1210"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44"/>
            <p:cNvSpPr/>
            <p:nvPr/>
          </p:nvSpPr>
          <p:spPr>
            <a:xfrm>
              <a:off x="4221280" y="4023177"/>
              <a:ext cx="98971" cy="79020"/>
            </a:xfrm>
            <a:custGeom>
              <a:avLst/>
              <a:gdLst/>
              <a:ahLst/>
              <a:cxnLst/>
              <a:rect l="l" t="t" r="r" b="b"/>
              <a:pathLst>
                <a:path w="3775" h="3014" extrusionOk="0">
                  <a:moveTo>
                    <a:pt x="714" y="0"/>
                  </a:moveTo>
                  <a:lnTo>
                    <a:pt x="1" y="1213"/>
                  </a:lnTo>
                  <a:lnTo>
                    <a:pt x="3061" y="3013"/>
                  </a:lnTo>
                  <a:lnTo>
                    <a:pt x="3775" y="1804"/>
                  </a:lnTo>
                  <a:lnTo>
                    <a:pt x="714"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44"/>
            <p:cNvSpPr/>
            <p:nvPr/>
          </p:nvSpPr>
          <p:spPr>
            <a:xfrm>
              <a:off x="4162422" y="3789422"/>
              <a:ext cx="207590" cy="218392"/>
            </a:xfrm>
            <a:custGeom>
              <a:avLst/>
              <a:gdLst/>
              <a:ahLst/>
              <a:cxnLst/>
              <a:rect l="l" t="t" r="r" b="b"/>
              <a:pathLst>
                <a:path w="7918" h="8330" extrusionOk="0">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44"/>
            <p:cNvSpPr/>
            <p:nvPr/>
          </p:nvSpPr>
          <p:spPr>
            <a:xfrm>
              <a:off x="4023495" y="3853655"/>
              <a:ext cx="302733" cy="294160"/>
            </a:xfrm>
            <a:custGeom>
              <a:avLst/>
              <a:gdLst/>
              <a:ahLst/>
              <a:cxnLst/>
              <a:rect l="l" t="t" r="r" b="b"/>
              <a:pathLst>
                <a:path w="11547" h="11220" extrusionOk="0">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44"/>
            <p:cNvSpPr/>
            <p:nvPr/>
          </p:nvSpPr>
          <p:spPr>
            <a:xfrm>
              <a:off x="4204579" y="3813044"/>
              <a:ext cx="139687" cy="145166"/>
            </a:xfrm>
            <a:custGeom>
              <a:avLst/>
              <a:gdLst/>
              <a:ahLst/>
              <a:cxnLst/>
              <a:rect l="l" t="t" r="r" b="b"/>
              <a:pathLst>
                <a:path w="5328" h="5537" extrusionOk="0">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44"/>
            <p:cNvSpPr/>
            <p:nvPr/>
          </p:nvSpPr>
          <p:spPr>
            <a:xfrm>
              <a:off x="4237430" y="3865820"/>
              <a:ext cx="41424" cy="51701"/>
            </a:xfrm>
            <a:custGeom>
              <a:avLst/>
              <a:gdLst/>
              <a:ahLst/>
              <a:cxnLst/>
              <a:rect l="l" t="t" r="r" b="b"/>
              <a:pathLst>
                <a:path w="1580" h="1972" extrusionOk="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44"/>
            <p:cNvSpPr/>
            <p:nvPr/>
          </p:nvSpPr>
          <p:spPr>
            <a:xfrm>
              <a:off x="4276179" y="3865846"/>
              <a:ext cx="29075" cy="51675"/>
            </a:xfrm>
            <a:custGeom>
              <a:avLst/>
              <a:gdLst/>
              <a:ahLst/>
              <a:cxnLst/>
              <a:rect l="l" t="t" r="r" b="b"/>
              <a:pathLst>
                <a:path w="1109" h="1971" extrusionOk="0">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3" name="Google Shape;12633;p44"/>
          <p:cNvGrpSpPr/>
          <p:nvPr/>
        </p:nvGrpSpPr>
        <p:grpSpPr>
          <a:xfrm>
            <a:off x="2513370" y="3174825"/>
            <a:ext cx="443378" cy="435455"/>
            <a:chOff x="2189266" y="1987808"/>
            <a:chExt cx="365341" cy="358813"/>
          </a:xfrm>
        </p:grpSpPr>
        <p:sp>
          <p:nvSpPr>
            <p:cNvPr id="12634" name="Google Shape;12634;p44"/>
            <p:cNvSpPr/>
            <p:nvPr/>
          </p:nvSpPr>
          <p:spPr>
            <a:xfrm>
              <a:off x="2284541" y="2096768"/>
              <a:ext cx="233808" cy="217841"/>
            </a:xfrm>
            <a:custGeom>
              <a:avLst/>
              <a:gdLst/>
              <a:ahLst/>
              <a:cxnLst/>
              <a:rect l="l" t="t" r="r" b="b"/>
              <a:pathLst>
                <a:path w="8918" h="8309" extrusionOk="0">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44"/>
            <p:cNvSpPr/>
            <p:nvPr/>
          </p:nvSpPr>
          <p:spPr>
            <a:xfrm>
              <a:off x="2294897" y="2110532"/>
              <a:ext cx="191545" cy="204077"/>
            </a:xfrm>
            <a:custGeom>
              <a:avLst/>
              <a:gdLst/>
              <a:ahLst/>
              <a:cxnLst/>
              <a:rect l="l" t="t" r="r" b="b"/>
              <a:pathLst>
                <a:path w="7306" h="7784" extrusionOk="0">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44"/>
            <p:cNvSpPr/>
            <p:nvPr/>
          </p:nvSpPr>
          <p:spPr>
            <a:xfrm>
              <a:off x="2384062" y="2207589"/>
              <a:ext cx="29652" cy="29652"/>
            </a:xfrm>
            <a:custGeom>
              <a:avLst/>
              <a:gdLst/>
              <a:ahLst/>
              <a:cxnLst/>
              <a:rect l="l" t="t" r="r" b="b"/>
              <a:pathLst>
                <a:path w="1131" h="1131" extrusionOk="0">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44"/>
            <p:cNvSpPr/>
            <p:nvPr/>
          </p:nvSpPr>
          <p:spPr>
            <a:xfrm>
              <a:off x="2411591" y="2180140"/>
              <a:ext cx="29652" cy="29652"/>
            </a:xfrm>
            <a:custGeom>
              <a:avLst/>
              <a:gdLst/>
              <a:ahLst/>
              <a:cxnLst/>
              <a:rect l="l" t="t" r="r" b="b"/>
              <a:pathLst>
                <a:path w="1131" h="1131" extrusionOk="0">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44"/>
            <p:cNvSpPr/>
            <p:nvPr/>
          </p:nvSpPr>
          <p:spPr>
            <a:xfrm>
              <a:off x="2470266" y="2266448"/>
              <a:ext cx="78548" cy="74799"/>
            </a:xfrm>
            <a:custGeom>
              <a:avLst/>
              <a:gdLst/>
              <a:ahLst/>
              <a:cxnLst/>
              <a:rect l="l" t="t" r="r" b="b"/>
              <a:pathLst>
                <a:path w="2996" h="2853" extrusionOk="0">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44"/>
            <p:cNvSpPr/>
            <p:nvPr/>
          </p:nvSpPr>
          <p:spPr>
            <a:xfrm>
              <a:off x="2470266" y="2266448"/>
              <a:ext cx="70473" cy="70499"/>
            </a:xfrm>
            <a:custGeom>
              <a:avLst/>
              <a:gdLst/>
              <a:ahLst/>
              <a:cxnLst/>
              <a:rect l="l" t="t" r="r" b="b"/>
              <a:pathLst>
                <a:path w="2688" h="2689" extrusionOk="0">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44"/>
            <p:cNvSpPr/>
            <p:nvPr/>
          </p:nvSpPr>
          <p:spPr>
            <a:xfrm>
              <a:off x="2444258" y="2240545"/>
              <a:ext cx="91945" cy="91919"/>
            </a:xfrm>
            <a:custGeom>
              <a:avLst/>
              <a:gdLst/>
              <a:ahLst/>
              <a:cxnLst/>
              <a:rect l="l" t="t" r="r" b="b"/>
              <a:pathLst>
                <a:path w="3507" h="3506" extrusionOk="0">
                  <a:moveTo>
                    <a:pt x="2601" y="0"/>
                  </a:moveTo>
                  <a:lnTo>
                    <a:pt x="0" y="2600"/>
                  </a:lnTo>
                  <a:lnTo>
                    <a:pt x="906" y="3506"/>
                  </a:lnTo>
                  <a:lnTo>
                    <a:pt x="3506" y="902"/>
                  </a:lnTo>
                  <a:lnTo>
                    <a:pt x="2601"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44"/>
            <p:cNvSpPr/>
            <p:nvPr/>
          </p:nvSpPr>
          <p:spPr>
            <a:xfrm>
              <a:off x="2231608" y="2029992"/>
              <a:ext cx="76948" cy="72649"/>
            </a:xfrm>
            <a:custGeom>
              <a:avLst/>
              <a:gdLst/>
              <a:ahLst/>
              <a:cxnLst/>
              <a:rect l="l" t="t" r="r" b="b"/>
              <a:pathLst>
                <a:path w="2935" h="2771" extrusionOk="0">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44"/>
            <p:cNvSpPr/>
            <p:nvPr/>
          </p:nvSpPr>
          <p:spPr>
            <a:xfrm>
              <a:off x="2192150" y="2094461"/>
              <a:ext cx="99522" cy="34607"/>
            </a:xfrm>
            <a:custGeom>
              <a:avLst/>
              <a:gdLst/>
              <a:ahLst/>
              <a:cxnLst/>
              <a:rect l="l" t="t" r="r" b="b"/>
              <a:pathLst>
                <a:path w="3796" h="1320" extrusionOk="0">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44"/>
            <p:cNvSpPr/>
            <p:nvPr/>
          </p:nvSpPr>
          <p:spPr>
            <a:xfrm>
              <a:off x="2189266" y="2145192"/>
              <a:ext cx="98945" cy="36311"/>
            </a:xfrm>
            <a:custGeom>
              <a:avLst/>
              <a:gdLst/>
              <a:ahLst/>
              <a:cxnLst/>
              <a:rect l="l" t="t" r="r" b="b"/>
              <a:pathLst>
                <a:path w="3774" h="1385" extrusionOk="0">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44"/>
            <p:cNvSpPr/>
            <p:nvPr/>
          </p:nvSpPr>
          <p:spPr>
            <a:xfrm>
              <a:off x="2297361" y="1990692"/>
              <a:ext cx="36390" cy="94855"/>
            </a:xfrm>
            <a:custGeom>
              <a:avLst/>
              <a:gdLst/>
              <a:ahLst/>
              <a:cxnLst/>
              <a:rect l="l" t="t" r="r" b="b"/>
              <a:pathLst>
                <a:path w="1388" h="3618" extrusionOk="0">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44"/>
            <p:cNvSpPr/>
            <p:nvPr/>
          </p:nvSpPr>
          <p:spPr>
            <a:xfrm>
              <a:off x="2348354" y="1987808"/>
              <a:ext cx="37858" cy="94304"/>
            </a:xfrm>
            <a:custGeom>
              <a:avLst/>
              <a:gdLst/>
              <a:ahLst/>
              <a:cxnLst/>
              <a:rect l="l" t="t" r="r" b="b"/>
              <a:pathLst>
                <a:path w="1444" h="3597" extrusionOk="0">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44"/>
            <p:cNvSpPr/>
            <p:nvPr/>
          </p:nvSpPr>
          <p:spPr>
            <a:xfrm>
              <a:off x="2286717" y="2126971"/>
              <a:ext cx="45985" cy="118529"/>
            </a:xfrm>
            <a:custGeom>
              <a:avLst/>
              <a:gdLst/>
              <a:ahLst/>
              <a:cxnLst/>
              <a:rect l="l" t="t" r="r" b="b"/>
              <a:pathLst>
                <a:path w="1754" h="4521" extrusionOk="0">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44"/>
            <p:cNvSpPr/>
            <p:nvPr/>
          </p:nvSpPr>
          <p:spPr>
            <a:xfrm>
              <a:off x="2353362" y="2118109"/>
              <a:ext cx="70237" cy="19978"/>
            </a:xfrm>
            <a:custGeom>
              <a:avLst/>
              <a:gdLst/>
              <a:ahLst/>
              <a:cxnLst/>
              <a:rect l="l" t="t" r="r" b="b"/>
              <a:pathLst>
                <a:path w="2679" h="762" extrusionOk="0">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44"/>
            <p:cNvSpPr/>
            <p:nvPr/>
          </p:nvSpPr>
          <p:spPr>
            <a:xfrm>
              <a:off x="2322399" y="2091787"/>
              <a:ext cx="232208" cy="254834"/>
            </a:xfrm>
            <a:custGeom>
              <a:avLst/>
              <a:gdLst/>
              <a:ahLst/>
              <a:cxnLst/>
              <a:rect l="l" t="t" r="r" b="b"/>
              <a:pathLst>
                <a:path w="8857" h="9720" extrusionOk="0">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9" name="Google Shape;12649;p44"/>
          <p:cNvGrpSpPr/>
          <p:nvPr/>
        </p:nvGrpSpPr>
        <p:grpSpPr>
          <a:xfrm>
            <a:off x="904165" y="4282839"/>
            <a:ext cx="331348" cy="434946"/>
            <a:chOff x="863290" y="2900806"/>
            <a:chExt cx="273029" cy="358393"/>
          </a:xfrm>
        </p:grpSpPr>
        <p:sp>
          <p:nvSpPr>
            <p:cNvPr id="12650" name="Google Shape;12650;p44"/>
            <p:cNvSpPr/>
            <p:nvPr/>
          </p:nvSpPr>
          <p:spPr>
            <a:xfrm>
              <a:off x="940579" y="2905997"/>
              <a:ext cx="106469" cy="116406"/>
            </a:xfrm>
            <a:custGeom>
              <a:avLst/>
              <a:gdLst/>
              <a:ahLst/>
              <a:cxnLst/>
              <a:rect l="l" t="t" r="r" b="b"/>
              <a:pathLst>
                <a:path w="4061" h="4440" extrusionOk="0">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44"/>
            <p:cNvSpPr/>
            <p:nvPr/>
          </p:nvSpPr>
          <p:spPr>
            <a:xfrm>
              <a:off x="980273" y="2933971"/>
              <a:ext cx="38959" cy="38959"/>
            </a:xfrm>
            <a:custGeom>
              <a:avLst/>
              <a:gdLst/>
              <a:ahLst/>
              <a:cxnLst/>
              <a:rect l="l" t="t" r="r" b="b"/>
              <a:pathLst>
                <a:path w="1486" h="1486" extrusionOk="0">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44"/>
            <p:cNvSpPr/>
            <p:nvPr/>
          </p:nvSpPr>
          <p:spPr>
            <a:xfrm>
              <a:off x="982658" y="3012781"/>
              <a:ext cx="148234" cy="241201"/>
            </a:xfrm>
            <a:custGeom>
              <a:avLst/>
              <a:gdLst/>
              <a:ahLst/>
              <a:cxnLst/>
              <a:rect l="l" t="t" r="r" b="b"/>
              <a:pathLst>
                <a:path w="5654" h="9200" extrusionOk="0">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44"/>
            <p:cNvSpPr/>
            <p:nvPr/>
          </p:nvSpPr>
          <p:spPr>
            <a:xfrm>
              <a:off x="982658" y="3160045"/>
              <a:ext cx="40952" cy="83581"/>
            </a:xfrm>
            <a:custGeom>
              <a:avLst/>
              <a:gdLst/>
              <a:ahLst/>
              <a:cxnLst/>
              <a:rect l="l" t="t" r="r" b="b"/>
              <a:pathLst>
                <a:path w="1562" h="3188" extrusionOk="0">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44"/>
            <p:cNvSpPr/>
            <p:nvPr/>
          </p:nvSpPr>
          <p:spPr>
            <a:xfrm>
              <a:off x="868717" y="3012676"/>
              <a:ext cx="148155" cy="241306"/>
            </a:xfrm>
            <a:custGeom>
              <a:avLst/>
              <a:gdLst/>
              <a:ahLst/>
              <a:cxnLst/>
              <a:rect l="l" t="t" r="r" b="b"/>
              <a:pathLst>
                <a:path w="5651" h="9204" extrusionOk="0">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44"/>
            <p:cNvSpPr/>
            <p:nvPr/>
          </p:nvSpPr>
          <p:spPr>
            <a:xfrm>
              <a:off x="934890" y="2900806"/>
              <a:ext cx="117585" cy="126840"/>
            </a:xfrm>
            <a:custGeom>
              <a:avLst/>
              <a:gdLst/>
              <a:ahLst/>
              <a:cxnLst/>
              <a:rect l="l" t="t" r="r" b="b"/>
              <a:pathLst>
                <a:path w="4485" h="4838" extrusionOk="0">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44"/>
            <p:cNvSpPr/>
            <p:nvPr/>
          </p:nvSpPr>
          <p:spPr>
            <a:xfrm>
              <a:off x="965171" y="2920627"/>
              <a:ext cx="69162" cy="65570"/>
            </a:xfrm>
            <a:custGeom>
              <a:avLst/>
              <a:gdLst/>
              <a:ahLst/>
              <a:cxnLst/>
              <a:rect l="l" t="t" r="r" b="b"/>
              <a:pathLst>
                <a:path w="2638" h="2501" extrusionOk="0">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44"/>
            <p:cNvSpPr/>
            <p:nvPr/>
          </p:nvSpPr>
          <p:spPr>
            <a:xfrm>
              <a:off x="863290" y="3007459"/>
              <a:ext cx="273029" cy="251740"/>
            </a:xfrm>
            <a:custGeom>
              <a:avLst/>
              <a:gdLst/>
              <a:ahLst/>
              <a:cxnLst/>
              <a:rect l="l" t="t" r="r" b="b"/>
              <a:pathLst>
                <a:path w="10414" h="9602" extrusionOk="0">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44"/>
            <p:cNvSpPr/>
            <p:nvPr/>
          </p:nvSpPr>
          <p:spPr>
            <a:xfrm>
              <a:off x="1026048" y="3026205"/>
              <a:ext cx="47585" cy="22967"/>
            </a:xfrm>
            <a:custGeom>
              <a:avLst/>
              <a:gdLst/>
              <a:ahLst/>
              <a:cxnLst/>
              <a:rect l="l" t="t" r="r" b="b"/>
              <a:pathLst>
                <a:path w="1815" h="876" extrusionOk="0">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44"/>
            <p:cNvSpPr/>
            <p:nvPr/>
          </p:nvSpPr>
          <p:spPr>
            <a:xfrm>
              <a:off x="1091330" y="3122554"/>
              <a:ext cx="30648" cy="38094"/>
            </a:xfrm>
            <a:custGeom>
              <a:avLst/>
              <a:gdLst/>
              <a:ahLst/>
              <a:cxnLst/>
              <a:rect l="l" t="t" r="r" b="b"/>
              <a:pathLst>
                <a:path w="1169" h="1453" extrusionOk="0">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44"/>
            <p:cNvSpPr/>
            <p:nvPr/>
          </p:nvSpPr>
          <p:spPr>
            <a:xfrm>
              <a:off x="1028146" y="3099718"/>
              <a:ext cx="26794" cy="50102"/>
            </a:xfrm>
            <a:custGeom>
              <a:avLst/>
              <a:gdLst/>
              <a:ahLst/>
              <a:cxnLst/>
              <a:rect l="l" t="t" r="r" b="b"/>
              <a:pathLst>
                <a:path w="1022" h="1911" extrusionOk="0">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44"/>
            <p:cNvSpPr/>
            <p:nvPr/>
          </p:nvSpPr>
          <p:spPr>
            <a:xfrm>
              <a:off x="925871" y="3026205"/>
              <a:ext cx="47611" cy="22967"/>
            </a:xfrm>
            <a:custGeom>
              <a:avLst/>
              <a:gdLst/>
              <a:ahLst/>
              <a:cxnLst/>
              <a:rect l="l" t="t" r="r" b="b"/>
              <a:pathLst>
                <a:path w="1816" h="876" extrusionOk="0">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44"/>
            <p:cNvSpPr/>
            <p:nvPr/>
          </p:nvSpPr>
          <p:spPr>
            <a:xfrm>
              <a:off x="932426" y="3182592"/>
              <a:ext cx="58806" cy="42603"/>
            </a:xfrm>
            <a:custGeom>
              <a:avLst/>
              <a:gdLst/>
              <a:ahLst/>
              <a:cxnLst/>
              <a:rect l="l" t="t" r="r" b="b"/>
              <a:pathLst>
                <a:path w="2243" h="1625" extrusionOk="0">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44"/>
            <p:cNvSpPr/>
            <p:nvPr/>
          </p:nvSpPr>
          <p:spPr>
            <a:xfrm>
              <a:off x="877526" y="3122659"/>
              <a:ext cx="30150" cy="37989"/>
            </a:xfrm>
            <a:custGeom>
              <a:avLst/>
              <a:gdLst/>
              <a:ahLst/>
              <a:cxnLst/>
              <a:rect l="l" t="t" r="r" b="b"/>
              <a:pathLst>
                <a:path w="1150" h="1449" extrusionOk="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44"/>
            <p:cNvSpPr/>
            <p:nvPr/>
          </p:nvSpPr>
          <p:spPr>
            <a:xfrm>
              <a:off x="944486" y="3099666"/>
              <a:ext cx="26978" cy="50154"/>
            </a:xfrm>
            <a:custGeom>
              <a:avLst/>
              <a:gdLst/>
              <a:ahLst/>
              <a:cxnLst/>
              <a:rect l="l" t="t" r="r" b="b"/>
              <a:pathLst>
                <a:path w="1029" h="1913" extrusionOk="0">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5" name="Google Shape;12665;p44"/>
          <p:cNvGrpSpPr/>
          <p:nvPr/>
        </p:nvGrpSpPr>
        <p:grpSpPr>
          <a:xfrm>
            <a:off x="3603185" y="3759059"/>
            <a:ext cx="434914" cy="360557"/>
            <a:chOff x="3087268" y="2469214"/>
            <a:chExt cx="358367" cy="297097"/>
          </a:xfrm>
        </p:grpSpPr>
        <p:sp>
          <p:nvSpPr>
            <p:cNvPr id="12666" name="Google Shape;12666;p44"/>
            <p:cNvSpPr/>
            <p:nvPr/>
          </p:nvSpPr>
          <p:spPr>
            <a:xfrm>
              <a:off x="3092590" y="2741587"/>
              <a:ext cx="324179" cy="19506"/>
            </a:xfrm>
            <a:custGeom>
              <a:avLst/>
              <a:gdLst/>
              <a:ahLst/>
              <a:cxnLst/>
              <a:rect l="l" t="t" r="r" b="b"/>
              <a:pathLst>
                <a:path w="12365" h="744" extrusionOk="0">
                  <a:moveTo>
                    <a:pt x="0" y="1"/>
                  </a:moveTo>
                  <a:lnTo>
                    <a:pt x="0" y="743"/>
                  </a:lnTo>
                  <a:lnTo>
                    <a:pt x="12365" y="743"/>
                  </a:lnTo>
                  <a:lnTo>
                    <a:pt x="12365"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44"/>
            <p:cNvSpPr/>
            <p:nvPr/>
          </p:nvSpPr>
          <p:spPr>
            <a:xfrm>
              <a:off x="3092590" y="2715291"/>
              <a:ext cx="324179" cy="26322"/>
            </a:xfrm>
            <a:custGeom>
              <a:avLst/>
              <a:gdLst/>
              <a:ahLst/>
              <a:cxnLst/>
              <a:rect l="l" t="t" r="r" b="b"/>
              <a:pathLst>
                <a:path w="12365" h="1004" extrusionOk="0">
                  <a:moveTo>
                    <a:pt x="747" y="1"/>
                  </a:moveTo>
                  <a:lnTo>
                    <a:pt x="0" y="1004"/>
                  </a:lnTo>
                  <a:lnTo>
                    <a:pt x="12365" y="1004"/>
                  </a:lnTo>
                  <a:lnTo>
                    <a:pt x="1161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44"/>
            <p:cNvSpPr/>
            <p:nvPr/>
          </p:nvSpPr>
          <p:spPr>
            <a:xfrm>
              <a:off x="3112149" y="2531847"/>
              <a:ext cx="284984" cy="183470"/>
            </a:xfrm>
            <a:custGeom>
              <a:avLst/>
              <a:gdLst/>
              <a:ahLst/>
              <a:cxnLst/>
              <a:rect l="l" t="t" r="r" b="b"/>
              <a:pathLst>
                <a:path w="10870" h="6998" extrusionOk="0">
                  <a:moveTo>
                    <a:pt x="1" y="0"/>
                  </a:moveTo>
                  <a:lnTo>
                    <a:pt x="1" y="6998"/>
                  </a:lnTo>
                  <a:lnTo>
                    <a:pt x="10869" y="6998"/>
                  </a:lnTo>
                  <a:lnTo>
                    <a:pt x="1086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44"/>
            <p:cNvSpPr/>
            <p:nvPr/>
          </p:nvSpPr>
          <p:spPr>
            <a:xfrm>
              <a:off x="3304795" y="2531847"/>
              <a:ext cx="92338" cy="77735"/>
            </a:xfrm>
            <a:custGeom>
              <a:avLst/>
              <a:gdLst/>
              <a:ahLst/>
              <a:cxnLst/>
              <a:rect l="l" t="t" r="r" b="b"/>
              <a:pathLst>
                <a:path w="3522" h="2965" extrusionOk="0">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44"/>
            <p:cNvSpPr/>
            <p:nvPr/>
          </p:nvSpPr>
          <p:spPr>
            <a:xfrm>
              <a:off x="3112149" y="2701239"/>
              <a:ext cx="284984" cy="14079"/>
            </a:xfrm>
            <a:custGeom>
              <a:avLst/>
              <a:gdLst/>
              <a:ahLst/>
              <a:cxnLst/>
              <a:rect l="l" t="t" r="r" b="b"/>
              <a:pathLst>
                <a:path w="10870" h="537" extrusionOk="0">
                  <a:moveTo>
                    <a:pt x="1" y="1"/>
                  </a:moveTo>
                  <a:lnTo>
                    <a:pt x="1" y="537"/>
                  </a:lnTo>
                  <a:lnTo>
                    <a:pt x="10869" y="537"/>
                  </a:lnTo>
                  <a:lnTo>
                    <a:pt x="10869"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44"/>
            <p:cNvSpPr/>
            <p:nvPr/>
          </p:nvSpPr>
          <p:spPr>
            <a:xfrm>
              <a:off x="3130370" y="2550934"/>
              <a:ext cx="248516" cy="136095"/>
            </a:xfrm>
            <a:custGeom>
              <a:avLst/>
              <a:gdLst/>
              <a:ahLst/>
              <a:cxnLst/>
              <a:rect l="l" t="t" r="r" b="b"/>
              <a:pathLst>
                <a:path w="9479" h="5191" extrusionOk="0">
                  <a:moveTo>
                    <a:pt x="1" y="0"/>
                  </a:moveTo>
                  <a:lnTo>
                    <a:pt x="1" y="5190"/>
                  </a:lnTo>
                  <a:lnTo>
                    <a:pt x="9479" y="5190"/>
                  </a:lnTo>
                  <a:lnTo>
                    <a:pt x="9479"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44"/>
            <p:cNvSpPr/>
            <p:nvPr/>
          </p:nvSpPr>
          <p:spPr>
            <a:xfrm>
              <a:off x="3306420" y="2550934"/>
              <a:ext cx="72465" cy="58622"/>
            </a:xfrm>
            <a:custGeom>
              <a:avLst/>
              <a:gdLst/>
              <a:ahLst/>
              <a:cxnLst/>
              <a:rect l="l" t="t" r="r" b="b"/>
              <a:pathLst>
                <a:path w="2764" h="2236" extrusionOk="0">
                  <a:moveTo>
                    <a:pt x="1" y="0"/>
                  </a:moveTo>
                  <a:cubicBezTo>
                    <a:pt x="279" y="1304"/>
                    <a:pt x="1431" y="2235"/>
                    <a:pt x="2764" y="2235"/>
                  </a:cubicBezTo>
                  <a:lnTo>
                    <a:pt x="2764"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44"/>
            <p:cNvSpPr/>
            <p:nvPr/>
          </p:nvSpPr>
          <p:spPr>
            <a:xfrm>
              <a:off x="3282693" y="2592148"/>
              <a:ext cx="70289" cy="70289"/>
            </a:xfrm>
            <a:custGeom>
              <a:avLst/>
              <a:gdLst/>
              <a:ahLst/>
              <a:cxnLst/>
              <a:rect l="l" t="t" r="r" b="b"/>
              <a:pathLst>
                <a:path w="2681" h="2681" extrusionOk="0">
                  <a:moveTo>
                    <a:pt x="0" y="0"/>
                  </a:moveTo>
                  <a:lnTo>
                    <a:pt x="0" y="2680"/>
                  </a:lnTo>
                  <a:lnTo>
                    <a:pt x="2680" y="2680"/>
                  </a:lnTo>
                  <a:lnTo>
                    <a:pt x="2680"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44"/>
            <p:cNvSpPr/>
            <p:nvPr/>
          </p:nvSpPr>
          <p:spPr>
            <a:xfrm>
              <a:off x="3331196" y="2592148"/>
              <a:ext cx="21787" cy="12742"/>
            </a:xfrm>
            <a:custGeom>
              <a:avLst/>
              <a:gdLst/>
              <a:ahLst/>
              <a:cxnLst/>
              <a:rect l="l" t="t" r="r" b="b"/>
              <a:pathLst>
                <a:path w="831" h="486" extrusionOk="0">
                  <a:moveTo>
                    <a:pt x="1" y="0"/>
                  </a:moveTo>
                  <a:cubicBezTo>
                    <a:pt x="247" y="210"/>
                    <a:pt x="526" y="373"/>
                    <a:pt x="830" y="486"/>
                  </a:cubicBezTo>
                  <a:lnTo>
                    <a:pt x="830"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44"/>
            <p:cNvSpPr/>
            <p:nvPr/>
          </p:nvSpPr>
          <p:spPr>
            <a:xfrm>
              <a:off x="3130370" y="2550934"/>
              <a:ext cx="248516" cy="136095"/>
            </a:xfrm>
            <a:custGeom>
              <a:avLst/>
              <a:gdLst/>
              <a:ahLst/>
              <a:cxnLst/>
              <a:rect l="l" t="t" r="r" b="b"/>
              <a:pathLst>
                <a:path w="9479" h="5191" extrusionOk="0">
                  <a:moveTo>
                    <a:pt x="1" y="0"/>
                  </a:moveTo>
                  <a:lnTo>
                    <a:pt x="1" y="5190"/>
                  </a:lnTo>
                  <a:lnTo>
                    <a:pt x="9479" y="5190"/>
                  </a:lnTo>
                  <a:lnTo>
                    <a:pt x="9479" y="4596"/>
                  </a:lnTo>
                  <a:lnTo>
                    <a:pt x="635" y="4596"/>
                  </a:lnTo>
                  <a:lnTo>
                    <a:pt x="635"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44"/>
            <p:cNvSpPr/>
            <p:nvPr/>
          </p:nvSpPr>
          <p:spPr>
            <a:xfrm>
              <a:off x="3130370" y="2550934"/>
              <a:ext cx="248516" cy="19768"/>
            </a:xfrm>
            <a:custGeom>
              <a:avLst/>
              <a:gdLst/>
              <a:ahLst/>
              <a:cxnLst/>
              <a:rect l="l" t="t" r="r" b="b"/>
              <a:pathLst>
                <a:path w="9479" h="754" extrusionOk="0">
                  <a:moveTo>
                    <a:pt x="1" y="0"/>
                  </a:moveTo>
                  <a:lnTo>
                    <a:pt x="1" y="754"/>
                  </a:lnTo>
                  <a:lnTo>
                    <a:pt x="9479" y="754"/>
                  </a:lnTo>
                  <a:lnTo>
                    <a:pt x="9479"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44"/>
            <p:cNvSpPr/>
            <p:nvPr/>
          </p:nvSpPr>
          <p:spPr>
            <a:xfrm>
              <a:off x="3306420" y="2550934"/>
              <a:ext cx="72465" cy="19768"/>
            </a:xfrm>
            <a:custGeom>
              <a:avLst/>
              <a:gdLst/>
              <a:ahLst/>
              <a:cxnLst/>
              <a:rect l="l" t="t" r="r" b="b"/>
              <a:pathLst>
                <a:path w="2764" h="754" extrusionOk="0">
                  <a:moveTo>
                    <a:pt x="1" y="0"/>
                  </a:moveTo>
                  <a:cubicBezTo>
                    <a:pt x="55" y="265"/>
                    <a:pt x="149" y="518"/>
                    <a:pt x="279" y="754"/>
                  </a:cubicBezTo>
                  <a:lnTo>
                    <a:pt x="2764" y="754"/>
                  </a:lnTo>
                  <a:lnTo>
                    <a:pt x="276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44"/>
            <p:cNvSpPr/>
            <p:nvPr/>
          </p:nvSpPr>
          <p:spPr>
            <a:xfrm>
              <a:off x="3317432" y="2473933"/>
              <a:ext cx="122986" cy="122986"/>
            </a:xfrm>
            <a:custGeom>
              <a:avLst/>
              <a:gdLst/>
              <a:ahLst/>
              <a:cxnLst/>
              <a:rect l="l" t="t" r="r" b="b"/>
              <a:pathLst>
                <a:path w="4691" h="4691" extrusionOk="0">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44"/>
            <p:cNvSpPr/>
            <p:nvPr/>
          </p:nvSpPr>
          <p:spPr>
            <a:xfrm>
              <a:off x="3343256" y="2499469"/>
              <a:ext cx="71338" cy="71049"/>
            </a:xfrm>
            <a:custGeom>
              <a:avLst/>
              <a:gdLst/>
              <a:ahLst/>
              <a:cxnLst/>
              <a:rect l="l" t="t" r="r" b="b"/>
              <a:pathLst>
                <a:path w="2721" h="2710" extrusionOk="0">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44"/>
            <p:cNvSpPr/>
            <p:nvPr/>
          </p:nvSpPr>
          <p:spPr>
            <a:xfrm>
              <a:off x="3372043" y="2501278"/>
              <a:ext cx="42184" cy="69503"/>
            </a:xfrm>
            <a:custGeom>
              <a:avLst/>
              <a:gdLst/>
              <a:ahLst/>
              <a:cxnLst/>
              <a:rect l="l" t="t" r="r" b="b"/>
              <a:pathLst>
                <a:path w="1609" h="2651" extrusionOk="0">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44"/>
            <p:cNvSpPr/>
            <p:nvPr/>
          </p:nvSpPr>
          <p:spPr>
            <a:xfrm>
              <a:off x="3343649" y="2525005"/>
              <a:ext cx="29259" cy="31828"/>
            </a:xfrm>
            <a:custGeom>
              <a:avLst/>
              <a:gdLst/>
              <a:ahLst/>
              <a:cxnLst/>
              <a:rect l="l" t="t" r="r" b="b"/>
              <a:pathLst>
                <a:path w="1116" h="1214" extrusionOk="0">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44"/>
            <p:cNvSpPr/>
            <p:nvPr/>
          </p:nvSpPr>
          <p:spPr>
            <a:xfrm>
              <a:off x="3157243" y="2592148"/>
              <a:ext cx="26349" cy="26427"/>
            </a:xfrm>
            <a:custGeom>
              <a:avLst/>
              <a:gdLst/>
              <a:ahLst/>
              <a:cxnLst/>
              <a:rect l="l" t="t" r="r" b="b"/>
              <a:pathLst>
                <a:path w="1005" h="1008" extrusionOk="0">
                  <a:moveTo>
                    <a:pt x="1" y="0"/>
                  </a:moveTo>
                  <a:lnTo>
                    <a:pt x="1" y="1007"/>
                  </a:lnTo>
                  <a:lnTo>
                    <a:pt x="1004" y="1007"/>
                  </a:lnTo>
                  <a:lnTo>
                    <a:pt x="1004"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44"/>
            <p:cNvSpPr/>
            <p:nvPr/>
          </p:nvSpPr>
          <p:spPr>
            <a:xfrm>
              <a:off x="3157243" y="2636114"/>
              <a:ext cx="26349" cy="26322"/>
            </a:xfrm>
            <a:custGeom>
              <a:avLst/>
              <a:gdLst/>
              <a:ahLst/>
              <a:cxnLst/>
              <a:rect l="l" t="t" r="r" b="b"/>
              <a:pathLst>
                <a:path w="1005" h="1004" extrusionOk="0">
                  <a:moveTo>
                    <a:pt x="1" y="0"/>
                  </a:moveTo>
                  <a:lnTo>
                    <a:pt x="1" y="1003"/>
                  </a:lnTo>
                  <a:lnTo>
                    <a:pt x="1004" y="1003"/>
                  </a:lnTo>
                  <a:lnTo>
                    <a:pt x="1004"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44"/>
            <p:cNvSpPr/>
            <p:nvPr/>
          </p:nvSpPr>
          <p:spPr>
            <a:xfrm>
              <a:off x="3234637" y="2696021"/>
              <a:ext cx="40008" cy="10566"/>
            </a:xfrm>
            <a:custGeom>
              <a:avLst/>
              <a:gdLst/>
              <a:ahLst/>
              <a:cxnLst/>
              <a:rect l="l" t="t" r="r" b="b"/>
              <a:pathLst>
                <a:path w="1526" h="403" extrusionOk="0">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44"/>
            <p:cNvSpPr/>
            <p:nvPr/>
          </p:nvSpPr>
          <p:spPr>
            <a:xfrm>
              <a:off x="3087268" y="2469214"/>
              <a:ext cx="358367" cy="297097"/>
            </a:xfrm>
            <a:custGeom>
              <a:avLst/>
              <a:gdLst/>
              <a:ahLst/>
              <a:cxnLst/>
              <a:rect l="l" t="t" r="r" b="b"/>
              <a:pathLst>
                <a:path w="13669" h="11332" extrusionOk="0">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44"/>
            <p:cNvSpPr/>
            <p:nvPr/>
          </p:nvSpPr>
          <p:spPr>
            <a:xfrm>
              <a:off x="3151947" y="2586930"/>
              <a:ext cx="36940" cy="36862"/>
            </a:xfrm>
            <a:custGeom>
              <a:avLst/>
              <a:gdLst/>
              <a:ahLst/>
              <a:cxnLst/>
              <a:rect l="l" t="t" r="r" b="b"/>
              <a:pathLst>
                <a:path w="1409" h="1406" extrusionOk="0">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44"/>
            <p:cNvSpPr/>
            <p:nvPr/>
          </p:nvSpPr>
          <p:spPr>
            <a:xfrm>
              <a:off x="3193134" y="2586930"/>
              <a:ext cx="76188" cy="10566"/>
            </a:xfrm>
            <a:custGeom>
              <a:avLst/>
              <a:gdLst/>
              <a:ahLst/>
              <a:cxnLst/>
              <a:rect l="l" t="t" r="r" b="b"/>
              <a:pathLst>
                <a:path w="2906" h="403" extrusionOk="0">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44"/>
            <p:cNvSpPr/>
            <p:nvPr/>
          </p:nvSpPr>
          <p:spPr>
            <a:xfrm>
              <a:off x="3193134" y="2600118"/>
              <a:ext cx="76188" cy="10461"/>
            </a:xfrm>
            <a:custGeom>
              <a:avLst/>
              <a:gdLst/>
              <a:ahLst/>
              <a:cxnLst/>
              <a:rect l="l" t="t" r="r" b="b"/>
              <a:pathLst>
                <a:path w="2906" h="399" extrusionOk="0">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44"/>
            <p:cNvSpPr/>
            <p:nvPr/>
          </p:nvSpPr>
          <p:spPr>
            <a:xfrm>
              <a:off x="3193134" y="2613305"/>
              <a:ext cx="76188" cy="10487"/>
            </a:xfrm>
            <a:custGeom>
              <a:avLst/>
              <a:gdLst/>
              <a:ahLst/>
              <a:cxnLst/>
              <a:rect l="l" t="t" r="r" b="b"/>
              <a:pathLst>
                <a:path w="2906" h="400" extrusionOk="0">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44"/>
            <p:cNvSpPr/>
            <p:nvPr/>
          </p:nvSpPr>
          <p:spPr>
            <a:xfrm>
              <a:off x="3151947" y="2630792"/>
              <a:ext cx="36862" cy="36862"/>
            </a:xfrm>
            <a:custGeom>
              <a:avLst/>
              <a:gdLst/>
              <a:ahLst/>
              <a:cxnLst/>
              <a:rect l="l" t="t" r="r" b="b"/>
              <a:pathLst>
                <a:path w="1406" h="1406" extrusionOk="0">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44"/>
            <p:cNvSpPr/>
            <p:nvPr/>
          </p:nvSpPr>
          <p:spPr>
            <a:xfrm>
              <a:off x="3193134" y="2630792"/>
              <a:ext cx="76188" cy="10566"/>
            </a:xfrm>
            <a:custGeom>
              <a:avLst/>
              <a:gdLst/>
              <a:ahLst/>
              <a:cxnLst/>
              <a:rect l="l" t="t" r="r" b="b"/>
              <a:pathLst>
                <a:path w="2906" h="403" extrusionOk="0">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44"/>
            <p:cNvSpPr/>
            <p:nvPr/>
          </p:nvSpPr>
          <p:spPr>
            <a:xfrm>
              <a:off x="3193134" y="2643980"/>
              <a:ext cx="76188" cy="10566"/>
            </a:xfrm>
            <a:custGeom>
              <a:avLst/>
              <a:gdLst/>
              <a:ahLst/>
              <a:cxnLst/>
              <a:rect l="l" t="t" r="r" b="b"/>
              <a:pathLst>
                <a:path w="2906" h="403" extrusionOk="0">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44"/>
            <p:cNvSpPr/>
            <p:nvPr/>
          </p:nvSpPr>
          <p:spPr>
            <a:xfrm>
              <a:off x="3193134" y="2657193"/>
              <a:ext cx="76188" cy="10461"/>
            </a:xfrm>
            <a:custGeom>
              <a:avLst/>
              <a:gdLst/>
              <a:ahLst/>
              <a:cxnLst/>
              <a:rect l="l" t="t" r="r" b="b"/>
              <a:pathLst>
                <a:path w="2906" h="399" extrusionOk="0">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44"/>
            <p:cNvSpPr/>
            <p:nvPr/>
          </p:nvSpPr>
          <p:spPr>
            <a:xfrm>
              <a:off x="3338432" y="2494750"/>
              <a:ext cx="90398" cy="81091"/>
            </a:xfrm>
            <a:custGeom>
              <a:avLst/>
              <a:gdLst/>
              <a:ahLst/>
              <a:cxnLst/>
              <a:rect l="l" t="t" r="r" b="b"/>
              <a:pathLst>
                <a:path w="3448" h="3093" extrusionOk="0">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5" name="Google Shape;12695;p44"/>
          <p:cNvGrpSpPr/>
          <p:nvPr/>
        </p:nvGrpSpPr>
        <p:grpSpPr>
          <a:xfrm>
            <a:off x="2524697" y="3729437"/>
            <a:ext cx="441150" cy="419801"/>
            <a:chOff x="2198600" y="2444805"/>
            <a:chExt cx="363506" cy="345914"/>
          </a:xfrm>
        </p:grpSpPr>
        <p:sp>
          <p:nvSpPr>
            <p:cNvPr id="12696" name="Google Shape;12696;p44"/>
            <p:cNvSpPr/>
            <p:nvPr/>
          </p:nvSpPr>
          <p:spPr>
            <a:xfrm>
              <a:off x="2412168" y="2450049"/>
              <a:ext cx="143305" cy="149440"/>
            </a:xfrm>
            <a:custGeom>
              <a:avLst/>
              <a:gdLst/>
              <a:ahLst/>
              <a:cxnLst/>
              <a:rect l="l" t="t" r="r" b="b"/>
              <a:pathLst>
                <a:path w="5466" h="5700" extrusionOk="0">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44"/>
            <p:cNvSpPr/>
            <p:nvPr/>
          </p:nvSpPr>
          <p:spPr>
            <a:xfrm>
              <a:off x="2307324" y="2618916"/>
              <a:ext cx="50547" cy="91001"/>
            </a:xfrm>
            <a:custGeom>
              <a:avLst/>
              <a:gdLst/>
              <a:ahLst/>
              <a:cxnLst/>
              <a:rect l="l" t="t" r="r" b="b"/>
              <a:pathLst>
                <a:path w="1928" h="3471" extrusionOk="0">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44"/>
            <p:cNvSpPr/>
            <p:nvPr/>
          </p:nvSpPr>
          <p:spPr>
            <a:xfrm>
              <a:off x="2203843" y="2675414"/>
              <a:ext cx="257430" cy="110087"/>
            </a:xfrm>
            <a:custGeom>
              <a:avLst/>
              <a:gdLst/>
              <a:ahLst/>
              <a:cxnLst/>
              <a:rect l="l" t="t" r="r" b="b"/>
              <a:pathLst>
                <a:path w="9819" h="4199" extrusionOk="0">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44"/>
            <p:cNvSpPr/>
            <p:nvPr/>
          </p:nvSpPr>
          <p:spPr>
            <a:xfrm>
              <a:off x="2398587" y="2688418"/>
              <a:ext cx="62686" cy="97083"/>
            </a:xfrm>
            <a:custGeom>
              <a:avLst/>
              <a:gdLst/>
              <a:ahLst/>
              <a:cxnLst/>
              <a:rect l="l" t="t" r="r" b="b"/>
              <a:pathLst>
                <a:path w="2391" h="3703" extrusionOk="0">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44"/>
            <p:cNvSpPr/>
            <p:nvPr/>
          </p:nvSpPr>
          <p:spPr>
            <a:xfrm>
              <a:off x="2203843" y="2688418"/>
              <a:ext cx="62791" cy="96979"/>
            </a:xfrm>
            <a:custGeom>
              <a:avLst/>
              <a:gdLst/>
              <a:ahLst/>
              <a:cxnLst/>
              <a:rect l="l" t="t" r="r" b="b"/>
              <a:pathLst>
                <a:path w="2395" h="3699" extrusionOk="0">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44"/>
            <p:cNvSpPr/>
            <p:nvPr/>
          </p:nvSpPr>
          <p:spPr>
            <a:xfrm>
              <a:off x="2246552" y="2553975"/>
              <a:ext cx="21026" cy="45592"/>
            </a:xfrm>
            <a:custGeom>
              <a:avLst/>
              <a:gdLst/>
              <a:ahLst/>
              <a:cxnLst/>
              <a:rect l="l" t="t" r="r" b="b"/>
              <a:pathLst>
                <a:path w="802" h="1739" extrusionOk="0">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44"/>
            <p:cNvSpPr/>
            <p:nvPr/>
          </p:nvSpPr>
          <p:spPr>
            <a:xfrm>
              <a:off x="2307324" y="2675414"/>
              <a:ext cx="25300" cy="47585"/>
            </a:xfrm>
            <a:custGeom>
              <a:avLst/>
              <a:gdLst/>
              <a:ahLst/>
              <a:cxnLst/>
              <a:rect l="l" t="t" r="r" b="b"/>
              <a:pathLst>
                <a:path w="965" h="1815" extrusionOk="0">
                  <a:moveTo>
                    <a:pt x="1" y="1"/>
                  </a:moveTo>
                  <a:lnTo>
                    <a:pt x="1" y="1815"/>
                  </a:lnTo>
                  <a:lnTo>
                    <a:pt x="964" y="678"/>
                  </a:lnTo>
                  <a:lnTo>
                    <a:pt x="1"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44"/>
            <p:cNvSpPr/>
            <p:nvPr/>
          </p:nvSpPr>
          <p:spPr>
            <a:xfrm>
              <a:off x="2279140" y="2500386"/>
              <a:ext cx="107020" cy="147054"/>
            </a:xfrm>
            <a:custGeom>
              <a:avLst/>
              <a:gdLst/>
              <a:ahLst/>
              <a:cxnLst/>
              <a:rect l="l" t="t" r="r" b="b"/>
              <a:pathLst>
                <a:path w="4082" h="5609" extrusionOk="0">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44"/>
            <p:cNvSpPr/>
            <p:nvPr/>
          </p:nvSpPr>
          <p:spPr>
            <a:xfrm>
              <a:off x="2397538" y="2553975"/>
              <a:ext cx="21000" cy="45592"/>
            </a:xfrm>
            <a:custGeom>
              <a:avLst/>
              <a:gdLst/>
              <a:ahLst/>
              <a:cxnLst/>
              <a:rect l="l" t="t" r="r" b="b"/>
              <a:pathLst>
                <a:path w="801" h="1739" extrusionOk="0">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44"/>
            <p:cNvSpPr/>
            <p:nvPr/>
          </p:nvSpPr>
          <p:spPr>
            <a:xfrm>
              <a:off x="2332493" y="2675414"/>
              <a:ext cx="25379" cy="47585"/>
            </a:xfrm>
            <a:custGeom>
              <a:avLst/>
              <a:gdLst/>
              <a:ahLst/>
              <a:cxnLst/>
              <a:rect l="l" t="t" r="r" b="b"/>
              <a:pathLst>
                <a:path w="968" h="1815" extrusionOk="0">
                  <a:moveTo>
                    <a:pt x="968" y="1"/>
                  </a:moveTo>
                  <a:lnTo>
                    <a:pt x="1" y="678"/>
                  </a:lnTo>
                  <a:lnTo>
                    <a:pt x="968" y="1815"/>
                  </a:lnTo>
                  <a:lnTo>
                    <a:pt x="96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44"/>
            <p:cNvSpPr/>
            <p:nvPr/>
          </p:nvSpPr>
          <p:spPr>
            <a:xfrm>
              <a:off x="2376171" y="2741797"/>
              <a:ext cx="52356" cy="19873"/>
            </a:xfrm>
            <a:custGeom>
              <a:avLst/>
              <a:gdLst/>
              <a:ahLst/>
              <a:cxnLst/>
              <a:rect l="l" t="t" r="r" b="b"/>
              <a:pathLst>
                <a:path w="1997" h="758" extrusionOk="0">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44"/>
            <p:cNvSpPr/>
            <p:nvPr/>
          </p:nvSpPr>
          <p:spPr>
            <a:xfrm>
              <a:off x="2321665" y="2654624"/>
              <a:ext cx="21787" cy="21761"/>
            </a:xfrm>
            <a:custGeom>
              <a:avLst/>
              <a:gdLst/>
              <a:ahLst/>
              <a:cxnLst/>
              <a:rect l="l" t="t" r="r" b="b"/>
              <a:pathLst>
                <a:path w="831" h="830" extrusionOk="0">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44"/>
            <p:cNvSpPr/>
            <p:nvPr/>
          </p:nvSpPr>
          <p:spPr>
            <a:xfrm>
              <a:off x="2279140" y="2500701"/>
              <a:ext cx="36862" cy="48162"/>
            </a:xfrm>
            <a:custGeom>
              <a:avLst/>
              <a:gdLst/>
              <a:ahLst/>
              <a:cxnLst/>
              <a:rect l="l" t="t" r="r" b="b"/>
              <a:pathLst>
                <a:path w="1406" h="1837" extrusionOk="0">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44"/>
            <p:cNvSpPr/>
            <p:nvPr/>
          </p:nvSpPr>
          <p:spPr>
            <a:xfrm>
              <a:off x="2315976" y="2500386"/>
              <a:ext cx="70184" cy="69765"/>
            </a:xfrm>
            <a:custGeom>
              <a:avLst/>
              <a:gdLst/>
              <a:ahLst/>
              <a:cxnLst/>
              <a:rect l="l" t="t" r="r" b="b"/>
              <a:pathLst>
                <a:path w="2677" h="2661" extrusionOk="0">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44"/>
            <p:cNvSpPr/>
            <p:nvPr/>
          </p:nvSpPr>
          <p:spPr>
            <a:xfrm>
              <a:off x="2458310" y="2493203"/>
              <a:ext cx="50338" cy="51098"/>
            </a:xfrm>
            <a:custGeom>
              <a:avLst/>
              <a:gdLst/>
              <a:ahLst/>
              <a:cxnLst/>
              <a:rect l="l" t="t" r="r" b="b"/>
              <a:pathLst>
                <a:path w="1920" h="1949" extrusionOk="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44"/>
            <p:cNvSpPr/>
            <p:nvPr/>
          </p:nvSpPr>
          <p:spPr>
            <a:xfrm>
              <a:off x="2397905" y="2444805"/>
              <a:ext cx="164200" cy="159927"/>
            </a:xfrm>
            <a:custGeom>
              <a:avLst/>
              <a:gdLst/>
              <a:ahLst/>
              <a:cxnLst/>
              <a:rect l="l" t="t" r="r" b="b"/>
              <a:pathLst>
                <a:path w="6263" h="6100" extrusionOk="0">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44"/>
            <p:cNvSpPr/>
            <p:nvPr/>
          </p:nvSpPr>
          <p:spPr>
            <a:xfrm>
              <a:off x="2298226" y="2744812"/>
              <a:ext cx="168264" cy="45907"/>
            </a:xfrm>
            <a:custGeom>
              <a:avLst/>
              <a:gdLst/>
              <a:ahLst/>
              <a:cxnLst/>
              <a:rect l="l" t="t" r="r" b="b"/>
              <a:pathLst>
                <a:path w="6418" h="1751" extrusionOk="0">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44"/>
            <p:cNvSpPr/>
            <p:nvPr/>
          </p:nvSpPr>
          <p:spPr>
            <a:xfrm>
              <a:off x="2198600" y="2483607"/>
              <a:ext cx="262962" cy="307112"/>
            </a:xfrm>
            <a:custGeom>
              <a:avLst/>
              <a:gdLst/>
              <a:ahLst/>
              <a:cxnLst/>
              <a:rect l="l" t="t" r="r" b="b"/>
              <a:pathLst>
                <a:path w="10030" h="11714" extrusionOk="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44"/>
            <p:cNvSpPr/>
            <p:nvPr/>
          </p:nvSpPr>
          <p:spPr>
            <a:xfrm>
              <a:off x="2327275" y="2719434"/>
              <a:ext cx="10566" cy="11614"/>
            </a:xfrm>
            <a:custGeom>
              <a:avLst/>
              <a:gdLst/>
              <a:ahLst/>
              <a:cxnLst/>
              <a:rect l="l" t="t" r="r" b="b"/>
              <a:pathLst>
                <a:path w="403" h="443" extrusionOk="0">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44"/>
            <p:cNvSpPr/>
            <p:nvPr/>
          </p:nvSpPr>
          <p:spPr>
            <a:xfrm>
              <a:off x="2327275" y="2737602"/>
              <a:ext cx="10461" cy="11588"/>
            </a:xfrm>
            <a:custGeom>
              <a:avLst/>
              <a:gdLst/>
              <a:ahLst/>
              <a:cxnLst/>
              <a:rect l="l" t="t" r="r" b="b"/>
              <a:pathLst>
                <a:path w="399" h="442" extrusionOk="0">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44"/>
            <p:cNvSpPr/>
            <p:nvPr/>
          </p:nvSpPr>
          <p:spPr>
            <a:xfrm>
              <a:off x="2370954" y="2736475"/>
              <a:ext cx="62791" cy="30491"/>
            </a:xfrm>
            <a:custGeom>
              <a:avLst/>
              <a:gdLst/>
              <a:ahLst/>
              <a:cxnLst/>
              <a:rect l="l" t="t" r="r" b="b"/>
              <a:pathLst>
                <a:path w="2395" h="1163" extrusionOk="0">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44"/>
            <p:cNvSpPr/>
            <p:nvPr/>
          </p:nvSpPr>
          <p:spPr>
            <a:xfrm>
              <a:off x="2440823" y="2477394"/>
              <a:ext cx="85207" cy="82769"/>
            </a:xfrm>
            <a:custGeom>
              <a:avLst/>
              <a:gdLst/>
              <a:ahLst/>
              <a:cxnLst/>
              <a:rect l="l" t="t" r="r" b="b"/>
              <a:pathLst>
                <a:path w="3250" h="3157" extrusionOk="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44"/>
            <p:cNvSpPr/>
            <p:nvPr/>
          </p:nvSpPr>
          <p:spPr>
            <a:xfrm>
              <a:off x="2462584" y="2503192"/>
              <a:ext cx="36678" cy="31435"/>
            </a:xfrm>
            <a:custGeom>
              <a:avLst/>
              <a:gdLst/>
              <a:ahLst/>
              <a:cxnLst/>
              <a:rect l="l" t="t" r="r" b="b"/>
              <a:pathLst>
                <a:path w="1399" h="1199" extrusionOk="0">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44"/>
            <p:cNvSpPr/>
            <p:nvPr/>
          </p:nvSpPr>
          <p:spPr>
            <a:xfrm>
              <a:off x="2321193" y="2568631"/>
              <a:ext cx="23570" cy="36154"/>
            </a:xfrm>
            <a:custGeom>
              <a:avLst/>
              <a:gdLst/>
              <a:ahLst/>
              <a:cxnLst/>
              <a:rect l="l" t="t" r="r" b="b"/>
              <a:pathLst>
                <a:path w="899" h="1379" extrusionOk="0">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44"/>
          <p:cNvGrpSpPr/>
          <p:nvPr/>
        </p:nvGrpSpPr>
        <p:grpSpPr>
          <a:xfrm>
            <a:off x="4689977" y="4282871"/>
            <a:ext cx="438414" cy="434882"/>
            <a:chOff x="3982779" y="2900833"/>
            <a:chExt cx="361251" cy="358341"/>
          </a:xfrm>
        </p:grpSpPr>
        <p:sp>
          <p:nvSpPr>
            <p:cNvPr id="12721" name="Google Shape;12721;p44"/>
            <p:cNvSpPr/>
            <p:nvPr/>
          </p:nvSpPr>
          <p:spPr>
            <a:xfrm>
              <a:off x="4061012" y="3076306"/>
              <a:ext cx="105316" cy="105237"/>
            </a:xfrm>
            <a:custGeom>
              <a:avLst/>
              <a:gdLst/>
              <a:ahLst/>
              <a:cxnLst/>
              <a:rect l="l" t="t" r="r" b="b"/>
              <a:pathLst>
                <a:path w="4017" h="4014" extrusionOk="0">
                  <a:moveTo>
                    <a:pt x="1105" y="0"/>
                  </a:moveTo>
                  <a:lnTo>
                    <a:pt x="0" y="1101"/>
                  </a:lnTo>
                  <a:lnTo>
                    <a:pt x="2912" y="4013"/>
                  </a:lnTo>
                  <a:lnTo>
                    <a:pt x="4017" y="2909"/>
                  </a:lnTo>
                  <a:lnTo>
                    <a:pt x="1105"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44"/>
            <p:cNvSpPr/>
            <p:nvPr/>
          </p:nvSpPr>
          <p:spPr>
            <a:xfrm>
              <a:off x="4066518" y="3079059"/>
              <a:ext cx="52068" cy="51963"/>
            </a:xfrm>
            <a:custGeom>
              <a:avLst/>
              <a:gdLst/>
              <a:ahLst/>
              <a:cxnLst/>
              <a:rect l="l" t="t" r="r" b="b"/>
              <a:pathLst>
                <a:path w="1986" h="1982" extrusionOk="0">
                  <a:moveTo>
                    <a:pt x="1000" y="0"/>
                  </a:moveTo>
                  <a:lnTo>
                    <a:pt x="0" y="1210"/>
                  </a:lnTo>
                  <a:lnTo>
                    <a:pt x="775" y="1981"/>
                  </a:lnTo>
                  <a:lnTo>
                    <a:pt x="1985" y="986"/>
                  </a:lnTo>
                  <a:lnTo>
                    <a:pt x="1000"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44"/>
            <p:cNvSpPr/>
            <p:nvPr/>
          </p:nvSpPr>
          <p:spPr>
            <a:xfrm>
              <a:off x="4111533" y="3123970"/>
              <a:ext cx="52042" cy="52068"/>
            </a:xfrm>
            <a:custGeom>
              <a:avLst/>
              <a:gdLst/>
              <a:ahLst/>
              <a:cxnLst/>
              <a:rect l="l" t="t" r="r" b="b"/>
              <a:pathLst>
                <a:path w="1985" h="1986" extrusionOk="0">
                  <a:moveTo>
                    <a:pt x="1000" y="0"/>
                  </a:moveTo>
                  <a:lnTo>
                    <a:pt x="0" y="1210"/>
                  </a:lnTo>
                  <a:lnTo>
                    <a:pt x="772" y="1985"/>
                  </a:lnTo>
                  <a:lnTo>
                    <a:pt x="1985" y="986"/>
                  </a:lnTo>
                  <a:lnTo>
                    <a:pt x="1000"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44"/>
            <p:cNvSpPr/>
            <p:nvPr/>
          </p:nvSpPr>
          <p:spPr>
            <a:xfrm>
              <a:off x="4137646" y="2955653"/>
              <a:ext cx="68375" cy="60720"/>
            </a:xfrm>
            <a:custGeom>
              <a:avLst/>
              <a:gdLst/>
              <a:ahLst/>
              <a:cxnLst/>
              <a:rect l="l" t="t" r="r" b="b"/>
              <a:pathLst>
                <a:path w="2608" h="2316" extrusionOk="0">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44"/>
            <p:cNvSpPr/>
            <p:nvPr/>
          </p:nvSpPr>
          <p:spPr>
            <a:xfrm>
              <a:off x="4123489" y="2955155"/>
              <a:ext cx="79203" cy="79308"/>
            </a:xfrm>
            <a:custGeom>
              <a:avLst/>
              <a:gdLst/>
              <a:ahLst/>
              <a:cxnLst/>
              <a:rect l="l" t="t" r="r" b="b"/>
              <a:pathLst>
                <a:path w="3021" h="3025" extrusionOk="0">
                  <a:moveTo>
                    <a:pt x="873" y="0"/>
                  </a:moveTo>
                  <a:lnTo>
                    <a:pt x="0" y="877"/>
                  </a:lnTo>
                  <a:lnTo>
                    <a:pt x="2144" y="3024"/>
                  </a:lnTo>
                  <a:lnTo>
                    <a:pt x="3021" y="2148"/>
                  </a:lnTo>
                  <a:lnTo>
                    <a:pt x="873"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44"/>
            <p:cNvSpPr/>
            <p:nvPr/>
          </p:nvSpPr>
          <p:spPr>
            <a:xfrm>
              <a:off x="4123384" y="2964174"/>
              <a:ext cx="70289" cy="70289"/>
            </a:xfrm>
            <a:custGeom>
              <a:avLst/>
              <a:gdLst/>
              <a:ahLst/>
              <a:cxnLst/>
              <a:rect l="l" t="t" r="r" b="b"/>
              <a:pathLst>
                <a:path w="2681" h="2681" extrusionOk="0">
                  <a:moveTo>
                    <a:pt x="533" y="0"/>
                  </a:moveTo>
                  <a:lnTo>
                    <a:pt x="1" y="533"/>
                  </a:lnTo>
                  <a:lnTo>
                    <a:pt x="2148" y="2680"/>
                  </a:lnTo>
                  <a:lnTo>
                    <a:pt x="2681" y="2148"/>
                  </a:lnTo>
                  <a:lnTo>
                    <a:pt x="533"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44"/>
            <p:cNvSpPr/>
            <p:nvPr/>
          </p:nvSpPr>
          <p:spPr>
            <a:xfrm>
              <a:off x="4011907" y="2970807"/>
              <a:ext cx="175133" cy="175212"/>
            </a:xfrm>
            <a:custGeom>
              <a:avLst/>
              <a:gdLst/>
              <a:ahLst/>
              <a:cxnLst/>
              <a:rect l="l" t="t" r="r" b="b"/>
              <a:pathLst>
                <a:path w="6680" h="6683" extrusionOk="0">
                  <a:moveTo>
                    <a:pt x="4380" y="1"/>
                  </a:moveTo>
                  <a:lnTo>
                    <a:pt x="1" y="5317"/>
                  </a:lnTo>
                  <a:lnTo>
                    <a:pt x="1366" y="6683"/>
                  </a:lnTo>
                  <a:lnTo>
                    <a:pt x="6679" y="2300"/>
                  </a:lnTo>
                  <a:lnTo>
                    <a:pt x="4380"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44"/>
            <p:cNvSpPr/>
            <p:nvPr/>
          </p:nvSpPr>
          <p:spPr>
            <a:xfrm>
              <a:off x="4011907" y="3022272"/>
              <a:ext cx="175133" cy="123747"/>
            </a:xfrm>
            <a:custGeom>
              <a:avLst/>
              <a:gdLst/>
              <a:ahLst/>
              <a:cxnLst/>
              <a:rect l="l" t="t" r="r" b="b"/>
              <a:pathLst>
                <a:path w="6680" h="4720" extrusionOk="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44"/>
            <p:cNvSpPr/>
            <p:nvPr/>
          </p:nvSpPr>
          <p:spPr>
            <a:xfrm>
              <a:off x="3988547" y="3095393"/>
              <a:ext cx="73907" cy="73907"/>
            </a:xfrm>
            <a:custGeom>
              <a:avLst/>
              <a:gdLst/>
              <a:ahLst/>
              <a:cxnLst/>
              <a:rect l="l" t="t" r="r" b="b"/>
              <a:pathLst>
                <a:path w="2819" h="2819" extrusionOk="0">
                  <a:moveTo>
                    <a:pt x="877" y="0"/>
                  </a:moveTo>
                  <a:lnTo>
                    <a:pt x="1" y="877"/>
                  </a:lnTo>
                  <a:lnTo>
                    <a:pt x="1942" y="2818"/>
                  </a:lnTo>
                  <a:lnTo>
                    <a:pt x="2819" y="1942"/>
                  </a:lnTo>
                  <a:lnTo>
                    <a:pt x="877"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44"/>
            <p:cNvSpPr/>
            <p:nvPr/>
          </p:nvSpPr>
          <p:spPr>
            <a:xfrm>
              <a:off x="3988547" y="3106876"/>
              <a:ext cx="62424" cy="62424"/>
            </a:xfrm>
            <a:custGeom>
              <a:avLst/>
              <a:gdLst/>
              <a:ahLst/>
              <a:cxnLst/>
              <a:rect l="l" t="t" r="r" b="b"/>
              <a:pathLst>
                <a:path w="2381" h="2381" extrusionOk="0">
                  <a:moveTo>
                    <a:pt x="439" y="1"/>
                  </a:moveTo>
                  <a:lnTo>
                    <a:pt x="1" y="439"/>
                  </a:lnTo>
                  <a:lnTo>
                    <a:pt x="1942" y="2380"/>
                  </a:lnTo>
                  <a:lnTo>
                    <a:pt x="2380" y="1942"/>
                  </a:lnTo>
                  <a:lnTo>
                    <a:pt x="439"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44"/>
            <p:cNvSpPr/>
            <p:nvPr/>
          </p:nvSpPr>
          <p:spPr>
            <a:xfrm>
              <a:off x="4222329" y="3040362"/>
              <a:ext cx="68401" cy="60720"/>
            </a:xfrm>
            <a:custGeom>
              <a:avLst/>
              <a:gdLst/>
              <a:ahLst/>
              <a:cxnLst/>
              <a:rect l="l" t="t" r="r" b="b"/>
              <a:pathLst>
                <a:path w="2609" h="2316" extrusionOk="0">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44"/>
            <p:cNvSpPr/>
            <p:nvPr/>
          </p:nvSpPr>
          <p:spPr>
            <a:xfrm>
              <a:off x="4208197" y="3039838"/>
              <a:ext cx="79203" cy="79308"/>
            </a:xfrm>
            <a:custGeom>
              <a:avLst/>
              <a:gdLst/>
              <a:ahLst/>
              <a:cxnLst/>
              <a:rect l="l" t="t" r="r" b="b"/>
              <a:pathLst>
                <a:path w="3021" h="3025" extrusionOk="0">
                  <a:moveTo>
                    <a:pt x="873" y="1"/>
                  </a:moveTo>
                  <a:lnTo>
                    <a:pt x="0" y="877"/>
                  </a:lnTo>
                  <a:lnTo>
                    <a:pt x="2144" y="3025"/>
                  </a:lnTo>
                  <a:lnTo>
                    <a:pt x="3021" y="2148"/>
                  </a:lnTo>
                  <a:lnTo>
                    <a:pt x="873"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44"/>
            <p:cNvSpPr/>
            <p:nvPr/>
          </p:nvSpPr>
          <p:spPr>
            <a:xfrm>
              <a:off x="4208093" y="3048857"/>
              <a:ext cx="70289" cy="70289"/>
            </a:xfrm>
            <a:custGeom>
              <a:avLst/>
              <a:gdLst/>
              <a:ahLst/>
              <a:cxnLst/>
              <a:rect l="l" t="t" r="r" b="b"/>
              <a:pathLst>
                <a:path w="2681" h="2681" extrusionOk="0">
                  <a:moveTo>
                    <a:pt x="533" y="1"/>
                  </a:moveTo>
                  <a:lnTo>
                    <a:pt x="0" y="533"/>
                  </a:lnTo>
                  <a:lnTo>
                    <a:pt x="2148" y="2681"/>
                  </a:lnTo>
                  <a:lnTo>
                    <a:pt x="2680" y="2148"/>
                  </a:lnTo>
                  <a:lnTo>
                    <a:pt x="533"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44"/>
            <p:cNvSpPr/>
            <p:nvPr/>
          </p:nvSpPr>
          <p:spPr>
            <a:xfrm>
              <a:off x="4096616" y="3055516"/>
              <a:ext cx="175107" cy="175212"/>
            </a:xfrm>
            <a:custGeom>
              <a:avLst/>
              <a:gdLst/>
              <a:ahLst/>
              <a:cxnLst/>
              <a:rect l="l" t="t" r="r" b="b"/>
              <a:pathLst>
                <a:path w="6679" h="6683" extrusionOk="0">
                  <a:moveTo>
                    <a:pt x="4379" y="0"/>
                  </a:moveTo>
                  <a:lnTo>
                    <a:pt x="0" y="5313"/>
                  </a:lnTo>
                  <a:lnTo>
                    <a:pt x="1366" y="6682"/>
                  </a:lnTo>
                  <a:lnTo>
                    <a:pt x="6679" y="2300"/>
                  </a:lnTo>
                  <a:lnTo>
                    <a:pt x="4379"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44"/>
            <p:cNvSpPr/>
            <p:nvPr/>
          </p:nvSpPr>
          <p:spPr>
            <a:xfrm>
              <a:off x="4096616" y="3106981"/>
              <a:ext cx="175107" cy="123747"/>
            </a:xfrm>
            <a:custGeom>
              <a:avLst/>
              <a:gdLst/>
              <a:ahLst/>
              <a:cxnLst/>
              <a:rect l="l" t="t" r="r" b="b"/>
              <a:pathLst>
                <a:path w="6679" h="4720" extrusionOk="0">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44"/>
            <p:cNvSpPr/>
            <p:nvPr/>
          </p:nvSpPr>
          <p:spPr>
            <a:xfrm>
              <a:off x="4073256" y="3180075"/>
              <a:ext cx="73907" cy="73907"/>
            </a:xfrm>
            <a:custGeom>
              <a:avLst/>
              <a:gdLst/>
              <a:ahLst/>
              <a:cxnLst/>
              <a:rect l="l" t="t" r="r" b="b"/>
              <a:pathLst>
                <a:path w="2819" h="2819" extrusionOk="0">
                  <a:moveTo>
                    <a:pt x="877" y="1"/>
                  </a:moveTo>
                  <a:lnTo>
                    <a:pt x="1" y="877"/>
                  </a:lnTo>
                  <a:lnTo>
                    <a:pt x="1942" y="2819"/>
                  </a:lnTo>
                  <a:lnTo>
                    <a:pt x="2818" y="1942"/>
                  </a:lnTo>
                  <a:lnTo>
                    <a:pt x="877"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44"/>
            <p:cNvSpPr/>
            <p:nvPr/>
          </p:nvSpPr>
          <p:spPr>
            <a:xfrm>
              <a:off x="4073256" y="3191585"/>
              <a:ext cx="62424" cy="62398"/>
            </a:xfrm>
            <a:custGeom>
              <a:avLst/>
              <a:gdLst/>
              <a:ahLst/>
              <a:cxnLst/>
              <a:rect l="l" t="t" r="r" b="b"/>
              <a:pathLst>
                <a:path w="2381" h="2380" extrusionOk="0">
                  <a:moveTo>
                    <a:pt x="439" y="0"/>
                  </a:moveTo>
                  <a:lnTo>
                    <a:pt x="1" y="438"/>
                  </a:lnTo>
                  <a:lnTo>
                    <a:pt x="1942" y="2380"/>
                  </a:lnTo>
                  <a:lnTo>
                    <a:pt x="2380" y="1941"/>
                  </a:lnTo>
                  <a:lnTo>
                    <a:pt x="439"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44"/>
            <p:cNvSpPr/>
            <p:nvPr/>
          </p:nvSpPr>
          <p:spPr>
            <a:xfrm>
              <a:off x="4249306" y="2933683"/>
              <a:ext cx="61768" cy="59068"/>
            </a:xfrm>
            <a:custGeom>
              <a:avLst/>
              <a:gdLst/>
              <a:ahLst/>
              <a:cxnLst/>
              <a:rect l="l" t="t" r="r" b="b"/>
              <a:pathLst>
                <a:path w="2356" h="2253" extrusionOk="0">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44"/>
            <p:cNvSpPr/>
            <p:nvPr/>
          </p:nvSpPr>
          <p:spPr>
            <a:xfrm>
              <a:off x="4228411" y="2903192"/>
              <a:ext cx="30806" cy="76372"/>
            </a:xfrm>
            <a:custGeom>
              <a:avLst/>
              <a:gdLst/>
              <a:ahLst/>
              <a:cxnLst/>
              <a:rect l="l" t="t" r="r" b="b"/>
              <a:pathLst>
                <a:path w="1175" h="2913" extrusionOk="0">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44"/>
            <p:cNvSpPr/>
            <p:nvPr/>
          </p:nvSpPr>
          <p:spPr>
            <a:xfrm>
              <a:off x="4186961" y="2900833"/>
              <a:ext cx="32693" cy="76057"/>
            </a:xfrm>
            <a:custGeom>
              <a:avLst/>
              <a:gdLst/>
              <a:ahLst/>
              <a:cxnLst/>
              <a:rect l="l" t="t" r="r" b="b"/>
              <a:pathLst>
                <a:path w="1247" h="2901" extrusionOk="0">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44"/>
            <p:cNvSpPr/>
            <p:nvPr/>
          </p:nvSpPr>
          <p:spPr>
            <a:xfrm>
              <a:off x="4262415" y="2984230"/>
              <a:ext cx="79282" cy="29337"/>
            </a:xfrm>
            <a:custGeom>
              <a:avLst/>
              <a:gdLst/>
              <a:ahLst/>
              <a:cxnLst/>
              <a:rect l="l" t="t" r="r" b="b"/>
              <a:pathLst>
                <a:path w="3024" h="1119" extrusionOk="0">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44"/>
            <p:cNvSpPr/>
            <p:nvPr/>
          </p:nvSpPr>
          <p:spPr>
            <a:xfrm>
              <a:off x="4263307" y="3023897"/>
              <a:ext cx="80724" cy="30674"/>
            </a:xfrm>
            <a:custGeom>
              <a:avLst/>
              <a:gdLst/>
              <a:ahLst/>
              <a:cxnLst/>
              <a:rect l="l" t="t" r="r" b="b"/>
              <a:pathLst>
                <a:path w="3079" h="1170" extrusionOk="0">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44"/>
            <p:cNvSpPr/>
            <p:nvPr/>
          </p:nvSpPr>
          <p:spPr>
            <a:xfrm>
              <a:off x="4038544" y="3015560"/>
              <a:ext cx="77840" cy="86832"/>
            </a:xfrm>
            <a:custGeom>
              <a:avLst/>
              <a:gdLst/>
              <a:ahLst/>
              <a:cxnLst/>
              <a:rect l="l" t="t" r="r" b="b"/>
              <a:pathLst>
                <a:path w="2969" h="3312" extrusionOk="0">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44"/>
            <p:cNvSpPr/>
            <p:nvPr/>
          </p:nvSpPr>
          <p:spPr>
            <a:xfrm>
              <a:off x="3982779" y="2949885"/>
              <a:ext cx="312696" cy="309288"/>
            </a:xfrm>
            <a:custGeom>
              <a:avLst/>
              <a:gdLst/>
              <a:ahLst/>
              <a:cxnLst/>
              <a:rect l="l" t="t" r="r" b="b"/>
              <a:pathLst>
                <a:path w="11927" h="11797" extrusionOk="0">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44"/>
            <p:cNvSpPr/>
            <p:nvPr/>
          </p:nvSpPr>
          <p:spPr>
            <a:xfrm>
              <a:off x="4123200" y="3100217"/>
              <a:ext cx="77787" cy="86859"/>
            </a:xfrm>
            <a:custGeom>
              <a:avLst/>
              <a:gdLst/>
              <a:ahLst/>
              <a:cxnLst/>
              <a:rect l="l" t="t" r="r" b="b"/>
              <a:pathLst>
                <a:path w="2967" h="3313" extrusionOk="0">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6" name="Google Shape;12746;p44"/>
          <p:cNvGrpSpPr/>
          <p:nvPr/>
        </p:nvGrpSpPr>
        <p:grpSpPr>
          <a:xfrm>
            <a:off x="4142365" y="4282998"/>
            <a:ext cx="434819" cy="434787"/>
            <a:chOff x="3531550" y="2900937"/>
            <a:chExt cx="358288" cy="358262"/>
          </a:xfrm>
        </p:grpSpPr>
        <p:sp>
          <p:nvSpPr>
            <p:cNvPr id="12747" name="Google Shape;12747;p44"/>
            <p:cNvSpPr/>
            <p:nvPr/>
          </p:nvSpPr>
          <p:spPr>
            <a:xfrm>
              <a:off x="3593554" y="2962942"/>
              <a:ext cx="234280" cy="234253"/>
            </a:xfrm>
            <a:custGeom>
              <a:avLst/>
              <a:gdLst/>
              <a:ahLst/>
              <a:cxnLst/>
              <a:rect l="l" t="t" r="r" b="b"/>
              <a:pathLst>
                <a:path w="8936" h="8935" extrusionOk="0">
                  <a:moveTo>
                    <a:pt x="1" y="0"/>
                  </a:moveTo>
                  <a:lnTo>
                    <a:pt x="1" y="8935"/>
                  </a:lnTo>
                  <a:lnTo>
                    <a:pt x="8935" y="8935"/>
                  </a:lnTo>
                  <a:lnTo>
                    <a:pt x="8935"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44"/>
            <p:cNvSpPr/>
            <p:nvPr/>
          </p:nvSpPr>
          <p:spPr>
            <a:xfrm>
              <a:off x="3610937" y="2980298"/>
              <a:ext cx="199515" cy="199541"/>
            </a:xfrm>
            <a:custGeom>
              <a:avLst/>
              <a:gdLst/>
              <a:ahLst/>
              <a:cxnLst/>
              <a:rect l="l" t="t" r="r" b="b"/>
              <a:pathLst>
                <a:path w="7610" h="7611" extrusionOk="0">
                  <a:moveTo>
                    <a:pt x="0" y="1"/>
                  </a:moveTo>
                  <a:lnTo>
                    <a:pt x="0" y="7610"/>
                  </a:lnTo>
                  <a:lnTo>
                    <a:pt x="7610" y="7610"/>
                  </a:lnTo>
                  <a:lnTo>
                    <a:pt x="761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44"/>
            <p:cNvSpPr/>
            <p:nvPr/>
          </p:nvSpPr>
          <p:spPr>
            <a:xfrm>
              <a:off x="3610937" y="2980219"/>
              <a:ext cx="199515" cy="199620"/>
            </a:xfrm>
            <a:custGeom>
              <a:avLst/>
              <a:gdLst/>
              <a:ahLst/>
              <a:cxnLst/>
              <a:rect l="l" t="t" r="r" b="b"/>
              <a:pathLst>
                <a:path w="7610" h="7614" extrusionOk="0">
                  <a:moveTo>
                    <a:pt x="7084" y="0"/>
                  </a:moveTo>
                  <a:lnTo>
                    <a:pt x="7084" y="7084"/>
                  </a:lnTo>
                  <a:lnTo>
                    <a:pt x="0" y="7084"/>
                  </a:lnTo>
                  <a:lnTo>
                    <a:pt x="0" y="7613"/>
                  </a:lnTo>
                  <a:lnTo>
                    <a:pt x="7610" y="7613"/>
                  </a:lnTo>
                  <a:lnTo>
                    <a:pt x="7610"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44"/>
            <p:cNvSpPr/>
            <p:nvPr/>
          </p:nvSpPr>
          <p:spPr>
            <a:xfrm>
              <a:off x="3659832" y="3029220"/>
              <a:ext cx="101724" cy="101698"/>
            </a:xfrm>
            <a:custGeom>
              <a:avLst/>
              <a:gdLst/>
              <a:ahLst/>
              <a:cxnLst/>
              <a:rect l="l" t="t" r="r" b="b"/>
              <a:pathLst>
                <a:path w="3880" h="3879" extrusionOk="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44"/>
            <p:cNvSpPr/>
            <p:nvPr/>
          </p:nvSpPr>
          <p:spPr>
            <a:xfrm>
              <a:off x="3674750" y="3044111"/>
              <a:ext cx="71888" cy="71810"/>
            </a:xfrm>
            <a:custGeom>
              <a:avLst/>
              <a:gdLst/>
              <a:ahLst/>
              <a:cxnLst/>
              <a:rect l="l" t="t" r="r" b="b"/>
              <a:pathLst>
                <a:path w="2742" h="2739" extrusionOk="0">
                  <a:moveTo>
                    <a:pt x="0" y="1"/>
                  </a:moveTo>
                  <a:lnTo>
                    <a:pt x="0" y="2739"/>
                  </a:lnTo>
                  <a:lnTo>
                    <a:pt x="2742" y="2739"/>
                  </a:lnTo>
                  <a:lnTo>
                    <a:pt x="274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44"/>
            <p:cNvSpPr/>
            <p:nvPr/>
          </p:nvSpPr>
          <p:spPr>
            <a:xfrm>
              <a:off x="3531550" y="2900937"/>
              <a:ext cx="358288" cy="358262"/>
            </a:xfrm>
            <a:custGeom>
              <a:avLst/>
              <a:gdLst/>
              <a:ahLst/>
              <a:cxnLst/>
              <a:rect l="l" t="t" r="r" b="b"/>
              <a:pathLst>
                <a:path w="13666" h="13665" extrusionOk="0">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44"/>
            <p:cNvSpPr/>
            <p:nvPr/>
          </p:nvSpPr>
          <p:spPr>
            <a:xfrm>
              <a:off x="3605719" y="2975002"/>
              <a:ext cx="210055" cy="210055"/>
            </a:xfrm>
            <a:custGeom>
              <a:avLst/>
              <a:gdLst/>
              <a:ahLst/>
              <a:cxnLst/>
              <a:rect l="l" t="t" r="r" b="b"/>
              <a:pathLst>
                <a:path w="8012" h="8012" extrusionOk="0">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44"/>
            <p:cNvSpPr/>
            <p:nvPr/>
          </p:nvSpPr>
          <p:spPr>
            <a:xfrm>
              <a:off x="3669506" y="3038894"/>
              <a:ext cx="82375" cy="82349"/>
            </a:xfrm>
            <a:custGeom>
              <a:avLst/>
              <a:gdLst/>
              <a:ahLst/>
              <a:cxnLst/>
              <a:rect l="l" t="t" r="r" b="b"/>
              <a:pathLst>
                <a:path w="3142" h="3141" extrusionOk="0">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44"/>
            <p:cNvSpPr/>
            <p:nvPr/>
          </p:nvSpPr>
          <p:spPr>
            <a:xfrm>
              <a:off x="3632015" y="3001377"/>
              <a:ext cx="19008" cy="18929"/>
            </a:xfrm>
            <a:custGeom>
              <a:avLst/>
              <a:gdLst/>
              <a:ahLst/>
              <a:cxnLst/>
              <a:rect l="l" t="t" r="r" b="b"/>
              <a:pathLst>
                <a:path w="725" h="722" extrusionOk="0">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44"/>
            <p:cNvSpPr/>
            <p:nvPr/>
          </p:nvSpPr>
          <p:spPr>
            <a:xfrm>
              <a:off x="3659727" y="3001377"/>
              <a:ext cx="18929" cy="18929"/>
            </a:xfrm>
            <a:custGeom>
              <a:avLst/>
              <a:gdLst/>
              <a:ahLst/>
              <a:cxnLst/>
              <a:rect l="l" t="t" r="r" b="b"/>
              <a:pathLst>
                <a:path w="722" h="722" extrusionOk="0">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44"/>
            <p:cNvSpPr/>
            <p:nvPr/>
          </p:nvSpPr>
          <p:spPr>
            <a:xfrm>
              <a:off x="3687361" y="3001377"/>
              <a:ext cx="19034" cy="18929"/>
            </a:xfrm>
            <a:custGeom>
              <a:avLst/>
              <a:gdLst/>
              <a:ahLst/>
              <a:cxnLst/>
              <a:rect l="l" t="t" r="r" b="b"/>
              <a:pathLst>
                <a:path w="726" h="722" extrusionOk="0">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44"/>
            <p:cNvSpPr/>
            <p:nvPr/>
          </p:nvSpPr>
          <p:spPr>
            <a:xfrm>
              <a:off x="3714994" y="3001377"/>
              <a:ext cx="19034" cy="18929"/>
            </a:xfrm>
            <a:custGeom>
              <a:avLst/>
              <a:gdLst/>
              <a:ahLst/>
              <a:cxnLst/>
              <a:rect l="l" t="t" r="r" b="b"/>
              <a:pathLst>
                <a:path w="726" h="722" extrusionOk="0">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44"/>
            <p:cNvSpPr/>
            <p:nvPr/>
          </p:nvSpPr>
          <p:spPr>
            <a:xfrm>
              <a:off x="3742811" y="3001377"/>
              <a:ext cx="18929" cy="18929"/>
            </a:xfrm>
            <a:custGeom>
              <a:avLst/>
              <a:gdLst/>
              <a:ahLst/>
              <a:cxnLst/>
              <a:rect l="l" t="t" r="r" b="b"/>
              <a:pathLst>
                <a:path w="722" h="722" extrusionOk="0">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44"/>
            <p:cNvSpPr/>
            <p:nvPr/>
          </p:nvSpPr>
          <p:spPr>
            <a:xfrm>
              <a:off x="3770365" y="3001377"/>
              <a:ext cx="19008" cy="18929"/>
            </a:xfrm>
            <a:custGeom>
              <a:avLst/>
              <a:gdLst/>
              <a:ahLst/>
              <a:cxnLst/>
              <a:rect l="l" t="t" r="r" b="b"/>
              <a:pathLst>
                <a:path w="725" h="722" extrusionOk="0">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44"/>
            <p:cNvSpPr/>
            <p:nvPr/>
          </p:nvSpPr>
          <p:spPr>
            <a:xfrm>
              <a:off x="3632015" y="3139726"/>
              <a:ext cx="19008" cy="19034"/>
            </a:xfrm>
            <a:custGeom>
              <a:avLst/>
              <a:gdLst/>
              <a:ahLst/>
              <a:cxnLst/>
              <a:rect l="l" t="t" r="r" b="b"/>
              <a:pathLst>
                <a:path w="725" h="726" extrusionOk="0">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44"/>
            <p:cNvSpPr/>
            <p:nvPr/>
          </p:nvSpPr>
          <p:spPr>
            <a:xfrm>
              <a:off x="3659649" y="3139726"/>
              <a:ext cx="19008" cy="19034"/>
            </a:xfrm>
            <a:custGeom>
              <a:avLst/>
              <a:gdLst/>
              <a:ahLst/>
              <a:cxnLst/>
              <a:rect l="l" t="t" r="r" b="b"/>
              <a:pathLst>
                <a:path w="725" h="726" extrusionOk="0">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44"/>
            <p:cNvSpPr/>
            <p:nvPr/>
          </p:nvSpPr>
          <p:spPr>
            <a:xfrm>
              <a:off x="3687361" y="3139726"/>
              <a:ext cx="19034" cy="19034"/>
            </a:xfrm>
            <a:custGeom>
              <a:avLst/>
              <a:gdLst/>
              <a:ahLst/>
              <a:cxnLst/>
              <a:rect l="l" t="t" r="r" b="b"/>
              <a:pathLst>
                <a:path w="726" h="726" extrusionOk="0">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44"/>
            <p:cNvSpPr/>
            <p:nvPr/>
          </p:nvSpPr>
          <p:spPr>
            <a:xfrm>
              <a:off x="3714994" y="3139726"/>
              <a:ext cx="19034" cy="19034"/>
            </a:xfrm>
            <a:custGeom>
              <a:avLst/>
              <a:gdLst/>
              <a:ahLst/>
              <a:cxnLst/>
              <a:rect l="l" t="t" r="r" b="b"/>
              <a:pathLst>
                <a:path w="726" h="726" extrusionOk="0">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44"/>
            <p:cNvSpPr/>
            <p:nvPr/>
          </p:nvSpPr>
          <p:spPr>
            <a:xfrm>
              <a:off x="3742732" y="3139726"/>
              <a:ext cx="18929" cy="19034"/>
            </a:xfrm>
            <a:custGeom>
              <a:avLst/>
              <a:gdLst/>
              <a:ahLst/>
              <a:cxnLst/>
              <a:rect l="l" t="t" r="r" b="b"/>
              <a:pathLst>
                <a:path w="722" h="726" extrusionOk="0">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44"/>
            <p:cNvSpPr/>
            <p:nvPr/>
          </p:nvSpPr>
          <p:spPr>
            <a:xfrm>
              <a:off x="3770365" y="3139726"/>
              <a:ext cx="19008" cy="19034"/>
            </a:xfrm>
            <a:custGeom>
              <a:avLst/>
              <a:gdLst/>
              <a:ahLst/>
              <a:cxnLst/>
              <a:rect l="l" t="t" r="r" b="b"/>
              <a:pathLst>
                <a:path w="725" h="726" extrusionOk="0">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44"/>
            <p:cNvSpPr/>
            <p:nvPr/>
          </p:nvSpPr>
          <p:spPr>
            <a:xfrm>
              <a:off x="3632015" y="3029010"/>
              <a:ext cx="19008" cy="19034"/>
            </a:xfrm>
            <a:custGeom>
              <a:avLst/>
              <a:gdLst/>
              <a:ahLst/>
              <a:cxnLst/>
              <a:rect l="l" t="t" r="r" b="b"/>
              <a:pathLst>
                <a:path w="725" h="726" extrusionOk="0">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44"/>
            <p:cNvSpPr/>
            <p:nvPr/>
          </p:nvSpPr>
          <p:spPr>
            <a:xfrm>
              <a:off x="3632015" y="3056748"/>
              <a:ext cx="19008" cy="18929"/>
            </a:xfrm>
            <a:custGeom>
              <a:avLst/>
              <a:gdLst/>
              <a:ahLst/>
              <a:cxnLst/>
              <a:rect l="l" t="t" r="r" b="b"/>
              <a:pathLst>
                <a:path w="725" h="722" extrusionOk="0">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44"/>
            <p:cNvSpPr/>
            <p:nvPr/>
          </p:nvSpPr>
          <p:spPr>
            <a:xfrm>
              <a:off x="3632015" y="3084381"/>
              <a:ext cx="19008" cy="19008"/>
            </a:xfrm>
            <a:custGeom>
              <a:avLst/>
              <a:gdLst/>
              <a:ahLst/>
              <a:cxnLst/>
              <a:rect l="l" t="t" r="r" b="b"/>
              <a:pathLst>
                <a:path w="725" h="725" extrusionOk="0">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44"/>
            <p:cNvSpPr/>
            <p:nvPr/>
          </p:nvSpPr>
          <p:spPr>
            <a:xfrm>
              <a:off x="3632015" y="3112093"/>
              <a:ext cx="19008" cy="18929"/>
            </a:xfrm>
            <a:custGeom>
              <a:avLst/>
              <a:gdLst/>
              <a:ahLst/>
              <a:cxnLst/>
              <a:rect l="l" t="t" r="r" b="b"/>
              <a:pathLst>
                <a:path w="725" h="722" extrusionOk="0">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44"/>
            <p:cNvSpPr/>
            <p:nvPr/>
          </p:nvSpPr>
          <p:spPr>
            <a:xfrm>
              <a:off x="3770365" y="3029010"/>
              <a:ext cx="19008" cy="19034"/>
            </a:xfrm>
            <a:custGeom>
              <a:avLst/>
              <a:gdLst/>
              <a:ahLst/>
              <a:cxnLst/>
              <a:rect l="l" t="t" r="r" b="b"/>
              <a:pathLst>
                <a:path w="725" h="726" extrusionOk="0">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44"/>
            <p:cNvSpPr/>
            <p:nvPr/>
          </p:nvSpPr>
          <p:spPr>
            <a:xfrm>
              <a:off x="3770365" y="3056748"/>
              <a:ext cx="19008" cy="18929"/>
            </a:xfrm>
            <a:custGeom>
              <a:avLst/>
              <a:gdLst/>
              <a:ahLst/>
              <a:cxnLst/>
              <a:rect l="l" t="t" r="r" b="b"/>
              <a:pathLst>
                <a:path w="725" h="722" extrusionOk="0">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44"/>
            <p:cNvSpPr/>
            <p:nvPr/>
          </p:nvSpPr>
          <p:spPr>
            <a:xfrm>
              <a:off x="3770365" y="3084381"/>
              <a:ext cx="19008" cy="19008"/>
            </a:xfrm>
            <a:custGeom>
              <a:avLst/>
              <a:gdLst/>
              <a:ahLst/>
              <a:cxnLst/>
              <a:rect l="l" t="t" r="r" b="b"/>
              <a:pathLst>
                <a:path w="725" h="725" extrusionOk="0">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44"/>
            <p:cNvSpPr/>
            <p:nvPr/>
          </p:nvSpPr>
          <p:spPr>
            <a:xfrm>
              <a:off x="3770365" y="3112093"/>
              <a:ext cx="19008" cy="18929"/>
            </a:xfrm>
            <a:custGeom>
              <a:avLst/>
              <a:gdLst/>
              <a:ahLst/>
              <a:cxnLst/>
              <a:rect l="l" t="t" r="r" b="b"/>
              <a:pathLst>
                <a:path w="725" h="722" extrusionOk="0">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5" name="Google Shape;12775;p44"/>
          <p:cNvGrpSpPr/>
          <p:nvPr/>
        </p:nvGrpSpPr>
        <p:grpSpPr>
          <a:xfrm>
            <a:off x="921219" y="2602172"/>
            <a:ext cx="406342" cy="434946"/>
            <a:chOff x="877343" y="1515946"/>
            <a:chExt cx="334824" cy="358393"/>
          </a:xfrm>
        </p:grpSpPr>
        <p:sp>
          <p:nvSpPr>
            <p:cNvPr id="12776" name="Google Shape;12776;p44"/>
            <p:cNvSpPr/>
            <p:nvPr/>
          </p:nvSpPr>
          <p:spPr>
            <a:xfrm>
              <a:off x="971542" y="1521268"/>
              <a:ext cx="146530" cy="347828"/>
            </a:xfrm>
            <a:custGeom>
              <a:avLst/>
              <a:gdLst/>
              <a:ahLst/>
              <a:cxnLst/>
              <a:rect l="l" t="t" r="r" b="b"/>
              <a:pathLst>
                <a:path w="5589" h="13267" extrusionOk="0">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44"/>
            <p:cNvSpPr/>
            <p:nvPr/>
          </p:nvSpPr>
          <p:spPr>
            <a:xfrm>
              <a:off x="882560" y="1521268"/>
              <a:ext cx="153661" cy="347828"/>
            </a:xfrm>
            <a:custGeom>
              <a:avLst/>
              <a:gdLst/>
              <a:ahLst/>
              <a:cxnLst/>
              <a:rect l="l" t="t" r="r" b="b"/>
              <a:pathLst>
                <a:path w="5861" h="13267" extrusionOk="0">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44"/>
            <p:cNvSpPr/>
            <p:nvPr/>
          </p:nvSpPr>
          <p:spPr>
            <a:xfrm>
              <a:off x="882560" y="1796525"/>
              <a:ext cx="153661" cy="49027"/>
            </a:xfrm>
            <a:custGeom>
              <a:avLst/>
              <a:gdLst/>
              <a:ahLst/>
              <a:cxnLst/>
              <a:rect l="l" t="t" r="r" b="b"/>
              <a:pathLst>
                <a:path w="5861" h="1870" extrusionOk="0">
                  <a:moveTo>
                    <a:pt x="1" y="1"/>
                  </a:moveTo>
                  <a:lnTo>
                    <a:pt x="1" y="1870"/>
                  </a:lnTo>
                  <a:lnTo>
                    <a:pt x="5861" y="1870"/>
                  </a:lnTo>
                  <a:lnTo>
                    <a:pt x="58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44"/>
            <p:cNvSpPr/>
            <p:nvPr/>
          </p:nvSpPr>
          <p:spPr>
            <a:xfrm>
              <a:off x="882560" y="1521268"/>
              <a:ext cx="153661" cy="266003"/>
            </a:xfrm>
            <a:custGeom>
              <a:avLst/>
              <a:gdLst/>
              <a:ahLst/>
              <a:cxnLst/>
              <a:rect l="l" t="t" r="r" b="b"/>
              <a:pathLst>
                <a:path w="5861" h="10146" extrusionOk="0">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44"/>
            <p:cNvSpPr/>
            <p:nvPr/>
          </p:nvSpPr>
          <p:spPr>
            <a:xfrm>
              <a:off x="882560" y="1807169"/>
              <a:ext cx="153661" cy="27764"/>
            </a:xfrm>
            <a:custGeom>
              <a:avLst/>
              <a:gdLst/>
              <a:ahLst/>
              <a:cxnLst/>
              <a:rect l="l" t="t" r="r" b="b"/>
              <a:pathLst>
                <a:path w="5861" h="1059" extrusionOk="0">
                  <a:moveTo>
                    <a:pt x="1" y="1"/>
                  </a:moveTo>
                  <a:lnTo>
                    <a:pt x="1" y="1058"/>
                  </a:lnTo>
                  <a:lnTo>
                    <a:pt x="5861" y="1058"/>
                  </a:lnTo>
                  <a:lnTo>
                    <a:pt x="5861"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44"/>
            <p:cNvSpPr/>
            <p:nvPr/>
          </p:nvSpPr>
          <p:spPr>
            <a:xfrm>
              <a:off x="882560" y="1521268"/>
              <a:ext cx="153661" cy="255358"/>
            </a:xfrm>
            <a:custGeom>
              <a:avLst/>
              <a:gdLst/>
              <a:ahLst/>
              <a:cxnLst/>
              <a:rect l="l" t="t" r="r" b="b"/>
              <a:pathLst>
                <a:path w="5861" h="9740" extrusionOk="0">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44"/>
            <p:cNvSpPr/>
            <p:nvPr/>
          </p:nvSpPr>
          <p:spPr>
            <a:xfrm>
              <a:off x="1053288" y="1521268"/>
              <a:ext cx="153766" cy="347828"/>
            </a:xfrm>
            <a:custGeom>
              <a:avLst/>
              <a:gdLst/>
              <a:ahLst/>
              <a:cxnLst/>
              <a:rect l="l" t="t" r="r" b="b"/>
              <a:pathLst>
                <a:path w="5865" h="13267" extrusionOk="0">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44"/>
            <p:cNvSpPr/>
            <p:nvPr/>
          </p:nvSpPr>
          <p:spPr>
            <a:xfrm>
              <a:off x="1053288" y="1796525"/>
              <a:ext cx="153661" cy="49027"/>
            </a:xfrm>
            <a:custGeom>
              <a:avLst/>
              <a:gdLst/>
              <a:ahLst/>
              <a:cxnLst/>
              <a:rect l="l" t="t" r="r" b="b"/>
              <a:pathLst>
                <a:path w="5861" h="1870" extrusionOk="0">
                  <a:moveTo>
                    <a:pt x="1" y="1"/>
                  </a:moveTo>
                  <a:lnTo>
                    <a:pt x="1" y="1870"/>
                  </a:lnTo>
                  <a:lnTo>
                    <a:pt x="5861" y="1870"/>
                  </a:lnTo>
                  <a:lnTo>
                    <a:pt x="58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44"/>
            <p:cNvSpPr/>
            <p:nvPr/>
          </p:nvSpPr>
          <p:spPr>
            <a:xfrm>
              <a:off x="1053288" y="1521268"/>
              <a:ext cx="153661" cy="266003"/>
            </a:xfrm>
            <a:custGeom>
              <a:avLst/>
              <a:gdLst/>
              <a:ahLst/>
              <a:cxnLst/>
              <a:rect l="l" t="t" r="r" b="b"/>
              <a:pathLst>
                <a:path w="5861" h="10146" extrusionOk="0">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44"/>
            <p:cNvSpPr/>
            <p:nvPr/>
          </p:nvSpPr>
          <p:spPr>
            <a:xfrm>
              <a:off x="1053288" y="1807169"/>
              <a:ext cx="153661" cy="27764"/>
            </a:xfrm>
            <a:custGeom>
              <a:avLst/>
              <a:gdLst/>
              <a:ahLst/>
              <a:cxnLst/>
              <a:rect l="l" t="t" r="r" b="b"/>
              <a:pathLst>
                <a:path w="5861" h="1059" extrusionOk="0">
                  <a:moveTo>
                    <a:pt x="1" y="1"/>
                  </a:moveTo>
                  <a:lnTo>
                    <a:pt x="1" y="1058"/>
                  </a:lnTo>
                  <a:lnTo>
                    <a:pt x="5861" y="1058"/>
                  </a:lnTo>
                  <a:lnTo>
                    <a:pt x="5861"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44"/>
            <p:cNvSpPr/>
            <p:nvPr/>
          </p:nvSpPr>
          <p:spPr>
            <a:xfrm>
              <a:off x="1053288" y="1521268"/>
              <a:ext cx="153661" cy="255358"/>
            </a:xfrm>
            <a:custGeom>
              <a:avLst/>
              <a:gdLst/>
              <a:ahLst/>
              <a:cxnLst/>
              <a:rect l="l" t="t" r="r" b="b"/>
              <a:pathLst>
                <a:path w="5861" h="9740" extrusionOk="0">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44"/>
            <p:cNvSpPr/>
            <p:nvPr/>
          </p:nvSpPr>
          <p:spPr>
            <a:xfrm>
              <a:off x="877343" y="1515946"/>
              <a:ext cx="334824" cy="358393"/>
            </a:xfrm>
            <a:custGeom>
              <a:avLst/>
              <a:gdLst/>
              <a:ahLst/>
              <a:cxnLst/>
              <a:rect l="l" t="t" r="r" b="b"/>
              <a:pathLst>
                <a:path w="12771" h="13670" extrusionOk="0">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8" name="Google Shape;12788;p44"/>
          <p:cNvGrpSpPr/>
          <p:nvPr/>
        </p:nvGrpSpPr>
        <p:grpSpPr>
          <a:xfrm>
            <a:off x="2524602" y="4866182"/>
            <a:ext cx="405292" cy="434882"/>
            <a:chOff x="2198521" y="3381478"/>
            <a:chExt cx="333959" cy="358341"/>
          </a:xfrm>
        </p:grpSpPr>
        <p:sp>
          <p:nvSpPr>
            <p:cNvPr id="12789" name="Google Shape;12789;p44"/>
            <p:cNvSpPr/>
            <p:nvPr/>
          </p:nvSpPr>
          <p:spPr>
            <a:xfrm>
              <a:off x="2213989" y="3485745"/>
              <a:ext cx="248804" cy="248804"/>
            </a:xfrm>
            <a:custGeom>
              <a:avLst/>
              <a:gdLst/>
              <a:ahLst/>
              <a:cxnLst/>
              <a:rect l="l" t="t" r="r" b="b"/>
              <a:pathLst>
                <a:path w="9490" h="9490" extrusionOk="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44"/>
            <p:cNvSpPr/>
            <p:nvPr/>
          </p:nvSpPr>
          <p:spPr>
            <a:xfrm>
              <a:off x="2213989" y="3485693"/>
              <a:ext cx="153766" cy="248961"/>
            </a:xfrm>
            <a:custGeom>
              <a:avLst/>
              <a:gdLst/>
              <a:ahLst/>
              <a:cxnLst/>
              <a:rect l="l" t="t" r="r" b="b"/>
              <a:pathLst>
                <a:path w="5865" h="9496" extrusionOk="0">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44"/>
            <p:cNvSpPr/>
            <p:nvPr/>
          </p:nvSpPr>
          <p:spPr>
            <a:xfrm>
              <a:off x="2362695" y="3386748"/>
              <a:ext cx="160975" cy="167661"/>
            </a:xfrm>
            <a:custGeom>
              <a:avLst/>
              <a:gdLst/>
              <a:ahLst/>
              <a:cxnLst/>
              <a:rect l="l" t="t" r="r" b="b"/>
              <a:pathLst>
                <a:path w="6140" h="6395" extrusionOk="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44"/>
            <p:cNvSpPr/>
            <p:nvPr/>
          </p:nvSpPr>
          <p:spPr>
            <a:xfrm>
              <a:off x="2429052" y="3429063"/>
              <a:ext cx="50547" cy="50521"/>
            </a:xfrm>
            <a:custGeom>
              <a:avLst/>
              <a:gdLst/>
              <a:ahLst/>
              <a:cxnLst/>
              <a:rect l="l" t="t" r="r" b="b"/>
              <a:pathLst>
                <a:path w="1928" h="1927" extrusionOk="0">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44"/>
            <p:cNvSpPr/>
            <p:nvPr/>
          </p:nvSpPr>
          <p:spPr>
            <a:xfrm>
              <a:off x="2240286" y="3566678"/>
              <a:ext cx="196107" cy="86963"/>
            </a:xfrm>
            <a:custGeom>
              <a:avLst/>
              <a:gdLst/>
              <a:ahLst/>
              <a:cxnLst/>
              <a:rect l="l" t="t" r="r" b="b"/>
              <a:pathLst>
                <a:path w="7480" h="3317" extrusionOk="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44"/>
            <p:cNvSpPr/>
            <p:nvPr/>
          </p:nvSpPr>
          <p:spPr>
            <a:xfrm>
              <a:off x="2288526" y="3566678"/>
              <a:ext cx="90896" cy="71679"/>
            </a:xfrm>
            <a:custGeom>
              <a:avLst/>
              <a:gdLst/>
              <a:ahLst/>
              <a:cxnLst/>
              <a:rect l="l" t="t" r="r" b="b"/>
              <a:pathLst>
                <a:path w="3467" h="2734" extrusionOk="0">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44"/>
            <p:cNvSpPr/>
            <p:nvPr/>
          </p:nvSpPr>
          <p:spPr>
            <a:xfrm>
              <a:off x="2198521" y="3570349"/>
              <a:ext cx="218785" cy="169470"/>
            </a:xfrm>
            <a:custGeom>
              <a:avLst/>
              <a:gdLst/>
              <a:ahLst/>
              <a:cxnLst/>
              <a:rect l="l" t="t" r="r" b="b"/>
              <a:pathLst>
                <a:path w="8345" h="6464" extrusionOk="0">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44"/>
            <p:cNvSpPr/>
            <p:nvPr/>
          </p:nvSpPr>
          <p:spPr>
            <a:xfrm>
              <a:off x="2220072" y="3381478"/>
              <a:ext cx="312408" cy="322869"/>
            </a:xfrm>
            <a:custGeom>
              <a:avLst/>
              <a:gdLst/>
              <a:ahLst/>
              <a:cxnLst/>
              <a:rect l="l" t="t" r="r" b="b"/>
              <a:pathLst>
                <a:path w="11916" h="12315" extrusionOk="0">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44"/>
            <p:cNvSpPr/>
            <p:nvPr/>
          </p:nvSpPr>
          <p:spPr>
            <a:xfrm>
              <a:off x="2401812" y="3423819"/>
              <a:ext cx="86046" cy="82533"/>
            </a:xfrm>
            <a:custGeom>
              <a:avLst/>
              <a:gdLst/>
              <a:ahLst/>
              <a:cxnLst/>
              <a:rect l="l" t="t" r="r" b="b"/>
              <a:pathLst>
                <a:path w="3282" h="3148" extrusionOk="0">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44"/>
            <p:cNvSpPr/>
            <p:nvPr/>
          </p:nvSpPr>
          <p:spPr>
            <a:xfrm>
              <a:off x="2234885" y="3561382"/>
              <a:ext cx="206935" cy="97582"/>
            </a:xfrm>
            <a:custGeom>
              <a:avLst/>
              <a:gdLst/>
              <a:ahLst/>
              <a:cxnLst/>
              <a:rect l="l" t="t" r="r" b="b"/>
              <a:pathLst>
                <a:path w="7893" h="3722" extrusionOk="0">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44"/>
            <p:cNvSpPr/>
            <p:nvPr/>
          </p:nvSpPr>
          <p:spPr>
            <a:xfrm>
              <a:off x="2239368" y="3637570"/>
              <a:ext cx="87619" cy="39326"/>
            </a:xfrm>
            <a:custGeom>
              <a:avLst/>
              <a:gdLst/>
              <a:ahLst/>
              <a:cxnLst/>
              <a:rect l="l" t="t" r="r" b="b"/>
              <a:pathLst>
                <a:path w="3342" h="1500" extrusionOk="0">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0" name="Google Shape;12800;p44"/>
          <p:cNvGrpSpPr/>
          <p:nvPr/>
        </p:nvGrpSpPr>
        <p:grpSpPr>
          <a:xfrm>
            <a:off x="2556069" y="5422926"/>
            <a:ext cx="434914" cy="368893"/>
            <a:chOff x="2224450" y="3840232"/>
            <a:chExt cx="358367" cy="303966"/>
          </a:xfrm>
        </p:grpSpPr>
        <p:sp>
          <p:nvSpPr>
            <p:cNvPr id="12801" name="Google Shape;12801;p44"/>
            <p:cNvSpPr/>
            <p:nvPr/>
          </p:nvSpPr>
          <p:spPr>
            <a:xfrm>
              <a:off x="2451940" y="4067800"/>
              <a:ext cx="44176" cy="23176"/>
            </a:xfrm>
            <a:custGeom>
              <a:avLst/>
              <a:gdLst/>
              <a:ahLst/>
              <a:cxnLst/>
              <a:rect l="l" t="t" r="r" b="b"/>
              <a:pathLst>
                <a:path w="1685" h="884" extrusionOk="0">
                  <a:moveTo>
                    <a:pt x="1" y="0"/>
                  </a:moveTo>
                  <a:lnTo>
                    <a:pt x="1" y="884"/>
                  </a:lnTo>
                  <a:lnTo>
                    <a:pt x="1685" y="884"/>
                  </a:lnTo>
                  <a:lnTo>
                    <a:pt x="1685"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44"/>
            <p:cNvSpPr/>
            <p:nvPr/>
          </p:nvSpPr>
          <p:spPr>
            <a:xfrm>
              <a:off x="2489640" y="4017672"/>
              <a:ext cx="87855" cy="39221"/>
            </a:xfrm>
            <a:custGeom>
              <a:avLst/>
              <a:gdLst/>
              <a:ahLst/>
              <a:cxnLst/>
              <a:rect l="l" t="t" r="r" b="b"/>
              <a:pathLst>
                <a:path w="3351" h="1496" extrusionOk="0">
                  <a:moveTo>
                    <a:pt x="1" y="0"/>
                  </a:moveTo>
                  <a:lnTo>
                    <a:pt x="1123" y="1496"/>
                  </a:lnTo>
                  <a:lnTo>
                    <a:pt x="3351" y="1496"/>
                  </a:lnTo>
                  <a:lnTo>
                    <a:pt x="3351"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44"/>
            <p:cNvSpPr/>
            <p:nvPr/>
          </p:nvSpPr>
          <p:spPr>
            <a:xfrm>
              <a:off x="2229668" y="3995833"/>
              <a:ext cx="347828" cy="32012"/>
            </a:xfrm>
            <a:custGeom>
              <a:avLst/>
              <a:gdLst/>
              <a:ahLst/>
              <a:cxnLst/>
              <a:rect l="l" t="t" r="r" b="b"/>
              <a:pathLst>
                <a:path w="13267" h="1221" extrusionOk="0">
                  <a:moveTo>
                    <a:pt x="1797" y="0"/>
                  </a:moveTo>
                  <a:lnTo>
                    <a:pt x="0" y="637"/>
                  </a:lnTo>
                  <a:lnTo>
                    <a:pt x="0" y="1221"/>
                  </a:lnTo>
                  <a:lnTo>
                    <a:pt x="13267" y="1221"/>
                  </a:lnTo>
                  <a:lnTo>
                    <a:pt x="13267" y="0"/>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44"/>
            <p:cNvSpPr/>
            <p:nvPr/>
          </p:nvSpPr>
          <p:spPr>
            <a:xfrm>
              <a:off x="2275994" y="3844191"/>
              <a:ext cx="302262" cy="151668"/>
            </a:xfrm>
            <a:custGeom>
              <a:avLst/>
              <a:gdLst/>
              <a:ahLst/>
              <a:cxnLst/>
              <a:rect l="l" t="t" r="r" b="b"/>
              <a:pathLst>
                <a:path w="11529" h="5785" extrusionOk="0">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44"/>
            <p:cNvSpPr/>
            <p:nvPr/>
          </p:nvSpPr>
          <p:spPr>
            <a:xfrm>
              <a:off x="2330028" y="3888996"/>
              <a:ext cx="240624" cy="106863"/>
            </a:xfrm>
            <a:custGeom>
              <a:avLst/>
              <a:gdLst/>
              <a:ahLst/>
              <a:cxnLst/>
              <a:rect l="l" t="t" r="r" b="b"/>
              <a:pathLst>
                <a:path w="9178" h="4076" extrusionOk="0">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44"/>
            <p:cNvSpPr/>
            <p:nvPr/>
          </p:nvSpPr>
          <p:spPr>
            <a:xfrm>
              <a:off x="2346650" y="3902944"/>
              <a:ext cx="207302" cy="92915"/>
            </a:xfrm>
            <a:custGeom>
              <a:avLst/>
              <a:gdLst/>
              <a:ahLst/>
              <a:cxnLst/>
              <a:rect l="l" t="t" r="r" b="b"/>
              <a:pathLst>
                <a:path w="7907" h="3544" extrusionOk="0">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44"/>
            <p:cNvSpPr/>
            <p:nvPr/>
          </p:nvSpPr>
          <p:spPr>
            <a:xfrm>
              <a:off x="2460198" y="3959548"/>
              <a:ext cx="58911" cy="21105"/>
            </a:xfrm>
            <a:custGeom>
              <a:avLst/>
              <a:gdLst/>
              <a:ahLst/>
              <a:cxnLst/>
              <a:rect l="l" t="t" r="r" b="b"/>
              <a:pathLst>
                <a:path w="2247" h="805" extrusionOk="0">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44"/>
            <p:cNvSpPr/>
            <p:nvPr/>
          </p:nvSpPr>
          <p:spPr>
            <a:xfrm>
              <a:off x="2224450" y="3840232"/>
              <a:ext cx="358367" cy="303966"/>
            </a:xfrm>
            <a:custGeom>
              <a:avLst/>
              <a:gdLst/>
              <a:ahLst/>
              <a:cxnLst/>
              <a:rect l="l" t="t" r="r" b="b"/>
              <a:pathLst>
                <a:path w="13669" h="11594" extrusionOk="0">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44"/>
            <p:cNvSpPr/>
            <p:nvPr/>
          </p:nvSpPr>
          <p:spPr>
            <a:xfrm>
              <a:off x="2454509" y="3954330"/>
              <a:ext cx="69424" cy="31540"/>
            </a:xfrm>
            <a:custGeom>
              <a:avLst/>
              <a:gdLst/>
              <a:ahLst/>
              <a:cxnLst/>
              <a:rect l="l" t="t" r="r" b="b"/>
              <a:pathLst>
                <a:path w="2648" h="1203" extrusionOk="0">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0" name="Google Shape;12810;p44"/>
          <p:cNvGrpSpPr/>
          <p:nvPr/>
        </p:nvGrpSpPr>
        <p:grpSpPr>
          <a:xfrm>
            <a:off x="1969958" y="3210460"/>
            <a:ext cx="438987" cy="363579"/>
            <a:chOff x="1741498" y="2017172"/>
            <a:chExt cx="361723" cy="299587"/>
          </a:xfrm>
        </p:grpSpPr>
        <p:sp>
          <p:nvSpPr>
            <p:cNvPr id="12811" name="Google Shape;12811;p44"/>
            <p:cNvSpPr/>
            <p:nvPr/>
          </p:nvSpPr>
          <p:spPr>
            <a:xfrm>
              <a:off x="1805993" y="2051018"/>
              <a:ext cx="141207" cy="229036"/>
            </a:xfrm>
            <a:custGeom>
              <a:avLst/>
              <a:gdLst/>
              <a:ahLst/>
              <a:cxnLst/>
              <a:rect l="l" t="t" r="r" b="b"/>
              <a:pathLst>
                <a:path w="5386" h="8736" extrusionOk="0">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44"/>
            <p:cNvSpPr/>
            <p:nvPr/>
          </p:nvSpPr>
          <p:spPr>
            <a:xfrm>
              <a:off x="1947174" y="2181293"/>
              <a:ext cx="130406" cy="128387"/>
            </a:xfrm>
            <a:custGeom>
              <a:avLst/>
              <a:gdLst/>
              <a:ahLst/>
              <a:cxnLst/>
              <a:rect l="l" t="t" r="r" b="b"/>
              <a:pathLst>
                <a:path w="4974" h="4897" extrusionOk="0">
                  <a:moveTo>
                    <a:pt x="1" y="0"/>
                  </a:moveTo>
                  <a:lnTo>
                    <a:pt x="700" y="4038"/>
                  </a:lnTo>
                  <a:lnTo>
                    <a:pt x="848" y="4897"/>
                  </a:lnTo>
                  <a:cubicBezTo>
                    <a:pt x="3231" y="4484"/>
                    <a:pt x="4970" y="2419"/>
                    <a:pt x="4973"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44"/>
            <p:cNvSpPr/>
            <p:nvPr/>
          </p:nvSpPr>
          <p:spPr>
            <a:xfrm>
              <a:off x="1817764" y="2064206"/>
              <a:ext cx="80147" cy="119657"/>
            </a:xfrm>
            <a:custGeom>
              <a:avLst/>
              <a:gdLst/>
              <a:ahLst/>
              <a:cxnLst/>
              <a:rect l="l" t="t" r="r" b="b"/>
              <a:pathLst>
                <a:path w="3057" h="4564" extrusionOk="0">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44"/>
            <p:cNvSpPr/>
            <p:nvPr/>
          </p:nvSpPr>
          <p:spPr>
            <a:xfrm>
              <a:off x="1965500" y="2181293"/>
              <a:ext cx="112080" cy="128387"/>
            </a:xfrm>
            <a:custGeom>
              <a:avLst/>
              <a:gdLst/>
              <a:ahLst/>
              <a:cxnLst/>
              <a:rect l="l" t="t" r="r" b="b"/>
              <a:pathLst>
                <a:path w="4275" h="4897" extrusionOk="0">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44"/>
            <p:cNvSpPr/>
            <p:nvPr/>
          </p:nvSpPr>
          <p:spPr>
            <a:xfrm>
              <a:off x="1967676" y="2031250"/>
              <a:ext cx="130301" cy="130301"/>
            </a:xfrm>
            <a:custGeom>
              <a:avLst/>
              <a:gdLst/>
              <a:ahLst/>
              <a:cxnLst/>
              <a:rect l="l" t="t" r="r" b="b"/>
              <a:pathLst>
                <a:path w="4970" h="4970" extrusionOk="0">
                  <a:moveTo>
                    <a:pt x="1" y="1"/>
                  </a:moveTo>
                  <a:lnTo>
                    <a:pt x="1" y="4970"/>
                  </a:lnTo>
                  <a:lnTo>
                    <a:pt x="4970" y="4970"/>
                  </a:lnTo>
                  <a:cubicBezTo>
                    <a:pt x="4970" y="2225"/>
                    <a:pt x="2743"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44"/>
            <p:cNvSpPr/>
            <p:nvPr/>
          </p:nvSpPr>
          <p:spPr>
            <a:xfrm>
              <a:off x="1967676" y="2044254"/>
              <a:ext cx="130301" cy="117297"/>
            </a:xfrm>
            <a:custGeom>
              <a:avLst/>
              <a:gdLst/>
              <a:ahLst/>
              <a:cxnLst/>
              <a:rect l="l" t="t" r="r" b="b"/>
              <a:pathLst>
                <a:path w="4970" h="4474" extrusionOk="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44"/>
            <p:cNvSpPr/>
            <p:nvPr/>
          </p:nvSpPr>
          <p:spPr>
            <a:xfrm>
              <a:off x="1862098" y="2181293"/>
              <a:ext cx="107334" cy="130301"/>
            </a:xfrm>
            <a:custGeom>
              <a:avLst/>
              <a:gdLst/>
              <a:ahLst/>
              <a:cxnLst/>
              <a:rect l="l" t="t" r="r" b="b"/>
              <a:pathLst>
                <a:path w="4094" h="4970" extrusionOk="0">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44"/>
            <p:cNvSpPr/>
            <p:nvPr/>
          </p:nvSpPr>
          <p:spPr>
            <a:xfrm>
              <a:off x="1862098" y="2274995"/>
              <a:ext cx="107334" cy="36600"/>
            </a:xfrm>
            <a:custGeom>
              <a:avLst/>
              <a:gdLst/>
              <a:ahLst/>
              <a:cxnLst/>
              <a:rect l="l" t="t" r="r" b="b"/>
              <a:pathLst>
                <a:path w="4094" h="1396" extrusionOk="0">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44"/>
            <p:cNvSpPr/>
            <p:nvPr/>
          </p:nvSpPr>
          <p:spPr>
            <a:xfrm>
              <a:off x="1746348" y="2022468"/>
              <a:ext cx="141706" cy="147631"/>
            </a:xfrm>
            <a:custGeom>
              <a:avLst/>
              <a:gdLst/>
              <a:ahLst/>
              <a:cxnLst/>
              <a:rect l="l" t="t" r="r" b="b"/>
              <a:pathLst>
                <a:path w="5405" h="5631" extrusionOk="0">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44"/>
            <p:cNvSpPr/>
            <p:nvPr/>
          </p:nvSpPr>
          <p:spPr>
            <a:xfrm>
              <a:off x="1962380" y="2026033"/>
              <a:ext cx="140840" cy="140736"/>
            </a:xfrm>
            <a:custGeom>
              <a:avLst/>
              <a:gdLst/>
              <a:ahLst/>
              <a:cxnLst/>
              <a:rect l="l" t="t" r="r" b="b"/>
              <a:pathLst>
                <a:path w="5372" h="5368" extrusionOk="0">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44"/>
            <p:cNvSpPr/>
            <p:nvPr/>
          </p:nvSpPr>
          <p:spPr>
            <a:xfrm>
              <a:off x="1741498" y="2017172"/>
              <a:ext cx="341195" cy="299587"/>
            </a:xfrm>
            <a:custGeom>
              <a:avLst/>
              <a:gdLst/>
              <a:ahLst/>
              <a:cxnLst/>
              <a:rect l="l" t="t" r="r" b="b"/>
              <a:pathLst>
                <a:path w="13014" h="11427" extrusionOk="0">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44"/>
            <p:cNvSpPr/>
            <p:nvPr/>
          </p:nvSpPr>
          <p:spPr>
            <a:xfrm>
              <a:off x="1800566" y="2068873"/>
              <a:ext cx="31356" cy="53274"/>
            </a:xfrm>
            <a:custGeom>
              <a:avLst/>
              <a:gdLst/>
              <a:ahLst/>
              <a:cxnLst/>
              <a:rect l="l" t="t" r="r" b="b"/>
              <a:pathLst>
                <a:path w="1196" h="2032" extrusionOk="0">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44"/>
            <p:cNvSpPr/>
            <p:nvPr/>
          </p:nvSpPr>
          <p:spPr>
            <a:xfrm>
              <a:off x="1806071" y="2052644"/>
              <a:ext cx="17985" cy="15390"/>
            </a:xfrm>
            <a:custGeom>
              <a:avLst/>
              <a:gdLst/>
              <a:ahLst/>
              <a:cxnLst/>
              <a:rect l="l" t="t" r="r" b="b"/>
              <a:pathLst>
                <a:path w="686" h="587" extrusionOk="0">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44"/>
          <p:cNvGrpSpPr/>
          <p:nvPr/>
        </p:nvGrpSpPr>
        <p:grpSpPr>
          <a:xfrm>
            <a:off x="2001775" y="5389963"/>
            <a:ext cx="444491" cy="433705"/>
            <a:chOff x="1767715" y="3813070"/>
            <a:chExt cx="366258" cy="357371"/>
          </a:xfrm>
        </p:grpSpPr>
        <p:sp>
          <p:nvSpPr>
            <p:cNvPr id="12825" name="Google Shape;12825;p44"/>
            <p:cNvSpPr/>
            <p:nvPr/>
          </p:nvSpPr>
          <p:spPr>
            <a:xfrm>
              <a:off x="1918125" y="3818366"/>
              <a:ext cx="210159" cy="210055"/>
            </a:xfrm>
            <a:custGeom>
              <a:avLst/>
              <a:gdLst/>
              <a:ahLst/>
              <a:cxnLst/>
              <a:rect l="l" t="t" r="r" b="b"/>
              <a:pathLst>
                <a:path w="8016" h="8012" extrusionOk="0">
                  <a:moveTo>
                    <a:pt x="5140" y="0"/>
                  </a:moveTo>
                  <a:lnTo>
                    <a:pt x="0" y="5139"/>
                  </a:lnTo>
                  <a:lnTo>
                    <a:pt x="2876" y="8011"/>
                  </a:lnTo>
                  <a:lnTo>
                    <a:pt x="8015" y="2872"/>
                  </a:lnTo>
                  <a:lnTo>
                    <a:pt x="5140"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44"/>
            <p:cNvSpPr/>
            <p:nvPr/>
          </p:nvSpPr>
          <p:spPr>
            <a:xfrm>
              <a:off x="1918125" y="3861180"/>
              <a:ext cx="167241" cy="167241"/>
            </a:xfrm>
            <a:custGeom>
              <a:avLst/>
              <a:gdLst/>
              <a:ahLst/>
              <a:cxnLst/>
              <a:rect l="l" t="t" r="r" b="b"/>
              <a:pathLst>
                <a:path w="6379" h="6379" extrusionOk="0">
                  <a:moveTo>
                    <a:pt x="3506" y="0"/>
                  </a:moveTo>
                  <a:lnTo>
                    <a:pt x="0" y="3503"/>
                  </a:lnTo>
                  <a:lnTo>
                    <a:pt x="2876" y="6378"/>
                  </a:lnTo>
                  <a:lnTo>
                    <a:pt x="6378" y="2872"/>
                  </a:lnTo>
                  <a:lnTo>
                    <a:pt x="350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44"/>
            <p:cNvSpPr/>
            <p:nvPr/>
          </p:nvSpPr>
          <p:spPr>
            <a:xfrm>
              <a:off x="2039853" y="3857011"/>
              <a:ext cx="19873" cy="19873"/>
            </a:xfrm>
            <a:custGeom>
              <a:avLst/>
              <a:gdLst/>
              <a:ahLst/>
              <a:cxnLst/>
              <a:rect l="l" t="t" r="r" b="b"/>
              <a:pathLst>
                <a:path w="758" h="758" extrusionOk="0">
                  <a:moveTo>
                    <a:pt x="381" y="0"/>
                  </a:moveTo>
                  <a:lnTo>
                    <a:pt x="0" y="380"/>
                  </a:lnTo>
                  <a:lnTo>
                    <a:pt x="381" y="757"/>
                  </a:lnTo>
                  <a:lnTo>
                    <a:pt x="757" y="380"/>
                  </a:lnTo>
                  <a:lnTo>
                    <a:pt x="381"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44"/>
            <p:cNvSpPr/>
            <p:nvPr/>
          </p:nvSpPr>
          <p:spPr>
            <a:xfrm>
              <a:off x="2069662" y="3886820"/>
              <a:ext cx="19873" cy="19873"/>
            </a:xfrm>
            <a:custGeom>
              <a:avLst/>
              <a:gdLst/>
              <a:ahLst/>
              <a:cxnLst/>
              <a:rect l="l" t="t" r="r" b="b"/>
              <a:pathLst>
                <a:path w="758" h="758" extrusionOk="0">
                  <a:moveTo>
                    <a:pt x="377" y="0"/>
                  </a:moveTo>
                  <a:lnTo>
                    <a:pt x="1" y="377"/>
                  </a:lnTo>
                  <a:lnTo>
                    <a:pt x="377" y="757"/>
                  </a:lnTo>
                  <a:lnTo>
                    <a:pt x="758" y="377"/>
                  </a:lnTo>
                  <a:lnTo>
                    <a:pt x="37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44"/>
            <p:cNvSpPr/>
            <p:nvPr/>
          </p:nvSpPr>
          <p:spPr>
            <a:xfrm>
              <a:off x="1772565" y="3859947"/>
              <a:ext cx="314033" cy="306194"/>
            </a:xfrm>
            <a:custGeom>
              <a:avLst/>
              <a:gdLst/>
              <a:ahLst/>
              <a:cxnLst/>
              <a:rect l="l" t="t" r="r" b="b"/>
              <a:pathLst>
                <a:path w="11978" h="11679" extrusionOk="0">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44"/>
            <p:cNvSpPr/>
            <p:nvPr/>
          </p:nvSpPr>
          <p:spPr>
            <a:xfrm>
              <a:off x="1777888" y="3958499"/>
              <a:ext cx="308790" cy="207643"/>
            </a:xfrm>
            <a:custGeom>
              <a:avLst/>
              <a:gdLst/>
              <a:ahLst/>
              <a:cxnLst/>
              <a:rect l="l" t="t" r="r" b="b"/>
              <a:pathLst>
                <a:path w="11778" h="7920" extrusionOk="0">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44"/>
            <p:cNvSpPr/>
            <p:nvPr/>
          </p:nvSpPr>
          <p:spPr>
            <a:xfrm>
              <a:off x="1858769" y="4056028"/>
              <a:ext cx="27292" cy="27266"/>
            </a:xfrm>
            <a:custGeom>
              <a:avLst/>
              <a:gdLst/>
              <a:ahLst/>
              <a:cxnLst/>
              <a:rect l="l" t="t" r="r" b="b"/>
              <a:pathLst>
                <a:path w="1041" h="1040" extrusionOk="0">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44"/>
            <p:cNvSpPr/>
            <p:nvPr/>
          </p:nvSpPr>
          <p:spPr>
            <a:xfrm>
              <a:off x="1950399" y="3969982"/>
              <a:ext cx="21682" cy="21682"/>
            </a:xfrm>
            <a:custGeom>
              <a:avLst/>
              <a:gdLst/>
              <a:ahLst/>
              <a:cxnLst/>
              <a:rect l="l" t="t" r="r" b="b"/>
              <a:pathLst>
                <a:path w="827" h="827" extrusionOk="0">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44"/>
            <p:cNvSpPr/>
            <p:nvPr/>
          </p:nvSpPr>
          <p:spPr>
            <a:xfrm>
              <a:off x="1963403" y="4011117"/>
              <a:ext cx="21787" cy="21761"/>
            </a:xfrm>
            <a:custGeom>
              <a:avLst/>
              <a:gdLst/>
              <a:ahLst/>
              <a:cxnLst/>
              <a:rect l="l" t="t" r="r" b="b"/>
              <a:pathLst>
                <a:path w="831" h="830" extrusionOk="0">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44"/>
            <p:cNvSpPr/>
            <p:nvPr/>
          </p:nvSpPr>
          <p:spPr>
            <a:xfrm>
              <a:off x="1903679" y="3974177"/>
              <a:ext cx="21682" cy="21682"/>
            </a:xfrm>
            <a:custGeom>
              <a:avLst/>
              <a:gdLst/>
              <a:ahLst/>
              <a:cxnLst/>
              <a:rect l="l" t="t" r="r" b="b"/>
              <a:pathLst>
                <a:path w="827" h="827" extrusionOk="0">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44"/>
            <p:cNvSpPr/>
            <p:nvPr/>
          </p:nvSpPr>
          <p:spPr>
            <a:xfrm>
              <a:off x="1885982" y="3813070"/>
              <a:ext cx="247991" cy="193564"/>
            </a:xfrm>
            <a:custGeom>
              <a:avLst/>
              <a:gdLst/>
              <a:ahLst/>
              <a:cxnLst/>
              <a:rect l="l" t="t" r="r" b="b"/>
              <a:pathLst>
                <a:path w="9459" h="7383" extrusionOk="0">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44"/>
            <p:cNvSpPr/>
            <p:nvPr/>
          </p:nvSpPr>
          <p:spPr>
            <a:xfrm>
              <a:off x="2034164" y="3851741"/>
              <a:ext cx="31356" cy="30412"/>
            </a:xfrm>
            <a:custGeom>
              <a:avLst/>
              <a:gdLst/>
              <a:ahLst/>
              <a:cxnLst/>
              <a:rect l="l" t="t" r="r" b="b"/>
              <a:pathLst>
                <a:path w="1196" h="1160" extrusionOk="0">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44"/>
            <p:cNvSpPr/>
            <p:nvPr/>
          </p:nvSpPr>
          <p:spPr>
            <a:xfrm>
              <a:off x="2063868" y="3881551"/>
              <a:ext cx="31461" cy="30412"/>
            </a:xfrm>
            <a:custGeom>
              <a:avLst/>
              <a:gdLst/>
              <a:ahLst/>
              <a:cxnLst/>
              <a:rect l="l" t="t" r="r" b="b"/>
              <a:pathLst>
                <a:path w="1200" h="1160" extrusionOk="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44"/>
            <p:cNvSpPr/>
            <p:nvPr/>
          </p:nvSpPr>
          <p:spPr>
            <a:xfrm>
              <a:off x="1767715" y="3949061"/>
              <a:ext cx="283673" cy="221381"/>
            </a:xfrm>
            <a:custGeom>
              <a:avLst/>
              <a:gdLst/>
              <a:ahLst/>
              <a:cxnLst/>
              <a:rect l="l" t="t" r="r" b="b"/>
              <a:pathLst>
                <a:path w="10820" h="8444" extrusionOk="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44"/>
            <p:cNvSpPr/>
            <p:nvPr/>
          </p:nvSpPr>
          <p:spPr>
            <a:xfrm>
              <a:off x="1852031" y="3964712"/>
              <a:ext cx="140001" cy="123851"/>
            </a:xfrm>
            <a:custGeom>
              <a:avLst/>
              <a:gdLst/>
              <a:ahLst/>
              <a:cxnLst/>
              <a:rect l="l" t="t" r="r" b="b"/>
              <a:pathLst>
                <a:path w="5340" h="4724" extrusionOk="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0" name="Google Shape;12840;p44"/>
          <p:cNvGrpSpPr/>
          <p:nvPr/>
        </p:nvGrpSpPr>
        <p:grpSpPr>
          <a:xfrm>
            <a:off x="3100149" y="5389963"/>
            <a:ext cx="434851" cy="434946"/>
            <a:chOff x="2672770" y="3813070"/>
            <a:chExt cx="358315" cy="358393"/>
          </a:xfrm>
        </p:grpSpPr>
        <p:sp>
          <p:nvSpPr>
            <p:cNvPr id="12841" name="Google Shape;12841;p44"/>
            <p:cNvSpPr/>
            <p:nvPr/>
          </p:nvSpPr>
          <p:spPr>
            <a:xfrm>
              <a:off x="2853775" y="4020687"/>
              <a:ext cx="73540" cy="73540"/>
            </a:xfrm>
            <a:custGeom>
              <a:avLst/>
              <a:gdLst/>
              <a:ahLst/>
              <a:cxnLst/>
              <a:rect l="l" t="t" r="r" b="b"/>
              <a:pathLst>
                <a:path w="2805" h="2805" extrusionOk="0">
                  <a:moveTo>
                    <a:pt x="2453" y="1"/>
                  </a:moveTo>
                  <a:lnTo>
                    <a:pt x="1" y="2453"/>
                  </a:lnTo>
                  <a:lnTo>
                    <a:pt x="356" y="2804"/>
                  </a:lnTo>
                  <a:lnTo>
                    <a:pt x="2804" y="356"/>
                  </a:lnTo>
                  <a:lnTo>
                    <a:pt x="2453"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44"/>
            <p:cNvSpPr/>
            <p:nvPr/>
          </p:nvSpPr>
          <p:spPr>
            <a:xfrm>
              <a:off x="2878184" y="4045095"/>
              <a:ext cx="73514" cy="73514"/>
            </a:xfrm>
            <a:custGeom>
              <a:avLst/>
              <a:gdLst/>
              <a:ahLst/>
              <a:cxnLst/>
              <a:rect l="l" t="t" r="r" b="b"/>
              <a:pathLst>
                <a:path w="2804" h="2804" extrusionOk="0">
                  <a:moveTo>
                    <a:pt x="2452" y="1"/>
                  </a:moveTo>
                  <a:lnTo>
                    <a:pt x="1" y="2453"/>
                  </a:lnTo>
                  <a:lnTo>
                    <a:pt x="352" y="2804"/>
                  </a:lnTo>
                  <a:lnTo>
                    <a:pt x="2804" y="356"/>
                  </a:lnTo>
                  <a:lnTo>
                    <a:pt x="245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44"/>
            <p:cNvSpPr/>
            <p:nvPr/>
          </p:nvSpPr>
          <p:spPr>
            <a:xfrm>
              <a:off x="2902592" y="4069504"/>
              <a:ext cx="73514" cy="73514"/>
            </a:xfrm>
            <a:custGeom>
              <a:avLst/>
              <a:gdLst/>
              <a:ahLst/>
              <a:cxnLst/>
              <a:rect l="l" t="t" r="r" b="b"/>
              <a:pathLst>
                <a:path w="2804" h="2804" extrusionOk="0">
                  <a:moveTo>
                    <a:pt x="2449" y="0"/>
                  </a:moveTo>
                  <a:lnTo>
                    <a:pt x="0" y="2449"/>
                  </a:lnTo>
                  <a:lnTo>
                    <a:pt x="352" y="2804"/>
                  </a:lnTo>
                  <a:lnTo>
                    <a:pt x="2804" y="352"/>
                  </a:lnTo>
                  <a:lnTo>
                    <a:pt x="2449"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44"/>
            <p:cNvSpPr/>
            <p:nvPr/>
          </p:nvSpPr>
          <p:spPr>
            <a:xfrm>
              <a:off x="2829183" y="4022548"/>
              <a:ext cx="149571" cy="140736"/>
            </a:xfrm>
            <a:custGeom>
              <a:avLst/>
              <a:gdLst/>
              <a:ahLst/>
              <a:cxnLst/>
              <a:rect l="l" t="t" r="r" b="b"/>
              <a:pathLst>
                <a:path w="5705" h="5368" extrusionOk="0">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44"/>
            <p:cNvSpPr/>
            <p:nvPr/>
          </p:nvSpPr>
          <p:spPr>
            <a:xfrm>
              <a:off x="2913971" y="4006372"/>
              <a:ext cx="27659" cy="27633"/>
            </a:xfrm>
            <a:custGeom>
              <a:avLst/>
              <a:gdLst/>
              <a:ahLst/>
              <a:cxnLst/>
              <a:rect l="l" t="t" r="r" b="b"/>
              <a:pathLst>
                <a:path w="1055" h="1054" extrusionOk="0">
                  <a:moveTo>
                    <a:pt x="479" y="0"/>
                  </a:moveTo>
                  <a:lnTo>
                    <a:pt x="1" y="478"/>
                  </a:lnTo>
                  <a:lnTo>
                    <a:pt x="580" y="1054"/>
                  </a:lnTo>
                  <a:lnTo>
                    <a:pt x="1055" y="580"/>
                  </a:lnTo>
                  <a:lnTo>
                    <a:pt x="479"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44"/>
            <p:cNvSpPr/>
            <p:nvPr/>
          </p:nvSpPr>
          <p:spPr>
            <a:xfrm>
              <a:off x="2938379" y="4030754"/>
              <a:ext cx="27659" cy="27659"/>
            </a:xfrm>
            <a:custGeom>
              <a:avLst/>
              <a:gdLst/>
              <a:ahLst/>
              <a:cxnLst/>
              <a:rect l="l" t="t" r="r" b="b"/>
              <a:pathLst>
                <a:path w="1055" h="1055" extrusionOk="0">
                  <a:moveTo>
                    <a:pt x="479" y="1"/>
                  </a:moveTo>
                  <a:lnTo>
                    <a:pt x="1" y="479"/>
                  </a:lnTo>
                  <a:lnTo>
                    <a:pt x="580" y="1055"/>
                  </a:lnTo>
                  <a:lnTo>
                    <a:pt x="1055" y="577"/>
                  </a:lnTo>
                  <a:lnTo>
                    <a:pt x="479"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44"/>
            <p:cNvSpPr/>
            <p:nvPr/>
          </p:nvSpPr>
          <p:spPr>
            <a:xfrm>
              <a:off x="2962788" y="4055163"/>
              <a:ext cx="27659" cy="27659"/>
            </a:xfrm>
            <a:custGeom>
              <a:avLst/>
              <a:gdLst/>
              <a:ahLst/>
              <a:cxnLst/>
              <a:rect l="l" t="t" r="r" b="b"/>
              <a:pathLst>
                <a:path w="1055" h="1055" extrusionOk="0">
                  <a:moveTo>
                    <a:pt x="475" y="1"/>
                  </a:moveTo>
                  <a:lnTo>
                    <a:pt x="1" y="475"/>
                  </a:lnTo>
                  <a:lnTo>
                    <a:pt x="576" y="1055"/>
                  </a:lnTo>
                  <a:lnTo>
                    <a:pt x="1054" y="576"/>
                  </a:lnTo>
                  <a:lnTo>
                    <a:pt x="47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44"/>
            <p:cNvSpPr/>
            <p:nvPr/>
          </p:nvSpPr>
          <p:spPr>
            <a:xfrm>
              <a:off x="2755512" y="3896311"/>
              <a:ext cx="258767" cy="258767"/>
            </a:xfrm>
            <a:custGeom>
              <a:avLst/>
              <a:gdLst/>
              <a:ahLst/>
              <a:cxnLst/>
              <a:rect l="l" t="t" r="r" b="b"/>
              <a:pathLst>
                <a:path w="9870" h="9870" extrusionOk="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44"/>
            <p:cNvSpPr/>
            <p:nvPr/>
          </p:nvSpPr>
          <p:spPr>
            <a:xfrm>
              <a:off x="2755512" y="3896311"/>
              <a:ext cx="93177" cy="93072"/>
            </a:xfrm>
            <a:custGeom>
              <a:avLst/>
              <a:gdLst/>
              <a:ahLst/>
              <a:cxnLst/>
              <a:rect l="l" t="t" r="r" b="b"/>
              <a:pathLst>
                <a:path w="3554" h="3550" extrusionOk="0">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44"/>
            <p:cNvSpPr/>
            <p:nvPr/>
          </p:nvSpPr>
          <p:spPr>
            <a:xfrm>
              <a:off x="2755512" y="3896311"/>
              <a:ext cx="86911" cy="86806"/>
            </a:xfrm>
            <a:custGeom>
              <a:avLst/>
              <a:gdLst/>
              <a:ahLst/>
              <a:cxnLst/>
              <a:rect l="l" t="t" r="r" b="b"/>
              <a:pathLst>
                <a:path w="3315" h="3311" extrusionOk="0">
                  <a:moveTo>
                    <a:pt x="3035" y="0"/>
                  </a:moveTo>
                  <a:lnTo>
                    <a:pt x="0" y="3035"/>
                  </a:lnTo>
                  <a:lnTo>
                    <a:pt x="946" y="3311"/>
                  </a:lnTo>
                  <a:lnTo>
                    <a:pt x="3314" y="946"/>
                  </a:lnTo>
                  <a:lnTo>
                    <a:pt x="3035"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44"/>
            <p:cNvSpPr/>
            <p:nvPr/>
          </p:nvSpPr>
          <p:spPr>
            <a:xfrm>
              <a:off x="2987773" y="4128572"/>
              <a:ext cx="37622" cy="37622"/>
            </a:xfrm>
            <a:custGeom>
              <a:avLst/>
              <a:gdLst/>
              <a:ahLst/>
              <a:cxnLst/>
              <a:rect l="l" t="t" r="r" b="b"/>
              <a:pathLst>
                <a:path w="1435" h="1435" extrusionOk="0">
                  <a:moveTo>
                    <a:pt x="963" y="0"/>
                  </a:moveTo>
                  <a:lnTo>
                    <a:pt x="0" y="964"/>
                  </a:lnTo>
                  <a:lnTo>
                    <a:pt x="471" y="1434"/>
                  </a:lnTo>
                  <a:lnTo>
                    <a:pt x="1434" y="471"/>
                  </a:lnTo>
                  <a:lnTo>
                    <a:pt x="963"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44"/>
            <p:cNvSpPr/>
            <p:nvPr/>
          </p:nvSpPr>
          <p:spPr>
            <a:xfrm>
              <a:off x="2708189" y="3848281"/>
              <a:ext cx="66855" cy="62581"/>
            </a:xfrm>
            <a:custGeom>
              <a:avLst/>
              <a:gdLst/>
              <a:ahLst/>
              <a:cxnLst/>
              <a:rect l="l" t="t" r="r" b="b"/>
              <a:pathLst>
                <a:path w="2550" h="2387" extrusionOk="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44"/>
            <p:cNvSpPr/>
            <p:nvPr/>
          </p:nvSpPr>
          <p:spPr>
            <a:xfrm>
              <a:off x="2675182" y="3902341"/>
              <a:ext cx="85679" cy="30701"/>
            </a:xfrm>
            <a:custGeom>
              <a:avLst/>
              <a:gdLst/>
              <a:ahLst/>
              <a:cxnLst/>
              <a:rect l="l" t="t" r="r" b="b"/>
              <a:pathLst>
                <a:path w="3268" h="1171" extrusionOk="0">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44"/>
            <p:cNvSpPr/>
            <p:nvPr/>
          </p:nvSpPr>
          <p:spPr>
            <a:xfrm>
              <a:off x="2672770" y="3944787"/>
              <a:ext cx="83529" cy="32064"/>
            </a:xfrm>
            <a:custGeom>
              <a:avLst/>
              <a:gdLst/>
              <a:ahLst/>
              <a:cxnLst/>
              <a:rect l="l" t="t" r="r" b="b"/>
              <a:pathLst>
                <a:path w="3186" h="1223" extrusionOk="0">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44"/>
            <p:cNvSpPr/>
            <p:nvPr/>
          </p:nvSpPr>
          <p:spPr>
            <a:xfrm>
              <a:off x="2763377" y="3815482"/>
              <a:ext cx="32510" cy="81091"/>
            </a:xfrm>
            <a:custGeom>
              <a:avLst/>
              <a:gdLst/>
              <a:ahLst/>
              <a:cxnLst/>
              <a:rect l="l" t="t" r="r" b="b"/>
              <a:pathLst>
                <a:path w="1240" h="3093" extrusionOk="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44"/>
            <p:cNvSpPr/>
            <p:nvPr/>
          </p:nvSpPr>
          <p:spPr>
            <a:xfrm>
              <a:off x="2806112" y="3813070"/>
              <a:ext cx="33716" cy="80566"/>
            </a:xfrm>
            <a:custGeom>
              <a:avLst/>
              <a:gdLst/>
              <a:ahLst/>
              <a:cxnLst/>
              <a:rect l="l" t="t" r="r" b="b"/>
              <a:pathLst>
                <a:path w="1286" h="3073" extrusionOk="0">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44"/>
            <p:cNvSpPr/>
            <p:nvPr/>
          </p:nvSpPr>
          <p:spPr>
            <a:xfrm>
              <a:off x="2857655" y="3970900"/>
              <a:ext cx="138402" cy="139739"/>
            </a:xfrm>
            <a:custGeom>
              <a:avLst/>
              <a:gdLst/>
              <a:ahLst/>
              <a:cxnLst/>
              <a:rect l="l" t="t" r="r" b="b"/>
              <a:pathLst>
                <a:path w="5279" h="5330" extrusionOk="0">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44"/>
            <p:cNvSpPr/>
            <p:nvPr/>
          </p:nvSpPr>
          <p:spPr>
            <a:xfrm>
              <a:off x="2749062" y="3891146"/>
              <a:ext cx="282022" cy="280318"/>
            </a:xfrm>
            <a:custGeom>
              <a:avLst/>
              <a:gdLst/>
              <a:ahLst/>
              <a:cxnLst/>
              <a:rect l="l" t="t" r="r" b="b"/>
              <a:pathLst>
                <a:path w="10757" h="10692" extrusionOk="0">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44"/>
          <p:cNvGrpSpPr/>
          <p:nvPr/>
        </p:nvGrpSpPr>
        <p:grpSpPr>
          <a:xfrm>
            <a:off x="4198619" y="5389899"/>
            <a:ext cx="421074" cy="434946"/>
            <a:chOff x="3577903" y="3813018"/>
            <a:chExt cx="346962" cy="358393"/>
          </a:xfrm>
        </p:grpSpPr>
        <p:sp>
          <p:nvSpPr>
            <p:cNvPr id="12860" name="Google Shape;12860;p44"/>
            <p:cNvSpPr/>
            <p:nvPr/>
          </p:nvSpPr>
          <p:spPr>
            <a:xfrm>
              <a:off x="3682904" y="3818314"/>
              <a:ext cx="133919" cy="160818"/>
            </a:xfrm>
            <a:custGeom>
              <a:avLst/>
              <a:gdLst/>
              <a:ahLst/>
              <a:cxnLst/>
              <a:rect l="l" t="t" r="r" b="b"/>
              <a:pathLst>
                <a:path w="5108" h="6134" extrusionOk="0">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44"/>
            <p:cNvSpPr/>
            <p:nvPr/>
          </p:nvSpPr>
          <p:spPr>
            <a:xfrm>
              <a:off x="3737803" y="3848176"/>
              <a:ext cx="47401" cy="47401"/>
            </a:xfrm>
            <a:custGeom>
              <a:avLst/>
              <a:gdLst/>
              <a:ahLst/>
              <a:cxnLst/>
              <a:rect l="l" t="t" r="r" b="b"/>
              <a:pathLst>
                <a:path w="1808" h="1808" extrusionOk="0">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44"/>
            <p:cNvSpPr/>
            <p:nvPr/>
          </p:nvSpPr>
          <p:spPr>
            <a:xfrm>
              <a:off x="3583198" y="3969222"/>
              <a:ext cx="84080" cy="196972"/>
            </a:xfrm>
            <a:custGeom>
              <a:avLst/>
              <a:gdLst/>
              <a:ahLst/>
              <a:cxnLst/>
              <a:rect l="l" t="t" r="r" b="b"/>
              <a:pathLst>
                <a:path w="3207" h="7513" extrusionOk="0">
                  <a:moveTo>
                    <a:pt x="3206" y="1"/>
                  </a:moveTo>
                  <a:lnTo>
                    <a:pt x="1" y="1073"/>
                  </a:lnTo>
                  <a:lnTo>
                    <a:pt x="1" y="7512"/>
                  </a:lnTo>
                  <a:lnTo>
                    <a:pt x="3206" y="6440"/>
                  </a:lnTo>
                  <a:lnTo>
                    <a:pt x="3206"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44"/>
            <p:cNvSpPr/>
            <p:nvPr/>
          </p:nvSpPr>
          <p:spPr>
            <a:xfrm>
              <a:off x="3667252" y="3969222"/>
              <a:ext cx="84132" cy="196972"/>
            </a:xfrm>
            <a:custGeom>
              <a:avLst/>
              <a:gdLst/>
              <a:ahLst/>
              <a:cxnLst/>
              <a:rect l="l" t="t" r="r" b="b"/>
              <a:pathLst>
                <a:path w="3209" h="7513" extrusionOk="0">
                  <a:moveTo>
                    <a:pt x="0" y="1"/>
                  </a:moveTo>
                  <a:lnTo>
                    <a:pt x="0" y="6440"/>
                  </a:lnTo>
                  <a:lnTo>
                    <a:pt x="3209" y="7512"/>
                  </a:lnTo>
                  <a:lnTo>
                    <a:pt x="3209" y="1073"/>
                  </a:lnTo>
                  <a:lnTo>
                    <a:pt x="0"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44"/>
            <p:cNvSpPr/>
            <p:nvPr/>
          </p:nvSpPr>
          <p:spPr>
            <a:xfrm>
              <a:off x="3751357" y="3969222"/>
              <a:ext cx="84158" cy="196972"/>
            </a:xfrm>
            <a:custGeom>
              <a:avLst/>
              <a:gdLst/>
              <a:ahLst/>
              <a:cxnLst/>
              <a:rect l="l" t="t" r="r" b="b"/>
              <a:pathLst>
                <a:path w="3210" h="7513" extrusionOk="0">
                  <a:moveTo>
                    <a:pt x="3210" y="1"/>
                  </a:moveTo>
                  <a:lnTo>
                    <a:pt x="1" y="1073"/>
                  </a:lnTo>
                  <a:lnTo>
                    <a:pt x="1" y="7512"/>
                  </a:lnTo>
                  <a:lnTo>
                    <a:pt x="3210" y="6440"/>
                  </a:lnTo>
                  <a:lnTo>
                    <a:pt x="3210"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44"/>
            <p:cNvSpPr/>
            <p:nvPr/>
          </p:nvSpPr>
          <p:spPr>
            <a:xfrm>
              <a:off x="3835489" y="3969222"/>
              <a:ext cx="84053" cy="196972"/>
            </a:xfrm>
            <a:custGeom>
              <a:avLst/>
              <a:gdLst/>
              <a:ahLst/>
              <a:cxnLst/>
              <a:rect l="l" t="t" r="r" b="b"/>
              <a:pathLst>
                <a:path w="3206" h="7513" extrusionOk="0">
                  <a:moveTo>
                    <a:pt x="1" y="1"/>
                  </a:moveTo>
                  <a:lnTo>
                    <a:pt x="1" y="6440"/>
                  </a:lnTo>
                  <a:lnTo>
                    <a:pt x="3206" y="7512"/>
                  </a:lnTo>
                  <a:lnTo>
                    <a:pt x="3206" y="1073"/>
                  </a:lnTo>
                  <a:lnTo>
                    <a:pt x="1"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44"/>
            <p:cNvSpPr/>
            <p:nvPr/>
          </p:nvSpPr>
          <p:spPr>
            <a:xfrm>
              <a:off x="3596989" y="3983851"/>
              <a:ext cx="308711" cy="167713"/>
            </a:xfrm>
            <a:custGeom>
              <a:avLst/>
              <a:gdLst/>
              <a:ahLst/>
              <a:cxnLst/>
              <a:rect l="l" t="t" r="r" b="b"/>
              <a:pathLst>
                <a:path w="11775" h="6397" extrusionOk="0">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44"/>
            <p:cNvSpPr/>
            <p:nvPr/>
          </p:nvSpPr>
          <p:spPr>
            <a:xfrm>
              <a:off x="3596989" y="3983851"/>
              <a:ext cx="70289" cy="163073"/>
            </a:xfrm>
            <a:custGeom>
              <a:avLst/>
              <a:gdLst/>
              <a:ahLst/>
              <a:cxnLst/>
              <a:rect l="l" t="t" r="r" b="b"/>
              <a:pathLst>
                <a:path w="2681" h="6220" extrusionOk="0">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44"/>
            <p:cNvSpPr/>
            <p:nvPr/>
          </p:nvSpPr>
          <p:spPr>
            <a:xfrm>
              <a:off x="3751357" y="3983851"/>
              <a:ext cx="84158" cy="167713"/>
            </a:xfrm>
            <a:custGeom>
              <a:avLst/>
              <a:gdLst/>
              <a:ahLst/>
              <a:cxnLst/>
              <a:rect l="l" t="t" r="r" b="b"/>
              <a:pathLst>
                <a:path w="3210" h="6397" extrusionOk="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44"/>
            <p:cNvSpPr/>
            <p:nvPr/>
          </p:nvSpPr>
          <p:spPr>
            <a:xfrm>
              <a:off x="3680911" y="3813018"/>
              <a:ext cx="144354" cy="171331"/>
            </a:xfrm>
            <a:custGeom>
              <a:avLst/>
              <a:gdLst/>
              <a:ahLst/>
              <a:cxnLst/>
              <a:rect l="l" t="t" r="r" b="b"/>
              <a:pathLst>
                <a:path w="5506" h="6535" extrusionOk="0">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44"/>
            <p:cNvSpPr/>
            <p:nvPr/>
          </p:nvSpPr>
          <p:spPr>
            <a:xfrm>
              <a:off x="3711769" y="3842958"/>
              <a:ext cx="81510" cy="78102"/>
            </a:xfrm>
            <a:custGeom>
              <a:avLst/>
              <a:gdLst/>
              <a:ahLst/>
              <a:cxnLst/>
              <a:rect l="l" t="t" r="r" b="b"/>
              <a:pathLst>
                <a:path w="3109" h="2979" extrusionOk="0">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44"/>
            <p:cNvSpPr/>
            <p:nvPr/>
          </p:nvSpPr>
          <p:spPr>
            <a:xfrm>
              <a:off x="3577902" y="3964109"/>
              <a:ext cx="346962" cy="207302"/>
            </a:xfrm>
            <a:custGeom>
              <a:avLst/>
              <a:gdLst/>
              <a:ahLst/>
              <a:cxnLst/>
              <a:rect l="l" t="t" r="r" b="b"/>
              <a:pathLst>
                <a:path w="13234" h="7907" extrusionOk="0">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2" name="Google Shape;12872;p44"/>
          <p:cNvGrpSpPr/>
          <p:nvPr/>
        </p:nvGrpSpPr>
        <p:grpSpPr>
          <a:xfrm>
            <a:off x="2021375" y="2602872"/>
            <a:ext cx="408983" cy="434246"/>
            <a:chOff x="1783865" y="1516522"/>
            <a:chExt cx="337000" cy="357816"/>
          </a:xfrm>
        </p:grpSpPr>
        <p:sp>
          <p:nvSpPr>
            <p:cNvPr id="12873" name="Google Shape;12873;p44"/>
            <p:cNvSpPr/>
            <p:nvPr/>
          </p:nvSpPr>
          <p:spPr>
            <a:xfrm>
              <a:off x="1917260" y="1808979"/>
              <a:ext cx="70210" cy="60117"/>
            </a:xfrm>
            <a:custGeom>
              <a:avLst/>
              <a:gdLst/>
              <a:ahLst/>
              <a:cxnLst/>
              <a:rect l="l" t="t" r="r" b="b"/>
              <a:pathLst>
                <a:path w="2678" h="2293" extrusionOk="0">
                  <a:moveTo>
                    <a:pt x="1" y="0"/>
                  </a:moveTo>
                  <a:lnTo>
                    <a:pt x="1" y="2293"/>
                  </a:lnTo>
                  <a:lnTo>
                    <a:pt x="2677" y="2293"/>
                  </a:lnTo>
                  <a:lnTo>
                    <a:pt x="2677"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44"/>
            <p:cNvSpPr/>
            <p:nvPr/>
          </p:nvSpPr>
          <p:spPr>
            <a:xfrm>
              <a:off x="1917260" y="1808979"/>
              <a:ext cx="70210" cy="30019"/>
            </a:xfrm>
            <a:custGeom>
              <a:avLst/>
              <a:gdLst/>
              <a:ahLst/>
              <a:cxnLst/>
              <a:rect l="l" t="t" r="r" b="b"/>
              <a:pathLst>
                <a:path w="2678" h="1145" extrusionOk="0">
                  <a:moveTo>
                    <a:pt x="1" y="0"/>
                  </a:moveTo>
                  <a:lnTo>
                    <a:pt x="1" y="1145"/>
                  </a:lnTo>
                  <a:lnTo>
                    <a:pt x="2677" y="1145"/>
                  </a:lnTo>
                  <a:lnTo>
                    <a:pt x="267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44"/>
            <p:cNvSpPr/>
            <p:nvPr/>
          </p:nvSpPr>
          <p:spPr>
            <a:xfrm>
              <a:off x="1875784" y="1521268"/>
              <a:ext cx="153268" cy="303022"/>
            </a:xfrm>
            <a:custGeom>
              <a:avLst/>
              <a:gdLst/>
              <a:ahLst/>
              <a:cxnLst/>
              <a:rect l="l" t="t" r="r" b="b"/>
              <a:pathLst>
                <a:path w="5846" h="11558" extrusionOk="0">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44"/>
            <p:cNvSpPr/>
            <p:nvPr/>
          </p:nvSpPr>
          <p:spPr>
            <a:xfrm>
              <a:off x="1875784" y="1806802"/>
              <a:ext cx="153268" cy="17487"/>
            </a:xfrm>
            <a:custGeom>
              <a:avLst/>
              <a:gdLst/>
              <a:ahLst/>
              <a:cxnLst/>
              <a:rect l="l" t="t" r="r" b="b"/>
              <a:pathLst>
                <a:path w="5846" h="667" extrusionOk="0">
                  <a:moveTo>
                    <a:pt x="0" y="0"/>
                  </a:moveTo>
                  <a:lnTo>
                    <a:pt x="0" y="666"/>
                  </a:lnTo>
                  <a:lnTo>
                    <a:pt x="5846" y="666"/>
                  </a:lnTo>
                  <a:lnTo>
                    <a:pt x="5846"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44"/>
            <p:cNvSpPr/>
            <p:nvPr/>
          </p:nvSpPr>
          <p:spPr>
            <a:xfrm>
              <a:off x="1875784" y="1620317"/>
              <a:ext cx="102091" cy="78443"/>
            </a:xfrm>
            <a:custGeom>
              <a:avLst/>
              <a:gdLst/>
              <a:ahLst/>
              <a:cxnLst/>
              <a:rect l="l" t="t" r="r" b="b"/>
              <a:pathLst>
                <a:path w="3894" h="2992" extrusionOk="0">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44"/>
            <p:cNvSpPr/>
            <p:nvPr/>
          </p:nvSpPr>
          <p:spPr>
            <a:xfrm>
              <a:off x="1914035" y="1604351"/>
              <a:ext cx="115016" cy="62083"/>
            </a:xfrm>
            <a:custGeom>
              <a:avLst/>
              <a:gdLst/>
              <a:ahLst/>
              <a:cxnLst/>
              <a:rect l="l" t="t" r="r" b="b"/>
              <a:pathLst>
                <a:path w="4387" h="2368" extrusionOk="0">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44"/>
            <p:cNvSpPr/>
            <p:nvPr/>
          </p:nvSpPr>
          <p:spPr>
            <a:xfrm>
              <a:off x="1914035" y="1572156"/>
              <a:ext cx="38382" cy="80829"/>
            </a:xfrm>
            <a:custGeom>
              <a:avLst/>
              <a:gdLst/>
              <a:ahLst/>
              <a:cxnLst/>
              <a:rect l="l" t="t" r="r" b="b"/>
              <a:pathLst>
                <a:path w="1464" h="3083" extrusionOk="0">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44"/>
            <p:cNvSpPr/>
            <p:nvPr/>
          </p:nvSpPr>
          <p:spPr>
            <a:xfrm>
              <a:off x="1952391" y="1572156"/>
              <a:ext cx="38304" cy="76555"/>
            </a:xfrm>
            <a:custGeom>
              <a:avLst/>
              <a:gdLst/>
              <a:ahLst/>
              <a:cxnLst/>
              <a:rect l="l" t="t" r="r" b="b"/>
              <a:pathLst>
                <a:path w="1461" h="2920" extrusionOk="0">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44"/>
            <p:cNvSpPr/>
            <p:nvPr/>
          </p:nvSpPr>
          <p:spPr>
            <a:xfrm>
              <a:off x="1990669" y="1572156"/>
              <a:ext cx="38382" cy="68506"/>
            </a:xfrm>
            <a:custGeom>
              <a:avLst/>
              <a:gdLst/>
              <a:ahLst/>
              <a:cxnLst/>
              <a:rect l="l" t="t" r="r" b="b"/>
              <a:pathLst>
                <a:path w="1464" h="2613" extrusionOk="0">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44"/>
            <p:cNvSpPr/>
            <p:nvPr/>
          </p:nvSpPr>
          <p:spPr>
            <a:xfrm>
              <a:off x="1875784" y="1633793"/>
              <a:ext cx="88615" cy="51491"/>
            </a:xfrm>
            <a:custGeom>
              <a:avLst/>
              <a:gdLst/>
              <a:ahLst/>
              <a:cxnLst/>
              <a:rect l="l" t="t" r="r" b="b"/>
              <a:pathLst>
                <a:path w="3380" h="1964" extrusionOk="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44"/>
            <p:cNvSpPr/>
            <p:nvPr/>
          </p:nvSpPr>
          <p:spPr>
            <a:xfrm>
              <a:off x="1870462" y="1516522"/>
              <a:ext cx="163807" cy="357816"/>
            </a:xfrm>
            <a:custGeom>
              <a:avLst/>
              <a:gdLst/>
              <a:ahLst/>
              <a:cxnLst/>
              <a:rect l="l" t="t" r="r" b="b"/>
              <a:pathLst>
                <a:path w="6248" h="13648" extrusionOk="0">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44"/>
            <p:cNvSpPr/>
            <p:nvPr/>
          </p:nvSpPr>
          <p:spPr>
            <a:xfrm>
              <a:off x="1907192" y="1711476"/>
              <a:ext cx="57574" cy="48948"/>
            </a:xfrm>
            <a:custGeom>
              <a:avLst/>
              <a:gdLst/>
              <a:ahLst/>
              <a:cxnLst/>
              <a:rect l="l" t="t" r="r" b="b"/>
              <a:pathLst>
                <a:path w="2196" h="1867" extrusionOk="0">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44"/>
            <p:cNvSpPr/>
            <p:nvPr/>
          </p:nvSpPr>
          <p:spPr>
            <a:xfrm>
              <a:off x="1964740" y="1695168"/>
              <a:ext cx="32798" cy="65308"/>
            </a:xfrm>
            <a:custGeom>
              <a:avLst/>
              <a:gdLst/>
              <a:ahLst/>
              <a:cxnLst/>
              <a:rect l="l" t="t" r="r" b="b"/>
              <a:pathLst>
                <a:path w="1251" h="2491" extrusionOk="0">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44"/>
            <p:cNvSpPr/>
            <p:nvPr/>
          </p:nvSpPr>
          <p:spPr>
            <a:xfrm>
              <a:off x="2052962" y="1716011"/>
              <a:ext cx="67903" cy="10566"/>
            </a:xfrm>
            <a:custGeom>
              <a:avLst/>
              <a:gdLst/>
              <a:ahLst/>
              <a:cxnLst/>
              <a:rect l="l" t="t" r="r" b="b"/>
              <a:pathLst>
                <a:path w="2590" h="403" extrusionOk="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44"/>
            <p:cNvSpPr/>
            <p:nvPr/>
          </p:nvSpPr>
          <p:spPr>
            <a:xfrm>
              <a:off x="2052621" y="1768551"/>
              <a:ext cx="52881" cy="48686"/>
            </a:xfrm>
            <a:custGeom>
              <a:avLst/>
              <a:gdLst/>
              <a:ahLst/>
              <a:cxnLst/>
              <a:rect l="l" t="t" r="r" b="b"/>
              <a:pathLst>
                <a:path w="2017" h="1857" extrusionOk="0">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44"/>
            <p:cNvSpPr/>
            <p:nvPr/>
          </p:nvSpPr>
          <p:spPr>
            <a:xfrm>
              <a:off x="2052962" y="1621445"/>
              <a:ext cx="52750" cy="48738"/>
            </a:xfrm>
            <a:custGeom>
              <a:avLst/>
              <a:gdLst/>
              <a:ahLst/>
              <a:cxnLst/>
              <a:rect l="l" t="t" r="r" b="b"/>
              <a:pathLst>
                <a:path w="2012" h="1859" extrusionOk="0">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44"/>
            <p:cNvSpPr/>
            <p:nvPr/>
          </p:nvSpPr>
          <p:spPr>
            <a:xfrm>
              <a:off x="1783865" y="1712210"/>
              <a:ext cx="66094" cy="10487"/>
            </a:xfrm>
            <a:custGeom>
              <a:avLst/>
              <a:gdLst/>
              <a:ahLst/>
              <a:cxnLst/>
              <a:rect l="l" t="t" r="r" b="b"/>
              <a:pathLst>
                <a:path w="2521" h="400" extrusionOk="0">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44"/>
            <p:cNvSpPr/>
            <p:nvPr/>
          </p:nvSpPr>
          <p:spPr>
            <a:xfrm>
              <a:off x="1799019" y="1621445"/>
              <a:ext cx="53353" cy="48922"/>
            </a:xfrm>
            <a:custGeom>
              <a:avLst/>
              <a:gdLst/>
              <a:ahLst/>
              <a:cxnLst/>
              <a:rect l="l" t="t" r="r" b="b"/>
              <a:pathLst>
                <a:path w="2035" h="1866" extrusionOk="0">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44"/>
            <p:cNvSpPr/>
            <p:nvPr/>
          </p:nvSpPr>
          <p:spPr>
            <a:xfrm>
              <a:off x="1799229" y="1768446"/>
              <a:ext cx="53143" cy="48791"/>
            </a:xfrm>
            <a:custGeom>
              <a:avLst/>
              <a:gdLst/>
              <a:ahLst/>
              <a:cxnLst/>
              <a:rect l="l" t="t" r="r" b="b"/>
              <a:pathLst>
                <a:path w="2027" h="1861" extrusionOk="0">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2" name="Google Shape;12892;p44"/>
          <p:cNvGrpSpPr/>
          <p:nvPr/>
        </p:nvGrpSpPr>
        <p:grpSpPr>
          <a:xfrm>
            <a:off x="886793" y="3212338"/>
            <a:ext cx="438700" cy="359697"/>
            <a:chOff x="848975" y="2018719"/>
            <a:chExt cx="361487" cy="296389"/>
          </a:xfrm>
        </p:grpSpPr>
        <p:sp>
          <p:nvSpPr>
            <p:cNvPr id="12893" name="Google Shape;12893;p44"/>
            <p:cNvSpPr/>
            <p:nvPr/>
          </p:nvSpPr>
          <p:spPr>
            <a:xfrm>
              <a:off x="907073" y="2154787"/>
              <a:ext cx="247100" cy="155077"/>
            </a:xfrm>
            <a:custGeom>
              <a:avLst/>
              <a:gdLst/>
              <a:ahLst/>
              <a:cxnLst/>
              <a:rect l="l" t="t" r="r" b="b"/>
              <a:pathLst>
                <a:path w="9425" h="5915" extrusionOk="0">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44"/>
            <p:cNvSpPr/>
            <p:nvPr/>
          </p:nvSpPr>
          <p:spPr>
            <a:xfrm>
              <a:off x="1139046" y="2154787"/>
              <a:ext cx="15127" cy="136095"/>
            </a:xfrm>
            <a:custGeom>
              <a:avLst/>
              <a:gdLst/>
              <a:ahLst/>
              <a:cxnLst/>
              <a:rect l="l" t="t" r="r" b="b"/>
              <a:pathLst>
                <a:path w="577" h="5191" extrusionOk="0">
                  <a:moveTo>
                    <a:pt x="0" y="1"/>
                  </a:moveTo>
                  <a:lnTo>
                    <a:pt x="0" y="5191"/>
                  </a:lnTo>
                  <a:cubicBezTo>
                    <a:pt x="366" y="4995"/>
                    <a:pt x="576" y="4770"/>
                    <a:pt x="576" y="4528"/>
                  </a:cubicBezTo>
                  <a:lnTo>
                    <a:pt x="576"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44"/>
            <p:cNvSpPr/>
            <p:nvPr/>
          </p:nvSpPr>
          <p:spPr>
            <a:xfrm>
              <a:off x="907073" y="2145480"/>
              <a:ext cx="247100" cy="59199"/>
            </a:xfrm>
            <a:custGeom>
              <a:avLst/>
              <a:gdLst/>
              <a:ahLst/>
              <a:cxnLst/>
              <a:rect l="l" t="t" r="r" b="b"/>
              <a:pathLst>
                <a:path w="9425" h="2258" extrusionOk="0">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44"/>
            <p:cNvSpPr/>
            <p:nvPr/>
          </p:nvSpPr>
          <p:spPr>
            <a:xfrm>
              <a:off x="1139046" y="2145480"/>
              <a:ext cx="15127" cy="40296"/>
            </a:xfrm>
            <a:custGeom>
              <a:avLst/>
              <a:gdLst/>
              <a:ahLst/>
              <a:cxnLst/>
              <a:rect l="l" t="t" r="r" b="b"/>
              <a:pathLst>
                <a:path w="577" h="1537" extrusionOk="0">
                  <a:moveTo>
                    <a:pt x="0" y="1"/>
                  </a:moveTo>
                  <a:lnTo>
                    <a:pt x="0" y="1536"/>
                  </a:lnTo>
                  <a:cubicBezTo>
                    <a:pt x="366" y="1337"/>
                    <a:pt x="576" y="1113"/>
                    <a:pt x="576" y="874"/>
                  </a:cubicBezTo>
                  <a:lnTo>
                    <a:pt x="576" y="1"/>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44"/>
            <p:cNvSpPr/>
            <p:nvPr/>
          </p:nvSpPr>
          <p:spPr>
            <a:xfrm>
              <a:off x="907073" y="2109221"/>
              <a:ext cx="247100" cy="72649"/>
            </a:xfrm>
            <a:custGeom>
              <a:avLst/>
              <a:gdLst/>
              <a:ahLst/>
              <a:cxnLst/>
              <a:rect l="l" t="t" r="r" b="b"/>
              <a:pathLst>
                <a:path w="9425" h="2771" extrusionOk="0">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44"/>
            <p:cNvSpPr/>
            <p:nvPr/>
          </p:nvSpPr>
          <p:spPr>
            <a:xfrm>
              <a:off x="1011131" y="2109221"/>
              <a:ext cx="143043" cy="72649"/>
            </a:xfrm>
            <a:custGeom>
              <a:avLst/>
              <a:gdLst/>
              <a:ahLst/>
              <a:cxnLst/>
              <a:rect l="l" t="t" r="r" b="b"/>
              <a:pathLst>
                <a:path w="5456" h="2771" extrusionOk="0">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44"/>
            <p:cNvSpPr/>
            <p:nvPr/>
          </p:nvSpPr>
          <p:spPr>
            <a:xfrm>
              <a:off x="1043509" y="2126971"/>
              <a:ext cx="18536" cy="18536"/>
            </a:xfrm>
            <a:custGeom>
              <a:avLst/>
              <a:gdLst/>
              <a:ahLst/>
              <a:cxnLst/>
              <a:rect l="l" t="t" r="r" b="b"/>
              <a:pathLst>
                <a:path w="707" h="707" extrusionOk="0">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44"/>
            <p:cNvSpPr/>
            <p:nvPr/>
          </p:nvSpPr>
          <p:spPr>
            <a:xfrm>
              <a:off x="999175" y="2126971"/>
              <a:ext cx="18457" cy="18536"/>
            </a:xfrm>
            <a:custGeom>
              <a:avLst/>
              <a:gdLst/>
              <a:ahLst/>
              <a:cxnLst/>
              <a:rect l="l" t="t" r="r" b="b"/>
              <a:pathLst>
                <a:path w="704" h="707" extrusionOk="0">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44"/>
            <p:cNvSpPr/>
            <p:nvPr/>
          </p:nvSpPr>
          <p:spPr>
            <a:xfrm>
              <a:off x="888695" y="2018719"/>
              <a:ext cx="283778" cy="296389"/>
            </a:xfrm>
            <a:custGeom>
              <a:avLst/>
              <a:gdLst/>
              <a:ahLst/>
              <a:cxnLst/>
              <a:rect l="l" t="t" r="r" b="b"/>
              <a:pathLst>
                <a:path w="10824" h="11305" extrusionOk="0">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44"/>
            <p:cNvSpPr/>
            <p:nvPr/>
          </p:nvSpPr>
          <p:spPr>
            <a:xfrm>
              <a:off x="883215" y="2059460"/>
              <a:ext cx="42970" cy="55057"/>
            </a:xfrm>
            <a:custGeom>
              <a:avLst/>
              <a:gdLst/>
              <a:ahLst/>
              <a:cxnLst/>
              <a:rect l="l" t="t" r="r" b="b"/>
              <a:pathLst>
                <a:path w="1639" h="2100" extrusionOk="0">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44"/>
            <p:cNvSpPr/>
            <p:nvPr/>
          </p:nvSpPr>
          <p:spPr>
            <a:xfrm>
              <a:off x="848975" y="2099521"/>
              <a:ext cx="59828" cy="29704"/>
            </a:xfrm>
            <a:custGeom>
              <a:avLst/>
              <a:gdLst/>
              <a:ahLst/>
              <a:cxnLst/>
              <a:rect l="l" t="t" r="r" b="b"/>
              <a:pathLst>
                <a:path w="2282" h="1133" extrusionOk="0">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44"/>
            <p:cNvSpPr/>
            <p:nvPr/>
          </p:nvSpPr>
          <p:spPr>
            <a:xfrm>
              <a:off x="1135035" y="2059460"/>
              <a:ext cx="42970" cy="55004"/>
            </a:xfrm>
            <a:custGeom>
              <a:avLst/>
              <a:gdLst/>
              <a:ahLst/>
              <a:cxnLst/>
              <a:rect l="l" t="t" r="r" b="b"/>
              <a:pathLst>
                <a:path w="1639" h="2098" extrusionOk="0">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44"/>
            <p:cNvSpPr/>
            <p:nvPr/>
          </p:nvSpPr>
          <p:spPr>
            <a:xfrm>
              <a:off x="1150713" y="2099573"/>
              <a:ext cx="59750" cy="29678"/>
            </a:xfrm>
            <a:custGeom>
              <a:avLst/>
              <a:gdLst/>
              <a:ahLst/>
              <a:cxnLst/>
              <a:rect l="l" t="t" r="r" b="b"/>
              <a:pathLst>
                <a:path w="2279" h="1132" extrusionOk="0">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6" name="Google Shape;12906;p44"/>
          <p:cNvGrpSpPr/>
          <p:nvPr/>
        </p:nvGrpSpPr>
        <p:grpSpPr>
          <a:xfrm>
            <a:off x="3592940" y="3206992"/>
            <a:ext cx="454959" cy="370611"/>
            <a:chOff x="3078826" y="2014314"/>
            <a:chExt cx="374884" cy="305381"/>
          </a:xfrm>
        </p:grpSpPr>
        <p:sp>
          <p:nvSpPr>
            <p:cNvPr id="12907" name="Google Shape;12907;p44"/>
            <p:cNvSpPr/>
            <p:nvPr/>
          </p:nvSpPr>
          <p:spPr>
            <a:xfrm>
              <a:off x="3217831" y="2174267"/>
              <a:ext cx="65727" cy="65727"/>
            </a:xfrm>
            <a:custGeom>
              <a:avLst/>
              <a:gdLst/>
              <a:ahLst/>
              <a:cxnLst/>
              <a:rect l="l" t="t" r="r" b="b"/>
              <a:pathLst>
                <a:path w="2507" h="2507" extrusionOk="0">
                  <a:moveTo>
                    <a:pt x="1884" y="0"/>
                  </a:moveTo>
                  <a:lnTo>
                    <a:pt x="0" y="1883"/>
                  </a:lnTo>
                  <a:lnTo>
                    <a:pt x="620" y="2506"/>
                  </a:lnTo>
                  <a:lnTo>
                    <a:pt x="2507" y="619"/>
                  </a:lnTo>
                  <a:lnTo>
                    <a:pt x="1884"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44"/>
            <p:cNvSpPr/>
            <p:nvPr/>
          </p:nvSpPr>
          <p:spPr>
            <a:xfrm>
              <a:off x="3217831" y="2203893"/>
              <a:ext cx="36023" cy="36101"/>
            </a:xfrm>
            <a:custGeom>
              <a:avLst/>
              <a:gdLst/>
              <a:ahLst/>
              <a:cxnLst/>
              <a:rect l="l" t="t" r="r" b="b"/>
              <a:pathLst>
                <a:path w="1374" h="1377" extrusionOk="0">
                  <a:moveTo>
                    <a:pt x="754" y="0"/>
                  </a:moveTo>
                  <a:lnTo>
                    <a:pt x="0" y="753"/>
                  </a:lnTo>
                  <a:lnTo>
                    <a:pt x="620" y="1376"/>
                  </a:lnTo>
                  <a:lnTo>
                    <a:pt x="1373" y="623"/>
                  </a:lnTo>
                  <a:lnTo>
                    <a:pt x="754"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44"/>
            <p:cNvSpPr/>
            <p:nvPr/>
          </p:nvSpPr>
          <p:spPr>
            <a:xfrm>
              <a:off x="3143400" y="2209189"/>
              <a:ext cx="105211" cy="105237"/>
            </a:xfrm>
            <a:custGeom>
              <a:avLst/>
              <a:gdLst/>
              <a:ahLst/>
              <a:cxnLst/>
              <a:rect l="l" t="t" r="r" b="b"/>
              <a:pathLst>
                <a:path w="4013" h="4014" extrusionOk="0">
                  <a:moveTo>
                    <a:pt x="2988" y="1"/>
                  </a:moveTo>
                  <a:lnTo>
                    <a:pt x="0" y="2989"/>
                  </a:lnTo>
                  <a:lnTo>
                    <a:pt x="1021" y="4014"/>
                  </a:lnTo>
                  <a:lnTo>
                    <a:pt x="4013" y="1022"/>
                  </a:lnTo>
                  <a:lnTo>
                    <a:pt x="298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44"/>
            <p:cNvSpPr/>
            <p:nvPr/>
          </p:nvSpPr>
          <p:spPr>
            <a:xfrm>
              <a:off x="3237101" y="2019584"/>
              <a:ext cx="201036" cy="201141"/>
            </a:xfrm>
            <a:custGeom>
              <a:avLst/>
              <a:gdLst/>
              <a:ahLst/>
              <a:cxnLst/>
              <a:rect l="l" t="t" r="r" b="b"/>
              <a:pathLst>
                <a:path w="7668" h="7672" extrusionOk="0">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44"/>
            <p:cNvSpPr/>
            <p:nvPr/>
          </p:nvSpPr>
          <p:spPr>
            <a:xfrm>
              <a:off x="3227243" y="2019557"/>
              <a:ext cx="186223" cy="176470"/>
            </a:xfrm>
            <a:custGeom>
              <a:avLst/>
              <a:gdLst/>
              <a:ahLst/>
              <a:cxnLst/>
              <a:rect l="l" t="t" r="r" b="b"/>
              <a:pathLst>
                <a:path w="7103" h="6731" extrusionOk="0">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44"/>
            <p:cNvSpPr/>
            <p:nvPr/>
          </p:nvSpPr>
          <p:spPr>
            <a:xfrm>
              <a:off x="3252779" y="2042839"/>
              <a:ext cx="162208" cy="154605"/>
            </a:xfrm>
            <a:custGeom>
              <a:avLst/>
              <a:gdLst/>
              <a:ahLst/>
              <a:cxnLst/>
              <a:rect l="l" t="t" r="r" b="b"/>
              <a:pathLst>
                <a:path w="6187" h="5897" extrusionOk="0">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44"/>
            <p:cNvSpPr/>
            <p:nvPr/>
          </p:nvSpPr>
          <p:spPr>
            <a:xfrm>
              <a:off x="3275379" y="2057835"/>
              <a:ext cx="148706" cy="139608"/>
            </a:xfrm>
            <a:custGeom>
              <a:avLst/>
              <a:gdLst/>
              <a:ahLst/>
              <a:cxnLst/>
              <a:rect l="l" t="t" r="r" b="b"/>
              <a:pathLst>
                <a:path w="5672" h="5325" extrusionOk="0">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44"/>
            <p:cNvSpPr/>
            <p:nvPr/>
          </p:nvSpPr>
          <p:spPr>
            <a:xfrm>
              <a:off x="3086508" y="2019531"/>
              <a:ext cx="142256" cy="148286"/>
            </a:xfrm>
            <a:custGeom>
              <a:avLst/>
              <a:gdLst/>
              <a:ahLst/>
              <a:cxnLst/>
              <a:rect l="l" t="t" r="r" b="b"/>
              <a:pathLst>
                <a:path w="5426" h="5656" extrusionOk="0">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44"/>
            <p:cNvSpPr/>
            <p:nvPr/>
          </p:nvSpPr>
          <p:spPr>
            <a:xfrm>
              <a:off x="3137501" y="2014314"/>
              <a:ext cx="316209" cy="305381"/>
            </a:xfrm>
            <a:custGeom>
              <a:avLst/>
              <a:gdLst/>
              <a:ahLst/>
              <a:cxnLst/>
              <a:rect l="l" t="t" r="r" b="b"/>
              <a:pathLst>
                <a:path w="12061" h="11648" extrusionOk="0">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44"/>
            <p:cNvSpPr/>
            <p:nvPr/>
          </p:nvSpPr>
          <p:spPr>
            <a:xfrm>
              <a:off x="3255139" y="2037595"/>
              <a:ext cx="173035" cy="165065"/>
            </a:xfrm>
            <a:custGeom>
              <a:avLst/>
              <a:gdLst/>
              <a:ahLst/>
              <a:cxnLst/>
              <a:rect l="l" t="t" r="r" b="b"/>
              <a:pathLst>
                <a:path w="6600" h="6296" extrusionOk="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44"/>
            <p:cNvSpPr/>
            <p:nvPr/>
          </p:nvSpPr>
          <p:spPr>
            <a:xfrm>
              <a:off x="3078826" y="2014366"/>
              <a:ext cx="166560" cy="158721"/>
            </a:xfrm>
            <a:custGeom>
              <a:avLst/>
              <a:gdLst/>
              <a:ahLst/>
              <a:cxnLst/>
              <a:rect l="l" t="t" r="r" b="b"/>
              <a:pathLst>
                <a:path w="6353" h="6054" extrusionOk="0">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44"/>
            <p:cNvSpPr/>
            <p:nvPr/>
          </p:nvSpPr>
          <p:spPr>
            <a:xfrm>
              <a:off x="3141014" y="2066198"/>
              <a:ext cx="31356" cy="53405"/>
            </a:xfrm>
            <a:custGeom>
              <a:avLst/>
              <a:gdLst/>
              <a:ahLst/>
              <a:cxnLst/>
              <a:rect l="l" t="t" r="r" b="b"/>
              <a:pathLst>
                <a:path w="1196" h="2037" extrusionOk="0">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44"/>
            <p:cNvSpPr/>
            <p:nvPr/>
          </p:nvSpPr>
          <p:spPr>
            <a:xfrm>
              <a:off x="3143872" y="2049970"/>
              <a:ext cx="17959" cy="15468"/>
            </a:xfrm>
            <a:custGeom>
              <a:avLst/>
              <a:gdLst/>
              <a:ahLst/>
              <a:cxnLst/>
              <a:rect l="l" t="t" r="r" b="b"/>
              <a:pathLst>
                <a:path w="685" h="590" extrusionOk="0">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0" name="Google Shape;12920;p44"/>
          <p:cNvGrpSpPr/>
          <p:nvPr/>
        </p:nvGrpSpPr>
        <p:grpSpPr>
          <a:xfrm>
            <a:off x="4141920" y="3721928"/>
            <a:ext cx="436187" cy="434851"/>
            <a:chOff x="3531183" y="2438618"/>
            <a:chExt cx="359416" cy="358315"/>
          </a:xfrm>
        </p:grpSpPr>
        <p:sp>
          <p:nvSpPr>
            <p:cNvPr id="12921" name="Google Shape;12921;p44"/>
            <p:cNvSpPr/>
            <p:nvPr/>
          </p:nvSpPr>
          <p:spPr>
            <a:xfrm>
              <a:off x="3653671" y="2571672"/>
              <a:ext cx="216032" cy="204890"/>
            </a:xfrm>
            <a:custGeom>
              <a:avLst/>
              <a:gdLst/>
              <a:ahLst/>
              <a:cxnLst/>
              <a:rect l="l" t="t" r="r" b="b"/>
              <a:pathLst>
                <a:path w="8240" h="7815" extrusionOk="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44"/>
            <p:cNvSpPr/>
            <p:nvPr/>
          </p:nvSpPr>
          <p:spPr>
            <a:xfrm>
              <a:off x="3714810" y="2571672"/>
              <a:ext cx="154788" cy="160556"/>
            </a:xfrm>
            <a:custGeom>
              <a:avLst/>
              <a:gdLst/>
              <a:ahLst/>
              <a:cxnLst/>
              <a:rect l="l" t="t" r="r" b="b"/>
              <a:pathLst>
                <a:path w="5904" h="6124" extrusionOk="0">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44"/>
            <p:cNvSpPr/>
            <p:nvPr/>
          </p:nvSpPr>
          <p:spPr>
            <a:xfrm>
              <a:off x="3789740" y="2696965"/>
              <a:ext cx="79859" cy="79596"/>
            </a:xfrm>
            <a:custGeom>
              <a:avLst/>
              <a:gdLst/>
              <a:ahLst/>
              <a:cxnLst/>
              <a:rect l="l" t="t" r="r" b="b"/>
              <a:pathLst>
                <a:path w="3046" h="3036" extrusionOk="0">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44"/>
            <p:cNvSpPr/>
            <p:nvPr/>
          </p:nvSpPr>
          <p:spPr>
            <a:xfrm>
              <a:off x="3798182" y="2705145"/>
              <a:ext cx="86623" cy="86518"/>
            </a:xfrm>
            <a:custGeom>
              <a:avLst/>
              <a:gdLst/>
              <a:ahLst/>
              <a:cxnLst/>
              <a:rect l="l" t="t" r="r" b="b"/>
              <a:pathLst>
                <a:path w="3304" h="3300" extrusionOk="0">
                  <a:moveTo>
                    <a:pt x="2384" y="0"/>
                  </a:moveTo>
                  <a:lnTo>
                    <a:pt x="0" y="2383"/>
                  </a:lnTo>
                  <a:lnTo>
                    <a:pt x="920" y="3299"/>
                  </a:lnTo>
                  <a:lnTo>
                    <a:pt x="3303" y="920"/>
                  </a:lnTo>
                  <a:lnTo>
                    <a:pt x="238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44"/>
            <p:cNvSpPr/>
            <p:nvPr/>
          </p:nvSpPr>
          <p:spPr>
            <a:xfrm>
              <a:off x="3847549" y="2705145"/>
              <a:ext cx="37255" cy="37150"/>
            </a:xfrm>
            <a:custGeom>
              <a:avLst/>
              <a:gdLst/>
              <a:ahLst/>
              <a:cxnLst/>
              <a:rect l="l" t="t" r="r" b="b"/>
              <a:pathLst>
                <a:path w="1421" h="1417" extrusionOk="0">
                  <a:moveTo>
                    <a:pt x="501" y="0"/>
                  </a:moveTo>
                  <a:lnTo>
                    <a:pt x="1" y="496"/>
                  </a:lnTo>
                  <a:lnTo>
                    <a:pt x="921" y="1416"/>
                  </a:lnTo>
                  <a:lnTo>
                    <a:pt x="1420" y="920"/>
                  </a:lnTo>
                  <a:lnTo>
                    <a:pt x="501"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44"/>
            <p:cNvSpPr/>
            <p:nvPr/>
          </p:nvSpPr>
          <p:spPr>
            <a:xfrm>
              <a:off x="3551973" y="2458937"/>
              <a:ext cx="215954" cy="204968"/>
            </a:xfrm>
            <a:custGeom>
              <a:avLst/>
              <a:gdLst/>
              <a:ahLst/>
              <a:cxnLst/>
              <a:rect l="l" t="t" r="r" b="b"/>
              <a:pathLst>
                <a:path w="8237" h="7818" extrusionOk="0">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44"/>
            <p:cNvSpPr/>
            <p:nvPr/>
          </p:nvSpPr>
          <p:spPr>
            <a:xfrm>
              <a:off x="3551973" y="2503349"/>
              <a:ext cx="154893" cy="160530"/>
            </a:xfrm>
            <a:custGeom>
              <a:avLst/>
              <a:gdLst/>
              <a:ahLst/>
              <a:cxnLst/>
              <a:rect l="l" t="t" r="r" b="b"/>
              <a:pathLst>
                <a:path w="5908" h="6123" extrusionOk="0">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44"/>
            <p:cNvSpPr/>
            <p:nvPr/>
          </p:nvSpPr>
          <p:spPr>
            <a:xfrm>
              <a:off x="3551973" y="2458937"/>
              <a:ext cx="79963" cy="79675"/>
            </a:xfrm>
            <a:custGeom>
              <a:avLst/>
              <a:gdLst/>
              <a:ahLst/>
              <a:cxnLst/>
              <a:rect l="l" t="t" r="r" b="b"/>
              <a:pathLst>
                <a:path w="3050" h="3039" extrusionOk="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44"/>
            <p:cNvSpPr/>
            <p:nvPr/>
          </p:nvSpPr>
          <p:spPr>
            <a:xfrm>
              <a:off x="3536872" y="2443835"/>
              <a:ext cx="86623" cy="86623"/>
            </a:xfrm>
            <a:custGeom>
              <a:avLst/>
              <a:gdLst/>
              <a:ahLst/>
              <a:cxnLst/>
              <a:rect l="l" t="t" r="r" b="b"/>
              <a:pathLst>
                <a:path w="3304" h="3304" extrusionOk="0">
                  <a:moveTo>
                    <a:pt x="2384" y="0"/>
                  </a:moveTo>
                  <a:lnTo>
                    <a:pt x="0" y="2383"/>
                  </a:lnTo>
                  <a:lnTo>
                    <a:pt x="920" y="3303"/>
                  </a:lnTo>
                  <a:lnTo>
                    <a:pt x="3303" y="920"/>
                  </a:lnTo>
                  <a:lnTo>
                    <a:pt x="2384"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44"/>
            <p:cNvSpPr/>
            <p:nvPr/>
          </p:nvSpPr>
          <p:spPr>
            <a:xfrm>
              <a:off x="3536872" y="2493203"/>
              <a:ext cx="37150" cy="37255"/>
            </a:xfrm>
            <a:custGeom>
              <a:avLst/>
              <a:gdLst/>
              <a:ahLst/>
              <a:cxnLst/>
              <a:rect l="l" t="t" r="r" b="b"/>
              <a:pathLst>
                <a:path w="1417" h="1421" extrusionOk="0">
                  <a:moveTo>
                    <a:pt x="500" y="0"/>
                  </a:moveTo>
                  <a:lnTo>
                    <a:pt x="0" y="500"/>
                  </a:lnTo>
                  <a:lnTo>
                    <a:pt x="920" y="1420"/>
                  </a:lnTo>
                  <a:lnTo>
                    <a:pt x="1417" y="920"/>
                  </a:lnTo>
                  <a:lnTo>
                    <a:pt x="500"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44"/>
            <p:cNvSpPr/>
            <p:nvPr/>
          </p:nvSpPr>
          <p:spPr>
            <a:xfrm>
              <a:off x="3663739" y="2458937"/>
              <a:ext cx="205860" cy="214852"/>
            </a:xfrm>
            <a:custGeom>
              <a:avLst/>
              <a:gdLst/>
              <a:ahLst/>
              <a:cxnLst/>
              <a:rect l="l" t="t" r="r" b="b"/>
              <a:pathLst>
                <a:path w="7852" h="8195" extrusionOk="0">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44"/>
            <p:cNvSpPr/>
            <p:nvPr/>
          </p:nvSpPr>
          <p:spPr>
            <a:xfrm>
              <a:off x="3790002" y="2459015"/>
              <a:ext cx="79596" cy="79885"/>
            </a:xfrm>
            <a:custGeom>
              <a:avLst/>
              <a:gdLst/>
              <a:ahLst/>
              <a:cxnLst/>
              <a:rect l="l" t="t" r="r" b="b"/>
              <a:pathLst>
                <a:path w="3036" h="3047" extrusionOk="0">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44"/>
            <p:cNvSpPr/>
            <p:nvPr/>
          </p:nvSpPr>
          <p:spPr>
            <a:xfrm>
              <a:off x="3663739" y="2459015"/>
              <a:ext cx="161526" cy="154893"/>
            </a:xfrm>
            <a:custGeom>
              <a:avLst/>
              <a:gdLst/>
              <a:ahLst/>
              <a:cxnLst/>
              <a:rect l="l" t="t" r="r" b="b"/>
              <a:pathLst>
                <a:path w="6161" h="5908" extrusionOk="0">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44"/>
            <p:cNvSpPr/>
            <p:nvPr/>
          </p:nvSpPr>
          <p:spPr>
            <a:xfrm>
              <a:off x="3798182" y="2443835"/>
              <a:ext cx="86518" cy="86623"/>
            </a:xfrm>
            <a:custGeom>
              <a:avLst/>
              <a:gdLst/>
              <a:ahLst/>
              <a:cxnLst/>
              <a:rect l="l" t="t" r="r" b="b"/>
              <a:pathLst>
                <a:path w="3300" h="3304" extrusionOk="0">
                  <a:moveTo>
                    <a:pt x="920" y="0"/>
                  </a:moveTo>
                  <a:lnTo>
                    <a:pt x="0" y="920"/>
                  </a:lnTo>
                  <a:lnTo>
                    <a:pt x="2384" y="3303"/>
                  </a:lnTo>
                  <a:lnTo>
                    <a:pt x="3300" y="2383"/>
                  </a:lnTo>
                  <a:lnTo>
                    <a:pt x="920"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44"/>
            <p:cNvSpPr/>
            <p:nvPr/>
          </p:nvSpPr>
          <p:spPr>
            <a:xfrm>
              <a:off x="3798182" y="2443835"/>
              <a:ext cx="37150" cy="37150"/>
            </a:xfrm>
            <a:custGeom>
              <a:avLst/>
              <a:gdLst/>
              <a:ahLst/>
              <a:cxnLst/>
              <a:rect l="l" t="t" r="r" b="b"/>
              <a:pathLst>
                <a:path w="1417" h="1417" extrusionOk="0">
                  <a:moveTo>
                    <a:pt x="920" y="0"/>
                  </a:moveTo>
                  <a:lnTo>
                    <a:pt x="0" y="920"/>
                  </a:lnTo>
                  <a:lnTo>
                    <a:pt x="500" y="1416"/>
                  </a:lnTo>
                  <a:lnTo>
                    <a:pt x="1417" y="500"/>
                  </a:lnTo>
                  <a:lnTo>
                    <a:pt x="9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44"/>
            <p:cNvSpPr/>
            <p:nvPr/>
          </p:nvSpPr>
          <p:spPr>
            <a:xfrm>
              <a:off x="3552052" y="2561709"/>
              <a:ext cx="205886" cy="214852"/>
            </a:xfrm>
            <a:custGeom>
              <a:avLst/>
              <a:gdLst/>
              <a:ahLst/>
              <a:cxnLst/>
              <a:rect l="l" t="t" r="r" b="b"/>
              <a:pathLst>
                <a:path w="7853" h="8195" extrusionOk="0">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44"/>
            <p:cNvSpPr/>
            <p:nvPr/>
          </p:nvSpPr>
          <p:spPr>
            <a:xfrm>
              <a:off x="3596412" y="2621773"/>
              <a:ext cx="161526" cy="154893"/>
            </a:xfrm>
            <a:custGeom>
              <a:avLst/>
              <a:gdLst/>
              <a:ahLst/>
              <a:cxnLst/>
              <a:rect l="l" t="t" r="r" b="b"/>
              <a:pathLst>
                <a:path w="6161" h="5908" extrusionOk="0">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44"/>
            <p:cNvSpPr/>
            <p:nvPr/>
          </p:nvSpPr>
          <p:spPr>
            <a:xfrm>
              <a:off x="3552052" y="2696782"/>
              <a:ext cx="79596" cy="79780"/>
            </a:xfrm>
            <a:custGeom>
              <a:avLst/>
              <a:gdLst/>
              <a:ahLst/>
              <a:cxnLst/>
              <a:rect l="l" t="t" r="r" b="b"/>
              <a:pathLst>
                <a:path w="3036" h="3043" extrusionOk="0">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44"/>
            <p:cNvSpPr/>
            <p:nvPr/>
          </p:nvSpPr>
          <p:spPr>
            <a:xfrm>
              <a:off x="3536872" y="2705145"/>
              <a:ext cx="86623" cy="86518"/>
            </a:xfrm>
            <a:custGeom>
              <a:avLst/>
              <a:gdLst/>
              <a:ahLst/>
              <a:cxnLst/>
              <a:rect l="l" t="t" r="r" b="b"/>
              <a:pathLst>
                <a:path w="3304" h="3300" extrusionOk="0">
                  <a:moveTo>
                    <a:pt x="920" y="0"/>
                  </a:moveTo>
                  <a:lnTo>
                    <a:pt x="0" y="920"/>
                  </a:lnTo>
                  <a:lnTo>
                    <a:pt x="2384" y="3299"/>
                  </a:lnTo>
                  <a:lnTo>
                    <a:pt x="3303" y="2383"/>
                  </a:lnTo>
                  <a:lnTo>
                    <a:pt x="920"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44"/>
            <p:cNvSpPr/>
            <p:nvPr/>
          </p:nvSpPr>
          <p:spPr>
            <a:xfrm>
              <a:off x="3586345" y="2754513"/>
              <a:ext cx="37150" cy="37150"/>
            </a:xfrm>
            <a:custGeom>
              <a:avLst/>
              <a:gdLst/>
              <a:ahLst/>
              <a:cxnLst/>
              <a:rect l="l" t="t" r="r" b="b"/>
              <a:pathLst>
                <a:path w="1417" h="1417" extrusionOk="0">
                  <a:moveTo>
                    <a:pt x="917" y="0"/>
                  </a:moveTo>
                  <a:lnTo>
                    <a:pt x="0" y="920"/>
                  </a:lnTo>
                  <a:lnTo>
                    <a:pt x="497" y="1416"/>
                  </a:lnTo>
                  <a:lnTo>
                    <a:pt x="1416" y="500"/>
                  </a:lnTo>
                  <a:lnTo>
                    <a:pt x="917" y="0"/>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44"/>
            <p:cNvSpPr/>
            <p:nvPr/>
          </p:nvSpPr>
          <p:spPr>
            <a:xfrm>
              <a:off x="3531183" y="2438618"/>
              <a:ext cx="359416" cy="358315"/>
            </a:xfrm>
            <a:custGeom>
              <a:avLst/>
              <a:gdLst/>
              <a:ahLst/>
              <a:cxnLst/>
              <a:rect l="l" t="t" r="r" b="b"/>
              <a:pathLst>
                <a:path w="13709" h="13667" extrusionOk="0">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2" name="Google Shape;12942;p44"/>
          <p:cNvGrpSpPr/>
          <p:nvPr/>
        </p:nvGrpSpPr>
        <p:grpSpPr>
          <a:xfrm>
            <a:off x="1465586" y="5453566"/>
            <a:ext cx="434819" cy="307549"/>
            <a:chOff x="1325898" y="3865479"/>
            <a:chExt cx="358288" cy="253418"/>
          </a:xfrm>
        </p:grpSpPr>
        <p:sp>
          <p:nvSpPr>
            <p:cNvPr id="12943" name="Google Shape;12943;p44"/>
            <p:cNvSpPr/>
            <p:nvPr/>
          </p:nvSpPr>
          <p:spPr>
            <a:xfrm>
              <a:off x="1442592" y="3870801"/>
              <a:ext cx="236377" cy="240021"/>
            </a:xfrm>
            <a:custGeom>
              <a:avLst/>
              <a:gdLst/>
              <a:ahLst/>
              <a:cxnLst/>
              <a:rect l="l" t="t" r="r" b="b"/>
              <a:pathLst>
                <a:path w="9016" h="9155" extrusionOk="0">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44"/>
            <p:cNvSpPr/>
            <p:nvPr/>
          </p:nvSpPr>
          <p:spPr>
            <a:xfrm>
              <a:off x="1442592" y="4073594"/>
              <a:ext cx="212073" cy="37229"/>
            </a:xfrm>
            <a:custGeom>
              <a:avLst/>
              <a:gdLst/>
              <a:ahLst/>
              <a:cxnLst/>
              <a:rect l="l" t="t" r="r" b="b"/>
              <a:pathLst>
                <a:path w="8089" h="1420" extrusionOk="0">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44"/>
            <p:cNvSpPr/>
            <p:nvPr/>
          </p:nvSpPr>
          <p:spPr>
            <a:xfrm>
              <a:off x="1442697" y="3967990"/>
              <a:ext cx="54611" cy="128413"/>
            </a:xfrm>
            <a:custGeom>
              <a:avLst/>
              <a:gdLst/>
              <a:ahLst/>
              <a:cxnLst/>
              <a:rect l="l" t="t" r="r" b="b"/>
              <a:pathLst>
                <a:path w="2083" h="4898" extrusionOk="0">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44"/>
            <p:cNvSpPr/>
            <p:nvPr/>
          </p:nvSpPr>
          <p:spPr>
            <a:xfrm>
              <a:off x="1416584" y="3958315"/>
              <a:ext cx="56997" cy="147762"/>
            </a:xfrm>
            <a:custGeom>
              <a:avLst/>
              <a:gdLst/>
              <a:ahLst/>
              <a:cxnLst/>
              <a:rect l="l" t="t" r="r" b="b"/>
              <a:pathLst>
                <a:path w="2174" h="5636" extrusionOk="0">
                  <a:moveTo>
                    <a:pt x="0" y="0"/>
                  </a:moveTo>
                  <a:lnTo>
                    <a:pt x="0" y="5636"/>
                  </a:lnTo>
                  <a:lnTo>
                    <a:pt x="2174" y="5636"/>
                  </a:lnTo>
                  <a:lnTo>
                    <a:pt x="2174" y="0"/>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44"/>
            <p:cNvSpPr/>
            <p:nvPr/>
          </p:nvSpPr>
          <p:spPr>
            <a:xfrm>
              <a:off x="1416584" y="4075193"/>
              <a:ext cx="56997" cy="30884"/>
            </a:xfrm>
            <a:custGeom>
              <a:avLst/>
              <a:gdLst/>
              <a:ahLst/>
              <a:cxnLst/>
              <a:rect l="l" t="t" r="r" b="b"/>
              <a:pathLst>
                <a:path w="2174" h="1178" extrusionOk="0">
                  <a:moveTo>
                    <a:pt x="0" y="1"/>
                  </a:moveTo>
                  <a:lnTo>
                    <a:pt x="0" y="1178"/>
                  </a:lnTo>
                  <a:lnTo>
                    <a:pt x="2174" y="1178"/>
                  </a:lnTo>
                  <a:lnTo>
                    <a:pt x="217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44"/>
            <p:cNvSpPr/>
            <p:nvPr/>
          </p:nvSpPr>
          <p:spPr>
            <a:xfrm>
              <a:off x="1331115" y="3950712"/>
              <a:ext cx="89664" cy="163073"/>
            </a:xfrm>
            <a:custGeom>
              <a:avLst/>
              <a:gdLst/>
              <a:ahLst/>
              <a:cxnLst/>
              <a:rect l="l" t="t" r="r" b="b"/>
              <a:pathLst>
                <a:path w="3420" h="6220" extrusionOk="0">
                  <a:moveTo>
                    <a:pt x="1" y="1"/>
                  </a:moveTo>
                  <a:lnTo>
                    <a:pt x="1" y="6219"/>
                  </a:lnTo>
                  <a:lnTo>
                    <a:pt x="3420" y="6219"/>
                  </a:lnTo>
                  <a:lnTo>
                    <a:pt x="342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44"/>
            <p:cNvSpPr/>
            <p:nvPr/>
          </p:nvSpPr>
          <p:spPr>
            <a:xfrm>
              <a:off x="1331115" y="4075193"/>
              <a:ext cx="89664" cy="38487"/>
            </a:xfrm>
            <a:custGeom>
              <a:avLst/>
              <a:gdLst/>
              <a:ahLst/>
              <a:cxnLst/>
              <a:rect l="l" t="t" r="r" b="b"/>
              <a:pathLst>
                <a:path w="3420" h="1468" extrusionOk="0">
                  <a:moveTo>
                    <a:pt x="1" y="1"/>
                  </a:moveTo>
                  <a:lnTo>
                    <a:pt x="1" y="1468"/>
                  </a:lnTo>
                  <a:lnTo>
                    <a:pt x="3420" y="1468"/>
                  </a:lnTo>
                  <a:lnTo>
                    <a:pt x="342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44"/>
            <p:cNvSpPr/>
            <p:nvPr/>
          </p:nvSpPr>
          <p:spPr>
            <a:xfrm>
              <a:off x="1325898" y="3865479"/>
              <a:ext cx="358288" cy="253418"/>
            </a:xfrm>
            <a:custGeom>
              <a:avLst/>
              <a:gdLst/>
              <a:ahLst/>
              <a:cxnLst/>
              <a:rect l="l" t="t" r="r" b="b"/>
              <a:pathLst>
                <a:path w="13666" h="9666" extrusionOk="0">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1" name="Google Shape;12951;p44"/>
          <p:cNvGrpSpPr/>
          <p:nvPr/>
        </p:nvGrpSpPr>
        <p:grpSpPr>
          <a:xfrm>
            <a:off x="3645121" y="5389868"/>
            <a:ext cx="430746" cy="435105"/>
            <a:chOff x="3121823" y="3812992"/>
            <a:chExt cx="354933" cy="358524"/>
          </a:xfrm>
        </p:grpSpPr>
        <p:sp>
          <p:nvSpPr>
            <p:cNvPr id="12952" name="Google Shape;12952;p44"/>
            <p:cNvSpPr/>
            <p:nvPr/>
          </p:nvSpPr>
          <p:spPr>
            <a:xfrm>
              <a:off x="3127433" y="3915633"/>
              <a:ext cx="154238" cy="174949"/>
            </a:xfrm>
            <a:custGeom>
              <a:avLst/>
              <a:gdLst/>
              <a:ahLst/>
              <a:cxnLst/>
              <a:rect l="l" t="t" r="r" b="b"/>
              <a:pathLst>
                <a:path w="5883" h="6673" extrusionOk="0">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44"/>
            <p:cNvSpPr/>
            <p:nvPr/>
          </p:nvSpPr>
          <p:spPr>
            <a:xfrm>
              <a:off x="3241191" y="3962484"/>
              <a:ext cx="40768" cy="39457"/>
            </a:xfrm>
            <a:custGeom>
              <a:avLst/>
              <a:gdLst/>
              <a:ahLst/>
              <a:cxnLst/>
              <a:rect l="l" t="t" r="r" b="b"/>
              <a:pathLst>
                <a:path w="1555" h="1505" extrusionOk="0">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44"/>
            <p:cNvSpPr/>
            <p:nvPr/>
          </p:nvSpPr>
          <p:spPr>
            <a:xfrm>
              <a:off x="3249083" y="3970480"/>
              <a:ext cx="44544" cy="44439"/>
            </a:xfrm>
            <a:custGeom>
              <a:avLst/>
              <a:gdLst/>
              <a:ahLst/>
              <a:cxnLst/>
              <a:rect l="l" t="t" r="r" b="b"/>
              <a:pathLst>
                <a:path w="1699" h="1695" extrusionOk="0">
                  <a:moveTo>
                    <a:pt x="967" y="0"/>
                  </a:moveTo>
                  <a:lnTo>
                    <a:pt x="0" y="963"/>
                  </a:lnTo>
                  <a:lnTo>
                    <a:pt x="732" y="1695"/>
                  </a:lnTo>
                  <a:lnTo>
                    <a:pt x="1699" y="732"/>
                  </a:lnTo>
                  <a:lnTo>
                    <a:pt x="967"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44"/>
            <p:cNvSpPr/>
            <p:nvPr/>
          </p:nvSpPr>
          <p:spPr>
            <a:xfrm>
              <a:off x="3340424" y="3818314"/>
              <a:ext cx="134574" cy="140211"/>
            </a:xfrm>
            <a:custGeom>
              <a:avLst/>
              <a:gdLst/>
              <a:ahLst/>
              <a:cxnLst/>
              <a:rect l="l" t="t" r="r" b="b"/>
              <a:pathLst>
                <a:path w="5133" h="5348" extrusionOk="0">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44"/>
            <p:cNvSpPr/>
            <p:nvPr/>
          </p:nvSpPr>
          <p:spPr>
            <a:xfrm>
              <a:off x="3242319" y="3967439"/>
              <a:ext cx="207407" cy="198755"/>
            </a:xfrm>
            <a:custGeom>
              <a:avLst/>
              <a:gdLst/>
              <a:ahLst/>
              <a:cxnLst/>
              <a:rect l="l" t="t" r="r" b="b"/>
              <a:pathLst>
                <a:path w="7911" h="7581" extrusionOk="0">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44"/>
            <p:cNvSpPr/>
            <p:nvPr/>
          </p:nvSpPr>
          <p:spPr>
            <a:xfrm>
              <a:off x="3317537" y="4038829"/>
              <a:ext cx="132294" cy="127365"/>
            </a:xfrm>
            <a:custGeom>
              <a:avLst/>
              <a:gdLst/>
              <a:ahLst/>
              <a:cxnLst/>
              <a:rect l="l" t="t" r="r" b="b"/>
              <a:pathLst>
                <a:path w="5046" h="4858" extrusionOk="0">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44"/>
            <p:cNvSpPr/>
            <p:nvPr/>
          </p:nvSpPr>
          <p:spPr>
            <a:xfrm>
              <a:off x="3242423" y="3967387"/>
              <a:ext cx="158983" cy="151223"/>
            </a:xfrm>
            <a:custGeom>
              <a:avLst/>
              <a:gdLst/>
              <a:ahLst/>
              <a:cxnLst/>
              <a:rect l="l" t="t" r="r" b="b"/>
              <a:pathLst>
                <a:path w="6064" h="5768" extrusionOk="0">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44"/>
            <p:cNvSpPr/>
            <p:nvPr/>
          </p:nvSpPr>
          <p:spPr>
            <a:xfrm>
              <a:off x="3244888" y="3967439"/>
              <a:ext cx="146530" cy="142046"/>
            </a:xfrm>
            <a:custGeom>
              <a:avLst/>
              <a:gdLst/>
              <a:ahLst/>
              <a:cxnLst/>
              <a:rect l="l" t="t" r="r" b="b"/>
              <a:pathLst>
                <a:path w="5589" h="5418" extrusionOk="0">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44"/>
            <p:cNvSpPr/>
            <p:nvPr/>
          </p:nvSpPr>
          <p:spPr>
            <a:xfrm>
              <a:off x="3244888" y="3967413"/>
              <a:ext cx="146530" cy="142073"/>
            </a:xfrm>
            <a:custGeom>
              <a:avLst/>
              <a:gdLst/>
              <a:ahLst/>
              <a:cxnLst/>
              <a:rect l="l" t="t" r="r" b="b"/>
              <a:pathLst>
                <a:path w="5589" h="5419" extrusionOk="0">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44"/>
            <p:cNvSpPr/>
            <p:nvPr/>
          </p:nvSpPr>
          <p:spPr>
            <a:xfrm>
              <a:off x="3290480" y="4013110"/>
              <a:ext cx="35918" cy="33244"/>
            </a:xfrm>
            <a:custGeom>
              <a:avLst/>
              <a:gdLst/>
              <a:ahLst/>
              <a:cxnLst/>
              <a:rect l="l" t="t" r="r" b="b"/>
              <a:pathLst>
                <a:path w="1370" h="1268" extrusionOk="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44"/>
            <p:cNvSpPr/>
            <p:nvPr/>
          </p:nvSpPr>
          <p:spPr>
            <a:xfrm>
              <a:off x="3395874" y="3853681"/>
              <a:ext cx="42263" cy="42263"/>
            </a:xfrm>
            <a:custGeom>
              <a:avLst/>
              <a:gdLst/>
              <a:ahLst/>
              <a:cxnLst/>
              <a:rect l="l" t="t" r="r" b="b"/>
              <a:pathLst>
                <a:path w="1612" h="1612" extrusionOk="0">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44"/>
            <p:cNvSpPr/>
            <p:nvPr/>
          </p:nvSpPr>
          <p:spPr>
            <a:xfrm>
              <a:off x="3325690" y="3812992"/>
              <a:ext cx="151065" cy="150803"/>
            </a:xfrm>
            <a:custGeom>
              <a:avLst/>
              <a:gdLst/>
              <a:ahLst/>
              <a:cxnLst/>
              <a:rect l="l" t="t" r="r" b="b"/>
              <a:pathLst>
                <a:path w="5762" h="5752" extrusionOk="0">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44"/>
            <p:cNvSpPr/>
            <p:nvPr/>
          </p:nvSpPr>
          <p:spPr>
            <a:xfrm>
              <a:off x="3121823" y="3910704"/>
              <a:ext cx="333880" cy="260812"/>
            </a:xfrm>
            <a:custGeom>
              <a:avLst/>
              <a:gdLst/>
              <a:ahLst/>
              <a:cxnLst/>
              <a:rect l="l" t="t" r="r" b="b"/>
              <a:pathLst>
                <a:path w="12735" h="9948" extrusionOk="0">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44"/>
            <p:cNvSpPr/>
            <p:nvPr/>
          </p:nvSpPr>
          <p:spPr>
            <a:xfrm>
              <a:off x="3372121" y="3848516"/>
              <a:ext cx="73907" cy="70682"/>
            </a:xfrm>
            <a:custGeom>
              <a:avLst/>
              <a:gdLst/>
              <a:ahLst/>
              <a:cxnLst/>
              <a:rect l="l" t="t" r="r" b="b"/>
              <a:pathLst>
                <a:path w="2819" h="2696" extrusionOk="0">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6" name="Google Shape;12966;p44"/>
          <p:cNvGrpSpPr/>
          <p:nvPr/>
        </p:nvGrpSpPr>
        <p:grpSpPr>
          <a:xfrm>
            <a:off x="920424" y="5391172"/>
            <a:ext cx="439878" cy="432401"/>
            <a:chOff x="876687" y="3814067"/>
            <a:chExt cx="362457" cy="356296"/>
          </a:xfrm>
        </p:grpSpPr>
        <p:sp>
          <p:nvSpPr>
            <p:cNvPr id="12967" name="Google Shape;12967;p44"/>
            <p:cNvSpPr/>
            <p:nvPr/>
          </p:nvSpPr>
          <p:spPr>
            <a:xfrm>
              <a:off x="1006674" y="4110534"/>
              <a:ext cx="41240" cy="37806"/>
            </a:xfrm>
            <a:custGeom>
              <a:avLst/>
              <a:gdLst/>
              <a:ahLst/>
              <a:cxnLst/>
              <a:rect l="l" t="t" r="r" b="b"/>
              <a:pathLst>
                <a:path w="1573" h="1442" extrusionOk="0">
                  <a:moveTo>
                    <a:pt x="323" y="0"/>
                  </a:moveTo>
                  <a:lnTo>
                    <a:pt x="1" y="1442"/>
                  </a:lnTo>
                  <a:lnTo>
                    <a:pt x="1572" y="1442"/>
                  </a:lnTo>
                  <a:lnTo>
                    <a:pt x="1250"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44"/>
            <p:cNvSpPr/>
            <p:nvPr/>
          </p:nvSpPr>
          <p:spPr>
            <a:xfrm>
              <a:off x="978385" y="4144905"/>
              <a:ext cx="97817" cy="20240"/>
            </a:xfrm>
            <a:custGeom>
              <a:avLst/>
              <a:gdLst/>
              <a:ahLst/>
              <a:cxnLst/>
              <a:rect l="l" t="t" r="r" b="b"/>
              <a:pathLst>
                <a:path w="3731" h="772" extrusionOk="0">
                  <a:moveTo>
                    <a:pt x="0" y="0"/>
                  </a:moveTo>
                  <a:lnTo>
                    <a:pt x="0" y="772"/>
                  </a:lnTo>
                  <a:lnTo>
                    <a:pt x="3731" y="772"/>
                  </a:lnTo>
                  <a:lnTo>
                    <a:pt x="3731"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44"/>
            <p:cNvSpPr/>
            <p:nvPr/>
          </p:nvSpPr>
          <p:spPr>
            <a:xfrm>
              <a:off x="881905" y="3923839"/>
              <a:ext cx="290778" cy="190024"/>
            </a:xfrm>
            <a:custGeom>
              <a:avLst/>
              <a:gdLst/>
              <a:ahLst/>
              <a:cxnLst/>
              <a:rect l="l" t="t" r="r" b="b"/>
              <a:pathLst>
                <a:path w="11091" h="7248" extrusionOk="0">
                  <a:moveTo>
                    <a:pt x="1" y="1"/>
                  </a:moveTo>
                  <a:lnTo>
                    <a:pt x="1" y="7248"/>
                  </a:lnTo>
                  <a:lnTo>
                    <a:pt x="11090" y="7248"/>
                  </a:lnTo>
                  <a:lnTo>
                    <a:pt x="11090"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44"/>
            <p:cNvSpPr/>
            <p:nvPr/>
          </p:nvSpPr>
          <p:spPr>
            <a:xfrm>
              <a:off x="881905" y="4099313"/>
              <a:ext cx="290778" cy="14551"/>
            </a:xfrm>
            <a:custGeom>
              <a:avLst/>
              <a:gdLst/>
              <a:ahLst/>
              <a:cxnLst/>
              <a:rect l="l" t="t" r="r" b="b"/>
              <a:pathLst>
                <a:path w="11091" h="555" extrusionOk="0">
                  <a:moveTo>
                    <a:pt x="1" y="1"/>
                  </a:moveTo>
                  <a:lnTo>
                    <a:pt x="1" y="555"/>
                  </a:lnTo>
                  <a:lnTo>
                    <a:pt x="11090" y="555"/>
                  </a:lnTo>
                  <a:lnTo>
                    <a:pt x="11090"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44"/>
            <p:cNvSpPr/>
            <p:nvPr/>
          </p:nvSpPr>
          <p:spPr>
            <a:xfrm>
              <a:off x="900414" y="3943607"/>
              <a:ext cx="253759" cy="140919"/>
            </a:xfrm>
            <a:custGeom>
              <a:avLst/>
              <a:gdLst/>
              <a:ahLst/>
              <a:cxnLst/>
              <a:rect l="l" t="t" r="r" b="b"/>
              <a:pathLst>
                <a:path w="9679" h="5375" extrusionOk="0">
                  <a:moveTo>
                    <a:pt x="1" y="0"/>
                  </a:moveTo>
                  <a:lnTo>
                    <a:pt x="1" y="5375"/>
                  </a:lnTo>
                  <a:lnTo>
                    <a:pt x="9678" y="5375"/>
                  </a:lnTo>
                  <a:lnTo>
                    <a:pt x="9678"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44"/>
            <p:cNvSpPr/>
            <p:nvPr/>
          </p:nvSpPr>
          <p:spPr>
            <a:xfrm>
              <a:off x="900414" y="3943607"/>
              <a:ext cx="253759" cy="140919"/>
            </a:xfrm>
            <a:custGeom>
              <a:avLst/>
              <a:gdLst/>
              <a:ahLst/>
              <a:cxnLst/>
              <a:rect l="l" t="t" r="r" b="b"/>
              <a:pathLst>
                <a:path w="9679" h="5375" extrusionOk="0">
                  <a:moveTo>
                    <a:pt x="1" y="0"/>
                  </a:moveTo>
                  <a:lnTo>
                    <a:pt x="1" y="5375"/>
                  </a:lnTo>
                  <a:lnTo>
                    <a:pt x="9678" y="5375"/>
                  </a:lnTo>
                  <a:lnTo>
                    <a:pt x="9678" y="4763"/>
                  </a:lnTo>
                  <a:lnTo>
                    <a:pt x="649" y="4763"/>
                  </a:lnTo>
                  <a:lnTo>
                    <a:pt x="649"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44"/>
            <p:cNvSpPr/>
            <p:nvPr/>
          </p:nvSpPr>
          <p:spPr>
            <a:xfrm>
              <a:off x="1091461" y="3819258"/>
              <a:ext cx="142073" cy="148103"/>
            </a:xfrm>
            <a:custGeom>
              <a:avLst/>
              <a:gdLst/>
              <a:ahLst/>
              <a:cxnLst/>
              <a:rect l="l" t="t" r="r" b="b"/>
              <a:pathLst>
                <a:path w="5419" h="5649" extrusionOk="0">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44"/>
            <p:cNvSpPr/>
            <p:nvPr/>
          </p:nvSpPr>
          <p:spPr>
            <a:xfrm>
              <a:off x="971909" y="3886139"/>
              <a:ext cx="26244" cy="26244"/>
            </a:xfrm>
            <a:custGeom>
              <a:avLst/>
              <a:gdLst/>
              <a:ahLst/>
              <a:cxnLst/>
              <a:rect l="l" t="t" r="r" b="b"/>
              <a:pathLst>
                <a:path w="1001" h="1001" extrusionOk="0">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44"/>
            <p:cNvSpPr/>
            <p:nvPr/>
          </p:nvSpPr>
          <p:spPr>
            <a:xfrm>
              <a:off x="1056434" y="3886139"/>
              <a:ext cx="26217" cy="26244"/>
            </a:xfrm>
            <a:custGeom>
              <a:avLst/>
              <a:gdLst/>
              <a:ahLst/>
              <a:cxnLst/>
              <a:rect l="l" t="t" r="r" b="b"/>
              <a:pathLst>
                <a:path w="1000" h="1001" extrusionOk="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44"/>
            <p:cNvSpPr/>
            <p:nvPr/>
          </p:nvSpPr>
          <p:spPr>
            <a:xfrm>
              <a:off x="1007329" y="3924705"/>
              <a:ext cx="39903" cy="71810"/>
            </a:xfrm>
            <a:custGeom>
              <a:avLst/>
              <a:gdLst/>
              <a:ahLst/>
              <a:cxnLst/>
              <a:rect l="l" t="t" r="r" b="b"/>
              <a:pathLst>
                <a:path w="1522" h="2739" extrusionOk="0">
                  <a:moveTo>
                    <a:pt x="1" y="0"/>
                  </a:moveTo>
                  <a:lnTo>
                    <a:pt x="1" y="2083"/>
                  </a:lnTo>
                  <a:lnTo>
                    <a:pt x="761" y="2738"/>
                  </a:lnTo>
                  <a:lnTo>
                    <a:pt x="1522" y="2083"/>
                  </a:lnTo>
                  <a:lnTo>
                    <a:pt x="1522"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44"/>
            <p:cNvSpPr/>
            <p:nvPr/>
          </p:nvSpPr>
          <p:spPr>
            <a:xfrm>
              <a:off x="925688" y="3969222"/>
              <a:ext cx="203212" cy="86911"/>
            </a:xfrm>
            <a:custGeom>
              <a:avLst/>
              <a:gdLst/>
              <a:ahLst/>
              <a:cxnLst/>
              <a:rect l="l" t="t" r="r" b="b"/>
              <a:pathLst>
                <a:path w="7751" h="3315" extrusionOk="0">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44"/>
            <p:cNvSpPr/>
            <p:nvPr/>
          </p:nvSpPr>
          <p:spPr>
            <a:xfrm>
              <a:off x="985018" y="3831082"/>
              <a:ext cx="84551" cy="116065"/>
            </a:xfrm>
            <a:custGeom>
              <a:avLst/>
              <a:gdLst/>
              <a:ahLst/>
              <a:cxnLst/>
              <a:rect l="l" t="t" r="r" b="b"/>
              <a:pathLst>
                <a:path w="3225" h="4427" extrusionOk="0">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44"/>
            <p:cNvSpPr/>
            <p:nvPr/>
          </p:nvSpPr>
          <p:spPr>
            <a:xfrm>
              <a:off x="985018" y="3831265"/>
              <a:ext cx="29180" cy="38094"/>
            </a:xfrm>
            <a:custGeom>
              <a:avLst/>
              <a:gdLst/>
              <a:ahLst/>
              <a:cxnLst/>
              <a:rect l="l" t="t" r="r" b="b"/>
              <a:pathLst>
                <a:path w="1113" h="1453" extrusionOk="0">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44"/>
            <p:cNvSpPr/>
            <p:nvPr/>
          </p:nvSpPr>
          <p:spPr>
            <a:xfrm>
              <a:off x="1014172" y="3831082"/>
              <a:ext cx="55398" cy="55083"/>
            </a:xfrm>
            <a:custGeom>
              <a:avLst/>
              <a:gdLst/>
              <a:ahLst/>
              <a:cxnLst/>
              <a:rect l="l" t="t" r="r" b="b"/>
              <a:pathLst>
                <a:path w="2113" h="2101" extrusionOk="0">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44"/>
            <p:cNvSpPr/>
            <p:nvPr/>
          </p:nvSpPr>
          <p:spPr>
            <a:xfrm>
              <a:off x="1013123" y="3983274"/>
              <a:ext cx="28420" cy="72858"/>
            </a:xfrm>
            <a:custGeom>
              <a:avLst/>
              <a:gdLst/>
              <a:ahLst/>
              <a:cxnLst/>
              <a:rect l="l" t="t" r="r" b="b"/>
              <a:pathLst>
                <a:path w="1084" h="2779" extrusionOk="0">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44"/>
            <p:cNvSpPr/>
            <p:nvPr/>
          </p:nvSpPr>
          <p:spPr>
            <a:xfrm>
              <a:off x="1007329" y="3969222"/>
              <a:ext cx="19978" cy="37648"/>
            </a:xfrm>
            <a:custGeom>
              <a:avLst/>
              <a:gdLst/>
              <a:ahLst/>
              <a:cxnLst/>
              <a:rect l="l" t="t" r="r" b="b"/>
              <a:pathLst>
                <a:path w="762" h="1436" extrusionOk="0">
                  <a:moveTo>
                    <a:pt x="1" y="1"/>
                  </a:moveTo>
                  <a:lnTo>
                    <a:pt x="1" y="1435"/>
                  </a:lnTo>
                  <a:lnTo>
                    <a:pt x="761" y="537"/>
                  </a:lnTo>
                  <a:lnTo>
                    <a:pt x="1"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44"/>
            <p:cNvSpPr/>
            <p:nvPr/>
          </p:nvSpPr>
          <p:spPr>
            <a:xfrm>
              <a:off x="1027281" y="3969222"/>
              <a:ext cx="19952" cy="37648"/>
            </a:xfrm>
            <a:custGeom>
              <a:avLst/>
              <a:gdLst/>
              <a:ahLst/>
              <a:cxnLst/>
              <a:rect l="l" t="t" r="r" b="b"/>
              <a:pathLst>
                <a:path w="761" h="1436" extrusionOk="0">
                  <a:moveTo>
                    <a:pt x="761" y="1"/>
                  </a:moveTo>
                  <a:lnTo>
                    <a:pt x="0" y="537"/>
                  </a:lnTo>
                  <a:lnTo>
                    <a:pt x="761" y="1435"/>
                  </a:lnTo>
                  <a:lnTo>
                    <a:pt x="761"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44"/>
            <p:cNvSpPr/>
            <p:nvPr/>
          </p:nvSpPr>
          <p:spPr>
            <a:xfrm>
              <a:off x="925688" y="3969222"/>
              <a:ext cx="81668" cy="86911"/>
            </a:xfrm>
            <a:custGeom>
              <a:avLst/>
              <a:gdLst/>
              <a:ahLst/>
              <a:cxnLst/>
              <a:rect l="l" t="t" r="r" b="b"/>
              <a:pathLst>
                <a:path w="3115" h="3315" extrusionOk="0">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44"/>
            <p:cNvSpPr/>
            <p:nvPr/>
          </p:nvSpPr>
          <p:spPr>
            <a:xfrm>
              <a:off x="925688" y="3977402"/>
              <a:ext cx="56420" cy="78731"/>
            </a:xfrm>
            <a:custGeom>
              <a:avLst/>
              <a:gdLst/>
              <a:ahLst/>
              <a:cxnLst/>
              <a:rect l="l" t="t" r="r" b="b"/>
              <a:pathLst>
                <a:path w="2152" h="3003" extrusionOk="0">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44"/>
            <p:cNvSpPr/>
            <p:nvPr/>
          </p:nvSpPr>
          <p:spPr>
            <a:xfrm>
              <a:off x="1047311" y="3969222"/>
              <a:ext cx="81589" cy="86911"/>
            </a:xfrm>
            <a:custGeom>
              <a:avLst/>
              <a:gdLst/>
              <a:ahLst/>
              <a:cxnLst/>
              <a:rect l="l" t="t" r="r" b="b"/>
              <a:pathLst>
                <a:path w="3112" h="3315" extrusionOk="0">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44"/>
            <p:cNvSpPr/>
            <p:nvPr/>
          </p:nvSpPr>
          <p:spPr>
            <a:xfrm>
              <a:off x="1081498" y="3980259"/>
              <a:ext cx="47401" cy="75873"/>
            </a:xfrm>
            <a:custGeom>
              <a:avLst/>
              <a:gdLst/>
              <a:ahLst/>
              <a:cxnLst/>
              <a:rect l="l" t="t" r="r" b="b"/>
              <a:pathLst>
                <a:path w="1808" h="2894" extrusionOk="0">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44"/>
            <p:cNvSpPr/>
            <p:nvPr/>
          </p:nvSpPr>
          <p:spPr>
            <a:xfrm>
              <a:off x="1007041" y="4094096"/>
              <a:ext cx="40480" cy="10461"/>
            </a:xfrm>
            <a:custGeom>
              <a:avLst/>
              <a:gdLst/>
              <a:ahLst/>
              <a:cxnLst/>
              <a:rect l="l" t="t" r="r" b="b"/>
              <a:pathLst>
                <a:path w="1544" h="399" extrusionOk="0">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44"/>
            <p:cNvSpPr/>
            <p:nvPr/>
          </p:nvSpPr>
          <p:spPr>
            <a:xfrm>
              <a:off x="876687" y="3814067"/>
              <a:ext cx="362457" cy="356296"/>
            </a:xfrm>
            <a:custGeom>
              <a:avLst/>
              <a:gdLst/>
              <a:ahLst/>
              <a:cxnLst/>
              <a:rect l="l" t="t" r="r" b="b"/>
              <a:pathLst>
                <a:path w="13825" h="13590" extrusionOk="0">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44"/>
            <p:cNvSpPr/>
            <p:nvPr/>
          </p:nvSpPr>
          <p:spPr>
            <a:xfrm>
              <a:off x="1147121" y="3866869"/>
              <a:ext cx="31356" cy="53405"/>
            </a:xfrm>
            <a:custGeom>
              <a:avLst/>
              <a:gdLst/>
              <a:ahLst/>
              <a:cxnLst/>
              <a:rect l="l" t="t" r="r" b="b"/>
              <a:pathLst>
                <a:path w="1196" h="2037" extrusionOk="0">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44"/>
            <p:cNvSpPr/>
            <p:nvPr/>
          </p:nvSpPr>
          <p:spPr>
            <a:xfrm>
              <a:off x="1152626" y="3850745"/>
              <a:ext cx="17959" cy="15390"/>
            </a:xfrm>
            <a:custGeom>
              <a:avLst/>
              <a:gdLst/>
              <a:ahLst/>
              <a:cxnLst/>
              <a:rect l="l" t="t" r="r" b="b"/>
              <a:pathLst>
                <a:path w="685" h="587" extrusionOk="0">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44"/>
            <p:cNvSpPr/>
            <p:nvPr/>
          </p:nvSpPr>
          <p:spPr>
            <a:xfrm>
              <a:off x="1017108" y="3883831"/>
              <a:ext cx="21210" cy="30832"/>
            </a:xfrm>
            <a:custGeom>
              <a:avLst/>
              <a:gdLst/>
              <a:ahLst/>
              <a:cxnLst/>
              <a:rect l="l" t="t" r="r" b="b"/>
              <a:pathLst>
                <a:path w="809" h="1176" extrusionOk="0">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3" name="Google Shape;12993;p44"/>
          <p:cNvGrpSpPr/>
          <p:nvPr/>
        </p:nvGrpSpPr>
        <p:grpSpPr>
          <a:xfrm>
            <a:off x="4721540" y="2602172"/>
            <a:ext cx="401378" cy="434914"/>
            <a:chOff x="4008787" y="1515946"/>
            <a:chExt cx="330734" cy="358367"/>
          </a:xfrm>
        </p:grpSpPr>
        <p:sp>
          <p:nvSpPr>
            <p:cNvPr id="12994" name="Google Shape;12994;p44"/>
            <p:cNvSpPr/>
            <p:nvPr/>
          </p:nvSpPr>
          <p:spPr>
            <a:xfrm>
              <a:off x="4190422" y="1521215"/>
              <a:ext cx="140657" cy="146687"/>
            </a:xfrm>
            <a:custGeom>
              <a:avLst/>
              <a:gdLst/>
              <a:ahLst/>
              <a:cxnLst/>
              <a:rect l="l" t="t" r="r" b="b"/>
              <a:pathLst>
                <a:path w="5365" h="5595" extrusionOk="0">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44"/>
            <p:cNvSpPr/>
            <p:nvPr/>
          </p:nvSpPr>
          <p:spPr>
            <a:xfrm>
              <a:off x="4216456" y="1553069"/>
              <a:ext cx="81379" cy="69660"/>
            </a:xfrm>
            <a:custGeom>
              <a:avLst/>
              <a:gdLst/>
              <a:ahLst/>
              <a:cxnLst/>
              <a:rect l="l" t="t" r="r" b="b"/>
              <a:pathLst>
                <a:path w="3104" h="2657" extrusionOk="0">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44"/>
            <p:cNvSpPr/>
            <p:nvPr/>
          </p:nvSpPr>
          <p:spPr>
            <a:xfrm>
              <a:off x="4033379" y="1568643"/>
              <a:ext cx="281471" cy="281471"/>
            </a:xfrm>
            <a:custGeom>
              <a:avLst/>
              <a:gdLst/>
              <a:ahLst/>
              <a:cxnLst/>
              <a:rect l="l" t="t" r="r" b="b"/>
              <a:pathLst>
                <a:path w="10736" h="10736" extrusionOk="0">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44"/>
            <p:cNvSpPr/>
            <p:nvPr/>
          </p:nvSpPr>
          <p:spPr>
            <a:xfrm>
              <a:off x="4110852" y="1568748"/>
              <a:ext cx="203998" cy="203893"/>
            </a:xfrm>
            <a:custGeom>
              <a:avLst/>
              <a:gdLst/>
              <a:ahLst/>
              <a:cxnLst/>
              <a:rect l="l" t="t" r="r" b="b"/>
              <a:pathLst>
                <a:path w="7781" h="7777" extrusionOk="0">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44"/>
            <p:cNvSpPr/>
            <p:nvPr/>
          </p:nvSpPr>
          <p:spPr>
            <a:xfrm>
              <a:off x="4014476" y="1549766"/>
              <a:ext cx="128964" cy="128964"/>
            </a:xfrm>
            <a:custGeom>
              <a:avLst/>
              <a:gdLst/>
              <a:ahLst/>
              <a:cxnLst/>
              <a:rect l="l" t="t" r="r" b="b"/>
              <a:pathLst>
                <a:path w="4919" h="4919" extrusionOk="0">
                  <a:moveTo>
                    <a:pt x="4206" y="0"/>
                  </a:moveTo>
                  <a:lnTo>
                    <a:pt x="1" y="4205"/>
                  </a:lnTo>
                  <a:lnTo>
                    <a:pt x="711" y="4918"/>
                  </a:lnTo>
                  <a:lnTo>
                    <a:pt x="4919" y="714"/>
                  </a:lnTo>
                  <a:lnTo>
                    <a:pt x="420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44"/>
            <p:cNvSpPr/>
            <p:nvPr/>
          </p:nvSpPr>
          <p:spPr>
            <a:xfrm>
              <a:off x="4023967" y="1559257"/>
              <a:ext cx="119473" cy="119473"/>
            </a:xfrm>
            <a:custGeom>
              <a:avLst/>
              <a:gdLst/>
              <a:ahLst/>
              <a:cxnLst/>
              <a:rect l="l" t="t" r="r" b="b"/>
              <a:pathLst>
                <a:path w="4557" h="4557" extrusionOk="0">
                  <a:moveTo>
                    <a:pt x="4206" y="0"/>
                  </a:moveTo>
                  <a:lnTo>
                    <a:pt x="1" y="4209"/>
                  </a:lnTo>
                  <a:lnTo>
                    <a:pt x="349" y="4556"/>
                  </a:lnTo>
                  <a:lnTo>
                    <a:pt x="4557" y="352"/>
                  </a:lnTo>
                  <a:lnTo>
                    <a:pt x="4206"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44"/>
            <p:cNvSpPr/>
            <p:nvPr/>
          </p:nvSpPr>
          <p:spPr>
            <a:xfrm>
              <a:off x="4204763" y="1740131"/>
              <a:ext cx="128964" cy="128964"/>
            </a:xfrm>
            <a:custGeom>
              <a:avLst/>
              <a:gdLst/>
              <a:ahLst/>
              <a:cxnLst/>
              <a:rect l="l" t="t" r="r" b="b"/>
              <a:pathLst>
                <a:path w="4919" h="4919" extrusionOk="0">
                  <a:moveTo>
                    <a:pt x="4205" y="1"/>
                  </a:moveTo>
                  <a:lnTo>
                    <a:pt x="1" y="4205"/>
                  </a:lnTo>
                  <a:lnTo>
                    <a:pt x="714" y="4919"/>
                  </a:lnTo>
                  <a:lnTo>
                    <a:pt x="4919" y="711"/>
                  </a:lnTo>
                  <a:lnTo>
                    <a:pt x="4205"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44"/>
            <p:cNvSpPr/>
            <p:nvPr/>
          </p:nvSpPr>
          <p:spPr>
            <a:xfrm>
              <a:off x="4214070" y="1749439"/>
              <a:ext cx="119657" cy="119657"/>
            </a:xfrm>
            <a:custGeom>
              <a:avLst/>
              <a:gdLst/>
              <a:ahLst/>
              <a:cxnLst/>
              <a:rect l="l" t="t" r="r" b="b"/>
              <a:pathLst>
                <a:path w="4564" h="4564" extrusionOk="0">
                  <a:moveTo>
                    <a:pt x="4209" y="1"/>
                  </a:moveTo>
                  <a:lnTo>
                    <a:pt x="1" y="4205"/>
                  </a:lnTo>
                  <a:lnTo>
                    <a:pt x="359" y="4564"/>
                  </a:lnTo>
                  <a:lnTo>
                    <a:pt x="4564" y="356"/>
                  </a:lnTo>
                  <a:lnTo>
                    <a:pt x="4209"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44"/>
            <p:cNvSpPr/>
            <p:nvPr/>
          </p:nvSpPr>
          <p:spPr>
            <a:xfrm>
              <a:off x="4075144" y="1678704"/>
              <a:ext cx="92155" cy="30937"/>
            </a:xfrm>
            <a:custGeom>
              <a:avLst/>
              <a:gdLst/>
              <a:ahLst/>
              <a:cxnLst/>
              <a:rect l="l" t="t" r="r" b="b"/>
              <a:pathLst>
                <a:path w="3515" h="1180" extrusionOk="0">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44"/>
            <p:cNvSpPr/>
            <p:nvPr/>
          </p:nvSpPr>
          <p:spPr>
            <a:xfrm>
              <a:off x="4174560" y="1764828"/>
              <a:ext cx="93387" cy="51963"/>
            </a:xfrm>
            <a:custGeom>
              <a:avLst/>
              <a:gdLst/>
              <a:ahLst/>
              <a:cxnLst/>
              <a:rect l="l" t="t" r="r" b="b"/>
              <a:pathLst>
                <a:path w="3562" h="1982" extrusionOk="0">
                  <a:moveTo>
                    <a:pt x="1" y="0"/>
                  </a:moveTo>
                  <a:cubicBezTo>
                    <a:pt x="1" y="381"/>
                    <a:pt x="254" y="656"/>
                    <a:pt x="298" y="699"/>
                  </a:cubicBezTo>
                  <a:lnTo>
                    <a:pt x="1580" y="1981"/>
                  </a:lnTo>
                  <a:lnTo>
                    <a:pt x="3561"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44"/>
            <p:cNvSpPr/>
            <p:nvPr/>
          </p:nvSpPr>
          <p:spPr>
            <a:xfrm>
              <a:off x="4176081" y="1515946"/>
              <a:ext cx="156361" cy="157174"/>
            </a:xfrm>
            <a:custGeom>
              <a:avLst/>
              <a:gdLst/>
              <a:ahLst/>
              <a:cxnLst/>
              <a:rect l="l" t="t" r="r" b="b"/>
              <a:pathLst>
                <a:path w="5964" h="5995" extrusionOk="0">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44"/>
            <p:cNvSpPr/>
            <p:nvPr/>
          </p:nvSpPr>
          <p:spPr>
            <a:xfrm>
              <a:off x="4219759" y="1547852"/>
              <a:ext cx="83319" cy="80068"/>
            </a:xfrm>
            <a:custGeom>
              <a:avLst/>
              <a:gdLst/>
              <a:ahLst/>
              <a:cxnLst/>
              <a:rect l="l" t="t" r="r" b="b"/>
              <a:pathLst>
                <a:path w="3178" h="3054" extrusionOk="0">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44"/>
            <p:cNvSpPr/>
            <p:nvPr/>
          </p:nvSpPr>
          <p:spPr>
            <a:xfrm>
              <a:off x="4008787" y="1544549"/>
              <a:ext cx="330734" cy="329764"/>
            </a:xfrm>
            <a:custGeom>
              <a:avLst/>
              <a:gdLst/>
              <a:ahLst/>
              <a:cxnLst/>
              <a:rect l="l" t="t" r="r" b="b"/>
              <a:pathLst>
                <a:path w="12615" h="12578" extrusionOk="0">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44"/>
            <p:cNvSpPr/>
            <p:nvPr/>
          </p:nvSpPr>
          <p:spPr>
            <a:xfrm>
              <a:off x="4068327" y="1673486"/>
              <a:ext cx="105788" cy="41424"/>
            </a:xfrm>
            <a:custGeom>
              <a:avLst/>
              <a:gdLst/>
              <a:ahLst/>
              <a:cxnLst/>
              <a:rect l="l" t="t" r="r" b="b"/>
              <a:pathLst>
                <a:path w="4035" h="1580" extrusionOk="0">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44"/>
            <p:cNvSpPr/>
            <p:nvPr/>
          </p:nvSpPr>
          <p:spPr>
            <a:xfrm>
              <a:off x="4169264" y="1759611"/>
              <a:ext cx="104372" cy="62450"/>
            </a:xfrm>
            <a:custGeom>
              <a:avLst/>
              <a:gdLst/>
              <a:ahLst/>
              <a:cxnLst/>
              <a:rect l="l" t="t" r="r" b="b"/>
              <a:pathLst>
                <a:path w="3981" h="2382" extrusionOk="0">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9" name="Google Shape;13009;p44"/>
          <p:cNvGrpSpPr/>
          <p:nvPr/>
        </p:nvGrpSpPr>
        <p:grpSpPr>
          <a:xfrm>
            <a:off x="4665414" y="3806658"/>
            <a:ext cx="459350" cy="265136"/>
            <a:chOff x="3962539" y="2508435"/>
            <a:chExt cx="378502" cy="218470"/>
          </a:xfrm>
        </p:grpSpPr>
        <p:sp>
          <p:nvSpPr>
            <p:cNvPr id="13010" name="Google Shape;13010;p44"/>
            <p:cNvSpPr/>
            <p:nvPr/>
          </p:nvSpPr>
          <p:spPr>
            <a:xfrm>
              <a:off x="4134605" y="2513495"/>
              <a:ext cx="205781" cy="208088"/>
            </a:xfrm>
            <a:custGeom>
              <a:avLst/>
              <a:gdLst/>
              <a:ahLst/>
              <a:cxnLst/>
              <a:rect l="l" t="t" r="r" b="b"/>
              <a:pathLst>
                <a:path w="7849" h="7937" extrusionOk="0">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44"/>
            <p:cNvSpPr/>
            <p:nvPr/>
          </p:nvSpPr>
          <p:spPr>
            <a:xfrm>
              <a:off x="4134684" y="2547709"/>
              <a:ext cx="53012" cy="120129"/>
            </a:xfrm>
            <a:custGeom>
              <a:avLst/>
              <a:gdLst/>
              <a:ahLst/>
              <a:cxnLst/>
              <a:rect l="l" t="t" r="r" b="b"/>
              <a:pathLst>
                <a:path w="2022" h="4582" extrusionOk="0">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44"/>
            <p:cNvSpPr/>
            <p:nvPr/>
          </p:nvSpPr>
          <p:spPr>
            <a:xfrm>
              <a:off x="3975071" y="2513915"/>
              <a:ext cx="199253" cy="207669"/>
            </a:xfrm>
            <a:custGeom>
              <a:avLst/>
              <a:gdLst/>
              <a:ahLst/>
              <a:cxnLst/>
              <a:rect l="l" t="t" r="r" b="b"/>
              <a:pathLst>
                <a:path w="7600" h="7921" extrusionOk="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44"/>
            <p:cNvSpPr/>
            <p:nvPr/>
          </p:nvSpPr>
          <p:spPr>
            <a:xfrm>
              <a:off x="4116095" y="2509379"/>
              <a:ext cx="224946" cy="217474"/>
            </a:xfrm>
            <a:custGeom>
              <a:avLst/>
              <a:gdLst/>
              <a:ahLst/>
              <a:cxnLst/>
              <a:rect l="l" t="t" r="r" b="b"/>
              <a:pathLst>
                <a:path w="8580" h="8295" extrusionOk="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44"/>
            <p:cNvSpPr/>
            <p:nvPr/>
          </p:nvSpPr>
          <p:spPr>
            <a:xfrm>
              <a:off x="3962539" y="2508435"/>
              <a:ext cx="270905" cy="218470"/>
            </a:xfrm>
            <a:custGeom>
              <a:avLst/>
              <a:gdLst/>
              <a:ahLst/>
              <a:cxnLst/>
              <a:rect l="l" t="t" r="r" b="b"/>
              <a:pathLst>
                <a:path w="10333" h="8333" extrusionOk="0">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44"/>
            <p:cNvSpPr/>
            <p:nvPr/>
          </p:nvSpPr>
          <p:spPr>
            <a:xfrm>
              <a:off x="4023312" y="2562837"/>
              <a:ext cx="101304" cy="94776"/>
            </a:xfrm>
            <a:custGeom>
              <a:avLst/>
              <a:gdLst/>
              <a:ahLst/>
              <a:cxnLst/>
              <a:rect l="l" t="t" r="r" b="b"/>
              <a:pathLst>
                <a:path w="3864" h="3615" extrusionOk="0">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44"/>
            <p:cNvSpPr/>
            <p:nvPr/>
          </p:nvSpPr>
          <p:spPr>
            <a:xfrm>
              <a:off x="4195456" y="2561604"/>
              <a:ext cx="78653" cy="89113"/>
            </a:xfrm>
            <a:custGeom>
              <a:avLst/>
              <a:gdLst/>
              <a:ahLst/>
              <a:cxnLst/>
              <a:rect l="l" t="t" r="r" b="b"/>
              <a:pathLst>
                <a:path w="3000" h="3399" extrusionOk="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7" name="Google Shape;13017;p44"/>
          <p:cNvGrpSpPr/>
          <p:nvPr/>
        </p:nvGrpSpPr>
        <p:grpSpPr>
          <a:xfrm>
            <a:off x="2576687" y="4282998"/>
            <a:ext cx="274045" cy="434787"/>
            <a:chOff x="2241439" y="2900937"/>
            <a:chExt cx="225811" cy="358262"/>
          </a:xfrm>
        </p:grpSpPr>
        <p:sp>
          <p:nvSpPr>
            <p:cNvPr id="13018" name="Google Shape;13018;p44"/>
            <p:cNvSpPr/>
            <p:nvPr/>
          </p:nvSpPr>
          <p:spPr>
            <a:xfrm>
              <a:off x="2352628" y="2967005"/>
              <a:ext cx="109301" cy="203710"/>
            </a:xfrm>
            <a:custGeom>
              <a:avLst/>
              <a:gdLst/>
              <a:ahLst/>
              <a:cxnLst/>
              <a:rect l="l" t="t" r="r" b="b"/>
              <a:pathLst>
                <a:path w="4169" h="7770" extrusionOk="0">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44"/>
            <p:cNvSpPr/>
            <p:nvPr/>
          </p:nvSpPr>
          <p:spPr>
            <a:xfrm>
              <a:off x="2352628" y="3044767"/>
              <a:ext cx="72858" cy="56053"/>
            </a:xfrm>
            <a:custGeom>
              <a:avLst/>
              <a:gdLst/>
              <a:ahLst/>
              <a:cxnLst/>
              <a:rect l="l" t="t" r="r" b="b"/>
              <a:pathLst>
                <a:path w="2779" h="2138" extrusionOk="0">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44"/>
            <p:cNvSpPr/>
            <p:nvPr/>
          </p:nvSpPr>
          <p:spPr>
            <a:xfrm>
              <a:off x="2379972" y="3067890"/>
              <a:ext cx="81956" cy="44334"/>
            </a:xfrm>
            <a:custGeom>
              <a:avLst/>
              <a:gdLst/>
              <a:ahLst/>
              <a:cxnLst/>
              <a:rect l="l" t="t" r="r" b="b"/>
              <a:pathLst>
                <a:path w="3126" h="1691" extrusionOk="0">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44"/>
            <p:cNvSpPr/>
            <p:nvPr/>
          </p:nvSpPr>
          <p:spPr>
            <a:xfrm>
              <a:off x="2370665" y="2967110"/>
              <a:ext cx="73225" cy="42367"/>
            </a:xfrm>
            <a:custGeom>
              <a:avLst/>
              <a:gdLst/>
              <a:ahLst/>
              <a:cxnLst/>
              <a:rect l="l" t="t" r="r" b="b"/>
              <a:pathLst>
                <a:path w="2793" h="1616" extrusionOk="0">
                  <a:moveTo>
                    <a:pt x="1" y="0"/>
                  </a:moveTo>
                  <a:lnTo>
                    <a:pt x="1" y="1616"/>
                  </a:lnTo>
                  <a:lnTo>
                    <a:pt x="2793" y="1616"/>
                  </a:lnTo>
                  <a:lnTo>
                    <a:pt x="279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44"/>
            <p:cNvSpPr/>
            <p:nvPr/>
          </p:nvSpPr>
          <p:spPr>
            <a:xfrm>
              <a:off x="2358789" y="2906155"/>
              <a:ext cx="96979" cy="64600"/>
            </a:xfrm>
            <a:custGeom>
              <a:avLst/>
              <a:gdLst/>
              <a:ahLst/>
              <a:cxnLst/>
              <a:rect l="l" t="t" r="r" b="b"/>
              <a:pathLst>
                <a:path w="3699" h="2464" extrusionOk="0">
                  <a:moveTo>
                    <a:pt x="1" y="0"/>
                  </a:moveTo>
                  <a:lnTo>
                    <a:pt x="1" y="2463"/>
                  </a:lnTo>
                  <a:lnTo>
                    <a:pt x="3699" y="2463"/>
                  </a:lnTo>
                  <a:lnTo>
                    <a:pt x="36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44"/>
            <p:cNvSpPr/>
            <p:nvPr/>
          </p:nvSpPr>
          <p:spPr>
            <a:xfrm>
              <a:off x="2379972" y="3077538"/>
              <a:ext cx="27371" cy="57652"/>
            </a:xfrm>
            <a:custGeom>
              <a:avLst/>
              <a:gdLst/>
              <a:ahLst/>
              <a:cxnLst/>
              <a:rect l="l" t="t" r="r" b="b"/>
              <a:pathLst>
                <a:path w="1044" h="2199" extrusionOk="0">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44"/>
            <p:cNvSpPr/>
            <p:nvPr/>
          </p:nvSpPr>
          <p:spPr>
            <a:xfrm>
              <a:off x="2407317" y="3080475"/>
              <a:ext cx="27266" cy="54716"/>
            </a:xfrm>
            <a:custGeom>
              <a:avLst/>
              <a:gdLst/>
              <a:ahLst/>
              <a:cxnLst/>
              <a:rect l="l" t="t" r="r" b="b"/>
              <a:pathLst>
                <a:path w="1040" h="2087" extrusionOk="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44"/>
            <p:cNvSpPr/>
            <p:nvPr/>
          </p:nvSpPr>
          <p:spPr>
            <a:xfrm>
              <a:off x="2434662" y="3086269"/>
              <a:ext cx="27266" cy="48922"/>
            </a:xfrm>
            <a:custGeom>
              <a:avLst/>
              <a:gdLst/>
              <a:ahLst/>
              <a:cxnLst/>
              <a:rect l="l" t="t" r="r" b="b"/>
              <a:pathLst>
                <a:path w="1040" h="1866" extrusionOk="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44"/>
            <p:cNvSpPr/>
            <p:nvPr/>
          </p:nvSpPr>
          <p:spPr>
            <a:xfrm>
              <a:off x="2358789" y="2965485"/>
              <a:ext cx="96979" cy="27188"/>
            </a:xfrm>
            <a:custGeom>
              <a:avLst/>
              <a:gdLst/>
              <a:ahLst/>
              <a:cxnLst/>
              <a:rect l="l" t="t" r="r" b="b"/>
              <a:pathLst>
                <a:path w="3699" h="1037" extrusionOk="0">
                  <a:moveTo>
                    <a:pt x="1" y="1"/>
                  </a:moveTo>
                  <a:lnTo>
                    <a:pt x="1" y="1037"/>
                  </a:lnTo>
                  <a:lnTo>
                    <a:pt x="3699" y="1037"/>
                  </a:lnTo>
                  <a:lnTo>
                    <a:pt x="3699"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44"/>
            <p:cNvSpPr/>
            <p:nvPr/>
          </p:nvSpPr>
          <p:spPr>
            <a:xfrm>
              <a:off x="2352523" y="3054467"/>
              <a:ext cx="63263" cy="36757"/>
            </a:xfrm>
            <a:custGeom>
              <a:avLst/>
              <a:gdLst/>
              <a:ahLst/>
              <a:cxnLst/>
              <a:rect l="l" t="t" r="r" b="b"/>
              <a:pathLst>
                <a:path w="2413" h="1402" extrusionOk="0">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44"/>
            <p:cNvSpPr/>
            <p:nvPr/>
          </p:nvSpPr>
          <p:spPr>
            <a:xfrm>
              <a:off x="2285878" y="3201836"/>
              <a:ext cx="162286" cy="52147"/>
            </a:xfrm>
            <a:custGeom>
              <a:avLst/>
              <a:gdLst/>
              <a:ahLst/>
              <a:cxnLst/>
              <a:rect l="l" t="t" r="r" b="b"/>
              <a:pathLst>
                <a:path w="6190" h="1989" extrusionOk="0">
                  <a:moveTo>
                    <a:pt x="927" y="0"/>
                  </a:moveTo>
                  <a:lnTo>
                    <a:pt x="0" y="1989"/>
                  </a:lnTo>
                  <a:lnTo>
                    <a:pt x="6190" y="1989"/>
                  </a:lnTo>
                  <a:lnTo>
                    <a:pt x="5263"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44"/>
            <p:cNvSpPr/>
            <p:nvPr/>
          </p:nvSpPr>
          <p:spPr>
            <a:xfrm>
              <a:off x="2310182" y="3187311"/>
              <a:ext cx="113679" cy="29075"/>
            </a:xfrm>
            <a:custGeom>
              <a:avLst/>
              <a:gdLst/>
              <a:ahLst/>
              <a:cxnLst/>
              <a:rect l="l" t="t" r="r" b="b"/>
              <a:pathLst>
                <a:path w="4336" h="1109" extrusionOk="0">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44"/>
            <p:cNvSpPr/>
            <p:nvPr/>
          </p:nvSpPr>
          <p:spPr>
            <a:xfrm>
              <a:off x="2347305" y="2900937"/>
              <a:ext cx="119945" cy="275861"/>
            </a:xfrm>
            <a:custGeom>
              <a:avLst/>
              <a:gdLst/>
              <a:ahLst/>
              <a:cxnLst/>
              <a:rect l="l" t="t" r="r" b="b"/>
              <a:pathLst>
                <a:path w="4575" h="10522" extrusionOk="0">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44"/>
            <p:cNvSpPr/>
            <p:nvPr/>
          </p:nvSpPr>
          <p:spPr>
            <a:xfrm>
              <a:off x="2279507" y="3182068"/>
              <a:ext cx="175028" cy="77132"/>
            </a:xfrm>
            <a:custGeom>
              <a:avLst/>
              <a:gdLst/>
              <a:ahLst/>
              <a:cxnLst/>
              <a:rect l="l" t="t" r="r" b="b"/>
              <a:pathLst>
                <a:path w="6676" h="2942" extrusionOk="0">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44"/>
            <p:cNvSpPr/>
            <p:nvPr/>
          </p:nvSpPr>
          <p:spPr>
            <a:xfrm>
              <a:off x="2325860" y="3120588"/>
              <a:ext cx="10566" cy="56105"/>
            </a:xfrm>
            <a:custGeom>
              <a:avLst/>
              <a:gdLst/>
              <a:ahLst/>
              <a:cxnLst/>
              <a:rect l="l" t="t" r="r" b="b"/>
              <a:pathLst>
                <a:path w="403" h="2140" extrusionOk="0">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44"/>
            <p:cNvSpPr/>
            <p:nvPr/>
          </p:nvSpPr>
          <p:spPr>
            <a:xfrm>
              <a:off x="2270331" y="3139438"/>
              <a:ext cx="47296" cy="42918"/>
            </a:xfrm>
            <a:custGeom>
              <a:avLst/>
              <a:gdLst/>
              <a:ahLst/>
              <a:cxnLst/>
              <a:rect l="l" t="t" r="r" b="b"/>
              <a:pathLst>
                <a:path w="1804" h="1637" extrusionOk="0">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44"/>
            <p:cNvSpPr/>
            <p:nvPr/>
          </p:nvSpPr>
          <p:spPr>
            <a:xfrm>
              <a:off x="2241439" y="3190431"/>
              <a:ext cx="57941" cy="10566"/>
            </a:xfrm>
            <a:custGeom>
              <a:avLst/>
              <a:gdLst/>
              <a:ahLst/>
              <a:cxnLst/>
              <a:rect l="l" t="t" r="r" b="b"/>
              <a:pathLst>
                <a:path w="2210" h="403" extrusionOk="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5" name="Google Shape;13035;p44"/>
          <p:cNvGrpSpPr/>
          <p:nvPr/>
        </p:nvGrpSpPr>
        <p:grpSpPr>
          <a:xfrm>
            <a:off x="4145261" y="4933731"/>
            <a:ext cx="439050" cy="299721"/>
            <a:chOff x="3533936" y="3437138"/>
            <a:chExt cx="361775" cy="246969"/>
          </a:xfrm>
        </p:grpSpPr>
        <p:sp>
          <p:nvSpPr>
            <p:cNvPr id="13036" name="Google Shape;13036;p44"/>
            <p:cNvSpPr/>
            <p:nvPr/>
          </p:nvSpPr>
          <p:spPr>
            <a:xfrm>
              <a:off x="3580839" y="3442538"/>
              <a:ext cx="118870" cy="225916"/>
            </a:xfrm>
            <a:custGeom>
              <a:avLst/>
              <a:gdLst/>
              <a:ahLst/>
              <a:cxnLst/>
              <a:rect l="l" t="t" r="r" b="b"/>
              <a:pathLst>
                <a:path w="4534" h="8617" extrusionOk="0">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44"/>
            <p:cNvSpPr/>
            <p:nvPr/>
          </p:nvSpPr>
          <p:spPr>
            <a:xfrm>
              <a:off x="3580918" y="3545757"/>
              <a:ext cx="76005" cy="122698"/>
            </a:xfrm>
            <a:custGeom>
              <a:avLst/>
              <a:gdLst/>
              <a:ahLst/>
              <a:cxnLst/>
              <a:rect l="l" t="t" r="r" b="b"/>
              <a:pathLst>
                <a:path w="2899" h="4680" extrusionOk="0">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44"/>
            <p:cNvSpPr/>
            <p:nvPr/>
          </p:nvSpPr>
          <p:spPr>
            <a:xfrm>
              <a:off x="3539625" y="3528584"/>
              <a:ext cx="87671" cy="139870"/>
            </a:xfrm>
            <a:custGeom>
              <a:avLst/>
              <a:gdLst/>
              <a:ahLst/>
              <a:cxnLst/>
              <a:rect l="l" t="t" r="r" b="b"/>
              <a:pathLst>
                <a:path w="3344" h="5335" extrusionOk="0">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44"/>
            <p:cNvSpPr/>
            <p:nvPr/>
          </p:nvSpPr>
          <p:spPr>
            <a:xfrm>
              <a:off x="3572292" y="3655503"/>
              <a:ext cx="135990" cy="23386"/>
            </a:xfrm>
            <a:custGeom>
              <a:avLst/>
              <a:gdLst/>
              <a:ahLst/>
              <a:cxnLst/>
              <a:rect l="l" t="t" r="r" b="b"/>
              <a:pathLst>
                <a:path w="5187" h="892" extrusionOk="0">
                  <a:moveTo>
                    <a:pt x="0" y="1"/>
                  </a:moveTo>
                  <a:lnTo>
                    <a:pt x="0" y="892"/>
                  </a:lnTo>
                  <a:lnTo>
                    <a:pt x="5187" y="892"/>
                  </a:lnTo>
                  <a:lnTo>
                    <a:pt x="5187"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44"/>
            <p:cNvSpPr/>
            <p:nvPr/>
          </p:nvSpPr>
          <p:spPr>
            <a:xfrm>
              <a:off x="3730488" y="3442538"/>
              <a:ext cx="118791" cy="225916"/>
            </a:xfrm>
            <a:custGeom>
              <a:avLst/>
              <a:gdLst/>
              <a:ahLst/>
              <a:cxnLst/>
              <a:rect l="l" t="t" r="r" b="b"/>
              <a:pathLst>
                <a:path w="4531" h="8617" extrusionOk="0">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44"/>
            <p:cNvSpPr/>
            <p:nvPr/>
          </p:nvSpPr>
          <p:spPr>
            <a:xfrm>
              <a:off x="3773302" y="3545757"/>
              <a:ext cx="75978" cy="122698"/>
            </a:xfrm>
            <a:custGeom>
              <a:avLst/>
              <a:gdLst/>
              <a:ahLst/>
              <a:cxnLst/>
              <a:rect l="l" t="t" r="r" b="b"/>
              <a:pathLst>
                <a:path w="2898" h="4680" extrusionOk="0">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44"/>
            <p:cNvSpPr/>
            <p:nvPr/>
          </p:nvSpPr>
          <p:spPr>
            <a:xfrm>
              <a:off x="3802927" y="3528584"/>
              <a:ext cx="87671" cy="139870"/>
            </a:xfrm>
            <a:custGeom>
              <a:avLst/>
              <a:gdLst/>
              <a:ahLst/>
              <a:cxnLst/>
              <a:rect l="l" t="t" r="r" b="b"/>
              <a:pathLst>
                <a:path w="3344" h="5335" extrusionOk="0">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44"/>
            <p:cNvSpPr/>
            <p:nvPr/>
          </p:nvSpPr>
          <p:spPr>
            <a:xfrm>
              <a:off x="3721941" y="3655503"/>
              <a:ext cx="135990" cy="23386"/>
            </a:xfrm>
            <a:custGeom>
              <a:avLst/>
              <a:gdLst/>
              <a:ahLst/>
              <a:cxnLst/>
              <a:rect l="l" t="t" r="r" b="b"/>
              <a:pathLst>
                <a:path w="5187" h="892" extrusionOk="0">
                  <a:moveTo>
                    <a:pt x="0" y="1"/>
                  </a:moveTo>
                  <a:lnTo>
                    <a:pt x="0" y="892"/>
                  </a:lnTo>
                  <a:lnTo>
                    <a:pt x="5186" y="892"/>
                  </a:lnTo>
                  <a:lnTo>
                    <a:pt x="5186"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44"/>
            <p:cNvSpPr/>
            <p:nvPr/>
          </p:nvSpPr>
          <p:spPr>
            <a:xfrm>
              <a:off x="3533936" y="3437138"/>
              <a:ext cx="179669" cy="246969"/>
            </a:xfrm>
            <a:custGeom>
              <a:avLst/>
              <a:gdLst/>
              <a:ahLst/>
              <a:cxnLst/>
              <a:rect l="l" t="t" r="r" b="b"/>
              <a:pathLst>
                <a:path w="6853" h="9420" extrusionOk="0">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44"/>
            <p:cNvSpPr/>
            <p:nvPr/>
          </p:nvSpPr>
          <p:spPr>
            <a:xfrm>
              <a:off x="3778519" y="3507951"/>
              <a:ext cx="11142" cy="36495"/>
            </a:xfrm>
            <a:custGeom>
              <a:avLst/>
              <a:gdLst/>
              <a:ahLst/>
              <a:cxnLst/>
              <a:rect l="l" t="t" r="r" b="b"/>
              <a:pathLst>
                <a:path w="425" h="1392" extrusionOk="0">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44"/>
            <p:cNvSpPr/>
            <p:nvPr/>
          </p:nvSpPr>
          <p:spPr>
            <a:xfrm>
              <a:off x="3716698" y="3437164"/>
              <a:ext cx="179013" cy="246943"/>
            </a:xfrm>
            <a:custGeom>
              <a:avLst/>
              <a:gdLst/>
              <a:ahLst/>
              <a:cxnLst/>
              <a:rect l="l" t="t" r="r" b="b"/>
              <a:pathLst>
                <a:path w="6828" h="9419" extrusionOk="0">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7" name="Google Shape;13047;p44"/>
          <p:cNvGrpSpPr/>
          <p:nvPr/>
        </p:nvGrpSpPr>
        <p:grpSpPr>
          <a:xfrm>
            <a:off x="4142715" y="3196238"/>
            <a:ext cx="434819" cy="392247"/>
            <a:chOff x="3531838" y="2005452"/>
            <a:chExt cx="358288" cy="323209"/>
          </a:xfrm>
        </p:grpSpPr>
        <p:sp>
          <p:nvSpPr>
            <p:cNvPr id="13048" name="Google Shape;13048;p44"/>
            <p:cNvSpPr/>
            <p:nvPr/>
          </p:nvSpPr>
          <p:spPr>
            <a:xfrm>
              <a:off x="3536977" y="2113102"/>
              <a:ext cx="267392" cy="210055"/>
            </a:xfrm>
            <a:custGeom>
              <a:avLst/>
              <a:gdLst/>
              <a:ahLst/>
              <a:cxnLst/>
              <a:rect l="l" t="t" r="r" b="b"/>
              <a:pathLst>
                <a:path w="10199" h="8012" extrusionOk="0">
                  <a:moveTo>
                    <a:pt x="0" y="1"/>
                  </a:moveTo>
                  <a:lnTo>
                    <a:pt x="0" y="8012"/>
                  </a:lnTo>
                  <a:lnTo>
                    <a:pt x="10199" y="8012"/>
                  </a:lnTo>
                  <a:lnTo>
                    <a:pt x="10199" y="1334"/>
                  </a:lnTo>
                  <a:lnTo>
                    <a:pt x="4125" y="1334"/>
                  </a:lnTo>
                  <a:lnTo>
                    <a:pt x="27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44"/>
            <p:cNvSpPr/>
            <p:nvPr/>
          </p:nvSpPr>
          <p:spPr>
            <a:xfrm>
              <a:off x="3742811" y="2148049"/>
              <a:ext cx="61559" cy="49971"/>
            </a:xfrm>
            <a:custGeom>
              <a:avLst/>
              <a:gdLst/>
              <a:ahLst/>
              <a:cxnLst/>
              <a:rect l="l" t="t" r="r" b="b"/>
              <a:pathLst>
                <a:path w="2348" h="1906" extrusionOk="0">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44"/>
            <p:cNvSpPr/>
            <p:nvPr/>
          </p:nvSpPr>
          <p:spPr>
            <a:xfrm>
              <a:off x="3536977" y="2215192"/>
              <a:ext cx="267392" cy="107964"/>
            </a:xfrm>
            <a:custGeom>
              <a:avLst/>
              <a:gdLst/>
              <a:ahLst/>
              <a:cxnLst/>
              <a:rect l="l" t="t" r="r" b="b"/>
              <a:pathLst>
                <a:path w="10199" h="4118" extrusionOk="0">
                  <a:moveTo>
                    <a:pt x="0" y="0"/>
                  </a:moveTo>
                  <a:lnTo>
                    <a:pt x="0" y="4118"/>
                  </a:lnTo>
                  <a:lnTo>
                    <a:pt x="10199" y="4118"/>
                  </a:lnTo>
                  <a:lnTo>
                    <a:pt x="10199"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44"/>
            <p:cNvSpPr/>
            <p:nvPr/>
          </p:nvSpPr>
          <p:spPr>
            <a:xfrm>
              <a:off x="3536977" y="2113102"/>
              <a:ext cx="108173" cy="40375"/>
            </a:xfrm>
            <a:custGeom>
              <a:avLst/>
              <a:gdLst/>
              <a:ahLst/>
              <a:cxnLst/>
              <a:rect l="l" t="t" r="r" b="b"/>
              <a:pathLst>
                <a:path w="4126" h="1540" extrusionOk="0">
                  <a:moveTo>
                    <a:pt x="0" y="1"/>
                  </a:moveTo>
                  <a:lnTo>
                    <a:pt x="0" y="1540"/>
                  </a:lnTo>
                  <a:lnTo>
                    <a:pt x="4125" y="1540"/>
                  </a:lnTo>
                  <a:lnTo>
                    <a:pt x="4125" y="1334"/>
                  </a:lnTo>
                  <a:lnTo>
                    <a:pt x="279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44"/>
            <p:cNvSpPr/>
            <p:nvPr/>
          </p:nvSpPr>
          <p:spPr>
            <a:xfrm>
              <a:off x="3536977" y="2201507"/>
              <a:ext cx="290569" cy="121649"/>
            </a:xfrm>
            <a:custGeom>
              <a:avLst/>
              <a:gdLst/>
              <a:ahLst/>
              <a:cxnLst/>
              <a:rect l="l" t="t" r="r" b="b"/>
              <a:pathLst>
                <a:path w="11083" h="4640" extrusionOk="0">
                  <a:moveTo>
                    <a:pt x="887" y="1"/>
                  </a:moveTo>
                  <a:lnTo>
                    <a:pt x="159" y="3818"/>
                  </a:lnTo>
                  <a:lnTo>
                    <a:pt x="0" y="4640"/>
                  </a:lnTo>
                  <a:lnTo>
                    <a:pt x="10199" y="4640"/>
                  </a:lnTo>
                  <a:lnTo>
                    <a:pt x="10355" y="3818"/>
                  </a:lnTo>
                  <a:lnTo>
                    <a:pt x="11083"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44"/>
            <p:cNvSpPr/>
            <p:nvPr/>
          </p:nvSpPr>
          <p:spPr>
            <a:xfrm>
              <a:off x="3536977" y="2301579"/>
              <a:ext cx="271482" cy="21577"/>
            </a:xfrm>
            <a:custGeom>
              <a:avLst/>
              <a:gdLst/>
              <a:ahLst/>
              <a:cxnLst/>
              <a:rect l="l" t="t" r="r" b="b"/>
              <a:pathLst>
                <a:path w="10355" h="823" extrusionOk="0">
                  <a:moveTo>
                    <a:pt x="159" y="1"/>
                  </a:moveTo>
                  <a:lnTo>
                    <a:pt x="0" y="823"/>
                  </a:lnTo>
                  <a:lnTo>
                    <a:pt x="10199" y="823"/>
                  </a:lnTo>
                  <a:lnTo>
                    <a:pt x="1035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44"/>
            <p:cNvSpPr/>
            <p:nvPr/>
          </p:nvSpPr>
          <p:spPr>
            <a:xfrm>
              <a:off x="3740163" y="2042550"/>
              <a:ext cx="144747" cy="144747"/>
            </a:xfrm>
            <a:custGeom>
              <a:avLst/>
              <a:gdLst/>
              <a:ahLst/>
              <a:cxnLst/>
              <a:rect l="l" t="t" r="r" b="b"/>
              <a:pathLst>
                <a:path w="5521" h="5521" extrusionOk="0">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44"/>
            <p:cNvSpPr/>
            <p:nvPr/>
          </p:nvSpPr>
          <p:spPr>
            <a:xfrm>
              <a:off x="3669506" y="2005452"/>
              <a:ext cx="93675" cy="90057"/>
            </a:xfrm>
            <a:custGeom>
              <a:avLst/>
              <a:gdLst/>
              <a:ahLst/>
              <a:cxnLst/>
              <a:rect l="l" t="t" r="r" b="b"/>
              <a:pathLst>
                <a:path w="3573" h="3435" extrusionOk="0">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44"/>
            <p:cNvSpPr/>
            <p:nvPr/>
          </p:nvSpPr>
          <p:spPr>
            <a:xfrm>
              <a:off x="3699421" y="2033479"/>
              <a:ext cx="39641" cy="33978"/>
            </a:xfrm>
            <a:custGeom>
              <a:avLst/>
              <a:gdLst/>
              <a:ahLst/>
              <a:cxnLst/>
              <a:rect l="l" t="t" r="r" b="b"/>
              <a:pathLst>
                <a:path w="1512" h="1296" extrusionOk="0">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44"/>
            <p:cNvSpPr/>
            <p:nvPr/>
          </p:nvSpPr>
          <p:spPr>
            <a:xfrm>
              <a:off x="3682825" y="2037228"/>
              <a:ext cx="207302" cy="224264"/>
            </a:xfrm>
            <a:custGeom>
              <a:avLst/>
              <a:gdLst/>
              <a:ahLst/>
              <a:cxnLst/>
              <a:rect l="l" t="t" r="r" b="b"/>
              <a:pathLst>
                <a:path w="7907" h="8554" extrusionOk="0">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44"/>
            <p:cNvSpPr/>
            <p:nvPr/>
          </p:nvSpPr>
          <p:spPr>
            <a:xfrm>
              <a:off x="3773590" y="2078730"/>
              <a:ext cx="75034" cy="72203"/>
            </a:xfrm>
            <a:custGeom>
              <a:avLst/>
              <a:gdLst/>
              <a:ahLst/>
              <a:cxnLst/>
              <a:rect l="l" t="t" r="r" b="b"/>
              <a:pathLst>
                <a:path w="2862" h="2754" extrusionOk="0">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44"/>
            <p:cNvSpPr/>
            <p:nvPr/>
          </p:nvSpPr>
          <p:spPr>
            <a:xfrm>
              <a:off x="3787538" y="2096217"/>
              <a:ext cx="43705" cy="37360"/>
            </a:xfrm>
            <a:custGeom>
              <a:avLst/>
              <a:gdLst/>
              <a:ahLst/>
              <a:cxnLst/>
              <a:rect l="l" t="t" r="r" b="b"/>
              <a:pathLst>
                <a:path w="1667" h="1425" extrusionOk="0">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44"/>
            <p:cNvSpPr/>
            <p:nvPr/>
          </p:nvSpPr>
          <p:spPr>
            <a:xfrm>
              <a:off x="3531838" y="2107779"/>
              <a:ext cx="287055" cy="220882"/>
            </a:xfrm>
            <a:custGeom>
              <a:avLst/>
              <a:gdLst/>
              <a:ahLst/>
              <a:cxnLst/>
              <a:rect l="l" t="t" r="r" b="b"/>
              <a:pathLst>
                <a:path w="10949" h="8425" extrusionOk="0">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1" name="Google Shape;13061;p44"/>
          <p:cNvGrpSpPr/>
          <p:nvPr/>
        </p:nvGrpSpPr>
        <p:grpSpPr>
          <a:xfrm>
            <a:off x="3662875" y="2602172"/>
            <a:ext cx="361638" cy="434946"/>
            <a:chOff x="3136452" y="1515946"/>
            <a:chExt cx="297988" cy="358393"/>
          </a:xfrm>
        </p:grpSpPr>
        <p:sp>
          <p:nvSpPr>
            <p:cNvPr id="13062" name="Google Shape;13062;p44"/>
            <p:cNvSpPr/>
            <p:nvPr/>
          </p:nvSpPr>
          <p:spPr>
            <a:xfrm>
              <a:off x="3141670" y="1581568"/>
              <a:ext cx="287554" cy="287527"/>
            </a:xfrm>
            <a:custGeom>
              <a:avLst/>
              <a:gdLst/>
              <a:ahLst/>
              <a:cxnLst/>
              <a:rect l="l" t="t" r="r" b="b"/>
              <a:pathLst>
                <a:path w="10968" h="10967" extrusionOk="0">
                  <a:moveTo>
                    <a:pt x="1" y="0"/>
                  </a:moveTo>
                  <a:lnTo>
                    <a:pt x="1" y="8526"/>
                  </a:lnTo>
                  <a:lnTo>
                    <a:pt x="247" y="8783"/>
                  </a:lnTo>
                  <a:lnTo>
                    <a:pt x="2369" y="10967"/>
                  </a:lnTo>
                  <a:lnTo>
                    <a:pt x="10967" y="10967"/>
                  </a:lnTo>
                  <a:lnTo>
                    <a:pt x="10967"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44"/>
            <p:cNvSpPr/>
            <p:nvPr/>
          </p:nvSpPr>
          <p:spPr>
            <a:xfrm>
              <a:off x="3148145" y="1811836"/>
              <a:ext cx="73593" cy="57259"/>
            </a:xfrm>
            <a:custGeom>
              <a:avLst/>
              <a:gdLst/>
              <a:ahLst/>
              <a:cxnLst/>
              <a:rect l="l" t="t" r="r" b="b"/>
              <a:pathLst>
                <a:path w="2807" h="2184" extrusionOk="0">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44"/>
            <p:cNvSpPr/>
            <p:nvPr/>
          </p:nvSpPr>
          <p:spPr>
            <a:xfrm>
              <a:off x="3278420" y="1581568"/>
              <a:ext cx="120024" cy="43783"/>
            </a:xfrm>
            <a:custGeom>
              <a:avLst/>
              <a:gdLst/>
              <a:ahLst/>
              <a:cxnLst/>
              <a:rect l="l" t="t" r="r" b="b"/>
              <a:pathLst>
                <a:path w="4578" h="1670" extrusionOk="0">
                  <a:moveTo>
                    <a:pt x="0" y="0"/>
                  </a:moveTo>
                  <a:cubicBezTo>
                    <a:pt x="319" y="996"/>
                    <a:pt x="1242" y="1670"/>
                    <a:pt x="2289" y="1670"/>
                  </a:cubicBezTo>
                  <a:cubicBezTo>
                    <a:pt x="3336" y="1670"/>
                    <a:pt x="4259" y="996"/>
                    <a:pt x="457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44"/>
            <p:cNvSpPr/>
            <p:nvPr/>
          </p:nvSpPr>
          <p:spPr>
            <a:xfrm>
              <a:off x="3181546" y="1581568"/>
              <a:ext cx="247677" cy="287527"/>
            </a:xfrm>
            <a:custGeom>
              <a:avLst/>
              <a:gdLst/>
              <a:ahLst/>
              <a:cxnLst/>
              <a:rect l="l" t="t" r="r" b="b"/>
              <a:pathLst>
                <a:path w="9447" h="10967" extrusionOk="0">
                  <a:moveTo>
                    <a:pt x="8577" y="0"/>
                  </a:moveTo>
                  <a:lnTo>
                    <a:pt x="8577" y="10098"/>
                  </a:lnTo>
                  <a:lnTo>
                    <a:pt x="1" y="10098"/>
                  </a:lnTo>
                  <a:lnTo>
                    <a:pt x="848" y="10967"/>
                  </a:lnTo>
                  <a:lnTo>
                    <a:pt x="9446" y="10967"/>
                  </a:lnTo>
                  <a:lnTo>
                    <a:pt x="944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44"/>
            <p:cNvSpPr/>
            <p:nvPr/>
          </p:nvSpPr>
          <p:spPr>
            <a:xfrm>
              <a:off x="3141670" y="1805072"/>
              <a:ext cx="62135" cy="64023"/>
            </a:xfrm>
            <a:custGeom>
              <a:avLst/>
              <a:gdLst/>
              <a:ahLst/>
              <a:cxnLst/>
              <a:rect l="l" t="t" r="r" b="b"/>
              <a:pathLst>
                <a:path w="2370" h="2442" extrusionOk="0">
                  <a:moveTo>
                    <a:pt x="1" y="1"/>
                  </a:moveTo>
                  <a:lnTo>
                    <a:pt x="2369" y="2442"/>
                  </a:lnTo>
                  <a:lnTo>
                    <a:pt x="2369"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44"/>
            <p:cNvSpPr/>
            <p:nvPr/>
          </p:nvSpPr>
          <p:spPr>
            <a:xfrm>
              <a:off x="3297297" y="1521163"/>
              <a:ext cx="82349" cy="82375"/>
            </a:xfrm>
            <a:custGeom>
              <a:avLst/>
              <a:gdLst/>
              <a:ahLst/>
              <a:cxnLst/>
              <a:rect l="l" t="t" r="r" b="b"/>
              <a:pathLst>
                <a:path w="3141" h="3142" extrusionOk="0">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44"/>
            <p:cNvSpPr/>
            <p:nvPr/>
          </p:nvSpPr>
          <p:spPr>
            <a:xfrm>
              <a:off x="3202075" y="1650494"/>
              <a:ext cx="166665" cy="18929"/>
            </a:xfrm>
            <a:custGeom>
              <a:avLst/>
              <a:gdLst/>
              <a:ahLst/>
              <a:cxnLst/>
              <a:rect l="l" t="t" r="r" b="b"/>
              <a:pathLst>
                <a:path w="6357" h="722" extrusionOk="0">
                  <a:moveTo>
                    <a:pt x="0" y="1"/>
                  </a:moveTo>
                  <a:lnTo>
                    <a:pt x="0" y="721"/>
                  </a:lnTo>
                  <a:lnTo>
                    <a:pt x="6356" y="721"/>
                  </a:lnTo>
                  <a:lnTo>
                    <a:pt x="6356" y="1"/>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44"/>
            <p:cNvSpPr/>
            <p:nvPr/>
          </p:nvSpPr>
          <p:spPr>
            <a:xfrm>
              <a:off x="3136452" y="1515946"/>
              <a:ext cx="297988" cy="358393"/>
            </a:xfrm>
            <a:custGeom>
              <a:avLst/>
              <a:gdLst/>
              <a:ahLst/>
              <a:cxnLst/>
              <a:rect l="l" t="t" r="r" b="b"/>
              <a:pathLst>
                <a:path w="11366" h="13670" extrusionOk="0">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44"/>
            <p:cNvSpPr/>
            <p:nvPr/>
          </p:nvSpPr>
          <p:spPr>
            <a:xfrm>
              <a:off x="3265678" y="1799855"/>
              <a:ext cx="128597" cy="10487"/>
            </a:xfrm>
            <a:custGeom>
              <a:avLst/>
              <a:gdLst/>
              <a:ahLst/>
              <a:cxnLst/>
              <a:rect l="l" t="t" r="r" b="b"/>
              <a:pathLst>
                <a:path w="4905" h="400" extrusionOk="0">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44"/>
            <p:cNvSpPr/>
            <p:nvPr/>
          </p:nvSpPr>
          <p:spPr>
            <a:xfrm>
              <a:off x="3196857" y="1645172"/>
              <a:ext cx="177099" cy="29573"/>
            </a:xfrm>
            <a:custGeom>
              <a:avLst/>
              <a:gdLst/>
              <a:ahLst/>
              <a:cxnLst/>
              <a:rect l="l" t="t" r="r" b="b"/>
              <a:pathLst>
                <a:path w="6755" h="1128" extrusionOk="0">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44"/>
            <p:cNvSpPr/>
            <p:nvPr/>
          </p:nvSpPr>
          <p:spPr>
            <a:xfrm>
              <a:off x="3195048" y="1690292"/>
              <a:ext cx="180717" cy="10461"/>
            </a:xfrm>
            <a:custGeom>
              <a:avLst/>
              <a:gdLst/>
              <a:ahLst/>
              <a:cxnLst/>
              <a:rect l="l" t="t" r="r" b="b"/>
              <a:pathLst>
                <a:path w="6893" h="399" extrusionOk="0">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44"/>
            <p:cNvSpPr/>
            <p:nvPr/>
          </p:nvSpPr>
          <p:spPr>
            <a:xfrm>
              <a:off x="3195048" y="1716300"/>
              <a:ext cx="180717" cy="10461"/>
            </a:xfrm>
            <a:custGeom>
              <a:avLst/>
              <a:gdLst/>
              <a:ahLst/>
              <a:cxnLst/>
              <a:rect l="l" t="t" r="r" b="b"/>
              <a:pathLst>
                <a:path w="6893" h="399" extrusionOk="0">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4" name="Google Shape;13074;p44"/>
          <p:cNvGrpSpPr/>
          <p:nvPr/>
        </p:nvGrpSpPr>
        <p:grpSpPr>
          <a:xfrm>
            <a:off x="3102727" y="2602172"/>
            <a:ext cx="403224" cy="434946"/>
            <a:chOff x="2674893" y="1515946"/>
            <a:chExt cx="332254" cy="358393"/>
          </a:xfrm>
        </p:grpSpPr>
        <p:sp>
          <p:nvSpPr>
            <p:cNvPr id="13075" name="Google Shape;13075;p44"/>
            <p:cNvSpPr/>
            <p:nvPr/>
          </p:nvSpPr>
          <p:spPr>
            <a:xfrm>
              <a:off x="2968582" y="1811548"/>
              <a:ext cx="33349" cy="57469"/>
            </a:xfrm>
            <a:custGeom>
              <a:avLst/>
              <a:gdLst/>
              <a:ahLst/>
              <a:cxnLst/>
              <a:rect l="l" t="t" r="r" b="b"/>
              <a:pathLst>
                <a:path w="1272" h="2192" extrusionOk="0">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44"/>
            <p:cNvSpPr/>
            <p:nvPr/>
          </p:nvSpPr>
          <p:spPr>
            <a:xfrm>
              <a:off x="2985282" y="1811548"/>
              <a:ext cx="16648" cy="57469"/>
            </a:xfrm>
            <a:custGeom>
              <a:avLst/>
              <a:gdLst/>
              <a:ahLst/>
              <a:cxnLst/>
              <a:rect l="l" t="t" r="r" b="b"/>
              <a:pathLst>
                <a:path w="635" h="2192" extrusionOk="0">
                  <a:moveTo>
                    <a:pt x="1" y="0"/>
                  </a:moveTo>
                  <a:lnTo>
                    <a:pt x="1" y="2191"/>
                  </a:lnTo>
                  <a:cubicBezTo>
                    <a:pt x="196" y="2191"/>
                    <a:pt x="367" y="2043"/>
                    <a:pt x="392" y="1847"/>
                  </a:cubicBezTo>
                  <a:lnTo>
                    <a:pt x="635" y="4"/>
                  </a:lnTo>
                  <a:lnTo>
                    <a:pt x="1" y="0"/>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44"/>
            <p:cNvSpPr/>
            <p:nvPr/>
          </p:nvSpPr>
          <p:spPr>
            <a:xfrm>
              <a:off x="2680215" y="1521268"/>
              <a:ext cx="257535" cy="347828"/>
            </a:xfrm>
            <a:custGeom>
              <a:avLst/>
              <a:gdLst/>
              <a:ahLst/>
              <a:cxnLst/>
              <a:rect l="l" t="t" r="r" b="b"/>
              <a:pathLst>
                <a:path w="9823" h="13267" extrusionOk="0">
                  <a:moveTo>
                    <a:pt x="2930" y="1"/>
                  </a:moveTo>
                  <a:lnTo>
                    <a:pt x="0" y="2931"/>
                  </a:lnTo>
                  <a:lnTo>
                    <a:pt x="0" y="13267"/>
                  </a:lnTo>
                  <a:lnTo>
                    <a:pt x="9822" y="13267"/>
                  </a:lnTo>
                  <a:lnTo>
                    <a:pt x="9822"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44"/>
            <p:cNvSpPr/>
            <p:nvPr/>
          </p:nvSpPr>
          <p:spPr>
            <a:xfrm>
              <a:off x="2680215" y="1521268"/>
              <a:ext cx="89375" cy="89375"/>
            </a:xfrm>
            <a:custGeom>
              <a:avLst/>
              <a:gdLst/>
              <a:ahLst/>
              <a:cxnLst/>
              <a:rect l="l" t="t" r="r" b="b"/>
              <a:pathLst>
                <a:path w="3409" h="3409" extrusionOk="0">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44"/>
            <p:cNvSpPr/>
            <p:nvPr/>
          </p:nvSpPr>
          <p:spPr>
            <a:xfrm>
              <a:off x="2680215" y="1521268"/>
              <a:ext cx="257535" cy="347828"/>
            </a:xfrm>
            <a:custGeom>
              <a:avLst/>
              <a:gdLst/>
              <a:ahLst/>
              <a:cxnLst/>
              <a:rect l="l" t="t" r="r" b="b"/>
              <a:pathLst>
                <a:path w="9823" h="13267" extrusionOk="0">
                  <a:moveTo>
                    <a:pt x="8946" y="1"/>
                  </a:moveTo>
                  <a:lnTo>
                    <a:pt x="8946" y="12358"/>
                  </a:lnTo>
                  <a:lnTo>
                    <a:pt x="0" y="12358"/>
                  </a:lnTo>
                  <a:lnTo>
                    <a:pt x="0" y="13267"/>
                  </a:lnTo>
                  <a:lnTo>
                    <a:pt x="9822" y="13267"/>
                  </a:lnTo>
                  <a:lnTo>
                    <a:pt x="9822"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44"/>
            <p:cNvSpPr/>
            <p:nvPr/>
          </p:nvSpPr>
          <p:spPr>
            <a:xfrm>
              <a:off x="2680215" y="1521268"/>
              <a:ext cx="76843" cy="76843"/>
            </a:xfrm>
            <a:custGeom>
              <a:avLst/>
              <a:gdLst/>
              <a:ahLst/>
              <a:cxnLst/>
              <a:rect l="l" t="t" r="r" b="b"/>
              <a:pathLst>
                <a:path w="2931" h="2931" extrusionOk="0">
                  <a:moveTo>
                    <a:pt x="2930" y="1"/>
                  </a:moveTo>
                  <a:lnTo>
                    <a:pt x="0" y="2931"/>
                  </a:lnTo>
                  <a:lnTo>
                    <a:pt x="2930" y="2931"/>
                  </a:lnTo>
                  <a:lnTo>
                    <a:pt x="293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44"/>
            <p:cNvSpPr/>
            <p:nvPr/>
          </p:nvSpPr>
          <p:spPr>
            <a:xfrm>
              <a:off x="2968582" y="1601310"/>
              <a:ext cx="33349" cy="222691"/>
            </a:xfrm>
            <a:custGeom>
              <a:avLst/>
              <a:gdLst/>
              <a:ahLst/>
              <a:cxnLst/>
              <a:rect l="l" t="t" r="r" b="b"/>
              <a:pathLst>
                <a:path w="1272" h="8494" extrusionOk="0">
                  <a:moveTo>
                    <a:pt x="0" y="1"/>
                  </a:moveTo>
                  <a:lnTo>
                    <a:pt x="0" y="8494"/>
                  </a:lnTo>
                  <a:lnTo>
                    <a:pt x="1272" y="8494"/>
                  </a:lnTo>
                  <a:lnTo>
                    <a:pt x="1272"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44"/>
            <p:cNvSpPr/>
            <p:nvPr/>
          </p:nvSpPr>
          <p:spPr>
            <a:xfrm>
              <a:off x="2985282" y="1601310"/>
              <a:ext cx="16648" cy="222691"/>
            </a:xfrm>
            <a:custGeom>
              <a:avLst/>
              <a:gdLst/>
              <a:ahLst/>
              <a:cxnLst/>
              <a:rect l="l" t="t" r="r" b="b"/>
              <a:pathLst>
                <a:path w="635" h="8494" extrusionOk="0">
                  <a:moveTo>
                    <a:pt x="1" y="1"/>
                  </a:moveTo>
                  <a:lnTo>
                    <a:pt x="1" y="8494"/>
                  </a:lnTo>
                  <a:lnTo>
                    <a:pt x="635" y="8494"/>
                  </a:lnTo>
                  <a:lnTo>
                    <a:pt x="63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44"/>
            <p:cNvSpPr/>
            <p:nvPr/>
          </p:nvSpPr>
          <p:spPr>
            <a:xfrm>
              <a:off x="2968582" y="1569691"/>
              <a:ext cx="33349" cy="38776"/>
            </a:xfrm>
            <a:custGeom>
              <a:avLst/>
              <a:gdLst/>
              <a:ahLst/>
              <a:cxnLst/>
              <a:rect l="l" t="t" r="r" b="b"/>
              <a:pathLst>
                <a:path w="1272" h="1479" extrusionOk="0">
                  <a:moveTo>
                    <a:pt x="0" y="1"/>
                  </a:moveTo>
                  <a:lnTo>
                    <a:pt x="0" y="1478"/>
                  </a:lnTo>
                  <a:lnTo>
                    <a:pt x="1272" y="1478"/>
                  </a:lnTo>
                  <a:lnTo>
                    <a:pt x="127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44"/>
            <p:cNvSpPr/>
            <p:nvPr/>
          </p:nvSpPr>
          <p:spPr>
            <a:xfrm>
              <a:off x="2985282" y="1569691"/>
              <a:ext cx="16648" cy="38776"/>
            </a:xfrm>
            <a:custGeom>
              <a:avLst/>
              <a:gdLst/>
              <a:ahLst/>
              <a:cxnLst/>
              <a:rect l="l" t="t" r="r" b="b"/>
              <a:pathLst>
                <a:path w="635" h="1479" extrusionOk="0">
                  <a:moveTo>
                    <a:pt x="1" y="1"/>
                  </a:moveTo>
                  <a:lnTo>
                    <a:pt x="1" y="1478"/>
                  </a:lnTo>
                  <a:lnTo>
                    <a:pt x="635" y="1478"/>
                  </a:lnTo>
                  <a:lnTo>
                    <a:pt x="635"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44"/>
            <p:cNvSpPr/>
            <p:nvPr/>
          </p:nvSpPr>
          <p:spPr>
            <a:xfrm>
              <a:off x="2968686" y="1521268"/>
              <a:ext cx="33244" cy="48450"/>
            </a:xfrm>
            <a:custGeom>
              <a:avLst/>
              <a:gdLst/>
              <a:ahLst/>
              <a:cxnLst/>
              <a:rect l="l" t="t" r="r" b="b"/>
              <a:pathLst>
                <a:path w="1268" h="1848" extrusionOk="0">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44"/>
            <p:cNvSpPr/>
            <p:nvPr/>
          </p:nvSpPr>
          <p:spPr>
            <a:xfrm>
              <a:off x="2985282" y="1521268"/>
              <a:ext cx="16648" cy="48450"/>
            </a:xfrm>
            <a:custGeom>
              <a:avLst/>
              <a:gdLst/>
              <a:ahLst/>
              <a:cxnLst/>
              <a:rect l="l" t="t" r="r" b="b"/>
              <a:pathLst>
                <a:path w="635" h="1848" extrusionOk="0">
                  <a:moveTo>
                    <a:pt x="1" y="1"/>
                  </a:moveTo>
                  <a:lnTo>
                    <a:pt x="1" y="1848"/>
                  </a:lnTo>
                  <a:lnTo>
                    <a:pt x="635" y="1848"/>
                  </a:lnTo>
                  <a:lnTo>
                    <a:pt x="635" y="634"/>
                  </a:lnTo>
                  <a:cubicBezTo>
                    <a:pt x="635" y="283"/>
                    <a:pt x="349" y="1"/>
                    <a:pt x="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44"/>
            <p:cNvSpPr/>
            <p:nvPr/>
          </p:nvSpPr>
          <p:spPr>
            <a:xfrm>
              <a:off x="2674998" y="1515946"/>
              <a:ext cx="268074" cy="358393"/>
            </a:xfrm>
            <a:custGeom>
              <a:avLst/>
              <a:gdLst/>
              <a:ahLst/>
              <a:cxnLst/>
              <a:rect l="l" t="t" r="r" b="b"/>
              <a:pathLst>
                <a:path w="10225" h="13670" extrusionOk="0">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44"/>
            <p:cNvSpPr/>
            <p:nvPr/>
          </p:nvSpPr>
          <p:spPr>
            <a:xfrm>
              <a:off x="2674893" y="1515946"/>
              <a:ext cx="171515" cy="290962"/>
            </a:xfrm>
            <a:custGeom>
              <a:avLst/>
              <a:gdLst/>
              <a:ahLst/>
              <a:cxnLst/>
              <a:rect l="l" t="t" r="r" b="b"/>
              <a:pathLst>
                <a:path w="6542" h="11098" extrusionOk="0">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44"/>
            <p:cNvSpPr/>
            <p:nvPr/>
          </p:nvSpPr>
          <p:spPr>
            <a:xfrm>
              <a:off x="2729006" y="1758169"/>
              <a:ext cx="159927" cy="10566"/>
            </a:xfrm>
            <a:custGeom>
              <a:avLst/>
              <a:gdLst/>
              <a:ahLst/>
              <a:cxnLst/>
              <a:rect l="l" t="t" r="r" b="b"/>
              <a:pathLst>
                <a:path w="6100" h="403" extrusionOk="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44"/>
            <p:cNvSpPr/>
            <p:nvPr/>
          </p:nvSpPr>
          <p:spPr>
            <a:xfrm>
              <a:off x="2801943" y="1822271"/>
              <a:ext cx="86990" cy="10461"/>
            </a:xfrm>
            <a:custGeom>
              <a:avLst/>
              <a:gdLst/>
              <a:ahLst/>
              <a:cxnLst/>
              <a:rect l="l" t="t" r="r" b="b"/>
              <a:pathLst>
                <a:path w="3318" h="399" extrusionOk="0">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44"/>
            <p:cNvSpPr/>
            <p:nvPr/>
          </p:nvSpPr>
          <p:spPr>
            <a:xfrm>
              <a:off x="2729006" y="1731584"/>
              <a:ext cx="159927" cy="10566"/>
            </a:xfrm>
            <a:custGeom>
              <a:avLst/>
              <a:gdLst/>
              <a:ahLst/>
              <a:cxnLst/>
              <a:rect l="l" t="t" r="r" b="b"/>
              <a:pathLst>
                <a:path w="6100" h="403" extrusionOk="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44"/>
            <p:cNvSpPr/>
            <p:nvPr/>
          </p:nvSpPr>
          <p:spPr>
            <a:xfrm>
              <a:off x="2729006" y="1705000"/>
              <a:ext cx="159927" cy="10487"/>
            </a:xfrm>
            <a:custGeom>
              <a:avLst/>
              <a:gdLst/>
              <a:ahLst/>
              <a:cxnLst/>
              <a:rect l="l" t="t" r="r" b="b"/>
              <a:pathLst>
                <a:path w="6100" h="400" extrusionOk="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44"/>
            <p:cNvSpPr/>
            <p:nvPr/>
          </p:nvSpPr>
          <p:spPr>
            <a:xfrm>
              <a:off x="2729006" y="1678415"/>
              <a:ext cx="159927" cy="10461"/>
            </a:xfrm>
            <a:custGeom>
              <a:avLst/>
              <a:gdLst/>
              <a:ahLst/>
              <a:cxnLst/>
              <a:rect l="l" t="t" r="r" b="b"/>
              <a:pathLst>
                <a:path w="6100" h="399" extrusionOk="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44"/>
            <p:cNvSpPr/>
            <p:nvPr/>
          </p:nvSpPr>
          <p:spPr>
            <a:xfrm>
              <a:off x="2791404" y="1599894"/>
              <a:ext cx="35158" cy="62686"/>
            </a:xfrm>
            <a:custGeom>
              <a:avLst/>
              <a:gdLst/>
              <a:ahLst/>
              <a:cxnLst/>
              <a:rect l="l" t="t" r="r" b="b"/>
              <a:pathLst>
                <a:path w="1341" h="2391" extrusionOk="0">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44"/>
            <p:cNvSpPr/>
            <p:nvPr/>
          </p:nvSpPr>
          <p:spPr>
            <a:xfrm>
              <a:off x="2797670" y="1580205"/>
              <a:ext cx="19191" cy="16491"/>
            </a:xfrm>
            <a:custGeom>
              <a:avLst/>
              <a:gdLst/>
              <a:ahLst/>
              <a:cxnLst/>
              <a:rect l="l" t="t" r="r" b="b"/>
              <a:pathLst>
                <a:path w="732" h="629" extrusionOk="0">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44"/>
            <p:cNvSpPr/>
            <p:nvPr/>
          </p:nvSpPr>
          <p:spPr>
            <a:xfrm>
              <a:off x="2963364" y="1515946"/>
              <a:ext cx="43783" cy="358393"/>
            </a:xfrm>
            <a:custGeom>
              <a:avLst/>
              <a:gdLst/>
              <a:ahLst/>
              <a:cxnLst/>
              <a:rect l="l" t="t" r="r" b="b"/>
              <a:pathLst>
                <a:path w="1670" h="13670" extrusionOk="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7" name="Google Shape;13097;p44"/>
          <p:cNvGrpSpPr/>
          <p:nvPr/>
        </p:nvGrpSpPr>
        <p:grpSpPr>
          <a:xfrm>
            <a:off x="1984849" y="3721800"/>
            <a:ext cx="435487" cy="434978"/>
            <a:chOff x="1753768" y="2438513"/>
            <a:chExt cx="358839" cy="358419"/>
          </a:xfrm>
        </p:grpSpPr>
        <p:sp>
          <p:nvSpPr>
            <p:cNvPr id="13098" name="Google Shape;13098;p44"/>
            <p:cNvSpPr/>
            <p:nvPr/>
          </p:nvSpPr>
          <p:spPr>
            <a:xfrm>
              <a:off x="1873870" y="2524061"/>
              <a:ext cx="55660" cy="62319"/>
            </a:xfrm>
            <a:custGeom>
              <a:avLst/>
              <a:gdLst/>
              <a:ahLst/>
              <a:cxnLst/>
              <a:rect l="l" t="t" r="r" b="b"/>
              <a:pathLst>
                <a:path w="2123" h="2377" extrusionOk="0">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44"/>
            <p:cNvSpPr/>
            <p:nvPr/>
          </p:nvSpPr>
          <p:spPr>
            <a:xfrm>
              <a:off x="1822588" y="2443835"/>
              <a:ext cx="284801" cy="274130"/>
            </a:xfrm>
            <a:custGeom>
              <a:avLst/>
              <a:gdLst/>
              <a:ahLst/>
              <a:cxnLst/>
              <a:rect l="l" t="t" r="r" b="b"/>
              <a:pathLst>
                <a:path w="10863" h="10456" extrusionOk="0">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44"/>
            <p:cNvSpPr/>
            <p:nvPr/>
          </p:nvSpPr>
          <p:spPr>
            <a:xfrm>
              <a:off x="1899511" y="2510192"/>
              <a:ext cx="141601" cy="141522"/>
            </a:xfrm>
            <a:custGeom>
              <a:avLst/>
              <a:gdLst/>
              <a:ahLst/>
              <a:cxnLst/>
              <a:rect l="l" t="t" r="r" b="b"/>
              <a:pathLst>
                <a:path w="5401" h="5398" extrusionOk="0">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44"/>
            <p:cNvSpPr/>
            <p:nvPr/>
          </p:nvSpPr>
          <p:spPr>
            <a:xfrm>
              <a:off x="1797053" y="2519447"/>
              <a:ext cx="236167" cy="237373"/>
            </a:xfrm>
            <a:custGeom>
              <a:avLst/>
              <a:gdLst/>
              <a:ahLst/>
              <a:cxnLst/>
              <a:rect l="l" t="t" r="r" b="b"/>
              <a:pathLst>
                <a:path w="9008" h="9054" extrusionOk="0">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44"/>
            <p:cNvSpPr/>
            <p:nvPr/>
          </p:nvSpPr>
          <p:spPr>
            <a:xfrm>
              <a:off x="1815012" y="2636377"/>
              <a:ext cx="102563" cy="102589"/>
            </a:xfrm>
            <a:custGeom>
              <a:avLst/>
              <a:gdLst/>
              <a:ahLst/>
              <a:cxnLst/>
              <a:rect l="l" t="t" r="r" b="b"/>
              <a:pathLst>
                <a:path w="3912" h="3913" extrusionOk="0">
                  <a:moveTo>
                    <a:pt x="1684" y="1"/>
                  </a:moveTo>
                  <a:lnTo>
                    <a:pt x="0" y="1685"/>
                  </a:lnTo>
                  <a:lnTo>
                    <a:pt x="2228" y="3912"/>
                  </a:lnTo>
                  <a:lnTo>
                    <a:pt x="3912" y="2228"/>
                  </a:lnTo>
                  <a:lnTo>
                    <a:pt x="1684"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44"/>
            <p:cNvSpPr/>
            <p:nvPr/>
          </p:nvSpPr>
          <p:spPr>
            <a:xfrm>
              <a:off x="1802191" y="2635144"/>
              <a:ext cx="113863" cy="113967"/>
            </a:xfrm>
            <a:custGeom>
              <a:avLst/>
              <a:gdLst/>
              <a:ahLst/>
              <a:cxnLst/>
              <a:rect l="l" t="t" r="r" b="b"/>
              <a:pathLst>
                <a:path w="4343" h="4347" extrusionOk="0">
                  <a:moveTo>
                    <a:pt x="1076" y="1"/>
                  </a:moveTo>
                  <a:lnTo>
                    <a:pt x="0" y="1077"/>
                  </a:lnTo>
                  <a:lnTo>
                    <a:pt x="3267" y="4347"/>
                  </a:lnTo>
                  <a:lnTo>
                    <a:pt x="4343" y="3268"/>
                  </a:lnTo>
                  <a:lnTo>
                    <a:pt x="1076"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44"/>
            <p:cNvSpPr/>
            <p:nvPr/>
          </p:nvSpPr>
          <p:spPr>
            <a:xfrm>
              <a:off x="1759562" y="2659264"/>
              <a:ext cx="132372" cy="132398"/>
            </a:xfrm>
            <a:custGeom>
              <a:avLst/>
              <a:gdLst/>
              <a:ahLst/>
              <a:cxnLst/>
              <a:rect l="l" t="t" r="r" b="b"/>
              <a:pathLst>
                <a:path w="5049" h="5050" extrusionOk="0">
                  <a:moveTo>
                    <a:pt x="1782" y="1"/>
                  </a:moveTo>
                  <a:lnTo>
                    <a:pt x="0" y="1783"/>
                  </a:lnTo>
                  <a:lnTo>
                    <a:pt x="3267" y="5049"/>
                  </a:lnTo>
                  <a:lnTo>
                    <a:pt x="5049" y="3268"/>
                  </a:lnTo>
                  <a:lnTo>
                    <a:pt x="178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44"/>
            <p:cNvSpPr/>
            <p:nvPr/>
          </p:nvSpPr>
          <p:spPr>
            <a:xfrm>
              <a:off x="1759562" y="2686347"/>
              <a:ext cx="105316" cy="105316"/>
            </a:xfrm>
            <a:custGeom>
              <a:avLst/>
              <a:gdLst/>
              <a:ahLst/>
              <a:cxnLst/>
              <a:rect l="l" t="t" r="r" b="b"/>
              <a:pathLst>
                <a:path w="4017" h="4017" extrusionOk="0">
                  <a:moveTo>
                    <a:pt x="750" y="0"/>
                  </a:moveTo>
                  <a:lnTo>
                    <a:pt x="0" y="750"/>
                  </a:lnTo>
                  <a:lnTo>
                    <a:pt x="3267" y="4016"/>
                  </a:lnTo>
                  <a:lnTo>
                    <a:pt x="4017" y="3267"/>
                  </a:lnTo>
                  <a:lnTo>
                    <a:pt x="75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44"/>
            <p:cNvSpPr/>
            <p:nvPr/>
          </p:nvSpPr>
          <p:spPr>
            <a:xfrm>
              <a:off x="1753768" y="2438513"/>
              <a:ext cx="358839" cy="358419"/>
            </a:xfrm>
            <a:custGeom>
              <a:avLst/>
              <a:gdLst/>
              <a:ahLst/>
              <a:cxnLst/>
              <a:rect l="l" t="t" r="r" b="b"/>
              <a:pathLst>
                <a:path w="13687" h="13671" extrusionOk="0">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7" name="Google Shape;13107;p44"/>
          <p:cNvGrpSpPr/>
          <p:nvPr/>
        </p:nvGrpSpPr>
        <p:grpSpPr>
          <a:xfrm>
            <a:off x="2583241" y="2602204"/>
            <a:ext cx="365806" cy="434914"/>
            <a:chOff x="2246840" y="1515972"/>
            <a:chExt cx="301423" cy="358367"/>
          </a:xfrm>
        </p:grpSpPr>
        <p:sp>
          <p:nvSpPr>
            <p:cNvPr id="13108" name="Google Shape;13108;p44"/>
            <p:cNvSpPr/>
            <p:nvPr/>
          </p:nvSpPr>
          <p:spPr>
            <a:xfrm>
              <a:off x="2252057" y="1603512"/>
              <a:ext cx="183496" cy="265583"/>
            </a:xfrm>
            <a:custGeom>
              <a:avLst/>
              <a:gdLst/>
              <a:ahLst/>
              <a:cxnLst/>
              <a:rect l="l" t="t" r="r" b="b"/>
              <a:pathLst>
                <a:path w="6999" h="10130" extrusionOk="0">
                  <a:moveTo>
                    <a:pt x="1" y="0"/>
                  </a:moveTo>
                  <a:lnTo>
                    <a:pt x="1" y="10130"/>
                  </a:lnTo>
                  <a:lnTo>
                    <a:pt x="6998" y="10130"/>
                  </a:lnTo>
                  <a:lnTo>
                    <a:pt x="6998"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44"/>
            <p:cNvSpPr/>
            <p:nvPr/>
          </p:nvSpPr>
          <p:spPr>
            <a:xfrm>
              <a:off x="2252057" y="1859290"/>
              <a:ext cx="183496" cy="9805"/>
            </a:xfrm>
            <a:custGeom>
              <a:avLst/>
              <a:gdLst/>
              <a:ahLst/>
              <a:cxnLst/>
              <a:rect l="l" t="t" r="r" b="b"/>
              <a:pathLst>
                <a:path w="6999" h="374" extrusionOk="0">
                  <a:moveTo>
                    <a:pt x="1" y="1"/>
                  </a:moveTo>
                  <a:lnTo>
                    <a:pt x="1" y="374"/>
                  </a:lnTo>
                  <a:lnTo>
                    <a:pt x="6998" y="374"/>
                  </a:lnTo>
                  <a:lnTo>
                    <a:pt x="699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44"/>
            <p:cNvSpPr/>
            <p:nvPr/>
          </p:nvSpPr>
          <p:spPr>
            <a:xfrm>
              <a:off x="2286822" y="1603512"/>
              <a:ext cx="113967" cy="36573"/>
            </a:xfrm>
            <a:custGeom>
              <a:avLst/>
              <a:gdLst/>
              <a:ahLst/>
              <a:cxnLst/>
              <a:rect l="l" t="t" r="r" b="b"/>
              <a:pathLst>
                <a:path w="4347" h="1395" extrusionOk="0">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44"/>
            <p:cNvSpPr/>
            <p:nvPr/>
          </p:nvSpPr>
          <p:spPr>
            <a:xfrm>
              <a:off x="2269440" y="1621550"/>
              <a:ext cx="148627" cy="222403"/>
            </a:xfrm>
            <a:custGeom>
              <a:avLst/>
              <a:gdLst/>
              <a:ahLst/>
              <a:cxnLst/>
              <a:rect l="l" t="t" r="r" b="b"/>
              <a:pathLst>
                <a:path w="5669" h="8483" extrusionOk="0">
                  <a:moveTo>
                    <a:pt x="1" y="0"/>
                  </a:moveTo>
                  <a:lnTo>
                    <a:pt x="1" y="8482"/>
                  </a:lnTo>
                  <a:lnTo>
                    <a:pt x="5669" y="8482"/>
                  </a:lnTo>
                  <a:lnTo>
                    <a:pt x="5669"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44"/>
            <p:cNvSpPr/>
            <p:nvPr/>
          </p:nvSpPr>
          <p:spPr>
            <a:xfrm>
              <a:off x="2269440" y="1621550"/>
              <a:ext cx="148732" cy="222403"/>
            </a:xfrm>
            <a:custGeom>
              <a:avLst/>
              <a:gdLst/>
              <a:ahLst/>
              <a:cxnLst/>
              <a:rect l="l" t="t" r="r" b="b"/>
              <a:pathLst>
                <a:path w="5673" h="8483" extrusionOk="0">
                  <a:moveTo>
                    <a:pt x="1" y="0"/>
                  </a:moveTo>
                  <a:lnTo>
                    <a:pt x="1" y="8482"/>
                  </a:lnTo>
                  <a:lnTo>
                    <a:pt x="5672" y="8482"/>
                  </a:lnTo>
                  <a:lnTo>
                    <a:pt x="5672" y="8033"/>
                  </a:lnTo>
                  <a:lnTo>
                    <a:pt x="367" y="8033"/>
                  </a:lnTo>
                  <a:lnTo>
                    <a:pt x="36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44"/>
            <p:cNvSpPr/>
            <p:nvPr/>
          </p:nvSpPr>
          <p:spPr>
            <a:xfrm>
              <a:off x="2286822" y="1621550"/>
              <a:ext cx="113967" cy="18614"/>
            </a:xfrm>
            <a:custGeom>
              <a:avLst/>
              <a:gdLst/>
              <a:ahLst/>
              <a:cxnLst/>
              <a:rect l="l" t="t" r="r" b="b"/>
              <a:pathLst>
                <a:path w="4347" h="710" extrusionOk="0">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44"/>
            <p:cNvSpPr/>
            <p:nvPr/>
          </p:nvSpPr>
          <p:spPr>
            <a:xfrm>
              <a:off x="2295841" y="1567043"/>
              <a:ext cx="95930" cy="64102"/>
            </a:xfrm>
            <a:custGeom>
              <a:avLst/>
              <a:gdLst/>
              <a:ahLst/>
              <a:cxnLst/>
              <a:rect l="l" t="t" r="r" b="b"/>
              <a:pathLst>
                <a:path w="3659" h="2445" extrusionOk="0">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44"/>
            <p:cNvSpPr/>
            <p:nvPr/>
          </p:nvSpPr>
          <p:spPr>
            <a:xfrm>
              <a:off x="2295841" y="1617827"/>
              <a:ext cx="95930" cy="13318"/>
            </a:xfrm>
            <a:custGeom>
              <a:avLst/>
              <a:gdLst/>
              <a:ahLst/>
              <a:cxnLst/>
              <a:rect l="l" t="t" r="r" b="b"/>
              <a:pathLst>
                <a:path w="3659" h="508" extrusionOk="0">
                  <a:moveTo>
                    <a:pt x="1" y="1"/>
                  </a:moveTo>
                  <a:lnTo>
                    <a:pt x="1" y="508"/>
                  </a:lnTo>
                  <a:lnTo>
                    <a:pt x="3659" y="508"/>
                  </a:lnTo>
                  <a:lnTo>
                    <a:pt x="3659"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44"/>
            <p:cNvSpPr/>
            <p:nvPr/>
          </p:nvSpPr>
          <p:spPr>
            <a:xfrm>
              <a:off x="2414055" y="1521215"/>
              <a:ext cx="130773" cy="136331"/>
            </a:xfrm>
            <a:custGeom>
              <a:avLst/>
              <a:gdLst/>
              <a:ahLst/>
              <a:cxnLst/>
              <a:rect l="l" t="t" r="r" b="b"/>
              <a:pathLst>
                <a:path w="4988" h="5200" extrusionOk="0">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44"/>
            <p:cNvSpPr/>
            <p:nvPr/>
          </p:nvSpPr>
          <p:spPr>
            <a:xfrm>
              <a:off x="2293088" y="1724375"/>
              <a:ext cx="101331" cy="10566"/>
            </a:xfrm>
            <a:custGeom>
              <a:avLst/>
              <a:gdLst/>
              <a:ahLst/>
              <a:cxnLst/>
              <a:rect l="l" t="t" r="r" b="b"/>
              <a:pathLst>
                <a:path w="3865" h="403" extrusionOk="0">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44"/>
            <p:cNvSpPr/>
            <p:nvPr/>
          </p:nvSpPr>
          <p:spPr>
            <a:xfrm>
              <a:off x="2293088" y="1744510"/>
              <a:ext cx="101331" cy="10566"/>
            </a:xfrm>
            <a:custGeom>
              <a:avLst/>
              <a:gdLst/>
              <a:ahLst/>
              <a:cxnLst/>
              <a:rect l="l" t="t" r="r" b="b"/>
              <a:pathLst>
                <a:path w="3865" h="403" extrusionOk="0">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44"/>
            <p:cNvSpPr/>
            <p:nvPr/>
          </p:nvSpPr>
          <p:spPr>
            <a:xfrm>
              <a:off x="2293088" y="1764645"/>
              <a:ext cx="101331" cy="10566"/>
            </a:xfrm>
            <a:custGeom>
              <a:avLst/>
              <a:gdLst/>
              <a:ahLst/>
              <a:cxnLst/>
              <a:rect l="l" t="t" r="r" b="b"/>
              <a:pathLst>
                <a:path w="3865" h="403" extrusionOk="0">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44"/>
            <p:cNvSpPr/>
            <p:nvPr/>
          </p:nvSpPr>
          <p:spPr>
            <a:xfrm>
              <a:off x="2293088" y="1784754"/>
              <a:ext cx="101331" cy="10566"/>
            </a:xfrm>
            <a:custGeom>
              <a:avLst/>
              <a:gdLst/>
              <a:ahLst/>
              <a:cxnLst/>
              <a:rect l="l" t="t" r="r" b="b"/>
              <a:pathLst>
                <a:path w="3865" h="403" extrusionOk="0">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44"/>
            <p:cNvSpPr/>
            <p:nvPr/>
          </p:nvSpPr>
          <p:spPr>
            <a:xfrm>
              <a:off x="2246840" y="1515972"/>
              <a:ext cx="301423" cy="358367"/>
            </a:xfrm>
            <a:custGeom>
              <a:avLst/>
              <a:gdLst/>
              <a:ahLst/>
              <a:cxnLst/>
              <a:rect l="l" t="t" r="r" b="b"/>
              <a:pathLst>
                <a:path w="11497" h="13669" extrusionOk="0">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44"/>
            <p:cNvSpPr/>
            <p:nvPr/>
          </p:nvSpPr>
          <p:spPr>
            <a:xfrm>
              <a:off x="2443497" y="1579916"/>
              <a:ext cx="10461" cy="11536"/>
            </a:xfrm>
            <a:custGeom>
              <a:avLst/>
              <a:gdLst/>
              <a:ahLst/>
              <a:cxnLst/>
              <a:rect l="l" t="t" r="r" b="b"/>
              <a:pathLst>
                <a:path w="399" h="440" extrusionOk="0">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44"/>
            <p:cNvSpPr/>
            <p:nvPr/>
          </p:nvSpPr>
          <p:spPr>
            <a:xfrm>
              <a:off x="2464157" y="1579916"/>
              <a:ext cx="10513" cy="11536"/>
            </a:xfrm>
            <a:custGeom>
              <a:avLst/>
              <a:gdLst/>
              <a:ahLst/>
              <a:cxnLst/>
              <a:rect l="l" t="t" r="r" b="b"/>
              <a:pathLst>
                <a:path w="401" h="440" extrusionOk="0">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44"/>
            <p:cNvSpPr/>
            <p:nvPr/>
          </p:nvSpPr>
          <p:spPr>
            <a:xfrm>
              <a:off x="2484790" y="1579942"/>
              <a:ext cx="10566" cy="11509"/>
            </a:xfrm>
            <a:custGeom>
              <a:avLst/>
              <a:gdLst/>
              <a:ahLst/>
              <a:cxnLst/>
              <a:rect l="l" t="t" r="r" b="b"/>
              <a:pathLst>
                <a:path w="403" h="439" extrusionOk="0">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44"/>
            <p:cNvSpPr/>
            <p:nvPr/>
          </p:nvSpPr>
          <p:spPr>
            <a:xfrm>
              <a:off x="2505502" y="1579916"/>
              <a:ext cx="10566" cy="11536"/>
            </a:xfrm>
            <a:custGeom>
              <a:avLst/>
              <a:gdLst/>
              <a:ahLst/>
              <a:cxnLst/>
              <a:rect l="l" t="t" r="r" b="b"/>
              <a:pathLst>
                <a:path w="403" h="440" extrusionOk="0">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44"/>
            <p:cNvSpPr/>
            <p:nvPr/>
          </p:nvSpPr>
          <p:spPr>
            <a:xfrm>
              <a:off x="2328796" y="1661793"/>
              <a:ext cx="30019" cy="49971"/>
            </a:xfrm>
            <a:custGeom>
              <a:avLst/>
              <a:gdLst/>
              <a:ahLst/>
              <a:cxnLst/>
              <a:rect l="l" t="t" r="r" b="b"/>
              <a:pathLst>
                <a:path w="1145" h="1906" extrusionOk="0">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44"/>
            <p:cNvSpPr/>
            <p:nvPr/>
          </p:nvSpPr>
          <p:spPr>
            <a:xfrm>
              <a:off x="2334013" y="1644097"/>
              <a:ext cx="17487" cy="15075"/>
            </a:xfrm>
            <a:custGeom>
              <a:avLst/>
              <a:gdLst/>
              <a:ahLst/>
              <a:cxnLst/>
              <a:rect l="l" t="t" r="r" b="b"/>
              <a:pathLst>
                <a:path w="667" h="575" extrusionOk="0">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44"/>
          <p:cNvGrpSpPr/>
          <p:nvPr/>
        </p:nvGrpSpPr>
        <p:grpSpPr>
          <a:xfrm>
            <a:off x="3137535" y="5964525"/>
            <a:ext cx="411528" cy="435010"/>
            <a:chOff x="2703575" y="4286506"/>
            <a:chExt cx="339097" cy="358446"/>
          </a:xfrm>
        </p:grpSpPr>
        <p:sp>
          <p:nvSpPr>
            <p:cNvPr id="13129" name="Google Shape;13129;p44"/>
            <p:cNvSpPr/>
            <p:nvPr/>
          </p:nvSpPr>
          <p:spPr>
            <a:xfrm>
              <a:off x="2706616" y="4291828"/>
              <a:ext cx="163990" cy="170991"/>
            </a:xfrm>
            <a:custGeom>
              <a:avLst/>
              <a:gdLst/>
              <a:ahLst/>
              <a:cxnLst/>
              <a:rect l="l" t="t" r="r" b="b"/>
              <a:pathLst>
                <a:path w="6255" h="6522" extrusionOk="0">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44"/>
            <p:cNvSpPr/>
            <p:nvPr/>
          </p:nvSpPr>
          <p:spPr>
            <a:xfrm>
              <a:off x="2750583" y="4355222"/>
              <a:ext cx="286872" cy="284460"/>
            </a:xfrm>
            <a:custGeom>
              <a:avLst/>
              <a:gdLst/>
              <a:ahLst/>
              <a:cxnLst/>
              <a:rect l="l" t="t" r="r" b="b"/>
              <a:pathLst>
                <a:path w="10942" h="10850" extrusionOk="0">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44"/>
            <p:cNvSpPr/>
            <p:nvPr/>
          </p:nvSpPr>
          <p:spPr>
            <a:xfrm>
              <a:off x="2750583" y="4563153"/>
              <a:ext cx="79203" cy="76581"/>
            </a:xfrm>
            <a:custGeom>
              <a:avLst/>
              <a:gdLst/>
              <a:ahLst/>
              <a:cxnLst/>
              <a:rect l="l" t="t" r="r" b="b"/>
              <a:pathLst>
                <a:path w="3021" h="2921" extrusionOk="0">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44"/>
            <p:cNvSpPr/>
            <p:nvPr/>
          </p:nvSpPr>
          <p:spPr>
            <a:xfrm>
              <a:off x="2918821" y="4404118"/>
              <a:ext cx="68690" cy="65989"/>
            </a:xfrm>
            <a:custGeom>
              <a:avLst/>
              <a:gdLst/>
              <a:ahLst/>
              <a:cxnLst/>
              <a:rect l="l" t="t" r="r" b="b"/>
              <a:pathLst>
                <a:path w="2620" h="2517" extrusionOk="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44"/>
            <p:cNvSpPr/>
            <p:nvPr/>
          </p:nvSpPr>
          <p:spPr>
            <a:xfrm>
              <a:off x="2703575" y="4286506"/>
              <a:ext cx="184991" cy="181582"/>
            </a:xfrm>
            <a:custGeom>
              <a:avLst/>
              <a:gdLst/>
              <a:ahLst/>
              <a:cxnLst/>
              <a:rect l="l" t="t" r="r" b="b"/>
              <a:pathLst>
                <a:path w="7056" h="6926" extrusionOk="0">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44"/>
            <p:cNvSpPr/>
            <p:nvPr/>
          </p:nvSpPr>
          <p:spPr>
            <a:xfrm>
              <a:off x="2732729" y="4306012"/>
              <a:ext cx="117087" cy="121492"/>
            </a:xfrm>
            <a:custGeom>
              <a:avLst/>
              <a:gdLst/>
              <a:ahLst/>
              <a:cxnLst/>
              <a:rect l="l" t="t" r="r" b="b"/>
              <a:pathLst>
                <a:path w="4466" h="4634" extrusionOk="0">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44"/>
            <p:cNvSpPr/>
            <p:nvPr/>
          </p:nvSpPr>
          <p:spPr>
            <a:xfrm>
              <a:off x="2759602" y="4349428"/>
              <a:ext cx="36469" cy="44360"/>
            </a:xfrm>
            <a:custGeom>
              <a:avLst/>
              <a:gdLst/>
              <a:ahLst/>
              <a:cxnLst/>
              <a:rect l="l" t="t" r="r" b="b"/>
              <a:pathLst>
                <a:path w="1391" h="1692" extrusionOk="0">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44"/>
            <p:cNvSpPr/>
            <p:nvPr/>
          </p:nvSpPr>
          <p:spPr>
            <a:xfrm>
              <a:off x="2791587" y="4349480"/>
              <a:ext cx="25850" cy="44308"/>
            </a:xfrm>
            <a:custGeom>
              <a:avLst/>
              <a:gdLst/>
              <a:ahLst/>
              <a:cxnLst/>
              <a:rect l="l" t="t" r="r" b="b"/>
              <a:pathLst>
                <a:path w="986" h="1690" extrusionOk="0">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44"/>
            <p:cNvSpPr/>
            <p:nvPr/>
          </p:nvSpPr>
          <p:spPr>
            <a:xfrm>
              <a:off x="2825382" y="4349926"/>
              <a:ext cx="217291" cy="168579"/>
            </a:xfrm>
            <a:custGeom>
              <a:avLst/>
              <a:gdLst/>
              <a:ahLst/>
              <a:cxnLst/>
              <a:rect l="l" t="t" r="r" b="b"/>
              <a:pathLst>
                <a:path w="8288" h="6430" extrusionOk="0">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44"/>
            <p:cNvSpPr/>
            <p:nvPr/>
          </p:nvSpPr>
          <p:spPr>
            <a:xfrm>
              <a:off x="2744684" y="4505265"/>
              <a:ext cx="234122" cy="139687"/>
            </a:xfrm>
            <a:custGeom>
              <a:avLst/>
              <a:gdLst/>
              <a:ahLst/>
              <a:cxnLst/>
              <a:rect l="l" t="t" r="r" b="b"/>
              <a:pathLst>
                <a:path w="8930" h="5328" extrusionOk="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44"/>
            <p:cNvSpPr/>
            <p:nvPr/>
          </p:nvSpPr>
          <p:spPr>
            <a:xfrm>
              <a:off x="2888356" y="4371975"/>
              <a:ext cx="46982" cy="46982"/>
            </a:xfrm>
            <a:custGeom>
              <a:avLst/>
              <a:gdLst/>
              <a:ahLst/>
              <a:cxnLst/>
              <a:rect l="l" t="t" r="r" b="b"/>
              <a:pathLst>
                <a:path w="1792" h="1792" extrusionOk="0">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0" name="Google Shape;13140;p44"/>
          <p:cNvGrpSpPr/>
          <p:nvPr/>
        </p:nvGrpSpPr>
        <p:grpSpPr>
          <a:xfrm>
            <a:off x="3058373" y="3196333"/>
            <a:ext cx="435137" cy="391833"/>
            <a:chOff x="2638346" y="2005531"/>
            <a:chExt cx="358551" cy="322869"/>
          </a:xfrm>
        </p:grpSpPr>
        <p:sp>
          <p:nvSpPr>
            <p:cNvPr id="13141" name="Google Shape;13141;p44"/>
            <p:cNvSpPr/>
            <p:nvPr/>
          </p:nvSpPr>
          <p:spPr>
            <a:xfrm>
              <a:off x="2643563" y="2092416"/>
              <a:ext cx="293531" cy="230662"/>
            </a:xfrm>
            <a:custGeom>
              <a:avLst/>
              <a:gdLst/>
              <a:ahLst/>
              <a:cxnLst/>
              <a:rect l="l" t="t" r="r" b="b"/>
              <a:pathLst>
                <a:path w="11196" h="8798" extrusionOk="0">
                  <a:moveTo>
                    <a:pt x="0" y="0"/>
                  </a:moveTo>
                  <a:lnTo>
                    <a:pt x="0" y="8797"/>
                  </a:lnTo>
                  <a:lnTo>
                    <a:pt x="11195" y="8797"/>
                  </a:lnTo>
                  <a:lnTo>
                    <a:pt x="11195" y="1467"/>
                  </a:lnTo>
                  <a:lnTo>
                    <a:pt x="4531" y="1467"/>
                  </a:lnTo>
                  <a:lnTo>
                    <a:pt x="3064"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44"/>
            <p:cNvSpPr/>
            <p:nvPr/>
          </p:nvSpPr>
          <p:spPr>
            <a:xfrm>
              <a:off x="2643563" y="2092416"/>
              <a:ext cx="118818" cy="38461"/>
            </a:xfrm>
            <a:custGeom>
              <a:avLst/>
              <a:gdLst/>
              <a:ahLst/>
              <a:cxnLst/>
              <a:rect l="l" t="t" r="r" b="b"/>
              <a:pathLst>
                <a:path w="4532" h="1467" extrusionOk="0">
                  <a:moveTo>
                    <a:pt x="0" y="0"/>
                  </a:moveTo>
                  <a:lnTo>
                    <a:pt x="0" y="1467"/>
                  </a:lnTo>
                  <a:lnTo>
                    <a:pt x="4531" y="1467"/>
                  </a:lnTo>
                  <a:lnTo>
                    <a:pt x="3064"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44"/>
            <p:cNvSpPr/>
            <p:nvPr/>
          </p:nvSpPr>
          <p:spPr>
            <a:xfrm>
              <a:off x="2643563" y="2302628"/>
              <a:ext cx="293531" cy="20450"/>
            </a:xfrm>
            <a:custGeom>
              <a:avLst/>
              <a:gdLst/>
              <a:ahLst/>
              <a:cxnLst/>
              <a:rect l="l" t="t" r="r" b="b"/>
              <a:pathLst>
                <a:path w="11196" h="780" extrusionOk="0">
                  <a:moveTo>
                    <a:pt x="0" y="1"/>
                  </a:moveTo>
                  <a:lnTo>
                    <a:pt x="0" y="779"/>
                  </a:lnTo>
                  <a:lnTo>
                    <a:pt x="11195" y="779"/>
                  </a:lnTo>
                  <a:lnTo>
                    <a:pt x="1119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44"/>
            <p:cNvSpPr/>
            <p:nvPr/>
          </p:nvSpPr>
          <p:spPr>
            <a:xfrm>
              <a:off x="2915701" y="2136855"/>
              <a:ext cx="21184" cy="186223"/>
            </a:xfrm>
            <a:custGeom>
              <a:avLst/>
              <a:gdLst/>
              <a:ahLst/>
              <a:cxnLst/>
              <a:rect l="l" t="t" r="r" b="b"/>
              <a:pathLst>
                <a:path w="808" h="7103" extrusionOk="0">
                  <a:moveTo>
                    <a:pt x="0" y="0"/>
                  </a:moveTo>
                  <a:lnTo>
                    <a:pt x="0" y="7102"/>
                  </a:lnTo>
                  <a:lnTo>
                    <a:pt x="808" y="7102"/>
                  </a:lnTo>
                  <a:lnTo>
                    <a:pt x="80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44"/>
            <p:cNvSpPr/>
            <p:nvPr/>
          </p:nvSpPr>
          <p:spPr>
            <a:xfrm>
              <a:off x="2835370" y="2130851"/>
              <a:ext cx="101724" cy="47847"/>
            </a:xfrm>
            <a:custGeom>
              <a:avLst/>
              <a:gdLst/>
              <a:ahLst/>
              <a:cxnLst/>
              <a:rect l="l" t="t" r="r" b="b"/>
              <a:pathLst>
                <a:path w="3880" h="1825" extrusionOk="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44"/>
            <p:cNvSpPr/>
            <p:nvPr/>
          </p:nvSpPr>
          <p:spPr>
            <a:xfrm>
              <a:off x="2841243" y="2010932"/>
              <a:ext cx="150331" cy="150331"/>
            </a:xfrm>
            <a:custGeom>
              <a:avLst/>
              <a:gdLst/>
              <a:ahLst/>
              <a:cxnLst/>
              <a:rect l="l" t="t" r="r" b="b"/>
              <a:pathLst>
                <a:path w="5734" h="5734" extrusionOk="0">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44"/>
            <p:cNvSpPr/>
            <p:nvPr/>
          </p:nvSpPr>
          <p:spPr>
            <a:xfrm>
              <a:off x="2883322" y="2072176"/>
              <a:ext cx="64679" cy="46562"/>
            </a:xfrm>
            <a:custGeom>
              <a:avLst/>
              <a:gdLst/>
              <a:ahLst/>
              <a:cxnLst/>
              <a:rect l="l" t="t" r="r" b="b"/>
              <a:pathLst>
                <a:path w="2467" h="1776" extrusionOk="0">
                  <a:moveTo>
                    <a:pt x="0" y="1"/>
                  </a:moveTo>
                  <a:lnTo>
                    <a:pt x="0" y="1775"/>
                  </a:lnTo>
                  <a:lnTo>
                    <a:pt x="2467" y="1775"/>
                  </a:lnTo>
                  <a:lnTo>
                    <a:pt x="2467"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44"/>
            <p:cNvSpPr/>
            <p:nvPr/>
          </p:nvSpPr>
          <p:spPr>
            <a:xfrm>
              <a:off x="2726070" y="2207773"/>
              <a:ext cx="32221" cy="32221"/>
            </a:xfrm>
            <a:custGeom>
              <a:avLst/>
              <a:gdLst/>
              <a:ahLst/>
              <a:cxnLst/>
              <a:rect l="l" t="t" r="r" b="b"/>
              <a:pathLst>
                <a:path w="1229" h="1229" extrusionOk="0">
                  <a:moveTo>
                    <a:pt x="1" y="1"/>
                  </a:moveTo>
                  <a:lnTo>
                    <a:pt x="1" y="1228"/>
                  </a:lnTo>
                  <a:lnTo>
                    <a:pt x="1228" y="1228"/>
                  </a:lnTo>
                  <a:lnTo>
                    <a:pt x="122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44"/>
            <p:cNvSpPr/>
            <p:nvPr/>
          </p:nvSpPr>
          <p:spPr>
            <a:xfrm>
              <a:off x="2638346" y="2087199"/>
              <a:ext cx="225523" cy="241201"/>
            </a:xfrm>
            <a:custGeom>
              <a:avLst/>
              <a:gdLst/>
              <a:ahLst/>
              <a:cxnLst/>
              <a:rect l="l" t="t" r="r" b="b"/>
              <a:pathLst>
                <a:path w="8602" h="9200" extrusionOk="0">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44"/>
            <p:cNvSpPr/>
            <p:nvPr/>
          </p:nvSpPr>
          <p:spPr>
            <a:xfrm>
              <a:off x="2794052" y="2005531"/>
              <a:ext cx="202845" cy="322869"/>
            </a:xfrm>
            <a:custGeom>
              <a:avLst/>
              <a:gdLst/>
              <a:ahLst/>
              <a:cxnLst/>
              <a:rect l="l" t="t" r="r" b="b"/>
              <a:pathLst>
                <a:path w="7737" h="12315" extrusionOk="0">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44"/>
            <p:cNvSpPr/>
            <p:nvPr/>
          </p:nvSpPr>
          <p:spPr>
            <a:xfrm>
              <a:off x="2878079" y="2034475"/>
              <a:ext cx="75139" cy="89480"/>
            </a:xfrm>
            <a:custGeom>
              <a:avLst/>
              <a:gdLst/>
              <a:ahLst/>
              <a:cxnLst/>
              <a:rect l="l" t="t" r="r" b="b"/>
              <a:pathLst>
                <a:path w="2866" h="3413" extrusionOk="0">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44"/>
            <p:cNvSpPr/>
            <p:nvPr/>
          </p:nvSpPr>
          <p:spPr>
            <a:xfrm>
              <a:off x="2720852" y="2202556"/>
              <a:ext cx="42656" cy="42656"/>
            </a:xfrm>
            <a:custGeom>
              <a:avLst/>
              <a:gdLst/>
              <a:ahLst/>
              <a:cxnLst/>
              <a:rect l="l" t="t" r="r" b="b"/>
              <a:pathLst>
                <a:path w="1627" h="1627" extrusionOk="0">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44"/>
            <p:cNvSpPr/>
            <p:nvPr/>
          </p:nvSpPr>
          <p:spPr>
            <a:xfrm>
              <a:off x="2771557" y="2202556"/>
              <a:ext cx="90031" cy="10461"/>
            </a:xfrm>
            <a:custGeom>
              <a:avLst/>
              <a:gdLst/>
              <a:ahLst/>
              <a:cxnLst/>
              <a:rect l="l" t="t" r="r" b="b"/>
              <a:pathLst>
                <a:path w="3434" h="399" extrusionOk="0">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44"/>
            <p:cNvSpPr/>
            <p:nvPr/>
          </p:nvSpPr>
          <p:spPr>
            <a:xfrm>
              <a:off x="2771557" y="2218601"/>
              <a:ext cx="90031" cy="10566"/>
            </a:xfrm>
            <a:custGeom>
              <a:avLst/>
              <a:gdLst/>
              <a:ahLst/>
              <a:cxnLst/>
              <a:rect l="l" t="t" r="r" b="b"/>
              <a:pathLst>
                <a:path w="3434" h="403" extrusionOk="0">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44"/>
            <p:cNvSpPr/>
            <p:nvPr/>
          </p:nvSpPr>
          <p:spPr>
            <a:xfrm>
              <a:off x="2771557" y="2234751"/>
              <a:ext cx="90031" cy="10461"/>
            </a:xfrm>
            <a:custGeom>
              <a:avLst/>
              <a:gdLst/>
              <a:ahLst/>
              <a:cxnLst/>
              <a:rect l="l" t="t" r="r" b="b"/>
              <a:pathLst>
                <a:path w="3434" h="399" extrusionOk="0">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44"/>
            <p:cNvSpPr/>
            <p:nvPr/>
          </p:nvSpPr>
          <p:spPr>
            <a:xfrm>
              <a:off x="2906577" y="2086150"/>
              <a:ext cx="19768" cy="18614"/>
            </a:xfrm>
            <a:custGeom>
              <a:avLst/>
              <a:gdLst/>
              <a:ahLst/>
              <a:cxnLst/>
              <a:rect l="l" t="t" r="r" b="b"/>
              <a:pathLst>
                <a:path w="754" h="710" extrusionOk="0">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7" name="Google Shape;13157;p44"/>
          <p:cNvGrpSpPr/>
          <p:nvPr/>
        </p:nvGrpSpPr>
        <p:grpSpPr>
          <a:xfrm>
            <a:off x="3127862" y="4282871"/>
            <a:ext cx="269208" cy="434978"/>
            <a:chOff x="2695605" y="2900833"/>
            <a:chExt cx="221826" cy="358419"/>
          </a:xfrm>
        </p:grpSpPr>
        <p:sp>
          <p:nvSpPr>
            <p:cNvPr id="13158" name="Google Shape;13158;p44"/>
            <p:cNvSpPr/>
            <p:nvPr/>
          </p:nvSpPr>
          <p:spPr>
            <a:xfrm>
              <a:off x="2701950" y="3037740"/>
              <a:ext cx="30701" cy="43914"/>
            </a:xfrm>
            <a:custGeom>
              <a:avLst/>
              <a:gdLst/>
              <a:ahLst/>
              <a:cxnLst/>
              <a:rect l="l" t="t" r="r" b="b"/>
              <a:pathLst>
                <a:path w="1171" h="1675" extrusionOk="0">
                  <a:moveTo>
                    <a:pt x="758" y="1"/>
                  </a:moveTo>
                  <a:lnTo>
                    <a:pt x="1" y="1674"/>
                  </a:lnTo>
                  <a:lnTo>
                    <a:pt x="1170" y="1674"/>
                  </a:lnTo>
                  <a:lnTo>
                    <a:pt x="117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44"/>
            <p:cNvSpPr/>
            <p:nvPr/>
          </p:nvSpPr>
          <p:spPr>
            <a:xfrm>
              <a:off x="2724837" y="3074025"/>
              <a:ext cx="162575" cy="179957"/>
            </a:xfrm>
            <a:custGeom>
              <a:avLst/>
              <a:gdLst/>
              <a:ahLst/>
              <a:cxnLst/>
              <a:rect l="l" t="t" r="r" b="b"/>
              <a:pathLst>
                <a:path w="6201" h="6864" extrusionOk="0">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44"/>
            <p:cNvSpPr/>
            <p:nvPr/>
          </p:nvSpPr>
          <p:spPr>
            <a:xfrm>
              <a:off x="2771662" y="3073920"/>
              <a:ext cx="90503" cy="80750"/>
            </a:xfrm>
            <a:custGeom>
              <a:avLst/>
              <a:gdLst/>
              <a:ahLst/>
              <a:cxnLst/>
              <a:rect l="l" t="t" r="r" b="b"/>
              <a:pathLst>
                <a:path w="3452" h="3080" extrusionOk="0">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44"/>
            <p:cNvSpPr/>
            <p:nvPr/>
          </p:nvSpPr>
          <p:spPr>
            <a:xfrm>
              <a:off x="2724837" y="3177427"/>
              <a:ext cx="162575" cy="76555"/>
            </a:xfrm>
            <a:custGeom>
              <a:avLst/>
              <a:gdLst/>
              <a:ahLst/>
              <a:cxnLst/>
              <a:rect l="l" t="t" r="r" b="b"/>
              <a:pathLst>
                <a:path w="6201" h="2920" extrusionOk="0">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44"/>
            <p:cNvSpPr/>
            <p:nvPr/>
          </p:nvSpPr>
          <p:spPr>
            <a:xfrm>
              <a:off x="2721718" y="2906050"/>
              <a:ext cx="190391" cy="238160"/>
            </a:xfrm>
            <a:custGeom>
              <a:avLst/>
              <a:gdLst/>
              <a:ahLst/>
              <a:cxnLst/>
              <a:rect l="l" t="t" r="r" b="b"/>
              <a:pathLst>
                <a:path w="7262" h="9084" extrusionOk="0">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44"/>
            <p:cNvSpPr/>
            <p:nvPr/>
          </p:nvSpPr>
          <p:spPr>
            <a:xfrm>
              <a:off x="2766051" y="2929986"/>
              <a:ext cx="119290" cy="119290"/>
            </a:xfrm>
            <a:custGeom>
              <a:avLst/>
              <a:gdLst/>
              <a:ahLst/>
              <a:cxnLst/>
              <a:rect l="l" t="t" r="r" b="b"/>
              <a:pathLst>
                <a:path w="4550" h="4550" extrusionOk="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44"/>
            <p:cNvSpPr/>
            <p:nvPr/>
          </p:nvSpPr>
          <p:spPr>
            <a:xfrm>
              <a:off x="2813059" y="2953713"/>
              <a:ext cx="46457" cy="46379"/>
            </a:xfrm>
            <a:custGeom>
              <a:avLst/>
              <a:gdLst/>
              <a:ahLst/>
              <a:cxnLst/>
              <a:rect l="l" t="t" r="r" b="b"/>
              <a:pathLst>
                <a:path w="1772" h="1769" extrusionOk="0">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44"/>
            <p:cNvSpPr/>
            <p:nvPr/>
          </p:nvSpPr>
          <p:spPr>
            <a:xfrm>
              <a:off x="2695605" y="2900833"/>
              <a:ext cx="221826" cy="358419"/>
            </a:xfrm>
            <a:custGeom>
              <a:avLst/>
              <a:gdLst/>
              <a:ahLst/>
              <a:cxnLst/>
              <a:rect l="l" t="t" r="r" b="b"/>
              <a:pathLst>
                <a:path w="8461" h="13671" extrusionOk="0">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44"/>
            <p:cNvSpPr/>
            <p:nvPr/>
          </p:nvSpPr>
          <p:spPr>
            <a:xfrm>
              <a:off x="2760703" y="2924743"/>
              <a:ext cx="133080" cy="129829"/>
            </a:xfrm>
            <a:custGeom>
              <a:avLst/>
              <a:gdLst/>
              <a:ahLst/>
              <a:cxnLst/>
              <a:rect l="l" t="t" r="r" b="b"/>
              <a:pathLst>
                <a:path w="5076" h="4952" extrusionOk="0">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44"/>
            <p:cNvSpPr/>
            <p:nvPr/>
          </p:nvSpPr>
          <p:spPr>
            <a:xfrm>
              <a:off x="2787602" y="2948260"/>
              <a:ext cx="85967" cy="76765"/>
            </a:xfrm>
            <a:custGeom>
              <a:avLst/>
              <a:gdLst/>
              <a:ahLst/>
              <a:cxnLst/>
              <a:rect l="l" t="t" r="r" b="b"/>
              <a:pathLst>
                <a:path w="3279" h="2928" extrusionOk="0">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8" name="Google Shape;13168;p44"/>
          <p:cNvGrpSpPr/>
          <p:nvPr/>
        </p:nvGrpSpPr>
        <p:grpSpPr>
          <a:xfrm>
            <a:off x="1445764" y="4866214"/>
            <a:ext cx="388970" cy="434882"/>
            <a:chOff x="1309564" y="3381504"/>
            <a:chExt cx="320509" cy="358341"/>
          </a:xfrm>
        </p:grpSpPr>
        <p:sp>
          <p:nvSpPr>
            <p:cNvPr id="13169" name="Google Shape;13169;p44"/>
            <p:cNvSpPr/>
            <p:nvPr/>
          </p:nvSpPr>
          <p:spPr>
            <a:xfrm>
              <a:off x="1324299" y="3624750"/>
              <a:ext cx="96952" cy="96979"/>
            </a:xfrm>
            <a:custGeom>
              <a:avLst/>
              <a:gdLst/>
              <a:ahLst/>
              <a:cxnLst/>
              <a:rect l="l" t="t" r="r" b="b"/>
              <a:pathLst>
                <a:path w="3698" h="3699" extrusionOk="0">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44"/>
            <p:cNvSpPr/>
            <p:nvPr/>
          </p:nvSpPr>
          <p:spPr>
            <a:xfrm>
              <a:off x="1450955" y="3563794"/>
              <a:ext cx="149859" cy="170728"/>
            </a:xfrm>
            <a:custGeom>
              <a:avLst/>
              <a:gdLst/>
              <a:ahLst/>
              <a:cxnLst/>
              <a:rect l="l" t="t" r="r" b="b"/>
              <a:pathLst>
                <a:path w="5716" h="6512" extrusionOk="0">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44"/>
            <p:cNvSpPr/>
            <p:nvPr/>
          </p:nvSpPr>
          <p:spPr>
            <a:xfrm>
              <a:off x="1497491" y="3650679"/>
              <a:ext cx="55555" cy="39982"/>
            </a:xfrm>
            <a:custGeom>
              <a:avLst/>
              <a:gdLst/>
              <a:ahLst/>
              <a:cxnLst/>
              <a:rect l="l" t="t" r="r" b="b"/>
              <a:pathLst>
                <a:path w="2119" h="1525" extrusionOk="0">
                  <a:moveTo>
                    <a:pt x="0" y="0"/>
                  </a:moveTo>
                  <a:lnTo>
                    <a:pt x="0" y="1525"/>
                  </a:lnTo>
                  <a:lnTo>
                    <a:pt x="2119" y="1525"/>
                  </a:lnTo>
                  <a:lnTo>
                    <a:pt x="2119"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44"/>
            <p:cNvSpPr/>
            <p:nvPr/>
          </p:nvSpPr>
          <p:spPr>
            <a:xfrm>
              <a:off x="1315358" y="3495603"/>
              <a:ext cx="195819" cy="195819"/>
            </a:xfrm>
            <a:custGeom>
              <a:avLst/>
              <a:gdLst/>
              <a:ahLst/>
              <a:cxnLst/>
              <a:rect l="l" t="t" r="r" b="b"/>
              <a:pathLst>
                <a:path w="7469" h="7469" extrusionOk="0">
                  <a:moveTo>
                    <a:pt x="6791" y="1"/>
                  </a:moveTo>
                  <a:lnTo>
                    <a:pt x="1" y="6792"/>
                  </a:lnTo>
                  <a:lnTo>
                    <a:pt x="678" y="7469"/>
                  </a:lnTo>
                  <a:lnTo>
                    <a:pt x="7469" y="678"/>
                  </a:lnTo>
                  <a:lnTo>
                    <a:pt x="679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44"/>
            <p:cNvSpPr/>
            <p:nvPr/>
          </p:nvSpPr>
          <p:spPr>
            <a:xfrm>
              <a:off x="1476124" y="3498827"/>
              <a:ext cx="31828" cy="31854"/>
            </a:xfrm>
            <a:custGeom>
              <a:avLst/>
              <a:gdLst/>
              <a:ahLst/>
              <a:cxnLst/>
              <a:rect l="l" t="t" r="r" b="b"/>
              <a:pathLst>
                <a:path w="1214" h="1215" extrusionOk="0">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44"/>
            <p:cNvSpPr/>
            <p:nvPr/>
          </p:nvSpPr>
          <p:spPr>
            <a:xfrm>
              <a:off x="1456094" y="3386748"/>
              <a:ext cx="173979" cy="153975"/>
            </a:xfrm>
            <a:custGeom>
              <a:avLst/>
              <a:gdLst/>
              <a:ahLst/>
              <a:cxnLst/>
              <a:rect l="l" t="t" r="r" b="b"/>
              <a:pathLst>
                <a:path w="6636" h="5873" extrusionOk="0">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44"/>
            <p:cNvSpPr/>
            <p:nvPr/>
          </p:nvSpPr>
          <p:spPr>
            <a:xfrm>
              <a:off x="1444034" y="3558551"/>
              <a:ext cx="157357" cy="181294"/>
            </a:xfrm>
            <a:custGeom>
              <a:avLst/>
              <a:gdLst/>
              <a:ahLst/>
              <a:cxnLst/>
              <a:rect l="l" t="t" r="r" b="b"/>
              <a:pathLst>
                <a:path w="6002" h="6915" extrusionOk="0">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44"/>
            <p:cNvSpPr/>
            <p:nvPr/>
          </p:nvSpPr>
          <p:spPr>
            <a:xfrm>
              <a:off x="1492248" y="3617540"/>
              <a:ext cx="66042" cy="78364"/>
            </a:xfrm>
            <a:custGeom>
              <a:avLst/>
              <a:gdLst/>
              <a:ahLst/>
              <a:cxnLst/>
              <a:rect l="l" t="t" r="r" b="b"/>
              <a:pathLst>
                <a:path w="2519" h="2989" extrusionOk="0">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44"/>
            <p:cNvSpPr/>
            <p:nvPr/>
          </p:nvSpPr>
          <p:spPr>
            <a:xfrm>
              <a:off x="1309564" y="3381504"/>
              <a:ext cx="317835" cy="345520"/>
            </a:xfrm>
            <a:custGeom>
              <a:avLst/>
              <a:gdLst/>
              <a:ahLst/>
              <a:cxnLst/>
              <a:rect l="l" t="t" r="r" b="b"/>
              <a:pathLst>
                <a:path w="12123" h="13179" extrusionOk="0">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44"/>
            <p:cNvSpPr/>
            <p:nvPr/>
          </p:nvSpPr>
          <p:spPr>
            <a:xfrm>
              <a:off x="1480214" y="3402452"/>
              <a:ext cx="125739" cy="122514"/>
            </a:xfrm>
            <a:custGeom>
              <a:avLst/>
              <a:gdLst/>
              <a:ahLst/>
              <a:cxnLst/>
              <a:rect l="l" t="t" r="r" b="b"/>
              <a:pathLst>
                <a:path w="4796" h="4673" extrusionOk="0">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44"/>
            <p:cNvSpPr/>
            <p:nvPr/>
          </p:nvSpPr>
          <p:spPr>
            <a:xfrm>
              <a:off x="1515424" y="3662241"/>
              <a:ext cx="19768" cy="18614"/>
            </a:xfrm>
            <a:custGeom>
              <a:avLst/>
              <a:gdLst/>
              <a:ahLst/>
              <a:cxnLst/>
              <a:rect l="l" t="t" r="r" b="b"/>
              <a:pathLst>
                <a:path w="754" h="710" extrusionOk="0">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0" name="Google Shape;13180;p44"/>
          <p:cNvGrpSpPr/>
          <p:nvPr/>
        </p:nvGrpSpPr>
        <p:grpSpPr>
          <a:xfrm>
            <a:off x="1445668" y="3726541"/>
            <a:ext cx="436060" cy="425433"/>
            <a:chOff x="1309486" y="2442420"/>
            <a:chExt cx="359311" cy="350554"/>
          </a:xfrm>
        </p:grpSpPr>
        <p:sp>
          <p:nvSpPr>
            <p:cNvPr id="13181" name="Google Shape;13181;p44"/>
            <p:cNvSpPr/>
            <p:nvPr/>
          </p:nvSpPr>
          <p:spPr>
            <a:xfrm>
              <a:off x="1408798" y="2595189"/>
              <a:ext cx="203028" cy="192568"/>
            </a:xfrm>
            <a:custGeom>
              <a:avLst/>
              <a:gdLst/>
              <a:ahLst/>
              <a:cxnLst/>
              <a:rect l="l" t="t" r="r" b="b"/>
              <a:pathLst>
                <a:path w="7744" h="7345" extrusionOk="0">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44"/>
            <p:cNvSpPr/>
            <p:nvPr/>
          </p:nvSpPr>
          <p:spPr>
            <a:xfrm>
              <a:off x="1466240" y="2636875"/>
              <a:ext cx="145586" cy="150882"/>
            </a:xfrm>
            <a:custGeom>
              <a:avLst/>
              <a:gdLst/>
              <a:ahLst/>
              <a:cxnLst/>
              <a:rect l="l" t="t" r="r" b="b"/>
              <a:pathLst>
                <a:path w="5553" h="5755" extrusionOk="0">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44"/>
            <p:cNvSpPr/>
            <p:nvPr/>
          </p:nvSpPr>
          <p:spPr>
            <a:xfrm>
              <a:off x="1536791" y="2595084"/>
              <a:ext cx="75034" cy="74956"/>
            </a:xfrm>
            <a:custGeom>
              <a:avLst/>
              <a:gdLst/>
              <a:ahLst/>
              <a:cxnLst/>
              <a:rect l="l" t="t" r="r" b="b"/>
              <a:pathLst>
                <a:path w="2862" h="2859" extrusionOk="0">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44"/>
            <p:cNvSpPr/>
            <p:nvPr/>
          </p:nvSpPr>
          <p:spPr>
            <a:xfrm>
              <a:off x="1544683" y="2580927"/>
              <a:ext cx="81379" cy="81405"/>
            </a:xfrm>
            <a:custGeom>
              <a:avLst/>
              <a:gdLst/>
              <a:ahLst/>
              <a:cxnLst/>
              <a:rect l="l" t="t" r="r" b="b"/>
              <a:pathLst>
                <a:path w="3104" h="3105" extrusionOk="0">
                  <a:moveTo>
                    <a:pt x="866" y="1"/>
                  </a:moveTo>
                  <a:lnTo>
                    <a:pt x="0" y="863"/>
                  </a:lnTo>
                  <a:lnTo>
                    <a:pt x="2238" y="3105"/>
                  </a:lnTo>
                  <a:lnTo>
                    <a:pt x="3104" y="2239"/>
                  </a:lnTo>
                  <a:lnTo>
                    <a:pt x="86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44"/>
            <p:cNvSpPr/>
            <p:nvPr/>
          </p:nvSpPr>
          <p:spPr>
            <a:xfrm>
              <a:off x="1591114" y="2627358"/>
              <a:ext cx="34948" cy="34895"/>
            </a:xfrm>
            <a:custGeom>
              <a:avLst/>
              <a:gdLst/>
              <a:ahLst/>
              <a:cxnLst/>
              <a:rect l="l" t="t" r="r" b="b"/>
              <a:pathLst>
                <a:path w="1333" h="1331" extrusionOk="0">
                  <a:moveTo>
                    <a:pt x="866" y="1"/>
                  </a:moveTo>
                  <a:lnTo>
                    <a:pt x="0" y="863"/>
                  </a:lnTo>
                  <a:lnTo>
                    <a:pt x="471" y="1330"/>
                  </a:lnTo>
                  <a:lnTo>
                    <a:pt x="1333" y="468"/>
                  </a:lnTo>
                  <a:lnTo>
                    <a:pt x="86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44"/>
            <p:cNvSpPr/>
            <p:nvPr/>
          </p:nvSpPr>
          <p:spPr>
            <a:xfrm>
              <a:off x="1562721" y="2543907"/>
              <a:ext cx="100387" cy="100387"/>
            </a:xfrm>
            <a:custGeom>
              <a:avLst/>
              <a:gdLst/>
              <a:ahLst/>
              <a:cxnLst/>
              <a:rect l="l" t="t" r="r" b="b"/>
              <a:pathLst>
                <a:path w="3829" h="3829" extrusionOk="0">
                  <a:moveTo>
                    <a:pt x="1358" y="0"/>
                  </a:moveTo>
                  <a:lnTo>
                    <a:pt x="0" y="1359"/>
                  </a:lnTo>
                  <a:lnTo>
                    <a:pt x="2470" y="3829"/>
                  </a:lnTo>
                  <a:lnTo>
                    <a:pt x="3828" y="2470"/>
                  </a:lnTo>
                  <a:lnTo>
                    <a:pt x="1358"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44"/>
            <p:cNvSpPr/>
            <p:nvPr/>
          </p:nvSpPr>
          <p:spPr>
            <a:xfrm>
              <a:off x="1612088" y="2593380"/>
              <a:ext cx="50914" cy="50914"/>
            </a:xfrm>
            <a:custGeom>
              <a:avLst/>
              <a:gdLst/>
              <a:ahLst/>
              <a:cxnLst/>
              <a:rect l="l" t="t" r="r" b="b"/>
              <a:pathLst>
                <a:path w="1942" h="1942" extrusionOk="0">
                  <a:moveTo>
                    <a:pt x="1359" y="0"/>
                  </a:moveTo>
                  <a:lnTo>
                    <a:pt x="1" y="1358"/>
                  </a:lnTo>
                  <a:lnTo>
                    <a:pt x="587" y="1942"/>
                  </a:lnTo>
                  <a:lnTo>
                    <a:pt x="1942" y="583"/>
                  </a:lnTo>
                  <a:lnTo>
                    <a:pt x="1359"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44"/>
            <p:cNvSpPr/>
            <p:nvPr/>
          </p:nvSpPr>
          <p:spPr>
            <a:xfrm>
              <a:off x="1366352" y="2586065"/>
              <a:ext cx="203028" cy="192672"/>
            </a:xfrm>
            <a:custGeom>
              <a:avLst/>
              <a:gdLst/>
              <a:ahLst/>
              <a:cxnLst/>
              <a:rect l="l" t="t" r="r" b="b"/>
              <a:pathLst>
                <a:path w="7744" h="7349" extrusionOk="0">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44"/>
            <p:cNvSpPr/>
            <p:nvPr/>
          </p:nvSpPr>
          <p:spPr>
            <a:xfrm>
              <a:off x="1366456" y="2627856"/>
              <a:ext cx="145586" cy="150882"/>
            </a:xfrm>
            <a:custGeom>
              <a:avLst/>
              <a:gdLst/>
              <a:ahLst/>
              <a:cxnLst/>
              <a:rect l="l" t="t" r="r" b="b"/>
              <a:pathLst>
                <a:path w="5553" h="5755" extrusionOk="0">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44"/>
            <p:cNvSpPr/>
            <p:nvPr/>
          </p:nvSpPr>
          <p:spPr>
            <a:xfrm>
              <a:off x="1366456" y="2586170"/>
              <a:ext cx="75034" cy="74851"/>
            </a:xfrm>
            <a:custGeom>
              <a:avLst/>
              <a:gdLst/>
              <a:ahLst/>
              <a:cxnLst/>
              <a:rect l="l" t="t" r="r" b="b"/>
              <a:pathLst>
                <a:path w="2862" h="2855" extrusionOk="0">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44"/>
            <p:cNvSpPr/>
            <p:nvPr/>
          </p:nvSpPr>
          <p:spPr>
            <a:xfrm>
              <a:off x="1352194" y="2571908"/>
              <a:ext cx="81327" cy="81405"/>
            </a:xfrm>
            <a:custGeom>
              <a:avLst/>
              <a:gdLst/>
              <a:ahLst/>
              <a:cxnLst/>
              <a:rect l="l" t="t" r="r" b="b"/>
              <a:pathLst>
                <a:path w="3102" h="3105" extrusionOk="0">
                  <a:moveTo>
                    <a:pt x="2239" y="1"/>
                  </a:moveTo>
                  <a:lnTo>
                    <a:pt x="1" y="2239"/>
                  </a:lnTo>
                  <a:lnTo>
                    <a:pt x="863" y="3105"/>
                  </a:lnTo>
                  <a:lnTo>
                    <a:pt x="3101" y="863"/>
                  </a:lnTo>
                  <a:lnTo>
                    <a:pt x="2239"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44"/>
            <p:cNvSpPr/>
            <p:nvPr/>
          </p:nvSpPr>
          <p:spPr>
            <a:xfrm>
              <a:off x="1352194" y="2618339"/>
              <a:ext cx="34895" cy="34974"/>
            </a:xfrm>
            <a:custGeom>
              <a:avLst/>
              <a:gdLst/>
              <a:ahLst/>
              <a:cxnLst/>
              <a:rect l="l" t="t" r="r" b="b"/>
              <a:pathLst>
                <a:path w="1331" h="1334" extrusionOk="0">
                  <a:moveTo>
                    <a:pt x="468" y="1"/>
                  </a:moveTo>
                  <a:lnTo>
                    <a:pt x="1" y="468"/>
                  </a:lnTo>
                  <a:lnTo>
                    <a:pt x="863" y="1334"/>
                  </a:lnTo>
                  <a:lnTo>
                    <a:pt x="1330" y="863"/>
                  </a:lnTo>
                  <a:lnTo>
                    <a:pt x="46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44"/>
            <p:cNvSpPr/>
            <p:nvPr/>
          </p:nvSpPr>
          <p:spPr>
            <a:xfrm>
              <a:off x="1315175" y="2534889"/>
              <a:ext cx="100387" cy="100387"/>
            </a:xfrm>
            <a:custGeom>
              <a:avLst/>
              <a:gdLst/>
              <a:ahLst/>
              <a:cxnLst/>
              <a:rect l="l" t="t" r="r" b="b"/>
              <a:pathLst>
                <a:path w="3829" h="3829" extrusionOk="0">
                  <a:moveTo>
                    <a:pt x="2470" y="0"/>
                  </a:moveTo>
                  <a:lnTo>
                    <a:pt x="0" y="2470"/>
                  </a:lnTo>
                  <a:lnTo>
                    <a:pt x="1359" y="3829"/>
                  </a:lnTo>
                  <a:lnTo>
                    <a:pt x="3829" y="1359"/>
                  </a:lnTo>
                  <a:lnTo>
                    <a:pt x="2470" y="0"/>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44"/>
            <p:cNvSpPr/>
            <p:nvPr/>
          </p:nvSpPr>
          <p:spPr>
            <a:xfrm>
              <a:off x="1315175" y="2584361"/>
              <a:ext cx="50914" cy="50914"/>
            </a:xfrm>
            <a:custGeom>
              <a:avLst/>
              <a:gdLst/>
              <a:ahLst/>
              <a:cxnLst/>
              <a:rect l="l" t="t" r="r" b="b"/>
              <a:pathLst>
                <a:path w="1942" h="1942" extrusionOk="0">
                  <a:moveTo>
                    <a:pt x="584" y="0"/>
                  </a:moveTo>
                  <a:lnTo>
                    <a:pt x="0" y="583"/>
                  </a:lnTo>
                  <a:lnTo>
                    <a:pt x="1359" y="1942"/>
                  </a:lnTo>
                  <a:lnTo>
                    <a:pt x="1942" y="1358"/>
                  </a:lnTo>
                  <a:lnTo>
                    <a:pt x="58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44"/>
            <p:cNvSpPr/>
            <p:nvPr/>
          </p:nvSpPr>
          <p:spPr>
            <a:xfrm>
              <a:off x="1479926" y="2447978"/>
              <a:ext cx="91552" cy="92443"/>
            </a:xfrm>
            <a:custGeom>
              <a:avLst/>
              <a:gdLst/>
              <a:ahLst/>
              <a:cxnLst/>
              <a:rect l="l" t="t" r="r" b="b"/>
              <a:pathLst>
                <a:path w="3492" h="3526" extrusionOk="0">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44"/>
            <p:cNvSpPr/>
            <p:nvPr/>
          </p:nvSpPr>
          <p:spPr>
            <a:xfrm>
              <a:off x="1399307" y="2447873"/>
              <a:ext cx="107544" cy="92548"/>
            </a:xfrm>
            <a:custGeom>
              <a:avLst/>
              <a:gdLst/>
              <a:ahLst/>
              <a:cxnLst/>
              <a:rect l="l" t="t" r="r" b="b"/>
              <a:pathLst>
                <a:path w="4102" h="3530" extrusionOk="0">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44"/>
            <p:cNvSpPr/>
            <p:nvPr/>
          </p:nvSpPr>
          <p:spPr>
            <a:xfrm>
              <a:off x="1309486" y="2529698"/>
              <a:ext cx="359311" cy="263276"/>
            </a:xfrm>
            <a:custGeom>
              <a:avLst/>
              <a:gdLst/>
              <a:ahLst/>
              <a:cxnLst/>
              <a:rect l="l" t="t" r="r" b="b"/>
              <a:pathLst>
                <a:path w="13705" h="10042" extrusionOk="0">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44"/>
            <p:cNvSpPr/>
            <p:nvPr/>
          </p:nvSpPr>
          <p:spPr>
            <a:xfrm>
              <a:off x="1400251" y="2442420"/>
              <a:ext cx="174163" cy="103271"/>
            </a:xfrm>
            <a:custGeom>
              <a:avLst/>
              <a:gdLst/>
              <a:ahLst/>
              <a:cxnLst/>
              <a:rect l="l" t="t" r="r" b="b"/>
              <a:pathLst>
                <a:path w="6643" h="3939" extrusionOk="0">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44"/>
            <p:cNvSpPr/>
            <p:nvPr/>
          </p:nvSpPr>
          <p:spPr>
            <a:xfrm>
              <a:off x="1433285" y="2486045"/>
              <a:ext cx="10487" cy="11169"/>
            </a:xfrm>
            <a:custGeom>
              <a:avLst/>
              <a:gdLst/>
              <a:ahLst/>
              <a:cxnLst/>
              <a:rect l="l" t="t" r="r" b="b"/>
              <a:pathLst>
                <a:path w="400" h="426" extrusionOk="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44"/>
            <p:cNvSpPr/>
            <p:nvPr/>
          </p:nvSpPr>
          <p:spPr>
            <a:xfrm>
              <a:off x="1448150" y="2486045"/>
              <a:ext cx="10513" cy="11169"/>
            </a:xfrm>
            <a:custGeom>
              <a:avLst/>
              <a:gdLst/>
              <a:ahLst/>
              <a:cxnLst/>
              <a:rect l="l" t="t" r="r" b="b"/>
              <a:pathLst>
                <a:path w="401" h="426" extrusionOk="0">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44"/>
            <p:cNvSpPr/>
            <p:nvPr/>
          </p:nvSpPr>
          <p:spPr>
            <a:xfrm>
              <a:off x="1463015" y="2486045"/>
              <a:ext cx="10566" cy="11169"/>
            </a:xfrm>
            <a:custGeom>
              <a:avLst/>
              <a:gdLst/>
              <a:ahLst/>
              <a:cxnLst/>
              <a:rect l="l" t="t" r="r" b="b"/>
              <a:pathLst>
                <a:path w="403" h="426" extrusionOk="0">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44"/>
            <p:cNvSpPr/>
            <p:nvPr/>
          </p:nvSpPr>
          <p:spPr>
            <a:xfrm>
              <a:off x="1506038" y="2486045"/>
              <a:ext cx="10461" cy="11221"/>
            </a:xfrm>
            <a:custGeom>
              <a:avLst/>
              <a:gdLst/>
              <a:ahLst/>
              <a:cxnLst/>
              <a:rect l="l" t="t" r="r" b="b"/>
              <a:pathLst>
                <a:path w="399" h="428" extrusionOk="0">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44"/>
            <p:cNvSpPr/>
            <p:nvPr/>
          </p:nvSpPr>
          <p:spPr>
            <a:xfrm>
              <a:off x="1520851" y="2486045"/>
              <a:ext cx="10566" cy="11221"/>
            </a:xfrm>
            <a:custGeom>
              <a:avLst/>
              <a:gdLst/>
              <a:ahLst/>
              <a:cxnLst/>
              <a:rect l="l" t="t" r="r" b="b"/>
              <a:pathLst>
                <a:path w="403" h="428" extrusionOk="0">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44"/>
            <p:cNvSpPr/>
            <p:nvPr/>
          </p:nvSpPr>
          <p:spPr>
            <a:xfrm>
              <a:off x="1535743" y="2486045"/>
              <a:ext cx="10487" cy="11221"/>
            </a:xfrm>
            <a:custGeom>
              <a:avLst/>
              <a:gdLst/>
              <a:ahLst/>
              <a:cxnLst/>
              <a:rect l="l" t="t" r="r" b="b"/>
              <a:pathLst>
                <a:path w="400" h="428" extrusionOk="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5" name="Google Shape;13205;p44"/>
          <p:cNvGrpSpPr/>
          <p:nvPr/>
        </p:nvGrpSpPr>
        <p:grpSpPr>
          <a:xfrm>
            <a:off x="3649893" y="4866214"/>
            <a:ext cx="337521" cy="434882"/>
            <a:chOff x="3125755" y="3381504"/>
            <a:chExt cx="278115" cy="358341"/>
          </a:xfrm>
        </p:grpSpPr>
        <p:sp>
          <p:nvSpPr>
            <p:cNvPr id="13206" name="Google Shape;13206;p44"/>
            <p:cNvSpPr/>
            <p:nvPr/>
          </p:nvSpPr>
          <p:spPr>
            <a:xfrm>
              <a:off x="3190670" y="3505775"/>
              <a:ext cx="149859" cy="173298"/>
            </a:xfrm>
            <a:custGeom>
              <a:avLst/>
              <a:gdLst/>
              <a:ahLst/>
              <a:cxnLst/>
              <a:rect l="l" t="t" r="r" b="b"/>
              <a:pathLst>
                <a:path w="5716" h="6610" extrusionOk="0">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44"/>
            <p:cNvSpPr/>
            <p:nvPr/>
          </p:nvSpPr>
          <p:spPr>
            <a:xfrm>
              <a:off x="3190670" y="3505775"/>
              <a:ext cx="90713" cy="173219"/>
            </a:xfrm>
            <a:custGeom>
              <a:avLst/>
              <a:gdLst/>
              <a:ahLst/>
              <a:cxnLst/>
              <a:rect l="l" t="t" r="r" b="b"/>
              <a:pathLst>
                <a:path w="3460" h="6607" extrusionOk="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44"/>
            <p:cNvSpPr/>
            <p:nvPr/>
          </p:nvSpPr>
          <p:spPr>
            <a:xfrm>
              <a:off x="3253828" y="3633952"/>
              <a:ext cx="21944" cy="45042"/>
            </a:xfrm>
            <a:custGeom>
              <a:avLst/>
              <a:gdLst/>
              <a:ahLst/>
              <a:cxnLst/>
              <a:rect l="l" t="t" r="r" b="b"/>
              <a:pathLst>
                <a:path w="837" h="1718" extrusionOk="0">
                  <a:moveTo>
                    <a:pt x="0" y="1"/>
                  </a:moveTo>
                  <a:lnTo>
                    <a:pt x="0" y="1717"/>
                  </a:lnTo>
                  <a:lnTo>
                    <a:pt x="837" y="1717"/>
                  </a:lnTo>
                  <a:lnTo>
                    <a:pt x="837"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44"/>
            <p:cNvSpPr/>
            <p:nvPr/>
          </p:nvSpPr>
          <p:spPr>
            <a:xfrm>
              <a:off x="3175962" y="3667957"/>
              <a:ext cx="179301" cy="34764"/>
            </a:xfrm>
            <a:custGeom>
              <a:avLst/>
              <a:gdLst/>
              <a:ahLst/>
              <a:cxnLst/>
              <a:rect l="l" t="t" r="r" b="b"/>
              <a:pathLst>
                <a:path w="6839" h="1326" extrusionOk="0">
                  <a:moveTo>
                    <a:pt x="0" y="0"/>
                  </a:moveTo>
                  <a:lnTo>
                    <a:pt x="0" y="1326"/>
                  </a:lnTo>
                  <a:lnTo>
                    <a:pt x="6838" y="1326"/>
                  </a:lnTo>
                  <a:lnTo>
                    <a:pt x="68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44"/>
            <p:cNvSpPr/>
            <p:nvPr/>
          </p:nvSpPr>
          <p:spPr>
            <a:xfrm>
              <a:off x="3175962" y="3667957"/>
              <a:ext cx="14734" cy="34764"/>
            </a:xfrm>
            <a:custGeom>
              <a:avLst/>
              <a:gdLst/>
              <a:ahLst/>
              <a:cxnLst/>
              <a:rect l="l" t="t" r="r" b="b"/>
              <a:pathLst>
                <a:path w="562" h="1326" extrusionOk="0">
                  <a:moveTo>
                    <a:pt x="0" y="0"/>
                  </a:moveTo>
                  <a:lnTo>
                    <a:pt x="0" y="1326"/>
                  </a:lnTo>
                  <a:lnTo>
                    <a:pt x="562" y="1326"/>
                  </a:lnTo>
                  <a:lnTo>
                    <a:pt x="562"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44"/>
            <p:cNvSpPr/>
            <p:nvPr/>
          </p:nvSpPr>
          <p:spPr>
            <a:xfrm>
              <a:off x="3160467" y="3693492"/>
              <a:ext cx="210369" cy="41057"/>
            </a:xfrm>
            <a:custGeom>
              <a:avLst/>
              <a:gdLst/>
              <a:ahLst/>
              <a:cxnLst/>
              <a:rect l="l" t="t" r="r" b="b"/>
              <a:pathLst>
                <a:path w="8024" h="1566" extrusionOk="0">
                  <a:moveTo>
                    <a:pt x="1" y="1"/>
                  </a:moveTo>
                  <a:lnTo>
                    <a:pt x="1" y="1565"/>
                  </a:lnTo>
                  <a:lnTo>
                    <a:pt x="8023" y="1565"/>
                  </a:lnTo>
                  <a:lnTo>
                    <a:pt x="8023"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44"/>
            <p:cNvSpPr/>
            <p:nvPr/>
          </p:nvSpPr>
          <p:spPr>
            <a:xfrm>
              <a:off x="3160467" y="3693492"/>
              <a:ext cx="15521" cy="41057"/>
            </a:xfrm>
            <a:custGeom>
              <a:avLst/>
              <a:gdLst/>
              <a:ahLst/>
              <a:cxnLst/>
              <a:rect l="l" t="t" r="r" b="b"/>
              <a:pathLst>
                <a:path w="592" h="1566" extrusionOk="0">
                  <a:moveTo>
                    <a:pt x="1" y="1"/>
                  </a:moveTo>
                  <a:lnTo>
                    <a:pt x="1" y="1565"/>
                  </a:lnTo>
                  <a:lnTo>
                    <a:pt x="591" y="1565"/>
                  </a:lnTo>
                  <a:lnTo>
                    <a:pt x="59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44"/>
            <p:cNvSpPr/>
            <p:nvPr/>
          </p:nvSpPr>
          <p:spPr>
            <a:xfrm>
              <a:off x="3238255" y="3592372"/>
              <a:ext cx="53195" cy="53195"/>
            </a:xfrm>
            <a:custGeom>
              <a:avLst/>
              <a:gdLst/>
              <a:ahLst/>
              <a:cxnLst/>
              <a:rect l="l" t="t" r="r" b="b"/>
              <a:pathLst>
                <a:path w="2029" h="2029" extrusionOk="0">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44"/>
            <p:cNvSpPr/>
            <p:nvPr/>
          </p:nvSpPr>
          <p:spPr>
            <a:xfrm>
              <a:off x="3278158" y="3523524"/>
              <a:ext cx="46956" cy="47637"/>
            </a:xfrm>
            <a:custGeom>
              <a:avLst/>
              <a:gdLst/>
              <a:ahLst/>
              <a:cxnLst/>
              <a:rect l="l" t="t" r="r" b="b"/>
              <a:pathLst>
                <a:path w="1791" h="1817" extrusionOk="0">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44"/>
            <p:cNvSpPr/>
            <p:nvPr/>
          </p:nvSpPr>
          <p:spPr>
            <a:xfrm>
              <a:off x="3155172" y="3501502"/>
              <a:ext cx="220882" cy="238343"/>
            </a:xfrm>
            <a:custGeom>
              <a:avLst/>
              <a:gdLst/>
              <a:ahLst/>
              <a:cxnLst/>
              <a:rect l="l" t="t" r="r" b="b"/>
              <a:pathLst>
                <a:path w="8425" h="9091" extrusionOk="0">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44"/>
            <p:cNvSpPr/>
            <p:nvPr/>
          </p:nvSpPr>
          <p:spPr>
            <a:xfrm>
              <a:off x="3260382" y="3381504"/>
              <a:ext cx="10461" cy="99994"/>
            </a:xfrm>
            <a:custGeom>
              <a:avLst/>
              <a:gdLst/>
              <a:ahLst/>
              <a:cxnLst/>
              <a:rect l="l" t="t" r="r" b="b"/>
              <a:pathLst>
                <a:path w="399" h="3814" extrusionOk="0">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44"/>
            <p:cNvSpPr/>
            <p:nvPr/>
          </p:nvSpPr>
          <p:spPr>
            <a:xfrm>
              <a:off x="3183801" y="3399725"/>
              <a:ext cx="57311" cy="88772"/>
            </a:xfrm>
            <a:custGeom>
              <a:avLst/>
              <a:gdLst/>
              <a:ahLst/>
              <a:cxnLst/>
              <a:rect l="l" t="t" r="r" b="b"/>
              <a:pathLst>
                <a:path w="2186" h="3386" extrusionOk="0">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44"/>
            <p:cNvSpPr/>
            <p:nvPr/>
          </p:nvSpPr>
          <p:spPr>
            <a:xfrm>
              <a:off x="3125755" y="3452790"/>
              <a:ext cx="93990" cy="52435"/>
            </a:xfrm>
            <a:custGeom>
              <a:avLst/>
              <a:gdLst/>
              <a:ahLst/>
              <a:cxnLst/>
              <a:rect l="l" t="t" r="r" b="b"/>
              <a:pathLst>
                <a:path w="3585" h="2000" extrusionOk="0">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44"/>
            <p:cNvSpPr/>
            <p:nvPr/>
          </p:nvSpPr>
          <p:spPr>
            <a:xfrm>
              <a:off x="3291031" y="3399725"/>
              <a:ext cx="56420" cy="88720"/>
            </a:xfrm>
            <a:custGeom>
              <a:avLst/>
              <a:gdLst/>
              <a:ahLst/>
              <a:cxnLst/>
              <a:rect l="l" t="t" r="r" b="b"/>
              <a:pathLst>
                <a:path w="2152" h="3384" extrusionOk="0">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44"/>
            <p:cNvSpPr/>
            <p:nvPr/>
          </p:nvSpPr>
          <p:spPr>
            <a:xfrm>
              <a:off x="3310956" y="3452790"/>
              <a:ext cx="92915" cy="52566"/>
            </a:xfrm>
            <a:custGeom>
              <a:avLst/>
              <a:gdLst/>
              <a:ahLst/>
              <a:cxnLst/>
              <a:rect l="l" t="t" r="r" b="b"/>
              <a:pathLst>
                <a:path w="3544" h="2005" extrusionOk="0">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1" name="Google Shape;13221;p44"/>
          <p:cNvGrpSpPr/>
          <p:nvPr/>
        </p:nvGrpSpPr>
        <p:grpSpPr>
          <a:xfrm>
            <a:off x="1431828" y="3185484"/>
            <a:ext cx="435169" cy="413851"/>
            <a:chOff x="1298081" y="1996591"/>
            <a:chExt cx="358577" cy="341011"/>
          </a:xfrm>
        </p:grpSpPr>
        <p:sp>
          <p:nvSpPr>
            <p:cNvPr id="13222" name="Google Shape;13222;p44"/>
            <p:cNvSpPr/>
            <p:nvPr/>
          </p:nvSpPr>
          <p:spPr>
            <a:xfrm>
              <a:off x="1512488" y="2001677"/>
              <a:ext cx="142649" cy="148575"/>
            </a:xfrm>
            <a:custGeom>
              <a:avLst/>
              <a:gdLst/>
              <a:ahLst/>
              <a:cxnLst/>
              <a:rect l="l" t="t" r="r" b="b"/>
              <a:pathLst>
                <a:path w="5441" h="5667" extrusionOk="0">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44"/>
            <p:cNvSpPr/>
            <p:nvPr/>
          </p:nvSpPr>
          <p:spPr>
            <a:xfrm>
              <a:off x="1348602" y="2034868"/>
              <a:ext cx="165721" cy="165721"/>
            </a:xfrm>
            <a:custGeom>
              <a:avLst/>
              <a:gdLst/>
              <a:ahLst/>
              <a:cxnLst/>
              <a:rect l="l" t="t" r="r" b="b"/>
              <a:pathLst>
                <a:path w="6321" h="6321" extrusionOk="0">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44"/>
            <p:cNvSpPr/>
            <p:nvPr/>
          </p:nvSpPr>
          <p:spPr>
            <a:xfrm>
              <a:off x="1406333" y="2166664"/>
              <a:ext cx="50259" cy="90503"/>
            </a:xfrm>
            <a:custGeom>
              <a:avLst/>
              <a:gdLst/>
              <a:ahLst/>
              <a:cxnLst/>
              <a:rect l="l" t="t" r="r" b="b"/>
              <a:pathLst>
                <a:path w="1917" h="3452" extrusionOk="0">
                  <a:moveTo>
                    <a:pt x="0" y="0"/>
                  </a:moveTo>
                  <a:lnTo>
                    <a:pt x="0" y="2630"/>
                  </a:lnTo>
                  <a:lnTo>
                    <a:pt x="956" y="3452"/>
                  </a:lnTo>
                  <a:lnTo>
                    <a:pt x="960" y="3452"/>
                  </a:lnTo>
                  <a:lnTo>
                    <a:pt x="1916" y="2630"/>
                  </a:lnTo>
                  <a:lnTo>
                    <a:pt x="1916"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44"/>
            <p:cNvSpPr/>
            <p:nvPr/>
          </p:nvSpPr>
          <p:spPr>
            <a:xfrm>
              <a:off x="1303403" y="2222874"/>
              <a:ext cx="256119" cy="109510"/>
            </a:xfrm>
            <a:custGeom>
              <a:avLst/>
              <a:gdLst/>
              <a:ahLst/>
              <a:cxnLst/>
              <a:rect l="l" t="t" r="r" b="b"/>
              <a:pathLst>
                <a:path w="9769" h="4177" extrusionOk="0">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44"/>
            <p:cNvSpPr/>
            <p:nvPr/>
          </p:nvSpPr>
          <p:spPr>
            <a:xfrm>
              <a:off x="1497491" y="2235983"/>
              <a:ext cx="62031" cy="96402"/>
            </a:xfrm>
            <a:custGeom>
              <a:avLst/>
              <a:gdLst/>
              <a:ahLst/>
              <a:cxnLst/>
              <a:rect l="l" t="t" r="r" b="b"/>
              <a:pathLst>
                <a:path w="2366" h="3677" extrusionOk="0">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44"/>
            <p:cNvSpPr/>
            <p:nvPr/>
          </p:nvSpPr>
          <p:spPr>
            <a:xfrm>
              <a:off x="1303403" y="2235983"/>
              <a:ext cx="62031" cy="96402"/>
            </a:xfrm>
            <a:custGeom>
              <a:avLst/>
              <a:gdLst/>
              <a:ahLst/>
              <a:cxnLst/>
              <a:rect l="l" t="t" r="r" b="b"/>
              <a:pathLst>
                <a:path w="2366" h="3677" extrusionOk="0">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44"/>
            <p:cNvSpPr/>
            <p:nvPr/>
          </p:nvSpPr>
          <p:spPr>
            <a:xfrm>
              <a:off x="1406333" y="2222874"/>
              <a:ext cx="25195" cy="47401"/>
            </a:xfrm>
            <a:custGeom>
              <a:avLst/>
              <a:gdLst/>
              <a:ahLst/>
              <a:cxnLst/>
              <a:rect l="l" t="t" r="r" b="b"/>
              <a:pathLst>
                <a:path w="961" h="1808" extrusionOk="0">
                  <a:moveTo>
                    <a:pt x="0" y="0"/>
                  </a:moveTo>
                  <a:lnTo>
                    <a:pt x="0" y="1808"/>
                  </a:lnTo>
                  <a:lnTo>
                    <a:pt x="960" y="674"/>
                  </a:lnTo>
                  <a:lnTo>
                    <a:pt x="0"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44"/>
            <p:cNvSpPr/>
            <p:nvPr/>
          </p:nvSpPr>
          <p:spPr>
            <a:xfrm>
              <a:off x="1431397" y="2222874"/>
              <a:ext cx="25195" cy="47401"/>
            </a:xfrm>
            <a:custGeom>
              <a:avLst/>
              <a:gdLst/>
              <a:ahLst/>
              <a:cxnLst/>
              <a:rect l="l" t="t" r="r" b="b"/>
              <a:pathLst>
                <a:path w="961" h="1808" extrusionOk="0">
                  <a:moveTo>
                    <a:pt x="960" y="0"/>
                  </a:moveTo>
                  <a:lnTo>
                    <a:pt x="0" y="674"/>
                  </a:lnTo>
                  <a:lnTo>
                    <a:pt x="960" y="1808"/>
                  </a:lnTo>
                  <a:lnTo>
                    <a:pt x="960"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44"/>
            <p:cNvSpPr/>
            <p:nvPr/>
          </p:nvSpPr>
          <p:spPr>
            <a:xfrm>
              <a:off x="1474787" y="2288864"/>
              <a:ext cx="52147" cy="19873"/>
            </a:xfrm>
            <a:custGeom>
              <a:avLst/>
              <a:gdLst/>
              <a:ahLst/>
              <a:cxnLst/>
              <a:rect l="l" t="t" r="r" b="b"/>
              <a:pathLst>
                <a:path w="1989" h="758" extrusionOk="0">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44"/>
            <p:cNvSpPr/>
            <p:nvPr/>
          </p:nvSpPr>
          <p:spPr>
            <a:xfrm>
              <a:off x="1378228" y="2055842"/>
              <a:ext cx="106469" cy="145717"/>
            </a:xfrm>
            <a:custGeom>
              <a:avLst/>
              <a:gdLst/>
              <a:ahLst/>
              <a:cxnLst/>
              <a:rect l="l" t="t" r="r" b="b"/>
              <a:pathLst>
                <a:path w="4061" h="5558" extrusionOk="0">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44"/>
            <p:cNvSpPr/>
            <p:nvPr/>
          </p:nvSpPr>
          <p:spPr>
            <a:xfrm>
              <a:off x="1420569" y="2205125"/>
              <a:ext cx="21682" cy="21656"/>
            </a:xfrm>
            <a:custGeom>
              <a:avLst/>
              <a:gdLst/>
              <a:ahLst/>
              <a:cxnLst/>
              <a:rect l="l" t="t" r="r" b="b"/>
              <a:pathLst>
                <a:path w="827" h="826" extrusionOk="0">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44"/>
            <p:cNvSpPr/>
            <p:nvPr/>
          </p:nvSpPr>
          <p:spPr>
            <a:xfrm>
              <a:off x="1345849" y="2104948"/>
              <a:ext cx="21000" cy="45409"/>
            </a:xfrm>
            <a:custGeom>
              <a:avLst/>
              <a:gdLst/>
              <a:ahLst/>
              <a:cxnLst/>
              <a:rect l="l" t="t" r="r" b="b"/>
              <a:pathLst>
                <a:path w="801" h="1732" extrusionOk="0">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44"/>
            <p:cNvSpPr/>
            <p:nvPr/>
          </p:nvSpPr>
          <p:spPr>
            <a:xfrm>
              <a:off x="1496049" y="2104948"/>
              <a:ext cx="21026" cy="45409"/>
            </a:xfrm>
            <a:custGeom>
              <a:avLst/>
              <a:gdLst/>
              <a:ahLst/>
              <a:cxnLst/>
              <a:rect l="l" t="t" r="r" b="b"/>
              <a:pathLst>
                <a:path w="802" h="1732" extrusionOk="0">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44"/>
            <p:cNvSpPr/>
            <p:nvPr/>
          </p:nvSpPr>
          <p:spPr>
            <a:xfrm>
              <a:off x="1499012" y="1996591"/>
              <a:ext cx="157646" cy="158930"/>
            </a:xfrm>
            <a:custGeom>
              <a:avLst/>
              <a:gdLst/>
              <a:ahLst/>
              <a:cxnLst/>
              <a:rect l="l" t="t" r="r" b="b"/>
              <a:pathLst>
                <a:path w="6013" h="6062" extrusionOk="0">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44"/>
            <p:cNvSpPr/>
            <p:nvPr/>
          </p:nvSpPr>
          <p:spPr>
            <a:xfrm>
              <a:off x="1568410" y="2049498"/>
              <a:ext cx="31461" cy="53484"/>
            </a:xfrm>
            <a:custGeom>
              <a:avLst/>
              <a:gdLst/>
              <a:ahLst/>
              <a:cxnLst/>
              <a:rect l="l" t="t" r="r" b="b"/>
              <a:pathLst>
                <a:path w="1200" h="2040" extrusionOk="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44"/>
            <p:cNvSpPr/>
            <p:nvPr/>
          </p:nvSpPr>
          <p:spPr>
            <a:xfrm>
              <a:off x="1573915" y="2033191"/>
              <a:ext cx="17985" cy="15468"/>
            </a:xfrm>
            <a:custGeom>
              <a:avLst/>
              <a:gdLst/>
              <a:ahLst/>
              <a:cxnLst/>
              <a:rect l="l" t="t" r="r" b="b"/>
              <a:pathLst>
                <a:path w="686" h="590" extrusionOk="0">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44"/>
            <p:cNvSpPr/>
            <p:nvPr/>
          </p:nvSpPr>
          <p:spPr>
            <a:xfrm>
              <a:off x="1298081" y="2029546"/>
              <a:ext cx="266737" cy="308056"/>
            </a:xfrm>
            <a:custGeom>
              <a:avLst/>
              <a:gdLst/>
              <a:ahLst/>
              <a:cxnLst/>
              <a:rect l="l" t="t" r="r" b="b"/>
              <a:pathLst>
                <a:path w="10174" h="11750" extrusionOk="0">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44"/>
            <p:cNvSpPr/>
            <p:nvPr/>
          </p:nvSpPr>
          <p:spPr>
            <a:xfrm>
              <a:off x="1426180" y="2266657"/>
              <a:ext cx="10461" cy="11588"/>
            </a:xfrm>
            <a:custGeom>
              <a:avLst/>
              <a:gdLst/>
              <a:ahLst/>
              <a:cxnLst/>
              <a:rect l="l" t="t" r="r" b="b"/>
              <a:pathLst>
                <a:path w="399" h="442" extrusionOk="0">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44"/>
            <p:cNvSpPr/>
            <p:nvPr/>
          </p:nvSpPr>
          <p:spPr>
            <a:xfrm>
              <a:off x="1426180" y="2284721"/>
              <a:ext cx="10461" cy="11614"/>
            </a:xfrm>
            <a:custGeom>
              <a:avLst/>
              <a:gdLst/>
              <a:ahLst/>
              <a:cxnLst/>
              <a:rect l="l" t="t" r="r" b="b"/>
              <a:pathLst>
                <a:path w="399" h="443" extrusionOk="0">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44"/>
            <p:cNvSpPr/>
            <p:nvPr/>
          </p:nvSpPr>
          <p:spPr>
            <a:xfrm>
              <a:off x="1469570" y="2283646"/>
              <a:ext cx="62607" cy="30307"/>
            </a:xfrm>
            <a:custGeom>
              <a:avLst/>
              <a:gdLst/>
              <a:ahLst/>
              <a:cxnLst/>
              <a:rect l="l" t="t" r="r" b="b"/>
              <a:pathLst>
                <a:path w="2388" h="1156" extrusionOk="0">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44"/>
            <p:cNvSpPr/>
            <p:nvPr/>
          </p:nvSpPr>
          <p:spPr>
            <a:xfrm>
              <a:off x="1420464" y="2119577"/>
              <a:ext cx="23596" cy="36101"/>
            </a:xfrm>
            <a:custGeom>
              <a:avLst/>
              <a:gdLst/>
              <a:ahLst/>
              <a:cxnLst/>
              <a:rect l="l" t="t" r="r" b="b"/>
              <a:pathLst>
                <a:path w="900" h="1377" extrusionOk="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3" name="Google Shape;13243;p44"/>
          <p:cNvGrpSpPr/>
          <p:nvPr/>
        </p:nvGrpSpPr>
        <p:grpSpPr>
          <a:xfrm>
            <a:off x="4693064" y="4873373"/>
            <a:ext cx="435296" cy="420374"/>
            <a:chOff x="3985322" y="3387403"/>
            <a:chExt cx="358682" cy="346386"/>
          </a:xfrm>
        </p:grpSpPr>
        <p:sp>
          <p:nvSpPr>
            <p:cNvPr id="13244" name="Google Shape;13244;p44"/>
            <p:cNvSpPr/>
            <p:nvPr/>
          </p:nvSpPr>
          <p:spPr>
            <a:xfrm>
              <a:off x="4049319" y="3512906"/>
              <a:ext cx="33270" cy="33244"/>
            </a:xfrm>
            <a:custGeom>
              <a:avLst/>
              <a:gdLst/>
              <a:ahLst/>
              <a:cxnLst/>
              <a:rect l="l" t="t" r="r" b="b"/>
              <a:pathLst>
                <a:path w="1269" h="1268" extrusionOk="0">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44"/>
            <p:cNvSpPr/>
            <p:nvPr/>
          </p:nvSpPr>
          <p:spPr>
            <a:xfrm>
              <a:off x="4156444" y="3512906"/>
              <a:ext cx="33244" cy="33244"/>
            </a:xfrm>
            <a:custGeom>
              <a:avLst/>
              <a:gdLst/>
              <a:ahLst/>
              <a:cxnLst/>
              <a:rect l="l" t="t" r="r" b="b"/>
              <a:pathLst>
                <a:path w="1268" h="1268" extrusionOk="0">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44"/>
            <p:cNvSpPr/>
            <p:nvPr/>
          </p:nvSpPr>
          <p:spPr>
            <a:xfrm>
              <a:off x="4199152" y="3392620"/>
              <a:ext cx="143593" cy="149728"/>
            </a:xfrm>
            <a:custGeom>
              <a:avLst/>
              <a:gdLst/>
              <a:ahLst/>
              <a:cxnLst/>
              <a:rect l="l" t="t" r="r" b="b"/>
              <a:pathLst>
                <a:path w="5477" h="5711" extrusionOk="0">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44"/>
            <p:cNvSpPr/>
            <p:nvPr/>
          </p:nvSpPr>
          <p:spPr>
            <a:xfrm>
              <a:off x="4094230" y="3561802"/>
              <a:ext cx="50547" cy="91080"/>
            </a:xfrm>
            <a:custGeom>
              <a:avLst/>
              <a:gdLst/>
              <a:ahLst/>
              <a:cxnLst/>
              <a:rect l="l" t="t" r="r" b="b"/>
              <a:pathLst>
                <a:path w="1928" h="3474" extrusionOk="0">
                  <a:moveTo>
                    <a:pt x="1" y="0"/>
                  </a:moveTo>
                  <a:lnTo>
                    <a:pt x="1" y="2644"/>
                  </a:lnTo>
                  <a:lnTo>
                    <a:pt x="964" y="3473"/>
                  </a:lnTo>
                  <a:lnTo>
                    <a:pt x="968" y="3473"/>
                  </a:lnTo>
                  <a:lnTo>
                    <a:pt x="1928" y="2644"/>
                  </a:lnTo>
                  <a:lnTo>
                    <a:pt x="1928"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44"/>
            <p:cNvSpPr/>
            <p:nvPr/>
          </p:nvSpPr>
          <p:spPr>
            <a:xfrm>
              <a:off x="3990645" y="3618379"/>
              <a:ext cx="257718" cy="110166"/>
            </a:xfrm>
            <a:custGeom>
              <a:avLst/>
              <a:gdLst/>
              <a:ahLst/>
              <a:cxnLst/>
              <a:rect l="l" t="t" r="r" b="b"/>
              <a:pathLst>
                <a:path w="9830" h="4202" extrusionOk="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44"/>
            <p:cNvSpPr/>
            <p:nvPr/>
          </p:nvSpPr>
          <p:spPr>
            <a:xfrm>
              <a:off x="4065941" y="3443115"/>
              <a:ext cx="107125" cy="147185"/>
            </a:xfrm>
            <a:custGeom>
              <a:avLst/>
              <a:gdLst/>
              <a:ahLst/>
              <a:cxnLst/>
              <a:rect l="l" t="t" r="r" b="b"/>
              <a:pathLst>
                <a:path w="4086" h="5614" extrusionOk="0">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44"/>
            <p:cNvSpPr/>
            <p:nvPr/>
          </p:nvSpPr>
          <p:spPr>
            <a:xfrm>
              <a:off x="4065941" y="3443377"/>
              <a:ext cx="36967" cy="48371"/>
            </a:xfrm>
            <a:custGeom>
              <a:avLst/>
              <a:gdLst/>
              <a:ahLst/>
              <a:cxnLst/>
              <a:rect l="l" t="t" r="r" b="b"/>
              <a:pathLst>
                <a:path w="1410" h="1845" extrusionOk="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44"/>
            <p:cNvSpPr/>
            <p:nvPr/>
          </p:nvSpPr>
          <p:spPr>
            <a:xfrm>
              <a:off x="4102882" y="3443115"/>
              <a:ext cx="70184" cy="69791"/>
            </a:xfrm>
            <a:custGeom>
              <a:avLst/>
              <a:gdLst/>
              <a:ahLst/>
              <a:cxnLst/>
              <a:rect l="l" t="t" r="r" b="b"/>
              <a:pathLst>
                <a:path w="2677" h="2662" extrusionOk="0">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44"/>
            <p:cNvSpPr/>
            <p:nvPr/>
          </p:nvSpPr>
          <p:spPr>
            <a:xfrm>
              <a:off x="4101545" y="3636129"/>
              <a:ext cx="36023" cy="92417"/>
            </a:xfrm>
            <a:custGeom>
              <a:avLst/>
              <a:gdLst/>
              <a:ahLst/>
              <a:cxnLst/>
              <a:rect l="l" t="t" r="r" b="b"/>
              <a:pathLst>
                <a:path w="1374" h="3525" extrusionOk="0">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44"/>
            <p:cNvSpPr/>
            <p:nvPr/>
          </p:nvSpPr>
          <p:spPr>
            <a:xfrm>
              <a:off x="4094230" y="3618379"/>
              <a:ext cx="25379" cy="47690"/>
            </a:xfrm>
            <a:custGeom>
              <a:avLst/>
              <a:gdLst/>
              <a:ahLst/>
              <a:cxnLst/>
              <a:rect l="l" t="t" r="r" b="b"/>
              <a:pathLst>
                <a:path w="968" h="1819" extrusionOk="0">
                  <a:moveTo>
                    <a:pt x="1" y="1"/>
                  </a:moveTo>
                  <a:lnTo>
                    <a:pt x="1" y="1819"/>
                  </a:lnTo>
                  <a:lnTo>
                    <a:pt x="968" y="678"/>
                  </a:lnTo>
                  <a:lnTo>
                    <a:pt x="1"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44"/>
            <p:cNvSpPr/>
            <p:nvPr/>
          </p:nvSpPr>
          <p:spPr>
            <a:xfrm>
              <a:off x="4119504" y="3618379"/>
              <a:ext cx="25274" cy="47690"/>
            </a:xfrm>
            <a:custGeom>
              <a:avLst/>
              <a:gdLst/>
              <a:ahLst/>
              <a:cxnLst/>
              <a:rect l="l" t="t" r="r" b="b"/>
              <a:pathLst>
                <a:path w="964" h="1819" extrusionOk="0">
                  <a:moveTo>
                    <a:pt x="964" y="1"/>
                  </a:moveTo>
                  <a:lnTo>
                    <a:pt x="0" y="678"/>
                  </a:lnTo>
                  <a:lnTo>
                    <a:pt x="964" y="1819"/>
                  </a:lnTo>
                  <a:lnTo>
                    <a:pt x="964"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44"/>
            <p:cNvSpPr/>
            <p:nvPr/>
          </p:nvSpPr>
          <p:spPr>
            <a:xfrm>
              <a:off x="3990645" y="3618379"/>
              <a:ext cx="103612" cy="110166"/>
            </a:xfrm>
            <a:custGeom>
              <a:avLst/>
              <a:gdLst/>
              <a:ahLst/>
              <a:cxnLst/>
              <a:rect l="l" t="t" r="r" b="b"/>
              <a:pathLst>
                <a:path w="3952" h="4202" extrusionOk="0">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44"/>
            <p:cNvSpPr/>
            <p:nvPr/>
          </p:nvSpPr>
          <p:spPr>
            <a:xfrm>
              <a:off x="3990645" y="3630544"/>
              <a:ext cx="65544" cy="98001"/>
            </a:xfrm>
            <a:custGeom>
              <a:avLst/>
              <a:gdLst/>
              <a:ahLst/>
              <a:cxnLst/>
              <a:rect l="l" t="t" r="r" b="b"/>
              <a:pathLst>
                <a:path w="2500" h="3738" extrusionOk="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44"/>
            <p:cNvSpPr/>
            <p:nvPr/>
          </p:nvSpPr>
          <p:spPr>
            <a:xfrm>
              <a:off x="4144751" y="3618379"/>
              <a:ext cx="103612" cy="110166"/>
            </a:xfrm>
            <a:custGeom>
              <a:avLst/>
              <a:gdLst/>
              <a:ahLst/>
              <a:cxnLst/>
              <a:rect l="l" t="t" r="r" b="b"/>
              <a:pathLst>
                <a:path w="3952" h="4202" extrusionOk="0">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44"/>
            <p:cNvSpPr/>
            <p:nvPr/>
          </p:nvSpPr>
          <p:spPr>
            <a:xfrm>
              <a:off x="4182845" y="3630544"/>
              <a:ext cx="65518" cy="98001"/>
            </a:xfrm>
            <a:custGeom>
              <a:avLst/>
              <a:gdLst/>
              <a:ahLst/>
              <a:cxnLst/>
              <a:rect l="l" t="t" r="r" b="b"/>
              <a:pathLst>
                <a:path w="2499" h="3738" extrusionOk="0">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44"/>
            <p:cNvSpPr/>
            <p:nvPr/>
          </p:nvSpPr>
          <p:spPr>
            <a:xfrm>
              <a:off x="4184838" y="3387403"/>
              <a:ext cx="159166" cy="160110"/>
            </a:xfrm>
            <a:custGeom>
              <a:avLst/>
              <a:gdLst/>
              <a:ahLst/>
              <a:cxnLst/>
              <a:rect l="l" t="t" r="r" b="b"/>
              <a:pathLst>
                <a:path w="6071" h="6107" extrusionOk="0">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44"/>
            <p:cNvSpPr/>
            <p:nvPr/>
          </p:nvSpPr>
          <p:spPr>
            <a:xfrm>
              <a:off x="4108020" y="3511491"/>
              <a:ext cx="23753" cy="36180"/>
            </a:xfrm>
            <a:custGeom>
              <a:avLst/>
              <a:gdLst/>
              <a:ahLst/>
              <a:cxnLst/>
              <a:rect l="l" t="t" r="r" b="b"/>
              <a:pathLst>
                <a:path w="906" h="1380" extrusionOk="0">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44"/>
            <p:cNvSpPr/>
            <p:nvPr/>
          </p:nvSpPr>
          <p:spPr>
            <a:xfrm>
              <a:off x="3985322" y="3437793"/>
              <a:ext cx="268284" cy="295996"/>
            </a:xfrm>
            <a:custGeom>
              <a:avLst/>
              <a:gdLst/>
              <a:ahLst/>
              <a:cxnLst/>
              <a:rect l="l" t="t" r="r" b="b"/>
              <a:pathLst>
                <a:path w="10233" h="11290" extrusionOk="0">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44"/>
            <p:cNvSpPr/>
            <p:nvPr/>
          </p:nvSpPr>
          <p:spPr>
            <a:xfrm>
              <a:off x="4250250" y="3417711"/>
              <a:ext cx="43809" cy="63289"/>
            </a:xfrm>
            <a:custGeom>
              <a:avLst/>
              <a:gdLst/>
              <a:ahLst/>
              <a:cxnLst/>
              <a:rect l="l" t="t" r="r" b="b"/>
              <a:pathLst>
                <a:path w="1671" h="2414" extrusionOk="0">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44"/>
            <p:cNvSpPr/>
            <p:nvPr/>
          </p:nvSpPr>
          <p:spPr>
            <a:xfrm>
              <a:off x="4261655" y="3486112"/>
              <a:ext cx="16438" cy="14105"/>
            </a:xfrm>
            <a:custGeom>
              <a:avLst/>
              <a:gdLst/>
              <a:ahLst/>
              <a:cxnLst/>
              <a:rect l="l" t="t" r="r" b="b"/>
              <a:pathLst>
                <a:path w="627" h="538" extrusionOk="0">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4" name="Google Shape;13264;p44"/>
          <p:cNvGrpSpPr/>
          <p:nvPr/>
        </p:nvGrpSpPr>
        <p:grpSpPr>
          <a:xfrm>
            <a:off x="2480693" y="5964652"/>
            <a:ext cx="426387" cy="434787"/>
            <a:chOff x="2162341" y="4286611"/>
            <a:chExt cx="351341" cy="358262"/>
          </a:xfrm>
        </p:grpSpPr>
        <p:sp>
          <p:nvSpPr>
            <p:cNvPr id="13265" name="Google Shape;13265;p44"/>
            <p:cNvSpPr/>
            <p:nvPr/>
          </p:nvSpPr>
          <p:spPr>
            <a:xfrm>
              <a:off x="2168423" y="4380181"/>
              <a:ext cx="266658" cy="259475"/>
            </a:xfrm>
            <a:custGeom>
              <a:avLst/>
              <a:gdLst/>
              <a:ahLst/>
              <a:cxnLst/>
              <a:rect l="l" t="t" r="r" b="b"/>
              <a:pathLst>
                <a:path w="10171" h="9897" extrusionOk="0">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44"/>
            <p:cNvSpPr/>
            <p:nvPr/>
          </p:nvSpPr>
          <p:spPr>
            <a:xfrm>
              <a:off x="2209716" y="4380181"/>
              <a:ext cx="54821" cy="70289"/>
            </a:xfrm>
            <a:custGeom>
              <a:avLst/>
              <a:gdLst/>
              <a:ahLst/>
              <a:cxnLst/>
              <a:rect l="l" t="t" r="r" b="b"/>
              <a:pathLst>
                <a:path w="2091" h="2681" extrusionOk="0">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44"/>
            <p:cNvSpPr/>
            <p:nvPr/>
          </p:nvSpPr>
          <p:spPr>
            <a:xfrm>
              <a:off x="2364871" y="4550805"/>
              <a:ext cx="70210" cy="54821"/>
            </a:xfrm>
            <a:custGeom>
              <a:avLst/>
              <a:gdLst/>
              <a:ahLst/>
              <a:cxnLst/>
              <a:rect l="l" t="t" r="r" b="b"/>
              <a:pathLst>
                <a:path w="2678" h="2091" extrusionOk="0">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44"/>
            <p:cNvSpPr/>
            <p:nvPr/>
          </p:nvSpPr>
          <p:spPr>
            <a:xfrm>
              <a:off x="2309605" y="4291907"/>
              <a:ext cx="199332" cy="207747"/>
            </a:xfrm>
            <a:custGeom>
              <a:avLst/>
              <a:gdLst/>
              <a:ahLst/>
              <a:cxnLst/>
              <a:rect l="l" t="t" r="r" b="b"/>
              <a:pathLst>
                <a:path w="7603" h="7924" extrusionOk="0">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44"/>
            <p:cNvSpPr/>
            <p:nvPr/>
          </p:nvSpPr>
          <p:spPr>
            <a:xfrm>
              <a:off x="2215799" y="4356061"/>
              <a:ext cx="79020" cy="98971"/>
            </a:xfrm>
            <a:custGeom>
              <a:avLst/>
              <a:gdLst/>
              <a:ahLst/>
              <a:cxnLst/>
              <a:rect l="l" t="t" r="r" b="b"/>
              <a:pathLst>
                <a:path w="3014" h="3775" extrusionOk="0">
                  <a:moveTo>
                    <a:pt x="1210" y="1"/>
                  </a:moveTo>
                  <a:lnTo>
                    <a:pt x="0" y="714"/>
                  </a:lnTo>
                  <a:lnTo>
                    <a:pt x="1804" y="3775"/>
                  </a:lnTo>
                  <a:lnTo>
                    <a:pt x="3014" y="3061"/>
                  </a:lnTo>
                  <a:lnTo>
                    <a:pt x="1210"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44"/>
            <p:cNvSpPr/>
            <p:nvPr/>
          </p:nvSpPr>
          <p:spPr>
            <a:xfrm>
              <a:off x="2359182" y="4530879"/>
              <a:ext cx="98866" cy="79203"/>
            </a:xfrm>
            <a:custGeom>
              <a:avLst/>
              <a:gdLst/>
              <a:ahLst/>
              <a:cxnLst/>
              <a:rect l="l" t="t" r="r" b="b"/>
              <a:pathLst>
                <a:path w="3771" h="3021" extrusionOk="0">
                  <a:moveTo>
                    <a:pt x="714" y="0"/>
                  </a:moveTo>
                  <a:lnTo>
                    <a:pt x="0" y="1210"/>
                  </a:lnTo>
                  <a:lnTo>
                    <a:pt x="3053" y="3021"/>
                  </a:lnTo>
                  <a:lnTo>
                    <a:pt x="3770" y="1811"/>
                  </a:lnTo>
                  <a:lnTo>
                    <a:pt x="714"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44"/>
            <p:cNvSpPr/>
            <p:nvPr/>
          </p:nvSpPr>
          <p:spPr>
            <a:xfrm>
              <a:off x="2349586" y="4330420"/>
              <a:ext cx="116065" cy="111660"/>
            </a:xfrm>
            <a:custGeom>
              <a:avLst/>
              <a:gdLst/>
              <a:ahLst/>
              <a:cxnLst/>
              <a:rect l="l" t="t" r="r" b="b"/>
              <a:pathLst>
                <a:path w="4427" h="4259" extrusionOk="0">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44"/>
            <p:cNvSpPr/>
            <p:nvPr/>
          </p:nvSpPr>
          <p:spPr>
            <a:xfrm>
              <a:off x="2356796" y="4340960"/>
              <a:ext cx="105997" cy="90241"/>
            </a:xfrm>
            <a:custGeom>
              <a:avLst/>
              <a:gdLst/>
              <a:ahLst/>
              <a:cxnLst/>
              <a:rect l="l" t="t" r="r" b="b"/>
              <a:pathLst>
                <a:path w="4043" h="3442" extrusionOk="0">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44"/>
            <p:cNvSpPr/>
            <p:nvPr/>
          </p:nvSpPr>
          <p:spPr>
            <a:xfrm>
              <a:off x="2306275" y="4286611"/>
              <a:ext cx="207407" cy="218313"/>
            </a:xfrm>
            <a:custGeom>
              <a:avLst/>
              <a:gdLst/>
              <a:ahLst/>
              <a:cxnLst/>
              <a:rect l="l" t="t" r="r" b="b"/>
              <a:pathLst>
                <a:path w="7911" h="8327" extrusionOk="0">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44"/>
            <p:cNvSpPr/>
            <p:nvPr/>
          </p:nvSpPr>
          <p:spPr>
            <a:xfrm>
              <a:off x="2162341" y="4350818"/>
              <a:ext cx="302838" cy="294055"/>
            </a:xfrm>
            <a:custGeom>
              <a:avLst/>
              <a:gdLst/>
              <a:ahLst/>
              <a:cxnLst/>
              <a:rect l="l" t="t" r="r" b="b"/>
              <a:pathLst>
                <a:path w="11551" h="11216" extrusionOk="0">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44"/>
            <p:cNvSpPr/>
            <p:nvPr/>
          </p:nvSpPr>
          <p:spPr>
            <a:xfrm>
              <a:off x="2343897" y="4325256"/>
              <a:ext cx="126866" cy="122095"/>
            </a:xfrm>
            <a:custGeom>
              <a:avLst/>
              <a:gdLst/>
              <a:ahLst/>
              <a:cxnLst/>
              <a:rect l="l" t="t" r="r" b="b"/>
              <a:pathLst>
                <a:path w="4839" h="4657" extrusionOk="0">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6" name="Google Shape;13276;p44"/>
          <p:cNvGrpSpPr/>
          <p:nvPr/>
        </p:nvGrpSpPr>
        <p:grpSpPr>
          <a:xfrm>
            <a:off x="912247" y="4866182"/>
            <a:ext cx="368193" cy="435041"/>
            <a:chOff x="869949" y="3381478"/>
            <a:chExt cx="303389" cy="358472"/>
          </a:xfrm>
        </p:grpSpPr>
        <p:sp>
          <p:nvSpPr>
            <p:cNvPr id="13277" name="Google Shape;13277;p44"/>
            <p:cNvSpPr/>
            <p:nvPr/>
          </p:nvSpPr>
          <p:spPr>
            <a:xfrm>
              <a:off x="869949" y="3386538"/>
              <a:ext cx="289913" cy="348011"/>
            </a:xfrm>
            <a:custGeom>
              <a:avLst/>
              <a:gdLst/>
              <a:ahLst/>
              <a:cxnLst/>
              <a:rect l="l" t="t" r="r" b="b"/>
              <a:pathLst>
                <a:path w="11058" h="13274" extrusionOk="0">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44"/>
            <p:cNvSpPr/>
            <p:nvPr/>
          </p:nvSpPr>
          <p:spPr>
            <a:xfrm>
              <a:off x="933553" y="3463906"/>
              <a:ext cx="146267" cy="139320"/>
            </a:xfrm>
            <a:custGeom>
              <a:avLst/>
              <a:gdLst/>
              <a:ahLst/>
              <a:cxnLst/>
              <a:rect l="l" t="t" r="r" b="b"/>
              <a:pathLst>
                <a:path w="5579" h="5314" extrusionOk="0">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44"/>
            <p:cNvSpPr/>
            <p:nvPr/>
          </p:nvSpPr>
          <p:spPr>
            <a:xfrm>
              <a:off x="1015037" y="3525989"/>
              <a:ext cx="61926" cy="71154"/>
            </a:xfrm>
            <a:custGeom>
              <a:avLst/>
              <a:gdLst/>
              <a:ahLst/>
              <a:cxnLst/>
              <a:rect l="l" t="t" r="r" b="b"/>
              <a:pathLst>
                <a:path w="2362" h="2714" extrusionOk="0">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44"/>
            <p:cNvSpPr/>
            <p:nvPr/>
          </p:nvSpPr>
          <p:spPr>
            <a:xfrm>
              <a:off x="1001928" y="3463906"/>
              <a:ext cx="77892" cy="139320"/>
            </a:xfrm>
            <a:custGeom>
              <a:avLst/>
              <a:gdLst/>
              <a:ahLst/>
              <a:cxnLst/>
              <a:rect l="l" t="t" r="r" b="b"/>
              <a:pathLst>
                <a:path w="2971" h="5314" extrusionOk="0">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44"/>
            <p:cNvSpPr/>
            <p:nvPr/>
          </p:nvSpPr>
          <p:spPr>
            <a:xfrm>
              <a:off x="1025655" y="3536528"/>
              <a:ext cx="77315" cy="77315"/>
            </a:xfrm>
            <a:custGeom>
              <a:avLst/>
              <a:gdLst/>
              <a:ahLst/>
              <a:cxnLst/>
              <a:rect l="l" t="t" r="r" b="b"/>
              <a:pathLst>
                <a:path w="2949" h="2949" extrusionOk="0">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44"/>
            <p:cNvSpPr/>
            <p:nvPr/>
          </p:nvSpPr>
          <p:spPr>
            <a:xfrm>
              <a:off x="871470" y="3381924"/>
              <a:ext cx="140631" cy="169601"/>
            </a:xfrm>
            <a:custGeom>
              <a:avLst/>
              <a:gdLst/>
              <a:ahLst/>
              <a:cxnLst/>
              <a:rect l="l" t="t" r="r" b="b"/>
              <a:pathLst>
                <a:path w="5364" h="6469" extrusionOk="0">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44"/>
            <p:cNvSpPr/>
            <p:nvPr/>
          </p:nvSpPr>
          <p:spPr>
            <a:xfrm>
              <a:off x="875822" y="3381478"/>
              <a:ext cx="297516" cy="358472"/>
            </a:xfrm>
            <a:custGeom>
              <a:avLst/>
              <a:gdLst/>
              <a:ahLst/>
              <a:cxnLst/>
              <a:rect l="l" t="t" r="r" b="b"/>
              <a:pathLst>
                <a:path w="11348" h="13673" extrusionOk="0">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44"/>
            <p:cNvSpPr/>
            <p:nvPr/>
          </p:nvSpPr>
          <p:spPr>
            <a:xfrm>
              <a:off x="924351" y="3458007"/>
              <a:ext cx="183863" cy="161159"/>
            </a:xfrm>
            <a:custGeom>
              <a:avLst/>
              <a:gdLst/>
              <a:ahLst/>
              <a:cxnLst/>
              <a:rect l="l" t="t" r="r" b="b"/>
              <a:pathLst>
                <a:path w="7013" h="6147" extrusionOk="0">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44"/>
          <p:cNvGrpSpPr/>
          <p:nvPr/>
        </p:nvGrpSpPr>
        <p:grpSpPr>
          <a:xfrm>
            <a:off x="2007534" y="4282871"/>
            <a:ext cx="317635" cy="434946"/>
            <a:chOff x="1772461" y="2900833"/>
            <a:chExt cx="261729" cy="358393"/>
          </a:xfrm>
        </p:grpSpPr>
        <p:sp>
          <p:nvSpPr>
            <p:cNvPr id="13286" name="Google Shape;13286;p44"/>
            <p:cNvSpPr/>
            <p:nvPr/>
          </p:nvSpPr>
          <p:spPr>
            <a:xfrm>
              <a:off x="1838162" y="2906128"/>
              <a:ext cx="127469" cy="153005"/>
            </a:xfrm>
            <a:custGeom>
              <a:avLst/>
              <a:gdLst/>
              <a:ahLst/>
              <a:cxnLst/>
              <a:rect l="l" t="t" r="r" b="b"/>
              <a:pathLst>
                <a:path w="4862" h="5836" extrusionOk="0">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44"/>
            <p:cNvSpPr/>
            <p:nvPr/>
          </p:nvSpPr>
          <p:spPr>
            <a:xfrm>
              <a:off x="1890387" y="2934548"/>
              <a:ext cx="45225" cy="45120"/>
            </a:xfrm>
            <a:custGeom>
              <a:avLst/>
              <a:gdLst/>
              <a:ahLst/>
              <a:cxnLst/>
              <a:rect l="l" t="t" r="r" b="b"/>
              <a:pathLst>
                <a:path w="1725" h="1721" extrusionOk="0">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44"/>
            <p:cNvSpPr/>
            <p:nvPr/>
          </p:nvSpPr>
          <p:spPr>
            <a:xfrm>
              <a:off x="1777783" y="3080658"/>
              <a:ext cx="125660" cy="173324"/>
            </a:xfrm>
            <a:custGeom>
              <a:avLst/>
              <a:gdLst/>
              <a:ahLst/>
              <a:cxnLst/>
              <a:rect l="l" t="t" r="r" b="b"/>
              <a:pathLst>
                <a:path w="4793" h="6611" extrusionOk="0">
                  <a:moveTo>
                    <a:pt x="0" y="1"/>
                  </a:moveTo>
                  <a:lnTo>
                    <a:pt x="0" y="5079"/>
                  </a:lnTo>
                  <a:lnTo>
                    <a:pt x="4792" y="6611"/>
                  </a:lnTo>
                  <a:lnTo>
                    <a:pt x="4792" y="1533"/>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44"/>
            <p:cNvSpPr/>
            <p:nvPr/>
          </p:nvSpPr>
          <p:spPr>
            <a:xfrm>
              <a:off x="1777783" y="3054651"/>
              <a:ext cx="125660" cy="173219"/>
            </a:xfrm>
            <a:custGeom>
              <a:avLst/>
              <a:gdLst/>
              <a:ahLst/>
              <a:cxnLst/>
              <a:rect l="l" t="t" r="r" b="b"/>
              <a:pathLst>
                <a:path w="4793" h="6607" extrusionOk="0">
                  <a:moveTo>
                    <a:pt x="0" y="1"/>
                  </a:moveTo>
                  <a:lnTo>
                    <a:pt x="0" y="5075"/>
                  </a:lnTo>
                  <a:lnTo>
                    <a:pt x="4792" y="6607"/>
                  </a:lnTo>
                  <a:lnTo>
                    <a:pt x="4792" y="1533"/>
                  </a:lnTo>
                  <a:lnTo>
                    <a:pt x="0"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44"/>
            <p:cNvSpPr/>
            <p:nvPr/>
          </p:nvSpPr>
          <p:spPr>
            <a:xfrm>
              <a:off x="1777783" y="3054651"/>
              <a:ext cx="125660" cy="173219"/>
            </a:xfrm>
            <a:custGeom>
              <a:avLst/>
              <a:gdLst/>
              <a:ahLst/>
              <a:cxnLst/>
              <a:rect l="l" t="t" r="r" b="b"/>
              <a:pathLst>
                <a:path w="4793" h="6607" extrusionOk="0">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44"/>
            <p:cNvSpPr/>
            <p:nvPr/>
          </p:nvSpPr>
          <p:spPr>
            <a:xfrm>
              <a:off x="1792124" y="3043351"/>
              <a:ext cx="111320" cy="153477"/>
            </a:xfrm>
            <a:custGeom>
              <a:avLst/>
              <a:gdLst/>
              <a:ahLst/>
              <a:cxnLst/>
              <a:rect l="l" t="t" r="r" b="b"/>
              <a:pathLst>
                <a:path w="4246" h="5854" extrusionOk="0">
                  <a:moveTo>
                    <a:pt x="0" y="1"/>
                  </a:moveTo>
                  <a:lnTo>
                    <a:pt x="0" y="4495"/>
                  </a:lnTo>
                  <a:lnTo>
                    <a:pt x="4245" y="5853"/>
                  </a:lnTo>
                  <a:lnTo>
                    <a:pt x="4245" y="1359"/>
                  </a:lnTo>
                  <a:lnTo>
                    <a:pt x="0"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44"/>
            <p:cNvSpPr/>
            <p:nvPr/>
          </p:nvSpPr>
          <p:spPr>
            <a:xfrm>
              <a:off x="1903417" y="3080658"/>
              <a:ext cx="125634" cy="173324"/>
            </a:xfrm>
            <a:custGeom>
              <a:avLst/>
              <a:gdLst/>
              <a:ahLst/>
              <a:cxnLst/>
              <a:rect l="l" t="t" r="r" b="b"/>
              <a:pathLst>
                <a:path w="4792" h="6611" extrusionOk="0">
                  <a:moveTo>
                    <a:pt x="4792" y="1"/>
                  </a:moveTo>
                  <a:lnTo>
                    <a:pt x="0" y="1533"/>
                  </a:lnTo>
                  <a:lnTo>
                    <a:pt x="0" y="6611"/>
                  </a:lnTo>
                  <a:lnTo>
                    <a:pt x="4792" y="5079"/>
                  </a:lnTo>
                  <a:lnTo>
                    <a:pt x="4792"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44"/>
            <p:cNvSpPr/>
            <p:nvPr/>
          </p:nvSpPr>
          <p:spPr>
            <a:xfrm>
              <a:off x="1903417" y="3054651"/>
              <a:ext cx="125634" cy="173219"/>
            </a:xfrm>
            <a:custGeom>
              <a:avLst/>
              <a:gdLst/>
              <a:ahLst/>
              <a:cxnLst/>
              <a:rect l="l" t="t" r="r" b="b"/>
              <a:pathLst>
                <a:path w="4792" h="6607" extrusionOk="0">
                  <a:moveTo>
                    <a:pt x="4792" y="1"/>
                  </a:moveTo>
                  <a:lnTo>
                    <a:pt x="0" y="1533"/>
                  </a:lnTo>
                  <a:lnTo>
                    <a:pt x="0" y="6607"/>
                  </a:lnTo>
                  <a:lnTo>
                    <a:pt x="4792" y="5075"/>
                  </a:lnTo>
                  <a:lnTo>
                    <a:pt x="4792"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44"/>
            <p:cNvSpPr/>
            <p:nvPr/>
          </p:nvSpPr>
          <p:spPr>
            <a:xfrm>
              <a:off x="1903417" y="3054651"/>
              <a:ext cx="125634" cy="173219"/>
            </a:xfrm>
            <a:custGeom>
              <a:avLst/>
              <a:gdLst/>
              <a:ahLst/>
              <a:cxnLst/>
              <a:rect l="l" t="t" r="r" b="b"/>
              <a:pathLst>
                <a:path w="4792" h="6607" extrusionOk="0">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44"/>
            <p:cNvSpPr/>
            <p:nvPr/>
          </p:nvSpPr>
          <p:spPr>
            <a:xfrm>
              <a:off x="1903417" y="3043351"/>
              <a:ext cx="111293" cy="153477"/>
            </a:xfrm>
            <a:custGeom>
              <a:avLst/>
              <a:gdLst/>
              <a:ahLst/>
              <a:cxnLst/>
              <a:rect l="l" t="t" r="r" b="b"/>
              <a:pathLst>
                <a:path w="4245" h="5854" extrusionOk="0">
                  <a:moveTo>
                    <a:pt x="4245" y="1"/>
                  </a:moveTo>
                  <a:lnTo>
                    <a:pt x="0" y="1359"/>
                  </a:lnTo>
                  <a:lnTo>
                    <a:pt x="0" y="5853"/>
                  </a:lnTo>
                  <a:lnTo>
                    <a:pt x="4245" y="4495"/>
                  </a:lnTo>
                  <a:lnTo>
                    <a:pt x="424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44"/>
            <p:cNvSpPr/>
            <p:nvPr/>
          </p:nvSpPr>
          <p:spPr>
            <a:xfrm>
              <a:off x="1903417" y="3043351"/>
              <a:ext cx="111293" cy="153477"/>
            </a:xfrm>
            <a:custGeom>
              <a:avLst/>
              <a:gdLst/>
              <a:ahLst/>
              <a:cxnLst/>
              <a:rect l="l" t="t" r="r" b="b"/>
              <a:pathLst>
                <a:path w="4245" h="5854" extrusionOk="0">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44"/>
            <p:cNvSpPr/>
            <p:nvPr/>
          </p:nvSpPr>
          <p:spPr>
            <a:xfrm>
              <a:off x="1941957" y="3082100"/>
              <a:ext cx="27843" cy="38566"/>
            </a:xfrm>
            <a:custGeom>
              <a:avLst/>
              <a:gdLst/>
              <a:ahLst/>
              <a:cxnLst/>
              <a:rect l="l" t="t" r="r" b="b"/>
              <a:pathLst>
                <a:path w="1062" h="1471" extrusionOk="0">
                  <a:moveTo>
                    <a:pt x="1062" y="0"/>
                  </a:moveTo>
                  <a:lnTo>
                    <a:pt x="0" y="341"/>
                  </a:lnTo>
                  <a:lnTo>
                    <a:pt x="0" y="1471"/>
                  </a:lnTo>
                  <a:lnTo>
                    <a:pt x="1062" y="1130"/>
                  </a:lnTo>
                  <a:lnTo>
                    <a:pt x="1062"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44"/>
            <p:cNvSpPr/>
            <p:nvPr/>
          </p:nvSpPr>
          <p:spPr>
            <a:xfrm>
              <a:off x="1835802" y="2900833"/>
              <a:ext cx="138088" cy="163545"/>
            </a:xfrm>
            <a:custGeom>
              <a:avLst/>
              <a:gdLst/>
              <a:ahLst/>
              <a:cxnLst/>
              <a:rect l="l" t="t" r="r" b="b"/>
              <a:pathLst>
                <a:path w="5267" h="6238" extrusionOk="0">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44"/>
            <p:cNvSpPr/>
            <p:nvPr/>
          </p:nvSpPr>
          <p:spPr>
            <a:xfrm>
              <a:off x="1865428" y="2929331"/>
              <a:ext cx="78181" cy="74799"/>
            </a:xfrm>
            <a:custGeom>
              <a:avLst/>
              <a:gdLst/>
              <a:ahLst/>
              <a:cxnLst/>
              <a:rect l="l" t="t" r="r" b="b"/>
              <a:pathLst>
                <a:path w="2982" h="2853" extrusionOk="0">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44"/>
            <p:cNvSpPr/>
            <p:nvPr/>
          </p:nvSpPr>
          <p:spPr>
            <a:xfrm>
              <a:off x="1820675" y="3081524"/>
              <a:ext cx="62188" cy="25195"/>
            </a:xfrm>
            <a:custGeom>
              <a:avLst/>
              <a:gdLst/>
              <a:ahLst/>
              <a:cxnLst/>
              <a:rect l="l" t="t" r="r" b="b"/>
              <a:pathLst>
                <a:path w="2372" h="961" extrusionOk="0">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44"/>
            <p:cNvSpPr/>
            <p:nvPr/>
          </p:nvSpPr>
          <p:spPr>
            <a:xfrm>
              <a:off x="1820675" y="3100033"/>
              <a:ext cx="62188" cy="25300"/>
            </a:xfrm>
            <a:custGeom>
              <a:avLst/>
              <a:gdLst/>
              <a:ahLst/>
              <a:cxnLst/>
              <a:rect l="l" t="t" r="r" b="b"/>
              <a:pathLst>
                <a:path w="2372" h="965" extrusionOk="0">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44"/>
            <p:cNvSpPr/>
            <p:nvPr/>
          </p:nvSpPr>
          <p:spPr>
            <a:xfrm>
              <a:off x="1820675" y="3118648"/>
              <a:ext cx="62214" cy="25274"/>
            </a:xfrm>
            <a:custGeom>
              <a:avLst/>
              <a:gdLst/>
              <a:ahLst/>
              <a:cxnLst/>
              <a:rect l="l" t="t" r="r" b="b"/>
              <a:pathLst>
                <a:path w="2373" h="964" extrusionOk="0">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44"/>
            <p:cNvSpPr/>
            <p:nvPr/>
          </p:nvSpPr>
          <p:spPr>
            <a:xfrm>
              <a:off x="1772461" y="3038055"/>
              <a:ext cx="261729" cy="221171"/>
            </a:xfrm>
            <a:custGeom>
              <a:avLst/>
              <a:gdLst/>
              <a:ahLst/>
              <a:cxnLst/>
              <a:rect l="l" t="t" r="r" b="b"/>
              <a:pathLst>
                <a:path w="9983" h="8436" extrusionOk="0">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44"/>
            <p:cNvSpPr/>
            <p:nvPr/>
          </p:nvSpPr>
          <p:spPr>
            <a:xfrm>
              <a:off x="1936635" y="3076857"/>
              <a:ext cx="38382" cy="49027"/>
            </a:xfrm>
            <a:custGeom>
              <a:avLst/>
              <a:gdLst/>
              <a:ahLst/>
              <a:cxnLst/>
              <a:rect l="l" t="t" r="r" b="b"/>
              <a:pathLst>
                <a:path w="1464" h="1870" extrusionOk="0">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5" name="Google Shape;13305;p44"/>
          <p:cNvGrpSpPr/>
          <p:nvPr/>
        </p:nvGrpSpPr>
        <p:grpSpPr>
          <a:xfrm>
            <a:off x="1497976" y="2602331"/>
            <a:ext cx="377420" cy="434787"/>
            <a:chOff x="1352587" y="1516077"/>
            <a:chExt cx="310992" cy="358262"/>
          </a:xfrm>
        </p:grpSpPr>
        <p:sp>
          <p:nvSpPr>
            <p:cNvPr id="13306" name="Google Shape;13306;p44"/>
            <p:cNvSpPr/>
            <p:nvPr/>
          </p:nvSpPr>
          <p:spPr>
            <a:xfrm>
              <a:off x="1457877" y="1589355"/>
              <a:ext cx="27581" cy="76555"/>
            </a:xfrm>
            <a:custGeom>
              <a:avLst/>
              <a:gdLst/>
              <a:ahLst/>
              <a:cxnLst/>
              <a:rect l="l" t="t" r="r" b="b"/>
              <a:pathLst>
                <a:path w="1052" h="2920" extrusionOk="0">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44"/>
            <p:cNvSpPr/>
            <p:nvPr/>
          </p:nvSpPr>
          <p:spPr>
            <a:xfrm>
              <a:off x="1457877" y="1644805"/>
              <a:ext cx="27581" cy="21105"/>
            </a:xfrm>
            <a:custGeom>
              <a:avLst/>
              <a:gdLst/>
              <a:ahLst/>
              <a:cxnLst/>
              <a:rect l="l" t="t" r="r" b="b"/>
              <a:pathLst>
                <a:path w="1052" h="805" extrusionOk="0">
                  <a:moveTo>
                    <a:pt x="1" y="0"/>
                  </a:moveTo>
                  <a:lnTo>
                    <a:pt x="1" y="804"/>
                  </a:lnTo>
                  <a:lnTo>
                    <a:pt x="1051" y="804"/>
                  </a:lnTo>
                  <a:lnTo>
                    <a:pt x="1051"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44"/>
            <p:cNvSpPr/>
            <p:nvPr/>
          </p:nvSpPr>
          <p:spPr>
            <a:xfrm>
              <a:off x="1375554" y="1589355"/>
              <a:ext cx="27476" cy="76555"/>
            </a:xfrm>
            <a:custGeom>
              <a:avLst/>
              <a:gdLst/>
              <a:ahLst/>
              <a:cxnLst/>
              <a:rect l="l" t="t" r="r" b="b"/>
              <a:pathLst>
                <a:path w="1048" h="2920" extrusionOk="0">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44"/>
            <p:cNvSpPr/>
            <p:nvPr/>
          </p:nvSpPr>
          <p:spPr>
            <a:xfrm>
              <a:off x="1375554" y="1644805"/>
              <a:ext cx="27476" cy="21105"/>
            </a:xfrm>
            <a:custGeom>
              <a:avLst/>
              <a:gdLst/>
              <a:ahLst/>
              <a:cxnLst/>
              <a:rect l="l" t="t" r="r" b="b"/>
              <a:pathLst>
                <a:path w="1048" h="805" extrusionOk="0">
                  <a:moveTo>
                    <a:pt x="1" y="0"/>
                  </a:moveTo>
                  <a:lnTo>
                    <a:pt x="1" y="804"/>
                  </a:lnTo>
                  <a:lnTo>
                    <a:pt x="1048" y="804"/>
                  </a:lnTo>
                  <a:lnTo>
                    <a:pt x="104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44"/>
            <p:cNvSpPr/>
            <p:nvPr/>
          </p:nvSpPr>
          <p:spPr>
            <a:xfrm>
              <a:off x="1416768" y="1803368"/>
              <a:ext cx="27476" cy="65727"/>
            </a:xfrm>
            <a:custGeom>
              <a:avLst/>
              <a:gdLst/>
              <a:ahLst/>
              <a:cxnLst/>
              <a:rect l="l" t="t" r="r" b="b"/>
              <a:pathLst>
                <a:path w="1048" h="2507" extrusionOk="0">
                  <a:moveTo>
                    <a:pt x="1" y="1"/>
                  </a:moveTo>
                  <a:lnTo>
                    <a:pt x="1" y="2507"/>
                  </a:lnTo>
                  <a:lnTo>
                    <a:pt x="1047" y="2507"/>
                  </a:lnTo>
                  <a:lnTo>
                    <a:pt x="1047"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44"/>
            <p:cNvSpPr/>
            <p:nvPr/>
          </p:nvSpPr>
          <p:spPr>
            <a:xfrm>
              <a:off x="1416768" y="1803368"/>
              <a:ext cx="27476" cy="21865"/>
            </a:xfrm>
            <a:custGeom>
              <a:avLst/>
              <a:gdLst/>
              <a:ahLst/>
              <a:cxnLst/>
              <a:rect l="l" t="t" r="r" b="b"/>
              <a:pathLst>
                <a:path w="1048" h="834" extrusionOk="0">
                  <a:moveTo>
                    <a:pt x="1" y="1"/>
                  </a:moveTo>
                  <a:lnTo>
                    <a:pt x="1" y="834"/>
                  </a:lnTo>
                  <a:lnTo>
                    <a:pt x="1047" y="834"/>
                  </a:lnTo>
                  <a:lnTo>
                    <a:pt x="1047"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44"/>
            <p:cNvSpPr/>
            <p:nvPr/>
          </p:nvSpPr>
          <p:spPr>
            <a:xfrm>
              <a:off x="1410502" y="1777937"/>
              <a:ext cx="40008" cy="32116"/>
            </a:xfrm>
            <a:custGeom>
              <a:avLst/>
              <a:gdLst/>
              <a:ahLst/>
              <a:cxnLst/>
              <a:rect l="l" t="t" r="r" b="b"/>
              <a:pathLst>
                <a:path w="1526" h="1225" extrusionOk="0">
                  <a:moveTo>
                    <a:pt x="1" y="0"/>
                  </a:moveTo>
                  <a:lnTo>
                    <a:pt x="1" y="1224"/>
                  </a:lnTo>
                  <a:lnTo>
                    <a:pt x="1525" y="1224"/>
                  </a:lnTo>
                  <a:lnTo>
                    <a:pt x="1525"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44"/>
            <p:cNvSpPr/>
            <p:nvPr/>
          </p:nvSpPr>
          <p:spPr>
            <a:xfrm>
              <a:off x="1437008" y="1777937"/>
              <a:ext cx="13502" cy="32116"/>
            </a:xfrm>
            <a:custGeom>
              <a:avLst/>
              <a:gdLst/>
              <a:ahLst/>
              <a:cxnLst/>
              <a:rect l="l" t="t" r="r" b="b"/>
              <a:pathLst>
                <a:path w="515" h="1225" extrusionOk="0">
                  <a:moveTo>
                    <a:pt x="0" y="0"/>
                  </a:moveTo>
                  <a:lnTo>
                    <a:pt x="0" y="1224"/>
                  </a:lnTo>
                  <a:lnTo>
                    <a:pt x="514" y="1224"/>
                  </a:lnTo>
                  <a:lnTo>
                    <a:pt x="5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44"/>
            <p:cNvSpPr/>
            <p:nvPr/>
          </p:nvSpPr>
          <p:spPr>
            <a:xfrm>
              <a:off x="1405573" y="1752087"/>
              <a:ext cx="49866" cy="32510"/>
            </a:xfrm>
            <a:custGeom>
              <a:avLst/>
              <a:gdLst/>
              <a:ahLst/>
              <a:cxnLst/>
              <a:rect l="l" t="t" r="r" b="b"/>
              <a:pathLst>
                <a:path w="1902" h="1240" extrusionOk="0">
                  <a:moveTo>
                    <a:pt x="0" y="1"/>
                  </a:moveTo>
                  <a:lnTo>
                    <a:pt x="0" y="1240"/>
                  </a:lnTo>
                  <a:lnTo>
                    <a:pt x="1902" y="1240"/>
                  </a:lnTo>
                  <a:lnTo>
                    <a:pt x="190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44"/>
            <p:cNvSpPr/>
            <p:nvPr/>
          </p:nvSpPr>
          <p:spPr>
            <a:xfrm>
              <a:off x="1437008" y="1752087"/>
              <a:ext cx="18431" cy="32510"/>
            </a:xfrm>
            <a:custGeom>
              <a:avLst/>
              <a:gdLst/>
              <a:ahLst/>
              <a:cxnLst/>
              <a:rect l="l" t="t" r="r" b="b"/>
              <a:pathLst>
                <a:path w="703" h="1240" extrusionOk="0">
                  <a:moveTo>
                    <a:pt x="0" y="1"/>
                  </a:moveTo>
                  <a:lnTo>
                    <a:pt x="0" y="1240"/>
                  </a:lnTo>
                  <a:lnTo>
                    <a:pt x="703" y="1240"/>
                  </a:lnTo>
                  <a:lnTo>
                    <a:pt x="703"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44"/>
            <p:cNvSpPr/>
            <p:nvPr/>
          </p:nvSpPr>
          <p:spPr>
            <a:xfrm>
              <a:off x="1364542" y="1684314"/>
              <a:ext cx="131926" cy="74930"/>
            </a:xfrm>
            <a:custGeom>
              <a:avLst/>
              <a:gdLst/>
              <a:ahLst/>
              <a:cxnLst/>
              <a:rect l="l" t="t" r="r" b="b"/>
              <a:pathLst>
                <a:path w="5032" h="2858" extrusionOk="0">
                  <a:moveTo>
                    <a:pt x="1" y="0"/>
                  </a:moveTo>
                  <a:lnTo>
                    <a:pt x="1" y="934"/>
                  </a:lnTo>
                  <a:lnTo>
                    <a:pt x="1558" y="2858"/>
                  </a:lnTo>
                  <a:lnTo>
                    <a:pt x="3474" y="2858"/>
                  </a:lnTo>
                  <a:lnTo>
                    <a:pt x="5031" y="934"/>
                  </a:lnTo>
                  <a:lnTo>
                    <a:pt x="5031"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44"/>
            <p:cNvSpPr/>
            <p:nvPr/>
          </p:nvSpPr>
          <p:spPr>
            <a:xfrm>
              <a:off x="1434517" y="1684314"/>
              <a:ext cx="61952" cy="74930"/>
            </a:xfrm>
            <a:custGeom>
              <a:avLst/>
              <a:gdLst/>
              <a:ahLst/>
              <a:cxnLst/>
              <a:rect l="l" t="t" r="r" b="b"/>
              <a:pathLst>
                <a:path w="2363" h="2858" extrusionOk="0">
                  <a:moveTo>
                    <a:pt x="1685" y="0"/>
                  </a:moveTo>
                  <a:lnTo>
                    <a:pt x="1685" y="772"/>
                  </a:lnTo>
                  <a:lnTo>
                    <a:pt x="1" y="2858"/>
                  </a:lnTo>
                  <a:lnTo>
                    <a:pt x="805" y="2858"/>
                  </a:lnTo>
                  <a:lnTo>
                    <a:pt x="2362" y="934"/>
                  </a:lnTo>
                  <a:lnTo>
                    <a:pt x="236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44"/>
            <p:cNvSpPr/>
            <p:nvPr/>
          </p:nvSpPr>
          <p:spPr>
            <a:xfrm>
              <a:off x="1357805" y="1657441"/>
              <a:ext cx="145402" cy="26899"/>
            </a:xfrm>
            <a:custGeom>
              <a:avLst/>
              <a:gdLst/>
              <a:ahLst/>
              <a:cxnLst/>
              <a:rect l="l" t="t" r="r" b="b"/>
              <a:pathLst>
                <a:path w="5546" h="1026" extrusionOk="0">
                  <a:moveTo>
                    <a:pt x="1" y="0"/>
                  </a:moveTo>
                  <a:lnTo>
                    <a:pt x="1" y="1025"/>
                  </a:lnTo>
                  <a:lnTo>
                    <a:pt x="5545" y="1025"/>
                  </a:lnTo>
                  <a:lnTo>
                    <a:pt x="5545"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44"/>
            <p:cNvSpPr/>
            <p:nvPr/>
          </p:nvSpPr>
          <p:spPr>
            <a:xfrm>
              <a:off x="1483150" y="1657441"/>
              <a:ext cx="20056" cy="26899"/>
            </a:xfrm>
            <a:custGeom>
              <a:avLst/>
              <a:gdLst/>
              <a:ahLst/>
              <a:cxnLst/>
              <a:rect l="l" t="t" r="r" b="b"/>
              <a:pathLst>
                <a:path w="765" h="1026" extrusionOk="0">
                  <a:moveTo>
                    <a:pt x="0" y="0"/>
                  </a:moveTo>
                  <a:lnTo>
                    <a:pt x="0" y="1025"/>
                  </a:lnTo>
                  <a:lnTo>
                    <a:pt x="764" y="1025"/>
                  </a:lnTo>
                  <a:lnTo>
                    <a:pt x="7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44"/>
            <p:cNvSpPr/>
            <p:nvPr/>
          </p:nvSpPr>
          <p:spPr>
            <a:xfrm>
              <a:off x="1505462" y="1521215"/>
              <a:ext cx="157069" cy="163781"/>
            </a:xfrm>
            <a:custGeom>
              <a:avLst/>
              <a:gdLst/>
              <a:ahLst/>
              <a:cxnLst/>
              <a:rect l="l" t="t" r="r" b="b"/>
              <a:pathLst>
                <a:path w="5991" h="6247" extrusionOk="0">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44"/>
            <p:cNvSpPr/>
            <p:nvPr/>
          </p:nvSpPr>
          <p:spPr>
            <a:xfrm>
              <a:off x="1551132" y="1544811"/>
              <a:ext cx="62791" cy="105630"/>
            </a:xfrm>
            <a:custGeom>
              <a:avLst/>
              <a:gdLst/>
              <a:ahLst/>
              <a:cxnLst/>
              <a:rect l="l" t="t" r="r" b="b"/>
              <a:pathLst>
                <a:path w="2395" h="4029" extrusionOk="0">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44"/>
            <p:cNvSpPr/>
            <p:nvPr/>
          </p:nvSpPr>
          <p:spPr>
            <a:xfrm>
              <a:off x="1490754" y="1516077"/>
              <a:ext cx="172826" cy="174189"/>
            </a:xfrm>
            <a:custGeom>
              <a:avLst/>
              <a:gdLst/>
              <a:ahLst/>
              <a:cxnLst/>
              <a:rect l="l" t="t" r="r" b="b"/>
              <a:pathLst>
                <a:path w="6592" h="6644" extrusionOk="0">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44"/>
            <p:cNvSpPr/>
            <p:nvPr/>
          </p:nvSpPr>
          <p:spPr>
            <a:xfrm>
              <a:off x="1352587" y="1584137"/>
              <a:ext cx="155837" cy="290202"/>
            </a:xfrm>
            <a:custGeom>
              <a:avLst/>
              <a:gdLst/>
              <a:ahLst/>
              <a:cxnLst/>
              <a:rect l="l" t="t" r="r" b="b"/>
              <a:pathLst>
                <a:path w="5944" h="11069" extrusionOk="0">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44"/>
            <p:cNvSpPr/>
            <p:nvPr/>
          </p:nvSpPr>
          <p:spPr>
            <a:xfrm>
              <a:off x="1394745" y="1695404"/>
              <a:ext cx="71443" cy="10487"/>
            </a:xfrm>
            <a:custGeom>
              <a:avLst/>
              <a:gdLst/>
              <a:ahLst/>
              <a:cxnLst/>
              <a:rect l="l" t="t" r="r" b="b"/>
              <a:pathLst>
                <a:path w="2725" h="400" extrusionOk="0">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44"/>
            <p:cNvSpPr/>
            <p:nvPr/>
          </p:nvSpPr>
          <p:spPr>
            <a:xfrm>
              <a:off x="1544578" y="1539594"/>
              <a:ext cx="76188" cy="116117"/>
            </a:xfrm>
            <a:custGeom>
              <a:avLst/>
              <a:gdLst/>
              <a:ahLst/>
              <a:cxnLst/>
              <a:rect l="l" t="t" r="r" b="b"/>
              <a:pathLst>
                <a:path w="2906" h="4429" extrusionOk="0">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6" name="Google Shape;13326;p44"/>
          <p:cNvSpPr/>
          <p:nvPr/>
        </p:nvSpPr>
        <p:spPr>
          <a:xfrm>
            <a:off x="1463914" y="4695878"/>
            <a:ext cx="219795" cy="15686"/>
          </a:xfrm>
          <a:custGeom>
            <a:avLst/>
            <a:gdLst/>
            <a:ahLst/>
            <a:cxnLst/>
            <a:rect l="l" t="t" r="r" b="b"/>
            <a:pathLst>
              <a:path w="6908" h="493" extrusionOk="0">
                <a:moveTo>
                  <a:pt x="0" y="0"/>
                </a:moveTo>
                <a:lnTo>
                  <a:pt x="0" y="493"/>
                </a:lnTo>
                <a:lnTo>
                  <a:pt x="6907" y="493"/>
                </a:lnTo>
                <a:lnTo>
                  <a:pt x="6907"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7" name="Google Shape;13327;p44"/>
          <p:cNvGrpSpPr/>
          <p:nvPr/>
        </p:nvGrpSpPr>
        <p:grpSpPr>
          <a:xfrm>
            <a:off x="1457409" y="4282998"/>
            <a:ext cx="321962" cy="434787"/>
            <a:chOff x="1319160" y="2900937"/>
            <a:chExt cx="265295" cy="358262"/>
          </a:xfrm>
        </p:grpSpPr>
        <p:sp>
          <p:nvSpPr>
            <p:cNvPr id="13328" name="Google Shape;13328;p44"/>
            <p:cNvSpPr/>
            <p:nvPr/>
          </p:nvSpPr>
          <p:spPr>
            <a:xfrm>
              <a:off x="1324482" y="2939294"/>
              <a:ext cx="181110" cy="314689"/>
            </a:xfrm>
            <a:custGeom>
              <a:avLst/>
              <a:gdLst/>
              <a:ahLst/>
              <a:cxnLst/>
              <a:rect l="l" t="t" r="r" b="b"/>
              <a:pathLst>
                <a:path w="6908" h="12003" extrusionOk="0">
                  <a:moveTo>
                    <a:pt x="0" y="0"/>
                  </a:moveTo>
                  <a:lnTo>
                    <a:pt x="0" y="12003"/>
                  </a:lnTo>
                  <a:lnTo>
                    <a:pt x="6907" y="12003"/>
                  </a:lnTo>
                  <a:lnTo>
                    <a:pt x="6907"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44"/>
            <p:cNvSpPr/>
            <p:nvPr/>
          </p:nvSpPr>
          <p:spPr>
            <a:xfrm>
              <a:off x="1433390" y="2939294"/>
              <a:ext cx="72203" cy="112447"/>
            </a:xfrm>
            <a:custGeom>
              <a:avLst/>
              <a:gdLst/>
              <a:ahLst/>
              <a:cxnLst/>
              <a:rect l="l" t="t" r="r" b="b"/>
              <a:pathLst>
                <a:path w="2754" h="4289" extrusionOk="0">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44"/>
            <p:cNvSpPr/>
            <p:nvPr/>
          </p:nvSpPr>
          <p:spPr>
            <a:xfrm>
              <a:off x="1342703" y="2971384"/>
              <a:ext cx="144642" cy="226781"/>
            </a:xfrm>
            <a:custGeom>
              <a:avLst/>
              <a:gdLst/>
              <a:ahLst/>
              <a:cxnLst/>
              <a:rect l="l" t="t" r="r" b="b"/>
              <a:pathLst>
                <a:path w="5517" h="8650" extrusionOk="0">
                  <a:moveTo>
                    <a:pt x="1" y="0"/>
                  </a:moveTo>
                  <a:lnTo>
                    <a:pt x="1" y="8649"/>
                  </a:lnTo>
                  <a:lnTo>
                    <a:pt x="5517" y="8649"/>
                  </a:lnTo>
                  <a:lnTo>
                    <a:pt x="551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44"/>
            <p:cNvSpPr/>
            <p:nvPr/>
          </p:nvSpPr>
          <p:spPr>
            <a:xfrm>
              <a:off x="1433390" y="2971489"/>
              <a:ext cx="53956" cy="76057"/>
            </a:xfrm>
            <a:custGeom>
              <a:avLst/>
              <a:gdLst/>
              <a:ahLst/>
              <a:cxnLst/>
              <a:rect l="l" t="t" r="r" b="b"/>
              <a:pathLst>
                <a:path w="2058" h="2901" extrusionOk="0">
                  <a:moveTo>
                    <a:pt x="1" y="0"/>
                  </a:moveTo>
                  <a:cubicBezTo>
                    <a:pt x="8" y="1300"/>
                    <a:pt x="830" y="2459"/>
                    <a:pt x="2058" y="2901"/>
                  </a:cubicBezTo>
                  <a:lnTo>
                    <a:pt x="205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44"/>
            <p:cNvSpPr/>
            <p:nvPr/>
          </p:nvSpPr>
          <p:spPr>
            <a:xfrm>
              <a:off x="1342703" y="2971489"/>
              <a:ext cx="144642" cy="226677"/>
            </a:xfrm>
            <a:custGeom>
              <a:avLst/>
              <a:gdLst/>
              <a:ahLst/>
              <a:cxnLst/>
              <a:rect l="l" t="t" r="r" b="b"/>
              <a:pathLst>
                <a:path w="5517" h="8646" extrusionOk="0">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44"/>
            <p:cNvSpPr/>
            <p:nvPr/>
          </p:nvSpPr>
          <p:spPr>
            <a:xfrm>
              <a:off x="1403292" y="3211143"/>
              <a:ext cx="23465" cy="23465"/>
            </a:xfrm>
            <a:custGeom>
              <a:avLst/>
              <a:gdLst/>
              <a:ahLst/>
              <a:cxnLst/>
              <a:rect l="l" t="t" r="r" b="b"/>
              <a:pathLst>
                <a:path w="895" h="895" extrusionOk="0">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44"/>
            <p:cNvSpPr/>
            <p:nvPr/>
          </p:nvSpPr>
          <p:spPr>
            <a:xfrm>
              <a:off x="1449907" y="2906050"/>
              <a:ext cx="129646" cy="129646"/>
            </a:xfrm>
            <a:custGeom>
              <a:avLst/>
              <a:gdLst/>
              <a:ahLst/>
              <a:cxnLst/>
              <a:rect l="l" t="t" r="r" b="b"/>
              <a:pathLst>
                <a:path w="4945" h="4945" extrusionOk="0">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44"/>
            <p:cNvSpPr/>
            <p:nvPr/>
          </p:nvSpPr>
          <p:spPr>
            <a:xfrm>
              <a:off x="1477173" y="2933028"/>
              <a:ext cx="75113" cy="74851"/>
            </a:xfrm>
            <a:custGeom>
              <a:avLst/>
              <a:gdLst/>
              <a:ahLst/>
              <a:cxnLst/>
              <a:rect l="l" t="t" r="r" b="b"/>
              <a:pathLst>
                <a:path w="2865" h="2855" extrusionOk="0">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44"/>
            <p:cNvSpPr/>
            <p:nvPr/>
          </p:nvSpPr>
          <p:spPr>
            <a:xfrm>
              <a:off x="1369681" y="3048385"/>
              <a:ext cx="90713" cy="21393"/>
            </a:xfrm>
            <a:custGeom>
              <a:avLst/>
              <a:gdLst/>
              <a:ahLst/>
              <a:cxnLst/>
              <a:rect l="l" t="t" r="r" b="b"/>
              <a:pathLst>
                <a:path w="3460" h="816" extrusionOk="0">
                  <a:moveTo>
                    <a:pt x="0" y="1"/>
                  </a:moveTo>
                  <a:lnTo>
                    <a:pt x="0" y="815"/>
                  </a:lnTo>
                  <a:lnTo>
                    <a:pt x="3459" y="815"/>
                  </a:lnTo>
                  <a:lnTo>
                    <a:pt x="3459"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44"/>
            <p:cNvSpPr/>
            <p:nvPr/>
          </p:nvSpPr>
          <p:spPr>
            <a:xfrm>
              <a:off x="1369681" y="3087318"/>
              <a:ext cx="90713" cy="21289"/>
            </a:xfrm>
            <a:custGeom>
              <a:avLst/>
              <a:gdLst/>
              <a:ahLst/>
              <a:cxnLst/>
              <a:rect l="l" t="t" r="r" b="b"/>
              <a:pathLst>
                <a:path w="3460" h="812" extrusionOk="0">
                  <a:moveTo>
                    <a:pt x="0" y="0"/>
                  </a:moveTo>
                  <a:lnTo>
                    <a:pt x="0" y="812"/>
                  </a:lnTo>
                  <a:lnTo>
                    <a:pt x="3459" y="812"/>
                  </a:lnTo>
                  <a:lnTo>
                    <a:pt x="3459"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44"/>
            <p:cNvSpPr/>
            <p:nvPr/>
          </p:nvSpPr>
          <p:spPr>
            <a:xfrm>
              <a:off x="1369681" y="3126251"/>
              <a:ext cx="90713" cy="21289"/>
            </a:xfrm>
            <a:custGeom>
              <a:avLst/>
              <a:gdLst/>
              <a:ahLst/>
              <a:cxnLst/>
              <a:rect l="l" t="t" r="r" b="b"/>
              <a:pathLst>
                <a:path w="3460" h="812" extrusionOk="0">
                  <a:moveTo>
                    <a:pt x="0" y="0"/>
                  </a:moveTo>
                  <a:lnTo>
                    <a:pt x="0" y="812"/>
                  </a:lnTo>
                  <a:lnTo>
                    <a:pt x="3459" y="812"/>
                  </a:lnTo>
                  <a:lnTo>
                    <a:pt x="3459"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44"/>
            <p:cNvSpPr/>
            <p:nvPr/>
          </p:nvSpPr>
          <p:spPr>
            <a:xfrm>
              <a:off x="1507454" y="2934915"/>
              <a:ext cx="44465" cy="73173"/>
            </a:xfrm>
            <a:custGeom>
              <a:avLst/>
              <a:gdLst/>
              <a:ahLst/>
              <a:cxnLst/>
              <a:rect l="l" t="t" r="r" b="b"/>
              <a:pathLst>
                <a:path w="1696" h="2791" extrusionOk="0">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44"/>
            <p:cNvSpPr/>
            <p:nvPr/>
          </p:nvSpPr>
          <p:spPr>
            <a:xfrm>
              <a:off x="1477540" y="2959901"/>
              <a:ext cx="30806" cy="33532"/>
            </a:xfrm>
            <a:custGeom>
              <a:avLst/>
              <a:gdLst/>
              <a:ahLst/>
              <a:cxnLst/>
              <a:rect l="l" t="t" r="r" b="b"/>
              <a:pathLst>
                <a:path w="1175" h="1279" extrusionOk="0">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44"/>
            <p:cNvSpPr/>
            <p:nvPr/>
          </p:nvSpPr>
          <p:spPr>
            <a:xfrm>
              <a:off x="1319160" y="2934076"/>
              <a:ext cx="55004" cy="285718"/>
            </a:xfrm>
            <a:custGeom>
              <a:avLst/>
              <a:gdLst/>
              <a:ahLst/>
              <a:cxnLst/>
              <a:rect l="l" t="t" r="r" b="b"/>
              <a:pathLst>
                <a:path w="2098" h="10898" extrusionOk="0">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44"/>
            <p:cNvSpPr/>
            <p:nvPr/>
          </p:nvSpPr>
          <p:spPr>
            <a:xfrm>
              <a:off x="1392281" y="3205821"/>
              <a:ext cx="39720" cy="34004"/>
            </a:xfrm>
            <a:custGeom>
              <a:avLst/>
              <a:gdLst/>
              <a:ahLst/>
              <a:cxnLst/>
              <a:rect l="l" t="t" r="r" b="b"/>
              <a:pathLst>
                <a:path w="1515" h="1297" extrusionOk="0">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44"/>
            <p:cNvSpPr/>
            <p:nvPr/>
          </p:nvSpPr>
          <p:spPr>
            <a:xfrm>
              <a:off x="1319160" y="2900937"/>
              <a:ext cx="265295" cy="358262"/>
            </a:xfrm>
            <a:custGeom>
              <a:avLst/>
              <a:gdLst/>
              <a:ahLst/>
              <a:cxnLst/>
              <a:rect l="l" t="t" r="r" b="b"/>
              <a:pathLst>
                <a:path w="10119" h="13665" extrusionOk="0">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44"/>
            <p:cNvSpPr/>
            <p:nvPr/>
          </p:nvSpPr>
          <p:spPr>
            <a:xfrm>
              <a:off x="1472506" y="2928675"/>
              <a:ext cx="94226" cy="84420"/>
            </a:xfrm>
            <a:custGeom>
              <a:avLst/>
              <a:gdLst/>
              <a:ahLst/>
              <a:cxnLst/>
              <a:rect l="l" t="t" r="r" b="b"/>
              <a:pathLst>
                <a:path w="3594" h="3220" extrusionOk="0">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44"/>
            <p:cNvSpPr/>
            <p:nvPr/>
          </p:nvSpPr>
          <p:spPr>
            <a:xfrm>
              <a:off x="1403659" y="2946949"/>
              <a:ext cx="19794" cy="16963"/>
            </a:xfrm>
            <a:custGeom>
              <a:avLst/>
              <a:gdLst/>
              <a:ahLst/>
              <a:cxnLst/>
              <a:rect l="l" t="t" r="r" b="b"/>
              <a:pathLst>
                <a:path w="755" h="647" extrusionOk="0">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44"/>
            <p:cNvSpPr/>
            <p:nvPr/>
          </p:nvSpPr>
          <p:spPr>
            <a:xfrm>
              <a:off x="1364464" y="3043062"/>
              <a:ext cx="101147" cy="31933"/>
            </a:xfrm>
            <a:custGeom>
              <a:avLst/>
              <a:gdLst/>
              <a:ahLst/>
              <a:cxnLst/>
              <a:rect l="l" t="t" r="r" b="b"/>
              <a:pathLst>
                <a:path w="3858" h="1218" extrusionOk="0">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44"/>
            <p:cNvSpPr/>
            <p:nvPr/>
          </p:nvSpPr>
          <p:spPr>
            <a:xfrm>
              <a:off x="1364464" y="3081995"/>
              <a:ext cx="101147" cy="31933"/>
            </a:xfrm>
            <a:custGeom>
              <a:avLst/>
              <a:gdLst/>
              <a:ahLst/>
              <a:cxnLst/>
              <a:rect l="l" t="t" r="r" b="b"/>
              <a:pathLst>
                <a:path w="3858" h="1218" extrusionOk="0">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44"/>
            <p:cNvSpPr/>
            <p:nvPr/>
          </p:nvSpPr>
          <p:spPr>
            <a:xfrm>
              <a:off x="1364464" y="3120928"/>
              <a:ext cx="101147" cy="31933"/>
            </a:xfrm>
            <a:custGeom>
              <a:avLst/>
              <a:gdLst/>
              <a:ahLst/>
              <a:cxnLst/>
              <a:rect l="l" t="t" r="r" b="b"/>
              <a:pathLst>
                <a:path w="3858" h="1218" extrusionOk="0">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9" name="Google Shape;13349;p44"/>
          <p:cNvGrpSpPr/>
          <p:nvPr/>
        </p:nvGrpSpPr>
        <p:grpSpPr>
          <a:xfrm>
            <a:off x="4684664" y="3195952"/>
            <a:ext cx="435487" cy="392565"/>
            <a:chOff x="3978401" y="2005216"/>
            <a:chExt cx="358839" cy="323472"/>
          </a:xfrm>
        </p:grpSpPr>
        <p:sp>
          <p:nvSpPr>
            <p:cNvPr id="13350" name="Google Shape;13350;p44"/>
            <p:cNvSpPr/>
            <p:nvPr/>
          </p:nvSpPr>
          <p:spPr>
            <a:xfrm>
              <a:off x="3983723" y="2092206"/>
              <a:ext cx="293898" cy="230950"/>
            </a:xfrm>
            <a:custGeom>
              <a:avLst/>
              <a:gdLst/>
              <a:ahLst/>
              <a:cxnLst/>
              <a:rect l="l" t="t" r="r" b="b"/>
              <a:pathLst>
                <a:path w="11210" h="8809" extrusionOk="0">
                  <a:moveTo>
                    <a:pt x="0" y="1"/>
                  </a:moveTo>
                  <a:lnTo>
                    <a:pt x="0" y="8809"/>
                  </a:lnTo>
                  <a:lnTo>
                    <a:pt x="11209" y="8809"/>
                  </a:lnTo>
                  <a:lnTo>
                    <a:pt x="11209" y="1468"/>
                  </a:lnTo>
                  <a:lnTo>
                    <a:pt x="4535" y="1468"/>
                  </a:lnTo>
                  <a:lnTo>
                    <a:pt x="306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44"/>
            <p:cNvSpPr/>
            <p:nvPr/>
          </p:nvSpPr>
          <p:spPr>
            <a:xfrm>
              <a:off x="3983723" y="2204443"/>
              <a:ext cx="293898" cy="118713"/>
            </a:xfrm>
            <a:custGeom>
              <a:avLst/>
              <a:gdLst/>
              <a:ahLst/>
              <a:cxnLst/>
              <a:rect l="l" t="t" r="r" b="b"/>
              <a:pathLst>
                <a:path w="11210" h="4528" extrusionOk="0">
                  <a:moveTo>
                    <a:pt x="0" y="1"/>
                  </a:moveTo>
                  <a:lnTo>
                    <a:pt x="0" y="4528"/>
                  </a:lnTo>
                  <a:lnTo>
                    <a:pt x="11209" y="4528"/>
                  </a:lnTo>
                  <a:lnTo>
                    <a:pt x="1120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44"/>
            <p:cNvSpPr/>
            <p:nvPr/>
          </p:nvSpPr>
          <p:spPr>
            <a:xfrm>
              <a:off x="4175714" y="2130667"/>
              <a:ext cx="101907" cy="47952"/>
            </a:xfrm>
            <a:custGeom>
              <a:avLst/>
              <a:gdLst/>
              <a:ahLst/>
              <a:cxnLst/>
              <a:rect l="l" t="t" r="r" b="b"/>
              <a:pathLst>
                <a:path w="3887" h="1829" extrusionOk="0">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44"/>
            <p:cNvSpPr/>
            <p:nvPr/>
          </p:nvSpPr>
          <p:spPr>
            <a:xfrm>
              <a:off x="3983723" y="2092206"/>
              <a:ext cx="118896" cy="44465"/>
            </a:xfrm>
            <a:custGeom>
              <a:avLst/>
              <a:gdLst/>
              <a:ahLst/>
              <a:cxnLst/>
              <a:rect l="l" t="t" r="r" b="b"/>
              <a:pathLst>
                <a:path w="4535" h="1696" extrusionOk="0">
                  <a:moveTo>
                    <a:pt x="0" y="1"/>
                  </a:moveTo>
                  <a:lnTo>
                    <a:pt x="0" y="1696"/>
                  </a:lnTo>
                  <a:lnTo>
                    <a:pt x="4535" y="1696"/>
                  </a:lnTo>
                  <a:lnTo>
                    <a:pt x="4535" y="1468"/>
                  </a:lnTo>
                  <a:lnTo>
                    <a:pt x="3068"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44"/>
            <p:cNvSpPr/>
            <p:nvPr/>
          </p:nvSpPr>
          <p:spPr>
            <a:xfrm>
              <a:off x="3983723" y="2189342"/>
              <a:ext cx="319355" cy="133814"/>
            </a:xfrm>
            <a:custGeom>
              <a:avLst/>
              <a:gdLst/>
              <a:ahLst/>
              <a:cxnLst/>
              <a:rect l="l" t="t" r="r" b="b"/>
              <a:pathLst>
                <a:path w="12181" h="5104" extrusionOk="0">
                  <a:moveTo>
                    <a:pt x="975" y="1"/>
                  </a:moveTo>
                  <a:lnTo>
                    <a:pt x="174" y="4202"/>
                  </a:lnTo>
                  <a:lnTo>
                    <a:pt x="0" y="5104"/>
                  </a:lnTo>
                  <a:lnTo>
                    <a:pt x="11209" y="5104"/>
                  </a:lnTo>
                  <a:lnTo>
                    <a:pt x="11380" y="4202"/>
                  </a:lnTo>
                  <a:lnTo>
                    <a:pt x="12180"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44"/>
            <p:cNvSpPr/>
            <p:nvPr/>
          </p:nvSpPr>
          <p:spPr>
            <a:xfrm>
              <a:off x="3983723" y="2299508"/>
              <a:ext cx="298355" cy="23648"/>
            </a:xfrm>
            <a:custGeom>
              <a:avLst/>
              <a:gdLst/>
              <a:ahLst/>
              <a:cxnLst/>
              <a:rect l="l" t="t" r="r" b="b"/>
              <a:pathLst>
                <a:path w="11380" h="902" extrusionOk="0">
                  <a:moveTo>
                    <a:pt x="174" y="0"/>
                  </a:moveTo>
                  <a:lnTo>
                    <a:pt x="0" y="902"/>
                  </a:lnTo>
                  <a:lnTo>
                    <a:pt x="11209" y="902"/>
                  </a:lnTo>
                  <a:lnTo>
                    <a:pt x="1138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44"/>
            <p:cNvSpPr/>
            <p:nvPr/>
          </p:nvSpPr>
          <p:spPr>
            <a:xfrm>
              <a:off x="4181692" y="2010565"/>
              <a:ext cx="150515" cy="150515"/>
            </a:xfrm>
            <a:custGeom>
              <a:avLst/>
              <a:gdLst/>
              <a:ahLst/>
              <a:cxnLst/>
              <a:rect l="l" t="t" r="r" b="b"/>
              <a:pathLst>
                <a:path w="5741" h="5741" extrusionOk="0">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44"/>
            <p:cNvSpPr/>
            <p:nvPr/>
          </p:nvSpPr>
          <p:spPr>
            <a:xfrm>
              <a:off x="3978401" y="2005216"/>
              <a:ext cx="358839" cy="323472"/>
            </a:xfrm>
            <a:custGeom>
              <a:avLst/>
              <a:gdLst/>
              <a:ahLst/>
              <a:cxnLst/>
              <a:rect l="l" t="t" r="r" b="b"/>
              <a:pathLst>
                <a:path w="13687" h="12338" extrusionOk="0">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44"/>
            <p:cNvSpPr/>
            <p:nvPr/>
          </p:nvSpPr>
          <p:spPr>
            <a:xfrm>
              <a:off x="4240183" y="2062685"/>
              <a:ext cx="35263" cy="62896"/>
            </a:xfrm>
            <a:custGeom>
              <a:avLst/>
              <a:gdLst/>
              <a:ahLst/>
              <a:cxnLst/>
              <a:rect l="l" t="t" r="r" b="b"/>
              <a:pathLst>
                <a:path w="1345" h="2399" extrusionOk="0">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44"/>
            <p:cNvSpPr/>
            <p:nvPr/>
          </p:nvSpPr>
          <p:spPr>
            <a:xfrm>
              <a:off x="4246449" y="2042865"/>
              <a:ext cx="19217" cy="16517"/>
            </a:xfrm>
            <a:custGeom>
              <a:avLst/>
              <a:gdLst/>
              <a:ahLst/>
              <a:cxnLst/>
              <a:rect l="l" t="t" r="r" b="b"/>
              <a:pathLst>
                <a:path w="733" h="630" extrusionOk="0">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0" name="Google Shape;13360;p44"/>
          <p:cNvGrpSpPr/>
          <p:nvPr/>
        </p:nvGrpSpPr>
        <p:grpSpPr>
          <a:xfrm>
            <a:off x="906361" y="3721959"/>
            <a:ext cx="437587" cy="434723"/>
            <a:chOff x="865099" y="2438644"/>
            <a:chExt cx="360569" cy="358210"/>
          </a:xfrm>
        </p:grpSpPr>
        <p:sp>
          <p:nvSpPr>
            <p:cNvPr id="13361" name="Google Shape;13361;p44"/>
            <p:cNvSpPr/>
            <p:nvPr/>
          </p:nvSpPr>
          <p:spPr>
            <a:xfrm>
              <a:off x="870893" y="2728007"/>
              <a:ext cx="63656" cy="63656"/>
            </a:xfrm>
            <a:custGeom>
              <a:avLst/>
              <a:gdLst/>
              <a:ahLst/>
              <a:cxnLst/>
              <a:rect l="l" t="t" r="r" b="b"/>
              <a:pathLst>
                <a:path w="2428" h="2428" extrusionOk="0">
                  <a:moveTo>
                    <a:pt x="1214" y="1"/>
                  </a:moveTo>
                  <a:lnTo>
                    <a:pt x="0" y="1214"/>
                  </a:lnTo>
                  <a:lnTo>
                    <a:pt x="1214" y="2427"/>
                  </a:lnTo>
                  <a:lnTo>
                    <a:pt x="2427" y="1214"/>
                  </a:lnTo>
                  <a:lnTo>
                    <a:pt x="121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44"/>
            <p:cNvSpPr/>
            <p:nvPr/>
          </p:nvSpPr>
          <p:spPr>
            <a:xfrm>
              <a:off x="886755" y="2743973"/>
              <a:ext cx="47795" cy="47690"/>
            </a:xfrm>
            <a:custGeom>
              <a:avLst/>
              <a:gdLst/>
              <a:ahLst/>
              <a:cxnLst/>
              <a:rect l="l" t="t" r="r" b="b"/>
              <a:pathLst>
                <a:path w="1823" h="1819" extrusionOk="0">
                  <a:moveTo>
                    <a:pt x="1214" y="0"/>
                  </a:moveTo>
                  <a:lnTo>
                    <a:pt x="0" y="1214"/>
                  </a:lnTo>
                  <a:lnTo>
                    <a:pt x="609" y="1818"/>
                  </a:lnTo>
                  <a:lnTo>
                    <a:pt x="1822" y="605"/>
                  </a:lnTo>
                  <a:lnTo>
                    <a:pt x="121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44"/>
            <p:cNvSpPr/>
            <p:nvPr/>
          </p:nvSpPr>
          <p:spPr>
            <a:xfrm>
              <a:off x="884185" y="2600983"/>
              <a:ext cx="177309" cy="177388"/>
            </a:xfrm>
            <a:custGeom>
              <a:avLst/>
              <a:gdLst/>
              <a:ahLst/>
              <a:cxnLst/>
              <a:rect l="l" t="t" r="r" b="b"/>
              <a:pathLst>
                <a:path w="6763" h="6766" extrusionOk="0">
                  <a:moveTo>
                    <a:pt x="5122" y="0"/>
                  </a:moveTo>
                  <a:lnTo>
                    <a:pt x="0" y="5121"/>
                  </a:lnTo>
                  <a:lnTo>
                    <a:pt x="1645" y="6765"/>
                  </a:lnTo>
                  <a:lnTo>
                    <a:pt x="6762" y="1644"/>
                  </a:lnTo>
                  <a:lnTo>
                    <a:pt x="512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44"/>
            <p:cNvSpPr/>
            <p:nvPr/>
          </p:nvSpPr>
          <p:spPr>
            <a:xfrm>
              <a:off x="905736" y="2622534"/>
              <a:ext cx="155758" cy="155837"/>
            </a:xfrm>
            <a:custGeom>
              <a:avLst/>
              <a:gdLst/>
              <a:ahLst/>
              <a:cxnLst/>
              <a:rect l="l" t="t" r="r" b="b"/>
              <a:pathLst>
                <a:path w="5941" h="5944" extrusionOk="0">
                  <a:moveTo>
                    <a:pt x="5122" y="0"/>
                  </a:moveTo>
                  <a:lnTo>
                    <a:pt x="1" y="5121"/>
                  </a:lnTo>
                  <a:lnTo>
                    <a:pt x="823" y="5943"/>
                  </a:lnTo>
                  <a:lnTo>
                    <a:pt x="5940" y="822"/>
                  </a:lnTo>
                  <a:lnTo>
                    <a:pt x="5122"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44"/>
            <p:cNvSpPr/>
            <p:nvPr/>
          </p:nvSpPr>
          <p:spPr>
            <a:xfrm>
              <a:off x="974479" y="2635249"/>
              <a:ext cx="52828" cy="52828"/>
            </a:xfrm>
            <a:custGeom>
              <a:avLst/>
              <a:gdLst/>
              <a:ahLst/>
              <a:cxnLst/>
              <a:rect l="l" t="t" r="r" b="b"/>
              <a:pathLst>
                <a:path w="2015" h="2015" extrusionOk="0">
                  <a:moveTo>
                    <a:pt x="1442" y="1"/>
                  </a:moveTo>
                  <a:lnTo>
                    <a:pt x="1" y="1442"/>
                  </a:lnTo>
                  <a:lnTo>
                    <a:pt x="573" y="2014"/>
                  </a:lnTo>
                  <a:lnTo>
                    <a:pt x="2014" y="573"/>
                  </a:lnTo>
                  <a:lnTo>
                    <a:pt x="1442"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44"/>
            <p:cNvSpPr/>
            <p:nvPr/>
          </p:nvSpPr>
          <p:spPr>
            <a:xfrm>
              <a:off x="1036404" y="2532319"/>
              <a:ext cx="93832" cy="93832"/>
            </a:xfrm>
            <a:custGeom>
              <a:avLst/>
              <a:gdLst/>
              <a:ahLst/>
              <a:cxnLst/>
              <a:rect l="l" t="t" r="r" b="b"/>
              <a:pathLst>
                <a:path w="3579" h="3579" extrusionOk="0">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44"/>
            <p:cNvSpPr/>
            <p:nvPr/>
          </p:nvSpPr>
          <p:spPr>
            <a:xfrm>
              <a:off x="1005913" y="2507360"/>
              <a:ext cx="149282" cy="144537"/>
            </a:xfrm>
            <a:custGeom>
              <a:avLst/>
              <a:gdLst/>
              <a:ahLst/>
              <a:cxnLst/>
              <a:rect l="l" t="t" r="r" b="b"/>
              <a:pathLst>
                <a:path w="5694" h="5513" extrusionOk="0">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44"/>
            <p:cNvSpPr/>
            <p:nvPr/>
          </p:nvSpPr>
          <p:spPr>
            <a:xfrm>
              <a:off x="1042461" y="2593852"/>
              <a:ext cx="112735" cy="58046"/>
            </a:xfrm>
            <a:custGeom>
              <a:avLst/>
              <a:gdLst/>
              <a:ahLst/>
              <a:cxnLst/>
              <a:rect l="l" t="t" r="r" b="b"/>
              <a:pathLst>
                <a:path w="4300" h="2214" extrusionOk="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44"/>
            <p:cNvSpPr/>
            <p:nvPr/>
          </p:nvSpPr>
          <p:spPr>
            <a:xfrm>
              <a:off x="1003344" y="2585960"/>
              <a:ext cx="73252" cy="73252"/>
            </a:xfrm>
            <a:custGeom>
              <a:avLst/>
              <a:gdLst/>
              <a:ahLst/>
              <a:cxnLst/>
              <a:rect l="l" t="t" r="r" b="b"/>
              <a:pathLst>
                <a:path w="2794" h="2794" extrusionOk="0">
                  <a:moveTo>
                    <a:pt x="504" y="1"/>
                  </a:moveTo>
                  <a:lnTo>
                    <a:pt x="1" y="504"/>
                  </a:lnTo>
                  <a:lnTo>
                    <a:pt x="2290" y="2793"/>
                  </a:lnTo>
                  <a:lnTo>
                    <a:pt x="2793" y="2290"/>
                  </a:lnTo>
                  <a:lnTo>
                    <a:pt x="50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44"/>
            <p:cNvSpPr/>
            <p:nvPr/>
          </p:nvSpPr>
          <p:spPr>
            <a:xfrm>
              <a:off x="1033363" y="2615979"/>
              <a:ext cx="43233" cy="43128"/>
            </a:xfrm>
            <a:custGeom>
              <a:avLst/>
              <a:gdLst/>
              <a:ahLst/>
              <a:cxnLst/>
              <a:rect l="l" t="t" r="r" b="b"/>
              <a:pathLst>
                <a:path w="1649" h="1645" extrusionOk="0">
                  <a:moveTo>
                    <a:pt x="504" y="0"/>
                  </a:moveTo>
                  <a:lnTo>
                    <a:pt x="0" y="504"/>
                  </a:lnTo>
                  <a:lnTo>
                    <a:pt x="1145" y="1645"/>
                  </a:lnTo>
                  <a:lnTo>
                    <a:pt x="1648" y="1145"/>
                  </a:lnTo>
                  <a:lnTo>
                    <a:pt x="50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44"/>
            <p:cNvSpPr/>
            <p:nvPr/>
          </p:nvSpPr>
          <p:spPr>
            <a:xfrm>
              <a:off x="968684" y="2629875"/>
              <a:ext cx="64416" cy="63420"/>
            </a:xfrm>
            <a:custGeom>
              <a:avLst/>
              <a:gdLst/>
              <a:ahLst/>
              <a:cxnLst/>
              <a:rect l="l" t="t" r="r" b="b"/>
              <a:pathLst>
                <a:path w="2457" h="2419" extrusionOk="0">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44"/>
            <p:cNvSpPr/>
            <p:nvPr/>
          </p:nvSpPr>
          <p:spPr>
            <a:xfrm>
              <a:off x="865099" y="2502143"/>
              <a:ext cx="295812" cy="294711"/>
            </a:xfrm>
            <a:custGeom>
              <a:avLst/>
              <a:gdLst/>
              <a:ahLst/>
              <a:cxnLst/>
              <a:rect l="l" t="t" r="r" b="b"/>
              <a:pathLst>
                <a:path w="11283" h="11241" extrusionOk="0">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44"/>
            <p:cNvSpPr/>
            <p:nvPr/>
          </p:nvSpPr>
          <p:spPr>
            <a:xfrm>
              <a:off x="1128978" y="2478416"/>
              <a:ext cx="57311" cy="53353"/>
            </a:xfrm>
            <a:custGeom>
              <a:avLst/>
              <a:gdLst/>
              <a:ahLst/>
              <a:cxnLst/>
              <a:rect l="l" t="t" r="r" b="b"/>
              <a:pathLst>
                <a:path w="2186" h="2035" extrusionOk="0">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44"/>
            <p:cNvSpPr/>
            <p:nvPr/>
          </p:nvSpPr>
          <p:spPr>
            <a:xfrm>
              <a:off x="1101529" y="2438644"/>
              <a:ext cx="10461" cy="70997"/>
            </a:xfrm>
            <a:custGeom>
              <a:avLst/>
              <a:gdLst/>
              <a:ahLst/>
              <a:cxnLst/>
              <a:rect l="l" t="t" r="r" b="b"/>
              <a:pathLst>
                <a:path w="399" h="2708" extrusionOk="0">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44"/>
            <p:cNvSpPr/>
            <p:nvPr/>
          </p:nvSpPr>
          <p:spPr>
            <a:xfrm>
              <a:off x="1151184" y="2550540"/>
              <a:ext cx="74484" cy="10487"/>
            </a:xfrm>
            <a:custGeom>
              <a:avLst/>
              <a:gdLst/>
              <a:ahLst/>
              <a:cxnLst/>
              <a:rect l="l" t="t" r="r" b="b"/>
              <a:pathLst>
                <a:path w="2841" h="400" extrusionOk="0">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6" name="Google Shape;13376;p44"/>
          <p:cNvGrpSpPr/>
          <p:nvPr/>
        </p:nvGrpSpPr>
        <p:grpSpPr>
          <a:xfrm>
            <a:off x="3650784" y="4283094"/>
            <a:ext cx="321898" cy="434819"/>
            <a:chOff x="3126490" y="2901016"/>
            <a:chExt cx="265242" cy="358288"/>
          </a:xfrm>
        </p:grpSpPr>
        <p:sp>
          <p:nvSpPr>
            <p:cNvPr id="13377" name="Google Shape;13377;p44"/>
            <p:cNvSpPr/>
            <p:nvPr/>
          </p:nvSpPr>
          <p:spPr>
            <a:xfrm>
              <a:off x="3131707" y="2939294"/>
              <a:ext cx="181189" cy="314689"/>
            </a:xfrm>
            <a:custGeom>
              <a:avLst/>
              <a:gdLst/>
              <a:ahLst/>
              <a:cxnLst/>
              <a:rect l="l" t="t" r="r" b="b"/>
              <a:pathLst>
                <a:path w="6911" h="12003" extrusionOk="0">
                  <a:moveTo>
                    <a:pt x="1" y="0"/>
                  </a:moveTo>
                  <a:lnTo>
                    <a:pt x="1" y="12003"/>
                  </a:lnTo>
                  <a:lnTo>
                    <a:pt x="6911" y="12003"/>
                  </a:lnTo>
                  <a:lnTo>
                    <a:pt x="6911"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44"/>
            <p:cNvSpPr/>
            <p:nvPr/>
          </p:nvSpPr>
          <p:spPr>
            <a:xfrm>
              <a:off x="3240614" y="2939294"/>
              <a:ext cx="72282" cy="112447"/>
            </a:xfrm>
            <a:custGeom>
              <a:avLst/>
              <a:gdLst/>
              <a:ahLst/>
              <a:cxnLst/>
              <a:rect l="l" t="t" r="r" b="b"/>
              <a:pathLst>
                <a:path w="2757" h="4289" extrusionOk="0">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44"/>
            <p:cNvSpPr/>
            <p:nvPr/>
          </p:nvSpPr>
          <p:spPr>
            <a:xfrm>
              <a:off x="3131707" y="3241057"/>
              <a:ext cx="181189" cy="12925"/>
            </a:xfrm>
            <a:custGeom>
              <a:avLst/>
              <a:gdLst/>
              <a:ahLst/>
              <a:cxnLst/>
              <a:rect l="l" t="t" r="r" b="b"/>
              <a:pathLst>
                <a:path w="6911" h="493" extrusionOk="0">
                  <a:moveTo>
                    <a:pt x="1" y="0"/>
                  </a:moveTo>
                  <a:lnTo>
                    <a:pt x="1" y="493"/>
                  </a:lnTo>
                  <a:lnTo>
                    <a:pt x="6911" y="493"/>
                  </a:lnTo>
                  <a:lnTo>
                    <a:pt x="6911"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44"/>
            <p:cNvSpPr/>
            <p:nvPr/>
          </p:nvSpPr>
          <p:spPr>
            <a:xfrm>
              <a:off x="3149928" y="2971384"/>
              <a:ext cx="144642" cy="226781"/>
            </a:xfrm>
            <a:custGeom>
              <a:avLst/>
              <a:gdLst/>
              <a:ahLst/>
              <a:cxnLst/>
              <a:rect l="l" t="t" r="r" b="b"/>
              <a:pathLst>
                <a:path w="5517" h="8650" extrusionOk="0">
                  <a:moveTo>
                    <a:pt x="1" y="0"/>
                  </a:moveTo>
                  <a:lnTo>
                    <a:pt x="1" y="8649"/>
                  </a:lnTo>
                  <a:lnTo>
                    <a:pt x="5517" y="8649"/>
                  </a:lnTo>
                  <a:lnTo>
                    <a:pt x="551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44"/>
            <p:cNvSpPr/>
            <p:nvPr/>
          </p:nvSpPr>
          <p:spPr>
            <a:xfrm>
              <a:off x="3240614" y="2971489"/>
              <a:ext cx="53956" cy="76057"/>
            </a:xfrm>
            <a:custGeom>
              <a:avLst/>
              <a:gdLst/>
              <a:ahLst/>
              <a:cxnLst/>
              <a:rect l="l" t="t" r="r" b="b"/>
              <a:pathLst>
                <a:path w="2058" h="2901" extrusionOk="0">
                  <a:moveTo>
                    <a:pt x="1" y="0"/>
                  </a:moveTo>
                  <a:cubicBezTo>
                    <a:pt x="8" y="1300"/>
                    <a:pt x="830" y="2459"/>
                    <a:pt x="2058" y="2901"/>
                  </a:cubicBezTo>
                  <a:lnTo>
                    <a:pt x="205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44"/>
            <p:cNvSpPr/>
            <p:nvPr/>
          </p:nvSpPr>
          <p:spPr>
            <a:xfrm>
              <a:off x="3149928" y="2971489"/>
              <a:ext cx="144642" cy="226677"/>
            </a:xfrm>
            <a:custGeom>
              <a:avLst/>
              <a:gdLst/>
              <a:ahLst/>
              <a:cxnLst/>
              <a:rect l="l" t="t" r="r" b="b"/>
              <a:pathLst>
                <a:path w="5517" h="8646" extrusionOk="0">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44"/>
            <p:cNvSpPr/>
            <p:nvPr/>
          </p:nvSpPr>
          <p:spPr>
            <a:xfrm>
              <a:off x="3176906" y="3056932"/>
              <a:ext cx="90713" cy="21393"/>
            </a:xfrm>
            <a:custGeom>
              <a:avLst/>
              <a:gdLst/>
              <a:ahLst/>
              <a:cxnLst/>
              <a:rect l="l" t="t" r="r" b="b"/>
              <a:pathLst>
                <a:path w="3460" h="816" extrusionOk="0">
                  <a:moveTo>
                    <a:pt x="1" y="1"/>
                  </a:moveTo>
                  <a:lnTo>
                    <a:pt x="1" y="815"/>
                  </a:lnTo>
                  <a:lnTo>
                    <a:pt x="3459" y="815"/>
                  </a:lnTo>
                  <a:lnTo>
                    <a:pt x="3459"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44"/>
            <p:cNvSpPr/>
            <p:nvPr/>
          </p:nvSpPr>
          <p:spPr>
            <a:xfrm>
              <a:off x="3210517" y="3211143"/>
              <a:ext cx="23491" cy="23465"/>
            </a:xfrm>
            <a:custGeom>
              <a:avLst/>
              <a:gdLst/>
              <a:ahLst/>
              <a:cxnLst/>
              <a:rect l="l" t="t" r="r" b="b"/>
              <a:pathLst>
                <a:path w="896" h="895" extrusionOk="0">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44"/>
            <p:cNvSpPr/>
            <p:nvPr/>
          </p:nvSpPr>
          <p:spPr>
            <a:xfrm>
              <a:off x="3257236" y="2906050"/>
              <a:ext cx="129541" cy="129646"/>
            </a:xfrm>
            <a:custGeom>
              <a:avLst/>
              <a:gdLst/>
              <a:ahLst/>
              <a:cxnLst/>
              <a:rect l="l" t="t" r="r" b="b"/>
              <a:pathLst>
                <a:path w="4941" h="4945" extrusionOk="0">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44"/>
            <p:cNvSpPr/>
            <p:nvPr/>
          </p:nvSpPr>
          <p:spPr>
            <a:xfrm>
              <a:off x="3201603" y="2949545"/>
              <a:ext cx="41319" cy="10566"/>
            </a:xfrm>
            <a:custGeom>
              <a:avLst/>
              <a:gdLst/>
              <a:ahLst/>
              <a:cxnLst/>
              <a:rect l="l" t="t" r="r" b="b"/>
              <a:pathLst>
                <a:path w="1576" h="403" extrusionOk="0">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44"/>
            <p:cNvSpPr/>
            <p:nvPr/>
          </p:nvSpPr>
          <p:spPr>
            <a:xfrm>
              <a:off x="3171689" y="3051714"/>
              <a:ext cx="101147" cy="31828"/>
            </a:xfrm>
            <a:custGeom>
              <a:avLst/>
              <a:gdLst/>
              <a:ahLst/>
              <a:cxnLst/>
              <a:rect l="l" t="t" r="r" b="b"/>
              <a:pathLst>
                <a:path w="3858" h="1214" extrusionOk="0">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44"/>
            <p:cNvSpPr/>
            <p:nvPr/>
          </p:nvSpPr>
          <p:spPr>
            <a:xfrm>
              <a:off x="3169984" y="3096913"/>
              <a:ext cx="104660" cy="10566"/>
            </a:xfrm>
            <a:custGeom>
              <a:avLst/>
              <a:gdLst/>
              <a:ahLst/>
              <a:cxnLst/>
              <a:rect l="l" t="t" r="r" b="b"/>
              <a:pathLst>
                <a:path w="3992" h="403" extrusionOk="0">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44"/>
            <p:cNvSpPr/>
            <p:nvPr/>
          </p:nvSpPr>
          <p:spPr>
            <a:xfrm>
              <a:off x="3169984" y="3122266"/>
              <a:ext cx="104660" cy="10566"/>
            </a:xfrm>
            <a:custGeom>
              <a:avLst/>
              <a:gdLst/>
              <a:ahLst/>
              <a:cxnLst/>
              <a:rect l="l" t="t" r="r" b="b"/>
              <a:pathLst>
                <a:path w="3992" h="403" extrusionOk="0">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44"/>
            <p:cNvSpPr/>
            <p:nvPr/>
          </p:nvSpPr>
          <p:spPr>
            <a:xfrm>
              <a:off x="3199610" y="3205821"/>
              <a:ext cx="39693" cy="34004"/>
            </a:xfrm>
            <a:custGeom>
              <a:avLst/>
              <a:gdLst/>
              <a:ahLst/>
              <a:cxnLst/>
              <a:rect l="l" t="t" r="r" b="b"/>
              <a:pathLst>
                <a:path w="1514" h="1297" extrusionOk="0">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44"/>
            <p:cNvSpPr/>
            <p:nvPr/>
          </p:nvSpPr>
          <p:spPr>
            <a:xfrm>
              <a:off x="3126490" y="2901016"/>
              <a:ext cx="265242" cy="358288"/>
            </a:xfrm>
            <a:custGeom>
              <a:avLst/>
              <a:gdLst/>
              <a:ahLst/>
              <a:cxnLst/>
              <a:rect l="l" t="t" r="r" b="b"/>
              <a:pathLst>
                <a:path w="10117" h="13666" extrusionOk="0">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44"/>
            <p:cNvSpPr/>
            <p:nvPr/>
          </p:nvSpPr>
          <p:spPr>
            <a:xfrm>
              <a:off x="3306525" y="2950200"/>
              <a:ext cx="32300" cy="55686"/>
            </a:xfrm>
            <a:custGeom>
              <a:avLst/>
              <a:gdLst/>
              <a:ahLst/>
              <a:cxnLst/>
              <a:rect l="l" t="t" r="r" b="b"/>
              <a:pathLst>
                <a:path w="1232" h="2124" extrusionOk="0">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44"/>
            <p:cNvSpPr/>
            <p:nvPr/>
          </p:nvSpPr>
          <p:spPr>
            <a:xfrm>
              <a:off x="3312214" y="2933185"/>
              <a:ext cx="18247" cy="15626"/>
            </a:xfrm>
            <a:custGeom>
              <a:avLst/>
              <a:gdLst/>
              <a:ahLst/>
              <a:cxnLst/>
              <a:rect l="l" t="t" r="r" b="b"/>
              <a:pathLst>
                <a:path w="696" h="596" extrusionOk="0">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4" name="Google Shape;13394;p44"/>
          <p:cNvGrpSpPr/>
          <p:nvPr/>
        </p:nvGrpSpPr>
        <p:grpSpPr>
          <a:xfrm>
            <a:off x="3098590" y="4866151"/>
            <a:ext cx="351139" cy="434946"/>
            <a:chOff x="2671485" y="3381452"/>
            <a:chExt cx="289336" cy="358393"/>
          </a:xfrm>
        </p:grpSpPr>
        <p:sp>
          <p:nvSpPr>
            <p:cNvPr id="13395" name="Google Shape;13395;p44"/>
            <p:cNvSpPr/>
            <p:nvPr/>
          </p:nvSpPr>
          <p:spPr>
            <a:xfrm>
              <a:off x="2744973" y="3660537"/>
              <a:ext cx="60510" cy="41135"/>
            </a:xfrm>
            <a:custGeom>
              <a:avLst/>
              <a:gdLst/>
              <a:ahLst/>
              <a:cxnLst/>
              <a:rect l="l" t="t" r="r" b="b"/>
              <a:pathLst>
                <a:path w="2308" h="1569" extrusionOk="0">
                  <a:moveTo>
                    <a:pt x="0" y="1"/>
                  </a:moveTo>
                  <a:lnTo>
                    <a:pt x="0" y="1569"/>
                  </a:lnTo>
                  <a:lnTo>
                    <a:pt x="2307" y="1569"/>
                  </a:lnTo>
                  <a:lnTo>
                    <a:pt x="2307"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44"/>
            <p:cNvSpPr/>
            <p:nvPr/>
          </p:nvSpPr>
          <p:spPr>
            <a:xfrm>
              <a:off x="2826824" y="3660537"/>
              <a:ext cx="60589" cy="41135"/>
            </a:xfrm>
            <a:custGeom>
              <a:avLst/>
              <a:gdLst/>
              <a:ahLst/>
              <a:cxnLst/>
              <a:rect l="l" t="t" r="r" b="b"/>
              <a:pathLst>
                <a:path w="2311" h="1569" extrusionOk="0">
                  <a:moveTo>
                    <a:pt x="0" y="1"/>
                  </a:moveTo>
                  <a:lnTo>
                    <a:pt x="0" y="1569"/>
                  </a:lnTo>
                  <a:lnTo>
                    <a:pt x="2311" y="1569"/>
                  </a:lnTo>
                  <a:lnTo>
                    <a:pt x="2311"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44"/>
            <p:cNvSpPr/>
            <p:nvPr/>
          </p:nvSpPr>
          <p:spPr>
            <a:xfrm>
              <a:off x="2744973" y="3690740"/>
              <a:ext cx="60510" cy="43809"/>
            </a:xfrm>
            <a:custGeom>
              <a:avLst/>
              <a:gdLst/>
              <a:ahLst/>
              <a:cxnLst/>
              <a:rect l="l" t="t" r="r" b="b"/>
              <a:pathLst>
                <a:path w="2308" h="1671" extrusionOk="0">
                  <a:moveTo>
                    <a:pt x="0" y="0"/>
                  </a:moveTo>
                  <a:lnTo>
                    <a:pt x="0" y="1670"/>
                  </a:lnTo>
                  <a:lnTo>
                    <a:pt x="2307" y="1670"/>
                  </a:lnTo>
                  <a:lnTo>
                    <a:pt x="230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44"/>
            <p:cNvSpPr/>
            <p:nvPr/>
          </p:nvSpPr>
          <p:spPr>
            <a:xfrm>
              <a:off x="2676781" y="3525228"/>
              <a:ext cx="128780" cy="135335"/>
            </a:xfrm>
            <a:custGeom>
              <a:avLst/>
              <a:gdLst/>
              <a:ahLst/>
              <a:cxnLst/>
              <a:rect l="l" t="t" r="r" b="b"/>
              <a:pathLst>
                <a:path w="4912" h="5162" extrusionOk="0">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44"/>
            <p:cNvSpPr/>
            <p:nvPr/>
          </p:nvSpPr>
          <p:spPr>
            <a:xfrm>
              <a:off x="2752759" y="3640690"/>
              <a:ext cx="52723" cy="19873"/>
            </a:xfrm>
            <a:custGeom>
              <a:avLst/>
              <a:gdLst/>
              <a:ahLst/>
              <a:cxnLst/>
              <a:rect l="l" t="t" r="r" b="b"/>
              <a:pathLst>
                <a:path w="2011" h="758" extrusionOk="0">
                  <a:moveTo>
                    <a:pt x="0" y="1"/>
                  </a:moveTo>
                  <a:lnTo>
                    <a:pt x="0" y="758"/>
                  </a:lnTo>
                  <a:lnTo>
                    <a:pt x="2010" y="758"/>
                  </a:lnTo>
                  <a:lnTo>
                    <a:pt x="2010"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44"/>
            <p:cNvSpPr/>
            <p:nvPr/>
          </p:nvSpPr>
          <p:spPr>
            <a:xfrm>
              <a:off x="2826824" y="3690740"/>
              <a:ext cx="60589" cy="43809"/>
            </a:xfrm>
            <a:custGeom>
              <a:avLst/>
              <a:gdLst/>
              <a:ahLst/>
              <a:cxnLst/>
              <a:rect l="l" t="t" r="r" b="b"/>
              <a:pathLst>
                <a:path w="2311" h="1671" extrusionOk="0">
                  <a:moveTo>
                    <a:pt x="0" y="0"/>
                  </a:moveTo>
                  <a:lnTo>
                    <a:pt x="0" y="1670"/>
                  </a:lnTo>
                  <a:lnTo>
                    <a:pt x="2311" y="1670"/>
                  </a:lnTo>
                  <a:lnTo>
                    <a:pt x="2311"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44"/>
            <p:cNvSpPr/>
            <p:nvPr/>
          </p:nvSpPr>
          <p:spPr>
            <a:xfrm>
              <a:off x="2826824" y="3525228"/>
              <a:ext cx="128675" cy="135335"/>
            </a:xfrm>
            <a:custGeom>
              <a:avLst/>
              <a:gdLst/>
              <a:ahLst/>
              <a:cxnLst/>
              <a:rect l="l" t="t" r="r" b="b"/>
              <a:pathLst>
                <a:path w="4908" h="5162" extrusionOk="0">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44"/>
            <p:cNvSpPr/>
            <p:nvPr/>
          </p:nvSpPr>
          <p:spPr>
            <a:xfrm>
              <a:off x="2826824" y="3640690"/>
              <a:ext cx="52723" cy="19873"/>
            </a:xfrm>
            <a:custGeom>
              <a:avLst/>
              <a:gdLst/>
              <a:ahLst/>
              <a:cxnLst/>
              <a:rect l="l" t="t" r="r" b="b"/>
              <a:pathLst>
                <a:path w="2011" h="758" extrusionOk="0">
                  <a:moveTo>
                    <a:pt x="0" y="1"/>
                  </a:moveTo>
                  <a:lnTo>
                    <a:pt x="0" y="758"/>
                  </a:lnTo>
                  <a:lnTo>
                    <a:pt x="2010" y="758"/>
                  </a:lnTo>
                  <a:lnTo>
                    <a:pt x="2010"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44"/>
            <p:cNvSpPr/>
            <p:nvPr/>
          </p:nvSpPr>
          <p:spPr>
            <a:xfrm>
              <a:off x="2740883" y="3386721"/>
              <a:ext cx="147106" cy="176627"/>
            </a:xfrm>
            <a:custGeom>
              <a:avLst/>
              <a:gdLst/>
              <a:ahLst/>
              <a:cxnLst/>
              <a:rect l="l" t="t" r="r" b="b"/>
              <a:pathLst>
                <a:path w="5611" h="6737" extrusionOk="0">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44"/>
            <p:cNvSpPr/>
            <p:nvPr/>
          </p:nvSpPr>
          <p:spPr>
            <a:xfrm>
              <a:off x="2786553" y="3428958"/>
              <a:ext cx="59173" cy="59173"/>
            </a:xfrm>
            <a:custGeom>
              <a:avLst/>
              <a:gdLst/>
              <a:ahLst/>
              <a:cxnLst/>
              <a:rect l="l" t="t" r="r" b="b"/>
              <a:pathLst>
                <a:path w="2257" h="2257" extrusionOk="0">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44"/>
            <p:cNvSpPr/>
            <p:nvPr/>
          </p:nvSpPr>
          <p:spPr>
            <a:xfrm>
              <a:off x="2671485" y="3520011"/>
              <a:ext cx="139320" cy="219834"/>
            </a:xfrm>
            <a:custGeom>
              <a:avLst/>
              <a:gdLst/>
              <a:ahLst/>
              <a:cxnLst/>
              <a:rect l="l" t="t" r="r" b="b"/>
              <a:pathLst>
                <a:path w="5314" h="8385" extrusionOk="0">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44"/>
            <p:cNvSpPr/>
            <p:nvPr/>
          </p:nvSpPr>
          <p:spPr>
            <a:xfrm>
              <a:off x="2821501" y="3520011"/>
              <a:ext cx="139320" cy="219755"/>
            </a:xfrm>
            <a:custGeom>
              <a:avLst/>
              <a:gdLst/>
              <a:ahLst/>
              <a:cxnLst/>
              <a:rect l="l" t="t" r="r" b="b"/>
              <a:pathLst>
                <a:path w="5314" h="8382" extrusionOk="0">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44"/>
            <p:cNvSpPr/>
            <p:nvPr/>
          </p:nvSpPr>
          <p:spPr>
            <a:xfrm>
              <a:off x="2739152" y="3381452"/>
              <a:ext cx="154159" cy="187141"/>
            </a:xfrm>
            <a:custGeom>
              <a:avLst/>
              <a:gdLst/>
              <a:ahLst/>
              <a:cxnLst/>
              <a:rect l="l" t="t" r="r" b="b"/>
              <a:pathLst>
                <a:path w="5880" h="7138" extrusionOk="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44"/>
            <p:cNvSpPr/>
            <p:nvPr/>
          </p:nvSpPr>
          <p:spPr>
            <a:xfrm>
              <a:off x="2767284" y="3411523"/>
              <a:ext cx="97739" cy="94121"/>
            </a:xfrm>
            <a:custGeom>
              <a:avLst/>
              <a:gdLst/>
              <a:ahLst/>
              <a:cxnLst/>
              <a:rect l="l" t="t" r="r" b="b"/>
              <a:pathLst>
                <a:path w="3728" h="3590" extrusionOk="0">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44"/>
            <p:cNvSpPr/>
            <p:nvPr/>
          </p:nvSpPr>
          <p:spPr>
            <a:xfrm>
              <a:off x="2798614" y="3440992"/>
              <a:ext cx="40952" cy="35079"/>
            </a:xfrm>
            <a:custGeom>
              <a:avLst/>
              <a:gdLst/>
              <a:ahLst/>
              <a:cxnLst/>
              <a:rect l="l" t="t" r="r" b="b"/>
              <a:pathLst>
                <a:path w="1562" h="1338" extrusionOk="0">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0" name="Google Shape;13410;p44"/>
          <p:cNvGrpSpPr/>
          <p:nvPr/>
        </p:nvGrpSpPr>
        <p:grpSpPr>
          <a:xfrm>
            <a:off x="8357653" y="2599086"/>
            <a:ext cx="351393" cy="442932"/>
            <a:chOff x="7153891" y="1513402"/>
            <a:chExt cx="289546" cy="364974"/>
          </a:xfrm>
        </p:grpSpPr>
        <p:sp>
          <p:nvSpPr>
            <p:cNvPr id="13411" name="Google Shape;13411;p44"/>
            <p:cNvSpPr/>
            <p:nvPr/>
          </p:nvSpPr>
          <p:spPr>
            <a:xfrm>
              <a:off x="7159213" y="1761027"/>
              <a:ext cx="278797" cy="112080"/>
            </a:xfrm>
            <a:custGeom>
              <a:avLst/>
              <a:gdLst/>
              <a:ahLst/>
              <a:cxnLst/>
              <a:rect l="l" t="t" r="r" b="b"/>
              <a:pathLst>
                <a:path w="10634" h="4275" extrusionOk="0">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44"/>
            <p:cNvSpPr/>
            <p:nvPr/>
          </p:nvSpPr>
          <p:spPr>
            <a:xfrm>
              <a:off x="7199850" y="1710427"/>
              <a:ext cx="197523" cy="104555"/>
            </a:xfrm>
            <a:custGeom>
              <a:avLst/>
              <a:gdLst/>
              <a:ahLst/>
              <a:cxnLst/>
              <a:rect l="l" t="t" r="r" b="b"/>
              <a:pathLst>
                <a:path w="7534" h="3988" extrusionOk="0">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44"/>
            <p:cNvSpPr/>
            <p:nvPr/>
          </p:nvSpPr>
          <p:spPr>
            <a:xfrm>
              <a:off x="7218648" y="1727783"/>
              <a:ext cx="159927" cy="66278"/>
            </a:xfrm>
            <a:custGeom>
              <a:avLst/>
              <a:gdLst/>
              <a:ahLst/>
              <a:cxnLst/>
              <a:rect l="l" t="t" r="r" b="b"/>
              <a:pathLst>
                <a:path w="6100" h="2528" extrusionOk="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44"/>
            <p:cNvSpPr/>
            <p:nvPr/>
          </p:nvSpPr>
          <p:spPr>
            <a:xfrm>
              <a:off x="7243817" y="1716195"/>
              <a:ext cx="109589" cy="77787"/>
            </a:xfrm>
            <a:custGeom>
              <a:avLst/>
              <a:gdLst/>
              <a:ahLst/>
              <a:cxnLst/>
              <a:rect l="l" t="t" r="r" b="b"/>
              <a:pathLst>
                <a:path w="4180" h="2967" extrusionOk="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44"/>
            <p:cNvSpPr/>
            <p:nvPr/>
          </p:nvSpPr>
          <p:spPr>
            <a:xfrm>
              <a:off x="7257974" y="1716195"/>
              <a:ext cx="81300" cy="29101"/>
            </a:xfrm>
            <a:custGeom>
              <a:avLst/>
              <a:gdLst/>
              <a:ahLst/>
              <a:cxnLst/>
              <a:rect l="l" t="t" r="r" b="b"/>
              <a:pathLst>
                <a:path w="3101" h="1110" extrusionOk="0">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44"/>
            <p:cNvSpPr/>
            <p:nvPr/>
          </p:nvSpPr>
          <p:spPr>
            <a:xfrm>
              <a:off x="7199955" y="1559440"/>
              <a:ext cx="197418" cy="168369"/>
            </a:xfrm>
            <a:custGeom>
              <a:avLst/>
              <a:gdLst/>
              <a:ahLst/>
              <a:cxnLst/>
              <a:rect l="l" t="t" r="r" b="b"/>
              <a:pathLst>
                <a:path w="7530" h="6422" extrusionOk="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44"/>
            <p:cNvSpPr/>
            <p:nvPr/>
          </p:nvSpPr>
          <p:spPr>
            <a:xfrm>
              <a:off x="7223210" y="1518698"/>
              <a:ext cx="174163" cy="52251"/>
            </a:xfrm>
            <a:custGeom>
              <a:avLst/>
              <a:gdLst/>
              <a:ahLst/>
              <a:cxnLst/>
              <a:rect l="l" t="t" r="r" b="b"/>
              <a:pathLst>
                <a:path w="6643" h="1993" extrusionOk="0">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44"/>
            <p:cNvSpPr/>
            <p:nvPr/>
          </p:nvSpPr>
          <p:spPr>
            <a:xfrm>
              <a:off x="7199955" y="1571028"/>
              <a:ext cx="150987" cy="156833"/>
            </a:xfrm>
            <a:custGeom>
              <a:avLst/>
              <a:gdLst/>
              <a:ahLst/>
              <a:cxnLst/>
              <a:rect l="l" t="t" r="r" b="b"/>
              <a:pathLst>
                <a:path w="5759" h="5982" extrusionOk="0">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44"/>
            <p:cNvSpPr/>
            <p:nvPr/>
          </p:nvSpPr>
          <p:spPr>
            <a:xfrm>
              <a:off x="7269930" y="1518698"/>
              <a:ext cx="127443" cy="34895"/>
            </a:xfrm>
            <a:custGeom>
              <a:avLst/>
              <a:gdLst/>
              <a:ahLst/>
              <a:cxnLst/>
              <a:rect l="l" t="t" r="r" b="b"/>
              <a:pathLst>
                <a:path w="4861" h="1331" extrusionOk="0">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44"/>
            <p:cNvSpPr/>
            <p:nvPr/>
          </p:nvSpPr>
          <p:spPr>
            <a:xfrm>
              <a:off x="7258446" y="1629520"/>
              <a:ext cx="10644" cy="16569"/>
            </a:xfrm>
            <a:custGeom>
              <a:avLst/>
              <a:gdLst/>
              <a:ahLst/>
              <a:cxnLst/>
              <a:rect l="l" t="t" r="r" b="b"/>
              <a:pathLst>
                <a:path w="406" h="632" extrusionOk="0">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44"/>
            <p:cNvSpPr/>
            <p:nvPr/>
          </p:nvSpPr>
          <p:spPr>
            <a:xfrm>
              <a:off x="7328132" y="1629520"/>
              <a:ext cx="10671" cy="16569"/>
            </a:xfrm>
            <a:custGeom>
              <a:avLst/>
              <a:gdLst/>
              <a:ahLst/>
              <a:cxnLst/>
              <a:rect l="l" t="t" r="r" b="b"/>
              <a:pathLst>
                <a:path w="407" h="632" extrusionOk="0">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44"/>
            <p:cNvSpPr/>
            <p:nvPr/>
          </p:nvSpPr>
          <p:spPr>
            <a:xfrm>
              <a:off x="7273495" y="1670104"/>
              <a:ext cx="50259" cy="16596"/>
            </a:xfrm>
            <a:custGeom>
              <a:avLst/>
              <a:gdLst/>
              <a:ahLst/>
              <a:cxnLst/>
              <a:rect l="l" t="t" r="r" b="b"/>
              <a:pathLst>
                <a:path w="1917" h="633" extrusionOk="0">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44"/>
            <p:cNvSpPr/>
            <p:nvPr/>
          </p:nvSpPr>
          <p:spPr>
            <a:xfrm>
              <a:off x="7153891" y="1513402"/>
              <a:ext cx="289546" cy="364974"/>
            </a:xfrm>
            <a:custGeom>
              <a:avLst/>
              <a:gdLst/>
              <a:ahLst/>
              <a:cxnLst/>
              <a:rect l="l" t="t" r="r" b="b"/>
              <a:pathLst>
                <a:path w="11044" h="13921" extrusionOk="0">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44"/>
            <p:cNvSpPr/>
            <p:nvPr/>
          </p:nvSpPr>
          <p:spPr>
            <a:xfrm>
              <a:off x="7250555" y="1609935"/>
              <a:ext cx="26585" cy="12951"/>
            </a:xfrm>
            <a:custGeom>
              <a:avLst/>
              <a:gdLst/>
              <a:ahLst/>
              <a:cxnLst/>
              <a:rect l="l" t="t" r="r" b="b"/>
              <a:pathLst>
                <a:path w="1014" h="494" extrusionOk="0">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44"/>
            <p:cNvSpPr/>
            <p:nvPr/>
          </p:nvSpPr>
          <p:spPr>
            <a:xfrm>
              <a:off x="7320084" y="1609935"/>
              <a:ext cx="26689" cy="12951"/>
            </a:xfrm>
            <a:custGeom>
              <a:avLst/>
              <a:gdLst/>
              <a:ahLst/>
              <a:cxnLst/>
              <a:rect l="l" t="t" r="r" b="b"/>
              <a:pathLst>
                <a:path w="1018" h="494" extrusionOk="0">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6" name="Google Shape;13426;p44"/>
          <p:cNvGrpSpPr/>
          <p:nvPr/>
        </p:nvGrpSpPr>
        <p:grpSpPr>
          <a:xfrm>
            <a:off x="7267901" y="5371127"/>
            <a:ext cx="345825" cy="442932"/>
            <a:chOff x="6255941" y="3797550"/>
            <a:chExt cx="284958" cy="364974"/>
          </a:xfrm>
        </p:grpSpPr>
        <p:sp>
          <p:nvSpPr>
            <p:cNvPr id="13427" name="Google Shape;13427;p44"/>
            <p:cNvSpPr/>
            <p:nvPr/>
          </p:nvSpPr>
          <p:spPr>
            <a:xfrm>
              <a:off x="6261342" y="3999818"/>
              <a:ext cx="274235" cy="157357"/>
            </a:xfrm>
            <a:custGeom>
              <a:avLst/>
              <a:gdLst/>
              <a:ahLst/>
              <a:cxnLst/>
              <a:rect l="l" t="t" r="r" b="b"/>
              <a:pathLst>
                <a:path w="10460" h="6002" extrusionOk="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44"/>
            <p:cNvSpPr/>
            <p:nvPr/>
          </p:nvSpPr>
          <p:spPr>
            <a:xfrm>
              <a:off x="6307013" y="3802977"/>
              <a:ext cx="182815" cy="285640"/>
            </a:xfrm>
            <a:custGeom>
              <a:avLst/>
              <a:gdLst/>
              <a:ahLst/>
              <a:cxnLst/>
              <a:rect l="l" t="t" r="r" b="b"/>
              <a:pathLst>
                <a:path w="6973" h="10895" extrusionOk="0">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44"/>
            <p:cNvSpPr/>
            <p:nvPr/>
          </p:nvSpPr>
          <p:spPr>
            <a:xfrm>
              <a:off x="6381261" y="3997143"/>
              <a:ext cx="34397" cy="80068"/>
            </a:xfrm>
            <a:custGeom>
              <a:avLst/>
              <a:gdLst/>
              <a:ahLst/>
              <a:cxnLst/>
              <a:rect l="l" t="t" r="r" b="b"/>
              <a:pathLst>
                <a:path w="1312" h="3054" extrusionOk="0">
                  <a:moveTo>
                    <a:pt x="1" y="1"/>
                  </a:moveTo>
                  <a:lnTo>
                    <a:pt x="1" y="2181"/>
                  </a:lnTo>
                  <a:lnTo>
                    <a:pt x="656" y="3054"/>
                  </a:lnTo>
                  <a:lnTo>
                    <a:pt x="1312" y="2181"/>
                  </a:lnTo>
                  <a:lnTo>
                    <a:pt x="131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44"/>
            <p:cNvSpPr/>
            <p:nvPr/>
          </p:nvSpPr>
          <p:spPr>
            <a:xfrm>
              <a:off x="6341279" y="3940094"/>
              <a:ext cx="114256" cy="65439"/>
            </a:xfrm>
            <a:custGeom>
              <a:avLst/>
              <a:gdLst/>
              <a:ahLst/>
              <a:cxnLst/>
              <a:rect l="l" t="t" r="r" b="b"/>
              <a:pathLst>
                <a:path w="4358" h="2496" extrusionOk="0">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44"/>
            <p:cNvSpPr/>
            <p:nvPr/>
          </p:nvSpPr>
          <p:spPr>
            <a:xfrm>
              <a:off x="6329901" y="3825760"/>
              <a:ext cx="137144" cy="137144"/>
            </a:xfrm>
            <a:custGeom>
              <a:avLst/>
              <a:gdLst/>
              <a:ahLst/>
              <a:cxnLst/>
              <a:rect l="l" t="t" r="r" b="b"/>
              <a:pathLst>
                <a:path w="5231" h="5231" extrusionOk="0">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44"/>
            <p:cNvSpPr/>
            <p:nvPr/>
          </p:nvSpPr>
          <p:spPr>
            <a:xfrm>
              <a:off x="6329901" y="3825760"/>
              <a:ext cx="85757" cy="128492"/>
            </a:xfrm>
            <a:custGeom>
              <a:avLst/>
              <a:gdLst/>
              <a:ahLst/>
              <a:cxnLst/>
              <a:rect l="l" t="t" r="r" b="b"/>
              <a:pathLst>
                <a:path w="3271" h="4901" extrusionOk="0">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44"/>
            <p:cNvSpPr/>
            <p:nvPr/>
          </p:nvSpPr>
          <p:spPr>
            <a:xfrm>
              <a:off x="6352684" y="3894318"/>
              <a:ext cx="34292" cy="34292"/>
            </a:xfrm>
            <a:custGeom>
              <a:avLst/>
              <a:gdLst/>
              <a:ahLst/>
              <a:cxnLst/>
              <a:rect l="l" t="t" r="r" b="b"/>
              <a:pathLst>
                <a:path w="1308" h="1308" extrusionOk="0">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44"/>
            <p:cNvSpPr/>
            <p:nvPr/>
          </p:nvSpPr>
          <p:spPr>
            <a:xfrm>
              <a:off x="6348411" y="3894214"/>
              <a:ext cx="42944" cy="25850"/>
            </a:xfrm>
            <a:custGeom>
              <a:avLst/>
              <a:gdLst/>
              <a:ahLst/>
              <a:cxnLst/>
              <a:rect l="l" t="t" r="r" b="b"/>
              <a:pathLst>
                <a:path w="1638" h="986" extrusionOk="0">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44"/>
            <p:cNvSpPr/>
            <p:nvPr/>
          </p:nvSpPr>
          <p:spPr>
            <a:xfrm>
              <a:off x="6409838" y="3894318"/>
              <a:ext cx="34319" cy="34292"/>
            </a:xfrm>
            <a:custGeom>
              <a:avLst/>
              <a:gdLst/>
              <a:ahLst/>
              <a:cxnLst/>
              <a:rect l="l" t="t" r="r" b="b"/>
              <a:pathLst>
                <a:path w="1309" h="1308" extrusionOk="0">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44"/>
            <p:cNvSpPr/>
            <p:nvPr/>
          </p:nvSpPr>
          <p:spPr>
            <a:xfrm>
              <a:off x="6405486" y="3894214"/>
              <a:ext cx="43023" cy="25850"/>
            </a:xfrm>
            <a:custGeom>
              <a:avLst/>
              <a:gdLst/>
              <a:ahLst/>
              <a:cxnLst/>
              <a:rect l="l" t="t" r="r" b="b"/>
              <a:pathLst>
                <a:path w="1641" h="986" extrusionOk="0">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44"/>
            <p:cNvSpPr/>
            <p:nvPr/>
          </p:nvSpPr>
          <p:spPr>
            <a:xfrm>
              <a:off x="6339759" y="3888996"/>
              <a:ext cx="52645" cy="45015"/>
            </a:xfrm>
            <a:custGeom>
              <a:avLst/>
              <a:gdLst/>
              <a:ahLst/>
              <a:cxnLst/>
              <a:rect l="l" t="t" r="r" b="b"/>
              <a:pathLst>
                <a:path w="2008" h="1717" extrusionOk="0">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44"/>
            <p:cNvSpPr/>
            <p:nvPr/>
          </p:nvSpPr>
          <p:spPr>
            <a:xfrm>
              <a:off x="6396939" y="3888996"/>
              <a:ext cx="52619" cy="45015"/>
            </a:xfrm>
            <a:custGeom>
              <a:avLst/>
              <a:gdLst/>
              <a:ahLst/>
              <a:cxnLst/>
              <a:rect l="l" t="t" r="r" b="b"/>
              <a:pathLst>
                <a:path w="2007" h="1717" extrusionOk="0">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44"/>
            <p:cNvSpPr/>
            <p:nvPr/>
          </p:nvSpPr>
          <p:spPr>
            <a:xfrm>
              <a:off x="6393138" y="3928978"/>
              <a:ext cx="10671" cy="16412"/>
            </a:xfrm>
            <a:custGeom>
              <a:avLst/>
              <a:gdLst/>
              <a:ahLst/>
              <a:cxnLst/>
              <a:rect l="l" t="t" r="r" b="b"/>
              <a:pathLst>
                <a:path w="407" h="626" extrusionOk="0">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44"/>
            <p:cNvSpPr/>
            <p:nvPr/>
          </p:nvSpPr>
          <p:spPr>
            <a:xfrm>
              <a:off x="6255941" y="3797550"/>
              <a:ext cx="284958" cy="364974"/>
            </a:xfrm>
            <a:custGeom>
              <a:avLst/>
              <a:gdLst/>
              <a:ahLst/>
              <a:cxnLst/>
              <a:rect l="l" t="t" r="r" b="b"/>
              <a:pathLst>
                <a:path w="10869" h="13921" extrusionOk="0">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44"/>
            <p:cNvSpPr/>
            <p:nvPr/>
          </p:nvSpPr>
          <p:spPr>
            <a:xfrm>
              <a:off x="6393138" y="4106156"/>
              <a:ext cx="10671" cy="56368"/>
            </a:xfrm>
            <a:custGeom>
              <a:avLst/>
              <a:gdLst/>
              <a:ahLst/>
              <a:cxnLst/>
              <a:rect l="l" t="t" r="r" b="b"/>
              <a:pathLst>
                <a:path w="407" h="2150" extrusionOk="0">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2" name="Google Shape;13442;p44"/>
          <p:cNvGrpSpPr/>
          <p:nvPr/>
        </p:nvGrpSpPr>
        <p:grpSpPr>
          <a:xfrm>
            <a:off x="7804759" y="2599086"/>
            <a:ext cx="364756" cy="442932"/>
            <a:chOff x="6698309" y="1513402"/>
            <a:chExt cx="300557" cy="364974"/>
          </a:xfrm>
        </p:grpSpPr>
        <p:sp>
          <p:nvSpPr>
            <p:cNvPr id="13443" name="Google Shape;13443;p44"/>
            <p:cNvSpPr/>
            <p:nvPr/>
          </p:nvSpPr>
          <p:spPr>
            <a:xfrm>
              <a:off x="6711313" y="1718764"/>
              <a:ext cx="274340" cy="154342"/>
            </a:xfrm>
            <a:custGeom>
              <a:avLst/>
              <a:gdLst/>
              <a:ahLst/>
              <a:cxnLst/>
              <a:rect l="l" t="t" r="r" b="b"/>
              <a:pathLst>
                <a:path w="10464" h="5887" extrusionOk="0">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44"/>
            <p:cNvSpPr/>
            <p:nvPr/>
          </p:nvSpPr>
          <p:spPr>
            <a:xfrm>
              <a:off x="6711418" y="1763124"/>
              <a:ext cx="274340" cy="109982"/>
            </a:xfrm>
            <a:custGeom>
              <a:avLst/>
              <a:gdLst/>
              <a:ahLst/>
              <a:cxnLst/>
              <a:rect l="l" t="t" r="r" b="b"/>
              <a:pathLst>
                <a:path w="10464" h="4195" extrusionOk="0">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44"/>
            <p:cNvSpPr/>
            <p:nvPr/>
          </p:nvSpPr>
          <p:spPr>
            <a:xfrm>
              <a:off x="6808554" y="1724480"/>
              <a:ext cx="79963" cy="28551"/>
            </a:xfrm>
            <a:custGeom>
              <a:avLst/>
              <a:gdLst/>
              <a:ahLst/>
              <a:cxnLst/>
              <a:rect l="l" t="t" r="r" b="b"/>
              <a:pathLst>
                <a:path w="3050" h="1089" extrusionOk="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44"/>
            <p:cNvSpPr/>
            <p:nvPr/>
          </p:nvSpPr>
          <p:spPr>
            <a:xfrm>
              <a:off x="6751400" y="1610145"/>
              <a:ext cx="194298" cy="125844"/>
            </a:xfrm>
            <a:custGeom>
              <a:avLst/>
              <a:gdLst/>
              <a:ahLst/>
              <a:cxnLst/>
              <a:rect l="l" t="t" r="r" b="b"/>
              <a:pathLst>
                <a:path w="7411" h="4800" extrusionOk="0">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44"/>
            <p:cNvSpPr/>
            <p:nvPr/>
          </p:nvSpPr>
          <p:spPr>
            <a:xfrm>
              <a:off x="6750535" y="1610145"/>
              <a:ext cx="149492" cy="125739"/>
            </a:xfrm>
            <a:custGeom>
              <a:avLst/>
              <a:gdLst/>
              <a:ahLst/>
              <a:cxnLst/>
              <a:rect l="l" t="t" r="r" b="b"/>
              <a:pathLst>
                <a:path w="5702" h="4796" extrusionOk="0">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44"/>
            <p:cNvSpPr/>
            <p:nvPr/>
          </p:nvSpPr>
          <p:spPr>
            <a:xfrm>
              <a:off x="6716347" y="1521084"/>
              <a:ext cx="264377" cy="94881"/>
            </a:xfrm>
            <a:custGeom>
              <a:avLst/>
              <a:gdLst/>
              <a:ahLst/>
              <a:cxnLst/>
              <a:rect l="l" t="t" r="r" b="b"/>
              <a:pathLst>
                <a:path w="10084" h="3619" extrusionOk="0">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44"/>
            <p:cNvSpPr/>
            <p:nvPr/>
          </p:nvSpPr>
          <p:spPr>
            <a:xfrm>
              <a:off x="6716347" y="1521137"/>
              <a:ext cx="135807" cy="94724"/>
            </a:xfrm>
            <a:custGeom>
              <a:avLst/>
              <a:gdLst/>
              <a:ahLst/>
              <a:cxnLst/>
              <a:rect l="l" t="t" r="r" b="b"/>
              <a:pathLst>
                <a:path w="5180" h="3613" extrusionOk="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44"/>
            <p:cNvSpPr/>
            <p:nvPr/>
          </p:nvSpPr>
          <p:spPr>
            <a:xfrm>
              <a:off x="6762778" y="1615834"/>
              <a:ext cx="22914" cy="25850"/>
            </a:xfrm>
            <a:custGeom>
              <a:avLst/>
              <a:gdLst/>
              <a:ahLst/>
              <a:cxnLst/>
              <a:rect l="l" t="t" r="r" b="b"/>
              <a:pathLst>
                <a:path w="874" h="986" extrusionOk="0">
                  <a:moveTo>
                    <a:pt x="1" y="1"/>
                  </a:moveTo>
                  <a:lnTo>
                    <a:pt x="1" y="986"/>
                  </a:lnTo>
                  <a:lnTo>
                    <a:pt x="301" y="946"/>
                  </a:lnTo>
                  <a:cubicBezTo>
                    <a:pt x="627" y="906"/>
                    <a:pt x="874" y="627"/>
                    <a:pt x="874" y="298"/>
                  </a:cubicBezTo>
                  <a:lnTo>
                    <a:pt x="87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44"/>
            <p:cNvSpPr/>
            <p:nvPr/>
          </p:nvSpPr>
          <p:spPr>
            <a:xfrm>
              <a:off x="6911379" y="1615834"/>
              <a:ext cx="22914" cy="25850"/>
            </a:xfrm>
            <a:custGeom>
              <a:avLst/>
              <a:gdLst/>
              <a:ahLst/>
              <a:cxnLst/>
              <a:rect l="l" t="t" r="r" b="b"/>
              <a:pathLst>
                <a:path w="874" h="986" extrusionOk="0">
                  <a:moveTo>
                    <a:pt x="1" y="1"/>
                  </a:moveTo>
                  <a:lnTo>
                    <a:pt x="1" y="298"/>
                  </a:lnTo>
                  <a:cubicBezTo>
                    <a:pt x="1" y="627"/>
                    <a:pt x="247" y="906"/>
                    <a:pt x="573" y="946"/>
                  </a:cubicBezTo>
                  <a:lnTo>
                    <a:pt x="874" y="986"/>
                  </a:lnTo>
                  <a:lnTo>
                    <a:pt x="87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44"/>
            <p:cNvSpPr/>
            <p:nvPr/>
          </p:nvSpPr>
          <p:spPr>
            <a:xfrm>
              <a:off x="6825648" y="1678704"/>
              <a:ext cx="45776" cy="28603"/>
            </a:xfrm>
            <a:custGeom>
              <a:avLst/>
              <a:gdLst/>
              <a:ahLst/>
              <a:cxnLst/>
              <a:rect l="l" t="t" r="r" b="b"/>
              <a:pathLst>
                <a:path w="1746" h="1091" extrusionOk="0">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44"/>
            <p:cNvSpPr/>
            <p:nvPr/>
          </p:nvSpPr>
          <p:spPr>
            <a:xfrm>
              <a:off x="6771718" y="1763124"/>
              <a:ext cx="153661" cy="64207"/>
            </a:xfrm>
            <a:custGeom>
              <a:avLst/>
              <a:gdLst/>
              <a:ahLst/>
              <a:cxnLst/>
              <a:rect l="l" t="t" r="r" b="b"/>
              <a:pathLst>
                <a:path w="5861" h="2449" extrusionOk="0">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44"/>
            <p:cNvSpPr/>
            <p:nvPr/>
          </p:nvSpPr>
          <p:spPr>
            <a:xfrm>
              <a:off x="6814243" y="1678704"/>
              <a:ext cx="34319" cy="17199"/>
            </a:xfrm>
            <a:custGeom>
              <a:avLst/>
              <a:gdLst/>
              <a:ahLst/>
              <a:cxnLst/>
              <a:rect l="l" t="t" r="r" b="b"/>
              <a:pathLst>
                <a:path w="1309" h="656" extrusionOk="0">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44"/>
            <p:cNvSpPr/>
            <p:nvPr/>
          </p:nvSpPr>
          <p:spPr>
            <a:xfrm>
              <a:off x="6848536" y="1678704"/>
              <a:ext cx="34292" cy="17199"/>
            </a:xfrm>
            <a:custGeom>
              <a:avLst/>
              <a:gdLst/>
              <a:ahLst/>
              <a:cxnLst/>
              <a:rect l="l" t="t" r="r" b="b"/>
              <a:pathLst>
                <a:path w="1308" h="656" extrusionOk="0">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44"/>
            <p:cNvSpPr/>
            <p:nvPr/>
          </p:nvSpPr>
          <p:spPr>
            <a:xfrm>
              <a:off x="6698309" y="1513402"/>
              <a:ext cx="300557" cy="364974"/>
            </a:xfrm>
            <a:custGeom>
              <a:avLst/>
              <a:gdLst/>
              <a:ahLst/>
              <a:cxnLst/>
              <a:rect l="l" t="t" r="r" b="b"/>
              <a:pathLst>
                <a:path w="11464" h="13921" extrusionOk="0">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44"/>
            <p:cNvSpPr/>
            <p:nvPr/>
          </p:nvSpPr>
          <p:spPr>
            <a:xfrm>
              <a:off x="6808921" y="1673382"/>
              <a:ext cx="79229" cy="39274"/>
            </a:xfrm>
            <a:custGeom>
              <a:avLst/>
              <a:gdLst/>
              <a:ahLst/>
              <a:cxnLst/>
              <a:rect l="l" t="t" r="r" b="b"/>
              <a:pathLst>
                <a:path w="3022" h="1498" extrusionOk="0">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44"/>
            <p:cNvSpPr/>
            <p:nvPr/>
          </p:nvSpPr>
          <p:spPr>
            <a:xfrm>
              <a:off x="6803127" y="1639115"/>
              <a:ext cx="23963" cy="10749"/>
            </a:xfrm>
            <a:custGeom>
              <a:avLst/>
              <a:gdLst/>
              <a:ahLst/>
              <a:cxnLst/>
              <a:rect l="l" t="t" r="r" b="b"/>
              <a:pathLst>
                <a:path w="914" h="410" extrusionOk="0">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44"/>
            <p:cNvSpPr/>
            <p:nvPr/>
          </p:nvSpPr>
          <p:spPr>
            <a:xfrm>
              <a:off x="6869982" y="1639115"/>
              <a:ext cx="25667" cy="10749"/>
            </a:xfrm>
            <a:custGeom>
              <a:avLst/>
              <a:gdLst/>
              <a:ahLst/>
              <a:cxnLst/>
              <a:rect l="l" t="t" r="r" b="b"/>
              <a:pathLst>
                <a:path w="979" h="410" extrusionOk="0">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0" name="Google Shape;13460;p44"/>
          <p:cNvGrpSpPr/>
          <p:nvPr/>
        </p:nvGrpSpPr>
        <p:grpSpPr>
          <a:xfrm>
            <a:off x="6140764" y="2599086"/>
            <a:ext cx="415346" cy="442932"/>
            <a:chOff x="5327187" y="1513402"/>
            <a:chExt cx="342243" cy="364974"/>
          </a:xfrm>
        </p:grpSpPr>
        <p:sp>
          <p:nvSpPr>
            <p:cNvPr id="13461" name="Google Shape;13461;p44"/>
            <p:cNvSpPr/>
            <p:nvPr/>
          </p:nvSpPr>
          <p:spPr>
            <a:xfrm>
              <a:off x="5328707" y="1518698"/>
              <a:ext cx="339123" cy="342899"/>
            </a:xfrm>
            <a:custGeom>
              <a:avLst/>
              <a:gdLst/>
              <a:ahLst/>
              <a:cxnLst/>
              <a:rect l="l" t="t" r="r" b="b"/>
              <a:pathLst>
                <a:path w="12935" h="13079" extrusionOk="0">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44"/>
            <p:cNvSpPr/>
            <p:nvPr/>
          </p:nvSpPr>
          <p:spPr>
            <a:xfrm>
              <a:off x="5328812" y="1518698"/>
              <a:ext cx="169522" cy="342899"/>
            </a:xfrm>
            <a:custGeom>
              <a:avLst/>
              <a:gdLst/>
              <a:ahLst/>
              <a:cxnLst/>
              <a:rect l="l" t="t" r="r" b="b"/>
              <a:pathLst>
                <a:path w="6466" h="13079" extrusionOk="0">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44"/>
            <p:cNvSpPr/>
            <p:nvPr/>
          </p:nvSpPr>
          <p:spPr>
            <a:xfrm>
              <a:off x="5366880" y="1724480"/>
              <a:ext cx="262857" cy="148627"/>
            </a:xfrm>
            <a:custGeom>
              <a:avLst/>
              <a:gdLst/>
              <a:ahLst/>
              <a:cxnLst/>
              <a:rect l="l" t="t" r="r" b="b"/>
              <a:pathLst>
                <a:path w="10026" h="5669" extrusionOk="0">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44"/>
            <p:cNvSpPr/>
            <p:nvPr/>
          </p:nvSpPr>
          <p:spPr>
            <a:xfrm>
              <a:off x="5366880" y="1782473"/>
              <a:ext cx="262857" cy="90634"/>
            </a:xfrm>
            <a:custGeom>
              <a:avLst/>
              <a:gdLst/>
              <a:ahLst/>
              <a:cxnLst/>
              <a:rect l="l" t="t" r="r" b="b"/>
              <a:pathLst>
                <a:path w="10026" h="3457" extrusionOk="0">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44"/>
            <p:cNvSpPr/>
            <p:nvPr/>
          </p:nvSpPr>
          <p:spPr>
            <a:xfrm>
              <a:off x="5464016" y="1724480"/>
              <a:ext cx="68585" cy="28551"/>
            </a:xfrm>
            <a:custGeom>
              <a:avLst/>
              <a:gdLst/>
              <a:ahLst/>
              <a:cxnLst/>
              <a:rect l="l" t="t" r="r" b="b"/>
              <a:pathLst>
                <a:path w="2616" h="1089" extrusionOk="0">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44"/>
            <p:cNvSpPr/>
            <p:nvPr/>
          </p:nvSpPr>
          <p:spPr>
            <a:xfrm>
              <a:off x="5423955" y="1564474"/>
              <a:ext cx="148627" cy="171410"/>
            </a:xfrm>
            <a:custGeom>
              <a:avLst/>
              <a:gdLst/>
              <a:ahLst/>
              <a:cxnLst/>
              <a:rect l="l" t="t" r="r" b="b"/>
              <a:pathLst>
                <a:path w="5669" h="6538" extrusionOk="0">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44"/>
            <p:cNvSpPr/>
            <p:nvPr/>
          </p:nvSpPr>
          <p:spPr>
            <a:xfrm>
              <a:off x="5423693" y="1564474"/>
              <a:ext cx="148889" cy="171436"/>
            </a:xfrm>
            <a:custGeom>
              <a:avLst/>
              <a:gdLst/>
              <a:ahLst/>
              <a:cxnLst/>
              <a:rect l="l" t="t" r="r" b="b"/>
              <a:pathLst>
                <a:path w="5679" h="6539" extrusionOk="0">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44"/>
            <p:cNvSpPr/>
            <p:nvPr/>
          </p:nvSpPr>
          <p:spPr>
            <a:xfrm>
              <a:off x="5498308" y="1518698"/>
              <a:ext cx="149938" cy="256014"/>
            </a:xfrm>
            <a:custGeom>
              <a:avLst/>
              <a:gdLst/>
              <a:ahLst/>
              <a:cxnLst/>
              <a:rect l="l" t="t" r="r" b="b"/>
              <a:pathLst>
                <a:path w="5719" h="9765" extrusionOk="0">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44"/>
            <p:cNvSpPr/>
            <p:nvPr/>
          </p:nvSpPr>
          <p:spPr>
            <a:xfrm>
              <a:off x="5348265" y="1518698"/>
              <a:ext cx="150069" cy="256014"/>
            </a:xfrm>
            <a:custGeom>
              <a:avLst/>
              <a:gdLst/>
              <a:ahLst/>
              <a:cxnLst/>
              <a:rect l="l" t="t" r="r" b="b"/>
              <a:pathLst>
                <a:path w="5724" h="9765" extrusionOk="0">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44"/>
            <p:cNvSpPr/>
            <p:nvPr/>
          </p:nvSpPr>
          <p:spPr>
            <a:xfrm>
              <a:off x="5473480" y="1684734"/>
              <a:ext cx="49604" cy="16491"/>
            </a:xfrm>
            <a:custGeom>
              <a:avLst/>
              <a:gdLst/>
              <a:ahLst/>
              <a:cxnLst/>
              <a:rect l="l" t="t" r="r" b="b"/>
              <a:pathLst>
                <a:path w="1892" h="629" extrusionOk="0">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44"/>
            <p:cNvSpPr/>
            <p:nvPr/>
          </p:nvSpPr>
          <p:spPr>
            <a:xfrm>
              <a:off x="5458615" y="1644805"/>
              <a:ext cx="10749" cy="16386"/>
            </a:xfrm>
            <a:custGeom>
              <a:avLst/>
              <a:gdLst/>
              <a:ahLst/>
              <a:cxnLst/>
              <a:rect l="l" t="t" r="r" b="b"/>
              <a:pathLst>
                <a:path w="410" h="625" extrusionOk="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44"/>
            <p:cNvSpPr/>
            <p:nvPr/>
          </p:nvSpPr>
          <p:spPr>
            <a:xfrm>
              <a:off x="5527252" y="1644805"/>
              <a:ext cx="10671" cy="16386"/>
            </a:xfrm>
            <a:custGeom>
              <a:avLst/>
              <a:gdLst/>
              <a:ahLst/>
              <a:cxnLst/>
              <a:rect l="l" t="t" r="r" b="b"/>
              <a:pathLst>
                <a:path w="407" h="625" extrusionOk="0">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44"/>
            <p:cNvSpPr/>
            <p:nvPr/>
          </p:nvSpPr>
          <p:spPr>
            <a:xfrm>
              <a:off x="5451117" y="1627711"/>
              <a:ext cx="25667" cy="10671"/>
            </a:xfrm>
            <a:custGeom>
              <a:avLst/>
              <a:gdLst/>
              <a:ahLst/>
              <a:cxnLst/>
              <a:rect l="l" t="t" r="r" b="b"/>
              <a:pathLst>
                <a:path w="979" h="407" extrusionOk="0">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44"/>
            <p:cNvSpPr/>
            <p:nvPr/>
          </p:nvSpPr>
          <p:spPr>
            <a:xfrm>
              <a:off x="5519754" y="1627711"/>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44"/>
            <p:cNvSpPr/>
            <p:nvPr/>
          </p:nvSpPr>
          <p:spPr>
            <a:xfrm>
              <a:off x="5327187" y="1513402"/>
              <a:ext cx="342243" cy="364974"/>
            </a:xfrm>
            <a:custGeom>
              <a:avLst/>
              <a:gdLst/>
              <a:ahLst/>
              <a:cxnLst/>
              <a:rect l="l" t="t" r="r" b="b"/>
              <a:pathLst>
                <a:path w="13054" h="13921" extrusionOk="0">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6" name="Google Shape;13476;p44"/>
          <p:cNvGrpSpPr/>
          <p:nvPr/>
        </p:nvGrpSpPr>
        <p:grpSpPr>
          <a:xfrm>
            <a:off x="6693913" y="2599086"/>
            <a:ext cx="401506" cy="442932"/>
            <a:chOff x="5782978" y="1513402"/>
            <a:chExt cx="330839" cy="364974"/>
          </a:xfrm>
        </p:grpSpPr>
        <p:sp>
          <p:nvSpPr>
            <p:cNvPr id="13477" name="Google Shape;13477;p44"/>
            <p:cNvSpPr/>
            <p:nvPr/>
          </p:nvSpPr>
          <p:spPr>
            <a:xfrm>
              <a:off x="5788379" y="1695876"/>
              <a:ext cx="320011" cy="177230"/>
            </a:xfrm>
            <a:custGeom>
              <a:avLst/>
              <a:gdLst/>
              <a:ahLst/>
              <a:cxnLst/>
              <a:rect l="l" t="t" r="r" b="b"/>
              <a:pathLst>
                <a:path w="12206" h="6760" extrusionOk="0">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44"/>
            <p:cNvSpPr/>
            <p:nvPr/>
          </p:nvSpPr>
          <p:spPr>
            <a:xfrm>
              <a:off x="5896736" y="1695876"/>
              <a:ext cx="103323" cy="45750"/>
            </a:xfrm>
            <a:custGeom>
              <a:avLst/>
              <a:gdLst/>
              <a:ahLst/>
              <a:cxnLst/>
              <a:rect l="l" t="t" r="r" b="b"/>
              <a:pathLst>
                <a:path w="3941" h="1745" extrusionOk="0">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44"/>
            <p:cNvSpPr/>
            <p:nvPr/>
          </p:nvSpPr>
          <p:spPr>
            <a:xfrm>
              <a:off x="5862627" y="1518698"/>
              <a:ext cx="171515" cy="120050"/>
            </a:xfrm>
            <a:custGeom>
              <a:avLst/>
              <a:gdLst/>
              <a:ahLst/>
              <a:cxnLst/>
              <a:rect l="l" t="t" r="r" b="b"/>
              <a:pathLst>
                <a:path w="6542" h="4579" extrusionOk="0">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44"/>
            <p:cNvSpPr/>
            <p:nvPr/>
          </p:nvSpPr>
          <p:spPr>
            <a:xfrm>
              <a:off x="5851248" y="1575879"/>
              <a:ext cx="194298" cy="148706"/>
            </a:xfrm>
            <a:custGeom>
              <a:avLst/>
              <a:gdLst/>
              <a:ahLst/>
              <a:cxnLst/>
              <a:rect l="l" t="t" r="r" b="b"/>
              <a:pathLst>
                <a:path w="7411" h="5672" extrusionOk="0">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44"/>
            <p:cNvSpPr/>
            <p:nvPr/>
          </p:nvSpPr>
          <p:spPr>
            <a:xfrm>
              <a:off x="5914091" y="1518698"/>
              <a:ext cx="119971" cy="40113"/>
            </a:xfrm>
            <a:custGeom>
              <a:avLst/>
              <a:gdLst/>
              <a:ahLst/>
              <a:cxnLst/>
              <a:rect l="l" t="t" r="r" b="b"/>
              <a:pathLst>
                <a:path w="4576" h="1530" extrusionOk="0">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44"/>
            <p:cNvSpPr/>
            <p:nvPr/>
          </p:nvSpPr>
          <p:spPr>
            <a:xfrm>
              <a:off x="5856937" y="1753057"/>
              <a:ext cx="182893" cy="120050"/>
            </a:xfrm>
            <a:custGeom>
              <a:avLst/>
              <a:gdLst/>
              <a:ahLst/>
              <a:cxnLst/>
              <a:rect l="l" t="t" r="r" b="b"/>
              <a:pathLst>
                <a:path w="6976" h="4579" extrusionOk="0">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44"/>
            <p:cNvSpPr/>
            <p:nvPr/>
          </p:nvSpPr>
          <p:spPr>
            <a:xfrm>
              <a:off x="5839844" y="1827305"/>
              <a:ext cx="17120" cy="45802"/>
            </a:xfrm>
            <a:custGeom>
              <a:avLst/>
              <a:gdLst/>
              <a:ahLst/>
              <a:cxnLst/>
              <a:rect l="l" t="t" r="r" b="b"/>
              <a:pathLst>
                <a:path w="653" h="1747" extrusionOk="0">
                  <a:moveTo>
                    <a:pt x="653" y="0"/>
                  </a:moveTo>
                  <a:cubicBezTo>
                    <a:pt x="290" y="0"/>
                    <a:pt x="1" y="294"/>
                    <a:pt x="1" y="656"/>
                  </a:cubicBezTo>
                  <a:lnTo>
                    <a:pt x="1" y="1746"/>
                  </a:lnTo>
                  <a:lnTo>
                    <a:pt x="653" y="1746"/>
                  </a:lnTo>
                  <a:lnTo>
                    <a:pt x="6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44"/>
            <p:cNvSpPr/>
            <p:nvPr/>
          </p:nvSpPr>
          <p:spPr>
            <a:xfrm>
              <a:off x="6039804" y="1827305"/>
              <a:ext cx="17120" cy="45802"/>
            </a:xfrm>
            <a:custGeom>
              <a:avLst/>
              <a:gdLst/>
              <a:ahLst/>
              <a:cxnLst/>
              <a:rect l="l" t="t" r="r" b="b"/>
              <a:pathLst>
                <a:path w="653" h="1747" extrusionOk="0">
                  <a:moveTo>
                    <a:pt x="1" y="0"/>
                  </a:moveTo>
                  <a:lnTo>
                    <a:pt x="1" y="1746"/>
                  </a:lnTo>
                  <a:lnTo>
                    <a:pt x="653" y="1746"/>
                  </a:lnTo>
                  <a:lnTo>
                    <a:pt x="653" y="656"/>
                  </a:lnTo>
                  <a:cubicBezTo>
                    <a:pt x="653" y="294"/>
                    <a:pt x="360" y="0"/>
                    <a:pt x="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44"/>
            <p:cNvSpPr/>
            <p:nvPr/>
          </p:nvSpPr>
          <p:spPr>
            <a:xfrm>
              <a:off x="5850383" y="1575879"/>
              <a:ext cx="160110" cy="148653"/>
            </a:xfrm>
            <a:custGeom>
              <a:avLst/>
              <a:gdLst/>
              <a:ahLst/>
              <a:cxnLst/>
              <a:rect l="l" t="t" r="r" b="b"/>
              <a:pathLst>
                <a:path w="6107" h="5670" extrusionOk="0">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44"/>
            <p:cNvSpPr/>
            <p:nvPr/>
          </p:nvSpPr>
          <p:spPr>
            <a:xfrm>
              <a:off x="5908796" y="1627711"/>
              <a:ext cx="10644" cy="16386"/>
            </a:xfrm>
            <a:custGeom>
              <a:avLst/>
              <a:gdLst/>
              <a:ahLst/>
              <a:cxnLst/>
              <a:rect l="l" t="t" r="r" b="b"/>
              <a:pathLst>
                <a:path w="406" h="625" extrusionOk="0">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44"/>
            <p:cNvSpPr/>
            <p:nvPr/>
          </p:nvSpPr>
          <p:spPr>
            <a:xfrm>
              <a:off x="5977328" y="1627711"/>
              <a:ext cx="10671" cy="16386"/>
            </a:xfrm>
            <a:custGeom>
              <a:avLst/>
              <a:gdLst/>
              <a:ahLst/>
              <a:cxnLst/>
              <a:rect l="l" t="t" r="r" b="b"/>
              <a:pathLst>
                <a:path w="407" h="625" extrusionOk="0">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44"/>
            <p:cNvSpPr/>
            <p:nvPr/>
          </p:nvSpPr>
          <p:spPr>
            <a:xfrm>
              <a:off x="5923530" y="1667561"/>
              <a:ext cx="49630" cy="16569"/>
            </a:xfrm>
            <a:custGeom>
              <a:avLst/>
              <a:gdLst/>
              <a:ahLst/>
              <a:cxnLst/>
              <a:rect l="l" t="t" r="r" b="b"/>
              <a:pathLst>
                <a:path w="1893" h="632" extrusionOk="0">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44"/>
            <p:cNvSpPr/>
            <p:nvPr/>
          </p:nvSpPr>
          <p:spPr>
            <a:xfrm>
              <a:off x="5782978" y="1513402"/>
              <a:ext cx="330839" cy="364974"/>
            </a:xfrm>
            <a:custGeom>
              <a:avLst/>
              <a:gdLst/>
              <a:ahLst/>
              <a:cxnLst/>
              <a:rect l="l" t="t" r="r" b="b"/>
              <a:pathLst>
                <a:path w="12619" h="13921" extrusionOk="0">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44"/>
            <p:cNvSpPr/>
            <p:nvPr/>
          </p:nvSpPr>
          <p:spPr>
            <a:xfrm>
              <a:off x="5900773" y="1610486"/>
              <a:ext cx="26689" cy="13214"/>
            </a:xfrm>
            <a:custGeom>
              <a:avLst/>
              <a:gdLst/>
              <a:ahLst/>
              <a:cxnLst/>
              <a:rect l="l" t="t" r="r" b="b"/>
              <a:pathLst>
                <a:path w="1018" h="504" extrusionOk="0">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44"/>
            <p:cNvSpPr/>
            <p:nvPr/>
          </p:nvSpPr>
          <p:spPr>
            <a:xfrm>
              <a:off x="5969489" y="1610486"/>
              <a:ext cx="26532" cy="13161"/>
            </a:xfrm>
            <a:custGeom>
              <a:avLst/>
              <a:gdLst/>
              <a:ahLst/>
              <a:cxnLst/>
              <a:rect l="l" t="t" r="r" b="b"/>
              <a:pathLst>
                <a:path w="1012" h="502" extrusionOk="0">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44"/>
            <p:cNvSpPr/>
            <p:nvPr/>
          </p:nvSpPr>
          <p:spPr>
            <a:xfrm>
              <a:off x="6034508" y="1799095"/>
              <a:ext cx="10644" cy="79282"/>
            </a:xfrm>
            <a:custGeom>
              <a:avLst/>
              <a:gdLst/>
              <a:ahLst/>
              <a:cxnLst/>
              <a:rect l="l" t="t" r="r" b="b"/>
              <a:pathLst>
                <a:path w="406" h="3024" extrusionOk="0">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44"/>
          <p:cNvGrpSpPr/>
          <p:nvPr/>
        </p:nvGrpSpPr>
        <p:grpSpPr>
          <a:xfrm>
            <a:off x="5629138" y="5371127"/>
            <a:ext cx="345952" cy="442932"/>
            <a:chOff x="4905609" y="3797550"/>
            <a:chExt cx="285063" cy="364974"/>
          </a:xfrm>
        </p:grpSpPr>
        <p:sp>
          <p:nvSpPr>
            <p:cNvPr id="13494" name="Google Shape;13494;p44"/>
            <p:cNvSpPr/>
            <p:nvPr/>
          </p:nvSpPr>
          <p:spPr>
            <a:xfrm>
              <a:off x="4911115" y="4020031"/>
              <a:ext cx="274261" cy="137144"/>
            </a:xfrm>
            <a:custGeom>
              <a:avLst/>
              <a:gdLst/>
              <a:ahLst/>
              <a:cxnLst/>
              <a:rect l="l" t="t" r="r" b="b"/>
              <a:pathLst>
                <a:path w="10461" h="5231" extrusionOk="0">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44"/>
            <p:cNvSpPr/>
            <p:nvPr/>
          </p:nvSpPr>
          <p:spPr>
            <a:xfrm>
              <a:off x="4939980" y="4020031"/>
              <a:ext cx="216609" cy="130013"/>
            </a:xfrm>
            <a:custGeom>
              <a:avLst/>
              <a:gdLst/>
              <a:ahLst/>
              <a:cxnLst/>
              <a:rect l="l" t="t" r="r" b="b"/>
              <a:pathLst>
                <a:path w="8262" h="4959" extrusionOk="0">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44"/>
            <p:cNvSpPr/>
            <p:nvPr/>
          </p:nvSpPr>
          <p:spPr>
            <a:xfrm>
              <a:off x="4951096" y="4030099"/>
              <a:ext cx="194298" cy="102851"/>
            </a:xfrm>
            <a:custGeom>
              <a:avLst/>
              <a:gdLst/>
              <a:ahLst/>
              <a:cxnLst/>
              <a:rect l="l" t="t" r="r" b="b"/>
              <a:pathLst>
                <a:path w="7411" h="3923" extrusionOk="0">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44"/>
            <p:cNvSpPr/>
            <p:nvPr/>
          </p:nvSpPr>
          <p:spPr>
            <a:xfrm>
              <a:off x="4969501" y="4047193"/>
              <a:ext cx="157384" cy="65072"/>
            </a:xfrm>
            <a:custGeom>
              <a:avLst/>
              <a:gdLst/>
              <a:ahLst/>
              <a:cxnLst/>
              <a:rect l="l" t="t" r="r" b="b"/>
              <a:pathLst>
                <a:path w="6003" h="2482" extrusionOk="0">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44"/>
            <p:cNvSpPr/>
            <p:nvPr/>
          </p:nvSpPr>
          <p:spPr>
            <a:xfrm>
              <a:off x="4994303" y="4025721"/>
              <a:ext cx="107780" cy="86596"/>
            </a:xfrm>
            <a:custGeom>
              <a:avLst/>
              <a:gdLst/>
              <a:ahLst/>
              <a:cxnLst/>
              <a:rect l="l" t="t" r="r" b="b"/>
              <a:pathLst>
                <a:path w="4111" h="3303" extrusionOk="0">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44"/>
            <p:cNvSpPr/>
            <p:nvPr/>
          </p:nvSpPr>
          <p:spPr>
            <a:xfrm>
              <a:off x="5008146" y="4025721"/>
              <a:ext cx="80094" cy="34371"/>
            </a:xfrm>
            <a:custGeom>
              <a:avLst/>
              <a:gdLst/>
              <a:ahLst/>
              <a:cxnLst/>
              <a:rect l="l" t="t" r="r" b="b"/>
              <a:pathLst>
                <a:path w="3055" h="1311" extrusionOk="0">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44"/>
            <p:cNvSpPr/>
            <p:nvPr/>
          </p:nvSpPr>
          <p:spPr>
            <a:xfrm>
              <a:off x="4950231" y="3842906"/>
              <a:ext cx="195923" cy="200040"/>
            </a:xfrm>
            <a:custGeom>
              <a:avLst/>
              <a:gdLst/>
              <a:ahLst/>
              <a:cxnLst/>
              <a:rect l="l" t="t" r="r" b="b"/>
              <a:pathLst>
                <a:path w="7473" h="7630" extrusionOk="0">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44"/>
            <p:cNvSpPr/>
            <p:nvPr/>
          </p:nvSpPr>
          <p:spPr>
            <a:xfrm>
              <a:off x="5031610" y="3802898"/>
              <a:ext cx="33060" cy="67851"/>
            </a:xfrm>
            <a:custGeom>
              <a:avLst/>
              <a:gdLst/>
              <a:ahLst/>
              <a:cxnLst/>
              <a:rect l="l" t="t" r="r" b="b"/>
              <a:pathLst>
                <a:path w="1261" h="2588" extrusionOk="0">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44"/>
            <p:cNvSpPr/>
            <p:nvPr/>
          </p:nvSpPr>
          <p:spPr>
            <a:xfrm>
              <a:off x="5031715" y="3802977"/>
              <a:ext cx="16543" cy="67903"/>
            </a:xfrm>
            <a:custGeom>
              <a:avLst/>
              <a:gdLst/>
              <a:ahLst/>
              <a:cxnLst/>
              <a:rect l="l" t="t" r="r" b="b"/>
              <a:pathLst>
                <a:path w="631" h="2590" extrusionOk="0">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44"/>
            <p:cNvSpPr/>
            <p:nvPr/>
          </p:nvSpPr>
          <p:spPr>
            <a:xfrm>
              <a:off x="4950231" y="3879217"/>
              <a:ext cx="112368" cy="163728"/>
            </a:xfrm>
            <a:custGeom>
              <a:avLst/>
              <a:gdLst/>
              <a:ahLst/>
              <a:cxnLst/>
              <a:rect l="l" t="t" r="r" b="b"/>
              <a:pathLst>
                <a:path w="4286" h="6245" extrusionOk="0">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44"/>
            <p:cNvSpPr/>
            <p:nvPr/>
          </p:nvSpPr>
          <p:spPr>
            <a:xfrm>
              <a:off x="4905609" y="3797550"/>
              <a:ext cx="285063" cy="364974"/>
            </a:xfrm>
            <a:custGeom>
              <a:avLst/>
              <a:gdLst/>
              <a:ahLst/>
              <a:cxnLst/>
              <a:rect l="l" t="t" r="r" b="b"/>
              <a:pathLst>
                <a:path w="10873" h="13921" extrusionOk="0">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44"/>
            <p:cNvSpPr/>
            <p:nvPr/>
          </p:nvSpPr>
          <p:spPr>
            <a:xfrm>
              <a:off x="5008539" y="3948064"/>
              <a:ext cx="10749" cy="16386"/>
            </a:xfrm>
            <a:custGeom>
              <a:avLst/>
              <a:gdLst/>
              <a:ahLst/>
              <a:cxnLst/>
              <a:rect l="l" t="t" r="r" b="b"/>
              <a:pathLst>
                <a:path w="410" h="625"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44"/>
            <p:cNvSpPr/>
            <p:nvPr/>
          </p:nvSpPr>
          <p:spPr>
            <a:xfrm>
              <a:off x="5077098" y="3948064"/>
              <a:ext cx="10749" cy="16386"/>
            </a:xfrm>
            <a:custGeom>
              <a:avLst/>
              <a:gdLst/>
              <a:ahLst/>
              <a:cxnLst/>
              <a:rect l="l" t="t" r="r" b="b"/>
              <a:pathLst>
                <a:path w="410" h="625" extrusionOk="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44"/>
            <p:cNvSpPr/>
            <p:nvPr/>
          </p:nvSpPr>
          <p:spPr>
            <a:xfrm>
              <a:off x="5023378" y="3987941"/>
              <a:ext cx="49656" cy="16543"/>
            </a:xfrm>
            <a:custGeom>
              <a:avLst/>
              <a:gdLst/>
              <a:ahLst/>
              <a:cxnLst/>
              <a:rect l="l" t="t" r="r" b="b"/>
              <a:pathLst>
                <a:path w="1894" h="631" extrusionOk="0">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44"/>
            <p:cNvSpPr/>
            <p:nvPr/>
          </p:nvSpPr>
          <p:spPr>
            <a:xfrm>
              <a:off x="5000359" y="3930839"/>
              <a:ext cx="32798" cy="16543"/>
            </a:xfrm>
            <a:custGeom>
              <a:avLst/>
              <a:gdLst/>
              <a:ahLst/>
              <a:cxnLst/>
              <a:rect l="l" t="t" r="r" b="b"/>
              <a:pathLst>
                <a:path w="1251" h="631" extrusionOk="0">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44"/>
            <p:cNvSpPr/>
            <p:nvPr/>
          </p:nvSpPr>
          <p:spPr>
            <a:xfrm>
              <a:off x="5063622" y="3930839"/>
              <a:ext cx="32405" cy="16491"/>
            </a:xfrm>
            <a:custGeom>
              <a:avLst/>
              <a:gdLst/>
              <a:ahLst/>
              <a:cxnLst/>
              <a:rect l="l" t="t" r="r" b="b"/>
              <a:pathLst>
                <a:path w="1236" h="629" extrusionOk="0">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0" name="Google Shape;13510;p44"/>
          <p:cNvGrpSpPr/>
          <p:nvPr/>
        </p:nvGrpSpPr>
        <p:grpSpPr>
          <a:xfrm>
            <a:off x="9452718" y="2599022"/>
            <a:ext cx="346080" cy="442996"/>
            <a:chOff x="8056219" y="1513350"/>
            <a:chExt cx="285168" cy="365026"/>
          </a:xfrm>
        </p:grpSpPr>
        <p:sp>
          <p:nvSpPr>
            <p:cNvPr id="13511" name="Google Shape;13511;p44"/>
            <p:cNvSpPr/>
            <p:nvPr/>
          </p:nvSpPr>
          <p:spPr>
            <a:xfrm>
              <a:off x="8061541" y="1712970"/>
              <a:ext cx="274340" cy="160136"/>
            </a:xfrm>
            <a:custGeom>
              <a:avLst/>
              <a:gdLst/>
              <a:ahLst/>
              <a:cxnLst/>
              <a:rect l="l" t="t" r="r" b="b"/>
              <a:pathLst>
                <a:path w="10464" h="6108" extrusionOk="0">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44"/>
            <p:cNvSpPr/>
            <p:nvPr/>
          </p:nvSpPr>
          <p:spPr>
            <a:xfrm>
              <a:off x="8158781" y="1712970"/>
              <a:ext cx="80068" cy="62896"/>
            </a:xfrm>
            <a:custGeom>
              <a:avLst/>
              <a:gdLst/>
              <a:ahLst/>
              <a:cxnLst/>
              <a:rect l="l" t="t" r="r" b="b"/>
              <a:pathLst>
                <a:path w="3054" h="2399" extrusionOk="0">
                  <a:moveTo>
                    <a:pt x="0" y="1"/>
                  </a:moveTo>
                  <a:lnTo>
                    <a:pt x="0" y="2398"/>
                  </a:lnTo>
                  <a:lnTo>
                    <a:pt x="3053" y="2398"/>
                  </a:lnTo>
                  <a:lnTo>
                    <a:pt x="305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44"/>
            <p:cNvSpPr/>
            <p:nvPr/>
          </p:nvSpPr>
          <p:spPr>
            <a:xfrm>
              <a:off x="8095912" y="1838683"/>
              <a:ext cx="17225" cy="34319"/>
            </a:xfrm>
            <a:custGeom>
              <a:avLst/>
              <a:gdLst/>
              <a:ahLst/>
              <a:cxnLst/>
              <a:rect l="l" t="t" r="r" b="b"/>
              <a:pathLst>
                <a:path w="657" h="1309" extrusionOk="0">
                  <a:moveTo>
                    <a:pt x="1" y="1"/>
                  </a:moveTo>
                  <a:lnTo>
                    <a:pt x="1" y="1308"/>
                  </a:lnTo>
                  <a:lnTo>
                    <a:pt x="656" y="1308"/>
                  </a:lnTo>
                  <a:lnTo>
                    <a:pt x="65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44"/>
            <p:cNvSpPr/>
            <p:nvPr/>
          </p:nvSpPr>
          <p:spPr>
            <a:xfrm>
              <a:off x="8284494" y="1838683"/>
              <a:ext cx="17199" cy="34319"/>
            </a:xfrm>
            <a:custGeom>
              <a:avLst/>
              <a:gdLst/>
              <a:ahLst/>
              <a:cxnLst/>
              <a:rect l="l" t="t" r="r" b="b"/>
              <a:pathLst>
                <a:path w="656" h="1309" extrusionOk="0">
                  <a:moveTo>
                    <a:pt x="0" y="1"/>
                  </a:moveTo>
                  <a:lnTo>
                    <a:pt x="0" y="1308"/>
                  </a:lnTo>
                  <a:lnTo>
                    <a:pt x="656" y="1308"/>
                  </a:lnTo>
                  <a:lnTo>
                    <a:pt x="65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44"/>
            <p:cNvSpPr/>
            <p:nvPr/>
          </p:nvSpPr>
          <p:spPr>
            <a:xfrm>
              <a:off x="8061646" y="1762547"/>
              <a:ext cx="274340" cy="110559"/>
            </a:xfrm>
            <a:custGeom>
              <a:avLst/>
              <a:gdLst/>
              <a:ahLst/>
              <a:cxnLst/>
              <a:rect l="l" t="t" r="r" b="b"/>
              <a:pathLst>
                <a:path w="10464" h="4217" extrusionOk="0">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44"/>
            <p:cNvSpPr/>
            <p:nvPr/>
          </p:nvSpPr>
          <p:spPr>
            <a:xfrm>
              <a:off x="8187358" y="1770150"/>
              <a:ext cx="22914" cy="62870"/>
            </a:xfrm>
            <a:custGeom>
              <a:avLst/>
              <a:gdLst/>
              <a:ahLst/>
              <a:cxnLst/>
              <a:rect l="l" t="t" r="r" b="b"/>
              <a:pathLst>
                <a:path w="874" h="2398" extrusionOk="0">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44"/>
            <p:cNvSpPr/>
            <p:nvPr/>
          </p:nvSpPr>
          <p:spPr>
            <a:xfrm>
              <a:off x="8095912" y="1518698"/>
              <a:ext cx="205781" cy="137249"/>
            </a:xfrm>
            <a:custGeom>
              <a:avLst/>
              <a:gdLst/>
              <a:ahLst/>
              <a:cxnLst/>
              <a:rect l="l" t="t" r="r" b="b"/>
              <a:pathLst>
                <a:path w="7849" h="5235" extrusionOk="0">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44"/>
            <p:cNvSpPr/>
            <p:nvPr/>
          </p:nvSpPr>
          <p:spPr>
            <a:xfrm>
              <a:off x="8095912" y="1531519"/>
              <a:ext cx="191073" cy="124323"/>
            </a:xfrm>
            <a:custGeom>
              <a:avLst/>
              <a:gdLst/>
              <a:ahLst/>
              <a:cxnLst/>
              <a:rect l="l" t="t" r="r" b="b"/>
              <a:pathLst>
                <a:path w="7288" h="4742" extrusionOk="0">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44"/>
            <p:cNvSpPr/>
            <p:nvPr/>
          </p:nvSpPr>
          <p:spPr>
            <a:xfrm>
              <a:off x="8100867" y="1593051"/>
              <a:ext cx="195897" cy="142938"/>
            </a:xfrm>
            <a:custGeom>
              <a:avLst/>
              <a:gdLst/>
              <a:ahLst/>
              <a:cxnLst/>
              <a:rect l="l" t="t" r="r" b="b"/>
              <a:pathLst>
                <a:path w="7472" h="5452" extrusionOk="0">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44"/>
            <p:cNvSpPr/>
            <p:nvPr/>
          </p:nvSpPr>
          <p:spPr>
            <a:xfrm>
              <a:off x="8100867" y="1593051"/>
              <a:ext cx="165328" cy="142964"/>
            </a:xfrm>
            <a:custGeom>
              <a:avLst/>
              <a:gdLst/>
              <a:ahLst/>
              <a:cxnLst/>
              <a:rect l="l" t="t" r="r" b="b"/>
              <a:pathLst>
                <a:path w="6306" h="5453" extrusionOk="0">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44"/>
            <p:cNvSpPr/>
            <p:nvPr/>
          </p:nvSpPr>
          <p:spPr>
            <a:xfrm>
              <a:off x="8136470" y="1743776"/>
              <a:ext cx="62293" cy="57547"/>
            </a:xfrm>
            <a:custGeom>
              <a:avLst/>
              <a:gdLst/>
              <a:ahLst/>
              <a:cxnLst/>
              <a:rect l="l" t="t" r="r" b="b"/>
              <a:pathLst>
                <a:path w="2376" h="2195" extrusionOk="0">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44"/>
            <p:cNvSpPr/>
            <p:nvPr/>
          </p:nvSpPr>
          <p:spPr>
            <a:xfrm>
              <a:off x="8198763" y="1743776"/>
              <a:ext cx="62398" cy="57547"/>
            </a:xfrm>
            <a:custGeom>
              <a:avLst/>
              <a:gdLst/>
              <a:ahLst/>
              <a:cxnLst/>
              <a:rect l="l" t="t" r="r" b="b"/>
              <a:pathLst>
                <a:path w="2380" h="2195" extrusionOk="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44"/>
            <p:cNvSpPr/>
            <p:nvPr/>
          </p:nvSpPr>
          <p:spPr>
            <a:xfrm>
              <a:off x="8159253" y="1639115"/>
              <a:ext cx="10644" cy="16360"/>
            </a:xfrm>
            <a:custGeom>
              <a:avLst/>
              <a:gdLst/>
              <a:ahLst/>
              <a:cxnLst/>
              <a:rect l="l" t="t" r="r" b="b"/>
              <a:pathLst>
                <a:path w="406" h="624" extrusionOk="0">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44"/>
            <p:cNvSpPr/>
            <p:nvPr/>
          </p:nvSpPr>
          <p:spPr>
            <a:xfrm>
              <a:off x="8227812" y="1639089"/>
              <a:ext cx="10644" cy="16465"/>
            </a:xfrm>
            <a:custGeom>
              <a:avLst/>
              <a:gdLst/>
              <a:ahLst/>
              <a:cxnLst/>
              <a:rect l="l" t="t" r="r" b="b"/>
              <a:pathLst>
                <a:path w="406" h="628" extrusionOk="0">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44"/>
            <p:cNvSpPr/>
            <p:nvPr/>
          </p:nvSpPr>
          <p:spPr>
            <a:xfrm>
              <a:off x="8174014" y="1679045"/>
              <a:ext cx="49604" cy="16491"/>
            </a:xfrm>
            <a:custGeom>
              <a:avLst/>
              <a:gdLst/>
              <a:ahLst/>
              <a:cxnLst/>
              <a:rect l="l" t="t" r="r" b="b"/>
              <a:pathLst>
                <a:path w="1892" h="629" extrusionOk="0">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44"/>
            <p:cNvSpPr/>
            <p:nvPr/>
          </p:nvSpPr>
          <p:spPr>
            <a:xfrm>
              <a:off x="8056219" y="1513350"/>
              <a:ext cx="285168" cy="365026"/>
            </a:xfrm>
            <a:custGeom>
              <a:avLst/>
              <a:gdLst/>
              <a:ahLst/>
              <a:cxnLst/>
              <a:rect l="l" t="t" r="r" b="b"/>
              <a:pathLst>
                <a:path w="10877" h="13923" extrusionOk="0">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7" name="Google Shape;13527;p44"/>
          <p:cNvGrpSpPr/>
          <p:nvPr/>
        </p:nvGrpSpPr>
        <p:grpSpPr>
          <a:xfrm>
            <a:off x="7240125" y="2599086"/>
            <a:ext cx="401506" cy="442932"/>
            <a:chOff x="6233054" y="1513402"/>
            <a:chExt cx="330839" cy="364974"/>
          </a:xfrm>
        </p:grpSpPr>
        <p:sp>
          <p:nvSpPr>
            <p:cNvPr id="13528" name="Google Shape;13528;p44"/>
            <p:cNvSpPr/>
            <p:nvPr/>
          </p:nvSpPr>
          <p:spPr>
            <a:xfrm>
              <a:off x="6261342" y="1707281"/>
              <a:ext cx="274340" cy="165826"/>
            </a:xfrm>
            <a:custGeom>
              <a:avLst/>
              <a:gdLst/>
              <a:ahLst/>
              <a:cxnLst/>
              <a:rect l="l" t="t" r="r" b="b"/>
              <a:pathLst>
                <a:path w="10464" h="6325" extrusionOk="0">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44"/>
            <p:cNvSpPr/>
            <p:nvPr/>
          </p:nvSpPr>
          <p:spPr>
            <a:xfrm>
              <a:off x="6238454" y="1724480"/>
              <a:ext cx="320011" cy="97162"/>
            </a:xfrm>
            <a:custGeom>
              <a:avLst/>
              <a:gdLst/>
              <a:ahLst/>
              <a:cxnLst/>
              <a:rect l="l" t="t" r="r" b="b"/>
              <a:pathLst>
                <a:path w="12206" h="3706" extrusionOk="0">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44"/>
            <p:cNvSpPr/>
            <p:nvPr/>
          </p:nvSpPr>
          <p:spPr>
            <a:xfrm>
              <a:off x="6307013" y="1739948"/>
              <a:ext cx="182893" cy="133159"/>
            </a:xfrm>
            <a:custGeom>
              <a:avLst/>
              <a:gdLst/>
              <a:ahLst/>
              <a:cxnLst/>
              <a:rect l="l" t="t" r="r" b="b"/>
              <a:pathLst>
                <a:path w="6976" h="5079" extrusionOk="0">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44"/>
            <p:cNvSpPr/>
            <p:nvPr/>
          </p:nvSpPr>
          <p:spPr>
            <a:xfrm>
              <a:off x="6358478" y="1707281"/>
              <a:ext cx="79963" cy="28656"/>
            </a:xfrm>
            <a:custGeom>
              <a:avLst/>
              <a:gdLst/>
              <a:ahLst/>
              <a:cxnLst/>
              <a:rect l="l" t="t" r="r" b="b"/>
              <a:pathLst>
                <a:path w="3050" h="1093" extrusionOk="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44"/>
            <p:cNvSpPr/>
            <p:nvPr/>
          </p:nvSpPr>
          <p:spPr>
            <a:xfrm>
              <a:off x="6312702" y="1518698"/>
              <a:ext cx="171515" cy="85784"/>
            </a:xfrm>
            <a:custGeom>
              <a:avLst/>
              <a:gdLst/>
              <a:ahLst/>
              <a:cxnLst/>
              <a:rect l="l" t="t" r="r" b="b"/>
              <a:pathLst>
                <a:path w="6542" h="3272" extrusionOk="0">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44"/>
            <p:cNvSpPr/>
            <p:nvPr/>
          </p:nvSpPr>
          <p:spPr>
            <a:xfrm>
              <a:off x="6375572" y="1518698"/>
              <a:ext cx="45802" cy="85784"/>
            </a:xfrm>
            <a:custGeom>
              <a:avLst/>
              <a:gdLst/>
              <a:ahLst/>
              <a:cxnLst/>
              <a:rect l="l" t="t" r="r" b="b"/>
              <a:pathLst>
                <a:path w="1747" h="3272" extrusionOk="0">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44"/>
            <p:cNvSpPr/>
            <p:nvPr/>
          </p:nvSpPr>
          <p:spPr>
            <a:xfrm>
              <a:off x="6312702" y="1518803"/>
              <a:ext cx="171515" cy="85679"/>
            </a:xfrm>
            <a:custGeom>
              <a:avLst/>
              <a:gdLst/>
              <a:ahLst/>
              <a:cxnLst/>
              <a:rect l="l" t="t" r="r" b="b"/>
              <a:pathLst>
                <a:path w="6542" h="3268" extrusionOk="0">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44"/>
            <p:cNvSpPr/>
            <p:nvPr/>
          </p:nvSpPr>
          <p:spPr>
            <a:xfrm>
              <a:off x="6352684" y="1827305"/>
              <a:ext cx="91473" cy="45802"/>
            </a:xfrm>
            <a:custGeom>
              <a:avLst/>
              <a:gdLst/>
              <a:ahLst/>
              <a:cxnLst/>
              <a:rect l="l" t="t" r="r" b="b"/>
              <a:pathLst>
                <a:path w="3489" h="1747" extrusionOk="0">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44"/>
            <p:cNvSpPr/>
            <p:nvPr/>
          </p:nvSpPr>
          <p:spPr>
            <a:xfrm>
              <a:off x="6375572" y="1518698"/>
              <a:ext cx="23098" cy="26139"/>
            </a:xfrm>
            <a:custGeom>
              <a:avLst/>
              <a:gdLst/>
              <a:ahLst/>
              <a:cxnLst/>
              <a:rect l="l" t="t" r="r" b="b"/>
              <a:pathLst>
                <a:path w="881" h="997" extrusionOk="0">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44"/>
            <p:cNvSpPr/>
            <p:nvPr/>
          </p:nvSpPr>
          <p:spPr>
            <a:xfrm>
              <a:off x="6375572" y="1587178"/>
              <a:ext cx="45697" cy="17304"/>
            </a:xfrm>
            <a:custGeom>
              <a:avLst/>
              <a:gdLst/>
              <a:ahLst/>
              <a:cxnLst/>
              <a:rect l="l" t="t" r="r" b="b"/>
              <a:pathLst>
                <a:path w="1743" h="660" extrusionOk="0">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44"/>
            <p:cNvSpPr/>
            <p:nvPr/>
          </p:nvSpPr>
          <p:spPr>
            <a:xfrm>
              <a:off x="6289814" y="1793012"/>
              <a:ext cx="17120" cy="28630"/>
            </a:xfrm>
            <a:custGeom>
              <a:avLst/>
              <a:gdLst/>
              <a:ahLst/>
              <a:cxnLst/>
              <a:rect l="l" t="t" r="r" b="b"/>
              <a:pathLst>
                <a:path w="653" h="1092" extrusionOk="0">
                  <a:moveTo>
                    <a:pt x="653" y="1"/>
                  </a:moveTo>
                  <a:cubicBezTo>
                    <a:pt x="294" y="1"/>
                    <a:pt x="1" y="291"/>
                    <a:pt x="1" y="653"/>
                  </a:cubicBezTo>
                  <a:lnTo>
                    <a:pt x="1" y="1091"/>
                  </a:lnTo>
                  <a:lnTo>
                    <a:pt x="653" y="1091"/>
                  </a:lnTo>
                  <a:lnTo>
                    <a:pt x="65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44"/>
            <p:cNvSpPr/>
            <p:nvPr/>
          </p:nvSpPr>
          <p:spPr>
            <a:xfrm>
              <a:off x="6261342" y="1821615"/>
              <a:ext cx="45697" cy="51491"/>
            </a:xfrm>
            <a:custGeom>
              <a:avLst/>
              <a:gdLst/>
              <a:ahLst/>
              <a:cxnLst/>
              <a:rect l="l" t="t" r="r" b="b"/>
              <a:pathLst>
                <a:path w="1743" h="1964" extrusionOk="0">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44"/>
            <p:cNvSpPr/>
            <p:nvPr/>
          </p:nvSpPr>
          <p:spPr>
            <a:xfrm>
              <a:off x="6489880" y="1793012"/>
              <a:ext cx="17225" cy="28630"/>
            </a:xfrm>
            <a:custGeom>
              <a:avLst/>
              <a:gdLst/>
              <a:ahLst/>
              <a:cxnLst/>
              <a:rect l="l" t="t" r="r" b="b"/>
              <a:pathLst>
                <a:path w="657" h="1092" extrusionOk="0">
                  <a:moveTo>
                    <a:pt x="1" y="1"/>
                  </a:moveTo>
                  <a:lnTo>
                    <a:pt x="1" y="1091"/>
                  </a:lnTo>
                  <a:lnTo>
                    <a:pt x="656" y="1091"/>
                  </a:lnTo>
                  <a:lnTo>
                    <a:pt x="656" y="653"/>
                  </a:lnTo>
                  <a:cubicBezTo>
                    <a:pt x="653" y="291"/>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44"/>
            <p:cNvSpPr/>
            <p:nvPr/>
          </p:nvSpPr>
          <p:spPr>
            <a:xfrm>
              <a:off x="6489880" y="1821615"/>
              <a:ext cx="45697" cy="51491"/>
            </a:xfrm>
            <a:custGeom>
              <a:avLst/>
              <a:gdLst/>
              <a:ahLst/>
              <a:cxnLst/>
              <a:rect l="l" t="t" r="r" b="b"/>
              <a:pathLst>
                <a:path w="1743" h="1964" extrusionOk="0">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44"/>
            <p:cNvSpPr/>
            <p:nvPr/>
          </p:nvSpPr>
          <p:spPr>
            <a:xfrm>
              <a:off x="6369883" y="1844477"/>
              <a:ext cx="57180" cy="28630"/>
            </a:xfrm>
            <a:custGeom>
              <a:avLst/>
              <a:gdLst/>
              <a:ahLst/>
              <a:cxnLst/>
              <a:rect l="l" t="t" r="r" b="b"/>
              <a:pathLst>
                <a:path w="2181" h="1092" extrusionOk="0">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44"/>
            <p:cNvSpPr/>
            <p:nvPr/>
          </p:nvSpPr>
          <p:spPr>
            <a:xfrm>
              <a:off x="6324212" y="1604456"/>
              <a:ext cx="148522" cy="114335"/>
            </a:xfrm>
            <a:custGeom>
              <a:avLst/>
              <a:gdLst/>
              <a:ahLst/>
              <a:cxnLst/>
              <a:rect l="l" t="t" r="r" b="b"/>
              <a:pathLst>
                <a:path w="5665" h="4361" extrusionOk="0">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44"/>
            <p:cNvSpPr/>
            <p:nvPr/>
          </p:nvSpPr>
          <p:spPr>
            <a:xfrm>
              <a:off x="6323845" y="1604456"/>
              <a:ext cx="131795" cy="114282"/>
            </a:xfrm>
            <a:custGeom>
              <a:avLst/>
              <a:gdLst/>
              <a:ahLst/>
              <a:cxnLst/>
              <a:rect l="l" t="t" r="r" b="b"/>
              <a:pathLst>
                <a:path w="5027" h="4359" extrusionOk="0">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44"/>
            <p:cNvSpPr/>
            <p:nvPr/>
          </p:nvSpPr>
          <p:spPr>
            <a:xfrm>
              <a:off x="6361598" y="1621995"/>
              <a:ext cx="10775" cy="16386"/>
            </a:xfrm>
            <a:custGeom>
              <a:avLst/>
              <a:gdLst/>
              <a:ahLst/>
              <a:cxnLst/>
              <a:rect l="l" t="t" r="r" b="b"/>
              <a:pathLst>
                <a:path w="411" h="625" extrusionOk="0">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44"/>
            <p:cNvSpPr/>
            <p:nvPr/>
          </p:nvSpPr>
          <p:spPr>
            <a:xfrm>
              <a:off x="6424572" y="1621995"/>
              <a:ext cx="10644" cy="16386"/>
            </a:xfrm>
            <a:custGeom>
              <a:avLst/>
              <a:gdLst/>
              <a:ahLst/>
              <a:cxnLst/>
              <a:rect l="l" t="t" r="r" b="b"/>
              <a:pathLst>
                <a:path w="406" h="625" extrusionOk="0">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44"/>
            <p:cNvSpPr/>
            <p:nvPr/>
          </p:nvSpPr>
          <p:spPr>
            <a:xfrm>
              <a:off x="6379924" y="1667692"/>
              <a:ext cx="37072" cy="10749"/>
            </a:xfrm>
            <a:custGeom>
              <a:avLst/>
              <a:gdLst/>
              <a:ahLst/>
              <a:cxnLst/>
              <a:rect l="l" t="t" r="r" b="b"/>
              <a:pathLst>
                <a:path w="1414" h="410" extrusionOk="0">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44"/>
            <p:cNvSpPr/>
            <p:nvPr/>
          </p:nvSpPr>
          <p:spPr>
            <a:xfrm>
              <a:off x="6233054" y="1513402"/>
              <a:ext cx="330839" cy="364974"/>
            </a:xfrm>
            <a:custGeom>
              <a:avLst/>
              <a:gdLst/>
              <a:ahLst/>
              <a:cxnLst/>
              <a:rect l="l" t="t" r="r" b="b"/>
              <a:pathLst>
                <a:path w="12619" h="13921" extrusionOk="0">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44"/>
            <p:cNvSpPr/>
            <p:nvPr/>
          </p:nvSpPr>
          <p:spPr>
            <a:xfrm>
              <a:off x="6347362" y="1821982"/>
              <a:ext cx="102117" cy="56394"/>
            </a:xfrm>
            <a:custGeom>
              <a:avLst/>
              <a:gdLst/>
              <a:ahLst/>
              <a:cxnLst/>
              <a:rect l="l" t="t" r="r" b="b"/>
              <a:pathLst>
                <a:path w="3895" h="2151" extrusionOk="0">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0" name="Google Shape;13550;p44"/>
          <p:cNvGrpSpPr/>
          <p:nvPr/>
        </p:nvGrpSpPr>
        <p:grpSpPr>
          <a:xfrm>
            <a:off x="6721689" y="5371032"/>
            <a:ext cx="346080" cy="443314"/>
            <a:chOff x="5805866" y="3797471"/>
            <a:chExt cx="285168" cy="365288"/>
          </a:xfrm>
        </p:grpSpPr>
        <p:sp>
          <p:nvSpPr>
            <p:cNvPr id="13551" name="Google Shape;13551;p44"/>
            <p:cNvSpPr/>
            <p:nvPr/>
          </p:nvSpPr>
          <p:spPr>
            <a:xfrm>
              <a:off x="5811266" y="4039406"/>
              <a:ext cx="274261" cy="117769"/>
            </a:xfrm>
            <a:custGeom>
              <a:avLst/>
              <a:gdLst/>
              <a:ahLst/>
              <a:cxnLst/>
              <a:rect l="l" t="t" r="r" b="b"/>
              <a:pathLst>
                <a:path w="10461" h="4492" extrusionOk="0">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44"/>
            <p:cNvSpPr/>
            <p:nvPr/>
          </p:nvSpPr>
          <p:spPr>
            <a:xfrm>
              <a:off x="5908402" y="4042919"/>
              <a:ext cx="79963" cy="114256"/>
            </a:xfrm>
            <a:custGeom>
              <a:avLst/>
              <a:gdLst/>
              <a:ahLst/>
              <a:cxnLst/>
              <a:rect l="l" t="t" r="r" b="b"/>
              <a:pathLst>
                <a:path w="3050" h="4358" extrusionOk="0">
                  <a:moveTo>
                    <a:pt x="1" y="0"/>
                  </a:moveTo>
                  <a:lnTo>
                    <a:pt x="435" y="4357"/>
                  </a:lnTo>
                  <a:lnTo>
                    <a:pt x="2615" y="4357"/>
                  </a:lnTo>
                  <a:lnTo>
                    <a:pt x="3050"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44"/>
            <p:cNvSpPr/>
            <p:nvPr/>
          </p:nvSpPr>
          <p:spPr>
            <a:xfrm>
              <a:off x="5908297" y="4042919"/>
              <a:ext cx="80068" cy="40008"/>
            </a:xfrm>
            <a:custGeom>
              <a:avLst/>
              <a:gdLst/>
              <a:ahLst/>
              <a:cxnLst/>
              <a:rect l="l" t="t" r="r" b="b"/>
              <a:pathLst>
                <a:path w="3054" h="1526" extrusionOk="0">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44"/>
            <p:cNvSpPr/>
            <p:nvPr/>
          </p:nvSpPr>
          <p:spPr>
            <a:xfrm>
              <a:off x="5908402" y="3985765"/>
              <a:ext cx="79963" cy="80068"/>
            </a:xfrm>
            <a:custGeom>
              <a:avLst/>
              <a:gdLst/>
              <a:ahLst/>
              <a:cxnLst/>
              <a:rect l="l" t="t" r="r" b="b"/>
              <a:pathLst>
                <a:path w="3050" h="3054" extrusionOk="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44"/>
            <p:cNvSpPr/>
            <p:nvPr/>
          </p:nvSpPr>
          <p:spPr>
            <a:xfrm>
              <a:off x="5908402" y="3985765"/>
              <a:ext cx="79963" cy="40034"/>
            </a:xfrm>
            <a:custGeom>
              <a:avLst/>
              <a:gdLst/>
              <a:ahLst/>
              <a:cxnLst/>
              <a:rect l="l" t="t" r="r" b="b"/>
              <a:pathLst>
                <a:path w="3050" h="1527" extrusionOk="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44"/>
            <p:cNvSpPr/>
            <p:nvPr/>
          </p:nvSpPr>
          <p:spPr>
            <a:xfrm>
              <a:off x="5851248" y="3854337"/>
              <a:ext cx="194298" cy="154421"/>
            </a:xfrm>
            <a:custGeom>
              <a:avLst/>
              <a:gdLst/>
              <a:ahLst/>
              <a:cxnLst/>
              <a:rect l="l" t="t" r="r" b="b"/>
              <a:pathLst>
                <a:path w="7411" h="5890" extrusionOk="0">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44"/>
            <p:cNvSpPr/>
            <p:nvPr/>
          </p:nvSpPr>
          <p:spPr>
            <a:xfrm>
              <a:off x="5849334" y="3854337"/>
              <a:ext cx="167163" cy="154369"/>
            </a:xfrm>
            <a:custGeom>
              <a:avLst/>
              <a:gdLst/>
              <a:ahLst/>
              <a:cxnLst/>
              <a:rect l="l" t="t" r="r" b="b"/>
              <a:pathLst>
                <a:path w="6376" h="5888" extrusionOk="0">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44"/>
            <p:cNvSpPr/>
            <p:nvPr/>
          </p:nvSpPr>
          <p:spPr>
            <a:xfrm>
              <a:off x="5862627" y="3831423"/>
              <a:ext cx="40008" cy="82952"/>
            </a:xfrm>
            <a:custGeom>
              <a:avLst/>
              <a:gdLst/>
              <a:ahLst/>
              <a:cxnLst/>
              <a:rect l="l" t="t" r="r" b="b"/>
              <a:pathLst>
                <a:path w="1526" h="3164" extrusionOk="0">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44"/>
            <p:cNvSpPr/>
            <p:nvPr/>
          </p:nvSpPr>
          <p:spPr>
            <a:xfrm>
              <a:off x="5948384" y="4020031"/>
              <a:ext cx="72858" cy="137144"/>
            </a:xfrm>
            <a:custGeom>
              <a:avLst/>
              <a:gdLst/>
              <a:ahLst/>
              <a:cxnLst/>
              <a:rect l="l" t="t" r="r" b="b"/>
              <a:pathLst>
                <a:path w="2779" h="5231" extrusionOk="0">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44"/>
            <p:cNvSpPr/>
            <p:nvPr/>
          </p:nvSpPr>
          <p:spPr>
            <a:xfrm>
              <a:off x="5994055" y="3814329"/>
              <a:ext cx="40087" cy="100046"/>
            </a:xfrm>
            <a:custGeom>
              <a:avLst/>
              <a:gdLst/>
              <a:ahLst/>
              <a:cxnLst/>
              <a:rect l="l" t="t" r="r" b="b"/>
              <a:pathLst>
                <a:path w="1529" h="3816" extrusionOk="0">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44"/>
            <p:cNvSpPr/>
            <p:nvPr/>
          </p:nvSpPr>
          <p:spPr>
            <a:xfrm>
              <a:off x="5875657" y="4020031"/>
              <a:ext cx="72754" cy="137144"/>
            </a:xfrm>
            <a:custGeom>
              <a:avLst/>
              <a:gdLst/>
              <a:ahLst/>
              <a:cxnLst/>
              <a:rect l="l" t="t" r="r" b="b"/>
              <a:pathLst>
                <a:path w="2775" h="5231" extrusionOk="0">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44"/>
            <p:cNvSpPr/>
            <p:nvPr/>
          </p:nvSpPr>
          <p:spPr>
            <a:xfrm>
              <a:off x="5862259" y="3802977"/>
              <a:ext cx="145114" cy="62476"/>
            </a:xfrm>
            <a:custGeom>
              <a:avLst/>
              <a:gdLst/>
              <a:ahLst/>
              <a:cxnLst/>
              <a:rect l="l" t="t" r="r" b="b"/>
              <a:pathLst>
                <a:path w="5535" h="2383" extrusionOk="0">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44"/>
            <p:cNvSpPr/>
            <p:nvPr/>
          </p:nvSpPr>
          <p:spPr>
            <a:xfrm>
              <a:off x="5839765" y="4122856"/>
              <a:ext cx="57180" cy="34319"/>
            </a:xfrm>
            <a:custGeom>
              <a:avLst/>
              <a:gdLst/>
              <a:ahLst/>
              <a:cxnLst/>
              <a:rect l="l" t="t" r="r" b="b"/>
              <a:pathLst>
                <a:path w="2181" h="1309" extrusionOk="0">
                  <a:moveTo>
                    <a:pt x="0" y="1"/>
                  </a:moveTo>
                  <a:lnTo>
                    <a:pt x="0" y="1308"/>
                  </a:lnTo>
                  <a:lnTo>
                    <a:pt x="2180" y="1308"/>
                  </a:lnTo>
                  <a:lnTo>
                    <a:pt x="2180"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44"/>
            <p:cNvSpPr/>
            <p:nvPr/>
          </p:nvSpPr>
          <p:spPr>
            <a:xfrm>
              <a:off x="5908796" y="3911884"/>
              <a:ext cx="10644" cy="16386"/>
            </a:xfrm>
            <a:custGeom>
              <a:avLst/>
              <a:gdLst/>
              <a:ahLst/>
              <a:cxnLst/>
              <a:rect l="l" t="t" r="r" b="b"/>
              <a:pathLst>
                <a:path w="406" h="625" extrusionOk="0">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44"/>
            <p:cNvSpPr/>
            <p:nvPr/>
          </p:nvSpPr>
          <p:spPr>
            <a:xfrm>
              <a:off x="5977328" y="3911884"/>
              <a:ext cx="10671" cy="16386"/>
            </a:xfrm>
            <a:custGeom>
              <a:avLst/>
              <a:gdLst/>
              <a:ahLst/>
              <a:cxnLst/>
              <a:rect l="l" t="t" r="r" b="b"/>
              <a:pathLst>
                <a:path w="407" h="625" extrusionOk="0">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44"/>
            <p:cNvSpPr/>
            <p:nvPr/>
          </p:nvSpPr>
          <p:spPr>
            <a:xfrm>
              <a:off x="5923556" y="3951735"/>
              <a:ext cx="49604" cy="16569"/>
            </a:xfrm>
            <a:custGeom>
              <a:avLst/>
              <a:gdLst/>
              <a:ahLst/>
              <a:cxnLst/>
              <a:rect l="l" t="t" r="r" b="b"/>
              <a:pathLst>
                <a:path w="1892" h="632" extrusionOk="0">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44"/>
            <p:cNvSpPr/>
            <p:nvPr/>
          </p:nvSpPr>
          <p:spPr>
            <a:xfrm>
              <a:off x="5901271" y="3894686"/>
              <a:ext cx="25667" cy="10775"/>
            </a:xfrm>
            <a:custGeom>
              <a:avLst/>
              <a:gdLst/>
              <a:ahLst/>
              <a:cxnLst/>
              <a:rect l="l" t="t" r="r" b="b"/>
              <a:pathLst>
                <a:path w="979" h="411" extrusionOk="0">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44"/>
            <p:cNvSpPr/>
            <p:nvPr/>
          </p:nvSpPr>
          <p:spPr>
            <a:xfrm>
              <a:off x="5969830" y="3894686"/>
              <a:ext cx="25667" cy="10775"/>
            </a:xfrm>
            <a:custGeom>
              <a:avLst/>
              <a:gdLst/>
              <a:ahLst/>
              <a:cxnLst/>
              <a:rect l="l" t="t" r="r" b="b"/>
              <a:pathLst>
                <a:path w="979" h="411"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44"/>
            <p:cNvSpPr/>
            <p:nvPr/>
          </p:nvSpPr>
          <p:spPr>
            <a:xfrm>
              <a:off x="5805866" y="3797471"/>
              <a:ext cx="285168" cy="365288"/>
            </a:xfrm>
            <a:custGeom>
              <a:avLst/>
              <a:gdLst/>
              <a:ahLst/>
              <a:cxnLst/>
              <a:rect l="l" t="t" r="r" b="b"/>
              <a:pathLst>
                <a:path w="10877" h="13933" extrusionOk="0">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44"/>
            <p:cNvSpPr/>
            <p:nvPr/>
          </p:nvSpPr>
          <p:spPr>
            <a:xfrm>
              <a:off x="6021295" y="4106235"/>
              <a:ext cx="42761" cy="39117"/>
            </a:xfrm>
            <a:custGeom>
              <a:avLst/>
              <a:gdLst/>
              <a:ahLst/>
              <a:cxnLst/>
              <a:rect l="l" t="t" r="r" b="b"/>
              <a:pathLst>
                <a:path w="1631" h="1492" extrusionOk="0">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1" name="Google Shape;13571;p44"/>
          <p:cNvGrpSpPr/>
          <p:nvPr/>
        </p:nvGrpSpPr>
        <p:grpSpPr>
          <a:xfrm>
            <a:off x="6175477" y="5371032"/>
            <a:ext cx="345825" cy="443028"/>
            <a:chOff x="5355790" y="3797471"/>
            <a:chExt cx="284958" cy="365052"/>
          </a:xfrm>
        </p:grpSpPr>
        <p:sp>
          <p:nvSpPr>
            <p:cNvPr id="13572" name="Google Shape;13572;p44"/>
            <p:cNvSpPr/>
            <p:nvPr/>
          </p:nvSpPr>
          <p:spPr>
            <a:xfrm>
              <a:off x="5361086" y="3991454"/>
              <a:ext cx="274366" cy="165721"/>
            </a:xfrm>
            <a:custGeom>
              <a:avLst/>
              <a:gdLst/>
              <a:ahLst/>
              <a:cxnLst/>
              <a:rect l="l" t="t" r="r" b="b"/>
              <a:pathLst>
                <a:path w="10465" h="6321" extrusionOk="0">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44"/>
            <p:cNvSpPr/>
            <p:nvPr/>
          </p:nvSpPr>
          <p:spPr>
            <a:xfrm>
              <a:off x="5361191" y="4047088"/>
              <a:ext cx="274261" cy="110087"/>
            </a:xfrm>
            <a:custGeom>
              <a:avLst/>
              <a:gdLst/>
              <a:ahLst/>
              <a:cxnLst/>
              <a:rect l="l" t="t" r="r" b="b"/>
              <a:pathLst>
                <a:path w="10461" h="4199" extrusionOk="0">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44"/>
            <p:cNvSpPr/>
            <p:nvPr/>
          </p:nvSpPr>
          <p:spPr>
            <a:xfrm>
              <a:off x="5427757" y="4047088"/>
              <a:ext cx="141129" cy="47218"/>
            </a:xfrm>
            <a:custGeom>
              <a:avLst/>
              <a:gdLst/>
              <a:ahLst/>
              <a:cxnLst/>
              <a:rect l="l" t="t" r="r" b="b"/>
              <a:pathLst>
                <a:path w="5383" h="1801" extrusionOk="0">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44"/>
            <p:cNvSpPr/>
            <p:nvPr/>
          </p:nvSpPr>
          <p:spPr>
            <a:xfrm>
              <a:off x="5406862" y="4049841"/>
              <a:ext cx="28603" cy="78836"/>
            </a:xfrm>
            <a:custGeom>
              <a:avLst/>
              <a:gdLst/>
              <a:ahLst/>
              <a:cxnLst/>
              <a:rect l="l" t="t" r="r" b="b"/>
              <a:pathLst>
                <a:path w="1091" h="3007" extrusionOk="0">
                  <a:moveTo>
                    <a:pt x="1091" y="1"/>
                  </a:moveTo>
                  <a:lnTo>
                    <a:pt x="1" y="319"/>
                  </a:lnTo>
                  <a:lnTo>
                    <a:pt x="1" y="3007"/>
                  </a:lnTo>
                  <a:lnTo>
                    <a:pt x="1091" y="3007"/>
                  </a:lnTo>
                  <a:lnTo>
                    <a:pt x="1091"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44"/>
            <p:cNvSpPr/>
            <p:nvPr/>
          </p:nvSpPr>
          <p:spPr>
            <a:xfrm>
              <a:off x="5561152" y="4049841"/>
              <a:ext cx="28630" cy="78836"/>
            </a:xfrm>
            <a:custGeom>
              <a:avLst/>
              <a:gdLst/>
              <a:ahLst/>
              <a:cxnLst/>
              <a:rect l="l" t="t" r="r" b="b"/>
              <a:pathLst>
                <a:path w="1092" h="3007" extrusionOk="0">
                  <a:moveTo>
                    <a:pt x="1" y="1"/>
                  </a:moveTo>
                  <a:lnTo>
                    <a:pt x="1" y="3007"/>
                  </a:lnTo>
                  <a:lnTo>
                    <a:pt x="1091" y="3007"/>
                  </a:lnTo>
                  <a:lnTo>
                    <a:pt x="1091" y="319"/>
                  </a:lnTo>
                  <a:lnTo>
                    <a:pt x="1"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44"/>
            <p:cNvSpPr/>
            <p:nvPr/>
          </p:nvSpPr>
          <p:spPr>
            <a:xfrm>
              <a:off x="5406862" y="4105763"/>
              <a:ext cx="182919" cy="51413"/>
            </a:xfrm>
            <a:custGeom>
              <a:avLst/>
              <a:gdLst/>
              <a:ahLst/>
              <a:cxnLst/>
              <a:rect l="l" t="t" r="r" b="b"/>
              <a:pathLst>
                <a:path w="6977" h="1961" extrusionOk="0">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44"/>
            <p:cNvSpPr/>
            <p:nvPr/>
          </p:nvSpPr>
          <p:spPr>
            <a:xfrm>
              <a:off x="5458326" y="3997143"/>
              <a:ext cx="79990" cy="34292"/>
            </a:xfrm>
            <a:custGeom>
              <a:avLst/>
              <a:gdLst/>
              <a:ahLst/>
              <a:cxnLst/>
              <a:rect l="l" t="t" r="r" b="b"/>
              <a:pathLst>
                <a:path w="3051" h="1308" extrusionOk="0">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44"/>
            <p:cNvSpPr/>
            <p:nvPr/>
          </p:nvSpPr>
          <p:spPr>
            <a:xfrm>
              <a:off x="5401172" y="3814355"/>
              <a:ext cx="194298" cy="200092"/>
            </a:xfrm>
            <a:custGeom>
              <a:avLst/>
              <a:gdLst/>
              <a:ahLst/>
              <a:cxnLst/>
              <a:rect l="l" t="t" r="r" b="b"/>
              <a:pathLst>
                <a:path w="7411" h="7632" extrusionOk="0">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44"/>
            <p:cNvSpPr/>
            <p:nvPr/>
          </p:nvSpPr>
          <p:spPr>
            <a:xfrm>
              <a:off x="5406862" y="3808587"/>
              <a:ext cx="182919" cy="91447"/>
            </a:xfrm>
            <a:custGeom>
              <a:avLst/>
              <a:gdLst/>
              <a:ahLst/>
              <a:cxnLst/>
              <a:rect l="l" t="t" r="r" b="b"/>
              <a:pathLst>
                <a:path w="6977" h="3488" extrusionOk="0">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44"/>
            <p:cNvSpPr/>
            <p:nvPr/>
          </p:nvSpPr>
          <p:spPr>
            <a:xfrm>
              <a:off x="5406862" y="3808587"/>
              <a:ext cx="91473" cy="91447"/>
            </a:xfrm>
            <a:custGeom>
              <a:avLst/>
              <a:gdLst/>
              <a:ahLst/>
              <a:cxnLst/>
              <a:rect l="l" t="t" r="r" b="b"/>
              <a:pathLst>
                <a:path w="3489" h="3488" extrusionOk="0">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44"/>
            <p:cNvSpPr/>
            <p:nvPr/>
          </p:nvSpPr>
          <p:spPr>
            <a:xfrm>
              <a:off x="5401172" y="3900008"/>
              <a:ext cx="165721" cy="114361"/>
            </a:xfrm>
            <a:custGeom>
              <a:avLst/>
              <a:gdLst/>
              <a:ahLst/>
              <a:cxnLst/>
              <a:rect l="l" t="t" r="r" b="b"/>
              <a:pathLst>
                <a:path w="6321" h="4362" extrusionOk="0">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44"/>
            <p:cNvSpPr/>
            <p:nvPr/>
          </p:nvSpPr>
          <p:spPr>
            <a:xfrm>
              <a:off x="5464592" y="3957267"/>
              <a:ext cx="67536" cy="66540"/>
            </a:xfrm>
            <a:custGeom>
              <a:avLst/>
              <a:gdLst/>
              <a:ahLst/>
              <a:cxnLst/>
              <a:rect l="l" t="t" r="r" b="b"/>
              <a:pathLst>
                <a:path w="2576" h="2538" extrusionOk="0">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44"/>
            <p:cNvSpPr/>
            <p:nvPr/>
          </p:nvSpPr>
          <p:spPr>
            <a:xfrm>
              <a:off x="5464592" y="3957162"/>
              <a:ext cx="41712" cy="66566"/>
            </a:xfrm>
            <a:custGeom>
              <a:avLst/>
              <a:gdLst/>
              <a:ahLst/>
              <a:cxnLst/>
              <a:rect l="l" t="t" r="r" b="b"/>
              <a:pathLst>
                <a:path w="1591" h="2539" extrusionOk="0">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44"/>
            <p:cNvSpPr/>
            <p:nvPr/>
          </p:nvSpPr>
          <p:spPr>
            <a:xfrm>
              <a:off x="5481109" y="3802872"/>
              <a:ext cx="34319" cy="74379"/>
            </a:xfrm>
            <a:custGeom>
              <a:avLst/>
              <a:gdLst/>
              <a:ahLst/>
              <a:cxnLst/>
              <a:rect l="l" t="t" r="r" b="b"/>
              <a:pathLst>
                <a:path w="1309" h="2837" extrusionOk="0">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44"/>
            <p:cNvSpPr/>
            <p:nvPr/>
          </p:nvSpPr>
          <p:spPr>
            <a:xfrm>
              <a:off x="5543979" y="3817947"/>
              <a:ext cx="22914" cy="59304"/>
            </a:xfrm>
            <a:custGeom>
              <a:avLst/>
              <a:gdLst/>
              <a:ahLst/>
              <a:cxnLst/>
              <a:rect l="l" t="t" r="r" b="b"/>
              <a:pathLst>
                <a:path w="874" h="2262" extrusionOk="0">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44"/>
            <p:cNvSpPr/>
            <p:nvPr/>
          </p:nvSpPr>
          <p:spPr>
            <a:xfrm>
              <a:off x="5429645" y="3817947"/>
              <a:ext cx="22993" cy="59304"/>
            </a:xfrm>
            <a:custGeom>
              <a:avLst/>
              <a:gdLst/>
              <a:ahLst/>
              <a:cxnLst/>
              <a:rect l="l" t="t" r="r" b="b"/>
              <a:pathLst>
                <a:path w="877" h="2262" extrusionOk="0">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44"/>
            <p:cNvSpPr/>
            <p:nvPr/>
          </p:nvSpPr>
          <p:spPr>
            <a:xfrm>
              <a:off x="5389689" y="4105763"/>
              <a:ext cx="17199" cy="51413"/>
            </a:xfrm>
            <a:custGeom>
              <a:avLst/>
              <a:gdLst/>
              <a:ahLst/>
              <a:cxnLst/>
              <a:rect l="l" t="t" r="r" b="b"/>
              <a:pathLst>
                <a:path w="656" h="1961" extrusionOk="0">
                  <a:moveTo>
                    <a:pt x="656" y="1"/>
                  </a:moveTo>
                  <a:cubicBezTo>
                    <a:pt x="293" y="1"/>
                    <a:pt x="0" y="294"/>
                    <a:pt x="0" y="653"/>
                  </a:cubicBezTo>
                  <a:lnTo>
                    <a:pt x="0" y="1960"/>
                  </a:lnTo>
                  <a:lnTo>
                    <a:pt x="656" y="1960"/>
                  </a:lnTo>
                  <a:lnTo>
                    <a:pt x="656"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44"/>
            <p:cNvSpPr/>
            <p:nvPr/>
          </p:nvSpPr>
          <p:spPr>
            <a:xfrm>
              <a:off x="5589755" y="4105763"/>
              <a:ext cx="17094" cy="51413"/>
            </a:xfrm>
            <a:custGeom>
              <a:avLst/>
              <a:gdLst/>
              <a:ahLst/>
              <a:cxnLst/>
              <a:rect l="l" t="t" r="r" b="b"/>
              <a:pathLst>
                <a:path w="652" h="1961" extrusionOk="0">
                  <a:moveTo>
                    <a:pt x="0" y="1"/>
                  </a:moveTo>
                  <a:lnTo>
                    <a:pt x="0" y="1960"/>
                  </a:lnTo>
                  <a:lnTo>
                    <a:pt x="652" y="1960"/>
                  </a:lnTo>
                  <a:lnTo>
                    <a:pt x="652" y="653"/>
                  </a:lnTo>
                  <a:cubicBezTo>
                    <a:pt x="652" y="294"/>
                    <a:pt x="359" y="1"/>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44"/>
            <p:cNvSpPr/>
            <p:nvPr/>
          </p:nvSpPr>
          <p:spPr>
            <a:xfrm>
              <a:off x="5479956" y="3968724"/>
              <a:ext cx="37360" cy="16674"/>
            </a:xfrm>
            <a:custGeom>
              <a:avLst/>
              <a:gdLst/>
              <a:ahLst/>
              <a:cxnLst/>
              <a:rect l="l" t="t" r="r" b="b"/>
              <a:pathLst>
                <a:path w="1425" h="636" extrusionOk="0">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44"/>
            <p:cNvSpPr/>
            <p:nvPr/>
          </p:nvSpPr>
          <p:spPr>
            <a:xfrm>
              <a:off x="5461551" y="3917547"/>
              <a:ext cx="10671" cy="16491"/>
            </a:xfrm>
            <a:custGeom>
              <a:avLst/>
              <a:gdLst/>
              <a:ahLst/>
              <a:cxnLst/>
              <a:rect l="l" t="t" r="r" b="b"/>
              <a:pathLst>
                <a:path w="407" h="629" extrusionOk="0">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44"/>
            <p:cNvSpPr/>
            <p:nvPr/>
          </p:nvSpPr>
          <p:spPr>
            <a:xfrm>
              <a:off x="5524421" y="3917547"/>
              <a:ext cx="10644" cy="16491"/>
            </a:xfrm>
            <a:custGeom>
              <a:avLst/>
              <a:gdLst/>
              <a:ahLst/>
              <a:cxnLst/>
              <a:rect l="l" t="t" r="r" b="b"/>
              <a:pathLst>
                <a:path w="406" h="629" extrusionOk="0">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44"/>
            <p:cNvSpPr/>
            <p:nvPr/>
          </p:nvSpPr>
          <p:spPr>
            <a:xfrm>
              <a:off x="5355790" y="3797471"/>
              <a:ext cx="284958" cy="365052"/>
            </a:xfrm>
            <a:custGeom>
              <a:avLst/>
              <a:gdLst/>
              <a:ahLst/>
              <a:cxnLst/>
              <a:rect l="l" t="t" r="r" b="b"/>
              <a:pathLst>
                <a:path w="10869" h="13924" extrusionOk="0">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44"/>
            <p:cNvSpPr/>
            <p:nvPr/>
          </p:nvSpPr>
          <p:spPr>
            <a:xfrm>
              <a:off x="5422723" y="4123250"/>
              <a:ext cx="12453" cy="10697"/>
            </a:xfrm>
            <a:custGeom>
              <a:avLst/>
              <a:gdLst/>
              <a:ahLst/>
              <a:cxnLst/>
              <a:rect l="l" t="t" r="r" b="b"/>
              <a:pathLst>
                <a:path w="475" h="408" extrusionOk="0">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44"/>
            <p:cNvSpPr/>
            <p:nvPr/>
          </p:nvSpPr>
          <p:spPr>
            <a:xfrm>
              <a:off x="5559736" y="4123250"/>
              <a:ext cx="12558" cy="10697"/>
            </a:xfrm>
            <a:custGeom>
              <a:avLst/>
              <a:gdLst/>
              <a:ahLst/>
              <a:cxnLst/>
              <a:rect l="l" t="t" r="r" b="b"/>
              <a:pathLst>
                <a:path w="479" h="408" extrusionOk="0">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6" name="Google Shape;13596;p44"/>
          <p:cNvGrpSpPr/>
          <p:nvPr/>
        </p:nvGrpSpPr>
        <p:grpSpPr>
          <a:xfrm>
            <a:off x="8360294" y="5371127"/>
            <a:ext cx="345984" cy="442932"/>
            <a:chOff x="7156067" y="3797550"/>
            <a:chExt cx="285089" cy="364974"/>
          </a:xfrm>
        </p:grpSpPr>
        <p:sp>
          <p:nvSpPr>
            <p:cNvPr id="13597" name="Google Shape;13597;p44"/>
            <p:cNvSpPr/>
            <p:nvPr/>
          </p:nvSpPr>
          <p:spPr>
            <a:xfrm>
              <a:off x="7161494" y="3991454"/>
              <a:ext cx="274235" cy="165721"/>
            </a:xfrm>
            <a:custGeom>
              <a:avLst/>
              <a:gdLst/>
              <a:ahLst/>
              <a:cxnLst/>
              <a:rect l="l" t="t" r="r" b="b"/>
              <a:pathLst>
                <a:path w="10460" h="6321" extrusionOk="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44"/>
            <p:cNvSpPr/>
            <p:nvPr/>
          </p:nvSpPr>
          <p:spPr>
            <a:xfrm>
              <a:off x="7161494" y="4048425"/>
              <a:ext cx="274235" cy="108750"/>
            </a:xfrm>
            <a:custGeom>
              <a:avLst/>
              <a:gdLst/>
              <a:ahLst/>
              <a:cxnLst/>
              <a:rect l="l" t="t" r="r" b="b"/>
              <a:pathLst>
                <a:path w="10460" h="4148" extrusionOk="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44"/>
            <p:cNvSpPr/>
            <p:nvPr/>
          </p:nvSpPr>
          <p:spPr>
            <a:xfrm>
              <a:off x="7258630" y="3991454"/>
              <a:ext cx="79963" cy="28577"/>
            </a:xfrm>
            <a:custGeom>
              <a:avLst/>
              <a:gdLst/>
              <a:ahLst/>
              <a:cxnLst/>
              <a:rect l="l" t="t" r="r" b="b"/>
              <a:pathLst>
                <a:path w="3050" h="1090" extrusionOk="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44"/>
            <p:cNvSpPr/>
            <p:nvPr/>
          </p:nvSpPr>
          <p:spPr>
            <a:xfrm>
              <a:off x="7201476" y="3848648"/>
              <a:ext cx="194298" cy="154316"/>
            </a:xfrm>
            <a:custGeom>
              <a:avLst/>
              <a:gdLst/>
              <a:ahLst/>
              <a:cxnLst/>
              <a:rect l="l" t="t" r="r" b="b"/>
              <a:pathLst>
                <a:path w="7411" h="5886" extrusionOk="0">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44"/>
            <p:cNvSpPr/>
            <p:nvPr/>
          </p:nvSpPr>
          <p:spPr>
            <a:xfrm>
              <a:off x="7201476" y="3848648"/>
              <a:ext cx="108645" cy="154342"/>
            </a:xfrm>
            <a:custGeom>
              <a:avLst/>
              <a:gdLst/>
              <a:ahLst/>
              <a:cxnLst/>
              <a:rect l="l" t="t" r="r" b="b"/>
              <a:pathLst>
                <a:path w="4144" h="5887" extrusionOk="0">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44"/>
            <p:cNvSpPr/>
            <p:nvPr/>
          </p:nvSpPr>
          <p:spPr>
            <a:xfrm>
              <a:off x="7212854" y="3802977"/>
              <a:ext cx="171515" cy="91368"/>
            </a:xfrm>
            <a:custGeom>
              <a:avLst/>
              <a:gdLst/>
              <a:ahLst/>
              <a:cxnLst/>
              <a:rect l="l" t="t" r="r" b="b"/>
              <a:pathLst>
                <a:path w="6542" h="3485" extrusionOk="0">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44"/>
            <p:cNvSpPr/>
            <p:nvPr/>
          </p:nvSpPr>
          <p:spPr>
            <a:xfrm>
              <a:off x="7252941" y="3802977"/>
              <a:ext cx="91368" cy="91368"/>
            </a:xfrm>
            <a:custGeom>
              <a:avLst/>
              <a:gdLst/>
              <a:ahLst/>
              <a:cxnLst/>
              <a:rect l="l" t="t" r="r" b="b"/>
              <a:pathLst>
                <a:path w="3485" h="3485" extrusionOk="0">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44"/>
            <p:cNvSpPr/>
            <p:nvPr/>
          </p:nvSpPr>
          <p:spPr>
            <a:xfrm>
              <a:off x="7281518" y="3888629"/>
              <a:ext cx="34292" cy="34292"/>
            </a:xfrm>
            <a:custGeom>
              <a:avLst/>
              <a:gdLst/>
              <a:ahLst/>
              <a:cxnLst/>
              <a:rect l="l" t="t" r="r" b="b"/>
              <a:pathLst>
                <a:path w="1308" h="1308" extrusionOk="0">
                  <a:moveTo>
                    <a:pt x="0" y="0"/>
                  </a:moveTo>
                  <a:lnTo>
                    <a:pt x="0" y="1308"/>
                  </a:lnTo>
                  <a:lnTo>
                    <a:pt x="1308" y="1308"/>
                  </a:lnTo>
                  <a:lnTo>
                    <a:pt x="1308"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44"/>
            <p:cNvSpPr/>
            <p:nvPr/>
          </p:nvSpPr>
          <p:spPr>
            <a:xfrm>
              <a:off x="7212854" y="3888629"/>
              <a:ext cx="74379" cy="49577"/>
            </a:xfrm>
            <a:custGeom>
              <a:avLst/>
              <a:gdLst/>
              <a:ahLst/>
              <a:cxnLst/>
              <a:rect l="l" t="t" r="r" b="b"/>
              <a:pathLst>
                <a:path w="2837" h="1891" extrusionOk="0">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44"/>
            <p:cNvSpPr/>
            <p:nvPr/>
          </p:nvSpPr>
          <p:spPr>
            <a:xfrm>
              <a:off x="7310095" y="3888629"/>
              <a:ext cx="74274" cy="49577"/>
            </a:xfrm>
            <a:custGeom>
              <a:avLst/>
              <a:gdLst/>
              <a:ahLst/>
              <a:cxnLst/>
              <a:rect l="l" t="t" r="r" b="b"/>
              <a:pathLst>
                <a:path w="2833" h="1891" extrusionOk="0">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44"/>
            <p:cNvSpPr/>
            <p:nvPr/>
          </p:nvSpPr>
          <p:spPr>
            <a:xfrm>
              <a:off x="7275802" y="4077186"/>
              <a:ext cx="45697" cy="45697"/>
            </a:xfrm>
            <a:custGeom>
              <a:avLst/>
              <a:gdLst/>
              <a:ahLst/>
              <a:cxnLst/>
              <a:rect l="l" t="t" r="r" b="b"/>
              <a:pathLst>
                <a:path w="1743" h="1743" extrusionOk="0">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44"/>
            <p:cNvSpPr/>
            <p:nvPr/>
          </p:nvSpPr>
          <p:spPr>
            <a:xfrm>
              <a:off x="7271057" y="4079283"/>
              <a:ext cx="48371" cy="43652"/>
            </a:xfrm>
            <a:custGeom>
              <a:avLst/>
              <a:gdLst/>
              <a:ahLst/>
              <a:cxnLst/>
              <a:rect l="l" t="t" r="r" b="b"/>
              <a:pathLst>
                <a:path w="1845" h="1665" extrusionOk="0">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44"/>
            <p:cNvSpPr/>
            <p:nvPr/>
          </p:nvSpPr>
          <p:spPr>
            <a:xfrm>
              <a:off x="7261855" y="3906169"/>
              <a:ext cx="10671" cy="16386"/>
            </a:xfrm>
            <a:custGeom>
              <a:avLst/>
              <a:gdLst/>
              <a:ahLst/>
              <a:cxnLst/>
              <a:rect l="l" t="t" r="r" b="b"/>
              <a:pathLst>
                <a:path w="407" h="625" extrusionOk="0">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44"/>
            <p:cNvSpPr/>
            <p:nvPr/>
          </p:nvSpPr>
          <p:spPr>
            <a:xfrm>
              <a:off x="7324724" y="3906090"/>
              <a:ext cx="10644" cy="16465"/>
            </a:xfrm>
            <a:custGeom>
              <a:avLst/>
              <a:gdLst/>
              <a:ahLst/>
              <a:cxnLst/>
              <a:rect l="l" t="t" r="r" b="b"/>
              <a:pathLst>
                <a:path w="406" h="628" extrusionOk="0">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44"/>
            <p:cNvSpPr/>
            <p:nvPr/>
          </p:nvSpPr>
          <p:spPr>
            <a:xfrm>
              <a:off x="7156067" y="3797550"/>
              <a:ext cx="285089" cy="364974"/>
            </a:xfrm>
            <a:custGeom>
              <a:avLst/>
              <a:gdLst/>
              <a:ahLst/>
              <a:cxnLst/>
              <a:rect l="l" t="t" r="r" b="b"/>
              <a:pathLst>
                <a:path w="10874" h="13921" extrusionOk="0">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44"/>
            <p:cNvSpPr/>
            <p:nvPr/>
          </p:nvSpPr>
          <p:spPr>
            <a:xfrm>
              <a:off x="7273836" y="3946019"/>
              <a:ext cx="49630" cy="16491"/>
            </a:xfrm>
            <a:custGeom>
              <a:avLst/>
              <a:gdLst/>
              <a:ahLst/>
              <a:cxnLst/>
              <a:rect l="l" t="t" r="r" b="b"/>
              <a:pathLst>
                <a:path w="1893" h="629" extrusionOk="0">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44"/>
            <p:cNvSpPr/>
            <p:nvPr/>
          </p:nvSpPr>
          <p:spPr>
            <a:xfrm>
              <a:off x="7273626" y="3848884"/>
              <a:ext cx="49971" cy="22259"/>
            </a:xfrm>
            <a:custGeom>
              <a:avLst/>
              <a:gdLst/>
              <a:ahLst/>
              <a:cxnLst/>
              <a:rect l="l" t="t" r="r" b="b"/>
              <a:pathLst>
                <a:path w="1906" h="849" extrusionOk="0">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44"/>
            <p:cNvSpPr/>
            <p:nvPr/>
          </p:nvSpPr>
          <p:spPr>
            <a:xfrm>
              <a:off x="7293289" y="3831921"/>
              <a:ext cx="10644" cy="16360"/>
            </a:xfrm>
            <a:custGeom>
              <a:avLst/>
              <a:gdLst/>
              <a:ahLst/>
              <a:cxnLst/>
              <a:rect l="l" t="t" r="r" b="b"/>
              <a:pathLst>
                <a:path w="406" h="624" extrusionOk="0">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5" name="Google Shape;13615;p44"/>
          <p:cNvGrpSpPr/>
          <p:nvPr/>
        </p:nvGrpSpPr>
        <p:grpSpPr>
          <a:xfrm>
            <a:off x="7267901" y="5964015"/>
            <a:ext cx="345825" cy="442900"/>
            <a:chOff x="6255941" y="4286087"/>
            <a:chExt cx="284958" cy="364948"/>
          </a:xfrm>
        </p:grpSpPr>
        <p:sp>
          <p:nvSpPr>
            <p:cNvPr id="13616" name="Google Shape;13616;p44"/>
            <p:cNvSpPr/>
            <p:nvPr/>
          </p:nvSpPr>
          <p:spPr>
            <a:xfrm>
              <a:off x="6291912" y="4291409"/>
              <a:ext cx="213017" cy="205781"/>
            </a:xfrm>
            <a:custGeom>
              <a:avLst/>
              <a:gdLst/>
              <a:ahLst/>
              <a:cxnLst/>
              <a:rect l="l" t="t" r="r" b="b"/>
              <a:pathLst>
                <a:path w="8125" h="7849" extrusionOk="0">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44"/>
            <p:cNvSpPr/>
            <p:nvPr/>
          </p:nvSpPr>
          <p:spPr>
            <a:xfrm>
              <a:off x="6358478" y="4474276"/>
              <a:ext cx="79963" cy="68585"/>
            </a:xfrm>
            <a:custGeom>
              <a:avLst/>
              <a:gdLst/>
              <a:ahLst/>
              <a:cxnLst/>
              <a:rect l="l" t="t" r="r" b="b"/>
              <a:pathLst>
                <a:path w="3050" h="2616" extrusionOk="0">
                  <a:moveTo>
                    <a:pt x="0" y="1"/>
                  </a:moveTo>
                  <a:lnTo>
                    <a:pt x="0" y="2616"/>
                  </a:lnTo>
                  <a:lnTo>
                    <a:pt x="3050" y="2616"/>
                  </a:lnTo>
                  <a:lnTo>
                    <a:pt x="3050"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44"/>
            <p:cNvSpPr/>
            <p:nvPr/>
          </p:nvSpPr>
          <p:spPr>
            <a:xfrm>
              <a:off x="6358478" y="4474276"/>
              <a:ext cx="79963" cy="39982"/>
            </a:xfrm>
            <a:custGeom>
              <a:avLst/>
              <a:gdLst/>
              <a:ahLst/>
              <a:cxnLst/>
              <a:rect l="l" t="t" r="r" b="b"/>
              <a:pathLst>
                <a:path w="3050" h="1525" extrusionOk="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44"/>
            <p:cNvSpPr/>
            <p:nvPr/>
          </p:nvSpPr>
          <p:spPr>
            <a:xfrm>
              <a:off x="6301219" y="4330683"/>
              <a:ext cx="194691" cy="166507"/>
            </a:xfrm>
            <a:custGeom>
              <a:avLst/>
              <a:gdLst/>
              <a:ahLst/>
              <a:cxnLst/>
              <a:rect l="l" t="t" r="r" b="b"/>
              <a:pathLst>
                <a:path w="7426" h="6351" extrusionOk="0">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44"/>
            <p:cNvSpPr/>
            <p:nvPr/>
          </p:nvSpPr>
          <p:spPr>
            <a:xfrm>
              <a:off x="6301219" y="4343346"/>
              <a:ext cx="108750" cy="153871"/>
            </a:xfrm>
            <a:custGeom>
              <a:avLst/>
              <a:gdLst/>
              <a:ahLst/>
              <a:cxnLst/>
              <a:rect l="l" t="t" r="r" b="b"/>
              <a:pathLst>
                <a:path w="4148" h="5869" extrusionOk="0">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44"/>
            <p:cNvSpPr/>
            <p:nvPr/>
          </p:nvSpPr>
          <p:spPr>
            <a:xfrm>
              <a:off x="6261237" y="4531456"/>
              <a:ext cx="274261" cy="114256"/>
            </a:xfrm>
            <a:custGeom>
              <a:avLst/>
              <a:gdLst/>
              <a:ahLst/>
              <a:cxnLst/>
              <a:rect l="l" t="t" r="r" b="b"/>
              <a:pathLst>
                <a:path w="10461" h="4358" extrusionOk="0">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44"/>
            <p:cNvSpPr/>
            <p:nvPr/>
          </p:nvSpPr>
          <p:spPr>
            <a:xfrm>
              <a:off x="6381261" y="4479991"/>
              <a:ext cx="34397" cy="28603"/>
            </a:xfrm>
            <a:custGeom>
              <a:avLst/>
              <a:gdLst/>
              <a:ahLst/>
              <a:cxnLst/>
              <a:rect l="l" t="t" r="r" b="b"/>
              <a:pathLst>
                <a:path w="1312" h="1091" extrusionOk="0">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44"/>
            <p:cNvSpPr/>
            <p:nvPr/>
          </p:nvSpPr>
          <p:spPr>
            <a:xfrm>
              <a:off x="6375572" y="4445699"/>
              <a:ext cx="45802" cy="22914"/>
            </a:xfrm>
            <a:custGeom>
              <a:avLst/>
              <a:gdLst/>
              <a:ahLst/>
              <a:cxnLst/>
              <a:rect l="l" t="t" r="r" b="b"/>
              <a:pathLst>
                <a:path w="1747" h="874" extrusionOk="0">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44"/>
            <p:cNvSpPr/>
            <p:nvPr/>
          </p:nvSpPr>
          <p:spPr>
            <a:xfrm>
              <a:off x="6318680" y="4531456"/>
              <a:ext cx="159455" cy="54034"/>
            </a:xfrm>
            <a:custGeom>
              <a:avLst/>
              <a:gdLst/>
              <a:ahLst/>
              <a:cxnLst/>
              <a:rect l="l" t="t" r="r" b="b"/>
              <a:pathLst>
                <a:path w="6082" h="2061" extrusionOk="0">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44"/>
            <p:cNvSpPr/>
            <p:nvPr/>
          </p:nvSpPr>
          <p:spPr>
            <a:xfrm>
              <a:off x="6364167" y="4440010"/>
              <a:ext cx="34319" cy="17120"/>
            </a:xfrm>
            <a:custGeom>
              <a:avLst/>
              <a:gdLst/>
              <a:ahLst/>
              <a:cxnLst/>
              <a:rect l="l" t="t" r="r" b="b"/>
              <a:pathLst>
                <a:path w="1309" h="653" extrusionOk="0">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44"/>
            <p:cNvSpPr/>
            <p:nvPr/>
          </p:nvSpPr>
          <p:spPr>
            <a:xfrm>
              <a:off x="6398538" y="4440010"/>
              <a:ext cx="34214" cy="17120"/>
            </a:xfrm>
            <a:custGeom>
              <a:avLst/>
              <a:gdLst/>
              <a:ahLst/>
              <a:cxnLst/>
              <a:rect l="l" t="t" r="r" b="b"/>
              <a:pathLst>
                <a:path w="1305" h="653" extrusionOk="0">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44"/>
            <p:cNvSpPr/>
            <p:nvPr/>
          </p:nvSpPr>
          <p:spPr>
            <a:xfrm>
              <a:off x="6335590" y="4510718"/>
              <a:ext cx="62896" cy="57574"/>
            </a:xfrm>
            <a:custGeom>
              <a:avLst/>
              <a:gdLst/>
              <a:ahLst/>
              <a:cxnLst/>
              <a:rect l="l" t="t" r="r" b="b"/>
              <a:pathLst>
                <a:path w="2399" h="2196" extrusionOk="0">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44"/>
            <p:cNvSpPr/>
            <p:nvPr/>
          </p:nvSpPr>
          <p:spPr>
            <a:xfrm>
              <a:off x="6398460" y="4510718"/>
              <a:ext cx="62870" cy="57574"/>
            </a:xfrm>
            <a:custGeom>
              <a:avLst/>
              <a:gdLst/>
              <a:ahLst/>
              <a:cxnLst/>
              <a:rect l="l" t="t" r="r" b="b"/>
              <a:pathLst>
                <a:path w="2398" h="2196" extrusionOk="0">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44"/>
            <p:cNvSpPr/>
            <p:nvPr/>
          </p:nvSpPr>
          <p:spPr>
            <a:xfrm>
              <a:off x="6358845" y="4400395"/>
              <a:ext cx="10671" cy="16386"/>
            </a:xfrm>
            <a:custGeom>
              <a:avLst/>
              <a:gdLst/>
              <a:ahLst/>
              <a:cxnLst/>
              <a:rect l="l" t="t" r="r" b="b"/>
              <a:pathLst>
                <a:path w="407" h="625" extrusionOk="0">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44"/>
            <p:cNvSpPr/>
            <p:nvPr/>
          </p:nvSpPr>
          <p:spPr>
            <a:xfrm>
              <a:off x="6427404" y="4400316"/>
              <a:ext cx="10671" cy="16465"/>
            </a:xfrm>
            <a:custGeom>
              <a:avLst/>
              <a:gdLst/>
              <a:ahLst/>
              <a:cxnLst/>
              <a:rect l="l" t="t" r="r" b="b"/>
              <a:pathLst>
                <a:path w="407" h="628" extrusionOk="0">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44"/>
            <p:cNvSpPr/>
            <p:nvPr/>
          </p:nvSpPr>
          <p:spPr>
            <a:xfrm>
              <a:off x="6351347" y="4383222"/>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44"/>
            <p:cNvSpPr/>
            <p:nvPr/>
          </p:nvSpPr>
          <p:spPr>
            <a:xfrm>
              <a:off x="6419906" y="4383222"/>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44"/>
            <p:cNvSpPr/>
            <p:nvPr/>
          </p:nvSpPr>
          <p:spPr>
            <a:xfrm>
              <a:off x="6255941" y="4286087"/>
              <a:ext cx="284958" cy="364948"/>
            </a:xfrm>
            <a:custGeom>
              <a:avLst/>
              <a:gdLst/>
              <a:ahLst/>
              <a:cxnLst/>
              <a:rect l="l" t="t" r="r" b="b"/>
              <a:pathLst>
                <a:path w="10869" h="13920" extrusionOk="0">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44"/>
            <p:cNvSpPr/>
            <p:nvPr/>
          </p:nvSpPr>
          <p:spPr>
            <a:xfrm>
              <a:off x="6391434" y="4583183"/>
              <a:ext cx="12558" cy="10697"/>
            </a:xfrm>
            <a:custGeom>
              <a:avLst/>
              <a:gdLst/>
              <a:ahLst/>
              <a:cxnLst/>
              <a:rect l="l" t="t" r="r" b="b"/>
              <a:pathLst>
                <a:path w="479" h="408" extrusionOk="0">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44"/>
            <p:cNvSpPr/>
            <p:nvPr/>
          </p:nvSpPr>
          <p:spPr>
            <a:xfrm>
              <a:off x="6391434" y="4623165"/>
              <a:ext cx="12558" cy="10749"/>
            </a:xfrm>
            <a:custGeom>
              <a:avLst/>
              <a:gdLst/>
              <a:ahLst/>
              <a:cxnLst/>
              <a:rect l="l" t="t" r="r" b="b"/>
              <a:pathLst>
                <a:path w="479" h="410" extrusionOk="0">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44"/>
            <p:cNvSpPr/>
            <p:nvPr/>
          </p:nvSpPr>
          <p:spPr>
            <a:xfrm>
              <a:off x="6358845" y="4434687"/>
              <a:ext cx="79229" cy="33506"/>
            </a:xfrm>
            <a:custGeom>
              <a:avLst/>
              <a:gdLst/>
              <a:ahLst/>
              <a:cxnLst/>
              <a:rect l="l" t="t" r="r" b="b"/>
              <a:pathLst>
                <a:path w="3022" h="1278" extrusionOk="0">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7" name="Google Shape;13637;p44"/>
          <p:cNvGrpSpPr/>
          <p:nvPr/>
        </p:nvGrpSpPr>
        <p:grpSpPr>
          <a:xfrm>
            <a:off x="8906506" y="5371191"/>
            <a:ext cx="345984" cy="442900"/>
            <a:chOff x="7606143" y="3797602"/>
            <a:chExt cx="285089" cy="364948"/>
          </a:xfrm>
        </p:grpSpPr>
        <p:sp>
          <p:nvSpPr>
            <p:cNvPr id="13638" name="Google Shape;13638;p44"/>
            <p:cNvSpPr/>
            <p:nvPr/>
          </p:nvSpPr>
          <p:spPr>
            <a:xfrm>
              <a:off x="7628742" y="3802872"/>
              <a:ext cx="239969" cy="114361"/>
            </a:xfrm>
            <a:custGeom>
              <a:avLst/>
              <a:gdLst/>
              <a:ahLst/>
              <a:cxnLst/>
              <a:rect l="l" t="t" r="r" b="b"/>
              <a:pathLst>
                <a:path w="9153" h="4362" extrusionOk="0">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44"/>
            <p:cNvSpPr/>
            <p:nvPr/>
          </p:nvSpPr>
          <p:spPr>
            <a:xfrm>
              <a:off x="7611648" y="4031436"/>
              <a:ext cx="274261" cy="125739"/>
            </a:xfrm>
            <a:custGeom>
              <a:avLst/>
              <a:gdLst/>
              <a:ahLst/>
              <a:cxnLst/>
              <a:rect l="l" t="t" r="r" b="b"/>
              <a:pathLst>
                <a:path w="10461" h="4796" extrusionOk="0">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44"/>
            <p:cNvSpPr/>
            <p:nvPr/>
          </p:nvSpPr>
          <p:spPr>
            <a:xfrm>
              <a:off x="7611570" y="4062766"/>
              <a:ext cx="274340" cy="94488"/>
            </a:xfrm>
            <a:custGeom>
              <a:avLst/>
              <a:gdLst/>
              <a:ahLst/>
              <a:cxnLst/>
              <a:rect l="l" t="t" r="r" b="b"/>
              <a:pathLst>
                <a:path w="10464" h="3604" extrusionOk="0">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44"/>
            <p:cNvSpPr/>
            <p:nvPr/>
          </p:nvSpPr>
          <p:spPr>
            <a:xfrm>
              <a:off x="7733770" y="4108909"/>
              <a:ext cx="30019" cy="48266"/>
            </a:xfrm>
            <a:custGeom>
              <a:avLst/>
              <a:gdLst/>
              <a:ahLst/>
              <a:cxnLst/>
              <a:rect l="l" t="t" r="r" b="b"/>
              <a:pathLst>
                <a:path w="1145" h="1841" extrusionOk="0">
                  <a:moveTo>
                    <a:pt x="924" y="0"/>
                  </a:moveTo>
                  <a:lnTo>
                    <a:pt x="214" y="26"/>
                  </a:lnTo>
                  <a:lnTo>
                    <a:pt x="0" y="1840"/>
                  </a:lnTo>
                  <a:lnTo>
                    <a:pt x="1145" y="1840"/>
                  </a:lnTo>
                  <a:lnTo>
                    <a:pt x="92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44"/>
            <p:cNvSpPr/>
            <p:nvPr/>
          </p:nvSpPr>
          <p:spPr>
            <a:xfrm>
              <a:off x="7708706" y="4031436"/>
              <a:ext cx="80068" cy="28656"/>
            </a:xfrm>
            <a:custGeom>
              <a:avLst/>
              <a:gdLst/>
              <a:ahLst/>
              <a:cxnLst/>
              <a:rect l="l" t="t" r="r" b="b"/>
              <a:pathLst>
                <a:path w="3054" h="1093" extrusionOk="0">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44"/>
            <p:cNvSpPr/>
            <p:nvPr/>
          </p:nvSpPr>
          <p:spPr>
            <a:xfrm>
              <a:off x="7651551" y="3888629"/>
              <a:ext cx="194377" cy="154421"/>
            </a:xfrm>
            <a:custGeom>
              <a:avLst/>
              <a:gdLst/>
              <a:ahLst/>
              <a:cxnLst/>
              <a:rect l="l" t="t" r="r" b="b"/>
              <a:pathLst>
                <a:path w="7414" h="5890" extrusionOk="0">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44"/>
            <p:cNvSpPr/>
            <p:nvPr/>
          </p:nvSpPr>
          <p:spPr>
            <a:xfrm>
              <a:off x="7649533" y="3888629"/>
              <a:ext cx="173507" cy="154342"/>
            </a:xfrm>
            <a:custGeom>
              <a:avLst/>
              <a:gdLst/>
              <a:ahLst/>
              <a:cxnLst/>
              <a:rect l="l" t="t" r="r" b="b"/>
              <a:pathLst>
                <a:path w="6618" h="5887" extrusionOk="0">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44"/>
            <p:cNvSpPr/>
            <p:nvPr/>
          </p:nvSpPr>
          <p:spPr>
            <a:xfrm>
              <a:off x="7663035" y="3905723"/>
              <a:ext cx="22914" cy="42944"/>
            </a:xfrm>
            <a:custGeom>
              <a:avLst/>
              <a:gdLst/>
              <a:ahLst/>
              <a:cxnLst/>
              <a:rect l="l" t="t" r="r" b="b"/>
              <a:pathLst>
                <a:path w="874" h="1638" extrusionOk="0">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44"/>
            <p:cNvSpPr/>
            <p:nvPr/>
          </p:nvSpPr>
          <p:spPr>
            <a:xfrm>
              <a:off x="7811531" y="3905723"/>
              <a:ext cx="22914" cy="42944"/>
            </a:xfrm>
            <a:custGeom>
              <a:avLst/>
              <a:gdLst/>
              <a:ahLst/>
              <a:cxnLst/>
              <a:rect l="l" t="t" r="r" b="b"/>
              <a:pathLst>
                <a:path w="874" h="1638" extrusionOk="0">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44"/>
            <p:cNvSpPr/>
            <p:nvPr/>
          </p:nvSpPr>
          <p:spPr>
            <a:xfrm>
              <a:off x="7663035" y="3905802"/>
              <a:ext cx="171410" cy="28525"/>
            </a:xfrm>
            <a:custGeom>
              <a:avLst/>
              <a:gdLst/>
              <a:ahLst/>
              <a:cxnLst/>
              <a:rect l="l" t="t" r="r" b="b"/>
              <a:pathLst>
                <a:path w="6538" h="1088" extrusionOk="0">
                  <a:moveTo>
                    <a:pt x="0" y="1"/>
                  </a:moveTo>
                  <a:cubicBezTo>
                    <a:pt x="0" y="602"/>
                    <a:pt x="1463" y="1087"/>
                    <a:pt x="3271" y="1087"/>
                  </a:cubicBezTo>
                  <a:cubicBezTo>
                    <a:pt x="5074" y="1087"/>
                    <a:pt x="6537" y="602"/>
                    <a:pt x="653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44"/>
            <p:cNvSpPr/>
            <p:nvPr/>
          </p:nvSpPr>
          <p:spPr>
            <a:xfrm>
              <a:off x="7663035" y="3871431"/>
              <a:ext cx="171410" cy="34319"/>
            </a:xfrm>
            <a:custGeom>
              <a:avLst/>
              <a:gdLst/>
              <a:ahLst/>
              <a:cxnLst/>
              <a:rect l="l" t="t" r="r" b="b"/>
              <a:pathLst>
                <a:path w="6538" h="1309" extrusionOk="0">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44"/>
            <p:cNvSpPr/>
            <p:nvPr/>
          </p:nvSpPr>
          <p:spPr>
            <a:xfrm>
              <a:off x="7670245" y="4062845"/>
              <a:ext cx="156886" cy="62686"/>
            </a:xfrm>
            <a:custGeom>
              <a:avLst/>
              <a:gdLst/>
              <a:ahLst/>
              <a:cxnLst/>
              <a:rect l="l" t="t" r="r" b="b"/>
              <a:pathLst>
                <a:path w="5984" h="2391" extrusionOk="0">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44"/>
            <p:cNvSpPr/>
            <p:nvPr/>
          </p:nvSpPr>
          <p:spPr>
            <a:xfrm>
              <a:off x="7725878" y="4077290"/>
              <a:ext cx="45697" cy="34974"/>
            </a:xfrm>
            <a:custGeom>
              <a:avLst/>
              <a:gdLst/>
              <a:ahLst/>
              <a:cxnLst/>
              <a:rect l="l" t="t" r="r" b="b"/>
              <a:pathLst>
                <a:path w="1743" h="1334" extrusionOk="0">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44"/>
            <p:cNvSpPr/>
            <p:nvPr/>
          </p:nvSpPr>
          <p:spPr>
            <a:xfrm>
              <a:off x="7686290" y="4050811"/>
              <a:ext cx="62424" cy="57574"/>
            </a:xfrm>
            <a:custGeom>
              <a:avLst/>
              <a:gdLst/>
              <a:ahLst/>
              <a:cxnLst/>
              <a:rect l="l" t="t" r="r" b="b"/>
              <a:pathLst>
                <a:path w="2381" h="2196" extrusionOk="0">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44"/>
            <p:cNvSpPr/>
            <p:nvPr/>
          </p:nvSpPr>
          <p:spPr>
            <a:xfrm>
              <a:off x="7748687" y="4050811"/>
              <a:ext cx="62398" cy="57547"/>
            </a:xfrm>
            <a:custGeom>
              <a:avLst/>
              <a:gdLst/>
              <a:ahLst/>
              <a:cxnLst/>
              <a:rect l="l" t="t" r="r" b="b"/>
              <a:pathLst>
                <a:path w="2380" h="2195" extrusionOk="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44"/>
            <p:cNvSpPr/>
            <p:nvPr/>
          </p:nvSpPr>
          <p:spPr>
            <a:xfrm>
              <a:off x="7731593" y="3837164"/>
              <a:ext cx="34292" cy="40087"/>
            </a:xfrm>
            <a:custGeom>
              <a:avLst/>
              <a:gdLst/>
              <a:ahLst/>
              <a:cxnLst/>
              <a:rect l="l" t="t" r="r" b="b"/>
              <a:pathLst>
                <a:path w="1308" h="1529" extrusionOk="0">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44"/>
            <p:cNvSpPr/>
            <p:nvPr/>
          </p:nvSpPr>
          <p:spPr>
            <a:xfrm>
              <a:off x="7731593" y="3837164"/>
              <a:ext cx="17199" cy="40087"/>
            </a:xfrm>
            <a:custGeom>
              <a:avLst/>
              <a:gdLst/>
              <a:ahLst/>
              <a:cxnLst/>
              <a:rect l="l" t="t" r="r" b="b"/>
              <a:pathLst>
                <a:path w="656" h="1529" extrusionOk="0">
                  <a:moveTo>
                    <a:pt x="0" y="0"/>
                  </a:moveTo>
                  <a:lnTo>
                    <a:pt x="0" y="873"/>
                  </a:lnTo>
                  <a:cubicBezTo>
                    <a:pt x="0" y="1235"/>
                    <a:pt x="294" y="1529"/>
                    <a:pt x="656" y="1529"/>
                  </a:cubicBezTo>
                  <a:lnTo>
                    <a:pt x="65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44"/>
            <p:cNvSpPr/>
            <p:nvPr/>
          </p:nvSpPr>
          <p:spPr>
            <a:xfrm>
              <a:off x="7606143" y="3797602"/>
              <a:ext cx="285089" cy="364948"/>
            </a:xfrm>
            <a:custGeom>
              <a:avLst/>
              <a:gdLst/>
              <a:ahLst/>
              <a:cxnLst/>
              <a:rect l="l" t="t" r="r" b="b"/>
              <a:pathLst>
                <a:path w="10874" h="13920" extrusionOk="0">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44"/>
            <p:cNvSpPr/>
            <p:nvPr/>
          </p:nvSpPr>
          <p:spPr>
            <a:xfrm>
              <a:off x="7709177" y="3946150"/>
              <a:ext cx="10671" cy="16412"/>
            </a:xfrm>
            <a:custGeom>
              <a:avLst/>
              <a:gdLst/>
              <a:ahLst/>
              <a:cxnLst/>
              <a:rect l="l" t="t" r="r" b="b"/>
              <a:pathLst>
                <a:path w="407" h="626" extrusionOk="0">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44"/>
            <p:cNvSpPr/>
            <p:nvPr/>
          </p:nvSpPr>
          <p:spPr>
            <a:xfrm>
              <a:off x="7777736" y="3946124"/>
              <a:ext cx="10644" cy="16386"/>
            </a:xfrm>
            <a:custGeom>
              <a:avLst/>
              <a:gdLst/>
              <a:ahLst/>
              <a:cxnLst/>
              <a:rect l="l" t="t" r="r" b="b"/>
              <a:pathLst>
                <a:path w="406" h="625" extrusionOk="0">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44"/>
            <p:cNvSpPr/>
            <p:nvPr/>
          </p:nvSpPr>
          <p:spPr>
            <a:xfrm>
              <a:off x="7730256" y="3991821"/>
              <a:ext cx="35341" cy="10775"/>
            </a:xfrm>
            <a:custGeom>
              <a:avLst/>
              <a:gdLst/>
              <a:ahLst/>
              <a:cxnLst/>
              <a:rect l="l" t="t" r="r" b="b"/>
              <a:pathLst>
                <a:path w="1348" h="411" extrusionOk="0">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9" name="Google Shape;13659;p44"/>
          <p:cNvGrpSpPr/>
          <p:nvPr/>
        </p:nvGrpSpPr>
        <p:grpSpPr>
          <a:xfrm>
            <a:off x="8906506" y="4835892"/>
            <a:ext cx="345984" cy="443028"/>
            <a:chOff x="7606143" y="3356519"/>
            <a:chExt cx="285089" cy="365052"/>
          </a:xfrm>
        </p:grpSpPr>
        <p:sp>
          <p:nvSpPr>
            <p:cNvPr id="13660" name="Google Shape;13660;p44"/>
            <p:cNvSpPr/>
            <p:nvPr/>
          </p:nvSpPr>
          <p:spPr>
            <a:xfrm>
              <a:off x="7640147" y="3361920"/>
              <a:ext cx="217186" cy="280029"/>
            </a:xfrm>
            <a:custGeom>
              <a:avLst/>
              <a:gdLst/>
              <a:ahLst/>
              <a:cxnLst/>
              <a:rect l="l" t="t" r="r" b="b"/>
              <a:pathLst>
                <a:path w="8284" h="10681" extrusionOk="0">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44"/>
            <p:cNvSpPr/>
            <p:nvPr/>
          </p:nvSpPr>
          <p:spPr>
            <a:xfrm>
              <a:off x="7611570" y="3561881"/>
              <a:ext cx="274340" cy="154342"/>
            </a:xfrm>
            <a:custGeom>
              <a:avLst/>
              <a:gdLst/>
              <a:ahLst/>
              <a:cxnLst/>
              <a:rect l="l" t="t" r="r" b="b"/>
              <a:pathLst>
                <a:path w="10464" h="5887" extrusionOk="0">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44"/>
            <p:cNvSpPr/>
            <p:nvPr/>
          </p:nvSpPr>
          <p:spPr>
            <a:xfrm>
              <a:off x="7611570" y="3604327"/>
              <a:ext cx="274340" cy="111896"/>
            </a:xfrm>
            <a:custGeom>
              <a:avLst/>
              <a:gdLst/>
              <a:ahLst/>
              <a:cxnLst/>
              <a:rect l="l" t="t" r="r" b="b"/>
              <a:pathLst>
                <a:path w="10464" h="4268" extrusionOk="0">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44"/>
            <p:cNvSpPr/>
            <p:nvPr/>
          </p:nvSpPr>
          <p:spPr>
            <a:xfrm>
              <a:off x="7708706" y="3561881"/>
              <a:ext cx="79963" cy="28603"/>
            </a:xfrm>
            <a:custGeom>
              <a:avLst/>
              <a:gdLst/>
              <a:ahLst/>
              <a:cxnLst/>
              <a:rect l="l" t="t" r="r" b="b"/>
              <a:pathLst>
                <a:path w="3050" h="1091" extrusionOk="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44"/>
            <p:cNvSpPr/>
            <p:nvPr/>
          </p:nvSpPr>
          <p:spPr>
            <a:xfrm>
              <a:off x="7651551" y="3413280"/>
              <a:ext cx="194298" cy="160136"/>
            </a:xfrm>
            <a:custGeom>
              <a:avLst/>
              <a:gdLst/>
              <a:ahLst/>
              <a:cxnLst/>
              <a:rect l="l" t="t" r="r" b="b"/>
              <a:pathLst>
                <a:path w="7411" h="6108" extrusionOk="0">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44"/>
            <p:cNvSpPr/>
            <p:nvPr/>
          </p:nvSpPr>
          <p:spPr>
            <a:xfrm>
              <a:off x="7650686" y="3413490"/>
              <a:ext cx="172354" cy="159953"/>
            </a:xfrm>
            <a:custGeom>
              <a:avLst/>
              <a:gdLst/>
              <a:ahLst/>
              <a:cxnLst/>
              <a:rect l="l" t="t" r="r" b="b"/>
              <a:pathLst>
                <a:path w="6574" h="6101" extrusionOk="0">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44"/>
            <p:cNvSpPr/>
            <p:nvPr/>
          </p:nvSpPr>
          <p:spPr>
            <a:xfrm>
              <a:off x="7662930" y="3413385"/>
              <a:ext cx="22914" cy="65544"/>
            </a:xfrm>
            <a:custGeom>
              <a:avLst/>
              <a:gdLst/>
              <a:ahLst/>
              <a:cxnLst/>
              <a:rect l="l" t="t" r="r" b="b"/>
              <a:pathLst>
                <a:path w="874" h="2500" extrusionOk="0">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44"/>
            <p:cNvSpPr/>
            <p:nvPr/>
          </p:nvSpPr>
          <p:spPr>
            <a:xfrm>
              <a:off x="7811531" y="3413385"/>
              <a:ext cx="22914" cy="65544"/>
            </a:xfrm>
            <a:custGeom>
              <a:avLst/>
              <a:gdLst/>
              <a:ahLst/>
              <a:cxnLst/>
              <a:rect l="l" t="t" r="r" b="b"/>
              <a:pathLst>
                <a:path w="874" h="2500" extrusionOk="0">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44"/>
            <p:cNvSpPr/>
            <p:nvPr/>
          </p:nvSpPr>
          <p:spPr>
            <a:xfrm>
              <a:off x="7656192" y="3361815"/>
              <a:ext cx="186406" cy="102956"/>
            </a:xfrm>
            <a:custGeom>
              <a:avLst/>
              <a:gdLst/>
              <a:ahLst/>
              <a:cxnLst/>
              <a:rect l="l" t="t" r="r" b="b"/>
              <a:pathLst>
                <a:path w="7110" h="3927" extrusionOk="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44"/>
            <p:cNvSpPr/>
            <p:nvPr/>
          </p:nvSpPr>
          <p:spPr>
            <a:xfrm>
              <a:off x="7656192" y="3361920"/>
              <a:ext cx="186406" cy="86046"/>
            </a:xfrm>
            <a:custGeom>
              <a:avLst/>
              <a:gdLst/>
              <a:ahLst/>
              <a:cxnLst/>
              <a:rect l="l" t="t" r="r" b="b"/>
              <a:pathLst>
                <a:path w="7110" h="3282" extrusionOk="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44"/>
            <p:cNvSpPr/>
            <p:nvPr/>
          </p:nvSpPr>
          <p:spPr>
            <a:xfrm>
              <a:off x="7737283" y="3641923"/>
              <a:ext cx="22914" cy="34319"/>
            </a:xfrm>
            <a:custGeom>
              <a:avLst/>
              <a:gdLst/>
              <a:ahLst/>
              <a:cxnLst/>
              <a:rect l="l" t="t" r="r" b="b"/>
              <a:pathLst>
                <a:path w="874" h="1309" extrusionOk="0">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44"/>
            <p:cNvSpPr/>
            <p:nvPr/>
          </p:nvSpPr>
          <p:spPr>
            <a:xfrm>
              <a:off x="7709073" y="3476516"/>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44"/>
            <p:cNvSpPr/>
            <p:nvPr/>
          </p:nvSpPr>
          <p:spPr>
            <a:xfrm>
              <a:off x="7777631" y="3476516"/>
              <a:ext cx="10671" cy="16386"/>
            </a:xfrm>
            <a:custGeom>
              <a:avLst/>
              <a:gdLst/>
              <a:ahLst/>
              <a:cxnLst/>
              <a:rect l="l" t="t" r="r" b="b"/>
              <a:pathLst>
                <a:path w="407" h="625" extrusionOk="0">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44"/>
            <p:cNvSpPr/>
            <p:nvPr/>
          </p:nvSpPr>
          <p:spPr>
            <a:xfrm>
              <a:off x="7723912" y="3516472"/>
              <a:ext cx="49630" cy="16491"/>
            </a:xfrm>
            <a:custGeom>
              <a:avLst/>
              <a:gdLst/>
              <a:ahLst/>
              <a:cxnLst/>
              <a:rect l="l" t="t" r="r" b="b"/>
              <a:pathLst>
                <a:path w="1893" h="629" extrusionOk="0">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44"/>
            <p:cNvSpPr/>
            <p:nvPr/>
          </p:nvSpPr>
          <p:spPr>
            <a:xfrm>
              <a:off x="7606143" y="3356519"/>
              <a:ext cx="285089" cy="365052"/>
            </a:xfrm>
            <a:custGeom>
              <a:avLst/>
              <a:gdLst/>
              <a:ahLst/>
              <a:cxnLst/>
              <a:rect l="l" t="t" r="r" b="b"/>
              <a:pathLst>
                <a:path w="10874" h="13924" extrusionOk="0">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44"/>
            <p:cNvSpPr/>
            <p:nvPr/>
          </p:nvSpPr>
          <p:spPr>
            <a:xfrm>
              <a:off x="7701574" y="3459423"/>
              <a:ext cx="25667" cy="10671"/>
            </a:xfrm>
            <a:custGeom>
              <a:avLst/>
              <a:gdLst/>
              <a:ahLst/>
              <a:cxnLst/>
              <a:rect l="l" t="t" r="r" b="b"/>
              <a:pathLst>
                <a:path w="979" h="407" extrusionOk="0">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44"/>
            <p:cNvSpPr/>
            <p:nvPr/>
          </p:nvSpPr>
          <p:spPr>
            <a:xfrm>
              <a:off x="7770133" y="3459423"/>
              <a:ext cx="25667" cy="10671"/>
            </a:xfrm>
            <a:custGeom>
              <a:avLst/>
              <a:gdLst/>
              <a:ahLst/>
              <a:cxnLst/>
              <a:rect l="l" t="t" r="r" b="b"/>
              <a:pathLst>
                <a:path w="979" h="407" extrusionOk="0">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7" name="Google Shape;13677;p44"/>
          <p:cNvGrpSpPr/>
          <p:nvPr/>
        </p:nvGrpSpPr>
        <p:grpSpPr>
          <a:xfrm>
            <a:off x="5629074" y="5963315"/>
            <a:ext cx="346843" cy="444650"/>
            <a:chOff x="4905557" y="4285510"/>
            <a:chExt cx="285797" cy="366390"/>
          </a:xfrm>
        </p:grpSpPr>
        <p:sp>
          <p:nvSpPr>
            <p:cNvPr id="13678" name="Google Shape;13678;p44"/>
            <p:cNvSpPr/>
            <p:nvPr/>
          </p:nvSpPr>
          <p:spPr>
            <a:xfrm>
              <a:off x="4976632" y="4290727"/>
              <a:ext cx="148915" cy="57967"/>
            </a:xfrm>
            <a:custGeom>
              <a:avLst/>
              <a:gdLst/>
              <a:ahLst/>
              <a:cxnLst/>
              <a:rect l="l" t="t" r="r" b="b"/>
              <a:pathLst>
                <a:path w="5680" h="2211" extrusionOk="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44"/>
            <p:cNvSpPr/>
            <p:nvPr/>
          </p:nvSpPr>
          <p:spPr>
            <a:xfrm>
              <a:off x="4947478" y="4325020"/>
              <a:ext cx="206358" cy="102877"/>
            </a:xfrm>
            <a:custGeom>
              <a:avLst/>
              <a:gdLst/>
              <a:ahLst/>
              <a:cxnLst/>
              <a:rect l="l" t="t" r="r" b="b"/>
              <a:pathLst>
                <a:path w="7871" h="3924" extrusionOk="0">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44"/>
            <p:cNvSpPr/>
            <p:nvPr/>
          </p:nvSpPr>
          <p:spPr>
            <a:xfrm>
              <a:off x="4910748" y="4490242"/>
              <a:ext cx="274995" cy="156125"/>
            </a:xfrm>
            <a:custGeom>
              <a:avLst/>
              <a:gdLst/>
              <a:ahLst/>
              <a:cxnLst/>
              <a:rect l="l" t="t" r="r" b="b"/>
              <a:pathLst>
                <a:path w="10489" h="5955" extrusionOk="0">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44"/>
            <p:cNvSpPr/>
            <p:nvPr/>
          </p:nvSpPr>
          <p:spPr>
            <a:xfrm>
              <a:off x="5009299" y="4490321"/>
              <a:ext cx="80173" cy="28997"/>
            </a:xfrm>
            <a:custGeom>
              <a:avLst/>
              <a:gdLst/>
              <a:ahLst/>
              <a:cxnLst/>
              <a:rect l="l" t="t" r="r" b="b"/>
              <a:pathLst>
                <a:path w="3058" h="1106" extrusionOk="0">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44"/>
            <p:cNvSpPr/>
            <p:nvPr/>
          </p:nvSpPr>
          <p:spPr>
            <a:xfrm>
              <a:off x="4952984" y="4347881"/>
              <a:ext cx="194403" cy="154342"/>
            </a:xfrm>
            <a:custGeom>
              <a:avLst/>
              <a:gdLst/>
              <a:ahLst/>
              <a:cxnLst/>
              <a:rect l="l" t="t" r="r" b="b"/>
              <a:pathLst>
                <a:path w="7415" h="5887" extrusionOk="0">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44"/>
            <p:cNvSpPr/>
            <p:nvPr/>
          </p:nvSpPr>
          <p:spPr>
            <a:xfrm>
              <a:off x="4952145" y="4347881"/>
              <a:ext cx="161526" cy="154342"/>
            </a:xfrm>
            <a:custGeom>
              <a:avLst/>
              <a:gdLst/>
              <a:ahLst/>
              <a:cxnLst/>
              <a:rect l="l" t="t" r="r" b="b"/>
              <a:pathLst>
                <a:path w="6161" h="5887" extrusionOk="0">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44"/>
            <p:cNvSpPr/>
            <p:nvPr/>
          </p:nvSpPr>
          <p:spPr>
            <a:xfrm>
              <a:off x="4910748" y="4544827"/>
              <a:ext cx="274995" cy="101540"/>
            </a:xfrm>
            <a:custGeom>
              <a:avLst/>
              <a:gdLst/>
              <a:ahLst/>
              <a:cxnLst/>
              <a:rect l="l" t="t" r="r" b="b"/>
              <a:pathLst>
                <a:path w="10489" h="3873" extrusionOk="0">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44"/>
            <p:cNvSpPr/>
            <p:nvPr/>
          </p:nvSpPr>
          <p:spPr>
            <a:xfrm>
              <a:off x="4958490" y="4432800"/>
              <a:ext cx="17304" cy="17120"/>
            </a:xfrm>
            <a:custGeom>
              <a:avLst/>
              <a:gdLst/>
              <a:ahLst/>
              <a:cxnLst/>
              <a:rect l="l" t="t" r="r" b="b"/>
              <a:pathLst>
                <a:path w="660" h="653" extrusionOk="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44"/>
            <p:cNvSpPr/>
            <p:nvPr/>
          </p:nvSpPr>
          <p:spPr>
            <a:xfrm>
              <a:off x="5124184" y="4434399"/>
              <a:ext cx="17304" cy="17225"/>
            </a:xfrm>
            <a:custGeom>
              <a:avLst/>
              <a:gdLst/>
              <a:ahLst/>
              <a:cxnLst/>
              <a:rect l="l" t="t" r="r" b="b"/>
              <a:pathLst>
                <a:path w="660" h="657" extrusionOk="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44"/>
            <p:cNvSpPr/>
            <p:nvPr/>
          </p:nvSpPr>
          <p:spPr>
            <a:xfrm>
              <a:off x="5020783" y="4485025"/>
              <a:ext cx="57285" cy="32877"/>
            </a:xfrm>
            <a:custGeom>
              <a:avLst/>
              <a:gdLst/>
              <a:ahLst/>
              <a:cxnLst/>
              <a:rect l="l" t="t" r="r" b="b"/>
              <a:pathLst>
                <a:path w="2185" h="1254" extrusionOk="0">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44"/>
            <p:cNvSpPr/>
            <p:nvPr/>
          </p:nvSpPr>
          <p:spPr>
            <a:xfrm>
              <a:off x="5010584" y="4405062"/>
              <a:ext cx="10802" cy="16386"/>
            </a:xfrm>
            <a:custGeom>
              <a:avLst/>
              <a:gdLst/>
              <a:ahLst/>
              <a:cxnLst/>
              <a:rect l="l" t="t" r="r" b="b"/>
              <a:pathLst>
                <a:path w="412" h="625" extrusionOk="0">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44"/>
            <p:cNvSpPr/>
            <p:nvPr/>
          </p:nvSpPr>
          <p:spPr>
            <a:xfrm>
              <a:off x="5079143" y="4405717"/>
              <a:ext cx="10802" cy="16438"/>
            </a:xfrm>
            <a:custGeom>
              <a:avLst/>
              <a:gdLst/>
              <a:ahLst/>
              <a:cxnLst/>
              <a:rect l="l" t="t" r="r" b="b"/>
              <a:pathLst>
                <a:path w="412" h="627" extrusionOk="0">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44"/>
            <p:cNvSpPr/>
            <p:nvPr/>
          </p:nvSpPr>
          <p:spPr>
            <a:xfrm>
              <a:off x="5025082" y="4445096"/>
              <a:ext cx="49630" cy="16674"/>
            </a:xfrm>
            <a:custGeom>
              <a:avLst/>
              <a:gdLst/>
              <a:ahLst/>
              <a:cxnLst/>
              <a:rect l="l" t="t" r="r" b="b"/>
              <a:pathLst>
                <a:path w="1893" h="636" extrusionOk="0">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44"/>
            <p:cNvSpPr/>
            <p:nvPr/>
          </p:nvSpPr>
          <p:spPr>
            <a:xfrm>
              <a:off x="4905557" y="4285510"/>
              <a:ext cx="285797" cy="366390"/>
            </a:xfrm>
            <a:custGeom>
              <a:avLst/>
              <a:gdLst/>
              <a:ahLst/>
              <a:cxnLst/>
              <a:rect l="l" t="t" r="r" b="b"/>
              <a:pathLst>
                <a:path w="10901" h="13975" extrusionOk="0">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44"/>
            <p:cNvSpPr/>
            <p:nvPr/>
          </p:nvSpPr>
          <p:spPr>
            <a:xfrm>
              <a:off x="5003217" y="4387784"/>
              <a:ext cx="24041" cy="10854"/>
            </a:xfrm>
            <a:custGeom>
              <a:avLst/>
              <a:gdLst/>
              <a:ahLst/>
              <a:cxnLst/>
              <a:rect l="l" t="t" r="r" b="b"/>
              <a:pathLst>
                <a:path w="917" h="414" extrusionOk="0">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44"/>
            <p:cNvSpPr/>
            <p:nvPr/>
          </p:nvSpPr>
          <p:spPr>
            <a:xfrm>
              <a:off x="5071907" y="4388545"/>
              <a:ext cx="25719" cy="10854"/>
            </a:xfrm>
            <a:custGeom>
              <a:avLst/>
              <a:gdLst/>
              <a:ahLst/>
              <a:cxnLst/>
              <a:rect l="l" t="t" r="r" b="b"/>
              <a:pathLst>
                <a:path w="981" h="414" extrusionOk="0">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4" name="Google Shape;13694;p44"/>
          <p:cNvGrpSpPr/>
          <p:nvPr/>
        </p:nvGrpSpPr>
        <p:grpSpPr>
          <a:xfrm>
            <a:off x="8906633" y="3713050"/>
            <a:ext cx="345857" cy="442773"/>
            <a:chOff x="7606248" y="2431303"/>
            <a:chExt cx="284984" cy="364843"/>
          </a:xfrm>
        </p:grpSpPr>
        <p:sp>
          <p:nvSpPr>
            <p:cNvPr id="13695" name="Google Shape;13695;p44"/>
            <p:cNvSpPr/>
            <p:nvPr/>
          </p:nvSpPr>
          <p:spPr>
            <a:xfrm>
              <a:off x="7611281" y="2636586"/>
              <a:ext cx="274340" cy="154316"/>
            </a:xfrm>
            <a:custGeom>
              <a:avLst/>
              <a:gdLst/>
              <a:ahLst/>
              <a:cxnLst/>
              <a:rect l="l" t="t" r="r" b="b"/>
              <a:pathLst>
                <a:path w="10464" h="5886" extrusionOk="0">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44"/>
            <p:cNvSpPr/>
            <p:nvPr/>
          </p:nvSpPr>
          <p:spPr>
            <a:xfrm>
              <a:off x="7611281" y="2684617"/>
              <a:ext cx="274340" cy="106286"/>
            </a:xfrm>
            <a:custGeom>
              <a:avLst/>
              <a:gdLst/>
              <a:ahLst/>
              <a:cxnLst/>
              <a:rect l="l" t="t" r="r" b="b"/>
              <a:pathLst>
                <a:path w="10464" h="4054" extrusionOk="0">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44"/>
            <p:cNvSpPr/>
            <p:nvPr/>
          </p:nvSpPr>
          <p:spPr>
            <a:xfrm>
              <a:off x="7708522" y="2636586"/>
              <a:ext cx="79963" cy="28551"/>
            </a:xfrm>
            <a:custGeom>
              <a:avLst/>
              <a:gdLst/>
              <a:ahLst/>
              <a:cxnLst/>
              <a:rect l="l" t="t" r="r" b="b"/>
              <a:pathLst>
                <a:path w="3050" h="1089" extrusionOk="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44"/>
            <p:cNvSpPr/>
            <p:nvPr/>
          </p:nvSpPr>
          <p:spPr>
            <a:xfrm>
              <a:off x="7651342" y="2487986"/>
              <a:ext cx="194298" cy="160110"/>
            </a:xfrm>
            <a:custGeom>
              <a:avLst/>
              <a:gdLst/>
              <a:ahLst/>
              <a:cxnLst/>
              <a:rect l="l" t="t" r="r" b="b"/>
              <a:pathLst>
                <a:path w="7411" h="6107" extrusionOk="0">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44"/>
            <p:cNvSpPr/>
            <p:nvPr/>
          </p:nvSpPr>
          <p:spPr>
            <a:xfrm>
              <a:off x="7650503" y="2487986"/>
              <a:ext cx="172249" cy="160136"/>
            </a:xfrm>
            <a:custGeom>
              <a:avLst/>
              <a:gdLst/>
              <a:ahLst/>
              <a:cxnLst/>
              <a:rect l="l" t="t" r="r" b="b"/>
              <a:pathLst>
                <a:path w="6570" h="6108" extrusionOk="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44"/>
            <p:cNvSpPr/>
            <p:nvPr/>
          </p:nvSpPr>
          <p:spPr>
            <a:xfrm>
              <a:off x="7659338" y="2436599"/>
              <a:ext cx="173874" cy="114256"/>
            </a:xfrm>
            <a:custGeom>
              <a:avLst/>
              <a:gdLst/>
              <a:ahLst/>
              <a:cxnLst/>
              <a:rect l="l" t="t" r="r" b="b"/>
              <a:pathLst>
                <a:path w="6632" h="4358" extrusionOk="0">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44"/>
            <p:cNvSpPr/>
            <p:nvPr/>
          </p:nvSpPr>
          <p:spPr>
            <a:xfrm>
              <a:off x="7659417" y="2436599"/>
              <a:ext cx="71915" cy="114256"/>
            </a:xfrm>
            <a:custGeom>
              <a:avLst/>
              <a:gdLst/>
              <a:ahLst/>
              <a:cxnLst/>
              <a:rect l="l" t="t" r="r" b="b"/>
              <a:pathLst>
                <a:path w="2743" h="4358" extrusionOk="0">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44"/>
            <p:cNvSpPr/>
            <p:nvPr/>
          </p:nvSpPr>
          <p:spPr>
            <a:xfrm>
              <a:off x="7777055" y="2436599"/>
              <a:ext cx="68585" cy="68585"/>
            </a:xfrm>
            <a:custGeom>
              <a:avLst/>
              <a:gdLst/>
              <a:ahLst/>
              <a:cxnLst/>
              <a:rect l="l" t="t" r="r" b="b"/>
              <a:pathLst>
                <a:path w="2616" h="2616" extrusionOk="0">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44"/>
            <p:cNvSpPr/>
            <p:nvPr/>
          </p:nvSpPr>
          <p:spPr>
            <a:xfrm>
              <a:off x="7754193" y="2465203"/>
              <a:ext cx="34292" cy="34292"/>
            </a:xfrm>
            <a:custGeom>
              <a:avLst/>
              <a:gdLst/>
              <a:ahLst/>
              <a:cxnLst/>
              <a:rect l="l" t="t" r="r" b="b"/>
              <a:pathLst>
                <a:path w="1308" h="1308" extrusionOk="0">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44"/>
            <p:cNvSpPr/>
            <p:nvPr/>
          </p:nvSpPr>
          <p:spPr>
            <a:xfrm>
              <a:off x="7659338" y="2684538"/>
              <a:ext cx="178227" cy="77682"/>
            </a:xfrm>
            <a:custGeom>
              <a:avLst/>
              <a:gdLst/>
              <a:ahLst/>
              <a:cxnLst/>
              <a:rect l="l" t="t" r="r" b="b"/>
              <a:pathLst>
                <a:path w="6798" h="2963" extrusionOk="0">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44"/>
            <p:cNvSpPr/>
            <p:nvPr/>
          </p:nvSpPr>
          <p:spPr>
            <a:xfrm>
              <a:off x="7709073" y="2551222"/>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44"/>
            <p:cNvSpPr/>
            <p:nvPr/>
          </p:nvSpPr>
          <p:spPr>
            <a:xfrm>
              <a:off x="7777631" y="2551222"/>
              <a:ext cx="10671" cy="16386"/>
            </a:xfrm>
            <a:custGeom>
              <a:avLst/>
              <a:gdLst/>
              <a:ahLst/>
              <a:cxnLst/>
              <a:rect l="l" t="t" r="r" b="b"/>
              <a:pathLst>
                <a:path w="407" h="625" extrusionOk="0">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44"/>
            <p:cNvSpPr/>
            <p:nvPr/>
          </p:nvSpPr>
          <p:spPr>
            <a:xfrm>
              <a:off x="7723912" y="2591151"/>
              <a:ext cx="49630" cy="16491"/>
            </a:xfrm>
            <a:custGeom>
              <a:avLst/>
              <a:gdLst/>
              <a:ahLst/>
              <a:cxnLst/>
              <a:rect l="l" t="t" r="r" b="b"/>
              <a:pathLst>
                <a:path w="1893" h="629" extrusionOk="0">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44"/>
            <p:cNvSpPr/>
            <p:nvPr/>
          </p:nvSpPr>
          <p:spPr>
            <a:xfrm>
              <a:off x="7606248" y="2431303"/>
              <a:ext cx="284984" cy="364843"/>
            </a:xfrm>
            <a:custGeom>
              <a:avLst/>
              <a:gdLst/>
              <a:ahLst/>
              <a:cxnLst/>
              <a:rect l="l" t="t" r="r" b="b"/>
              <a:pathLst>
                <a:path w="10870" h="13916" extrusionOk="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44"/>
            <p:cNvSpPr/>
            <p:nvPr/>
          </p:nvSpPr>
          <p:spPr>
            <a:xfrm>
              <a:off x="7701574" y="2534128"/>
              <a:ext cx="25667" cy="10749"/>
            </a:xfrm>
            <a:custGeom>
              <a:avLst/>
              <a:gdLst/>
              <a:ahLst/>
              <a:cxnLst/>
              <a:rect l="l" t="t" r="r" b="b"/>
              <a:pathLst>
                <a:path w="979" h="410" extrusionOk="0">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44"/>
            <p:cNvSpPr/>
            <p:nvPr/>
          </p:nvSpPr>
          <p:spPr>
            <a:xfrm>
              <a:off x="7770133" y="2534128"/>
              <a:ext cx="25667" cy="10749"/>
            </a:xfrm>
            <a:custGeom>
              <a:avLst/>
              <a:gdLst/>
              <a:ahLst/>
              <a:cxnLst/>
              <a:rect l="l" t="t" r="r" b="b"/>
              <a:pathLst>
                <a:path w="979" h="410" extrusionOk="0">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1" name="Google Shape;13711;p44"/>
          <p:cNvGrpSpPr/>
          <p:nvPr/>
        </p:nvGrpSpPr>
        <p:grpSpPr>
          <a:xfrm>
            <a:off x="6721689" y="5964015"/>
            <a:ext cx="345730" cy="442900"/>
            <a:chOff x="5805866" y="4286087"/>
            <a:chExt cx="284879" cy="364948"/>
          </a:xfrm>
        </p:grpSpPr>
        <p:sp>
          <p:nvSpPr>
            <p:cNvPr id="13712" name="Google Shape;13712;p44"/>
            <p:cNvSpPr/>
            <p:nvPr/>
          </p:nvSpPr>
          <p:spPr>
            <a:xfrm>
              <a:off x="5811266" y="4542835"/>
              <a:ext cx="274261" cy="102956"/>
            </a:xfrm>
            <a:custGeom>
              <a:avLst/>
              <a:gdLst/>
              <a:ahLst/>
              <a:cxnLst/>
              <a:rect l="l" t="t" r="r" b="b"/>
              <a:pathLst>
                <a:path w="10461" h="3927" extrusionOk="0">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44"/>
            <p:cNvSpPr/>
            <p:nvPr/>
          </p:nvSpPr>
          <p:spPr>
            <a:xfrm>
              <a:off x="5872327" y="4542835"/>
              <a:ext cx="152140" cy="51413"/>
            </a:xfrm>
            <a:custGeom>
              <a:avLst/>
              <a:gdLst/>
              <a:ahLst/>
              <a:cxnLst/>
              <a:rect l="l" t="t" r="r" b="b"/>
              <a:pathLst>
                <a:path w="5803" h="1961" extrusionOk="0">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44"/>
            <p:cNvSpPr/>
            <p:nvPr/>
          </p:nvSpPr>
          <p:spPr>
            <a:xfrm>
              <a:off x="5856937" y="4546164"/>
              <a:ext cx="40008" cy="99548"/>
            </a:xfrm>
            <a:custGeom>
              <a:avLst/>
              <a:gdLst/>
              <a:ahLst/>
              <a:cxnLst/>
              <a:rect l="l" t="t" r="r" b="b"/>
              <a:pathLst>
                <a:path w="1526" h="3797" extrusionOk="0">
                  <a:moveTo>
                    <a:pt x="1525" y="0"/>
                  </a:moveTo>
                  <a:lnTo>
                    <a:pt x="1" y="450"/>
                  </a:lnTo>
                  <a:lnTo>
                    <a:pt x="1" y="3796"/>
                  </a:lnTo>
                  <a:lnTo>
                    <a:pt x="1525" y="3796"/>
                  </a:lnTo>
                  <a:lnTo>
                    <a:pt x="1525"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44"/>
            <p:cNvSpPr/>
            <p:nvPr/>
          </p:nvSpPr>
          <p:spPr>
            <a:xfrm>
              <a:off x="5999849" y="4546164"/>
              <a:ext cx="39982" cy="99548"/>
            </a:xfrm>
            <a:custGeom>
              <a:avLst/>
              <a:gdLst/>
              <a:ahLst/>
              <a:cxnLst/>
              <a:rect l="l" t="t" r="r" b="b"/>
              <a:pathLst>
                <a:path w="1525" h="3797" extrusionOk="0">
                  <a:moveTo>
                    <a:pt x="0" y="0"/>
                  </a:moveTo>
                  <a:lnTo>
                    <a:pt x="0" y="3796"/>
                  </a:lnTo>
                  <a:lnTo>
                    <a:pt x="1525" y="3796"/>
                  </a:lnTo>
                  <a:lnTo>
                    <a:pt x="1525" y="450"/>
                  </a:lnTo>
                  <a:lnTo>
                    <a:pt x="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44"/>
            <p:cNvSpPr/>
            <p:nvPr/>
          </p:nvSpPr>
          <p:spPr>
            <a:xfrm>
              <a:off x="5999849" y="4546164"/>
              <a:ext cx="24618" cy="32221"/>
            </a:xfrm>
            <a:custGeom>
              <a:avLst/>
              <a:gdLst/>
              <a:ahLst/>
              <a:cxnLst/>
              <a:rect l="l" t="t" r="r" b="b"/>
              <a:pathLst>
                <a:path w="939" h="1229" extrusionOk="0">
                  <a:moveTo>
                    <a:pt x="0" y="0"/>
                  </a:moveTo>
                  <a:lnTo>
                    <a:pt x="0" y="1228"/>
                  </a:lnTo>
                  <a:cubicBezTo>
                    <a:pt x="370" y="975"/>
                    <a:pt x="688" y="652"/>
                    <a:pt x="938" y="279"/>
                  </a:cubicBezTo>
                  <a:lnTo>
                    <a:pt x="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44"/>
            <p:cNvSpPr/>
            <p:nvPr/>
          </p:nvSpPr>
          <p:spPr>
            <a:xfrm>
              <a:off x="5874136" y="4365657"/>
              <a:ext cx="148522" cy="34319"/>
            </a:xfrm>
            <a:custGeom>
              <a:avLst/>
              <a:gdLst/>
              <a:ahLst/>
              <a:cxnLst/>
              <a:rect l="l" t="t" r="r" b="b"/>
              <a:pathLst>
                <a:path w="5665" h="1309" extrusionOk="0">
                  <a:moveTo>
                    <a:pt x="0" y="1"/>
                  </a:moveTo>
                  <a:lnTo>
                    <a:pt x="0" y="1308"/>
                  </a:lnTo>
                  <a:lnTo>
                    <a:pt x="5664" y="1308"/>
                  </a:lnTo>
                  <a:lnTo>
                    <a:pt x="566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44"/>
            <p:cNvSpPr/>
            <p:nvPr/>
          </p:nvSpPr>
          <p:spPr>
            <a:xfrm>
              <a:off x="5851248" y="4399949"/>
              <a:ext cx="194298" cy="74274"/>
            </a:xfrm>
            <a:custGeom>
              <a:avLst/>
              <a:gdLst/>
              <a:ahLst/>
              <a:cxnLst/>
              <a:rect l="l" t="t" r="r" b="b"/>
              <a:pathLst>
                <a:path w="7411" h="2833" extrusionOk="0">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44"/>
            <p:cNvSpPr/>
            <p:nvPr/>
          </p:nvSpPr>
          <p:spPr>
            <a:xfrm>
              <a:off x="5850488" y="4399949"/>
              <a:ext cx="172170" cy="74274"/>
            </a:xfrm>
            <a:custGeom>
              <a:avLst/>
              <a:gdLst/>
              <a:ahLst/>
              <a:cxnLst/>
              <a:rect l="l" t="t" r="r" b="b"/>
              <a:pathLst>
                <a:path w="6567" h="2833" extrusionOk="0">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44"/>
            <p:cNvSpPr/>
            <p:nvPr/>
          </p:nvSpPr>
          <p:spPr>
            <a:xfrm>
              <a:off x="5891204" y="4291409"/>
              <a:ext cx="159927" cy="138271"/>
            </a:xfrm>
            <a:custGeom>
              <a:avLst/>
              <a:gdLst/>
              <a:ahLst/>
              <a:cxnLst/>
              <a:rect l="l" t="t" r="r" b="b"/>
              <a:pathLst>
                <a:path w="6100" h="5274" extrusionOk="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44"/>
            <p:cNvSpPr/>
            <p:nvPr/>
          </p:nvSpPr>
          <p:spPr>
            <a:xfrm>
              <a:off x="5845533" y="4291409"/>
              <a:ext cx="159927" cy="138271"/>
            </a:xfrm>
            <a:custGeom>
              <a:avLst/>
              <a:gdLst/>
              <a:ahLst/>
              <a:cxnLst/>
              <a:rect l="l" t="t" r="r" b="b"/>
              <a:pathLst>
                <a:path w="6100" h="5274" extrusionOk="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44"/>
            <p:cNvSpPr/>
            <p:nvPr/>
          </p:nvSpPr>
          <p:spPr>
            <a:xfrm>
              <a:off x="5839844" y="4594221"/>
              <a:ext cx="17120" cy="51491"/>
            </a:xfrm>
            <a:custGeom>
              <a:avLst/>
              <a:gdLst/>
              <a:ahLst/>
              <a:cxnLst/>
              <a:rect l="l" t="t" r="r" b="b"/>
              <a:pathLst>
                <a:path w="653" h="1964" extrusionOk="0">
                  <a:moveTo>
                    <a:pt x="653" y="0"/>
                  </a:moveTo>
                  <a:cubicBezTo>
                    <a:pt x="290" y="0"/>
                    <a:pt x="1" y="293"/>
                    <a:pt x="1" y="656"/>
                  </a:cubicBezTo>
                  <a:lnTo>
                    <a:pt x="1" y="1963"/>
                  </a:lnTo>
                  <a:lnTo>
                    <a:pt x="653" y="1963"/>
                  </a:lnTo>
                  <a:lnTo>
                    <a:pt x="65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44"/>
            <p:cNvSpPr/>
            <p:nvPr/>
          </p:nvSpPr>
          <p:spPr>
            <a:xfrm>
              <a:off x="6039804" y="4594221"/>
              <a:ext cx="17120" cy="51491"/>
            </a:xfrm>
            <a:custGeom>
              <a:avLst/>
              <a:gdLst/>
              <a:ahLst/>
              <a:cxnLst/>
              <a:rect l="l" t="t" r="r" b="b"/>
              <a:pathLst>
                <a:path w="653" h="1964" extrusionOk="0">
                  <a:moveTo>
                    <a:pt x="1" y="0"/>
                  </a:moveTo>
                  <a:lnTo>
                    <a:pt x="1" y="1963"/>
                  </a:lnTo>
                  <a:lnTo>
                    <a:pt x="653" y="1963"/>
                  </a:lnTo>
                  <a:lnTo>
                    <a:pt x="653" y="656"/>
                  </a:lnTo>
                  <a:cubicBezTo>
                    <a:pt x="653" y="293"/>
                    <a:pt x="360" y="0"/>
                    <a:pt x="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44"/>
            <p:cNvSpPr/>
            <p:nvPr/>
          </p:nvSpPr>
          <p:spPr>
            <a:xfrm>
              <a:off x="5872327" y="4546164"/>
              <a:ext cx="24697" cy="32221"/>
            </a:xfrm>
            <a:custGeom>
              <a:avLst/>
              <a:gdLst/>
              <a:ahLst/>
              <a:cxnLst/>
              <a:rect l="l" t="t" r="r" b="b"/>
              <a:pathLst>
                <a:path w="942" h="1229" extrusionOk="0">
                  <a:moveTo>
                    <a:pt x="942" y="0"/>
                  </a:moveTo>
                  <a:lnTo>
                    <a:pt x="0" y="279"/>
                  </a:lnTo>
                  <a:cubicBezTo>
                    <a:pt x="250" y="652"/>
                    <a:pt x="569" y="975"/>
                    <a:pt x="942" y="1228"/>
                  </a:cubicBezTo>
                  <a:lnTo>
                    <a:pt x="942"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44"/>
            <p:cNvSpPr/>
            <p:nvPr/>
          </p:nvSpPr>
          <p:spPr>
            <a:xfrm>
              <a:off x="5874136" y="4462897"/>
              <a:ext cx="148522" cy="114256"/>
            </a:xfrm>
            <a:custGeom>
              <a:avLst/>
              <a:gdLst/>
              <a:ahLst/>
              <a:cxnLst/>
              <a:rect l="l" t="t" r="r" b="b"/>
              <a:pathLst>
                <a:path w="5665" h="4358" extrusionOk="0">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44"/>
            <p:cNvSpPr/>
            <p:nvPr/>
          </p:nvSpPr>
          <p:spPr>
            <a:xfrm>
              <a:off x="5873874" y="4462897"/>
              <a:ext cx="86020" cy="114282"/>
            </a:xfrm>
            <a:custGeom>
              <a:avLst/>
              <a:gdLst/>
              <a:ahLst/>
              <a:cxnLst/>
              <a:rect l="l" t="t" r="r" b="b"/>
              <a:pathLst>
                <a:path w="3281" h="4359" extrusionOk="0">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44"/>
            <p:cNvSpPr/>
            <p:nvPr/>
          </p:nvSpPr>
          <p:spPr>
            <a:xfrm>
              <a:off x="5908796" y="4428893"/>
              <a:ext cx="10644" cy="16491"/>
            </a:xfrm>
            <a:custGeom>
              <a:avLst/>
              <a:gdLst/>
              <a:ahLst/>
              <a:cxnLst/>
              <a:rect l="l" t="t" r="r" b="b"/>
              <a:pathLst>
                <a:path w="406" h="629" extrusionOk="0">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44"/>
            <p:cNvSpPr/>
            <p:nvPr/>
          </p:nvSpPr>
          <p:spPr>
            <a:xfrm>
              <a:off x="5977328" y="4428893"/>
              <a:ext cx="10671" cy="16491"/>
            </a:xfrm>
            <a:custGeom>
              <a:avLst/>
              <a:gdLst/>
              <a:ahLst/>
              <a:cxnLst/>
              <a:rect l="l" t="t" r="r" b="b"/>
              <a:pathLst>
                <a:path w="407" h="629" extrusionOk="0">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44"/>
            <p:cNvSpPr/>
            <p:nvPr/>
          </p:nvSpPr>
          <p:spPr>
            <a:xfrm>
              <a:off x="5923556" y="4480227"/>
              <a:ext cx="49604" cy="16491"/>
            </a:xfrm>
            <a:custGeom>
              <a:avLst/>
              <a:gdLst/>
              <a:ahLst/>
              <a:cxnLst/>
              <a:rect l="l" t="t" r="r" b="b"/>
              <a:pathLst>
                <a:path w="1892" h="629" extrusionOk="0">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44"/>
            <p:cNvSpPr/>
            <p:nvPr/>
          </p:nvSpPr>
          <p:spPr>
            <a:xfrm>
              <a:off x="5805866" y="4286087"/>
              <a:ext cx="284879" cy="364895"/>
            </a:xfrm>
            <a:custGeom>
              <a:avLst/>
              <a:gdLst/>
              <a:ahLst/>
              <a:cxnLst/>
              <a:rect l="l" t="t" r="r" b="b"/>
              <a:pathLst>
                <a:path w="10866" h="13918" extrusionOk="0">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44"/>
            <p:cNvSpPr/>
            <p:nvPr/>
          </p:nvSpPr>
          <p:spPr>
            <a:xfrm>
              <a:off x="5891597" y="4594588"/>
              <a:ext cx="10749" cy="56446"/>
            </a:xfrm>
            <a:custGeom>
              <a:avLst/>
              <a:gdLst/>
              <a:ahLst/>
              <a:cxnLst/>
              <a:rect l="l" t="t" r="r" b="b"/>
              <a:pathLst>
                <a:path w="410" h="2153" extrusionOk="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44"/>
            <p:cNvSpPr/>
            <p:nvPr/>
          </p:nvSpPr>
          <p:spPr>
            <a:xfrm>
              <a:off x="5941358" y="4600382"/>
              <a:ext cx="12453" cy="10697"/>
            </a:xfrm>
            <a:custGeom>
              <a:avLst/>
              <a:gdLst/>
              <a:ahLst/>
              <a:cxnLst/>
              <a:rect l="l" t="t" r="r" b="b"/>
              <a:pathLst>
                <a:path w="475" h="408"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44"/>
            <p:cNvSpPr/>
            <p:nvPr/>
          </p:nvSpPr>
          <p:spPr>
            <a:xfrm>
              <a:off x="5941358" y="4634648"/>
              <a:ext cx="12453" cy="10697"/>
            </a:xfrm>
            <a:custGeom>
              <a:avLst/>
              <a:gdLst/>
              <a:ahLst/>
              <a:cxnLst/>
              <a:rect l="l" t="t" r="r" b="b"/>
              <a:pathLst>
                <a:path w="475" h="408" extrusionOk="0">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4" name="Google Shape;13734;p44"/>
          <p:cNvGrpSpPr/>
          <p:nvPr/>
        </p:nvGrpSpPr>
        <p:grpSpPr>
          <a:xfrm>
            <a:off x="6175477" y="5964015"/>
            <a:ext cx="345825" cy="442900"/>
            <a:chOff x="5355790" y="4286087"/>
            <a:chExt cx="284958" cy="364948"/>
          </a:xfrm>
        </p:grpSpPr>
        <p:sp>
          <p:nvSpPr>
            <p:cNvPr id="13735" name="Google Shape;13735;p44"/>
            <p:cNvSpPr/>
            <p:nvPr/>
          </p:nvSpPr>
          <p:spPr>
            <a:xfrm>
              <a:off x="5361086" y="4525662"/>
              <a:ext cx="274366" cy="120050"/>
            </a:xfrm>
            <a:custGeom>
              <a:avLst/>
              <a:gdLst/>
              <a:ahLst/>
              <a:cxnLst/>
              <a:rect l="l" t="t" r="r" b="b"/>
              <a:pathLst>
                <a:path w="10465" h="4579" extrusionOk="0">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44"/>
            <p:cNvSpPr/>
            <p:nvPr/>
          </p:nvSpPr>
          <p:spPr>
            <a:xfrm>
              <a:off x="5458222" y="4491370"/>
              <a:ext cx="80094" cy="154342"/>
            </a:xfrm>
            <a:custGeom>
              <a:avLst/>
              <a:gdLst/>
              <a:ahLst/>
              <a:cxnLst/>
              <a:rect l="l" t="t" r="r" b="b"/>
              <a:pathLst>
                <a:path w="3055" h="5887" extrusionOk="0">
                  <a:moveTo>
                    <a:pt x="1" y="1"/>
                  </a:moveTo>
                  <a:lnTo>
                    <a:pt x="1" y="5886"/>
                  </a:lnTo>
                  <a:lnTo>
                    <a:pt x="3054" y="5886"/>
                  </a:lnTo>
                  <a:lnTo>
                    <a:pt x="30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44"/>
            <p:cNvSpPr/>
            <p:nvPr/>
          </p:nvSpPr>
          <p:spPr>
            <a:xfrm>
              <a:off x="5458326" y="4491370"/>
              <a:ext cx="79990" cy="34319"/>
            </a:xfrm>
            <a:custGeom>
              <a:avLst/>
              <a:gdLst/>
              <a:ahLst/>
              <a:cxnLst/>
              <a:rect l="l" t="t" r="r" b="b"/>
              <a:pathLst>
                <a:path w="3051" h="1309" extrusionOk="0">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44"/>
            <p:cNvSpPr/>
            <p:nvPr/>
          </p:nvSpPr>
          <p:spPr>
            <a:xfrm>
              <a:off x="5538290" y="4479991"/>
              <a:ext cx="64783" cy="165799"/>
            </a:xfrm>
            <a:custGeom>
              <a:avLst/>
              <a:gdLst/>
              <a:ahLst/>
              <a:cxnLst/>
              <a:rect l="l" t="t" r="r" b="b"/>
              <a:pathLst>
                <a:path w="2471" h="6324" extrusionOk="0">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44"/>
            <p:cNvSpPr/>
            <p:nvPr/>
          </p:nvSpPr>
          <p:spPr>
            <a:xfrm>
              <a:off x="5393464" y="4479991"/>
              <a:ext cx="64783" cy="165799"/>
            </a:xfrm>
            <a:custGeom>
              <a:avLst/>
              <a:gdLst/>
              <a:ahLst/>
              <a:cxnLst/>
              <a:rect l="l" t="t" r="r" b="b"/>
              <a:pathLst>
                <a:path w="2471" h="6324" extrusionOk="0">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44"/>
            <p:cNvSpPr/>
            <p:nvPr/>
          </p:nvSpPr>
          <p:spPr>
            <a:xfrm>
              <a:off x="5406862" y="4297098"/>
              <a:ext cx="182919" cy="125739"/>
            </a:xfrm>
            <a:custGeom>
              <a:avLst/>
              <a:gdLst/>
              <a:ahLst/>
              <a:cxnLst/>
              <a:rect l="l" t="t" r="r" b="b"/>
              <a:pathLst>
                <a:path w="6977" h="4796" extrusionOk="0">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44"/>
            <p:cNvSpPr/>
            <p:nvPr/>
          </p:nvSpPr>
          <p:spPr>
            <a:xfrm>
              <a:off x="5406521" y="4297098"/>
              <a:ext cx="106050" cy="125739"/>
            </a:xfrm>
            <a:custGeom>
              <a:avLst/>
              <a:gdLst/>
              <a:ahLst/>
              <a:cxnLst/>
              <a:rect l="l" t="t" r="r" b="b"/>
              <a:pathLst>
                <a:path w="4045" h="4796" extrusionOk="0">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44"/>
            <p:cNvSpPr/>
            <p:nvPr/>
          </p:nvSpPr>
          <p:spPr>
            <a:xfrm>
              <a:off x="5372595" y="4382855"/>
              <a:ext cx="251452" cy="91447"/>
            </a:xfrm>
            <a:custGeom>
              <a:avLst/>
              <a:gdLst/>
              <a:ahLst/>
              <a:cxnLst/>
              <a:rect l="l" t="t" r="r" b="b"/>
              <a:pathLst>
                <a:path w="9591" h="3488" extrusionOk="0">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44"/>
            <p:cNvSpPr/>
            <p:nvPr/>
          </p:nvSpPr>
          <p:spPr>
            <a:xfrm>
              <a:off x="5401172" y="4382855"/>
              <a:ext cx="194298" cy="125818"/>
            </a:xfrm>
            <a:custGeom>
              <a:avLst/>
              <a:gdLst/>
              <a:ahLst/>
              <a:cxnLst/>
              <a:rect l="l" t="t" r="r" b="b"/>
              <a:pathLst>
                <a:path w="7411" h="4799" extrusionOk="0">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44"/>
            <p:cNvSpPr/>
            <p:nvPr/>
          </p:nvSpPr>
          <p:spPr>
            <a:xfrm>
              <a:off x="5401172" y="4382855"/>
              <a:ext cx="148522" cy="125765"/>
            </a:xfrm>
            <a:custGeom>
              <a:avLst/>
              <a:gdLst/>
              <a:ahLst/>
              <a:cxnLst/>
              <a:rect l="l" t="t" r="r" b="b"/>
              <a:pathLst>
                <a:path w="5665" h="4797" extrusionOk="0">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44"/>
            <p:cNvSpPr/>
            <p:nvPr/>
          </p:nvSpPr>
          <p:spPr>
            <a:xfrm>
              <a:off x="5475420" y="4291409"/>
              <a:ext cx="45802" cy="65124"/>
            </a:xfrm>
            <a:custGeom>
              <a:avLst/>
              <a:gdLst/>
              <a:ahLst/>
              <a:cxnLst/>
              <a:rect l="l" t="t" r="r" b="b"/>
              <a:pathLst>
                <a:path w="1747" h="2484" extrusionOk="0">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44"/>
            <p:cNvSpPr/>
            <p:nvPr/>
          </p:nvSpPr>
          <p:spPr>
            <a:xfrm>
              <a:off x="5475420" y="4291409"/>
              <a:ext cx="22914" cy="65150"/>
            </a:xfrm>
            <a:custGeom>
              <a:avLst/>
              <a:gdLst/>
              <a:ahLst/>
              <a:cxnLst/>
              <a:rect l="l" t="t" r="r" b="b"/>
              <a:pathLst>
                <a:path w="874" h="2485" extrusionOk="0">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44"/>
            <p:cNvSpPr/>
            <p:nvPr/>
          </p:nvSpPr>
          <p:spPr>
            <a:xfrm>
              <a:off x="5458326" y="4546531"/>
              <a:ext cx="79990" cy="99181"/>
            </a:xfrm>
            <a:custGeom>
              <a:avLst/>
              <a:gdLst/>
              <a:ahLst/>
              <a:cxnLst/>
              <a:rect l="l" t="t" r="r" b="b"/>
              <a:pathLst>
                <a:path w="3051" h="3783" extrusionOk="0">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44"/>
            <p:cNvSpPr/>
            <p:nvPr/>
          </p:nvSpPr>
          <p:spPr>
            <a:xfrm>
              <a:off x="5458326" y="4546531"/>
              <a:ext cx="79990" cy="42079"/>
            </a:xfrm>
            <a:custGeom>
              <a:avLst/>
              <a:gdLst/>
              <a:ahLst/>
              <a:cxnLst/>
              <a:rect l="l" t="t" r="r" b="b"/>
              <a:pathLst>
                <a:path w="3051" h="1605" extrusionOk="0">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44"/>
            <p:cNvSpPr/>
            <p:nvPr/>
          </p:nvSpPr>
          <p:spPr>
            <a:xfrm>
              <a:off x="5412551" y="4382855"/>
              <a:ext cx="22914" cy="30203"/>
            </a:xfrm>
            <a:custGeom>
              <a:avLst/>
              <a:gdLst/>
              <a:ahLst/>
              <a:cxnLst/>
              <a:rect l="l" t="t" r="r" b="b"/>
              <a:pathLst>
                <a:path w="874" h="1152" extrusionOk="0">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44"/>
            <p:cNvSpPr/>
            <p:nvPr/>
          </p:nvSpPr>
          <p:spPr>
            <a:xfrm>
              <a:off x="5561073" y="4382855"/>
              <a:ext cx="22914" cy="30203"/>
            </a:xfrm>
            <a:custGeom>
              <a:avLst/>
              <a:gdLst/>
              <a:ahLst/>
              <a:cxnLst/>
              <a:rect l="l" t="t" r="r" b="b"/>
              <a:pathLst>
                <a:path w="874" h="1152" extrusionOk="0">
                  <a:moveTo>
                    <a:pt x="4" y="0"/>
                  </a:moveTo>
                  <a:lnTo>
                    <a:pt x="4" y="681"/>
                  </a:lnTo>
                  <a:cubicBezTo>
                    <a:pt x="0" y="913"/>
                    <a:pt x="178" y="1101"/>
                    <a:pt x="410" y="1119"/>
                  </a:cubicBezTo>
                  <a:lnTo>
                    <a:pt x="873" y="1152"/>
                  </a:ln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44"/>
            <p:cNvSpPr/>
            <p:nvPr/>
          </p:nvSpPr>
          <p:spPr>
            <a:xfrm>
              <a:off x="5458615" y="4411799"/>
              <a:ext cx="10749" cy="16386"/>
            </a:xfrm>
            <a:custGeom>
              <a:avLst/>
              <a:gdLst/>
              <a:ahLst/>
              <a:cxnLst/>
              <a:rect l="l" t="t" r="r" b="b"/>
              <a:pathLst>
                <a:path w="410" h="625" extrusionOk="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44"/>
            <p:cNvSpPr/>
            <p:nvPr/>
          </p:nvSpPr>
          <p:spPr>
            <a:xfrm>
              <a:off x="5527252" y="4411799"/>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44"/>
            <p:cNvSpPr/>
            <p:nvPr/>
          </p:nvSpPr>
          <p:spPr>
            <a:xfrm>
              <a:off x="5473480" y="4451755"/>
              <a:ext cx="49604" cy="16491"/>
            </a:xfrm>
            <a:custGeom>
              <a:avLst/>
              <a:gdLst/>
              <a:ahLst/>
              <a:cxnLst/>
              <a:rect l="l" t="t" r="r" b="b"/>
              <a:pathLst>
                <a:path w="1892" h="629" extrusionOk="0">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44"/>
            <p:cNvSpPr/>
            <p:nvPr/>
          </p:nvSpPr>
          <p:spPr>
            <a:xfrm>
              <a:off x="5452926" y="4606071"/>
              <a:ext cx="10749" cy="44963"/>
            </a:xfrm>
            <a:custGeom>
              <a:avLst/>
              <a:gdLst/>
              <a:ahLst/>
              <a:cxnLst/>
              <a:rect l="l" t="t" r="r" b="b"/>
              <a:pathLst>
                <a:path w="410" h="1715" extrusionOk="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44"/>
            <p:cNvSpPr/>
            <p:nvPr/>
          </p:nvSpPr>
          <p:spPr>
            <a:xfrm>
              <a:off x="5355790" y="4286087"/>
              <a:ext cx="284958" cy="364948"/>
            </a:xfrm>
            <a:custGeom>
              <a:avLst/>
              <a:gdLst/>
              <a:ahLst/>
              <a:cxnLst/>
              <a:rect l="l" t="t" r="r" b="b"/>
              <a:pathLst>
                <a:path w="10869" h="13920" extrusionOk="0">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44"/>
            <p:cNvSpPr/>
            <p:nvPr/>
          </p:nvSpPr>
          <p:spPr>
            <a:xfrm>
              <a:off x="5451117" y="4394627"/>
              <a:ext cx="25667" cy="10749"/>
            </a:xfrm>
            <a:custGeom>
              <a:avLst/>
              <a:gdLst/>
              <a:ahLst/>
              <a:cxnLst/>
              <a:rect l="l" t="t" r="r" b="b"/>
              <a:pathLst>
                <a:path w="979" h="410" extrusionOk="0">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44"/>
            <p:cNvSpPr/>
            <p:nvPr/>
          </p:nvSpPr>
          <p:spPr>
            <a:xfrm>
              <a:off x="5521484" y="4394627"/>
              <a:ext cx="23937" cy="10644"/>
            </a:xfrm>
            <a:custGeom>
              <a:avLst/>
              <a:gdLst/>
              <a:ahLst/>
              <a:cxnLst/>
              <a:rect l="l" t="t" r="r" b="b"/>
              <a:pathLst>
                <a:path w="913" h="406" extrusionOk="0">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8" name="Google Shape;13758;p44"/>
          <p:cNvGrpSpPr/>
          <p:nvPr/>
        </p:nvGrpSpPr>
        <p:grpSpPr>
          <a:xfrm>
            <a:off x="9452718" y="3169607"/>
            <a:ext cx="345857" cy="442805"/>
            <a:chOff x="8056219" y="1983508"/>
            <a:chExt cx="284984" cy="364869"/>
          </a:xfrm>
        </p:grpSpPr>
        <p:sp>
          <p:nvSpPr>
            <p:cNvPr id="13759" name="Google Shape;13759;p44"/>
            <p:cNvSpPr/>
            <p:nvPr/>
          </p:nvSpPr>
          <p:spPr>
            <a:xfrm>
              <a:off x="8061646" y="2230005"/>
              <a:ext cx="274340" cy="112447"/>
            </a:xfrm>
            <a:custGeom>
              <a:avLst/>
              <a:gdLst/>
              <a:ahLst/>
              <a:cxnLst/>
              <a:rect l="l" t="t" r="r" b="b"/>
              <a:pathLst>
                <a:path w="10464" h="4289" extrusionOk="0">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44"/>
            <p:cNvSpPr/>
            <p:nvPr/>
          </p:nvSpPr>
          <p:spPr>
            <a:xfrm>
              <a:off x="8090511" y="2165327"/>
              <a:ext cx="216609" cy="130013"/>
            </a:xfrm>
            <a:custGeom>
              <a:avLst/>
              <a:gdLst/>
              <a:ahLst/>
              <a:cxnLst/>
              <a:rect l="l" t="t" r="r" b="b"/>
              <a:pathLst>
                <a:path w="8262" h="4959" extrusionOk="0">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44"/>
            <p:cNvSpPr/>
            <p:nvPr/>
          </p:nvSpPr>
          <p:spPr>
            <a:xfrm>
              <a:off x="8101601" y="2175289"/>
              <a:ext cx="194298" cy="102877"/>
            </a:xfrm>
            <a:custGeom>
              <a:avLst/>
              <a:gdLst/>
              <a:ahLst/>
              <a:cxnLst/>
              <a:rect l="l" t="t" r="r" b="b"/>
              <a:pathLst>
                <a:path w="7411" h="3924" extrusionOk="0">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44"/>
            <p:cNvSpPr/>
            <p:nvPr/>
          </p:nvSpPr>
          <p:spPr>
            <a:xfrm>
              <a:off x="8120137" y="2192488"/>
              <a:ext cx="157253" cy="65072"/>
            </a:xfrm>
            <a:custGeom>
              <a:avLst/>
              <a:gdLst/>
              <a:ahLst/>
              <a:cxnLst/>
              <a:rect l="l" t="t" r="r" b="b"/>
              <a:pathLst>
                <a:path w="5998" h="2482" extrusionOk="0">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44"/>
            <p:cNvSpPr/>
            <p:nvPr/>
          </p:nvSpPr>
          <p:spPr>
            <a:xfrm>
              <a:off x="8144807" y="2171016"/>
              <a:ext cx="107911" cy="86544"/>
            </a:xfrm>
            <a:custGeom>
              <a:avLst/>
              <a:gdLst/>
              <a:ahLst/>
              <a:cxnLst/>
              <a:rect l="l" t="t" r="r" b="b"/>
              <a:pathLst>
                <a:path w="4116" h="3301" extrusionOk="0">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44"/>
            <p:cNvSpPr/>
            <p:nvPr/>
          </p:nvSpPr>
          <p:spPr>
            <a:xfrm>
              <a:off x="8158781" y="2171016"/>
              <a:ext cx="80068" cy="34292"/>
            </a:xfrm>
            <a:custGeom>
              <a:avLst/>
              <a:gdLst/>
              <a:ahLst/>
              <a:cxnLst/>
              <a:rect l="l" t="t" r="r" b="b"/>
              <a:pathLst>
                <a:path w="3054" h="1308" extrusionOk="0">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44"/>
            <p:cNvSpPr/>
            <p:nvPr/>
          </p:nvSpPr>
          <p:spPr>
            <a:xfrm>
              <a:off x="8100474" y="1989434"/>
              <a:ext cx="196684" cy="200144"/>
            </a:xfrm>
            <a:custGeom>
              <a:avLst/>
              <a:gdLst/>
              <a:ahLst/>
              <a:cxnLst/>
              <a:rect l="l" t="t" r="r" b="b"/>
              <a:pathLst>
                <a:path w="7502" h="7634" extrusionOk="0">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44"/>
            <p:cNvSpPr/>
            <p:nvPr/>
          </p:nvSpPr>
          <p:spPr>
            <a:xfrm>
              <a:off x="8100474" y="2023621"/>
              <a:ext cx="112735" cy="165852"/>
            </a:xfrm>
            <a:custGeom>
              <a:avLst/>
              <a:gdLst/>
              <a:ahLst/>
              <a:cxnLst/>
              <a:rect l="l" t="t" r="r" b="b"/>
              <a:pathLst>
                <a:path w="4300" h="6326" extrusionOk="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44"/>
            <p:cNvSpPr/>
            <p:nvPr/>
          </p:nvSpPr>
          <p:spPr>
            <a:xfrm>
              <a:off x="8165047" y="2132293"/>
              <a:ext cx="67536" cy="66619"/>
            </a:xfrm>
            <a:custGeom>
              <a:avLst/>
              <a:gdLst/>
              <a:ahLst/>
              <a:cxnLst/>
              <a:rect l="l" t="t" r="r" b="b"/>
              <a:pathLst>
                <a:path w="2576" h="2541" extrusionOk="0">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44"/>
            <p:cNvSpPr/>
            <p:nvPr/>
          </p:nvSpPr>
          <p:spPr>
            <a:xfrm>
              <a:off x="8165047" y="2132293"/>
              <a:ext cx="41712" cy="66566"/>
            </a:xfrm>
            <a:custGeom>
              <a:avLst/>
              <a:gdLst/>
              <a:ahLst/>
              <a:cxnLst/>
              <a:rect l="l" t="t" r="r" b="b"/>
              <a:pathLst>
                <a:path w="1591" h="2539" extrusionOk="0">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44"/>
            <p:cNvSpPr/>
            <p:nvPr/>
          </p:nvSpPr>
          <p:spPr>
            <a:xfrm>
              <a:off x="8180463" y="2143173"/>
              <a:ext cx="37308" cy="16674"/>
            </a:xfrm>
            <a:custGeom>
              <a:avLst/>
              <a:gdLst/>
              <a:ahLst/>
              <a:cxnLst/>
              <a:rect l="l" t="t" r="r" b="b"/>
              <a:pathLst>
                <a:path w="1423" h="636" extrusionOk="0">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44"/>
            <p:cNvSpPr/>
            <p:nvPr/>
          </p:nvSpPr>
          <p:spPr>
            <a:xfrm>
              <a:off x="8151650" y="2063446"/>
              <a:ext cx="31461" cy="10749"/>
            </a:xfrm>
            <a:custGeom>
              <a:avLst/>
              <a:gdLst/>
              <a:ahLst/>
              <a:cxnLst/>
              <a:rect l="l" t="t" r="r" b="b"/>
              <a:pathLst>
                <a:path w="1200" h="410" extrusionOk="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44"/>
            <p:cNvSpPr/>
            <p:nvPr/>
          </p:nvSpPr>
          <p:spPr>
            <a:xfrm>
              <a:off x="8214520" y="2063446"/>
              <a:ext cx="31356" cy="10749"/>
            </a:xfrm>
            <a:custGeom>
              <a:avLst/>
              <a:gdLst/>
              <a:ahLst/>
              <a:cxnLst/>
              <a:rect l="l" t="t" r="r" b="b"/>
              <a:pathLst>
                <a:path w="1196" h="410" extrusionOk="0">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44"/>
            <p:cNvSpPr/>
            <p:nvPr/>
          </p:nvSpPr>
          <p:spPr>
            <a:xfrm>
              <a:off x="8056219" y="1983508"/>
              <a:ext cx="284984" cy="364869"/>
            </a:xfrm>
            <a:custGeom>
              <a:avLst/>
              <a:gdLst/>
              <a:ahLst/>
              <a:cxnLst/>
              <a:rect l="l" t="t" r="r" b="b"/>
              <a:pathLst>
                <a:path w="10870" h="13917" extrusionOk="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3" name="Google Shape;13773;p44"/>
          <p:cNvGrpSpPr/>
          <p:nvPr/>
        </p:nvGrpSpPr>
        <p:grpSpPr>
          <a:xfrm>
            <a:off x="8367230" y="5963888"/>
            <a:ext cx="332016" cy="443123"/>
            <a:chOff x="7161782" y="4285982"/>
            <a:chExt cx="273580" cy="365131"/>
          </a:xfrm>
        </p:grpSpPr>
        <p:sp>
          <p:nvSpPr>
            <p:cNvPr id="13774" name="Google Shape;13774;p44"/>
            <p:cNvSpPr/>
            <p:nvPr/>
          </p:nvSpPr>
          <p:spPr>
            <a:xfrm>
              <a:off x="7173449" y="4291409"/>
              <a:ext cx="250325" cy="280029"/>
            </a:xfrm>
            <a:custGeom>
              <a:avLst/>
              <a:gdLst/>
              <a:ahLst/>
              <a:cxnLst/>
              <a:rect l="l" t="t" r="r" b="b"/>
              <a:pathLst>
                <a:path w="9548" h="10681" extrusionOk="0">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44"/>
            <p:cNvSpPr/>
            <p:nvPr/>
          </p:nvSpPr>
          <p:spPr>
            <a:xfrm>
              <a:off x="7167104" y="4497164"/>
              <a:ext cx="262935" cy="148548"/>
            </a:xfrm>
            <a:custGeom>
              <a:avLst/>
              <a:gdLst/>
              <a:ahLst/>
              <a:cxnLst/>
              <a:rect l="l" t="t" r="r" b="b"/>
              <a:pathLst>
                <a:path w="10029" h="5666" extrusionOk="0">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44"/>
            <p:cNvSpPr/>
            <p:nvPr/>
          </p:nvSpPr>
          <p:spPr>
            <a:xfrm>
              <a:off x="7167183" y="4570468"/>
              <a:ext cx="262857" cy="75244"/>
            </a:xfrm>
            <a:custGeom>
              <a:avLst/>
              <a:gdLst/>
              <a:ahLst/>
              <a:cxnLst/>
              <a:rect l="l" t="t" r="r" b="b"/>
              <a:pathLst>
                <a:path w="10026" h="2870" extrusionOk="0">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44"/>
            <p:cNvSpPr/>
            <p:nvPr/>
          </p:nvSpPr>
          <p:spPr>
            <a:xfrm>
              <a:off x="7264319" y="4497164"/>
              <a:ext cx="68585" cy="28577"/>
            </a:xfrm>
            <a:custGeom>
              <a:avLst/>
              <a:gdLst/>
              <a:ahLst/>
              <a:cxnLst/>
              <a:rect l="l" t="t" r="r" b="b"/>
              <a:pathLst>
                <a:path w="2616" h="1090" extrusionOk="0">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44"/>
            <p:cNvSpPr/>
            <p:nvPr/>
          </p:nvSpPr>
          <p:spPr>
            <a:xfrm>
              <a:off x="7224337" y="4314297"/>
              <a:ext cx="148627" cy="194298"/>
            </a:xfrm>
            <a:custGeom>
              <a:avLst/>
              <a:gdLst/>
              <a:ahLst/>
              <a:cxnLst/>
              <a:rect l="l" t="t" r="r" b="b"/>
              <a:pathLst>
                <a:path w="5669" h="7411" extrusionOk="0">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44"/>
            <p:cNvSpPr/>
            <p:nvPr/>
          </p:nvSpPr>
          <p:spPr>
            <a:xfrm>
              <a:off x="7224101" y="4314218"/>
              <a:ext cx="148784" cy="194481"/>
            </a:xfrm>
            <a:custGeom>
              <a:avLst/>
              <a:gdLst/>
              <a:ahLst/>
              <a:cxnLst/>
              <a:rect l="l" t="t" r="r" b="b"/>
              <a:pathLst>
                <a:path w="5675" h="7418" extrusionOk="0">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44"/>
            <p:cNvSpPr/>
            <p:nvPr/>
          </p:nvSpPr>
          <p:spPr>
            <a:xfrm>
              <a:off x="7225674" y="4314297"/>
              <a:ext cx="145874" cy="60589"/>
            </a:xfrm>
            <a:custGeom>
              <a:avLst/>
              <a:gdLst/>
              <a:ahLst/>
              <a:cxnLst/>
              <a:rect l="l" t="t" r="r" b="b"/>
              <a:pathLst>
                <a:path w="5564" h="2311" extrusionOk="0">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44"/>
            <p:cNvSpPr/>
            <p:nvPr/>
          </p:nvSpPr>
          <p:spPr>
            <a:xfrm>
              <a:off x="7225674" y="4314297"/>
              <a:ext cx="84447" cy="60589"/>
            </a:xfrm>
            <a:custGeom>
              <a:avLst/>
              <a:gdLst/>
              <a:ahLst/>
              <a:cxnLst/>
              <a:rect l="l" t="t" r="r" b="b"/>
              <a:pathLst>
                <a:path w="3221" h="2311" extrusionOk="0">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44"/>
            <p:cNvSpPr/>
            <p:nvPr/>
          </p:nvSpPr>
          <p:spPr>
            <a:xfrm>
              <a:off x="7173921" y="4570468"/>
              <a:ext cx="249486" cy="52356"/>
            </a:xfrm>
            <a:custGeom>
              <a:avLst/>
              <a:gdLst/>
              <a:ahLst/>
              <a:cxnLst/>
              <a:rect l="l" t="t" r="r" b="b"/>
              <a:pathLst>
                <a:path w="9516" h="1997" extrusionOk="0">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44"/>
            <p:cNvSpPr/>
            <p:nvPr/>
          </p:nvSpPr>
          <p:spPr>
            <a:xfrm>
              <a:off x="7161782" y="4285982"/>
              <a:ext cx="273580" cy="365131"/>
            </a:xfrm>
            <a:custGeom>
              <a:avLst/>
              <a:gdLst/>
              <a:ahLst/>
              <a:cxnLst/>
              <a:rect l="l" t="t" r="r" b="b"/>
              <a:pathLst>
                <a:path w="10435" h="13927" extrusionOk="0">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44"/>
            <p:cNvSpPr/>
            <p:nvPr/>
          </p:nvSpPr>
          <p:spPr>
            <a:xfrm>
              <a:off x="7273836" y="4457392"/>
              <a:ext cx="49630" cy="16543"/>
            </a:xfrm>
            <a:custGeom>
              <a:avLst/>
              <a:gdLst/>
              <a:ahLst/>
              <a:cxnLst/>
              <a:rect l="l" t="t" r="r" b="b"/>
              <a:pathLst>
                <a:path w="1893" h="631" extrusionOk="0">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44"/>
            <p:cNvSpPr/>
            <p:nvPr/>
          </p:nvSpPr>
          <p:spPr>
            <a:xfrm>
              <a:off x="7258918" y="4417515"/>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44"/>
            <p:cNvSpPr/>
            <p:nvPr/>
          </p:nvSpPr>
          <p:spPr>
            <a:xfrm>
              <a:off x="7327556" y="4417515"/>
              <a:ext cx="10749" cy="16360"/>
            </a:xfrm>
            <a:custGeom>
              <a:avLst/>
              <a:gdLst/>
              <a:ahLst/>
              <a:cxnLst/>
              <a:rect l="l" t="t" r="r" b="b"/>
              <a:pathLst>
                <a:path w="410" h="624" extrusionOk="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44"/>
            <p:cNvSpPr/>
            <p:nvPr/>
          </p:nvSpPr>
          <p:spPr>
            <a:xfrm>
              <a:off x="7251499" y="4400316"/>
              <a:ext cx="25667" cy="10749"/>
            </a:xfrm>
            <a:custGeom>
              <a:avLst/>
              <a:gdLst/>
              <a:ahLst/>
              <a:cxnLst/>
              <a:rect l="l" t="t" r="r" b="b"/>
              <a:pathLst>
                <a:path w="979" h="410"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44"/>
            <p:cNvSpPr/>
            <p:nvPr/>
          </p:nvSpPr>
          <p:spPr>
            <a:xfrm>
              <a:off x="7320057" y="4400316"/>
              <a:ext cx="25667" cy="10749"/>
            </a:xfrm>
            <a:custGeom>
              <a:avLst/>
              <a:gdLst/>
              <a:ahLst/>
              <a:cxnLst/>
              <a:rect l="l" t="t" r="r" b="b"/>
              <a:pathLst>
                <a:path w="979" h="410" extrusionOk="0">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9" name="Google Shape;13789;p44"/>
          <p:cNvGrpSpPr/>
          <p:nvPr/>
        </p:nvGrpSpPr>
        <p:grpSpPr>
          <a:xfrm>
            <a:off x="8906760" y="3169607"/>
            <a:ext cx="345952" cy="442805"/>
            <a:chOff x="7606352" y="1983508"/>
            <a:chExt cx="285063" cy="364869"/>
          </a:xfrm>
        </p:grpSpPr>
        <p:sp>
          <p:nvSpPr>
            <p:cNvPr id="13790" name="Google Shape;13790;p44"/>
            <p:cNvSpPr/>
            <p:nvPr/>
          </p:nvSpPr>
          <p:spPr>
            <a:xfrm>
              <a:off x="7611570" y="2205964"/>
              <a:ext cx="274340" cy="137144"/>
            </a:xfrm>
            <a:custGeom>
              <a:avLst/>
              <a:gdLst/>
              <a:ahLst/>
              <a:cxnLst/>
              <a:rect l="l" t="t" r="r" b="b"/>
              <a:pathLst>
                <a:path w="10464" h="5231" extrusionOk="0">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44"/>
            <p:cNvSpPr/>
            <p:nvPr/>
          </p:nvSpPr>
          <p:spPr>
            <a:xfrm>
              <a:off x="7674334" y="2206069"/>
              <a:ext cx="148811" cy="91368"/>
            </a:xfrm>
            <a:custGeom>
              <a:avLst/>
              <a:gdLst/>
              <a:ahLst/>
              <a:cxnLst/>
              <a:rect l="l" t="t" r="r" b="b"/>
              <a:pathLst>
                <a:path w="5676" h="3485" extrusionOk="0">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44"/>
            <p:cNvSpPr/>
            <p:nvPr/>
          </p:nvSpPr>
          <p:spPr>
            <a:xfrm>
              <a:off x="7685818" y="2205964"/>
              <a:ext cx="125739" cy="39982"/>
            </a:xfrm>
            <a:custGeom>
              <a:avLst/>
              <a:gdLst/>
              <a:ahLst/>
              <a:cxnLst/>
              <a:rect l="l" t="t" r="r" b="b"/>
              <a:pathLst>
                <a:path w="4796" h="1525" extrusionOk="0">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44"/>
            <p:cNvSpPr/>
            <p:nvPr/>
          </p:nvSpPr>
          <p:spPr>
            <a:xfrm>
              <a:off x="7651551" y="2051674"/>
              <a:ext cx="194298" cy="154421"/>
            </a:xfrm>
            <a:custGeom>
              <a:avLst/>
              <a:gdLst/>
              <a:ahLst/>
              <a:cxnLst/>
              <a:rect l="l" t="t" r="r" b="b"/>
              <a:pathLst>
                <a:path w="7411" h="5890" extrusionOk="0">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44"/>
            <p:cNvSpPr/>
            <p:nvPr/>
          </p:nvSpPr>
          <p:spPr>
            <a:xfrm>
              <a:off x="7649533" y="2051674"/>
              <a:ext cx="144930" cy="154369"/>
            </a:xfrm>
            <a:custGeom>
              <a:avLst/>
              <a:gdLst/>
              <a:ahLst/>
              <a:cxnLst/>
              <a:rect l="l" t="t" r="r" b="b"/>
              <a:pathLst>
                <a:path w="5528" h="5888" extrusionOk="0">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44"/>
            <p:cNvSpPr/>
            <p:nvPr/>
          </p:nvSpPr>
          <p:spPr>
            <a:xfrm>
              <a:off x="7660570" y="2001441"/>
              <a:ext cx="105421" cy="107701"/>
            </a:xfrm>
            <a:custGeom>
              <a:avLst/>
              <a:gdLst/>
              <a:ahLst/>
              <a:cxnLst/>
              <a:rect l="l" t="t" r="r" b="b"/>
              <a:pathLst>
                <a:path w="4021" h="4108" extrusionOk="0">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44"/>
            <p:cNvSpPr/>
            <p:nvPr/>
          </p:nvSpPr>
          <p:spPr>
            <a:xfrm>
              <a:off x="7685818" y="2143121"/>
              <a:ext cx="125844" cy="85757"/>
            </a:xfrm>
            <a:custGeom>
              <a:avLst/>
              <a:gdLst/>
              <a:ahLst/>
              <a:cxnLst/>
              <a:rect l="l" t="t" r="r" b="b"/>
              <a:pathLst>
                <a:path w="4800" h="3271" extrusionOk="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44"/>
            <p:cNvSpPr/>
            <p:nvPr/>
          </p:nvSpPr>
          <p:spPr>
            <a:xfrm>
              <a:off x="7685739" y="2143121"/>
              <a:ext cx="77289" cy="85757"/>
            </a:xfrm>
            <a:custGeom>
              <a:avLst/>
              <a:gdLst/>
              <a:ahLst/>
              <a:cxnLst/>
              <a:rect l="l" t="t" r="r" b="b"/>
              <a:pathLst>
                <a:path w="2948" h="3271" extrusionOk="0">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44"/>
            <p:cNvSpPr/>
            <p:nvPr/>
          </p:nvSpPr>
          <p:spPr>
            <a:xfrm>
              <a:off x="7663035" y="1988804"/>
              <a:ext cx="174058" cy="120338"/>
            </a:xfrm>
            <a:custGeom>
              <a:avLst/>
              <a:gdLst/>
              <a:ahLst/>
              <a:cxnLst/>
              <a:rect l="l" t="t" r="r" b="b"/>
              <a:pathLst>
                <a:path w="6639" h="4590" extrusionOk="0">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44"/>
            <p:cNvSpPr/>
            <p:nvPr/>
          </p:nvSpPr>
          <p:spPr>
            <a:xfrm>
              <a:off x="7709073" y="2109221"/>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44"/>
            <p:cNvSpPr/>
            <p:nvPr/>
          </p:nvSpPr>
          <p:spPr>
            <a:xfrm>
              <a:off x="7777631" y="2109221"/>
              <a:ext cx="10671" cy="16386"/>
            </a:xfrm>
            <a:custGeom>
              <a:avLst/>
              <a:gdLst/>
              <a:ahLst/>
              <a:cxnLst/>
              <a:rect l="l" t="t" r="r" b="b"/>
              <a:pathLst>
                <a:path w="407" h="625" extrusionOk="0">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44"/>
            <p:cNvSpPr/>
            <p:nvPr/>
          </p:nvSpPr>
          <p:spPr>
            <a:xfrm>
              <a:off x="7723912" y="2160555"/>
              <a:ext cx="49630" cy="16491"/>
            </a:xfrm>
            <a:custGeom>
              <a:avLst/>
              <a:gdLst/>
              <a:ahLst/>
              <a:cxnLst/>
              <a:rect l="l" t="t" r="r" b="b"/>
              <a:pathLst>
                <a:path w="1893" h="629" extrusionOk="0">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44"/>
            <p:cNvSpPr/>
            <p:nvPr/>
          </p:nvSpPr>
          <p:spPr>
            <a:xfrm>
              <a:off x="7701574" y="2092023"/>
              <a:ext cx="25667" cy="10749"/>
            </a:xfrm>
            <a:custGeom>
              <a:avLst/>
              <a:gdLst/>
              <a:ahLst/>
              <a:cxnLst/>
              <a:rect l="l" t="t" r="r" b="b"/>
              <a:pathLst>
                <a:path w="979" h="410"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44"/>
            <p:cNvSpPr/>
            <p:nvPr/>
          </p:nvSpPr>
          <p:spPr>
            <a:xfrm>
              <a:off x="7770133" y="2092023"/>
              <a:ext cx="25667" cy="10749"/>
            </a:xfrm>
            <a:custGeom>
              <a:avLst/>
              <a:gdLst/>
              <a:ahLst/>
              <a:cxnLst/>
              <a:rect l="l" t="t" r="r" b="b"/>
              <a:pathLst>
                <a:path w="979" h="410" extrusionOk="0">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44"/>
            <p:cNvSpPr/>
            <p:nvPr/>
          </p:nvSpPr>
          <p:spPr>
            <a:xfrm>
              <a:off x="7606352" y="1983508"/>
              <a:ext cx="285063" cy="364869"/>
            </a:xfrm>
            <a:custGeom>
              <a:avLst/>
              <a:gdLst/>
              <a:ahLst/>
              <a:cxnLst/>
              <a:rect l="l" t="t" r="r" b="b"/>
              <a:pathLst>
                <a:path w="10873" h="13917" extrusionOk="0">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5" name="Google Shape;13805;p44"/>
          <p:cNvGrpSpPr/>
          <p:nvPr/>
        </p:nvGrpSpPr>
        <p:grpSpPr>
          <a:xfrm>
            <a:off x="8913537" y="5964015"/>
            <a:ext cx="332016" cy="443028"/>
            <a:chOff x="7611937" y="4286087"/>
            <a:chExt cx="273580" cy="365052"/>
          </a:xfrm>
        </p:grpSpPr>
        <p:sp>
          <p:nvSpPr>
            <p:cNvPr id="13806" name="Google Shape;13806;p44"/>
            <p:cNvSpPr/>
            <p:nvPr/>
          </p:nvSpPr>
          <p:spPr>
            <a:xfrm>
              <a:off x="7617259" y="4536752"/>
              <a:ext cx="262857" cy="109039"/>
            </a:xfrm>
            <a:custGeom>
              <a:avLst/>
              <a:gdLst/>
              <a:ahLst/>
              <a:cxnLst/>
              <a:rect l="l" t="t" r="r" b="b"/>
              <a:pathLst>
                <a:path w="10026" h="4159" extrusionOk="0">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44"/>
            <p:cNvSpPr/>
            <p:nvPr/>
          </p:nvSpPr>
          <p:spPr>
            <a:xfrm>
              <a:off x="7720084" y="4537145"/>
              <a:ext cx="57207" cy="108567"/>
            </a:xfrm>
            <a:custGeom>
              <a:avLst/>
              <a:gdLst/>
              <a:ahLst/>
              <a:cxnLst/>
              <a:rect l="l" t="t" r="r" b="b"/>
              <a:pathLst>
                <a:path w="2182" h="4141" extrusionOk="0">
                  <a:moveTo>
                    <a:pt x="1" y="0"/>
                  </a:moveTo>
                  <a:lnTo>
                    <a:pt x="1" y="4140"/>
                  </a:lnTo>
                  <a:lnTo>
                    <a:pt x="2181" y="4140"/>
                  </a:lnTo>
                  <a:lnTo>
                    <a:pt x="2181"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44"/>
            <p:cNvSpPr/>
            <p:nvPr/>
          </p:nvSpPr>
          <p:spPr>
            <a:xfrm>
              <a:off x="7720084" y="4537145"/>
              <a:ext cx="57207" cy="40034"/>
            </a:xfrm>
            <a:custGeom>
              <a:avLst/>
              <a:gdLst/>
              <a:ahLst/>
              <a:cxnLst/>
              <a:rect l="l" t="t" r="r" b="b"/>
              <a:pathLst>
                <a:path w="2182" h="1527" extrusionOk="0">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44"/>
            <p:cNvSpPr/>
            <p:nvPr/>
          </p:nvSpPr>
          <p:spPr>
            <a:xfrm>
              <a:off x="7643555" y="4291409"/>
              <a:ext cx="210264" cy="208639"/>
            </a:xfrm>
            <a:custGeom>
              <a:avLst/>
              <a:gdLst/>
              <a:ahLst/>
              <a:cxnLst/>
              <a:rect l="l" t="t" r="r" b="b"/>
              <a:pathLst>
                <a:path w="8020" h="7958" extrusionOk="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44"/>
            <p:cNvSpPr/>
            <p:nvPr/>
          </p:nvSpPr>
          <p:spPr>
            <a:xfrm>
              <a:off x="7714395" y="4485680"/>
              <a:ext cx="68585" cy="74379"/>
            </a:xfrm>
            <a:custGeom>
              <a:avLst/>
              <a:gdLst/>
              <a:ahLst/>
              <a:cxnLst/>
              <a:rect l="l" t="t" r="r" b="b"/>
              <a:pathLst>
                <a:path w="2616" h="2837" extrusionOk="0">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44"/>
            <p:cNvSpPr/>
            <p:nvPr/>
          </p:nvSpPr>
          <p:spPr>
            <a:xfrm>
              <a:off x="7714395" y="4485680"/>
              <a:ext cx="68585" cy="34266"/>
            </a:xfrm>
            <a:custGeom>
              <a:avLst/>
              <a:gdLst/>
              <a:ahLst/>
              <a:cxnLst/>
              <a:rect l="l" t="t" r="r" b="b"/>
              <a:pathLst>
                <a:path w="2616" h="1307" extrusionOk="0">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44"/>
            <p:cNvSpPr/>
            <p:nvPr/>
          </p:nvSpPr>
          <p:spPr>
            <a:xfrm>
              <a:off x="7674413" y="4342874"/>
              <a:ext cx="148627" cy="160005"/>
            </a:xfrm>
            <a:custGeom>
              <a:avLst/>
              <a:gdLst/>
              <a:ahLst/>
              <a:cxnLst/>
              <a:rect l="l" t="t" r="r" b="b"/>
              <a:pathLst>
                <a:path w="5669" h="6103" extrusionOk="0">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44"/>
            <p:cNvSpPr/>
            <p:nvPr/>
          </p:nvSpPr>
          <p:spPr>
            <a:xfrm>
              <a:off x="7674151" y="4342769"/>
              <a:ext cx="148811" cy="160084"/>
            </a:xfrm>
            <a:custGeom>
              <a:avLst/>
              <a:gdLst/>
              <a:ahLst/>
              <a:cxnLst/>
              <a:rect l="l" t="t" r="r" b="b"/>
              <a:pathLst>
                <a:path w="5676" h="6106" extrusionOk="0">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44"/>
            <p:cNvSpPr/>
            <p:nvPr/>
          </p:nvSpPr>
          <p:spPr>
            <a:xfrm>
              <a:off x="7645836" y="4611393"/>
              <a:ext cx="57180" cy="34319"/>
            </a:xfrm>
            <a:custGeom>
              <a:avLst/>
              <a:gdLst/>
              <a:ahLst/>
              <a:cxnLst/>
              <a:rect l="l" t="t" r="r" b="b"/>
              <a:pathLst>
                <a:path w="2181" h="1309" extrusionOk="0">
                  <a:moveTo>
                    <a:pt x="1" y="1"/>
                  </a:moveTo>
                  <a:lnTo>
                    <a:pt x="1" y="1308"/>
                  </a:lnTo>
                  <a:lnTo>
                    <a:pt x="2181" y="1308"/>
                  </a:lnTo>
                  <a:lnTo>
                    <a:pt x="2181"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44"/>
            <p:cNvSpPr/>
            <p:nvPr/>
          </p:nvSpPr>
          <p:spPr>
            <a:xfrm>
              <a:off x="7722942" y="4448556"/>
              <a:ext cx="51491" cy="22914"/>
            </a:xfrm>
            <a:custGeom>
              <a:avLst/>
              <a:gdLst/>
              <a:ahLst/>
              <a:cxnLst/>
              <a:rect l="l" t="t" r="r" b="b"/>
              <a:pathLst>
                <a:path w="1964" h="874" extrusionOk="0">
                  <a:moveTo>
                    <a:pt x="1" y="0"/>
                  </a:moveTo>
                  <a:cubicBezTo>
                    <a:pt x="1" y="482"/>
                    <a:pt x="442" y="873"/>
                    <a:pt x="982" y="873"/>
                  </a:cubicBezTo>
                  <a:cubicBezTo>
                    <a:pt x="1525" y="873"/>
                    <a:pt x="1964" y="482"/>
                    <a:pt x="19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44"/>
            <p:cNvSpPr/>
            <p:nvPr/>
          </p:nvSpPr>
          <p:spPr>
            <a:xfrm>
              <a:off x="7651551" y="4291382"/>
              <a:ext cx="194298" cy="108672"/>
            </a:xfrm>
            <a:custGeom>
              <a:avLst/>
              <a:gdLst/>
              <a:ahLst/>
              <a:cxnLst/>
              <a:rect l="l" t="t" r="r" b="b"/>
              <a:pathLst>
                <a:path w="7411" h="4145" extrusionOk="0">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44"/>
            <p:cNvSpPr/>
            <p:nvPr/>
          </p:nvSpPr>
          <p:spPr>
            <a:xfrm>
              <a:off x="7748687" y="4515201"/>
              <a:ext cx="65622" cy="130511"/>
            </a:xfrm>
            <a:custGeom>
              <a:avLst/>
              <a:gdLst/>
              <a:ahLst/>
              <a:cxnLst/>
              <a:rect l="l" t="t" r="r" b="b"/>
              <a:pathLst>
                <a:path w="2503" h="4978" extrusionOk="0">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44"/>
            <p:cNvSpPr/>
            <p:nvPr/>
          </p:nvSpPr>
          <p:spPr>
            <a:xfrm>
              <a:off x="7683065" y="4515201"/>
              <a:ext cx="65649" cy="130511"/>
            </a:xfrm>
            <a:custGeom>
              <a:avLst/>
              <a:gdLst/>
              <a:ahLst/>
              <a:cxnLst/>
              <a:rect l="l" t="t" r="r" b="b"/>
              <a:pathLst>
                <a:path w="2504" h="4978" extrusionOk="0">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44"/>
            <p:cNvSpPr/>
            <p:nvPr/>
          </p:nvSpPr>
          <p:spPr>
            <a:xfrm>
              <a:off x="7716309" y="4291382"/>
              <a:ext cx="129436" cy="92731"/>
            </a:xfrm>
            <a:custGeom>
              <a:avLst/>
              <a:gdLst/>
              <a:ahLst/>
              <a:cxnLst/>
              <a:rect l="l" t="t" r="r" b="b"/>
              <a:pathLst>
                <a:path w="4937" h="3537" extrusionOk="0">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44"/>
            <p:cNvSpPr/>
            <p:nvPr/>
          </p:nvSpPr>
          <p:spPr>
            <a:xfrm>
              <a:off x="7611937" y="4286087"/>
              <a:ext cx="273580" cy="365052"/>
            </a:xfrm>
            <a:custGeom>
              <a:avLst/>
              <a:gdLst/>
              <a:ahLst/>
              <a:cxnLst/>
              <a:rect l="l" t="t" r="r" b="b"/>
              <a:pathLst>
                <a:path w="10435" h="13924" extrusionOk="0">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44"/>
            <p:cNvSpPr/>
            <p:nvPr/>
          </p:nvSpPr>
          <p:spPr>
            <a:xfrm>
              <a:off x="7701574" y="4394627"/>
              <a:ext cx="25667" cy="10749"/>
            </a:xfrm>
            <a:custGeom>
              <a:avLst/>
              <a:gdLst/>
              <a:ahLst/>
              <a:cxnLst/>
              <a:rect l="l" t="t" r="r" b="b"/>
              <a:pathLst>
                <a:path w="979" h="410" extrusionOk="0">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44"/>
            <p:cNvSpPr/>
            <p:nvPr/>
          </p:nvSpPr>
          <p:spPr>
            <a:xfrm>
              <a:off x="7770133" y="4394627"/>
              <a:ext cx="25667" cy="10749"/>
            </a:xfrm>
            <a:custGeom>
              <a:avLst/>
              <a:gdLst/>
              <a:ahLst/>
              <a:cxnLst/>
              <a:rect l="l" t="t" r="r" b="b"/>
              <a:pathLst>
                <a:path w="979" h="410" extrusionOk="0">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44"/>
            <p:cNvSpPr/>
            <p:nvPr/>
          </p:nvSpPr>
          <p:spPr>
            <a:xfrm>
              <a:off x="7815909" y="4594667"/>
              <a:ext cx="42735" cy="39221"/>
            </a:xfrm>
            <a:custGeom>
              <a:avLst/>
              <a:gdLst/>
              <a:ahLst/>
              <a:cxnLst/>
              <a:rect l="l" t="t" r="r" b="b"/>
              <a:pathLst>
                <a:path w="1630" h="1496" extrusionOk="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44"/>
            <p:cNvSpPr/>
            <p:nvPr/>
          </p:nvSpPr>
          <p:spPr>
            <a:xfrm>
              <a:off x="7709073" y="4411773"/>
              <a:ext cx="10775" cy="16412"/>
            </a:xfrm>
            <a:custGeom>
              <a:avLst/>
              <a:gdLst/>
              <a:ahLst/>
              <a:cxnLst/>
              <a:rect l="l" t="t" r="r" b="b"/>
              <a:pathLst>
                <a:path w="411" h="626" extrusionOk="0">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44"/>
            <p:cNvSpPr/>
            <p:nvPr/>
          </p:nvSpPr>
          <p:spPr>
            <a:xfrm>
              <a:off x="7777631" y="4411799"/>
              <a:ext cx="10671" cy="16386"/>
            </a:xfrm>
            <a:custGeom>
              <a:avLst/>
              <a:gdLst/>
              <a:ahLst/>
              <a:cxnLst/>
              <a:rect l="l" t="t" r="r" b="b"/>
              <a:pathLst>
                <a:path w="407" h="625" extrusionOk="0">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44"/>
            <p:cNvSpPr/>
            <p:nvPr/>
          </p:nvSpPr>
          <p:spPr>
            <a:xfrm>
              <a:off x="7717620" y="4443234"/>
              <a:ext cx="62214" cy="33532"/>
            </a:xfrm>
            <a:custGeom>
              <a:avLst/>
              <a:gdLst/>
              <a:ahLst/>
              <a:cxnLst/>
              <a:rect l="l" t="t" r="r" b="b"/>
              <a:pathLst>
                <a:path w="2373" h="1279" extrusionOk="0">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7" name="Google Shape;13827;p44"/>
          <p:cNvGrpSpPr/>
          <p:nvPr/>
        </p:nvGrpSpPr>
        <p:grpSpPr>
          <a:xfrm>
            <a:off x="9459654" y="3712923"/>
            <a:ext cx="332112" cy="443028"/>
            <a:chOff x="8061934" y="2431198"/>
            <a:chExt cx="273658" cy="365052"/>
          </a:xfrm>
        </p:grpSpPr>
        <p:sp>
          <p:nvSpPr>
            <p:cNvPr id="13828" name="Google Shape;13828;p44"/>
            <p:cNvSpPr/>
            <p:nvPr/>
          </p:nvSpPr>
          <p:spPr>
            <a:xfrm>
              <a:off x="8084533" y="2453693"/>
              <a:ext cx="97162" cy="257167"/>
            </a:xfrm>
            <a:custGeom>
              <a:avLst/>
              <a:gdLst/>
              <a:ahLst/>
              <a:cxnLst/>
              <a:rect l="l" t="t" r="r" b="b"/>
              <a:pathLst>
                <a:path w="3706" h="9809" extrusionOk="0">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44"/>
            <p:cNvSpPr/>
            <p:nvPr/>
          </p:nvSpPr>
          <p:spPr>
            <a:xfrm>
              <a:off x="8135894" y="2436599"/>
              <a:ext cx="182893" cy="268572"/>
            </a:xfrm>
            <a:custGeom>
              <a:avLst/>
              <a:gdLst/>
              <a:ahLst/>
              <a:cxnLst/>
              <a:rect l="l" t="t" r="r" b="b"/>
              <a:pathLst>
                <a:path w="6976" h="10244" extrusionOk="0">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44"/>
            <p:cNvSpPr/>
            <p:nvPr/>
          </p:nvSpPr>
          <p:spPr>
            <a:xfrm>
              <a:off x="8107316" y="2579406"/>
              <a:ext cx="22914" cy="45697"/>
            </a:xfrm>
            <a:custGeom>
              <a:avLst/>
              <a:gdLst/>
              <a:ahLst/>
              <a:cxnLst/>
              <a:rect l="l" t="t" r="r" b="b"/>
              <a:pathLst>
                <a:path w="874" h="1743" extrusionOk="0">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44"/>
            <p:cNvSpPr/>
            <p:nvPr/>
          </p:nvSpPr>
          <p:spPr>
            <a:xfrm>
              <a:off x="8267401" y="2579406"/>
              <a:ext cx="22809" cy="45697"/>
            </a:xfrm>
            <a:custGeom>
              <a:avLst/>
              <a:gdLst/>
              <a:ahLst/>
              <a:cxnLst/>
              <a:rect l="l" t="t" r="r" b="b"/>
              <a:pathLst>
                <a:path w="870" h="1743" extrusionOk="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44"/>
            <p:cNvSpPr/>
            <p:nvPr/>
          </p:nvSpPr>
          <p:spPr>
            <a:xfrm>
              <a:off x="8067335" y="2642276"/>
              <a:ext cx="262962" cy="148627"/>
            </a:xfrm>
            <a:custGeom>
              <a:avLst/>
              <a:gdLst/>
              <a:ahLst/>
              <a:cxnLst/>
              <a:rect l="l" t="t" r="r" b="b"/>
              <a:pathLst>
                <a:path w="10030" h="5669" extrusionOk="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44"/>
            <p:cNvSpPr/>
            <p:nvPr/>
          </p:nvSpPr>
          <p:spPr>
            <a:xfrm>
              <a:off x="8164471" y="2642276"/>
              <a:ext cx="68690" cy="28603"/>
            </a:xfrm>
            <a:custGeom>
              <a:avLst/>
              <a:gdLst/>
              <a:ahLst/>
              <a:cxnLst/>
              <a:rect l="l" t="t" r="r" b="b"/>
              <a:pathLst>
                <a:path w="2620" h="1091" extrusionOk="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44"/>
            <p:cNvSpPr/>
            <p:nvPr/>
          </p:nvSpPr>
          <p:spPr>
            <a:xfrm>
              <a:off x="8101601" y="2499469"/>
              <a:ext cx="194298" cy="154316"/>
            </a:xfrm>
            <a:custGeom>
              <a:avLst/>
              <a:gdLst/>
              <a:ahLst/>
              <a:cxnLst/>
              <a:rect l="l" t="t" r="r" b="b"/>
              <a:pathLst>
                <a:path w="7411" h="5886" extrusionOk="0">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44"/>
            <p:cNvSpPr/>
            <p:nvPr/>
          </p:nvSpPr>
          <p:spPr>
            <a:xfrm>
              <a:off x="8067335" y="2709497"/>
              <a:ext cx="262962" cy="81405"/>
            </a:xfrm>
            <a:custGeom>
              <a:avLst/>
              <a:gdLst/>
              <a:ahLst/>
              <a:cxnLst/>
              <a:rect l="l" t="t" r="r" b="b"/>
              <a:pathLst>
                <a:path w="10030" h="3105" extrusionOk="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44"/>
            <p:cNvSpPr/>
            <p:nvPr/>
          </p:nvSpPr>
          <p:spPr>
            <a:xfrm>
              <a:off x="8100867" y="2499469"/>
              <a:ext cx="143672" cy="154342"/>
            </a:xfrm>
            <a:custGeom>
              <a:avLst/>
              <a:gdLst/>
              <a:ahLst/>
              <a:cxnLst/>
              <a:rect l="l" t="t" r="r" b="b"/>
              <a:pathLst>
                <a:path w="5480" h="5887" extrusionOk="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44"/>
            <p:cNvSpPr/>
            <p:nvPr/>
          </p:nvSpPr>
          <p:spPr>
            <a:xfrm>
              <a:off x="8086788" y="2709497"/>
              <a:ext cx="223924" cy="64207"/>
            </a:xfrm>
            <a:custGeom>
              <a:avLst/>
              <a:gdLst/>
              <a:ahLst/>
              <a:cxnLst/>
              <a:rect l="l" t="t" r="r" b="b"/>
              <a:pathLst>
                <a:path w="8541" h="2449" extrusionOk="0">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44"/>
            <p:cNvSpPr/>
            <p:nvPr/>
          </p:nvSpPr>
          <p:spPr>
            <a:xfrm>
              <a:off x="8159148" y="2557488"/>
              <a:ext cx="10749" cy="16412"/>
            </a:xfrm>
            <a:custGeom>
              <a:avLst/>
              <a:gdLst/>
              <a:ahLst/>
              <a:cxnLst/>
              <a:rect l="l" t="t" r="r" b="b"/>
              <a:pathLst>
                <a:path w="410" h="626" extrusionOk="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44"/>
            <p:cNvSpPr/>
            <p:nvPr/>
          </p:nvSpPr>
          <p:spPr>
            <a:xfrm>
              <a:off x="8227707" y="2557488"/>
              <a:ext cx="10749" cy="16412"/>
            </a:xfrm>
            <a:custGeom>
              <a:avLst/>
              <a:gdLst/>
              <a:ahLst/>
              <a:cxnLst/>
              <a:rect l="l" t="t" r="r" b="b"/>
              <a:pathLst>
                <a:path w="410" h="626" extrusionOk="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44"/>
            <p:cNvSpPr/>
            <p:nvPr/>
          </p:nvSpPr>
          <p:spPr>
            <a:xfrm>
              <a:off x="8061934" y="2431198"/>
              <a:ext cx="273658" cy="365052"/>
            </a:xfrm>
            <a:custGeom>
              <a:avLst/>
              <a:gdLst/>
              <a:ahLst/>
              <a:cxnLst/>
              <a:rect l="l" t="t" r="r" b="b"/>
              <a:pathLst>
                <a:path w="10438" h="13924" extrusionOk="0">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44"/>
            <p:cNvSpPr/>
            <p:nvPr/>
          </p:nvSpPr>
          <p:spPr>
            <a:xfrm>
              <a:off x="8173988" y="2602556"/>
              <a:ext cx="49630" cy="16491"/>
            </a:xfrm>
            <a:custGeom>
              <a:avLst/>
              <a:gdLst/>
              <a:ahLst/>
              <a:cxnLst/>
              <a:rect l="l" t="t" r="r" b="b"/>
              <a:pathLst>
                <a:path w="1893" h="629" extrusionOk="0">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44"/>
            <p:cNvSpPr/>
            <p:nvPr/>
          </p:nvSpPr>
          <p:spPr>
            <a:xfrm>
              <a:off x="8150890" y="2536855"/>
              <a:ext cx="22547" cy="14105"/>
            </a:xfrm>
            <a:custGeom>
              <a:avLst/>
              <a:gdLst/>
              <a:ahLst/>
              <a:cxnLst/>
              <a:rect l="l" t="t" r="r" b="b"/>
              <a:pathLst>
                <a:path w="860" h="538" extrusionOk="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44"/>
            <p:cNvSpPr/>
            <p:nvPr/>
          </p:nvSpPr>
          <p:spPr>
            <a:xfrm>
              <a:off x="8224115" y="2536855"/>
              <a:ext cx="22599" cy="14105"/>
            </a:xfrm>
            <a:custGeom>
              <a:avLst/>
              <a:gdLst/>
              <a:ahLst/>
              <a:cxnLst/>
              <a:rect l="l" t="t" r="r" b="b"/>
              <a:pathLst>
                <a:path w="862" h="538" extrusionOk="0">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4" name="Google Shape;13844;p44"/>
          <p:cNvGrpSpPr/>
          <p:nvPr/>
        </p:nvGrpSpPr>
        <p:grpSpPr>
          <a:xfrm>
            <a:off x="8367325" y="4835892"/>
            <a:ext cx="331921" cy="443123"/>
            <a:chOff x="7161861" y="3356519"/>
            <a:chExt cx="273501" cy="365131"/>
          </a:xfrm>
        </p:grpSpPr>
        <p:sp>
          <p:nvSpPr>
            <p:cNvPr id="13845" name="Google Shape;13845;p44"/>
            <p:cNvSpPr/>
            <p:nvPr/>
          </p:nvSpPr>
          <p:spPr>
            <a:xfrm>
              <a:off x="7327189" y="3504726"/>
              <a:ext cx="68847" cy="125739"/>
            </a:xfrm>
            <a:custGeom>
              <a:avLst/>
              <a:gdLst/>
              <a:ahLst/>
              <a:cxnLst/>
              <a:rect l="l" t="t" r="r" b="b"/>
              <a:pathLst>
                <a:path w="2626" h="4796" extrusionOk="0">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44"/>
            <p:cNvSpPr/>
            <p:nvPr/>
          </p:nvSpPr>
          <p:spPr>
            <a:xfrm>
              <a:off x="7167183" y="3556191"/>
              <a:ext cx="262857" cy="160032"/>
            </a:xfrm>
            <a:custGeom>
              <a:avLst/>
              <a:gdLst/>
              <a:ahLst/>
              <a:cxnLst/>
              <a:rect l="l" t="t" r="r" b="b"/>
              <a:pathLst>
                <a:path w="10026" h="6104" extrusionOk="0">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44"/>
            <p:cNvSpPr/>
            <p:nvPr/>
          </p:nvSpPr>
          <p:spPr>
            <a:xfrm>
              <a:off x="7230053" y="3612978"/>
              <a:ext cx="199987" cy="103245"/>
            </a:xfrm>
            <a:custGeom>
              <a:avLst/>
              <a:gdLst/>
              <a:ahLst/>
              <a:cxnLst/>
              <a:rect l="l" t="t" r="r" b="b"/>
              <a:pathLst>
                <a:path w="7628" h="3938" extrusionOk="0">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44"/>
            <p:cNvSpPr/>
            <p:nvPr/>
          </p:nvSpPr>
          <p:spPr>
            <a:xfrm>
              <a:off x="7167183" y="3612978"/>
              <a:ext cx="199987" cy="103245"/>
            </a:xfrm>
            <a:custGeom>
              <a:avLst/>
              <a:gdLst/>
              <a:ahLst/>
              <a:cxnLst/>
              <a:rect l="l" t="t" r="r" b="b"/>
              <a:pathLst>
                <a:path w="7628" h="3938" extrusionOk="0">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44"/>
            <p:cNvSpPr/>
            <p:nvPr/>
          </p:nvSpPr>
          <p:spPr>
            <a:xfrm>
              <a:off x="7264319" y="3556086"/>
              <a:ext cx="68585" cy="34345"/>
            </a:xfrm>
            <a:custGeom>
              <a:avLst/>
              <a:gdLst/>
              <a:ahLst/>
              <a:cxnLst/>
              <a:rect l="l" t="t" r="r" b="b"/>
              <a:pathLst>
                <a:path w="2616" h="1310" extrusionOk="0">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44"/>
            <p:cNvSpPr/>
            <p:nvPr/>
          </p:nvSpPr>
          <p:spPr>
            <a:xfrm>
              <a:off x="7201476" y="3516210"/>
              <a:ext cx="45697" cy="45697"/>
            </a:xfrm>
            <a:custGeom>
              <a:avLst/>
              <a:gdLst/>
              <a:ahLst/>
              <a:cxnLst/>
              <a:rect l="l" t="t" r="r" b="b"/>
              <a:pathLst>
                <a:path w="1743" h="1743" extrusionOk="0">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44"/>
            <p:cNvSpPr/>
            <p:nvPr/>
          </p:nvSpPr>
          <p:spPr>
            <a:xfrm>
              <a:off x="7218543" y="3533303"/>
              <a:ext cx="11536" cy="11509"/>
            </a:xfrm>
            <a:custGeom>
              <a:avLst/>
              <a:gdLst/>
              <a:ahLst/>
              <a:cxnLst/>
              <a:rect l="l" t="t" r="r" b="b"/>
              <a:pathLst>
                <a:path w="440" h="439" extrusionOk="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44"/>
            <p:cNvSpPr/>
            <p:nvPr/>
          </p:nvSpPr>
          <p:spPr>
            <a:xfrm>
              <a:off x="7350076" y="3516210"/>
              <a:ext cx="45697" cy="45697"/>
            </a:xfrm>
            <a:custGeom>
              <a:avLst/>
              <a:gdLst/>
              <a:ahLst/>
              <a:cxnLst/>
              <a:rect l="l" t="t" r="r" b="b"/>
              <a:pathLst>
                <a:path w="1743" h="1743" extrusionOk="0">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44"/>
            <p:cNvSpPr/>
            <p:nvPr/>
          </p:nvSpPr>
          <p:spPr>
            <a:xfrm>
              <a:off x="7367144" y="3533303"/>
              <a:ext cx="11536" cy="11509"/>
            </a:xfrm>
            <a:custGeom>
              <a:avLst/>
              <a:gdLst/>
              <a:ahLst/>
              <a:cxnLst/>
              <a:rect l="l" t="t" r="r" b="b"/>
              <a:pathLst>
                <a:path w="440" h="439" extrusionOk="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44"/>
            <p:cNvSpPr/>
            <p:nvPr/>
          </p:nvSpPr>
          <p:spPr>
            <a:xfrm>
              <a:off x="7207270" y="3361920"/>
              <a:ext cx="182893" cy="134286"/>
            </a:xfrm>
            <a:custGeom>
              <a:avLst/>
              <a:gdLst/>
              <a:ahLst/>
              <a:cxnLst/>
              <a:rect l="l" t="t" r="r" b="b"/>
              <a:pathLst>
                <a:path w="6976" h="5122" extrusionOk="0">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44"/>
            <p:cNvSpPr/>
            <p:nvPr/>
          </p:nvSpPr>
          <p:spPr>
            <a:xfrm>
              <a:off x="7201554" y="3430190"/>
              <a:ext cx="194219" cy="143226"/>
            </a:xfrm>
            <a:custGeom>
              <a:avLst/>
              <a:gdLst/>
              <a:ahLst/>
              <a:cxnLst/>
              <a:rect l="l" t="t" r="r" b="b"/>
              <a:pathLst>
                <a:path w="7408" h="5463" extrusionOk="0">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44"/>
            <p:cNvSpPr/>
            <p:nvPr/>
          </p:nvSpPr>
          <p:spPr>
            <a:xfrm>
              <a:off x="7200715" y="3430111"/>
              <a:ext cx="160871" cy="143226"/>
            </a:xfrm>
            <a:custGeom>
              <a:avLst/>
              <a:gdLst/>
              <a:ahLst/>
              <a:cxnLst/>
              <a:rect l="l" t="t" r="r" b="b"/>
              <a:pathLst>
                <a:path w="6136" h="5463" extrusionOk="0">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44"/>
            <p:cNvSpPr/>
            <p:nvPr/>
          </p:nvSpPr>
          <p:spPr>
            <a:xfrm>
              <a:off x="7272866" y="3519067"/>
              <a:ext cx="51491" cy="22809"/>
            </a:xfrm>
            <a:custGeom>
              <a:avLst/>
              <a:gdLst/>
              <a:ahLst/>
              <a:cxnLst/>
              <a:rect l="l" t="t" r="r" b="b"/>
              <a:pathLst>
                <a:path w="1964" h="870" extrusionOk="0">
                  <a:moveTo>
                    <a:pt x="1" y="0"/>
                  </a:moveTo>
                  <a:cubicBezTo>
                    <a:pt x="1" y="482"/>
                    <a:pt x="442" y="870"/>
                    <a:pt x="982" y="870"/>
                  </a:cubicBezTo>
                  <a:cubicBezTo>
                    <a:pt x="1525" y="870"/>
                    <a:pt x="1964" y="482"/>
                    <a:pt x="19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44"/>
            <p:cNvSpPr/>
            <p:nvPr/>
          </p:nvSpPr>
          <p:spPr>
            <a:xfrm>
              <a:off x="7296042" y="3363545"/>
              <a:ext cx="94016" cy="101226"/>
            </a:xfrm>
            <a:custGeom>
              <a:avLst/>
              <a:gdLst/>
              <a:ahLst/>
              <a:cxnLst/>
              <a:rect l="l" t="t" r="r" b="b"/>
              <a:pathLst>
                <a:path w="3586" h="3861" extrusionOk="0">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44"/>
            <p:cNvSpPr/>
            <p:nvPr/>
          </p:nvSpPr>
          <p:spPr>
            <a:xfrm>
              <a:off x="7372938" y="3481550"/>
              <a:ext cx="2884" cy="2124"/>
            </a:xfrm>
            <a:custGeom>
              <a:avLst/>
              <a:gdLst/>
              <a:ahLst/>
              <a:cxnLst/>
              <a:rect l="l" t="t" r="r" b="b"/>
              <a:pathLst>
                <a:path w="110" h="81" extrusionOk="0">
                  <a:moveTo>
                    <a:pt x="1" y="1"/>
                  </a:moveTo>
                  <a:lnTo>
                    <a:pt x="1" y="81"/>
                  </a:lnTo>
                  <a:cubicBezTo>
                    <a:pt x="37" y="59"/>
                    <a:pt x="73" y="37"/>
                    <a:pt x="110" y="12"/>
                  </a:cubicBez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44"/>
            <p:cNvSpPr/>
            <p:nvPr/>
          </p:nvSpPr>
          <p:spPr>
            <a:xfrm>
              <a:off x="7258997" y="3482284"/>
              <a:ext cx="10671" cy="16412"/>
            </a:xfrm>
            <a:custGeom>
              <a:avLst/>
              <a:gdLst/>
              <a:ahLst/>
              <a:cxnLst/>
              <a:rect l="l" t="t" r="r" b="b"/>
              <a:pathLst>
                <a:path w="407" h="626" extrusionOk="0">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44"/>
            <p:cNvSpPr/>
            <p:nvPr/>
          </p:nvSpPr>
          <p:spPr>
            <a:xfrm>
              <a:off x="7327556" y="3482284"/>
              <a:ext cx="10749" cy="16386"/>
            </a:xfrm>
            <a:custGeom>
              <a:avLst/>
              <a:gdLst/>
              <a:ahLst/>
              <a:cxnLst/>
              <a:rect l="l" t="t" r="r" b="b"/>
              <a:pathLst>
                <a:path w="410" h="625" extrusionOk="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44"/>
            <p:cNvSpPr/>
            <p:nvPr/>
          </p:nvSpPr>
          <p:spPr>
            <a:xfrm>
              <a:off x="7161861" y="3356519"/>
              <a:ext cx="273501" cy="365131"/>
            </a:xfrm>
            <a:custGeom>
              <a:avLst/>
              <a:gdLst/>
              <a:ahLst/>
              <a:cxnLst/>
              <a:rect l="l" t="t" r="r" b="b"/>
              <a:pathLst>
                <a:path w="10432" h="13927" extrusionOk="0">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44"/>
            <p:cNvSpPr/>
            <p:nvPr/>
          </p:nvSpPr>
          <p:spPr>
            <a:xfrm>
              <a:off x="7221401" y="3699391"/>
              <a:ext cx="16255" cy="22180"/>
            </a:xfrm>
            <a:custGeom>
              <a:avLst/>
              <a:gdLst/>
              <a:ahLst/>
              <a:cxnLst/>
              <a:rect l="l" t="t" r="r" b="b"/>
              <a:pathLst>
                <a:path w="620" h="846" extrusionOk="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44"/>
            <p:cNvSpPr/>
            <p:nvPr/>
          </p:nvSpPr>
          <p:spPr>
            <a:xfrm>
              <a:off x="7267544" y="3513640"/>
              <a:ext cx="62135" cy="33663"/>
            </a:xfrm>
            <a:custGeom>
              <a:avLst/>
              <a:gdLst/>
              <a:ahLst/>
              <a:cxnLst/>
              <a:rect l="l" t="t" r="r" b="b"/>
              <a:pathLst>
                <a:path w="2370" h="1284" extrusionOk="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5" name="Google Shape;13865;p44"/>
          <p:cNvGrpSpPr/>
          <p:nvPr/>
        </p:nvGrpSpPr>
        <p:grpSpPr>
          <a:xfrm>
            <a:off x="8360294" y="3169607"/>
            <a:ext cx="345984" cy="443123"/>
            <a:chOff x="7156067" y="1983508"/>
            <a:chExt cx="285089" cy="365131"/>
          </a:xfrm>
        </p:grpSpPr>
        <p:sp>
          <p:nvSpPr>
            <p:cNvPr id="13866" name="Google Shape;13866;p44"/>
            <p:cNvSpPr/>
            <p:nvPr/>
          </p:nvSpPr>
          <p:spPr>
            <a:xfrm>
              <a:off x="7161494" y="2228196"/>
              <a:ext cx="274235" cy="114911"/>
            </a:xfrm>
            <a:custGeom>
              <a:avLst/>
              <a:gdLst/>
              <a:ahLst/>
              <a:cxnLst/>
              <a:rect l="l" t="t" r="r" b="b"/>
              <a:pathLst>
                <a:path w="10460" h="4383" extrusionOk="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44"/>
            <p:cNvSpPr/>
            <p:nvPr/>
          </p:nvSpPr>
          <p:spPr>
            <a:xfrm>
              <a:off x="7191880" y="2131611"/>
              <a:ext cx="213568" cy="211497"/>
            </a:xfrm>
            <a:custGeom>
              <a:avLst/>
              <a:gdLst/>
              <a:ahLst/>
              <a:cxnLst/>
              <a:rect l="l" t="t" r="r" b="b"/>
              <a:pathLst>
                <a:path w="8146" h="8067" extrusionOk="0">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44"/>
            <p:cNvSpPr/>
            <p:nvPr/>
          </p:nvSpPr>
          <p:spPr>
            <a:xfrm>
              <a:off x="7193112" y="2131611"/>
              <a:ext cx="210998" cy="148627"/>
            </a:xfrm>
            <a:custGeom>
              <a:avLst/>
              <a:gdLst/>
              <a:ahLst/>
              <a:cxnLst/>
              <a:rect l="l" t="t" r="r" b="b"/>
              <a:pathLst>
                <a:path w="8048" h="5669" extrusionOk="0">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44"/>
            <p:cNvSpPr/>
            <p:nvPr/>
          </p:nvSpPr>
          <p:spPr>
            <a:xfrm>
              <a:off x="7251971" y="2183076"/>
              <a:ext cx="93282" cy="93911"/>
            </a:xfrm>
            <a:custGeom>
              <a:avLst/>
              <a:gdLst/>
              <a:ahLst/>
              <a:cxnLst/>
              <a:rect l="l" t="t" r="r" b="b"/>
              <a:pathLst>
                <a:path w="3558" h="3582" extrusionOk="0">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44"/>
            <p:cNvSpPr/>
            <p:nvPr/>
          </p:nvSpPr>
          <p:spPr>
            <a:xfrm>
              <a:off x="7258630" y="2183076"/>
              <a:ext cx="79963" cy="28577"/>
            </a:xfrm>
            <a:custGeom>
              <a:avLst/>
              <a:gdLst/>
              <a:ahLst/>
              <a:cxnLst/>
              <a:rect l="l" t="t" r="r" b="b"/>
              <a:pathLst>
                <a:path w="3050" h="1090" extrusionOk="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44"/>
            <p:cNvSpPr/>
            <p:nvPr/>
          </p:nvSpPr>
          <p:spPr>
            <a:xfrm>
              <a:off x="7201476" y="2028786"/>
              <a:ext cx="194298" cy="165826"/>
            </a:xfrm>
            <a:custGeom>
              <a:avLst/>
              <a:gdLst/>
              <a:ahLst/>
              <a:cxnLst/>
              <a:rect l="l" t="t" r="r" b="b"/>
              <a:pathLst>
                <a:path w="7411" h="6325" extrusionOk="0">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44"/>
            <p:cNvSpPr/>
            <p:nvPr/>
          </p:nvSpPr>
          <p:spPr>
            <a:xfrm>
              <a:off x="7281518" y="2137405"/>
              <a:ext cx="34292" cy="17120"/>
            </a:xfrm>
            <a:custGeom>
              <a:avLst/>
              <a:gdLst/>
              <a:ahLst/>
              <a:cxnLst/>
              <a:rect l="l" t="t" r="r" b="b"/>
              <a:pathLst>
                <a:path w="1308" h="653" extrusionOk="0">
                  <a:moveTo>
                    <a:pt x="0" y="1"/>
                  </a:moveTo>
                  <a:cubicBezTo>
                    <a:pt x="0" y="359"/>
                    <a:pt x="290" y="653"/>
                    <a:pt x="652" y="653"/>
                  </a:cubicBezTo>
                  <a:cubicBezTo>
                    <a:pt x="1014" y="653"/>
                    <a:pt x="1308" y="359"/>
                    <a:pt x="13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44"/>
            <p:cNvSpPr/>
            <p:nvPr/>
          </p:nvSpPr>
          <p:spPr>
            <a:xfrm>
              <a:off x="7201476" y="2028786"/>
              <a:ext cx="154316" cy="165747"/>
            </a:xfrm>
            <a:custGeom>
              <a:avLst/>
              <a:gdLst/>
              <a:ahLst/>
              <a:cxnLst/>
              <a:rect l="l" t="t" r="r" b="b"/>
              <a:pathLst>
                <a:path w="5886" h="6322" extrusionOk="0">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44"/>
            <p:cNvSpPr/>
            <p:nvPr/>
          </p:nvSpPr>
          <p:spPr>
            <a:xfrm>
              <a:off x="7212854" y="1988804"/>
              <a:ext cx="171515" cy="111503"/>
            </a:xfrm>
            <a:custGeom>
              <a:avLst/>
              <a:gdLst/>
              <a:ahLst/>
              <a:cxnLst/>
              <a:rect l="l" t="t" r="r" b="b"/>
              <a:pathLst>
                <a:path w="6542" h="4253" extrusionOk="0">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44"/>
            <p:cNvSpPr/>
            <p:nvPr/>
          </p:nvSpPr>
          <p:spPr>
            <a:xfrm>
              <a:off x="7304301" y="2135622"/>
              <a:ext cx="22914" cy="21236"/>
            </a:xfrm>
            <a:custGeom>
              <a:avLst/>
              <a:gdLst/>
              <a:ahLst/>
              <a:cxnLst/>
              <a:rect l="l" t="t" r="r" b="b"/>
              <a:pathLst>
                <a:path w="874" h="810" extrusionOk="0">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44"/>
            <p:cNvSpPr/>
            <p:nvPr/>
          </p:nvSpPr>
          <p:spPr>
            <a:xfrm>
              <a:off x="7270008" y="2135622"/>
              <a:ext cx="22914" cy="21262"/>
            </a:xfrm>
            <a:custGeom>
              <a:avLst/>
              <a:gdLst/>
              <a:ahLst/>
              <a:cxnLst/>
              <a:rect l="l" t="t" r="r" b="b"/>
              <a:pathLst>
                <a:path w="874" h="811" extrusionOk="0">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44"/>
            <p:cNvSpPr/>
            <p:nvPr/>
          </p:nvSpPr>
          <p:spPr>
            <a:xfrm>
              <a:off x="7258918" y="2097790"/>
              <a:ext cx="10749" cy="16386"/>
            </a:xfrm>
            <a:custGeom>
              <a:avLst/>
              <a:gdLst/>
              <a:ahLst/>
              <a:cxnLst/>
              <a:rect l="l" t="t" r="r" b="b"/>
              <a:pathLst>
                <a:path w="410" h="625" extrusionOk="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44"/>
            <p:cNvSpPr/>
            <p:nvPr/>
          </p:nvSpPr>
          <p:spPr>
            <a:xfrm>
              <a:off x="7327556" y="2097738"/>
              <a:ext cx="10749" cy="16465"/>
            </a:xfrm>
            <a:custGeom>
              <a:avLst/>
              <a:gdLst/>
              <a:ahLst/>
              <a:cxnLst/>
              <a:rect l="l" t="t" r="r" b="b"/>
              <a:pathLst>
                <a:path w="410" h="628" extrusionOk="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44"/>
            <p:cNvSpPr/>
            <p:nvPr/>
          </p:nvSpPr>
          <p:spPr>
            <a:xfrm>
              <a:off x="7250843" y="2080592"/>
              <a:ext cx="32693" cy="16517"/>
            </a:xfrm>
            <a:custGeom>
              <a:avLst/>
              <a:gdLst/>
              <a:ahLst/>
              <a:cxnLst/>
              <a:rect l="l" t="t" r="r" b="b"/>
              <a:pathLst>
                <a:path w="1247" h="630" extrusionOk="0">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44"/>
            <p:cNvSpPr/>
            <p:nvPr/>
          </p:nvSpPr>
          <p:spPr>
            <a:xfrm>
              <a:off x="7314080" y="2080592"/>
              <a:ext cx="32300" cy="16491"/>
            </a:xfrm>
            <a:custGeom>
              <a:avLst/>
              <a:gdLst/>
              <a:ahLst/>
              <a:cxnLst/>
              <a:rect l="l" t="t" r="r" b="b"/>
              <a:pathLst>
                <a:path w="1232" h="629" extrusionOk="0">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44"/>
            <p:cNvSpPr/>
            <p:nvPr/>
          </p:nvSpPr>
          <p:spPr>
            <a:xfrm>
              <a:off x="7293289" y="2297778"/>
              <a:ext cx="10644" cy="50600"/>
            </a:xfrm>
            <a:custGeom>
              <a:avLst/>
              <a:gdLst/>
              <a:ahLst/>
              <a:cxnLst/>
              <a:rect l="l" t="t" r="r" b="b"/>
              <a:pathLst>
                <a:path w="406" h="1930" extrusionOk="0">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44"/>
            <p:cNvSpPr/>
            <p:nvPr/>
          </p:nvSpPr>
          <p:spPr>
            <a:xfrm>
              <a:off x="7156067" y="1983508"/>
              <a:ext cx="285089" cy="365131"/>
            </a:xfrm>
            <a:custGeom>
              <a:avLst/>
              <a:gdLst/>
              <a:ahLst/>
              <a:cxnLst/>
              <a:rect l="l" t="t" r="r" b="b"/>
              <a:pathLst>
                <a:path w="10874" h="13927" extrusionOk="0">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44"/>
            <p:cNvSpPr/>
            <p:nvPr/>
          </p:nvSpPr>
          <p:spPr>
            <a:xfrm>
              <a:off x="7258446" y="2128308"/>
              <a:ext cx="82035" cy="37334"/>
            </a:xfrm>
            <a:custGeom>
              <a:avLst/>
              <a:gdLst/>
              <a:ahLst/>
              <a:cxnLst/>
              <a:rect l="l" t="t" r="r" b="b"/>
              <a:pathLst>
                <a:path w="3129" h="1424" extrusionOk="0">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4" name="Google Shape;13884;p44"/>
          <p:cNvGrpSpPr/>
          <p:nvPr/>
        </p:nvGrpSpPr>
        <p:grpSpPr>
          <a:xfrm>
            <a:off x="6175477" y="3169607"/>
            <a:ext cx="345730" cy="442932"/>
            <a:chOff x="5355790" y="1983508"/>
            <a:chExt cx="284879" cy="364974"/>
          </a:xfrm>
        </p:grpSpPr>
        <p:sp>
          <p:nvSpPr>
            <p:cNvPr id="13885" name="Google Shape;13885;p44"/>
            <p:cNvSpPr/>
            <p:nvPr/>
          </p:nvSpPr>
          <p:spPr>
            <a:xfrm>
              <a:off x="5361086" y="2183076"/>
              <a:ext cx="274366" cy="160032"/>
            </a:xfrm>
            <a:custGeom>
              <a:avLst/>
              <a:gdLst/>
              <a:ahLst/>
              <a:cxnLst/>
              <a:rect l="l" t="t" r="r" b="b"/>
              <a:pathLst>
                <a:path w="10465" h="6104" extrusionOk="0">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44"/>
            <p:cNvSpPr/>
            <p:nvPr/>
          </p:nvSpPr>
          <p:spPr>
            <a:xfrm>
              <a:off x="5401172" y="2193065"/>
              <a:ext cx="194193" cy="102956"/>
            </a:xfrm>
            <a:custGeom>
              <a:avLst/>
              <a:gdLst/>
              <a:ahLst/>
              <a:cxnLst/>
              <a:rect l="l" t="t" r="r" b="b"/>
              <a:pathLst>
                <a:path w="7407" h="3927" extrusionOk="0">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44"/>
            <p:cNvSpPr/>
            <p:nvPr/>
          </p:nvSpPr>
          <p:spPr>
            <a:xfrm>
              <a:off x="5419577" y="2210237"/>
              <a:ext cx="157384" cy="68585"/>
            </a:xfrm>
            <a:custGeom>
              <a:avLst/>
              <a:gdLst/>
              <a:ahLst/>
              <a:cxnLst/>
              <a:rect l="l" t="t" r="r" b="b"/>
              <a:pathLst>
                <a:path w="6003" h="2616" extrusionOk="0">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44"/>
            <p:cNvSpPr/>
            <p:nvPr/>
          </p:nvSpPr>
          <p:spPr>
            <a:xfrm>
              <a:off x="5444379" y="2188791"/>
              <a:ext cx="107780" cy="90031"/>
            </a:xfrm>
            <a:custGeom>
              <a:avLst/>
              <a:gdLst/>
              <a:ahLst/>
              <a:cxnLst/>
              <a:rect l="l" t="t" r="r" b="b"/>
              <a:pathLst>
                <a:path w="4111" h="3434" extrusionOk="0">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44"/>
            <p:cNvSpPr/>
            <p:nvPr/>
          </p:nvSpPr>
          <p:spPr>
            <a:xfrm>
              <a:off x="5458326" y="2188791"/>
              <a:ext cx="79990" cy="34345"/>
            </a:xfrm>
            <a:custGeom>
              <a:avLst/>
              <a:gdLst/>
              <a:ahLst/>
              <a:cxnLst/>
              <a:rect l="l" t="t" r="r" b="b"/>
              <a:pathLst>
                <a:path w="3051" h="1310" extrusionOk="0">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44"/>
            <p:cNvSpPr/>
            <p:nvPr/>
          </p:nvSpPr>
          <p:spPr>
            <a:xfrm>
              <a:off x="5401172" y="2091656"/>
              <a:ext cx="194298" cy="114439"/>
            </a:xfrm>
            <a:custGeom>
              <a:avLst/>
              <a:gdLst/>
              <a:ahLst/>
              <a:cxnLst/>
              <a:rect l="l" t="t" r="r" b="b"/>
              <a:pathLst>
                <a:path w="7411" h="4365" extrusionOk="0">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44"/>
            <p:cNvSpPr/>
            <p:nvPr/>
          </p:nvSpPr>
          <p:spPr>
            <a:xfrm>
              <a:off x="5401172" y="2091656"/>
              <a:ext cx="108540" cy="114387"/>
            </a:xfrm>
            <a:custGeom>
              <a:avLst/>
              <a:gdLst/>
              <a:ahLst/>
              <a:cxnLst/>
              <a:rect l="l" t="t" r="r" b="b"/>
              <a:pathLst>
                <a:path w="4140" h="4363" extrusionOk="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44"/>
            <p:cNvSpPr/>
            <p:nvPr/>
          </p:nvSpPr>
          <p:spPr>
            <a:xfrm>
              <a:off x="5413416" y="1988804"/>
              <a:ext cx="169811" cy="74300"/>
            </a:xfrm>
            <a:custGeom>
              <a:avLst/>
              <a:gdLst/>
              <a:ahLst/>
              <a:cxnLst/>
              <a:rect l="l" t="t" r="r" b="b"/>
              <a:pathLst>
                <a:path w="6477" h="2834" extrusionOk="0">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44"/>
            <p:cNvSpPr/>
            <p:nvPr/>
          </p:nvSpPr>
          <p:spPr>
            <a:xfrm>
              <a:off x="5486825" y="2285927"/>
              <a:ext cx="22888" cy="22914"/>
            </a:xfrm>
            <a:custGeom>
              <a:avLst/>
              <a:gdLst/>
              <a:ahLst/>
              <a:cxnLst/>
              <a:rect l="l" t="t" r="r" b="b"/>
              <a:pathLst>
                <a:path w="873" h="874" extrusionOk="0">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44"/>
            <p:cNvSpPr/>
            <p:nvPr/>
          </p:nvSpPr>
          <p:spPr>
            <a:xfrm>
              <a:off x="5406862" y="2063157"/>
              <a:ext cx="182919" cy="28525"/>
            </a:xfrm>
            <a:custGeom>
              <a:avLst/>
              <a:gdLst/>
              <a:ahLst/>
              <a:cxnLst/>
              <a:rect l="l" t="t" r="r" b="b"/>
              <a:pathLst>
                <a:path w="6977" h="1088" extrusionOk="0">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44"/>
            <p:cNvSpPr/>
            <p:nvPr/>
          </p:nvSpPr>
          <p:spPr>
            <a:xfrm>
              <a:off x="5406862" y="2063079"/>
              <a:ext cx="40008" cy="28603"/>
            </a:xfrm>
            <a:custGeom>
              <a:avLst/>
              <a:gdLst/>
              <a:ahLst/>
              <a:cxnLst/>
              <a:rect l="l" t="t" r="r" b="b"/>
              <a:pathLst>
                <a:path w="1526" h="1091" extrusionOk="0">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44"/>
            <p:cNvSpPr/>
            <p:nvPr/>
          </p:nvSpPr>
          <p:spPr>
            <a:xfrm>
              <a:off x="5412656" y="2091656"/>
              <a:ext cx="171515" cy="49604"/>
            </a:xfrm>
            <a:custGeom>
              <a:avLst/>
              <a:gdLst/>
              <a:ahLst/>
              <a:cxnLst/>
              <a:rect l="l" t="t" r="r" b="b"/>
              <a:pathLst>
                <a:path w="6542" h="1892" extrusionOk="0">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44"/>
            <p:cNvSpPr/>
            <p:nvPr/>
          </p:nvSpPr>
          <p:spPr>
            <a:xfrm>
              <a:off x="5406862" y="2091656"/>
              <a:ext cx="182815" cy="17199"/>
            </a:xfrm>
            <a:custGeom>
              <a:avLst/>
              <a:gdLst/>
              <a:ahLst/>
              <a:cxnLst/>
              <a:rect l="l" t="t" r="r" b="b"/>
              <a:pathLst>
                <a:path w="6973" h="656" extrusionOk="0">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44"/>
            <p:cNvSpPr/>
            <p:nvPr/>
          </p:nvSpPr>
          <p:spPr>
            <a:xfrm>
              <a:off x="5355790" y="1983508"/>
              <a:ext cx="284879" cy="364974"/>
            </a:xfrm>
            <a:custGeom>
              <a:avLst/>
              <a:gdLst/>
              <a:ahLst/>
              <a:cxnLst/>
              <a:rect l="l" t="t" r="r" b="b"/>
              <a:pathLst>
                <a:path w="10866" h="13921" extrusionOk="0">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44"/>
            <p:cNvSpPr/>
            <p:nvPr/>
          </p:nvSpPr>
          <p:spPr>
            <a:xfrm>
              <a:off x="5458615" y="2109195"/>
              <a:ext cx="10749" cy="16386"/>
            </a:xfrm>
            <a:custGeom>
              <a:avLst/>
              <a:gdLst/>
              <a:ahLst/>
              <a:cxnLst/>
              <a:rect l="l" t="t" r="r" b="b"/>
              <a:pathLst>
                <a:path w="410" h="625" extrusionOk="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44"/>
            <p:cNvSpPr/>
            <p:nvPr/>
          </p:nvSpPr>
          <p:spPr>
            <a:xfrm>
              <a:off x="5527252" y="2109195"/>
              <a:ext cx="10671" cy="16386"/>
            </a:xfrm>
            <a:custGeom>
              <a:avLst/>
              <a:gdLst/>
              <a:ahLst/>
              <a:cxnLst/>
              <a:rect l="l" t="t" r="r" b="b"/>
              <a:pathLst>
                <a:path w="407" h="625" extrusionOk="0">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44"/>
            <p:cNvSpPr/>
            <p:nvPr/>
          </p:nvSpPr>
          <p:spPr>
            <a:xfrm>
              <a:off x="5479694" y="2154892"/>
              <a:ext cx="37150" cy="10749"/>
            </a:xfrm>
            <a:custGeom>
              <a:avLst/>
              <a:gdLst/>
              <a:ahLst/>
              <a:cxnLst/>
              <a:rect l="l" t="t" r="r" b="b"/>
              <a:pathLst>
                <a:path w="1417" h="410" extrusionOk="0">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2" name="Google Shape;13902;p44"/>
          <p:cNvGrpSpPr/>
          <p:nvPr/>
        </p:nvGrpSpPr>
        <p:grpSpPr>
          <a:xfrm>
            <a:off x="8366975" y="4275489"/>
            <a:ext cx="332366" cy="443123"/>
            <a:chOff x="7161573" y="2894750"/>
            <a:chExt cx="273868" cy="365131"/>
          </a:xfrm>
        </p:grpSpPr>
        <p:sp>
          <p:nvSpPr>
            <p:cNvPr id="13903" name="Google Shape;13903;p44"/>
            <p:cNvSpPr/>
            <p:nvPr/>
          </p:nvSpPr>
          <p:spPr>
            <a:xfrm>
              <a:off x="7167104" y="3145520"/>
              <a:ext cx="262830" cy="109039"/>
            </a:xfrm>
            <a:custGeom>
              <a:avLst/>
              <a:gdLst/>
              <a:ahLst/>
              <a:cxnLst/>
              <a:rect l="l" t="t" r="r" b="b"/>
              <a:pathLst>
                <a:path w="10025" h="4159" extrusionOk="0">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44"/>
            <p:cNvSpPr/>
            <p:nvPr/>
          </p:nvSpPr>
          <p:spPr>
            <a:xfrm>
              <a:off x="7201371" y="2940237"/>
              <a:ext cx="194298" cy="291434"/>
            </a:xfrm>
            <a:custGeom>
              <a:avLst/>
              <a:gdLst/>
              <a:ahLst/>
              <a:cxnLst/>
              <a:rect l="l" t="t" r="r" b="b"/>
              <a:pathLst>
                <a:path w="7411" h="11116" extrusionOk="0">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44"/>
            <p:cNvSpPr/>
            <p:nvPr/>
          </p:nvSpPr>
          <p:spPr>
            <a:xfrm>
              <a:off x="7224154" y="3020096"/>
              <a:ext cx="148627" cy="125844"/>
            </a:xfrm>
            <a:custGeom>
              <a:avLst/>
              <a:gdLst/>
              <a:ahLst/>
              <a:cxnLst/>
              <a:rect l="l" t="t" r="r" b="b"/>
              <a:pathLst>
                <a:path w="5669" h="4800" extrusionOk="0">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44"/>
            <p:cNvSpPr/>
            <p:nvPr/>
          </p:nvSpPr>
          <p:spPr>
            <a:xfrm>
              <a:off x="7224154" y="2974504"/>
              <a:ext cx="148627" cy="142833"/>
            </a:xfrm>
            <a:custGeom>
              <a:avLst/>
              <a:gdLst/>
              <a:ahLst/>
              <a:cxnLst/>
              <a:rect l="l" t="t" r="r" b="b"/>
              <a:pathLst>
                <a:path w="5669" h="5448" extrusionOk="0">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44"/>
            <p:cNvSpPr/>
            <p:nvPr/>
          </p:nvSpPr>
          <p:spPr>
            <a:xfrm>
              <a:off x="7223918" y="2974504"/>
              <a:ext cx="148863" cy="142885"/>
            </a:xfrm>
            <a:custGeom>
              <a:avLst/>
              <a:gdLst/>
              <a:ahLst/>
              <a:cxnLst/>
              <a:rect l="l" t="t" r="r" b="b"/>
              <a:pathLst>
                <a:path w="5678" h="5450" extrusionOk="0">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44"/>
            <p:cNvSpPr/>
            <p:nvPr/>
          </p:nvSpPr>
          <p:spPr>
            <a:xfrm>
              <a:off x="7193112" y="2900177"/>
              <a:ext cx="208927" cy="285351"/>
            </a:xfrm>
            <a:custGeom>
              <a:avLst/>
              <a:gdLst/>
              <a:ahLst/>
              <a:cxnLst/>
              <a:rect l="l" t="t" r="r" b="b"/>
              <a:pathLst>
                <a:path w="7969" h="10884" extrusionOk="0">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44"/>
            <p:cNvSpPr/>
            <p:nvPr/>
          </p:nvSpPr>
          <p:spPr>
            <a:xfrm>
              <a:off x="7161573" y="2894750"/>
              <a:ext cx="273868" cy="365131"/>
            </a:xfrm>
            <a:custGeom>
              <a:avLst/>
              <a:gdLst/>
              <a:ahLst/>
              <a:cxnLst/>
              <a:rect l="l" t="t" r="r" b="b"/>
              <a:pathLst>
                <a:path w="10446" h="13927" extrusionOk="0">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44"/>
            <p:cNvSpPr/>
            <p:nvPr/>
          </p:nvSpPr>
          <p:spPr>
            <a:xfrm>
              <a:off x="7273862" y="3066186"/>
              <a:ext cx="49682" cy="16517"/>
            </a:xfrm>
            <a:custGeom>
              <a:avLst/>
              <a:gdLst/>
              <a:ahLst/>
              <a:cxnLst/>
              <a:rect l="l" t="t" r="r" b="b"/>
              <a:pathLst>
                <a:path w="1895" h="630" extrusionOk="0">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44"/>
            <p:cNvSpPr/>
            <p:nvPr/>
          </p:nvSpPr>
          <p:spPr>
            <a:xfrm>
              <a:off x="7259102" y="3026178"/>
              <a:ext cx="10749" cy="16360"/>
            </a:xfrm>
            <a:custGeom>
              <a:avLst/>
              <a:gdLst/>
              <a:ahLst/>
              <a:cxnLst/>
              <a:rect l="l" t="t" r="r" b="b"/>
              <a:pathLst>
                <a:path w="410" h="624" extrusionOk="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44"/>
            <p:cNvSpPr/>
            <p:nvPr/>
          </p:nvSpPr>
          <p:spPr>
            <a:xfrm>
              <a:off x="7327660" y="3026178"/>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44"/>
            <p:cNvSpPr/>
            <p:nvPr/>
          </p:nvSpPr>
          <p:spPr>
            <a:xfrm>
              <a:off x="7251682" y="3009085"/>
              <a:ext cx="25667" cy="10644"/>
            </a:xfrm>
            <a:custGeom>
              <a:avLst/>
              <a:gdLst/>
              <a:ahLst/>
              <a:cxnLst/>
              <a:rect l="l" t="t" r="r" b="b"/>
              <a:pathLst>
                <a:path w="979" h="406" extrusionOk="0">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44"/>
            <p:cNvSpPr/>
            <p:nvPr/>
          </p:nvSpPr>
          <p:spPr>
            <a:xfrm>
              <a:off x="7320162" y="3009085"/>
              <a:ext cx="25746" cy="10644"/>
            </a:xfrm>
            <a:custGeom>
              <a:avLst/>
              <a:gdLst/>
              <a:ahLst/>
              <a:cxnLst/>
              <a:rect l="l" t="t" r="r" b="b"/>
              <a:pathLst>
                <a:path w="982" h="406" extrusionOk="0">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44"/>
          <p:cNvGrpSpPr/>
          <p:nvPr/>
        </p:nvGrpSpPr>
        <p:grpSpPr>
          <a:xfrm>
            <a:off x="5636520" y="2599086"/>
            <a:ext cx="331444" cy="442932"/>
            <a:chOff x="4911692" y="1513402"/>
            <a:chExt cx="273108" cy="364974"/>
          </a:xfrm>
        </p:grpSpPr>
        <p:sp>
          <p:nvSpPr>
            <p:cNvPr id="13916" name="Google Shape;13916;p44"/>
            <p:cNvSpPr/>
            <p:nvPr/>
          </p:nvSpPr>
          <p:spPr>
            <a:xfrm>
              <a:off x="4924224" y="1610014"/>
              <a:ext cx="112919" cy="102746"/>
            </a:xfrm>
            <a:custGeom>
              <a:avLst/>
              <a:gdLst/>
              <a:ahLst/>
              <a:cxnLst/>
              <a:rect l="l" t="t" r="r" b="b"/>
              <a:pathLst>
                <a:path w="4307" h="3919" extrusionOk="0">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44"/>
            <p:cNvSpPr/>
            <p:nvPr/>
          </p:nvSpPr>
          <p:spPr>
            <a:xfrm>
              <a:off x="5059244" y="1610014"/>
              <a:ext cx="112919" cy="102720"/>
            </a:xfrm>
            <a:custGeom>
              <a:avLst/>
              <a:gdLst/>
              <a:ahLst/>
              <a:cxnLst/>
              <a:rect l="l" t="t" r="r" b="b"/>
              <a:pathLst>
                <a:path w="4307" h="3918" extrusionOk="0">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44"/>
            <p:cNvSpPr/>
            <p:nvPr/>
          </p:nvSpPr>
          <p:spPr>
            <a:xfrm>
              <a:off x="4962580" y="1518698"/>
              <a:ext cx="171226" cy="119866"/>
            </a:xfrm>
            <a:custGeom>
              <a:avLst/>
              <a:gdLst/>
              <a:ahLst/>
              <a:cxnLst/>
              <a:rect l="l" t="t" r="r" b="b"/>
              <a:pathLst>
                <a:path w="6531" h="4572" extrusionOk="0">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44"/>
            <p:cNvSpPr/>
            <p:nvPr/>
          </p:nvSpPr>
          <p:spPr>
            <a:xfrm>
              <a:off x="4916909" y="1695614"/>
              <a:ext cx="262463" cy="176916"/>
            </a:xfrm>
            <a:custGeom>
              <a:avLst/>
              <a:gdLst/>
              <a:ahLst/>
              <a:cxnLst/>
              <a:rect l="l" t="t" r="r" b="b"/>
              <a:pathLst>
                <a:path w="10011" h="6748" extrusionOk="0">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44"/>
            <p:cNvSpPr/>
            <p:nvPr/>
          </p:nvSpPr>
          <p:spPr>
            <a:xfrm>
              <a:off x="4917014" y="1745821"/>
              <a:ext cx="262463" cy="126788"/>
            </a:xfrm>
            <a:custGeom>
              <a:avLst/>
              <a:gdLst/>
              <a:ahLst/>
              <a:cxnLst/>
              <a:rect l="l" t="t" r="r" b="b"/>
              <a:pathLst>
                <a:path w="10011" h="4836" extrusionOk="0">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44"/>
            <p:cNvSpPr/>
            <p:nvPr/>
          </p:nvSpPr>
          <p:spPr>
            <a:xfrm>
              <a:off x="4967509" y="1745821"/>
              <a:ext cx="161447" cy="87330"/>
            </a:xfrm>
            <a:custGeom>
              <a:avLst/>
              <a:gdLst/>
              <a:ahLst/>
              <a:cxnLst/>
              <a:rect l="l" t="t" r="r" b="b"/>
              <a:pathLst>
                <a:path w="6158" h="3331" extrusionOk="0">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44"/>
            <p:cNvSpPr/>
            <p:nvPr/>
          </p:nvSpPr>
          <p:spPr>
            <a:xfrm>
              <a:off x="5013940" y="1706992"/>
              <a:ext cx="68506" cy="34345"/>
            </a:xfrm>
            <a:custGeom>
              <a:avLst/>
              <a:gdLst/>
              <a:ahLst/>
              <a:cxnLst/>
              <a:rect l="l" t="t" r="r" b="b"/>
              <a:pathLst>
                <a:path w="2613" h="1310" extrusionOk="0">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44"/>
            <p:cNvSpPr/>
            <p:nvPr/>
          </p:nvSpPr>
          <p:spPr>
            <a:xfrm>
              <a:off x="4951280" y="1575485"/>
              <a:ext cx="193931" cy="148627"/>
            </a:xfrm>
            <a:custGeom>
              <a:avLst/>
              <a:gdLst/>
              <a:ahLst/>
              <a:cxnLst/>
              <a:rect l="l" t="t" r="r" b="b"/>
              <a:pathLst>
                <a:path w="7397" h="5669" extrusionOk="0">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44"/>
            <p:cNvSpPr/>
            <p:nvPr/>
          </p:nvSpPr>
          <p:spPr>
            <a:xfrm>
              <a:off x="4983659" y="1735570"/>
              <a:ext cx="129069" cy="80435"/>
            </a:xfrm>
            <a:custGeom>
              <a:avLst/>
              <a:gdLst/>
              <a:ahLst/>
              <a:cxnLst/>
              <a:rect l="l" t="t" r="r" b="b"/>
              <a:pathLst>
                <a:path w="4923" h="3068" extrusionOk="0">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44"/>
            <p:cNvSpPr/>
            <p:nvPr/>
          </p:nvSpPr>
          <p:spPr>
            <a:xfrm>
              <a:off x="5082420" y="1735386"/>
              <a:ext cx="26" cy="210"/>
            </a:xfrm>
            <a:custGeom>
              <a:avLst/>
              <a:gdLst/>
              <a:ahLst/>
              <a:cxnLst/>
              <a:rect l="l" t="t" r="r" b="b"/>
              <a:pathLst>
                <a:path w="1" h="8" extrusionOk="0">
                  <a:moveTo>
                    <a:pt x="0" y="8"/>
                  </a:moveTo>
                  <a:lnTo>
                    <a:pt x="0" y="8"/>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44"/>
            <p:cNvSpPr/>
            <p:nvPr/>
          </p:nvSpPr>
          <p:spPr>
            <a:xfrm>
              <a:off x="5013940" y="1735386"/>
              <a:ext cx="26" cy="210"/>
            </a:xfrm>
            <a:custGeom>
              <a:avLst/>
              <a:gdLst/>
              <a:ahLst/>
              <a:cxnLst/>
              <a:rect l="l" t="t" r="r" b="b"/>
              <a:pathLst>
                <a:path w="1" h="8" extrusionOk="0">
                  <a:moveTo>
                    <a:pt x="1" y="1"/>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44"/>
            <p:cNvSpPr/>
            <p:nvPr/>
          </p:nvSpPr>
          <p:spPr>
            <a:xfrm>
              <a:off x="4950441" y="1575485"/>
              <a:ext cx="166271" cy="148732"/>
            </a:xfrm>
            <a:custGeom>
              <a:avLst/>
              <a:gdLst/>
              <a:ahLst/>
              <a:cxnLst/>
              <a:rect l="l" t="t" r="r" b="b"/>
              <a:pathLst>
                <a:path w="6342" h="5673" extrusionOk="0">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44"/>
            <p:cNvSpPr/>
            <p:nvPr/>
          </p:nvSpPr>
          <p:spPr>
            <a:xfrm>
              <a:off x="5059611" y="1519852"/>
              <a:ext cx="74196" cy="90214"/>
            </a:xfrm>
            <a:custGeom>
              <a:avLst/>
              <a:gdLst/>
              <a:ahLst/>
              <a:cxnLst/>
              <a:rect l="l" t="t" r="r" b="b"/>
              <a:pathLst>
                <a:path w="2830" h="3441" extrusionOk="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44"/>
            <p:cNvSpPr/>
            <p:nvPr/>
          </p:nvSpPr>
          <p:spPr>
            <a:xfrm>
              <a:off x="5008539" y="1627999"/>
              <a:ext cx="10749" cy="16412"/>
            </a:xfrm>
            <a:custGeom>
              <a:avLst/>
              <a:gdLst/>
              <a:ahLst/>
              <a:cxnLst/>
              <a:rect l="l" t="t" r="r" b="b"/>
              <a:pathLst>
                <a:path w="410" h="626" extrusionOk="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44"/>
            <p:cNvSpPr/>
            <p:nvPr/>
          </p:nvSpPr>
          <p:spPr>
            <a:xfrm>
              <a:off x="5077098" y="1627999"/>
              <a:ext cx="10749" cy="16412"/>
            </a:xfrm>
            <a:custGeom>
              <a:avLst/>
              <a:gdLst/>
              <a:ahLst/>
              <a:cxnLst/>
              <a:rect l="l" t="t" r="r" b="b"/>
              <a:pathLst>
                <a:path w="410" h="626" extrusionOk="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44"/>
            <p:cNvSpPr/>
            <p:nvPr/>
          </p:nvSpPr>
          <p:spPr>
            <a:xfrm>
              <a:off x="5023404" y="1667850"/>
              <a:ext cx="49604" cy="16569"/>
            </a:xfrm>
            <a:custGeom>
              <a:avLst/>
              <a:gdLst/>
              <a:ahLst/>
              <a:cxnLst/>
              <a:rect l="l" t="t" r="r" b="b"/>
              <a:pathLst>
                <a:path w="1892" h="632" extrusionOk="0">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44"/>
            <p:cNvSpPr/>
            <p:nvPr/>
          </p:nvSpPr>
          <p:spPr>
            <a:xfrm>
              <a:off x="4911692" y="1513402"/>
              <a:ext cx="273108" cy="364974"/>
            </a:xfrm>
            <a:custGeom>
              <a:avLst/>
              <a:gdLst/>
              <a:ahLst/>
              <a:cxnLst/>
              <a:rect l="l" t="t" r="r" b="b"/>
              <a:pathLst>
                <a:path w="10417" h="13921" extrusionOk="0">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44"/>
            <p:cNvSpPr/>
            <p:nvPr/>
          </p:nvSpPr>
          <p:spPr>
            <a:xfrm>
              <a:off x="5042805" y="1850088"/>
              <a:ext cx="10775" cy="16412"/>
            </a:xfrm>
            <a:custGeom>
              <a:avLst/>
              <a:gdLst/>
              <a:ahLst/>
              <a:cxnLst/>
              <a:rect l="l" t="t" r="r" b="b"/>
              <a:pathLst>
                <a:path w="411" h="626" extrusionOk="0">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4" name="Google Shape;13934;p44"/>
          <p:cNvGrpSpPr/>
          <p:nvPr/>
        </p:nvGrpSpPr>
        <p:grpSpPr>
          <a:xfrm>
            <a:off x="9459749" y="5371223"/>
            <a:ext cx="332016" cy="442869"/>
            <a:chOff x="8062013" y="3797628"/>
            <a:chExt cx="273580" cy="364921"/>
          </a:xfrm>
        </p:grpSpPr>
        <p:sp>
          <p:nvSpPr>
            <p:cNvPr id="13935" name="Google Shape;13935;p44"/>
            <p:cNvSpPr/>
            <p:nvPr/>
          </p:nvSpPr>
          <p:spPr>
            <a:xfrm>
              <a:off x="8078818" y="3802872"/>
              <a:ext cx="239969" cy="114361"/>
            </a:xfrm>
            <a:custGeom>
              <a:avLst/>
              <a:gdLst/>
              <a:ahLst/>
              <a:cxnLst/>
              <a:rect l="l" t="t" r="r" b="b"/>
              <a:pathLst>
                <a:path w="9153" h="4362" extrusionOk="0">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44"/>
            <p:cNvSpPr/>
            <p:nvPr/>
          </p:nvSpPr>
          <p:spPr>
            <a:xfrm>
              <a:off x="8090223" y="3968566"/>
              <a:ext cx="79963" cy="125739"/>
            </a:xfrm>
            <a:custGeom>
              <a:avLst/>
              <a:gdLst/>
              <a:ahLst/>
              <a:cxnLst/>
              <a:rect l="l" t="t" r="r" b="b"/>
              <a:pathLst>
                <a:path w="3050" h="4796" extrusionOk="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44"/>
            <p:cNvSpPr/>
            <p:nvPr/>
          </p:nvSpPr>
          <p:spPr>
            <a:xfrm>
              <a:off x="8067335" y="4031515"/>
              <a:ext cx="262962" cy="125739"/>
            </a:xfrm>
            <a:custGeom>
              <a:avLst/>
              <a:gdLst/>
              <a:ahLst/>
              <a:cxnLst/>
              <a:rect l="l" t="t" r="r" b="b"/>
              <a:pathLst>
                <a:path w="10030" h="4796" extrusionOk="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44"/>
            <p:cNvSpPr/>
            <p:nvPr/>
          </p:nvSpPr>
          <p:spPr>
            <a:xfrm>
              <a:off x="8067440" y="4070081"/>
              <a:ext cx="262857" cy="87173"/>
            </a:xfrm>
            <a:custGeom>
              <a:avLst/>
              <a:gdLst/>
              <a:ahLst/>
              <a:cxnLst/>
              <a:rect l="l" t="t" r="r" b="b"/>
              <a:pathLst>
                <a:path w="10026" h="3325" extrusionOk="0">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44"/>
            <p:cNvSpPr/>
            <p:nvPr/>
          </p:nvSpPr>
          <p:spPr>
            <a:xfrm>
              <a:off x="8164471" y="4031515"/>
              <a:ext cx="68690" cy="28525"/>
            </a:xfrm>
            <a:custGeom>
              <a:avLst/>
              <a:gdLst/>
              <a:ahLst/>
              <a:cxnLst/>
              <a:rect l="l" t="t" r="r" b="b"/>
              <a:pathLst>
                <a:path w="2620" h="1088" extrusionOk="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44"/>
            <p:cNvSpPr/>
            <p:nvPr/>
          </p:nvSpPr>
          <p:spPr>
            <a:xfrm>
              <a:off x="8101601" y="3888629"/>
              <a:ext cx="194298" cy="154421"/>
            </a:xfrm>
            <a:custGeom>
              <a:avLst/>
              <a:gdLst/>
              <a:ahLst/>
              <a:cxnLst/>
              <a:rect l="l" t="t" r="r" b="b"/>
              <a:pathLst>
                <a:path w="7411" h="5890" extrusionOk="0">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44"/>
            <p:cNvSpPr/>
            <p:nvPr/>
          </p:nvSpPr>
          <p:spPr>
            <a:xfrm>
              <a:off x="8100867" y="3894318"/>
              <a:ext cx="172249" cy="148653"/>
            </a:xfrm>
            <a:custGeom>
              <a:avLst/>
              <a:gdLst/>
              <a:ahLst/>
              <a:cxnLst/>
              <a:rect l="l" t="t" r="r" b="b"/>
              <a:pathLst>
                <a:path w="6570" h="5670" extrusionOk="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44"/>
            <p:cNvSpPr/>
            <p:nvPr/>
          </p:nvSpPr>
          <p:spPr>
            <a:xfrm>
              <a:off x="8261606" y="3905802"/>
              <a:ext cx="22914" cy="42761"/>
            </a:xfrm>
            <a:custGeom>
              <a:avLst/>
              <a:gdLst/>
              <a:ahLst/>
              <a:cxnLst/>
              <a:rect l="l" t="t" r="r" b="b"/>
              <a:pathLst>
                <a:path w="874" h="1631" extrusionOk="0">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44"/>
            <p:cNvSpPr/>
            <p:nvPr/>
          </p:nvSpPr>
          <p:spPr>
            <a:xfrm>
              <a:off x="8113111" y="3905802"/>
              <a:ext cx="22809" cy="42761"/>
            </a:xfrm>
            <a:custGeom>
              <a:avLst/>
              <a:gdLst/>
              <a:ahLst/>
              <a:cxnLst/>
              <a:rect l="l" t="t" r="r" b="b"/>
              <a:pathLst>
                <a:path w="870" h="1631" extrusionOk="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44"/>
            <p:cNvSpPr/>
            <p:nvPr/>
          </p:nvSpPr>
          <p:spPr>
            <a:xfrm>
              <a:off x="8113111" y="3905802"/>
              <a:ext cx="171410" cy="28525"/>
            </a:xfrm>
            <a:custGeom>
              <a:avLst/>
              <a:gdLst/>
              <a:ahLst/>
              <a:cxnLst/>
              <a:rect l="l" t="t" r="r" b="b"/>
              <a:pathLst>
                <a:path w="6538" h="1088" extrusionOk="0">
                  <a:moveTo>
                    <a:pt x="0" y="1"/>
                  </a:moveTo>
                  <a:cubicBezTo>
                    <a:pt x="0" y="602"/>
                    <a:pt x="1463" y="1087"/>
                    <a:pt x="3267" y="1087"/>
                  </a:cubicBezTo>
                  <a:cubicBezTo>
                    <a:pt x="5074" y="1087"/>
                    <a:pt x="6537" y="602"/>
                    <a:pt x="653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44"/>
            <p:cNvSpPr/>
            <p:nvPr/>
          </p:nvSpPr>
          <p:spPr>
            <a:xfrm>
              <a:off x="8184789" y="4122856"/>
              <a:ext cx="27948" cy="34319"/>
            </a:xfrm>
            <a:custGeom>
              <a:avLst/>
              <a:gdLst/>
              <a:ahLst/>
              <a:cxnLst/>
              <a:rect l="l" t="t" r="r" b="b"/>
              <a:pathLst>
                <a:path w="1066" h="1309" extrusionOk="0">
                  <a:moveTo>
                    <a:pt x="863" y="1"/>
                  </a:moveTo>
                  <a:lnTo>
                    <a:pt x="203" y="19"/>
                  </a:lnTo>
                  <a:lnTo>
                    <a:pt x="1" y="1308"/>
                  </a:lnTo>
                  <a:lnTo>
                    <a:pt x="1065" y="1308"/>
                  </a:lnTo>
                  <a:lnTo>
                    <a:pt x="863"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44"/>
            <p:cNvSpPr/>
            <p:nvPr/>
          </p:nvSpPr>
          <p:spPr>
            <a:xfrm>
              <a:off x="8113111" y="3871431"/>
              <a:ext cx="171410" cy="34319"/>
            </a:xfrm>
            <a:custGeom>
              <a:avLst/>
              <a:gdLst/>
              <a:ahLst/>
              <a:cxnLst/>
              <a:rect l="l" t="t" r="r" b="b"/>
              <a:pathLst>
                <a:path w="6538" h="1309" extrusionOk="0">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44"/>
            <p:cNvSpPr/>
            <p:nvPr/>
          </p:nvSpPr>
          <p:spPr>
            <a:xfrm>
              <a:off x="8181669" y="3837164"/>
              <a:ext cx="34292" cy="40087"/>
            </a:xfrm>
            <a:custGeom>
              <a:avLst/>
              <a:gdLst/>
              <a:ahLst/>
              <a:cxnLst/>
              <a:rect l="l" t="t" r="r" b="b"/>
              <a:pathLst>
                <a:path w="1308" h="1529" extrusionOk="0">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44"/>
            <p:cNvSpPr/>
            <p:nvPr/>
          </p:nvSpPr>
          <p:spPr>
            <a:xfrm>
              <a:off x="8126586" y="4070081"/>
              <a:ext cx="144458" cy="66514"/>
            </a:xfrm>
            <a:custGeom>
              <a:avLst/>
              <a:gdLst/>
              <a:ahLst/>
              <a:cxnLst/>
              <a:rect l="l" t="t" r="r" b="b"/>
              <a:pathLst>
                <a:path w="5510" h="2537" extrusionOk="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44"/>
            <p:cNvSpPr/>
            <p:nvPr/>
          </p:nvSpPr>
          <p:spPr>
            <a:xfrm>
              <a:off x="8177474" y="4094279"/>
              <a:ext cx="42577" cy="31749"/>
            </a:xfrm>
            <a:custGeom>
              <a:avLst/>
              <a:gdLst/>
              <a:ahLst/>
              <a:cxnLst/>
              <a:rect l="l" t="t" r="r" b="b"/>
              <a:pathLst>
                <a:path w="1624" h="1211" extrusionOk="0">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44"/>
            <p:cNvSpPr/>
            <p:nvPr/>
          </p:nvSpPr>
          <p:spPr>
            <a:xfrm>
              <a:off x="8142264" y="4056683"/>
              <a:ext cx="56499" cy="62738"/>
            </a:xfrm>
            <a:custGeom>
              <a:avLst/>
              <a:gdLst/>
              <a:ahLst/>
              <a:cxnLst/>
              <a:rect l="l" t="t" r="r" b="b"/>
              <a:pathLst>
                <a:path w="2155" h="2393" extrusionOk="0">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44"/>
            <p:cNvSpPr/>
            <p:nvPr/>
          </p:nvSpPr>
          <p:spPr>
            <a:xfrm>
              <a:off x="8198763" y="4056683"/>
              <a:ext cx="56499" cy="62738"/>
            </a:xfrm>
            <a:custGeom>
              <a:avLst/>
              <a:gdLst/>
              <a:ahLst/>
              <a:cxnLst/>
              <a:rect l="l" t="t" r="r" b="b"/>
              <a:pathLst>
                <a:path w="2155" h="2393" extrusionOk="0">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44"/>
            <p:cNvSpPr/>
            <p:nvPr/>
          </p:nvSpPr>
          <p:spPr>
            <a:xfrm>
              <a:off x="8181669" y="3837164"/>
              <a:ext cx="17094" cy="40087"/>
            </a:xfrm>
            <a:custGeom>
              <a:avLst/>
              <a:gdLst/>
              <a:ahLst/>
              <a:cxnLst/>
              <a:rect l="l" t="t" r="r" b="b"/>
              <a:pathLst>
                <a:path w="652" h="1529" extrusionOk="0">
                  <a:moveTo>
                    <a:pt x="0" y="0"/>
                  </a:moveTo>
                  <a:lnTo>
                    <a:pt x="0" y="873"/>
                  </a:lnTo>
                  <a:cubicBezTo>
                    <a:pt x="0" y="1235"/>
                    <a:pt x="293" y="1529"/>
                    <a:pt x="652" y="1529"/>
                  </a:cubicBezTo>
                  <a:lnTo>
                    <a:pt x="652"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44"/>
            <p:cNvSpPr/>
            <p:nvPr/>
          </p:nvSpPr>
          <p:spPr>
            <a:xfrm>
              <a:off x="8173988" y="3991795"/>
              <a:ext cx="49630" cy="16491"/>
            </a:xfrm>
            <a:custGeom>
              <a:avLst/>
              <a:gdLst/>
              <a:ahLst/>
              <a:cxnLst/>
              <a:rect l="l" t="t" r="r" b="b"/>
              <a:pathLst>
                <a:path w="1893" h="629" extrusionOk="0">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44"/>
            <p:cNvSpPr/>
            <p:nvPr/>
          </p:nvSpPr>
          <p:spPr>
            <a:xfrm>
              <a:off x="8159148" y="3946124"/>
              <a:ext cx="10749" cy="16386"/>
            </a:xfrm>
            <a:custGeom>
              <a:avLst/>
              <a:gdLst/>
              <a:ahLst/>
              <a:cxnLst/>
              <a:rect l="l" t="t" r="r" b="b"/>
              <a:pathLst>
                <a:path w="410" h="625" extrusionOk="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44"/>
            <p:cNvSpPr/>
            <p:nvPr/>
          </p:nvSpPr>
          <p:spPr>
            <a:xfrm>
              <a:off x="8227707" y="3946124"/>
              <a:ext cx="10749" cy="16386"/>
            </a:xfrm>
            <a:custGeom>
              <a:avLst/>
              <a:gdLst/>
              <a:ahLst/>
              <a:cxnLst/>
              <a:rect l="l" t="t" r="r" b="b"/>
              <a:pathLst>
                <a:path w="410" h="625" extrusionOk="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44"/>
            <p:cNvSpPr/>
            <p:nvPr/>
          </p:nvSpPr>
          <p:spPr>
            <a:xfrm>
              <a:off x="8062013" y="3797628"/>
              <a:ext cx="273580" cy="364921"/>
            </a:xfrm>
            <a:custGeom>
              <a:avLst/>
              <a:gdLst/>
              <a:ahLst/>
              <a:cxnLst/>
              <a:rect l="l" t="t" r="r" b="b"/>
              <a:pathLst>
                <a:path w="10435" h="13919" extrusionOk="0">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7" name="Google Shape;13957;p44"/>
          <p:cNvGrpSpPr/>
          <p:nvPr/>
        </p:nvGrpSpPr>
        <p:grpSpPr>
          <a:xfrm>
            <a:off x="7821113" y="4835988"/>
            <a:ext cx="331921" cy="443028"/>
            <a:chOff x="6711785" y="3356598"/>
            <a:chExt cx="273501" cy="365052"/>
          </a:xfrm>
        </p:grpSpPr>
        <p:sp>
          <p:nvSpPr>
            <p:cNvPr id="13958" name="Google Shape;13958;p44"/>
            <p:cNvSpPr/>
            <p:nvPr/>
          </p:nvSpPr>
          <p:spPr>
            <a:xfrm>
              <a:off x="6774261" y="3481943"/>
              <a:ext cx="148548" cy="148522"/>
            </a:xfrm>
            <a:custGeom>
              <a:avLst/>
              <a:gdLst/>
              <a:ahLst/>
              <a:cxnLst/>
              <a:rect l="l" t="t" r="r" b="b"/>
              <a:pathLst>
                <a:path w="5666" h="5665" extrusionOk="0">
                  <a:moveTo>
                    <a:pt x="1" y="0"/>
                  </a:moveTo>
                  <a:lnTo>
                    <a:pt x="1" y="5665"/>
                  </a:lnTo>
                  <a:lnTo>
                    <a:pt x="5665" y="5665"/>
                  </a:lnTo>
                  <a:lnTo>
                    <a:pt x="566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44"/>
            <p:cNvSpPr/>
            <p:nvPr/>
          </p:nvSpPr>
          <p:spPr>
            <a:xfrm>
              <a:off x="6717107" y="3561881"/>
              <a:ext cx="262857" cy="154342"/>
            </a:xfrm>
            <a:custGeom>
              <a:avLst/>
              <a:gdLst/>
              <a:ahLst/>
              <a:cxnLst/>
              <a:rect l="l" t="t" r="r" b="b"/>
              <a:pathLst>
                <a:path w="10026" h="5887" extrusionOk="0">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44"/>
            <p:cNvSpPr/>
            <p:nvPr/>
          </p:nvSpPr>
          <p:spPr>
            <a:xfrm>
              <a:off x="6760209" y="3561881"/>
              <a:ext cx="176654" cy="148627"/>
            </a:xfrm>
            <a:custGeom>
              <a:avLst/>
              <a:gdLst/>
              <a:ahLst/>
              <a:cxnLst/>
              <a:rect l="l" t="t" r="r" b="b"/>
              <a:pathLst>
                <a:path w="6738" h="5669" extrusionOk="0">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44"/>
            <p:cNvSpPr/>
            <p:nvPr/>
          </p:nvSpPr>
          <p:spPr>
            <a:xfrm>
              <a:off x="6777119" y="3561881"/>
              <a:ext cx="142833" cy="131455"/>
            </a:xfrm>
            <a:custGeom>
              <a:avLst/>
              <a:gdLst/>
              <a:ahLst/>
              <a:cxnLst/>
              <a:rect l="l" t="t" r="r" b="b"/>
              <a:pathLst>
                <a:path w="5448" h="5014" extrusionOk="0">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44"/>
            <p:cNvSpPr/>
            <p:nvPr/>
          </p:nvSpPr>
          <p:spPr>
            <a:xfrm>
              <a:off x="6814243" y="3561881"/>
              <a:ext cx="68585" cy="34371"/>
            </a:xfrm>
            <a:custGeom>
              <a:avLst/>
              <a:gdLst/>
              <a:ahLst/>
              <a:cxnLst/>
              <a:rect l="l" t="t" r="r" b="b"/>
              <a:pathLst>
                <a:path w="2616" h="1311" extrusionOk="0">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44"/>
            <p:cNvSpPr/>
            <p:nvPr/>
          </p:nvSpPr>
          <p:spPr>
            <a:xfrm>
              <a:off x="6774261" y="3430478"/>
              <a:ext cx="148548" cy="148627"/>
            </a:xfrm>
            <a:custGeom>
              <a:avLst/>
              <a:gdLst/>
              <a:ahLst/>
              <a:cxnLst/>
              <a:rect l="l" t="t" r="r" b="b"/>
              <a:pathLst>
                <a:path w="5666" h="5669" extrusionOk="0">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44"/>
            <p:cNvSpPr/>
            <p:nvPr/>
          </p:nvSpPr>
          <p:spPr>
            <a:xfrm>
              <a:off x="6774025" y="3430478"/>
              <a:ext cx="148784" cy="148653"/>
            </a:xfrm>
            <a:custGeom>
              <a:avLst/>
              <a:gdLst/>
              <a:ahLst/>
              <a:cxnLst/>
              <a:rect l="l" t="t" r="r" b="b"/>
              <a:pathLst>
                <a:path w="5675" h="5670" extrusionOk="0">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44"/>
            <p:cNvSpPr/>
            <p:nvPr/>
          </p:nvSpPr>
          <p:spPr>
            <a:xfrm>
              <a:off x="6751295" y="3361920"/>
              <a:ext cx="194298" cy="267890"/>
            </a:xfrm>
            <a:custGeom>
              <a:avLst/>
              <a:gdLst/>
              <a:ahLst/>
              <a:cxnLst/>
              <a:rect l="l" t="t" r="r" b="b"/>
              <a:pathLst>
                <a:path w="7411" h="10218" extrusionOk="0">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44"/>
            <p:cNvSpPr/>
            <p:nvPr/>
          </p:nvSpPr>
          <p:spPr>
            <a:xfrm>
              <a:off x="6777119" y="3608312"/>
              <a:ext cx="142833" cy="85023"/>
            </a:xfrm>
            <a:custGeom>
              <a:avLst/>
              <a:gdLst/>
              <a:ahLst/>
              <a:cxnLst/>
              <a:rect l="l" t="t" r="r" b="b"/>
              <a:pathLst>
                <a:path w="5448" h="3243" extrusionOk="0">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44"/>
            <p:cNvSpPr/>
            <p:nvPr/>
          </p:nvSpPr>
          <p:spPr>
            <a:xfrm>
              <a:off x="6777119" y="3608312"/>
              <a:ext cx="142938" cy="70158"/>
            </a:xfrm>
            <a:custGeom>
              <a:avLst/>
              <a:gdLst/>
              <a:ahLst/>
              <a:cxnLst/>
              <a:rect l="l" t="t" r="r" b="b"/>
              <a:pathLst>
                <a:path w="5452" h="2676" extrusionOk="0">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44"/>
            <p:cNvSpPr/>
            <p:nvPr/>
          </p:nvSpPr>
          <p:spPr>
            <a:xfrm>
              <a:off x="6791827" y="3598533"/>
              <a:ext cx="56735" cy="62738"/>
            </a:xfrm>
            <a:custGeom>
              <a:avLst/>
              <a:gdLst/>
              <a:ahLst/>
              <a:cxnLst/>
              <a:rect l="l" t="t" r="r" b="b"/>
              <a:pathLst>
                <a:path w="2164" h="2393" extrusionOk="0">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44"/>
            <p:cNvSpPr/>
            <p:nvPr/>
          </p:nvSpPr>
          <p:spPr>
            <a:xfrm>
              <a:off x="6848536" y="3598533"/>
              <a:ext cx="56708" cy="62738"/>
            </a:xfrm>
            <a:custGeom>
              <a:avLst/>
              <a:gdLst/>
              <a:ahLst/>
              <a:cxnLst/>
              <a:rect l="l" t="t" r="r" b="b"/>
              <a:pathLst>
                <a:path w="2163" h="2393" extrusionOk="0">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44"/>
            <p:cNvSpPr/>
            <p:nvPr/>
          </p:nvSpPr>
          <p:spPr>
            <a:xfrm>
              <a:off x="6808921" y="3482782"/>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44"/>
            <p:cNvSpPr/>
            <p:nvPr/>
          </p:nvSpPr>
          <p:spPr>
            <a:xfrm>
              <a:off x="6877480" y="3482782"/>
              <a:ext cx="10671" cy="16465"/>
            </a:xfrm>
            <a:custGeom>
              <a:avLst/>
              <a:gdLst/>
              <a:ahLst/>
              <a:cxnLst/>
              <a:rect l="l" t="t" r="r" b="b"/>
              <a:pathLst>
                <a:path w="407" h="628" extrusionOk="0">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44"/>
            <p:cNvSpPr/>
            <p:nvPr/>
          </p:nvSpPr>
          <p:spPr>
            <a:xfrm>
              <a:off x="6823681" y="3522685"/>
              <a:ext cx="49708" cy="16543"/>
            </a:xfrm>
            <a:custGeom>
              <a:avLst/>
              <a:gdLst/>
              <a:ahLst/>
              <a:cxnLst/>
              <a:rect l="l" t="t" r="r" b="b"/>
              <a:pathLst>
                <a:path w="1896" h="631" extrusionOk="0">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44"/>
            <p:cNvSpPr/>
            <p:nvPr/>
          </p:nvSpPr>
          <p:spPr>
            <a:xfrm>
              <a:off x="6917461" y="3504726"/>
              <a:ext cx="26" cy="131"/>
            </a:xfrm>
            <a:custGeom>
              <a:avLst/>
              <a:gdLst/>
              <a:ahLst/>
              <a:cxnLst/>
              <a:rect l="l" t="t" r="r" b="b"/>
              <a:pathLst>
                <a:path w="1" h="5" extrusionOk="0">
                  <a:moveTo>
                    <a:pt x="1" y="1"/>
                  </a:moveTo>
                  <a:cubicBezTo>
                    <a:pt x="1" y="1"/>
                    <a:pt x="1" y="4"/>
                    <a:pt x="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44"/>
            <p:cNvSpPr/>
            <p:nvPr/>
          </p:nvSpPr>
          <p:spPr>
            <a:xfrm>
              <a:off x="6711785" y="3356598"/>
              <a:ext cx="273501" cy="365052"/>
            </a:xfrm>
            <a:custGeom>
              <a:avLst/>
              <a:gdLst/>
              <a:ahLst/>
              <a:cxnLst/>
              <a:rect l="l" t="t" r="r" b="b"/>
              <a:pathLst>
                <a:path w="10432" h="13924" extrusionOk="0">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5" name="Google Shape;13975;p44"/>
          <p:cNvGrpSpPr/>
          <p:nvPr/>
        </p:nvGrpSpPr>
        <p:grpSpPr>
          <a:xfrm>
            <a:off x="7275028" y="4835988"/>
            <a:ext cx="331921" cy="442900"/>
            <a:chOff x="6261814" y="3356598"/>
            <a:chExt cx="273501" cy="364948"/>
          </a:xfrm>
        </p:grpSpPr>
        <p:sp>
          <p:nvSpPr>
            <p:cNvPr id="13976" name="Google Shape;13976;p44"/>
            <p:cNvSpPr/>
            <p:nvPr/>
          </p:nvSpPr>
          <p:spPr>
            <a:xfrm>
              <a:off x="6272826" y="3361920"/>
              <a:ext cx="251373" cy="236665"/>
            </a:xfrm>
            <a:custGeom>
              <a:avLst/>
              <a:gdLst/>
              <a:ahLst/>
              <a:cxnLst/>
              <a:rect l="l" t="t" r="r" b="b"/>
              <a:pathLst>
                <a:path w="9588" h="9027" extrusionOk="0">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44"/>
            <p:cNvSpPr/>
            <p:nvPr/>
          </p:nvSpPr>
          <p:spPr>
            <a:xfrm>
              <a:off x="6347074" y="3361920"/>
              <a:ext cx="177125" cy="198335"/>
            </a:xfrm>
            <a:custGeom>
              <a:avLst/>
              <a:gdLst/>
              <a:ahLst/>
              <a:cxnLst/>
              <a:rect l="l" t="t" r="r" b="b"/>
              <a:pathLst>
                <a:path w="6756" h="7565" extrusionOk="0">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44"/>
            <p:cNvSpPr/>
            <p:nvPr/>
          </p:nvSpPr>
          <p:spPr>
            <a:xfrm>
              <a:off x="6267031" y="3590458"/>
              <a:ext cx="262857" cy="125844"/>
            </a:xfrm>
            <a:custGeom>
              <a:avLst/>
              <a:gdLst/>
              <a:ahLst/>
              <a:cxnLst/>
              <a:rect l="l" t="t" r="r" b="b"/>
              <a:pathLst>
                <a:path w="10026" h="4800" extrusionOk="0">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44"/>
            <p:cNvSpPr/>
            <p:nvPr/>
          </p:nvSpPr>
          <p:spPr>
            <a:xfrm>
              <a:off x="6307485" y="3626743"/>
              <a:ext cx="181871" cy="89480"/>
            </a:xfrm>
            <a:custGeom>
              <a:avLst/>
              <a:gdLst/>
              <a:ahLst/>
              <a:cxnLst/>
              <a:rect l="l" t="t" r="r" b="b"/>
              <a:pathLst>
                <a:path w="6937" h="3413" extrusionOk="0">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44"/>
            <p:cNvSpPr/>
            <p:nvPr/>
          </p:nvSpPr>
          <p:spPr>
            <a:xfrm>
              <a:off x="6348883" y="3590458"/>
              <a:ext cx="99076" cy="62896"/>
            </a:xfrm>
            <a:custGeom>
              <a:avLst/>
              <a:gdLst/>
              <a:ahLst/>
              <a:cxnLst/>
              <a:rect l="l" t="t" r="r" b="b"/>
              <a:pathLst>
                <a:path w="3779" h="2399" extrusionOk="0">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44"/>
            <p:cNvSpPr/>
            <p:nvPr/>
          </p:nvSpPr>
          <p:spPr>
            <a:xfrm>
              <a:off x="6324290" y="3630151"/>
              <a:ext cx="148443" cy="81589"/>
            </a:xfrm>
            <a:custGeom>
              <a:avLst/>
              <a:gdLst/>
              <a:ahLst/>
              <a:cxnLst/>
              <a:rect l="l" t="t" r="r" b="b"/>
              <a:pathLst>
                <a:path w="5662" h="3112" extrusionOk="0">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44"/>
            <p:cNvSpPr/>
            <p:nvPr/>
          </p:nvSpPr>
          <p:spPr>
            <a:xfrm>
              <a:off x="6364167" y="3590458"/>
              <a:ext cx="68585" cy="28630"/>
            </a:xfrm>
            <a:custGeom>
              <a:avLst/>
              <a:gdLst/>
              <a:ahLst/>
              <a:cxnLst/>
              <a:rect l="l" t="t" r="r" b="b"/>
              <a:pathLst>
                <a:path w="2616" h="1092" extrusionOk="0">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44"/>
            <p:cNvSpPr/>
            <p:nvPr/>
          </p:nvSpPr>
          <p:spPr>
            <a:xfrm>
              <a:off x="6301324" y="3447651"/>
              <a:ext cx="194298" cy="154342"/>
            </a:xfrm>
            <a:custGeom>
              <a:avLst/>
              <a:gdLst/>
              <a:ahLst/>
              <a:cxnLst/>
              <a:rect l="l" t="t" r="r" b="b"/>
              <a:pathLst>
                <a:path w="7411" h="5887" extrusionOk="0">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44"/>
            <p:cNvSpPr/>
            <p:nvPr/>
          </p:nvSpPr>
          <p:spPr>
            <a:xfrm>
              <a:off x="6301324" y="3447651"/>
              <a:ext cx="154316" cy="154342"/>
            </a:xfrm>
            <a:custGeom>
              <a:avLst/>
              <a:gdLst/>
              <a:ahLst/>
              <a:cxnLst/>
              <a:rect l="l" t="t" r="r" b="b"/>
              <a:pathLst>
                <a:path w="5886" h="5887" extrusionOk="0">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44"/>
            <p:cNvSpPr/>
            <p:nvPr/>
          </p:nvSpPr>
          <p:spPr>
            <a:xfrm>
              <a:off x="6318418" y="3447651"/>
              <a:ext cx="120024" cy="40008"/>
            </a:xfrm>
            <a:custGeom>
              <a:avLst/>
              <a:gdLst/>
              <a:ahLst/>
              <a:cxnLst/>
              <a:rect l="l" t="t" r="r" b="b"/>
              <a:pathLst>
                <a:path w="4578" h="1526" extrusionOk="0">
                  <a:moveTo>
                    <a:pt x="0" y="1"/>
                  </a:moveTo>
                  <a:lnTo>
                    <a:pt x="0" y="1526"/>
                  </a:lnTo>
                  <a:cubicBezTo>
                    <a:pt x="0" y="1526"/>
                    <a:pt x="2836" y="1312"/>
                    <a:pt x="45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44"/>
            <p:cNvSpPr/>
            <p:nvPr/>
          </p:nvSpPr>
          <p:spPr>
            <a:xfrm>
              <a:off x="6324212" y="3424789"/>
              <a:ext cx="148522" cy="51491"/>
            </a:xfrm>
            <a:custGeom>
              <a:avLst/>
              <a:gdLst/>
              <a:ahLst/>
              <a:cxnLst/>
              <a:rect l="l" t="t" r="r" b="b"/>
              <a:pathLst>
                <a:path w="5665" h="1964" extrusionOk="0">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44"/>
            <p:cNvSpPr/>
            <p:nvPr/>
          </p:nvSpPr>
          <p:spPr>
            <a:xfrm>
              <a:off x="6326100" y="3630151"/>
              <a:ext cx="144721" cy="65491"/>
            </a:xfrm>
            <a:custGeom>
              <a:avLst/>
              <a:gdLst/>
              <a:ahLst/>
              <a:cxnLst/>
              <a:rect l="l" t="t" r="r" b="b"/>
              <a:pathLst>
                <a:path w="5520" h="2498" extrusionOk="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44"/>
            <p:cNvSpPr/>
            <p:nvPr/>
          </p:nvSpPr>
          <p:spPr>
            <a:xfrm>
              <a:off x="6341673" y="3615705"/>
              <a:ext cx="56813" cy="62738"/>
            </a:xfrm>
            <a:custGeom>
              <a:avLst/>
              <a:gdLst/>
              <a:ahLst/>
              <a:cxnLst/>
              <a:rect l="l" t="t" r="r" b="b"/>
              <a:pathLst>
                <a:path w="2167" h="2393" extrusionOk="0">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44"/>
            <p:cNvSpPr/>
            <p:nvPr/>
          </p:nvSpPr>
          <p:spPr>
            <a:xfrm>
              <a:off x="6398460" y="3615705"/>
              <a:ext cx="56787" cy="62738"/>
            </a:xfrm>
            <a:custGeom>
              <a:avLst/>
              <a:gdLst/>
              <a:ahLst/>
              <a:cxnLst/>
              <a:rect l="l" t="t" r="r" b="b"/>
              <a:pathLst>
                <a:path w="2166" h="2393" extrusionOk="0">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44"/>
            <p:cNvSpPr/>
            <p:nvPr/>
          </p:nvSpPr>
          <p:spPr>
            <a:xfrm>
              <a:off x="6301324" y="3533303"/>
              <a:ext cx="22914" cy="28603"/>
            </a:xfrm>
            <a:custGeom>
              <a:avLst/>
              <a:gdLst/>
              <a:ahLst/>
              <a:cxnLst/>
              <a:rect l="l" t="t" r="r" b="b"/>
              <a:pathLst>
                <a:path w="874" h="1091" extrusionOk="0">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44"/>
            <p:cNvSpPr/>
            <p:nvPr/>
          </p:nvSpPr>
          <p:spPr>
            <a:xfrm>
              <a:off x="6472708" y="3533303"/>
              <a:ext cx="22914" cy="28603"/>
            </a:xfrm>
            <a:custGeom>
              <a:avLst/>
              <a:gdLst/>
              <a:ahLst/>
              <a:cxnLst/>
              <a:rect l="l" t="t" r="r" b="b"/>
              <a:pathLst>
                <a:path w="874" h="1091" extrusionOk="0">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44"/>
            <p:cNvSpPr/>
            <p:nvPr/>
          </p:nvSpPr>
          <p:spPr>
            <a:xfrm>
              <a:off x="6261814" y="3356598"/>
              <a:ext cx="273501" cy="364948"/>
            </a:xfrm>
            <a:custGeom>
              <a:avLst/>
              <a:gdLst/>
              <a:ahLst/>
              <a:cxnLst/>
              <a:rect l="l" t="t" r="r" b="b"/>
              <a:pathLst>
                <a:path w="10432" h="13920" extrusionOk="0">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44"/>
            <p:cNvSpPr/>
            <p:nvPr/>
          </p:nvSpPr>
          <p:spPr>
            <a:xfrm>
              <a:off x="6373606" y="3556454"/>
              <a:ext cx="49630" cy="16569"/>
            </a:xfrm>
            <a:custGeom>
              <a:avLst/>
              <a:gdLst/>
              <a:ahLst/>
              <a:cxnLst/>
              <a:rect l="l" t="t" r="r" b="b"/>
              <a:pathLst>
                <a:path w="1893" h="632" extrusionOk="0">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44"/>
            <p:cNvSpPr/>
            <p:nvPr/>
          </p:nvSpPr>
          <p:spPr>
            <a:xfrm>
              <a:off x="6419906" y="3482310"/>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5" name="Google Shape;13995;p44"/>
          <p:cNvGrpSpPr/>
          <p:nvPr/>
        </p:nvGrpSpPr>
        <p:grpSpPr>
          <a:xfrm>
            <a:off x="8913315" y="4275394"/>
            <a:ext cx="332366" cy="443123"/>
            <a:chOff x="7611753" y="2894671"/>
            <a:chExt cx="273868" cy="365131"/>
          </a:xfrm>
        </p:grpSpPr>
        <p:sp>
          <p:nvSpPr>
            <p:cNvPr id="13996" name="Google Shape;13996;p44"/>
            <p:cNvSpPr/>
            <p:nvPr/>
          </p:nvSpPr>
          <p:spPr>
            <a:xfrm>
              <a:off x="7644787" y="2900177"/>
              <a:ext cx="208088" cy="261887"/>
            </a:xfrm>
            <a:custGeom>
              <a:avLst/>
              <a:gdLst/>
              <a:ahLst/>
              <a:cxnLst/>
              <a:rect l="l" t="t" r="r" b="b"/>
              <a:pathLst>
                <a:path w="7937" h="9989" extrusionOk="0">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44"/>
            <p:cNvSpPr/>
            <p:nvPr/>
          </p:nvSpPr>
          <p:spPr>
            <a:xfrm>
              <a:off x="7644787" y="2900177"/>
              <a:ext cx="104110" cy="261887"/>
            </a:xfrm>
            <a:custGeom>
              <a:avLst/>
              <a:gdLst/>
              <a:ahLst/>
              <a:cxnLst/>
              <a:rect l="l" t="t" r="r" b="b"/>
              <a:pathLst>
                <a:path w="3971" h="9989" extrusionOk="0">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44"/>
            <p:cNvSpPr/>
            <p:nvPr/>
          </p:nvSpPr>
          <p:spPr>
            <a:xfrm>
              <a:off x="7617442" y="3088655"/>
              <a:ext cx="262857" cy="165799"/>
            </a:xfrm>
            <a:custGeom>
              <a:avLst/>
              <a:gdLst/>
              <a:ahLst/>
              <a:cxnLst/>
              <a:rect l="l" t="t" r="r" b="b"/>
              <a:pathLst>
                <a:path w="10026" h="6324" extrusionOk="0">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44"/>
            <p:cNvSpPr/>
            <p:nvPr/>
          </p:nvSpPr>
          <p:spPr>
            <a:xfrm>
              <a:off x="7617442" y="3138966"/>
              <a:ext cx="262857" cy="115488"/>
            </a:xfrm>
            <a:custGeom>
              <a:avLst/>
              <a:gdLst/>
              <a:ahLst/>
              <a:cxnLst/>
              <a:rect l="l" t="t" r="r" b="b"/>
              <a:pathLst>
                <a:path w="10026" h="4405" extrusionOk="0">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44"/>
            <p:cNvSpPr/>
            <p:nvPr/>
          </p:nvSpPr>
          <p:spPr>
            <a:xfrm>
              <a:off x="7714578" y="3100138"/>
              <a:ext cx="68585" cy="34292"/>
            </a:xfrm>
            <a:custGeom>
              <a:avLst/>
              <a:gdLst/>
              <a:ahLst/>
              <a:cxnLst/>
              <a:rect l="l" t="t" r="r" b="b"/>
              <a:pathLst>
                <a:path w="2616" h="1308" extrusionOk="0">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44"/>
            <p:cNvSpPr/>
            <p:nvPr/>
          </p:nvSpPr>
          <p:spPr>
            <a:xfrm>
              <a:off x="7674518" y="2962942"/>
              <a:ext cx="148627" cy="154316"/>
            </a:xfrm>
            <a:custGeom>
              <a:avLst/>
              <a:gdLst/>
              <a:ahLst/>
              <a:cxnLst/>
              <a:rect l="l" t="t" r="r" b="b"/>
              <a:pathLst>
                <a:path w="5669" h="5886" extrusionOk="0">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44"/>
            <p:cNvSpPr/>
            <p:nvPr/>
          </p:nvSpPr>
          <p:spPr>
            <a:xfrm>
              <a:off x="7674256" y="2962942"/>
              <a:ext cx="148889" cy="154342"/>
            </a:xfrm>
            <a:custGeom>
              <a:avLst/>
              <a:gdLst/>
              <a:ahLst/>
              <a:cxnLst/>
              <a:rect l="l" t="t" r="r" b="b"/>
              <a:pathLst>
                <a:path w="5679" h="5887" extrusionOk="0">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44"/>
            <p:cNvSpPr/>
            <p:nvPr/>
          </p:nvSpPr>
          <p:spPr>
            <a:xfrm>
              <a:off x="7783137" y="3128531"/>
              <a:ext cx="26" cy="210"/>
            </a:xfrm>
            <a:custGeom>
              <a:avLst/>
              <a:gdLst/>
              <a:ahLst/>
              <a:cxnLst/>
              <a:rect l="l" t="t" r="r" b="b"/>
              <a:pathLst>
                <a:path w="1" h="8" extrusionOk="0">
                  <a:moveTo>
                    <a:pt x="1" y="8"/>
                  </a:moveTo>
                  <a:lnTo>
                    <a:pt x="1" y="8"/>
                  </a:lnTo>
                  <a:lnTo>
                    <a:pt x="1"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44"/>
            <p:cNvSpPr/>
            <p:nvPr/>
          </p:nvSpPr>
          <p:spPr>
            <a:xfrm>
              <a:off x="7714578" y="3128531"/>
              <a:ext cx="26" cy="210"/>
            </a:xfrm>
            <a:custGeom>
              <a:avLst/>
              <a:gdLst/>
              <a:ahLst/>
              <a:cxnLst/>
              <a:rect l="l" t="t" r="r" b="b"/>
              <a:pathLst>
                <a:path w="1" h="8" extrusionOk="0">
                  <a:moveTo>
                    <a:pt x="1" y="0"/>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44"/>
            <p:cNvSpPr/>
            <p:nvPr/>
          </p:nvSpPr>
          <p:spPr>
            <a:xfrm>
              <a:off x="7651342" y="2900177"/>
              <a:ext cx="193931" cy="102746"/>
            </a:xfrm>
            <a:custGeom>
              <a:avLst/>
              <a:gdLst/>
              <a:ahLst/>
              <a:cxnLst/>
              <a:rect l="l" t="t" r="r" b="b"/>
              <a:pathLst>
                <a:path w="7397" h="3919" extrusionOk="0">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44"/>
            <p:cNvSpPr/>
            <p:nvPr/>
          </p:nvSpPr>
          <p:spPr>
            <a:xfrm>
              <a:off x="7668068" y="3138966"/>
              <a:ext cx="161526" cy="87383"/>
            </a:xfrm>
            <a:custGeom>
              <a:avLst/>
              <a:gdLst/>
              <a:ahLst/>
              <a:cxnLst/>
              <a:rect l="l" t="t" r="r" b="b"/>
              <a:pathLst>
                <a:path w="6161" h="3333" extrusionOk="0">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44"/>
            <p:cNvSpPr/>
            <p:nvPr/>
          </p:nvSpPr>
          <p:spPr>
            <a:xfrm>
              <a:off x="7684192" y="3128715"/>
              <a:ext cx="129278" cy="80488"/>
            </a:xfrm>
            <a:custGeom>
              <a:avLst/>
              <a:gdLst/>
              <a:ahLst/>
              <a:cxnLst/>
              <a:rect l="l" t="t" r="r" b="b"/>
              <a:pathLst>
                <a:path w="4931" h="3070" extrusionOk="0">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44"/>
            <p:cNvSpPr/>
            <p:nvPr/>
          </p:nvSpPr>
          <p:spPr>
            <a:xfrm>
              <a:off x="7611753" y="2894671"/>
              <a:ext cx="273868" cy="365131"/>
            </a:xfrm>
            <a:custGeom>
              <a:avLst/>
              <a:gdLst/>
              <a:ahLst/>
              <a:cxnLst/>
              <a:rect l="l" t="t" r="r" b="b"/>
              <a:pathLst>
                <a:path w="10446" h="13927" extrusionOk="0">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44"/>
            <p:cNvSpPr/>
            <p:nvPr/>
          </p:nvSpPr>
          <p:spPr>
            <a:xfrm>
              <a:off x="7724043" y="3066186"/>
              <a:ext cx="49604" cy="16517"/>
            </a:xfrm>
            <a:custGeom>
              <a:avLst/>
              <a:gdLst/>
              <a:ahLst/>
              <a:cxnLst/>
              <a:rect l="l" t="t" r="r" b="b"/>
              <a:pathLst>
                <a:path w="1892" h="630" extrusionOk="0">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44"/>
            <p:cNvSpPr/>
            <p:nvPr/>
          </p:nvSpPr>
          <p:spPr>
            <a:xfrm>
              <a:off x="7709177" y="3026178"/>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44"/>
            <p:cNvSpPr/>
            <p:nvPr/>
          </p:nvSpPr>
          <p:spPr>
            <a:xfrm>
              <a:off x="7777736" y="3026178"/>
              <a:ext cx="10749" cy="16360"/>
            </a:xfrm>
            <a:custGeom>
              <a:avLst/>
              <a:gdLst/>
              <a:ahLst/>
              <a:cxnLst/>
              <a:rect l="l" t="t" r="r" b="b"/>
              <a:pathLst>
                <a:path w="410" h="624" extrusionOk="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44"/>
            <p:cNvSpPr/>
            <p:nvPr/>
          </p:nvSpPr>
          <p:spPr>
            <a:xfrm>
              <a:off x="7701679" y="3009085"/>
              <a:ext cx="25746" cy="10644"/>
            </a:xfrm>
            <a:custGeom>
              <a:avLst/>
              <a:gdLst/>
              <a:ahLst/>
              <a:cxnLst/>
              <a:rect l="l" t="t" r="r" b="b"/>
              <a:pathLst>
                <a:path w="982" h="406" extrusionOk="0">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44"/>
            <p:cNvSpPr/>
            <p:nvPr/>
          </p:nvSpPr>
          <p:spPr>
            <a:xfrm>
              <a:off x="7770317" y="3009085"/>
              <a:ext cx="25667" cy="10644"/>
            </a:xfrm>
            <a:custGeom>
              <a:avLst/>
              <a:gdLst/>
              <a:ahLst/>
              <a:cxnLst/>
              <a:rect l="l" t="t" r="r" b="b"/>
              <a:pathLst>
                <a:path w="979" h="406" extrusionOk="0">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4" name="Google Shape;14014;p44"/>
          <p:cNvGrpSpPr/>
          <p:nvPr/>
        </p:nvGrpSpPr>
        <p:grpSpPr>
          <a:xfrm>
            <a:off x="7814209" y="3169575"/>
            <a:ext cx="345857" cy="442837"/>
            <a:chOff x="6706096" y="1983482"/>
            <a:chExt cx="284984" cy="364895"/>
          </a:xfrm>
        </p:grpSpPr>
        <p:sp>
          <p:nvSpPr>
            <p:cNvPr id="14015" name="Google Shape;14015;p44"/>
            <p:cNvSpPr/>
            <p:nvPr/>
          </p:nvSpPr>
          <p:spPr>
            <a:xfrm>
              <a:off x="6768572" y="1988804"/>
              <a:ext cx="160032" cy="57207"/>
            </a:xfrm>
            <a:custGeom>
              <a:avLst/>
              <a:gdLst/>
              <a:ahLst/>
              <a:cxnLst/>
              <a:rect l="l" t="t" r="r" b="b"/>
              <a:pathLst>
                <a:path w="6104" h="2182" extrusionOk="0">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44"/>
            <p:cNvSpPr/>
            <p:nvPr/>
          </p:nvSpPr>
          <p:spPr>
            <a:xfrm>
              <a:off x="6732313" y="2131611"/>
              <a:ext cx="232471" cy="112263"/>
            </a:xfrm>
            <a:custGeom>
              <a:avLst/>
              <a:gdLst/>
              <a:ahLst/>
              <a:cxnLst/>
              <a:rect l="l" t="t" r="r" b="b"/>
              <a:pathLst>
                <a:path w="8867" h="4282" extrusionOk="0">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44"/>
            <p:cNvSpPr/>
            <p:nvPr/>
          </p:nvSpPr>
          <p:spPr>
            <a:xfrm>
              <a:off x="6711418" y="2217369"/>
              <a:ext cx="274340" cy="125739"/>
            </a:xfrm>
            <a:custGeom>
              <a:avLst/>
              <a:gdLst/>
              <a:ahLst/>
              <a:cxnLst/>
              <a:rect l="l" t="t" r="r" b="b"/>
              <a:pathLst>
                <a:path w="10464" h="4796" extrusionOk="0">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44"/>
            <p:cNvSpPr/>
            <p:nvPr/>
          </p:nvSpPr>
          <p:spPr>
            <a:xfrm>
              <a:off x="6771718" y="2217369"/>
              <a:ext cx="153739" cy="74379"/>
            </a:xfrm>
            <a:custGeom>
              <a:avLst/>
              <a:gdLst/>
              <a:ahLst/>
              <a:cxnLst/>
              <a:rect l="l" t="t" r="r" b="b"/>
              <a:pathLst>
                <a:path w="5864" h="2837" extrusionOk="0">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44"/>
            <p:cNvSpPr/>
            <p:nvPr/>
          </p:nvSpPr>
          <p:spPr>
            <a:xfrm>
              <a:off x="6762778" y="2227724"/>
              <a:ext cx="28603" cy="115383"/>
            </a:xfrm>
            <a:custGeom>
              <a:avLst/>
              <a:gdLst/>
              <a:ahLst/>
              <a:cxnLst/>
              <a:rect l="l" t="t" r="r" b="b"/>
              <a:pathLst>
                <a:path w="1091" h="4401" extrusionOk="0">
                  <a:moveTo>
                    <a:pt x="1091" y="0"/>
                  </a:moveTo>
                  <a:lnTo>
                    <a:pt x="1" y="330"/>
                  </a:lnTo>
                  <a:lnTo>
                    <a:pt x="1" y="4401"/>
                  </a:lnTo>
                  <a:lnTo>
                    <a:pt x="1091" y="4401"/>
                  </a:lnTo>
                  <a:lnTo>
                    <a:pt x="109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44"/>
            <p:cNvSpPr/>
            <p:nvPr/>
          </p:nvSpPr>
          <p:spPr>
            <a:xfrm>
              <a:off x="6905690" y="2227724"/>
              <a:ext cx="28603" cy="115383"/>
            </a:xfrm>
            <a:custGeom>
              <a:avLst/>
              <a:gdLst/>
              <a:ahLst/>
              <a:cxnLst/>
              <a:rect l="l" t="t" r="r" b="b"/>
              <a:pathLst>
                <a:path w="1091" h="4401" extrusionOk="0">
                  <a:moveTo>
                    <a:pt x="0" y="0"/>
                  </a:moveTo>
                  <a:lnTo>
                    <a:pt x="0" y="4401"/>
                  </a:lnTo>
                  <a:lnTo>
                    <a:pt x="1091" y="4401"/>
                  </a:lnTo>
                  <a:lnTo>
                    <a:pt x="1091" y="330"/>
                  </a:ln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44"/>
            <p:cNvSpPr/>
            <p:nvPr/>
          </p:nvSpPr>
          <p:spPr>
            <a:xfrm>
              <a:off x="6751400" y="2068873"/>
              <a:ext cx="194298" cy="137222"/>
            </a:xfrm>
            <a:custGeom>
              <a:avLst/>
              <a:gdLst/>
              <a:ahLst/>
              <a:cxnLst/>
              <a:rect l="l" t="t" r="r" b="b"/>
              <a:pathLst>
                <a:path w="7411" h="5234" extrusionOk="0">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44"/>
            <p:cNvSpPr/>
            <p:nvPr/>
          </p:nvSpPr>
          <p:spPr>
            <a:xfrm>
              <a:off x="6751400" y="2068873"/>
              <a:ext cx="171410" cy="116327"/>
            </a:xfrm>
            <a:custGeom>
              <a:avLst/>
              <a:gdLst/>
              <a:ahLst/>
              <a:cxnLst/>
              <a:rect l="l" t="t" r="r" b="b"/>
              <a:pathLst>
                <a:path w="6538" h="4437" extrusionOk="0">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44"/>
            <p:cNvSpPr/>
            <p:nvPr/>
          </p:nvSpPr>
          <p:spPr>
            <a:xfrm>
              <a:off x="6762778" y="2080251"/>
              <a:ext cx="22914" cy="31356"/>
            </a:xfrm>
            <a:custGeom>
              <a:avLst/>
              <a:gdLst/>
              <a:ahLst/>
              <a:cxnLst/>
              <a:rect l="l" t="t" r="r" b="b"/>
              <a:pathLst>
                <a:path w="874" h="1196" extrusionOk="0">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44"/>
            <p:cNvSpPr/>
            <p:nvPr/>
          </p:nvSpPr>
          <p:spPr>
            <a:xfrm>
              <a:off x="6911379" y="2080251"/>
              <a:ext cx="22914" cy="31461"/>
            </a:xfrm>
            <a:custGeom>
              <a:avLst/>
              <a:gdLst/>
              <a:ahLst/>
              <a:cxnLst/>
              <a:rect l="l" t="t" r="r" b="b"/>
              <a:pathLst>
                <a:path w="874" h="1200" extrusionOk="0">
                  <a:moveTo>
                    <a:pt x="1" y="1"/>
                  </a:moveTo>
                  <a:lnTo>
                    <a:pt x="1" y="703"/>
                  </a:lnTo>
                  <a:cubicBezTo>
                    <a:pt x="1" y="924"/>
                    <a:pt x="164" y="1109"/>
                    <a:pt x="385" y="1138"/>
                  </a:cubicBezTo>
                  <a:lnTo>
                    <a:pt x="874" y="1199"/>
                  </a:lnTo>
                  <a:lnTo>
                    <a:pt x="87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44"/>
            <p:cNvSpPr/>
            <p:nvPr/>
          </p:nvSpPr>
          <p:spPr>
            <a:xfrm>
              <a:off x="6757089" y="2045985"/>
              <a:ext cx="182893" cy="34292"/>
            </a:xfrm>
            <a:custGeom>
              <a:avLst/>
              <a:gdLst/>
              <a:ahLst/>
              <a:cxnLst/>
              <a:rect l="l" t="t" r="r" b="b"/>
              <a:pathLst>
                <a:path w="6976" h="1308" extrusionOk="0">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44"/>
            <p:cNvSpPr/>
            <p:nvPr/>
          </p:nvSpPr>
          <p:spPr>
            <a:xfrm>
              <a:off x="6818150" y="1988857"/>
              <a:ext cx="106260" cy="45750"/>
            </a:xfrm>
            <a:custGeom>
              <a:avLst/>
              <a:gdLst/>
              <a:ahLst/>
              <a:cxnLst/>
              <a:rect l="l" t="t" r="r" b="b"/>
              <a:pathLst>
                <a:path w="4053" h="1745" extrusionOk="0">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44"/>
            <p:cNvSpPr/>
            <p:nvPr/>
          </p:nvSpPr>
          <p:spPr>
            <a:xfrm>
              <a:off x="6745684" y="2291721"/>
              <a:ext cx="17120" cy="51386"/>
            </a:xfrm>
            <a:custGeom>
              <a:avLst/>
              <a:gdLst/>
              <a:ahLst/>
              <a:cxnLst/>
              <a:rect l="l" t="t" r="r" b="b"/>
              <a:pathLst>
                <a:path w="653" h="1960" extrusionOk="0">
                  <a:moveTo>
                    <a:pt x="653" y="0"/>
                  </a:moveTo>
                  <a:cubicBezTo>
                    <a:pt x="294" y="0"/>
                    <a:pt x="1" y="290"/>
                    <a:pt x="1" y="652"/>
                  </a:cubicBezTo>
                  <a:lnTo>
                    <a:pt x="1" y="1960"/>
                  </a:lnTo>
                  <a:lnTo>
                    <a:pt x="653" y="1960"/>
                  </a:lnTo>
                  <a:lnTo>
                    <a:pt x="65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44"/>
            <p:cNvSpPr/>
            <p:nvPr/>
          </p:nvSpPr>
          <p:spPr>
            <a:xfrm>
              <a:off x="6934267" y="2291721"/>
              <a:ext cx="17120" cy="51386"/>
            </a:xfrm>
            <a:custGeom>
              <a:avLst/>
              <a:gdLst/>
              <a:ahLst/>
              <a:cxnLst/>
              <a:rect l="l" t="t" r="r" b="b"/>
              <a:pathLst>
                <a:path w="653" h="1960" extrusionOk="0">
                  <a:moveTo>
                    <a:pt x="1" y="0"/>
                  </a:moveTo>
                  <a:lnTo>
                    <a:pt x="1" y="1960"/>
                  </a:lnTo>
                  <a:lnTo>
                    <a:pt x="652" y="1960"/>
                  </a:lnTo>
                  <a:lnTo>
                    <a:pt x="652" y="652"/>
                  </a:lnTo>
                  <a:cubicBezTo>
                    <a:pt x="652" y="290"/>
                    <a:pt x="35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44"/>
            <p:cNvSpPr/>
            <p:nvPr/>
          </p:nvSpPr>
          <p:spPr>
            <a:xfrm>
              <a:off x="6771718" y="2227724"/>
              <a:ext cx="19768" cy="39720"/>
            </a:xfrm>
            <a:custGeom>
              <a:avLst/>
              <a:gdLst/>
              <a:ahLst/>
              <a:cxnLst/>
              <a:rect l="l" t="t" r="r" b="b"/>
              <a:pathLst>
                <a:path w="754" h="1515" extrusionOk="0">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44"/>
            <p:cNvSpPr/>
            <p:nvPr/>
          </p:nvSpPr>
          <p:spPr>
            <a:xfrm>
              <a:off x="6905690" y="2227724"/>
              <a:ext cx="19689" cy="39720"/>
            </a:xfrm>
            <a:custGeom>
              <a:avLst/>
              <a:gdLst/>
              <a:ahLst/>
              <a:cxnLst/>
              <a:rect l="l" t="t" r="r" b="b"/>
              <a:pathLst>
                <a:path w="751" h="1515" extrusionOk="0">
                  <a:moveTo>
                    <a:pt x="0" y="0"/>
                  </a:moveTo>
                  <a:lnTo>
                    <a:pt x="0" y="1514"/>
                  </a:lnTo>
                  <a:cubicBezTo>
                    <a:pt x="355" y="1155"/>
                    <a:pt x="612" y="714"/>
                    <a:pt x="750" y="228"/>
                  </a:cubicBezTo>
                  <a:lnTo>
                    <a:pt x="189" y="58"/>
                  </a:ln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44"/>
            <p:cNvSpPr/>
            <p:nvPr/>
          </p:nvSpPr>
          <p:spPr>
            <a:xfrm>
              <a:off x="6785666" y="2143121"/>
              <a:ext cx="125844" cy="131533"/>
            </a:xfrm>
            <a:custGeom>
              <a:avLst/>
              <a:gdLst/>
              <a:ahLst/>
              <a:cxnLst/>
              <a:rect l="l" t="t" r="r" b="b"/>
              <a:pathLst>
                <a:path w="4800" h="5017" extrusionOk="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44"/>
            <p:cNvSpPr/>
            <p:nvPr/>
          </p:nvSpPr>
          <p:spPr>
            <a:xfrm>
              <a:off x="6785666" y="2143121"/>
              <a:ext cx="99731" cy="131428"/>
            </a:xfrm>
            <a:custGeom>
              <a:avLst/>
              <a:gdLst/>
              <a:ahLst/>
              <a:cxnLst/>
              <a:rect l="l" t="t" r="r" b="b"/>
              <a:pathLst>
                <a:path w="3804" h="5013" extrusionOk="0">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44"/>
            <p:cNvSpPr/>
            <p:nvPr/>
          </p:nvSpPr>
          <p:spPr>
            <a:xfrm>
              <a:off x="6808921" y="2109221"/>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44"/>
            <p:cNvSpPr/>
            <p:nvPr/>
          </p:nvSpPr>
          <p:spPr>
            <a:xfrm>
              <a:off x="6877480" y="2109221"/>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44"/>
            <p:cNvSpPr/>
            <p:nvPr/>
          </p:nvSpPr>
          <p:spPr>
            <a:xfrm>
              <a:off x="6823708" y="2160555"/>
              <a:ext cx="49682" cy="16491"/>
            </a:xfrm>
            <a:custGeom>
              <a:avLst/>
              <a:gdLst/>
              <a:ahLst/>
              <a:cxnLst/>
              <a:rect l="l" t="t" r="r" b="b"/>
              <a:pathLst>
                <a:path w="1895" h="629" extrusionOk="0">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44"/>
            <p:cNvSpPr/>
            <p:nvPr/>
          </p:nvSpPr>
          <p:spPr>
            <a:xfrm>
              <a:off x="6706096" y="1983482"/>
              <a:ext cx="284984" cy="364895"/>
            </a:xfrm>
            <a:custGeom>
              <a:avLst/>
              <a:gdLst/>
              <a:ahLst/>
              <a:cxnLst/>
              <a:rect l="l" t="t" r="r" b="b"/>
              <a:pathLst>
                <a:path w="10870" h="13918" extrusionOk="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44"/>
            <p:cNvSpPr/>
            <p:nvPr/>
          </p:nvSpPr>
          <p:spPr>
            <a:xfrm>
              <a:off x="6900368" y="2269201"/>
              <a:ext cx="10671" cy="79177"/>
            </a:xfrm>
            <a:custGeom>
              <a:avLst/>
              <a:gdLst/>
              <a:ahLst/>
              <a:cxnLst/>
              <a:rect l="l" t="t" r="r" b="b"/>
              <a:pathLst>
                <a:path w="407" h="3020" extrusionOk="0">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44"/>
            <p:cNvSpPr/>
            <p:nvPr/>
          </p:nvSpPr>
          <p:spPr>
            <a:xfrm>
              <a:off x="6801134" y="2091996"/>
              <a:ext cx="26532" cy="13817"/>
            </a:xfrm>
            <a:custGeom>
              <a:avLst/>
              <a:gdLst/>
              <a:ahLst/>
              <a:cxnLst/>
              <a:rect l="l" t="t" r="r" b="b"/>
              <a:pathLst>
                <a:path w="1012" h="527" extrusionOk="0">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44"/>
            <p:cNvSpPr/>
            <p:nvPr/>
          </p:nvSpPr>
          <p:spPr>
            <a:xfrm>
              <a:off x="6869405" y="2091996"/>
              <a:ext cx="26899" cy="13869"/>
            </a:xfrm>
            <a:custGeom>
              <a:avLst/>
              <a:gdLst/>
              <a:ahLst/>
              <a:cxnLst/>
              <a:rect l="l" t="t" r="r" b="b"/>
              <a:pathLst>
                <a:path w="1026" h="529" extrusionOk="0">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0" name="Google Shape;14040;p44"/>
          <p:cNvGrpSpPr/>
          <p:nvPr/>
        </p:nvGrpSpPr>
        <p:grpSpPr>
          <a:xfrm>
            <a:off x="7274678" y="4275394"/>
            <a:ext cx="332366" cy="442996"/>
            <a:chOff x="6261526" y="2894671"/>
            <a:chExt cx="273868" cy="365026"/>
          </a:xfrm>
        </p:grpSpPr>
        <p:sp>
          <p:nvSpPr>
            <p:cNvPr id="14041" name="Google Shape;14041;p44"/>
            <p:cNvSpPr/>
            <p:nvPr/>
          </p:nvSpPr>
          <p:spPr>
            <a:xfrm>
              <a:off x="6266848" y="3094239"/>
              <a:ext cx="263224" cy="160215"/>
            </a:xfrm>
            <a:custGeom>
              <a:avLst/>
              <a:gdLst/>
              <a:ahLst/>
              <a:cxnLst/>
              <a:rect l="l" t="t" r="r" b="b"/>
              <a:pathLst>
                <a:path w="10040" h="6111" extrusionOk="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44"/>
            <p:cNvSpPr/>
            <p:nvPr/>
          </p:nvSpPr>
          <p:spPr>
            <a:xfrm>
              <a:off x="6364089" y="3094239"/>
              <a:ext cx="68769" cy="36416"/>
            </a:xfrm>
            <a:custGeom>
              <a:avLst/>
              <a:gdLst/>
              <a:ahLst/>
              <a:cxnLst/>
              <a:rect l="l" t="t" r="r" b="b"/>
              <a:pathLst>
                <a:path w="2623" h="1389" extrusionOk="0">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44"/>
            <p:cNvSpPr/>
            <p:nvPr/>
          </p:nvSpPr>
          <p:spPr>
            <a:xfrm>
              <a:off x="6319440" y="3019912"/>
              <a:ext cx="158039" cy="85862"/>
            </a:xfrm>
            <a:custGeom>
              <a:avLst/>
              <a:gdLst/>
              <a:ahLst/>
              <a:cxnLst/>
              <a:rect l="l" t="t" r="r" b="b"/>
              <a:pathLst>
                <a:path w="6028" h="3275" extrusionOk="0">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44"/>
            <p:cNvSpPr/>
            <p:nvPr/>
          </p:nvSpPr>
          <p:spPr>
            <a:xfrm>
              <a:off x="6319440" y="3019912"/>
              <a:ext cx="158039" cy="85836"/>
            </a:xfrm>
            <a:custGeom>
              <a:avLst/>
              <a:gdLst/>
              <a:ahLst/>
              <a:cxnLst/>
              <a:rect l="l" t="t" r="r" b="b"/>
              <a:pathLst>
                <a:path w="6028" h="3274" extrusionOk="0">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44"/>
            <p:cNvSpPr/>
            <p:nvPr/>
          </p:nvSpPr>
          <p:spPr>
            <a:xfrm>
              <a:off x="6313069" y="2900230"/>
              <a:ext cx="170781" cy="85338"/>
            </a:xfrm>
            <a:custGeom>
              <a:avLst/>
              <a:gdLst/>
              <a:ahLst/>
              <a:cxnLst/>
              <a:rect l="l" t="t" r="r" b="b"/>
              <a:pathLst>
                <a:path w="6514" h="3255" extrusionOk="0">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44"/>
            <p:cNvSpPr/>
            <p:nvPr/>
          </p:nvSpPr>
          <p:spPr>
            <a:xfrm>
              <a:off x="6317553" y="2909484"/>
              <a:ext cx="161814" cy="110454"/>
            </a:xfrm>
            <a:custGeom>
              <a:avLst/>
              <a:gdLst/>
              <a:ahLst/>
              <a:cxnLst/>
              <a:rect l="l" t="t" r="r" b="b"/>
              <a:pathLst>
                <a:path w="6172" h="4213" extrusionOk="0">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44"/>
            <p:cNvSpPr/>
            <p:nvPr/>
          </p:nvSpPr>
          <p:spPr>
            <a:xfrm>
              <a:off x="6317553" y="2909484"/>
              <a:ext cx="95641" cy="110454"/>
            </a:xfrm>
            <a:custGeom>
              <a:avLst/>
              <a:gdLst/>
              <a:ahLst/>
              <a:cxnLst/>
              <a:rect l="l" t="t" r="r" b="b"/>
              <a:pathLst>
                <a:path w="3648" h="4213" extrusionOk="0">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44"/>
            <p:cNvSpPr/>
            <p:nvPr/>
          </p:nvSpPr>
          <p:spPr>
            <a:xfrm>
              <a:off x="6355542" y="3121977"/>
              <a:ext cx="85862" cy="29547"/>
            </a:xfrm>
            <a:custGeom>
              <a:avLst/>
              <a:gdLst/>
              <a:ahLst/>
              <a:cxnLst/>
              <a:rect l="l" t="t" r="r" b="b"/>
              <a:pathLst>
                <a:path w="3275" h="1127" extrusionOk="0">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44"/>
            <p:cNvSpPr/>
            <p:nvPr/>
          </p:nvSpPr>
          <p:spPr>
            <a:xfrm>
              <a:off x="6266848" y="3164790"/>
              <a:ext cx="263224" cy="89664"/>
            </a:xfrm>
            <a:custGeom>
              <a:avLst/>
              <a:gdLst/>
              <a:ahLst/>
              <a:cxnLst/>
              <a:rect l="l" t="t" r="r" b="b"/>
              <a:pathLst>
                <a:path w="10040" h="3420" extrusionOk="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44"/>
            <p:cNvSpPr/>
            <p:nvPr/>
          </p:nvSpPr>
          <p:spPr>
            <a:xfrm>
              <a:off x="6341201" y="2996920"/>
              <a:ext cx="45776" cy="41004"/>
            </a:xfrm>
            <a:custGeom>
              <a:avLst/>
              <a:gdLst/>
              <a:ahLst/>
              <a:cxnLst/>
              <a:rect l="l" t="t" r="r" b="b"/>
              <a:pathLst>
                <a:path w="1746" h="1564" extrusionOk="0">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44"/>
            <p:cNvSpPr/>
            <p:nvPr/>
          </p:nvSpPr>
          <p:spPr>
            <a:xfrm>
              <a:off x="6409838" y="2997025"/>
              <a:ext cx="45802" cy="40978"/>
            </a:xfrm>
            <a:custGeom>
              <a:avLst/>
              <a:gdLst/>
              <a:ahLst/>
              <a:cxnLst/>
              <a:rect l="l" t="t" r="r" b="b"/>
              <a:pathLst>
                <a:path w="1747" h="1563" extrusionOk="0">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44"/>
            <p:cNvSpPr/>
            <p:nvPr/>
          </p:nvSpPr>
          <p:spPr>
            <a:xfrm>
              <a:off x="6341201" y="2997025"/>
              <a:ext cx="45776" cy="28420"/>
            </a:xfrm>
            <a:custGeom>
              <a:avLst/>
              <a:gdLst/>
              <a:ahLst/>
              <a:cxnLst/>
              <a:rect l="l" t="t" r="r" b="b"/>
              <a:pathLst>
                <a:path w="1746" h="1084" extrusionOk="0">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44"/>
            <p:cNvSpPr/>
            <p:nvPr/>
          </p:nvSpPr>
          <p:spPr>
            <a:xfrm>
              <a:off x="6409838" y="2997025"/>
              <a:ext cx="45802" cy="28315"/>
            </a:xfrm>
            <a:custGeom>
              <a:avLst/>
              <a:gdLst/>
              <a:ahLst/>
              <a:cxnLst/>
              <a:rect l="l" t="t" r="r" b="b"/>
              <a:pathLst>
                <a:path w="1747" h="1080" extrusionOk="0">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44"/>
            <p:cNvSpPr/>
            <p:nvPr/>
          </p:nvSpPr>
          <p:spPr>
            <a:xfrm>
              <a:off x="6261526" y="2894671"/>
              <a:ext cx="273868" cy="365026"/>
            </a:xfrm>
            <a:custGeom>
              <a:avLst/>
              <a:gdLst/>
              <a:ahLst/>
              <a:cxnLst/>
              <a:rect l="l" t="t" r="r" b="b"/>
              <a:pathLst>
                <a:path w="10446" h="13923" extrusionOk="0">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44"/>
            <p:cNvSpPr/>
            <p:nvPr/>
          </p:nvSpPr>
          <p:spPr>
            <a:xfrm>
              <a:off x="6373606" y="3054467"/>
              <a:ext cx="49708" cy="16543"/>
            </a:xfrm>
            <a:custGeom>
              <a:avLst/>
              <a:gdLst/>
              <a:ahLst/>
              <a:cxnLst/>
              <a:rect l="l" t="t" r="r" b="b"/>
              <a:pathLst>
                <a:path w="1896" h="631" extrusionOk="0">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44"/>
            <p:cNvSpPr/>
            <p:nvPr/>
          </p:nvSpPr>
          <p:spPr>
            <a:xfrm>
              <a:off x="6358767" y="3008796"/>
              <a:ext cx="10749" cy="16386"/>
            </a:xfrm>
            <a:custGeom>
              <a:avLst/>
              <a:gdLst/>
              <a:ahLst/>
              <a:cxnLst/>
              <a:rect l="l" t="t" r="r" b="b"/>
              <a:pathLst>
                <a:path w="410" h="625" extrusionOk="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44"/>
            <p:cNvSpPr/>
            <p:nvPr/>
          </p:nvSpPr>
          <p:spPr>
            <a:xfrm>
              <a:off x="6427404" y="3008770"/>
              <a:ext cx="10775" cy="16465"/>
            </a:xfrm>
            <a:custGeom>
              <a:avLst/>
              <a:gdLst/>
              <a:ahLst/>
              <a:cxnLst/>
              <a:rect l="l" t="t" r="r" b="b"/>
              <a:pathLst>
                <a:path w="411" h="628" extrusionOk="0">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8" name="Google Shape;14058;p44"/>
          <p:cNvGrpSpPr/>
          <p:nvPr/>
        </p:nvGrpSpPr>
        <p:grpSpPr>
          <a:xfrm>
            <a:off x="5629138" y="3169607"/>
            <a:ext cx="345952" cy="442805"/>
            <a:chOff x="4905609" y="1983508"/>
            <a:chExt cx="285063" cy="364869"/>
          </a:xfrm>
        </p:grpSpPr>
        <p:sp>
          <p:nvSpPr>
            <p:cNvPr id="14059" name="Google Shape;14059;p44"/>
            <p:cNvSpPr/>
            <p:nvPr/>
          </p:nvSpPr>
          <p:spPr>
            <a:xfrm>
              <a:off x="4911115" y="2177387"/>
              <a:ext cx="274261" cy="165721"/>
            </a:xfrm>
            <a:custGeom>
              <a:avLst/>
              <a:gdLst/>
              <a:ahLst/>
              <a:cxnLst/>
              <a:rect l="l" t="t" r="r" b="b"/>
              <a:pathLst>
                <a:path w="10461" h="6321" extrusionOk="0">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44"/>
            <p:cNvSpPr/>
            <p:nvPr/>
          </p:nvSpPr>
          <p:spPr>
            <a:xfrm>
              <a:off x="4911010" y="2224106"/>
              <a:ext cx="274366" cy="119001"/>
            </a:xfrm>
            <a:custGeom>
              <a:avLst/>
              <a:gdLst/>
              <a:ahLst/>
              <a:cxnLst/>
              <a:rect l="l" t="t" r="r" b="b"/>
              <a:pathLst>
                <a:path w="10465" h="4539" extrusionOk="0">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44"/>
            <p:cNvSpPr/>
            <p:nvPr/>
          </p:nvSpPr>
          <p:spPr>
            <a:xfrm>
              <a:off x="5008146" y="2177387"/>
              <a:ext cx="80094" cy="28577"/>
            </a:xfrm>
            <a:custGeom>
              <a:avLst/>
              <a:gdLst/>
              <a:ahLst/>
              <a:cxnLst/>
              <a:rect l="l" t="t" r="r" b="b"/>
              <a:pathLst>
                <a:path w="3055" h="1090" extrusionOk="0">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44"/>
            <p:cNvSpPr/>
            <p:nvPr/>
          </p:nvSpPr>
          <p:spPr>
            <a:xfrm>
              <a:off x="4951096" y="2034475"/>
              <a:ext cx="194298" cy="154421"/>
            </a:xfrm>
            <a:custGeom>
              <a:avLst/>
              <a:gdLst/>
              <a:ahLst/>
              <a:cxnLst/>
              <a:rect l="l" t="t" r="r" b="b"/>
              <a:pathLst>
                <a:path w="7411" h="5890" extrusionOk="0">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44"/>
            <p:cNvSpPr/>
            <p:nvPr/>
          </p:nvSpPr>
          <p:spPr>
            <a:xfrm>
              <a:off x="4949104" y="2057363"/>
              <a:ext cx="150620" cy="131559"/>
            </a:xfrm>
            <a:custGeom>
              <a:avLst/>
              <a:gdLst/>
              <a:ahLst/>
              <a:cxnLst/>
              <a:rect l="l" t="t" r="r" b="b"/>
              <a:pathLst>
                <a:path w="5745" h="5018" extrusionOk="0">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44"/>
            <p:cNvSpPr/>
            <p:nvPr/>
          </p:nvSpPr>
          <p:spPr>
            <a:xfrm>
              <a:off x="4962475" y="1988804"/>
              <a:ext cx="171436" cy="68585"/>
            </a:xfrm>
            <a:custGeom>
              <a:avLst/>
              <a:gdLst/>
              <a:ahLst/>
              <a:cxnLst/>
              <a:rect l="l" t="t" r="r" b="b"/>
              <a:pathLst>
                <a:path w="6539" h="2616" extrusionOk="0">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44"/>
            <p:cNvSpPr/>
            <p:nvPr/>
          </p:nvSpPr>
          <p:spPr>
            <a:xfrm>
              <a:off x="4981666" y="2200406"/>
              <a:ext cx="55188" cy="50600"/>
            </a:xfrm>
            <a:custGeom>
              <a:avLst/>
              <a:gdLst/>
              <a:ahLst/>
              <a:cxnLst/>
              <a:rect l="l" t="t" r="r" b="b"/>
              <a:pathLst>
                <a:path w="2105" h="1930" extrusionOk="0">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44"/>
            <p:cNvSpPr/>
            <p:nvPr/>
          </p:nvSpPr>
          <p:spPr>
            <a:xfrm>
              <a:off x="5059611" y="2200406"/>
              <a:ext cx="55109" cy="50705"/>
            </a:xfrm>
            <a:custGeom>
              <a:avLst/>
              <a:gdLst/>
              <a:ahLst/>
              <a:cxnLst/>
              <a:rect l="l" t="t" r="r" b="b"/>
              <a:pathLst>
                <a:path w="2102" h="1934" extrusionOk="0">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44"/>
            <p:cNvSpPr/>
            <p:nvPr/>
          </p:nvSpPr>
          <p:spPr>
            <a:xfrm>
              <a:off x="4962475" y="2057363"/>
              <a:ext cx="22914" cy="37150"/>
            </a:xfrm>
            <a:custGeom>
              <a:avLst/>
              <a:gdLst/>
              <a:ahLst/>
              <a:cxnLst/>
              <a:rect l="l" t="t" r="r" b="b"/>
              <a:pathLst>
                <a:path w="874" h="1417" extrusionOk="0">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44"/>
            <p:cNvSpPr/>
            <p:nvPr/>
          </p:nvSpPr>
          <p:spPr>
            <a:xfrm>
              <a:off x="5111076" y="2057363"/>
              <a:ext cx="22835" cy="37150"/>
            </a:xfrm>
            <a:custGeom>
              <a:avLst/>
              <a:gdLst/>
              <a:ahLst/>
              <a:cxnLst/>
              <a:rect l="l" t="t" r="r" b="b"/>
              <a:pathLst>
                <a:path w="871" h="1417" extrusionOk="0">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44"/>
            <p:cNvSpPr/>
            <p:nvPr/>
          </p:nvSpPr>
          <p:spPr>
            <a:xfrm>
              <a:off x="4962475" y="1988804"/>
              <a:ext cx="70578" cy="68585"/>
            </a:xfrm>
            <a:custGeom>
              <a:avLst/>
              <a:gdLst/>
              <a:ahLst/>
              <a:cxnLst/>
              <a:rect l="l" t="t" r="r" b="b"/>
              <a:pathLst>
                <a:path w="2692" h="2616" extrusionOk="0">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44"/>
            <p:cNvSpPr/>
            <p:nvPr/>
          </p:nvSpPr>
          <p:spPr>
            <a:xfrm>
              <a:off x="5008539" y="2092023"/>
              <a:ext cx="10749" cy="16412"/>
            </a:xfrm>
            <a:custGeom>
              <a:avLst/>
              <a:gdLst/>
              <a:ahLst/>
              <a:cxnLst/>
              <a:rect l="l" t="t" r="r" b="b"/>
              <a:pathLst>
                <a:path w="410" h="626" extrusionOk="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44"/>
            <p:cNvSpPr/>
            <p:nvPr/>
          </p:nvSpPr>
          <p:spPr>
            <a:xfrm>
              <a:off x="5077176" y="2092023"/>
              <a:ext cx="10671" cy="16412"/>
            </a:xfrm>
            <a:custGeom>
              <a:avLst/>
              <a:gdLst/>
              <a:ahLst/>
              <a:cxnLst/>
              <a:rect l="l" t="t" r="r" b="b"/>
              <a:pathLst>
                <a:path w="407" h="626" extrusionOk="0">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44"/>
            <p:cNvSpPr/>
            <p:nvPr/>
          </p:nvSpPr>
          <p:spPr>
            <a:xfrm>
              <a:off x="5023404" y="2131952"/>
              <a:ext cx="49604" cy="16517"/>
            </a:xfrm>
            <a:custGeom>
              <a:avLst/>
              <a:gdLst/>
              <a:ahLst/>
              <a:cxnLst/>
              <a:rect l="l" t="t" r="r" b="b"/>
              <a:pathLst>
                <a:path w="1892" h="630" extrusionOk="0">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44"/>
            <p:cNvSpPr/>
            <p:nvPr/>
          </p:nvSpPr>
          <p:spPr>
            <a:xfrm>
              <a:off x="4905609" y="1983508"/>
              <a:ext cx="285063" cy="364869"/>
            </a:xfrm>
            <a:custGeom>
              <a:avLst/>
              <a:gdLst/>
              <a:ahLst/>
              <a:cxnLst/>
              <a:rect l="l" t="t" r="r" b="b"/>
              <a:pathLst>
                <a:path w="10873" h="13917" extrusionOk="0">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44"/>
            <p:cNvSpPr/>
            <p:nvPr/>
          </p:nvSpPr>
          <p:spPr>
            <a:xfrm>
              <a:off x="5001041" y="2074929"/>
              <a:ext cx="25746" cy="10671"/>
            </a:xfrm>
            <a:custGeom>
              <a:avLst/>
              <a:gdLst/>
              <a:ahLst/>
              <a:cxnLst/>
              <a:rect l="l" t="t" r="r" b="b"/>
              <a:pathLst>
                <a:path w="982" h="407" extrusionOk="0">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44"/>
            <p:cNvSpPr/>
            <p:nvPr/>
          </p:nvSpPr>
          <p:spPr>
            <a:xfrm>
              <a:off x="5069678" y="2074929"/>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44"/>
            <p:cNvSpPr/>
            <p:nvPr/>
          </p:nvSpPr>
          <p:spPr>
            <a:xfrm>
              <a:off x="4951464" y="2292010"/>
              <a:ext cx="10671" cy="56368"/>
            </a:xfrm>
            <a:custGeom>
              <a:avLst/>
              <a:gdLst/>
              <a:ahLst/>
              <a:cxnLst/>
              <a:rect l="l" t="t" r="r" b="b"/>
              <a:pathLst>
                <a:path w="407" h="2150" extrusionOk="0">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44"/>
            <p:cNvSpPr/>
            <p:nvPr/>
          </p:nvSpPr>
          <p:spPr>
            <a:xfrm>
              <a:off x="4972647" y="2274916"/>
              <a:ext cx="12453" cy="10671"/>
            </a:xfrm>
            <a:custGeom>
              <a:avLst/>
              <a:gdLst/>
              <a:ahLst/>
              <a:cxnLst/>
              <a:rect l="l" t="t" r="r" b="b"/>
              <a:pathLst>
                <a:path w="475" h="407" extrusionOk="0">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44"/>
            <p:cNvSpPr/>
            <p:nvPr/>
          </p:nvSpPr>
          <p:spPr>
            <a:xfrm>
              <a:off x="5109765" y="2274916"/>
              <a:ext cx="12453" cy="10671"/>
            </a:xfrm>
            <a:custGeom>
              <a:avLst/>
              <a:gdLst/>
              <a:ahLst/>
              <a:cxnLst/>
              <a:rect l="l" t="t" r="r" b="b"/>
              <a:pathLst>
                <a:path w="475" h="407"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44"/>
            <p:cNvSpPr/>
            <p:nvPr/>
          </p:nvSpPr>
          <p:spPr>
            <a:xfrm>
              <a:off x="5109765" y="2303493"/>
              <a:ext cx="12453" cy="10697"/>
            </a:xfrm>
            <a:custGeom>
              <a:avLst/>
              <a:gdLst/>
              <a:ahLst/>
              <a:cxnLst/>
              <a:rect l="l" t="t" r="r" b="b"/>
              <a:pathLst>
                <a:path w="475" h="408"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44"/>
            <p:cNvSpPr/>
            <p:nvPr/>
          </p:nvSpPr>
          <p:spPr>
            <a:xfrm>
              <a:off x="4972647" y="2303493"/>
              <a:ext cx="12453" cy="10697"/>
            </a:xfrm>
            <a:custGeom>
              <a:avLst/>
              <a:gdLst/>
              <a:ahLst/>
              <a:cxnLst/>
              <a:rect l="l" t="t" r="r" b="b"/>
              <a:pathLst>
                <a:path w="475" h="408" extrusionOk="0">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44"/>
            <p:cNvSpPr/>
            <p:nvPr/>
          </p:nvSpPr>
          <p:spPr>
            <a:xfrm>
              <a:off x="5109765" y="2332070"/>
              <a:ext cx="12453" cy="10697"/>
            </a:xfrm>
            <a:custGeom>
              <a:avLst/>
              <a:gdLst/>
              <a:ahLst/>
              <a:cxnLst/>
              <a:rect l="l" t="t" r="r" b="b"/>
              <a:pathLst>
                <a:path w="475" h="408"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44"/>
            <p:cNvSpPr/>
            <p:nvPr/>
          </p:nvSpPr>
          <p:spPr>
            <a:xfrm>
              <a:off x="4972647" y="2332070"/>
              <a:ext cx="12453" cy="10697"/>
            </a:xfrm>
            <a:custGeom>
              <a:avLst/>
              <a:gdLst/>
              <a:ahLst/>
              <a:cxnLst/>
              <a:rect l="l" t="t" r="r" b="b"/>
              <a:pathLst>
                <a:path w="475" h="408" extrusionOk="0">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3" name="Google Shape;14083;p44"/>
          <p:cNvGrpSpPr/>
          <p:nvPr/>
        </p:nvGrpSpPr>
        <p:grpSpPr>
          <a:xfrm>
            <a:off x="6728594" y="4275489"/>
            <a:ext cx="332143" cy="443028"/>
            <a:chOff x="5811555" y="2894750"/>
            <a:chExt cx="273684" cy="365052"/>
          </a:xfrm>
        </p:grpSpPr>
        <p:sp>
          <p:nvSpPr>
            <p:cNvPr id="14084" name="Google Shape;14084;p44"/>
            <p:cNvSpPr/>
            <p:nvPr/>
          </p:nvSpPr>
          <p:spPr>
            <a:xfrm>
              <a:off x="5817165" y="3157004"/>
              <a:ext cx="262830" cy="97450"/>
            </a:xfrm>
            <a:custGeom>
              <a:avLst/>
              <a:gdLst/>
              <a:ahLst/>
              <a:cxnLst/>
              <a:rect l="l" t="t" r="r" b="b"/>
              <a:pathLst>
                <a:path w="10025" h="3717" extrusionOk="0">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44"/>
            <p:cNvSpPr/>
            <p:nvPr/>
          </p:nvSpPr>
          <p:spPr>
            <a:xfrm>
              <a:off x="5867765" y="3157004"/>
              <a:ext cx="161526" cy="81484"/>
            </a:xfrm>
            <a:custGeom>
              <a:avLst/>
              <a:gdLst/>
              <a:ahLst/>
              <a:cxnLst/>
              <a:rect l="l" t="t" r="r" b="b"/>
              <a:pathLst>
                <a:path w="6161" h="3108" extrusionOk="0">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44"/>
            <p:cNvSpPr/>
            <p:nvPr/>
          </p:nvSpPr>
          <p:spPr>
            <a:xfrm>
              <a:off x="5883915" y="3140775"/>
              <a:ext cx="129252" cy="80566"/>
            </a:xfrm>
            <a:custGeom>
              <a:avLst/>
              <a:gdLst/>
              <a:ahLst/>
              <a:cxnLst/>
              <a:rect l="l" t="t" r="r" b="b"/>
              <a:pathLst>
                <a:path w="4930" h="3073" extrusionOk="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44"/>
            <p:cNvSpPr/>
            <p:nvPr/>
          </p:nvSpPr>
          <p:spPr>
            <a:xfrm>
              <a:off x="5914196" y="3111726"/>
              <a:ext cx="68585" cy="79963"/>
            </a:xfrm>
            <a:custGeom>
              <a:avLst/>
              <a:gdLst/>
              <a:ahLst/>
              <a:cxnLst/>
              <a:rect l="l" t="t" r="r" b="b"/>
              <a:pathLst>
                <a:path w="2616" h="3050" extrusionOk="0">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44"/>
            <p:cNvSpPr/>
            <p:nvPr/>
          </p:nvSpPr>
          <p:spPr>
            <a:xfrm>
              <a:off x="5914196" y="3111621"/>
              <a:ext cx="68585" cy="34319"/>
            </a:xfrm>
            <a:custGeom>
              <a:avLst/>
              <a:gdLst/>
              <a:ahLst/>
              <a:cxnLst/>
              <a:rect l="l" t="t" r="r" b="b"/>
              <a:pathLst>
                <a:path w="2616" h="1309" extrusionOk="0">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44"/>
            <p:cNvSpPr/>
            <p:nvPr/>
          </p:nvSpPr>
          <p:spPr>
            <a:xfrm>
              <a:off x="5914091" y="2900177"/>
              <a:ext cx="68690" cy="45776"/>
            </a:xfrm>
            <a:custGeom>
              <a:avLst/>
              <a:gdLst/>
              <a:ahLst/>
              <a:cxnLst/>
              <a:rect l="l" t="t" r="r" b="b"/>
              <a:pathLst>
                <a:path w="2620" h="1746" extrusionOk="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44"/>
            <p:cNvSpPr/>
            <p:nvPr/>
          </p:nvSpPr>
          <p:spPr>
            <a:xfrm>
              <a:off x="5845638" y="2934443"/>
              <a:ext cx="205703" cy="137222"/>
            </a:xfrm>
            <a:custGeom>
              <a:avLst/>
              <a:gdLst/>
              <a:ahLst/>
              <a:cxnLst/>
              <a:rect l="l" t="t" r="r" b="b"/>
              <a:pathLst>
                <a:path w="7846" h="5234" extrusionOk="0">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44"/>
            <p:cNvSpPr/>
            <p:nvPr/>
          </p:nvSpPr>
          <p:spPr>
            <a:xfrm>
              <a:off x="5862836" y="2963020"/>
              <a:ext cx="171410" cy="102956"/>
            </a:xfrm>
            <a:custGeom>
              <a:avLst/>
              <a:gdLst/>
              <a:ahLst/>
              <a:cxnLst/>
              <a:rect l="l" t="t" r="r" b="b"/>
              <a:pathLst>
                <a:path w="6538" h="3927" extrusionOk="0">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44"/>
            <p:cNvSpPr/>
            <p:nvPr/>
          </p:nvSpPr>
          <p:spPr>
            <a:xfrm>
              <a:off x="5850593" y="2980219"/>
              <a:ext cx="196448" cy="148627"/>
            </a:xfrm>
            <a:custGeom>
              <a:avLst/>
              <a:gdLst/>
              <a:ahLst/>
              <a:cxnLst/>
              <a:rect l="l" t="t" r="r" b="b"/>
              <a:pathLst>
                <a:path w="7493" h="5669" extrusionOk="0">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44"/>
            <p:cNvSpPr/>
            <p:nvPr/>
          </p:nvSpPr>
          <p:spPr>
            <a:xfrm>
              <a:off x="5850383" y="2980219"/>
              <a:ext cx="138088" cy="148653"/>
            </a:xfrm>
            <a:custGeom>
              <a:avLst/>
              <a:gdLst/>
              <a:ahLst/>
              <a:cxnLst/>
              <a:rect l="l" t="t" r="r" b="b"/>
              <a:pathLst>
                <a:path w="5267" h="5670" extrusionOk="0">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44"/>
            <p:cNvSpPr/>
            <p:nvPr/>
          </p:nvSpPr>
          <p:spPr>
            <a:xfrm>
              <a:off x="5886956" y="3020096"/>
              <a:ext cx="54611" cy="31540"/>
            </a:xfrm>
            <a:custGeom>
              <a:avLst/>
              <a:gdLst/>
              <a:ahLst/>
              <a:cxnLst/>
              <a:rect l="l" t="t" r="r" b="b"/>
              <a:pathLst>
                <a:path w="2083" h="1203" extrusionOk="0">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44"/>
            <p:cNvSpPr/>
            <p:nvPr/>
          </p:nvSpPr>
          <p:spPr>
            <a:xfrm>
              <a:off x="5955489" y="3020096"/>
              <a:ext cx="54637" cy="31540"/>
            </a:xfrm>
            <a:custGeom>
              <a:avLst/>
              <a:gdLst/>
              <a:ahLst/>
              <a:cxnLst/>
              <a:rect l="l" t="t" r="r" b="b"/>
              <a:pathLst>
                <a:path w="2084" h="1203" extrusionOk="0">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44"/>
            <p:cNvSpPr/>
            <p:nvPr/>
          </p:nvSpPr>
          <p:spPr>
            <a:xfrm>
              <a:off x="5811555" y="2894750"/>
              <a:ext cx="273684" cy="365052"/>
            </a:xfrm>
            <a:custGeom>
              <a:avLst/>
              <a:gdLst/>
              <a:ahLst/>
              <a:cxnLst/>
              <a:rect l="l" t="t" r="r" b="b"/>
              <a:pathLst>
                <a:path w="10439" h="13924" extrusionOk="0">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44"/>
            <p:cNvSpPr/>
            <p:nvPr/>
          </p:nvSpPr>
          <p:spPr>
            <a:xfrm>
              <a:off x="5923635" y="3078115"/>
              <a:ext cx="49630" cy="16543"/>
            </a:xfrm>
            <a:custGeom>
              <a:avLst/>
              <a:gdLst/>
              <a:ahLst/>
              <a:cxnLst/>
              <a:rect l="l" t="t" r="r" b="b"/>
              <a:pathLst>
                <a:path w="1893" h="631" extrusionOk="0">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44"/>
            <p:cNvSpPr/>
            <p:nvPr/>
          </p:nvSpPr>
          <p:spPr>
            <a:xfrm>
              <a:off x="5908874" y="3032418"/>
              <a:ext cx="10671" cy="16465"/>
            </a:xfrm>
            <a:custGeom>
              <a:avLst/>
              <a:gdLst/>
              <a:ahLst/>
              <a:cxnLst/>
              <a:rect l="l" t="t" r="r" b="b"/>
              <a:pathLst>
                <a:path w="407" h="628" extrusionOk="0">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44"/>
            <p:cNvSpPr/>
            <p:nvPr/>
          </p:nvSpPr>
          <p:spPr>
            <a:xfrm>
              <a:off x="5977433" y="3032418"/>
              <a:ext cx="10749" cy="16465"/>
            </a:xfrm>
            <a:custGeom>
              <a:avLst/>
              <a:gdLst/>
              <a:ahLst/>
              <a:cxnLst/>
              <a:rect l="l" t="t" r="r" b="b"/>
              <a:pathLst>
                <a:path w="410" h="628" extrusionOk="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44"/>
            <p:cNvSpPr/>
            <p:nvPr/>
          </p:nvSpPr>
          <p:spPr>
            <a:xfrm>
              <a:off x="5941436" y="3237727"/>
              <a:ext cx="12558" cy="10697"/>
            </a:xfrm>
            <a:custGeom>
              <a:avLst/>
              <a:gdLst/>
              <a:ahLst/>
              <a:cxnLst/>
              <a:rect l="l" t="t" r="r" b="b"/>
              <a:pathLst>
                <a:path w="479" h="408" extrusionOk="0">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1" name="Google Shape;14101;p44"/>
          <p:cNvGrpSpPr/>
          <p:nvPr/>
        </p:nvGrpSpPr>
        <p:grpSpPr>
          <a:xfrm>
            <a:off x="6182159" y="4275489"/>
            <a:ext cx="332589" cy="443155"/>
            <a:chOff x="5361296" y="2894750"/>
            <a:chExt cx="274052" cy="365157"/>
          </a:xfrm>
        </p:grpSpPr>
        <p:sp>
          <p:nvSpPr>
            <p:cNvPr id="14102" name="Google Shape;14102;p44"/>
            <p:cNvSpPr/>
            <p:nvPr/>
          </p:nvSpPr>
          <p:spPr>
            <a:xfrm>
              <a:off x="5401172" y="3140198"/>
              <a:ext cx="194298" cy="51491"/>
            </a:xfrm>
            <a:custGeom>
              <a:avLst/>
              <a:gdLst/>
              <a:ahLst/>
              <a:cxnLst/>
              <a:rect l="l" t="t" r="r" b="b"/>
              <a:pathLst>
                <a:path w="7411" h="1964" extrusionOk="0">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44"/>
            <p:cNvSpPr/>
            <p:nvPr/>
          </p:nvSpPr>
          <p:spPr>
            <a:xfrm>
              <a:off x="5458222" y="2900177"/>
              <a:ext cx="80094" cy="45776"/>
            </a:xfrm>
            <a:custGeom>
              <a:avLst/>
              <a:gdLst/>
              <a:ahLst/>
              <a:cxnLst/>
              <a:rect l="l" t="t" r="r" b="b"/>
              <a:pathLst>
                <a:path w="3055" h="1746" extrusionOk="0">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44"/>
            <p:cNvSpPr/>
            <p:nvPr/>
          </p:nvSpPr>
          <p:spPr>
            <a:xfrm>
              <a:off x="5366880" y="3111621"/>
              <a:ext cx="262857" cy="142833"/>
            </a:xfrm>
            <a:custGeom>
              <a:avLst/>
              <a:gdLst/>
              <a:ahLst/>
              <a:cxnLst/>
              <a:rect l="l" t="t" r="r" b="b"/>
              <a:pathLst>
                <a:path w="10026" h="5448" extrusionOk="0">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44"/>
            <p:cNvSpPr/>
            <p:nvPr/>
          </p:nvSpPr>
          <p:spPr>
            <a:xfrm>
              <a:off x="5366880" y="3164790"/>
              <a:ext cx="262857" cy="89664"/>
            </a:xfrm>
            <a:custGeom>
              <a:avLst/>
              <a:gdLst/>
              <a:ahLst/>
              <a:cxnLst/>
              <a:rect l="l" t="t" r="r" b="b"/>
              <a:pathLst>
                <a:path w="10026" h="3420" extrusionOk="0">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44"/>
            <p:cNvSpPr/>
            <p:nvPr/>
          </p:nvSpPr>
          <p:spPr>
            <a:xfrm>
              <a:off x="5464016" y="3111621"/>
              <a:ext cx="68585" cy="40034"/>
            </a:xfrm>
            <a:custGeom>
              <a:avLst/>
              <a:gdLst/>
              <a:ahLst/>
              <a:cxnLst/>
              <a:rect l="l" t="t" r="r" b="b"/>
              <a:pathLst>
                <a:path w="2616" h="1527" extrusionOk="0">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44"/>
            <p:cNvSpPr/>
            <p:nvPr/>
          </p:nvSpPr>
          <p:spPr>
            <a:xfrm>
              <a:off x="5401172" y="3014485"/>
              <a:ext cx="194298" cy="120155"/>
            </a:xfrm>
            <a:custGeom>
              <a:avLst/>
              <a:gdLst/>
              <a:ahLst/>
              <a:cxnLst/>
              <a:rect l="l" t="t" r="r" b="b"/>
              <a:pathLst>
                <a:path w="7411" h="4583" extrusionOk="0">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44"/>
            <p:cNvSpPr/>
            <p:nvPr/>
          </p:nvSpPr>
          <p:spPr>
            <a:xfrm>
              <a:off x="5400307" y="3003107"/>
              <a:ext cx="149492" cy="131455"/>
            </a:xfrm>
            <a:custGeom>
              <a:avLst/>
              <a:gdLst/>
              <a:ahLst/>
              <a:cxnLst/>
              <a:rect l="l" t="t" r="r" b="b"/>
              <a:pathLst>
                <a:path w="5702" h="5014" extrusionOk="0">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44"/>
            <p:cNvSpPr/>
            <p:nvPr/>
          </p:nvSpPr>
          <p:spPr>
            <a:xfrm>
              <a:off x="5401172" y="2940133"/>
              <a:ext cx="194377" cy="111503"/>
            </a:xfrm>
            <a:custGeom>
              <a:avLst/>
              <a:gdLst/>
              <a:ahLst/>
              <a:cxnLst/>
              <a:rect l="l" t="t" r="r" b="b"/>
              <a:pathLst>
                <a:path w="7414" h="4253" extrusionOk="0">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44"/>
            <p:cNvSpPr/>
            <p:nvPr/>
          </p:nvSpPr>
          <p:spPr>
            <a:xfrm>
              <a:off x="5462416" y="2940133"/>
              <a:ext cx="132765" cy="68690"/>
            </a:xfrm>
            <a:custGeom>
              <a:avLst/>
              <a:gdLst/>
              <a:ahLst/>
              <a:cxnLst/>
              <a:rect l="l" t="t" r="r" b="b"/>
              <a:pathLst>
                <a:path w="5064" h="2620" extrusionOk="0">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44"/>
            <p:cNvSpPr/>
            <p:nvPr/>
          </p:nvSpPr>
          <p:spPr>
            <a:xfrm>
              <a:off x="5426525" y="3164790"/>
              <a:ext cx="143488" cy="61087"/>
            </a:xfrm>
            <a:custGeom>
              <a:avLst/>
              <a:gdLst/>
              <a:ahLst/>
              <a:cxnLst/>
              <a:rect l="l" t="t" r="r" b="b"/>
              <a:pathLst>
                <a:path w="5473" h="2330" extrusionOk="0">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44"/>
            <p:cNvSpPr/>
            <p:nvPr/>
          </p:nvSpPr>
          <p:spPr>
            <a:xfrm>
              <a:off x="5418266" y="3159521"/>
              <a:ext cx="28603" cy="94934"/>
            </a:xfrm>
            <a:custGeom>
              <a:avLst/>
              <a:gdLst/>
              <a:ahLst/>
              <a:cxnLst/>
              <a:rect l="l" t="t" r="r" b="b"/>
              <a:pathLst>
                <a:path w="1091" h="3621" extrusionOk="0">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44"/>
            <p:cNvSpPr/>
            <p:nvPr/>
          </p:nvSpPr>
          <p:spPr>
            <a:xfrm>
              <a:off x="5549668" y="3159521"/>
              <a:ext cx="28603" cy="94934"/>
            </a:xfrm>
            <a:custGeom>
              <a:avLst/>
              <a:gdLst/>
              <a:ahLst/>
              <a:cxnLst/>
              <a:rect l="l" t="t" r="r" b="b"/>
              <a:pathLst>
                <a:path w="1091" h="3621" extrusionOk="0">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44"/>
            <p:cNvSpPr/>
            <p:nvPr/>
          </p:nvSpPr>
          <p:spPr>
            <a:xfrm>
              <a:off x="5473454" y="3083306"/>
              <a:ext cx="49630" cy="16569"/>
            </a:xfrm>
            <a:custGeom>
              <a:avLst/>
              <a:gdLst/>
              <a:ahLst/>
              <a:cxnLst/>
              <a:rect l="l" t="t" r="r" b="b"/>
              <a:pathLst>
                <a:path w="1893" h="632" extrusionOk="0">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44"/>
            <p:cNvSpPr/>
            <p:nvPr/>
          </p:nvSpPr>
          <p:spPr>
            <a:xfrm>
              <a:off x="5458615" y="3043351"/>
              <a:ext cx="10749" cy="16386"/>
            </a:xfrm>
            <a:custGeom>
              <a:avLst/>
              <a:gdLst/>
              <a:ahLst/>
              <a:cxnLst/>
              <a:rect l="l" t="t" r="r" b="b"/>
              <a:pathLst>
                <a:path w="410" h="625" extrusionOk="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44"/>
            <p:cNvSpPr/>
            <p:nvPr/>
          </p:nvSpPr>
          <p:spPr>
            <a:xfrm>
              <a:off x="5527252" y="3043325"/>
              <a:ext cx="10671" cy="16386"/>
            </a:xfrm>
            <a:custGeom>
              <a:avLst/>
              <a:gdLst/>
              <a:ahLst/>
              <a:cxnLst/>
              <a:rect l="l" t="t" r="r" b="b"/>
              <a:pathLst>
                <a:path w="407" h="625" extrusionOk="0">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44"/>
            <p:cNvSpPr/>
            <p:nvPr/>
          </p:nvSpPr>
          <p:spPr>
            <a:xfrm>
              <a:off x="5361296" y="2894750"/>
              <a:ext cx="274052" cy="365079"/>
            </a:xfrm>
            <a:custGeom>
              <a:avLst/>
              <a:gdLst/>
              <a:ahLst/>
              <a:cxnLst/>
              <a:rect l="l" t="t" r="r" b="b"/>
              <a:pathLst>
                <a:path w="10453" h="13925" extrusionOk="0">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44"/>
            <p:cNvSpPr/>
            <p:nvPr/>
          </p:nvSpPr>
          <p:spPr>
            <a:xfrm>
              <a:off x="5544346" y="3232012"/>
              <a:ext cx="10775" cy="27895"/>
            </a:xfrm>
            <a:custGeom>
              <a:avLst/>
              <a:gdLst/>
              <a:ahLst/>
              <a:cxnLst/>
              <a:rect l="l" t="t" r="r" b="b"/>
              <a:pathLst>
                <a:path w="411" h="1064" extrusionOk="0">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9" name="Google Shape;14119;p44"/>
          <p:cNvGrpSpPr/>
          <p:nvPr/>
        </p:nvGrpSpPr>
        <p:grpSpPr>
          <a:xfrm>
            <a:off x="6721689" y="3169511"/>
            <a:ext cx="345825" cy="443059"/>
            <a:chOff x="5805866" y="1983430"/>
            <a:chExt cx="284958" cy="365079"/>
          </a:xfrm>
        </p:grpSpPr>
        <p:sp>
          <p:nvSpPr>
            <p:cNvPr id="14120" name="Google Shape;14120;p44"/>
            <p:cNvSpPr/>
            <p:nvPr/>
          </p:nvSpPr>
          <p:spPr>
            <a:xfrm>
              <a:off x="5811266" y="2225811"/>
              <a:ext cx="274261" cy="117297"/>
            </a:xfrm>
            <a:custGeom>
              <a:avLst/>
              <a:gdLst/>
              <a:ahLst/>
              <a:cxnLst/>
              <a:rect l="l" t="t" r="r" b="b"/>
              <a:pathLst>
                <a:path w="10461" h="4474" extrusionOk="0">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44"/>
            <p:cNvSpPr/>
            <p:nvPr/>
          </p:nvSpPr>
          <p:spPr>
            <a:xfrm>
              <a:off x="5880769" y="2285927"/>
              <a:ext cx="135151" cy="57180"/>
            </a:xfrm>
            <a:custGeom>
              <a:avLst/>
              <a:gdLst/>
              <a:ahLst/>
              <a:cxnLst/>
              <a:rect l="l" t="t" r="r" b="b"/>
              <a:pathLst>
                <a:path w="5155" h="2181" extrusionOk="0">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44"/>
            <p:cNvSpPr/>
            <p:nvPr/>
          </p:nvSpPr>
          <p:spPr>
            <a:xfrm>
              <a:off x="5884859" y="2225811"/>
              <a:ext cx="127076" cy="25850"/>
            </a:xfrm>
            <a:custGeom>
              <a:avLst/>
              <a:gdLst/>
              <a:ahLst/>
              <a:cxnLst/>
              <a:rect l="l" t="t" r="r" b="b"/>
              <a:pathLst>
                <a:path w="4847" h="986" extrusionOk="0">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44"/>
            <p:cNvSpPr/>
            <p:nvPr/>
          </p:nvSpPr>
          <p:spPr>
            <a:xfrm>
              <a:off x="5999744" y="1988804"/>
              <a:ext cx="68690" cy="68585"/>
            </a:xfrm>
            <a:custGeom>
              <a:avLst/>
              <a:gdLst/>
              <a:ahLst/>
              <a:cxnLst/>
              <a:rect l="l" t="t" r="r" b="b"/>
              <a:pathLst>
                <a:path w="2620" h="2616" extrusionOk="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44"/>
            <p:cNvSpPr/>
            <p:nvPr/>
          </p:nvSpPr>
          <p:spPr>
            <a:xfrm>
              <a:off x="6022632" y="2011692"/>
              <a:ext cx="22914" cy="22809"/>
            </a:xfrm>
            <a:custGeom>
              <a:avLst/>
              <a:gdLst/>
              <a:ahLst/>
              <a:cxnLst/>
              <a:rect l="l" t="t" r="r" b="b"/>
              <a:pathLst>
                <a:path w="874" h="870" extrusionOk="0">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44"/>
            <p:cNvSpPr/>
            <p:nvPr/>
          </p:nvSpPr>
          <p:spPr>
            <a:xfrm>
              <a:off x="5828360" y="1988804"/>
              <a:ext cx="68585" cy="68585"/>
            </a:xfrm>
            <a:custGeom>
              <a:avLst/>
              <a:gdLst/>
              <a:ahLst/>
              <a:cxnLst/>
              <a:rect l="l" t="t" r="r" b="b"/>
              <a:pathLst>
                <a:path w="2616" h="2616" extrusionOk="0">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44"/>
            <p:cNvSpPr/>
            <p:nvPr/>
          </p:nvSpPr>
          <p:spPr>
            <a:xfrm>
              <a:off x="5851248" y="2011692"/>
              <a:ext cx="22809" cy="22809"/>
            </a:xfrm>
            <a:custGeom>
              <a:avLst/>
              <a:gdLst/>
              <a:ahLst/>
              <a:cxnLst/>
              <a:rect l="l" t="t" r="r" b="b"/>
              <a:pathLst>
                <a:path w="870" h="870" extrusionOk="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44"/>
            <p:cNvSpPr/>
            <p:nvPr/>
          </p:nvSpPr>
          <p:spPr>
            <a:xfrm>
              <a:off x="5831218" y="2000209"/>
              <a:ext cx="234358" cy="234358"/>
            </a:xfrm>
            <a:custGeom>
              <a:avLst/>
              <a:gdLst/>
              <a:ahLst/>
              <a:cxnLst/>
              <a:rect l="l" t="t" r="r" b="b"/>
              <a:pathLst>
                <a:path w="8939" h="8939" extrusionOk="0">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44"/>
            <p:cNvSpPr/>
            <p:nvPr/>
          </p:nvSpPr>
          <p:spPr>
            <a:xfrm>
              <a:off x="5874136" y="2051674"/>
              <a:ext cx="148522" cy="148627"/>
            </a:xfrm>
            <a:custGeom>
              <a:avLst/>
              <a:gdLst/>
              <a:ahLst/>
              <a:cxnLst/>
              <a:rect l="l" t="t" r="r" b="b"/>
              <a:pathLst>
                <a:path w="5665" h="5669" extrusionOk="0">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44"/>
            <p:cNvSpPr/>
            <p:nvPr/>
          </p:nvSpPr>
          <p:spPr>
            <a:xfrm>
              <a:off x="5873559" y="2051621"/>
              <a:ext cx="86334" cy="148627"/>
            </a:xfrm>
            <a:custGeom>
              <a:avLst/>
              <a:gdLst/>
              <a:ahLst/>
              <a:cxnLst/>
              <a:rect l="l" t="t" r="r" b="b"/>
              <a:pathLst>
                <a:path w="3293" h="5669" extrusionOk="0">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44"/>
            <p:cNvSpPr/>
            <p:nvPr/>
          </p:nvSpPr>
          <p:spPr>
            <a:xfrm>
              <a:off x="5922638" y="2145952"/>
              <a:ext cx="51491" cy="22835"/>
            </a:xfrm>
            <a:custGeom>
              <a:avLst/>
              <a:gdLst/>
              <a:ahLst/>
              <a:cxnLst/>
              <a:rect l="l" t="t" r="r" b="b"/>
              <a:pathLst>
                <a:path w="1964" h="871" extrusionOk="0">
                  <a:moveTo>
                    <a:pt x="1" y="1"/>
                  </a:moveTo>
                  <a:cubicBezTo>
                    <a:pt x="1" y="483"/>
                    <a:pt x="439" y="870"/>
                    <a:pt x="982" y="870"/>
                  </a:cubicBezTo>
                  <a:cubicBezTo>
                    <a:pt x="1522" y="870"/>
                    <a:pt x="1964" y="483"/>
                    <a:pt x="19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44"/>
            <p:cNvSpPr/>
            <p:nvPr/>
          </p:nvSpPr>
          <p:spPr>
            <a:xfrm>
              <a:off x="5816772" y="2027082"/>
              <a:ext cx="221931" cy="207407"/>
            </a:xfrm>
            <a:custGeom>
              <a:avLst/>
              <a:gdLst/>
              <a:ahLst/>
              <a:cxnLst/>
              <a:rect l="l" t="t" r="r" b="b"/>
              <a:pathLst>
                <a:path w="8465" h="7911" extrusionOk="0">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44"/>
            <p:cNvSpPr/>
            <p:nvPr/>
          </p:nvSpPr>
          <p:spPr>
            <a:xfrm>
              <a:off x="5919807" y="2034580"/>
              <a:ext cx="57180" cy="34319"/>
            </a:xfrm>
            <a:custGeom>
              <a:avLst/>
              <a:gdLst/>
              <a:ahLst/>
              <a:cxnLst/>
              <a:rect l="l" t="t" r="r" b="b"/>
              <a:pathLst>
                <a:path w="2181" h="1309" extrusionOk="0">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44"/>
            <p:cNvSpPr/>
            <p:nvPr/>
          </p:nvSpPr>
          <p:spPr>
            <a:xfrm>
              <a:off x="5936979" y="2023097"/>
              <a:ext cx="22809" cy="22914"/>
            </a:xfrm>
            <a:custGeom>
              <a:avLst/>
              <a:gdLst/>
              <a:ahLst/>
              <a:cxnLst/>
              <a:rect l="l" t="t" r="r" b="b"/>
              <a:pathLst>
                <a:path w="870" h="874" extrusionOk="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44"/>
            <p:cNvSpPr/>
            <p:nvPr/>
          </p:nvSpPr>
          <p:spPr>
            <a:xfrm>
              <a:off x="5908796" y="2109195"/>
              <a:ext cx="10644" cy="16386"/>
            </a:xfrm>
            <a:custGeom>
              <a:avLst/>
              <a:gdLst/>
              <a:ahLst/>
              <a:cxnLst/>
              <a:rect l="l" t="t" r="r" b="b"/>
              <a:pathLst>
                <a:path w="406" h="625" extrusionOk="0">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44"/>
            <p:cNvSpPr/>
            <p:nvPr/>
          </p:nvSpPr>
          <p:spPr>
            <a:xfrm>
              <a:off x="5977328" y="2109195"/>
              <a:ext cx="10671" cy="16412"/>
            </a:xfrm>
            <a:custGeom>
              <a:avLst/>
              <a:gdLst/>
              <a:ahLst/>
              <a:cxnLst/>
              <a:rect l="l" t="t" r="r" b="b"/>
              <a:pathLst>
                <a:path w="407" h="626" extrusionOk="0">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44"/>
            <p:cNvSpPr/>
            <p:nvPr/>
          </p:nvSpPr>
          <p:spPr>
            <a:xfrm>
              <a:off x="5805866" y="1983430"/>
              <a:ext cx="284958" cy="364948"/>
            </a:xfrm>
            <a:custGeom>
              <a:avLst/>
              <a:gdLst/>
              <a:ahLst/>
              <a:cxnLst/>
              <a:rect l="l" t="t" r="r" b="b"/>
              <a:pathLst>
                <a:path w="10869" h="13920" extrusionOk="0">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44"/>
            <p:cNvSpPr/>
            <p:nvPr/>
          </p:nvSpPr>
          <p:spPr>
            <a:xfrm>
              <a:off x="5901271" y="2092023"/>
              <a:ext cx="23858" cy="10671"/>
            </a:xfrm>
            <a:custGeom>
              <a:avLst/>
              <a:gdLst/>
              <a:ahLst/>
              <a:cxnLst/>
              <a:rect l="l" t="t" r="r" b="b"/>
              <a:pathLst>
                <a:path w="910" h="407" extrusionOk="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44"/>
            <p:cNvSpPr/>
            <p:nvPr/>
          </p:nvSpPr>
          <p:spPr>
            <a:xfrm>
              <a:off x="5969830" y="2092023"/>
              <a:ext cx="23858" cy="10671"/>
            </a:xfrm>
            <a:custGeom>
              <a:avLst/>
              <a:gdLst/>
              <a:ahLst/>
              <a:cxnLst/>
              <a:rect l="l" t="t" r="r" b="b"/>
              <a:pathLst>
                <a:path w="910" h="407" extrusionOk="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44"/>
            <p:cNvSpPr/>
            <p:nvPr/>
          </p:nvSpPr>
          <p:spPr>
            <a:xfrm>
              <a:off x="5851615" y="2303493"/>
              <a:ext cx="10671" cy="44884"/>
            </a:xfrm>
            <a:custGeom>
              <a:avLst/>
              <a:gdLst/>
              <a:ahLst/>
              <a:cxnLst/>
              <a:rect l="l" t="t" r="r" b="b"/>
              <a:pathLst>
                <a:path w="407" h="1712" extrusionOk="0">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44"/>
            <p:cNvSpPr/>
            <p:nvPr/>
          </p:nvSpPr>
          <p:spPr>
            <a:xfrm>
              <a:off x="6034508" y="2303493"/>
              <a:ext cx="10644" cy="44884"/>
            </a:xfrm>
            <a:custGeom>
              <a:avLst/>
              <a:gdLst/>
              <a:ahLst/>
              <a:cxnLst/>
              <a:rect l="l" t="t" r="r" b="b"/>
              <a:pathLst>
                <a:path w="406" h="1712" extrusionOk="0">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44"/>
            <p:cNvSpPr/>
            <p:nvPr/>
          </p:nvSpPr>
          <p:spPr>
            <a:xfrm>
              <a:off x="5874896" y="2280605"/>
              <a:ext cx="146818" cy="67903"/>
            </a:xfrm>
            <a:custGeom>
              <a:avLst/>
              <a:gdLst/>
              <a:ahLst/>
              <a:cxnLst/>
              <a:rect l="l" t="t" r="r" b="b"/>
              <a:pathLst>
                <a:path w="5600" h="2590" extrusionOk="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44"/>
            <p:cNvSpPr/>
            <p:nvPr/>
          </p:nvSpPr>
          <p:spPr>
            <a:xfrm>
              <a:off x="5897207" y="2029127"/>
              <a:ext cx="12558" cy="10802"/>
            </a:xfrm>
            <a:custGeom>
              <a:avLst/>
              <a:gdLst/>
              <a:ahLst/>
              <a:cxnLst/>
              <a:rect l="l" t="t" r="r" b="b"/>
              <a:pathLst>
                <a:path w="479" h="412" extrusionOk="0">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44"/>
            <p:cNvSpPr/>
            <p:nvPr/>
          </p:nvSpPr>
          <p:spPr>
            <a:xfrm>
              <a:off x="5988628" y="2029127"/>
              <a:ext cx="12558" cy="10802"/>
            </a:xfrm>
            <a:custGeom>
              <a:avLst/>
              <a:gdLst/>
              <a:ahLst/>
              <a:cxnLst/>
              <a:rect l="l" t="t" r="r" b="b"/>
              <a:pathLst>
                <a:path w="479" h="412" extrusionOk="0">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44"/>
            <p:cNvSpPr/>
            <p:nvPr/>
          </p:nvSpPr>
          <p:spPr>
            <a:xfrm>
              <a:off x="5854552" y="2017827"/>
              <a:ext cx="145481" cy="157331"/>
            </a:xfrm>
            <a:custGeom>
              <a:avLst/>
              <a:gdLst/>
              <a:ahLst/>
              <a:cxnLst/>
              <a:rect l="l" t="t" r="r" b="b"/>
              <a:pathLst>
                <a:path w="5549" h="6001" extrusionOk="0">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44"/>
            <p:cNvSpPr/>
            <p:nvPr/>
          </p:nvSpPr>
          <p:spPr>
            <a:xfrm>
              <a:off x="5896788" y="2076764"/>
              <a:ext cx="136016" cy="128859"/>
            </a:xfrm>
            <a:custGeom>
              <a:avLst/>
              <a:gdLst/>
              <a:ahLst/>
              <a:cxnLst/>
              <a:rect l="l" t="t" r="r" b="b"/>
              <a:pathLst>
                <a:path w="5188" h="4915" extrusionOk="0">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44"/>
            <p:cNvSpPr/>
            <p:nvPr/>
          </p:nvSpPr>
          <p:spPr>
            <a:xfrm>
              <a:off x="5917316" y="2140656"/>
              <a:ext cx="62135" cy="33532"/>
            </a:xfrm>
            <a:custGeom>
              <a:avLst/>
              <a:gdLst/>
              <a:ahLst/>
              <a:cxnLst/>
              <a:rect l="l" t="t" r="r" b="b"/>
              <a:pathLst>
                <a:path w="2370" h="1279" extrusionOk="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7" name="Google Shape;14147;p44"/>
          <p:cNvGrpSpPr/>
          <p:nvPr/>
        </p:nvGrpSpPr>
        <p:grpSpPr>
          <a:xfrm>
            <a:off x="7267901" y="3169607"/>
            <a:ext cx="345825" cy="442900"/>
            <a:chOff x="6255941" y="1983508"/>
            <a:chExt cx="284958" cy="364948"/>
          </a:xfrm>
        </p:grpSpPr>
        <p:sp>
          <p:nvSpPr>
            <p:cNvPr id="14148" name="Google Shape;14148;p44"/>
            <p:cNvSpPr/>
            <p:nvPr/>
          </p:nvSpPr>
          <p:spPr>
            <a:xfrm>
              <a:off x="6391434" y="2337759"/>
              <a:ext cx="12558" cy="10697"/>
            </a:xfrm>
            <a:custGeom>
              <a:avLst/>
              <a:gdLst/>
              <a:ahLst/>
              <a:cxnLst/>
              <a:rect l="l" t="t" r="r" b="b"/>
              <a:pathLst>
                <a:path w="479" h="408" extrusionOk="0">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44"/>
            <p:cNvSpPr/>
            <p:nvPr/>
          </p:nvSpPr>
          <p:spPr>
            <a:xfrm>
              <a:off x="6261342" y="2188791"/>
              <a:ext cx="274340" cy="154316"/>
            </a:xfrm>
            <a:custGeom>
              <a:avLst/>
              <a:gdLst/>
              <a:ahLst/>
              <a:cxnLst/>
              <a:rect l="l" t="t" r="r" b="b"/>
              <a:pathLst>
                <a:path w="10464" h="5886" extrusionOk="0">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44"/>
            <p:cNvSpPr/>
            <p:nvPr/>
          </p:nvSpPr>
          <p:spPr>
            <a:xfrm>
              <a:off x="6261342" y="2225811"/>
              <a:ext cx="274340" cy="117297"/>
            </a:xfrm>
            <a:custGeom>
              <a:avLst/>
              <a:gdLst/>
              <a:ahLst/>
              <a:cxnLst/>
              <a:rect l="l" t="t" r="r" b="b"/>
              <a:pathLst>
                <a:path w="10464" h="4474" extrusionOk="0">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44"/>
            <p:cNvSpPr/>
            <p:nvPr/>
          </p:nvSpPr>
          <p:spPr>
            <a:xfrm>
              <a:off x="6316897" y="2225811"/>
              <a:ext cx="163152" cy="55188"/>
            </a:xfrm>
            <a:custGeom>
              <a:avLst/>
              <a:gdLst/>
              <a:ahLst/>
              <a:cxnLst/>
              <a:rect l="l" t="t" r="r" b="b"/>
              <a:pathLst>
                <a:path w="6223" h="2105" extrusionOk="0">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44"/>
            <p:cNvSpPr/>
            <p:nvPr/>
          </p:nvSpPr>
          <p:spPr>
            <a:xfrm>
              <a:off x="6301324" y="2074562"/>
              <a:ext cx="194298" cy="132372"/>
            </a:xfrm>
            <a:custGeom>
              <a:avLst/>
              <a:gdLst/>
              <a:ahLst/>
              <a:cxnLst/>
              <a:rect l="l" t="t" r="r" b="b"/>
              <a:pathLst>
                <a:path w="7411" h="5049" extrusionOk="0">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44"/>
            <p:cNvSpPr/>
            <p:nvPr/>
          </p:nvSpPr>
          <p:spPr>
            <a:xfrm>
              <a:off x="6300564" y="2074562"/>
              <a:ext cx="160766" cy="131481"/>
            </a:xfrm>
            <a:custGeom>
              <a:avLst/>
              <a:gdLst/>
              <a:ahLst/>
              <a:cxnLst/>
              <a:rect l="l" t="t" r="r" b="b"/>
              <a:pathLst>
                <a:path w="6132" h="5015" extrusionOk="0">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44"/>
            <p:cNvSpPr/>
            <p:nvPr/>
          </p:nvSpPr>
          <p:spPr>
            <a:xfrm>
              <a:off x="6324212" y="2132109"/>
              <a:ext cx="148522" cy="74274"/>
            </a:xfrm>
            <a:custGeom>
              <a:avLst/>
              <a:gdLst/>
              <a:ahLst/>
              <a:cxnLst/>
              <a:rect l="l" t="t" r="r" b="b"/>
              <a:pathLst>
                <a:path w="5665" h="2833" extrusionOk="0">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44"/>
            <p:cNvSpPr/>
            <p:nvPr/>
          </p:nvSpPr>
          <p:spPr>
            <a:xfrm>
              <a:off x="6312702" y="2074562"/>
              <a:ext cx="22914" cy="28498"/>
            </a:xfrm>
            <a:custGeom>
              <a:avLst/>
              <a:gdLst/>
              <a:ahLst/>
              <a:cxnLst/>
              <a:rect l="l" t="t" r="r" b="b"/>
              <a:pathLst>
                <a:path w="874" h="1087" extrusionOk="0">
                  <a:moveTo>
                    <a:pt x="1" y="0"/>
                  </a:moveTo>
                  <a:lnTo>
                    <a:pt x="1" y="1087"/>
                  </a:lnTo>
                  <a:lnTo>
                    <a:pt x="874" y="1087"/>
                  </a:lnTo>
                  <a:lnTo>
                    <a:pt x="874"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44"/>
            <p:cNvSpPr/>
            <p:nvPr/>
          </p:nvSpPr>
          <p:spPr>
            <a:xfrm>
              <a:off x="6461303" y="2074562"/>
              <a:ext cx="22914" cy="28498"/>
            </a:xfrm>
            <a:custGeom>
              <a:avLst/>
              <a:gdLst/>
              <a:ahLst/>
              <a:cxnLst/>
              <a:rect l="l" t="t" r="r" b="b"/>
              <a:pathLst>
                <a:path w="874" h="1087" extrusionOk="0">
                  <a:moveTo>
                    <a:pt x="1" y="0"/>
                  </a:moveTo>
                  <a:lnTo>
                    <a:pt x="1" y="1087"/>
                  </a:lnTo>
                  <a:lnTo>
                    <a:pt x="874" y="1087"/>
                  </a:lnTo>
                  <a:lnTo>
                    <a:pt x="874"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44"/>
            <p:cNvSpPr/>
            <p:nvPr/>
          </p:nvSpPr>
          <p:spPr>
            <a:xfrm>
              <a:off x="6336062" y="2213882"/>
              <a:ext cx="62424" cy="50023"/>
            </a:xfrm>
            <a:custGeom>
              <a:avLst/>
              <a:gdLst/>
              <a:ahLst/>
              <a:cxnLst/>
              <a:rect l="l" t="t" r="r" b="b"/>
              <a:pathLst>
                <a:path w="2381" h="1908" extrusionOk="0">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44"/>
            <p:cNvSpPr/>
            <p:nvPr/>
          </p:nvSpPr>
          <p:spPr>
            <a:xfrm>
              <a:off x="6398460" y="2213882"/>
              <a:ext cx="62398" cy="50023"/>
            </a:xfrm>
            <a:custGeom>
              <a:avLst/>
              <a:gdLst/>
              <a:ahLst/>
              <a:cxnLst/>
              <a:rect l="l" t="t" r="r" b="b"/>
              <a:pathLst>
                <a:path w="2380" h="1908" extrusionOk="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44"/>
            <p:cNvSpPr/>
            <p:nvPr/>
          </p:nvSpPr>
          <p:spPr>
            <a:xfrm>
              <a:off x="6312702" y="1988804"/>
              <a:ext cx="171515" cy="85784"/>
            </a:xfrm>
            <a:custGeom>
              <a:avLst/>
              <a:gdLst/>
              <a:ahLst/>
              <a:cxnLst/>
              <a:rect l="l" t="t" r="r" b="b"/>
              <a:pathLst>
                <a:path w="6542" h="3272" extrusionOk="0">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44"/>
            <p:cNvSpPr/>
            <p:nvPr/>
          </p:nvSpPr>
          <p:spPr>
            <a:xfrm>
              <a:off x="6375572" y="2143121"/>
              <a:ext cx="45802" cy="28970"/>
            </a:xfrm>
            <a:custGeom>
              <a:avLst/>
              <a:gdLst/>
              <a:ahLst/>
              <a:cxnLst/>
              <a:rect l="l" t="t" r="r" b="b"/>
              <a:pathLst>
                <a:path w="1747" h="1105" extrusionOk="0">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44"/>
            <p:cNvSpPr/>
            <p:nvPr/>
          </p:nvSpPr>
          <p:spPr>
            <a:xfrm>
              <a:off x="6312702" y="1988804"/>
              <a:ext cx="72098" cy="85784"/>
            </a:xfrm>
            <a:custGeom>
              <a:avLst/>
              <a:gdLst/>
              <a:ahLst/>
              <a:cxnLst/>
              <a:rect l="l" t="t" r="r" b="b"/>
              <a:pathLst>
                <a:path w="2750" h="3272" extrusionOk="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44"/>
            <p:cNvSpPr/>
            <p:nvPr/>
          </p:nvSpPr>
          <p:spPr>
            <a:xfrm>
              <a:off x="6314223" y="2051674"/>
              <a:ext cx="168474" cy="17225"/>
            </a:xfrm>
            <a:custGeom>
              <a:avLst/>
              <a:gdLst/>
              <a:ahLst/>
              <a:cxnLst/>
              <a:rect l="l" t="t" r="r" b="b"/>
              <a:pathLst>
                <a:path w="6426" h="657" extrusionOk="0">
                  <a:moveTo>
                    <a:pt x="175" y="0"/>
                  </a:moveTo>
                  <a:lnTo>
                    <a:pt x="1" y="656"/>
                  </a:lnTo>
                  <a:lnTo>
                    <a:pt x="6426" y="656"/>
                  </a:lnTo>
                  <a:lnTo>
                    <a:pt x="6252"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44"/>
            <p:cNvSpPr/>
            <p:nvPr/>
          </p:nvSpPr>
          <p:spPr>
            <a:xfrm>
              <a:off x="6314223" y="2051674"/>
              <a:ext cx="27476" cy="17225"/>
            </a:xfrm>
            <a:custGeom>
              <a:avLst/>
              <a:gdLst/>
              <a:ahLst/>
              <a:cxnLst/>
              <a:rect l="l" t="t" r="r" b="b"/>
              <a:pathLst>
                <a:path w="1048" h="657" extrusionOk="0">
                  <a:moveTo>
                    <a:pt x="175" y="0"/>
                  </a:moveTo>
                  <a:lnTo>
                    <a:pt x="1" y="656"/>
                  </a:lnTo>
                  <a:lnTo>
                    <a:pt x="874" y="656"/>
                  </a:lnTo>
                  <a:lnTo>
                    <a:pt x="104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44"/>
            <p:cNvSpPr/>
            <p:nvPr/>
          </p:nvSpPr>
          <p:spPr>
            <a:xfrm>
              <a:off x="6312702" y="2235511"/>
              <a:ext cx="22914" cy="107597"/>
            </a:xfrm>
            <a:custGeom>
              <a:avLst/>
              <a:gdLst/>
              <a:ahLst/>
              <a:cxnLst/>
              <a:rect l="l" t="t" r="r" b="b"/>
              <a:pathLst>
                <a:path w="874" h="4104" extrusionOk="0">
                  <a:moveTo>
                    <a:pt x="874" y="0"/>
                  </a:moveTo>
                  <a:lnTo>
                    <a:pt x="1" y="257"/>
                  </a:lnTo>
                  <a:lnTo>
                    <a:pt x="1" y="4104"/>
                  </a:lnTo>
                  <a:lnTo>
                    <a:pt x="874" y="4104"/>
                  </a:lnTo>
                  <a:lnTo>
                    <a:pt x="8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44"/>
            <p:cNvSpPr/>
            <p:nvPr/>
          </p:nvSpPr>
          <p:spPr>
            <a:xfrm>
              <a:off x="6461303" y="2235511"/>
              <a:ext cx="22914" cy="107597"/>
            </a:xfrm>
            <a:custGeom>
              <a:avLst/>
              <a:gdLst/>
              <a:ahLst/>
              <a:cxnLst/>
              <a:rect l="l" t="t" r="r" b="b"/>
              <a:pathLst>
                <a:path w="874" h="4104" extrusionOk="0">
                  <a:moveTo>
                    <a:pt x="1" y="0"/>
                  </a:moveTo>
                  <a:lnTo>
                    <a:pt x="1" y="4104"/>
                  </a:lnTo>
                  <a:lnTo>
                    <a:pt x="874" y="4104"/>
                  </a:lnTo>
                  <a:lnTo>
                    <a:pt x="874" y="257"/>
                  </a:lnTo>
                  <a:lnTo>
                    <a:pt x="1"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44"/>
            <p:cNvSpPr/>
            <p:nvPr/>
          </p:nvSpPr>
          <p:spPr>
            <a:xfrm>
              <a:off x="6295609" y="2291721"/>
              <a:ext cx="17120" cy="51386"/>
            </a:xfrm>
            <a:custGeom>
              <a:avLst/>
              <a:gdLst/>
              <a:ahLst/>
              <a:cxnLst/>
              <a:rect l="l" t="t" r="r" b="b"/>
              <a:pathLst>
                <a:path w="653" h="1960" extrusionOk="0">
                  <a:moveTo>
                    <a:pt x="653" y="0"/>
                  </a:moveTo>
                  <a:cubicBezTo>
                    <a:pt x="294" y="0"/>
                    <a:pt x="1" y="290"/>
                    <a:pt x="1" y="652"/>
                  </a:cubicBezTo>
                  <a:lnTo>
                    <a:pt x="1" y="1960"/>
                  </a:lnTo>
                  <a:lnTo>
                    <a:pt x="653" y="1960"/>
                  </a:lnTo>
                  <a:lnTo>
                    <a:pt x="65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44"/>
            <p:cNvSpPr/>
            <p:nvPr/>
          </p:nvSpPr>
          <p:spPr>
            <a:xfrm>
              <a:off x="6484191" y="2291721"/>
              <a:ext cx="17120" cy="51386"/>
            </a:xfrm>
            <a:custGeom>
              <a:avLst/>
              <a:gdLst/>
              <a:ahLst/>
              <a:cxnLst/>
              <a:rect l="l" t="t" r="r" b="b"/>
              <a:pathLst>
                <a:path w="653" h="1960" extrusionOk="0">
                  <a:moveTo>
                    <a:pt x="1" y="0"/>
                  </a:moveTo>
                  <a:lnTo>
                    <a:pt x="1" y="1960"/>
                  </a:lnTo>
                  <a:lnTo>
                    <a:pt x="653" y="1960"/>
                  </a:lnTo>
                  <a:lnTo>
                    <a:pt x="653" y="652"/>
                  </a:lnTo>
                  <a:cubicBezTo>
                    <a:pt x="653" y="290"/>
                    <a:pt x="359" y="0"/>
                    <a:pt x="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44"/>
            <p:cNvSpPr/>
            <p:nvPr/>
          </p:nvSpPr>
          <p:spPr>
            <a:xfrm>
              <a:off x="6364167" y="2143121"/>
              <a:ext cx="34319" cy="17199"/>
            </a:xfrm>
            <a:custGeom>
              <a:avLst/>
              <a:gdLst/>
              <a:ahLst/>
              <a:cxnLst/>
              <a:rect l="l" t="t" r="r" b="b"/>
              <a:pathLst>
                <a:path w="1309" h="656" extrusionOk="0">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44"/>
            <p:cNvSpPr/>
            <p:nvPr/>
          </p:nvSpPr>
          <p:spPr>
            <a:xfrm>
              <a:off x="6398538" y="2143121"/>
              <a:ext cx="34214" cy="17199"/>
            </a:xfrm>
            <a:custGeom>
              <a:avLst/>
              <a:gdLst/>
              <a:ahLst/>
              <a:cxnLst/>
              <a:rect l="l" t="t" r="r" b="b"/>
              <a:pathLst>
                <a:path w="1305" h="656" extrusionOk="0">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44"/>
            <p:cNvSpPr/>
            <p:nvPr/>
          </p:nvSpPr>
          <p:spPr>
            <a:xfrm>
              <a:off x="6324212" y="2132109"/>
              <a:ext cx="85653" cy="73907"/>
            </a:xfrm>
            <a:custGeom>
              <a:avLst/>
              <a:gdLst/>
              <a:ahLst/>
              <a:cxnLst/>
              <a:rect l="l" t="t" r="r" b="b"/>
              <a:pathLst>
                <a:path w="3267" h="2819" extrusionOk="0">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44"/>
            <p:cNvSpPr/>
            <p:nvPr/>
          </p:nvSpPr>
          <p:spPr>
            <a:xfrm>
              <a:off x="6255941" y="1983508"/>
              <a:ext cx="284958" cy="364869"/>
            </a:xfrm>
            <a:custGeom>
              <a:avLst/>
              <a:gdLst/>
              <a:ahLst/>
              <a:cxnLst/>
              <a:rect l="l" t="t" r="r" b="b"/>
              <a:pathLst>
                <a:path w="10869" h="13917" extrusionOk="0">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44"/>
            <p:cNvSpPr/>
            <p:nvPr/>
          </p:nvSpPr>
          <p:spPr>
            <a:xfrm>
              <a:off x="6455981" y="2257717"/>
              <a:ext cx="10671" cy="90660"/>
            </a:xfrm>
            <a:custGeom>
              <a:avLst/>
              <a:gdLst/>
              <a:ahLst/>
              <a:cxnLst/>
              <a:rect l="l" t="t" r="r" b="b"/>
              <a:pathLst>
                <a:path w="407" h="3458" extrusionOk="0">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44"/>
            <p:cNvSpPr/>
            <p:nvPr/>
          </p:nvSpPr>
          <p:spPr>
            <a:xfrm>
              <a:off x="6391434" y="2269201"/>
              <a:ext cx="12558" cy="10697"/>
            </a:xfrm>
            <a:custGeom>
              <a:avLst/>
              <a:gdLst/>
              <a:ahLst/>
              <a:cxnLst/>
              <a:rect l="l" t="t" r="r" b="b"/>
              <a:pathLst>
                <a:path w="479" h="408" extrusionOk="0">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44"/>
            <p:cNvSpPr/>
            <p:nvPr/>
          </p:nvSpPr>
          <p:spPr>
            <a:xfrm>
              <a:off x="6391434" y="2303493"/>
              <a:ext cx="12558" cy="10697"/>
            </a:xfrm>
            <a:custGeom>
              <a:avLst/>
              <a:gdLst/>
              <a:ahLst/>
              <a:cxnLst/>
              <a:rect l="l" t="t" r="r" b="b"/>
              <a:pathLst>
                <a:path w="479" h="408" extrusionOk="0">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44"/>
            <p:cNvSpPr/>
            <p:nvPr/>
          </p:nvSpPr>
          <p:spPr>
            <a:xfrm>
              <a:off x="6385639" y="2172065"/>
              <a:ext cx="23858" cy="10671"/>
            </a:xfrm>
            <a:custGeom>
              <a:avLst/>
              <a:gdLst/>
              <a:ahLst/>
              <a:cxnLst/>
              <a:rect l="l" t="t" r="r" b="b"/>
              <a:pathLst>
                <a:path w="910" h="407" extrusionOk="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6" name="Google Shape;14176;p44"/>
          <p:cNvGrpSpPr/>
          <p:nvPr/>
        </p:nvGrpSpPr>
        <p:grpSpPr>
          <a:xfrm>
            <a:off x="7821018" y="4275617"/>
            <a:ext cx="332239" cy="442900"/>
            <a:chOff x="6711706" y="2894855"/>
            <a:chExt cx="273763" cy="364948"/>
          </a:xfrm>
        </p:grpSpPr>
        <p:sp>
          <p:nvSpPr>
            <p:cNvPr id="14177" name="Google Shape;14177;p44"/>
            <p:cNvSpPr/>
            <p:nvPr/>
          </p:nvSpPr>
          <p:spPr>
            <a:xfrm>
              <a:off x="6734857" y="2900177"/>
              <a:ext cx="227542" cy="208980"/>
            </a:xfrm>
            <a:custGeom>
              <a:avLst/>
              <a:gdLst/>
              <a:ahLst/>
              <a:cxnLst/>
              <a:rect l="l" t="t" r="r" b="b"/>
              <a:pathLst>
                <a:path w="8679" h="7971" extrusionOk="0">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44"/>
            <p:cNvSpPr/>
            <p:nvPr/>
          </p:nvSpPr>
          <p:spPr>
            <a:xfrm>
              <a:off x="6848719" y="2900177"/>
              <a:ext cx="113784" cy="208980"/>
            </a:xfrm>
            <a:custGeom>
              <a:avLst/>
              <a:gdLst/>
              <a:ahLst/>
              <a:cxnLst/>
              <a:rect l="l" t="t" r="r" b="b"/>
              <a:pathLst>
                <a:path w="4340" h="7971" extrusionOk="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44"/>
            <p:cNvSpPr/>
            <p:nvPr/>
          </p:nvSpPr>
          <p:spPr>
            <a:xfrm>
              <a:off x="6717291" y="3139071"/>
              <a:ext cx="262857" cy="115488"/>
            </a:xfrm>
            <a:custGeom>
              <a:avLst/>
              <a:gdLst/>
              <a:ahLst/>
              <a:cxnLst/>
              <a:rect l="l" t="t" r="r" b="b"/>
              <a:pathLst>
                <a:path w="10026" h="4405" extrusionOk="0">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44"/>
            <p:cNvSpPr/>
            <p:nvPr/>
          </p:nvSpPr>
          <p:spPr>
            <a:xfrm>
              <a:off x="6882907" y="3128610"/>
              <a:ext cx="105" cy="131"/>
            </a:xfrm>
            <a:custGeom>
              <a:avLst/>
              <a:gdLst/>
              <a:ahLst/>
              <a:cxnLst/>
              <a:rect l="l" t="t" r="r" b="b"/>
              <a:pathLst>
                <a:path w="4" h="5" extrusionOk="0">
                  <a:moveTo>
                    <a:pt x="4" y="1"/>
                  </a:moveTo>
                  <a:lnTo>
                    <a:pt x="0" y="5"/>
                  </a:lnTo>
                  <a:lnTo>
                    <a:pt x="4" y="5"/>
                  </a:lnTo>
                  <a:lnTo>
                    <a:pt x="4"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44"/>
            <p:cNvSpPr/>
            <p:nvPr/>
          </p:nvSpPr>
          <p:spPr>
            <a:xfrm>
              <a:off x="6814348" y="3128610"/>
              <a:ext cx="26" cy="131"/>
            </a:xfrm>
            <a:custGeom>
              <a:avLst/>
              <a:gdLst/>
              <a:ahLst/>
              <a:cxnLst/>
              <a:rect l="l" t="t" r="r" b="b"/>
              <a:pathLst>
                <a:path w="1" h="5" extrusionOk="0">
                  <a:moveTo>
                    <a:pt x="0" y="1"/>
                  </a:moveTo>
                  <a:lnTo>
                    <a:pt x="0" y="5"/>
                  </a:lnTo>
                  <a:lnTo>
                    <a:pt x="0" y="5"/>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44"/>
            <p:cNvSpPr/>
            <p:nvPr/>
          </p:nvSpPr>
          <p:spPr>
            <a:xfrm>
              <a:off x="6814348" y="3100138"/>
              <a:ext cx="68585" cy="80068"/>
            </a:xfrm>
            <a:custGeom>
              <a:avLst/>
              <a:gdLst/>
              <a:ahLst/>
              <a:cxnLst/>
              <a:rect l="l" t="t" r="r" b="b"/>
              <a:pathLst>
                <a:path w="2616" h="3054" extrusionOk="0">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44"/>
            <p:cNvSpPr/>
            <p:nvPr/>
          </p:nvSpPr>
          <p:spPr>
            <a:xfrm>
              <a:off x="6814348" y="3100243"/>
              <a:ext cx="68585" cy="34240"/>
            </a:xfrm>
            <a:custGeom>
              <a:avLst/>
              <a:gdLst/>
              <a:ahLst/>
              <a:cxnLst/>
              <a:rect l="l" t="t" r="r" b="b"/>
              <a:pathLst>
                <a:path w="2616" h="1306" extrusionOk="0">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44"/>
            <p:cNvSpPr/>
            <p:nvPr/>
          </p:nvSpPr>
          <p:spPr>
            <a:xfrm>
              <a:off x="6751478" y="2940133"/>
              <a:ext cx="194298" cy="177204"/>
            </a:xfrm>
            <a:custGeom>
              <a:avLst/>
              <a:gdLst/>
              <a:ahLst/>
              <a:cxnLst/>
              <a:rect l="l" t="t" r="r" b="b"/>
              <a:pathLst>
                <a:path w="7411" h="6759" extrusionOk="0">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44"/>
            <p:cNvSpPr/>
            <p:nvPr/>
          </p:nvSpPr>
          <p:spPr>
            <a:xfrm>
              <a:off x="6750718" y="2940237"/>
              <a:ext cx="140001" cy="177152"/>
            </a:xfrm>
            <a:custGeom>
              <a:avLst/>
              <a:gdLst/>
              <a:ahLst/>
              <a:cxnLst/>
              <a:rect l="l" t="t" r="r" b="b"/>
              <a:pathLst>
                <a:path w="5340" h="6757" extrusionOk="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44"/>
            <p:cNvSpPr/>
            <p:nvPr/>
          </p:nvSpPr>
          <p:spPr>
            <a:xfrm>
              <a:off x="6751478" y="2900177"/>
              <a:ext cx="137327" cy="120024"/>
            </a:xfrm>
            <a:custGeom>
              <a:avLst/>
              <a:gdLst/>
              <a:ahLst/>
              <a:cxnLst/>
              <a:rect l="l" t="t" r="r" b="b"/>
              <a:pathLst>
                <a:path w="5238" h="4578" extrusionOk="0">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44"/>
            <p:cNvSpPr/>
            <p:nvPr/>
          </p:nvSpPr>
          <p:spPr>
            <a:xfrm>
              <a:off x="6767917" y="3139071"/>
              <a:ext cx="161526" cy="87357"/>
            </a:xfrm>
            <a:custGeom>
              <a:avLst/>
              <a:gdLst/>
              <a:ahLst/>
              <a:cxnLst/>
              <a:rect l="l" t="t" r="r" b="b"/>
              <a:pathLst>
                <a:path w="6161" h="3332" extrusionOk="0">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44"/>
            <p:cNvSpPr/>
            <p:nvPr/>
          </p:nvSpPr>
          <p:spPr>
            <a:xfrm>
              <a:off x="6784067" y="3128610"/>
              <a:ext cx="129252" cy="80671"/>
            </a:xfrm>
            <a:custGeom>
              <a:avLst/>
              <a:gdLst/>
              <a:ahLst/>
              <a:cxnLst/>
              <a:rect l="l" t="t" r="r" b="b"/>
              <a:pathLst>
                <a:path w="4930" h="3077" extrusionOk="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44"/>
            <p:cNvSpPr/>
            <p:nvPr/>
          </p:nvSpPr>
          <p:spPr>
            <a:xfrm>
              <a:off x="6711706" y="2894855"/>
              <a:ext cx="273763" cy="364948"/>
            </a:xfrm>
            <a:custGeom>
              <a:avLst/>
              <a:gdLst/>
              <a:ahLst/>
              <a:cxnLst/>
              <a:rect l="l" t="t" r="r" b="b"/>
              <a:pathLst>
                <a:path w="10442" h="13920" extrusionOk="0">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44"/>
            <p:cNvSpPr/>
            <p:nvPr/>
          </p:nvSpPr>
          <p:spPr>
            <a:xfrm>
              <a:off x="6823865" y="3066186"/>
              <a:ext cx="49604" cy="16517"/>
            </a:xfrm>
            <a:custGeom>
              <a:avLst/>
              <a:gdLst/>
              <a:ahLst/>
              <a:cxnLst/>
              <a:rect l="l" t="t" r="r" b="b"/>
              <a:pathLst>
                <a:path w="1892" h="630" extrusionOk="0">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44"/>
            <p:cNvSpPr/>
            <p:nvPr/>
          </p:nvSpPr>
          <p:spPr>
            <a:xfrm>
              <a:off x="6809026" y="3026178"/>
              <a:ext cx="10671" cy="16360"/>
            </a:xfrm>
            <a:custGeom>
              <a:avLst/>
              <a:gdLst/>
              <a:ahLst/>
              <a:cxnLst/>
              <a:rect l="l" t="t" r="r" b="b"/>
              <a:pathLst>
                <a:path w="407" h="624" extrusionOk="0">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44"/>
            <p:cNvSpPr/>
            <p:nvPr/>
          </p:nvSpPr>
          <p:spPr>
            <a:xfrm>
              <a:off x="6877585" y="3026178"/>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44"/>
            <p:cNvSpPr/>
            <p:nvPr/>
          </p:nvSpPr>
          <p:spPr>
            <a:xfrm>
              <a:off x="6801528" y="3009085"/>
              <a:ext cx="25667" cy="10644"/>
            </a:xfrm>
            <a:custGeom>
              <a:avLst/>
              <a:gdLst/>
              <a:ahLst/>
              <a:cxnLst/>
              <a:rect l="l" t="t" r="r" b="b"/>
              <a:pathLst>
                <a:path w="979" h="406" extrusionOk="0">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44"/>
            <p:cNvSpPr/>
            <p:nvPr/>
          </p:nvSpPr>
          <p:spPr>
            <a:xfrm>
              <a:off x="6871895" y="3009085"/>
              <a:ext cx="23937" cy="10644"/>
            </a:xfrm>
            <a:custGeom>
              <a:avLst/>
              <a:gdLst/>
              <a:ahLst/>
              <a:cxnLst/>
              <a:rect l="l" t="t" r="r" b="b"/>
              <a:pathLst>
                <a:path w="913" h="406" extrusionOk="0">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5" name="Google Shape;14195;p44"/>
          <p:cNvGrpSpPr/>
          <p:nvPr/>
        </p:nvGrpSpPr>
        <p:grpSpPr>
          <a:xfrm>
            <a:off x="8913315" y="2599086"/>
            <a:ext cx="331921" cy="442932"/>
            <a:chOff x="7611753" y="1513402"/>
            <a:chExt cx="273501" cy="364974"/>
          </a:xfrm>
        </p:grpSpPr>
        <p:sp>
          <p:nvSpPr>
            <p:cNvPr id="14196" name="Google Shape;14196;p44"/>
            <p:cNvSpPr/>
            <p:nvPr/>
          </p:nvSpPr>
          <p:spPr>
            <a:xfrm>
              <a:off x="7617259" y="1718214"/>
              <a:ext cx="262857" cy="154316"/>
            </a:xfrm>
            <a:custGeom>
              <a:avLst/>
              <a:gdLst/>
              <a:ahLst/>
              <a:cxnLst/>
              <a:rect l="l" t="t" r="r" b="b"/>
              <a:pathLst>
                <a:path w="10026" h="5886" extrusionOk="0">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44"/>
            <p:cNvSpPr/>
            <p:nvPr/>
          </p:nvSpPr>
          <p:spPr>
            <a:xfrm>
              <a:off x="7636922" y="1518698"/>
              <a:ext cx="223635" cy="239602"/>
            </a:xfrm>
            <a:custGeom>
              <a:avLst/>
              <a:gdLst/>
              <a:ahLst/>
              <a:cxnLst/>
              <a:rect l="l" t="t" r="r" b="b"/>
              <a:pathLst>
                <a:path w="8530" h="9139" extrusionOk="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44"/>
            <p:cNvSpPr/>
            <p:nvPr/>
          </p:nvSpPr>
          <p:spPr>
            <a:xfrm>
              <a:off x="7651551" y="1723981"/>
              <a:ext cx="194377" cy="102877"/>
            </a:xfrm>
            <a:custGeom>
              <a:avLst/>
              <a:gdLst/>
              <a:ahLst/>
              <a:cxnLst/>
              <a:rect l="l" t="t" r="r" b="b"/>
              <a:pathLst>
                <a:path w="7414" h="3924" extrusionOk="0">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44"/>
            <p:cNvSpPr/>
            <p:nvPr/>
          </p:nvSpPr>
          <p:spPr>
            <a:xfrm>
              <a:off x="7670061" y="1741075"/>
              <a:ext cx="157357" cy="65072"/>
            </a:xfrm>
            <a:custGeom>
              <a:avLst/>
              <a:gdLst/>
              <a:ahLst/>
              <a:cxnLst/>
              <a:rect l="l" t="t" r="r" b="b"/>
              <a:pathLst>
                <a:path w="6002" h="2482" extrusionOk="0">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44"/>
            <p:cNvSpPr/>
            <p:nvPr/>
          </p:nvSpPr>
          <p:spPr>
            <a:xfrm>
              <a:off x="7703016" y="1518698"/>
              <a:ext cx="142073" cy="85312"/>
            </a:xfrm>
            <a:custGeom>
              <a:avLst/>
              <a:gdLst/>
              <a:ahLst/>
              <a:cxnLst/>
              <a:rect l="l" t="t" r="r" b="b"/>
              <a:pathLst>
                <a:path w="5419" h="3254" extrusionOk="0">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44"/>
            <p:cNvSpPr/>
            <p:nvPr/>
          </p:nvSpPr>
          <p:spPr>
            <a:xfrm>
              <a:off x="7697589" y="1718214"/>
              <a:ext cx="102196" cy="88038"/>
            </a:xfrm>
            <a:custGeom>
              <a:avLst/>
              <a:gdLst/>
              <a:ahLst/>
              <a:cxnLst/>
              <a:rect l="l" t="t" r="r" b="b"/>
              <a:pathLst>
                <a:path w="3898" h="3358" extrusionOk="0">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44"/>
            <p:cNvSpPr/>
            <p:nvPr/>
          </p:nvSpPr>
          <p:spPr>
            <a:xfrm>
              <a:off x="7714395" y="1718214"/>
              <a:ext cx="68585" cy="34397"/>
            </a:xfrm>
            <a:custGeom>
              <a:avLst/>
              <a:gdLst/>
              <a:ahLst/>
              <a:cxnLst/>
              <a:rect l="l" t="t" r="r" b="b"/>
              <a:pathLst>
                <a:path w="2616" h="1312" extrusionOk="0">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44"/>
            <p:cNvSpPr/>
            <p:nvPr/>
          </p:nvSpPr>
          <p:spPr>
            <a:xfrm>
              <a:off x="7674413" y="1591635"/>
              <a:ext cx="148627" cy="143777"/>
            </a:xfrm>
            <a:custGeom>
              <a:avLst/>
              <a:gdLst/>
              <a:ahLst/>
              <a:cxnLst/>
              <a:rect l="l" t="t" r="r" b="b"/>
              <a:pathLst>
                <a:path w="5669" h="5484" extrusionOk="0">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44"/>
            <p:cNvSpPr/>
            <p:nvPr/>
          </p:nvSpPr>
          <p:spPr>
            <a:xfrm>
              <a:off x="7674334" y="1586785"/>
              <a:ext cx="125818" cy="148601"/>
            </a:xfrm>
            <a:custGeom>
              <a:avLst/>
              <a:gdLst/>
              <a:ahLst/>
              <a:cxnLst/>
              <a:rect l="l" t="t" r="r" b="b"/>
              <a:pathLst>
                <a:path w="4799" h="5668" extrusionOk="0">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44"/>
            <p:cNvSpPr/>
            <p:nvPr/>
          </p:nvSpPr>
          <p:spPr>
            <a:xfrm>
              <a:off x="7722942" y="1681561"/>
              <a:ext cx="51491" cy="22888"/>
            </a:xfrm>
            <a:custGeom>
              <a:avLst/>
              <a:gdLst/>
              <a:ahLst/>
              <a:cxnLst/>
              <a:rect l="l" t="t" r="r" b="b"/>
              <a:pathLst>
                <a:path w="1964" h="873" extrusionOk="0">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44"/>
            <p:cNvSpPr/>
            <p:nvPr/>
          </p:nvSpPr>
          <p:spPr>
            <a:xfrm>
              <a:off x="7709073" y="1644778"/>
              <a:ext cx="10775" cy="16412"/>
            </a:xfrm>
            <a:custGeom>
              <a:avLst/>
              <a:gdLst/>
              <a:ahLst/>
              <a:cxnLst/>
              <a:rect l="l" t="t" r="r" b="b"/>
              <a:pathLst>
                <a:path w="411" h="626" extrusionOk="0">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44"/>
            <p:cNvSpPr/>
            <p:nvPr/>
          </p:nvSpPr>
          <p:spPr>
            <a:xfrm>
              <a:off x="7777631" y="1644805"/>
              <a:ext cx="10671" cy="16386"/>
            </a:xfrm>
            <a:custGeom>
              <a:avLst/>
              <a:gdLst/>
              <a:ahLst/>
              <a:cxnLst/>
              <a:rect l="l" t="t" r="r" b="b"/>
              <a:pathLst>
                <a:path w="407" h="625" extrusionOk="0">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44"/>
            <p:cNvSpPr/>
            <p:nvPr/>
          </p:nvSpPr>
          <p:spPr>
            <a:xfrm>
              <a:off x="7611753" y="1513402"/>
              <a:ext cx="273501" cy="364974"/>
            </a:xfrm>
            <a:custGeom>
              <a:avLst/>
              <a:gdLst/>
              <a:ahLst/>
              <a:cxnLst/>
              <a:rect l="l" t="t" r="r" b="b"/>
              <a:pathLst>
                <a:path w="10432" h="13921" extrusionOk="0">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44"/>
            <p:cNvSpPr/>
            <p:nvPr/>
          </p:nvSpPr>
          <p:spPr>
            <a:xfrm>
              <a:off x="7703383" y="1627134"/>
              <a:ext cx="23858" cy="10775"/>
            </a:xfrm>
            <a:custGeom>
              <a:avLst/>
              <a:gdLst/>
              <a:ahLst/>
              <a:cxnLst/>
              <a:rect l="l" t="t" r="r" b="b"/>
              <a:pathLst>
                <a:path w="910" h="411" extrusionOk="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44"/>
            <p:cNvSpPr/>
            <p:nvPr/>
          </p:nvSpPr>
          <p:spPr>
            <a:xfrm>
              <a:off x="7770133" y="1627239"/>
              <a:ext cx="25667" cy="10671"/>
            </a:xfrm>
            <a:custGeom>
              <a:avLst/>
              <a:gdLst/>
              <a:ahLst/>
              <a:cxnLst/>
              <a:rect l="l" t="t" r="r" b="b"/>
              <a:pathLst>
                <a:path w="979" h="407" extrusionOk="0">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44"/>
            <p:cNvSpPr/>
            <p:nvPr/>
          </p:nvSpPr>
          <p:spPr>
            <a:xfrm>
              <a:off x="7717620" y="1676239"/>
              <a:ext cx="62214" cy="33532"/>
            </a:xfrm>
            <a:custGeom>
              <a:avLst/>
              <a:gdLst/>
              <a:ahLst/>
              <a:cxnLst/>
              <a:rect l="l" t="t" r="r" b="b"/>
              <a:pathLst>
                <a:path w="2373" h="1279" extrusionOk="0">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2" name="Google Shape;14212;p44"/>
          <p:cNvGrpSpPr/>
          <p:nvPr/>
        </p:nvGrpSpPr>
        <p:grpSpPr>
          <a:xfrm>
            <a:off x="7821018" y="5964015"/>
            <a:ext cx="332016" cy="443028"/>
            <a:chOff x="6711706" y="4286087"/>
            <a:chExt cx="273580" cy="365052"/>
          </a:xfrm>
        </p:grpSpPr>
        <p:sp>
          <p:nvSpPr>
            <p:cNvPr id="14213" name="Google Shape;14213;p44"/>
            <p:cNvSpPr/>
            <p:nvPr/>
          </p:nvSpPr>
          <p:spPr>
            <a:xfrm>
              <a:off x="6751400" y="4291409"/>
              <a:ext cx="194298" cy="131428"/>
            </a:xfrm>
            <a:custGeom>
              <a:avLst/>
              <a:gdLst/>
              <a:ahLst/>
              <a:cxnLst/>
              <a:rect l="l" t="t" r="r" b="b"/>
              <a:pathLst>
                <a:path w="7411" h="5013" extrusionOk="0">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44"/>
            <p:cNvSpPr/>
            <p:nvPr/>
          </p:nvSpPr>
          <p:spPr>
            <a:xfrm>
              <a:off x="6748149" y="4441714"/>
              <a:ext cx="37648" cy="119657"/>
            </a:xfrm>
            <a:custGeom>
              <a:avLst/>
              <a:gdLst/>
              <a:ahLst/>
              <a:cxnLst/>
              <a:rect l="l" t="t" r="r" b="b"/>
              <a:pathLst>
                <a:path w="1436" h="4564" extrusionOk="0">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44"/>
            <p:cNvSpPr/>
            <p:nvPr/>
          </p:nvSpPr>
          <p:spPr>
            <a:xfrm>
              <a:off x="6911379" y="4441714"/>
              <a:ext cx="37543" cy="119657"/>
            </a:xfrm>
            <a:custGeom>
              <a:avLst/>
              <a:gdLst/>
              <a:ahLst/>
              <a:cxnLst/>
              <a:rect l="l" t="t" r="r" b="b"/>
              <a:pathLst>
                <a:path w="1432" h="4564" extrusionOk="0">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44"/>
            <p:cNvSpPr/>
            <p:nvPr/>
          </p:nvSpPr>
          <p:spPr>
            <a:xfrm>
              <a:off x="6717107" y="4479991"/>
              <a:ext cx="262857" cy="165721"/>
            </a:xfrm>
            <a:custGeom>
              <a:avLst/>
              <a:gdLst/>
              <a:ahLst/>
              <a:cxnLst/>
              <a:rect l="l" t="t" r="r" b="b"/>
              <a:pathLst>
                <a:path w="10026" h="6321" extrusionOk="0">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44"/>
            <p:cNvSpPr/>
            <p:nvPr/>
          </p:nvSpPr>
          <p:spPr>
            <a:xfrm>
              <a:off x="6717107" y="4552797"/>
              <a:ext cx="262857" cy="92915"/>
            </a:xfrm>
            <a:custGeom>
              <a:avLst/>
              <a:gdLst/>
              <a:ahLst/>
              <a:cxnLst/>
              <a:rect l="l" t="t" r="r" b="b"/>
              <a:pathLst>
                <a:path w="10026" h="3544" extrusionOk="0">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44"/>
            <p:cNvSpPr/>
            <p:nvPr/>
          </p:nvSpPr>
          <p:spPr>
            <a:xfrm>
              <a:off x="6814243" y="4491370"/>
              <a:ext cx="68585" cy="34345"/>
            </a:xfrm>
            <a:custGeom>
              <a:avLst/>
              <a:gdLst/>
              <a:ahLst/>
              <a:cxnLst/>
              <a:rect l="l" t="t" r="r" b="b"/>
              <a:pathLst>
                <a:path w="2616" h="1310" extrusionOk="0">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44"/>
            <p:cNvSpPr/>
            <p:nvPr/>
          </p:nvSpPr>
          <p:spPr>
            <a:xfrm>
              <a:off x="6751400" y="4359679"/>
              <a:ext cx="194298" cy="148994"/>
            </a:xfrm>
            <a:custGeom>
              <a:avLst/>
              <a:gdLst/>
              <a:ahLst/>
              <a:cxnLst/>
              <a:rect l="l" t="t" r="r" b="b"/>
              <a:pathLst>
                <a:path w="7411" h="5683" extrusionOk="0">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44"/>
            <p:cNvSpPr/>
            <p:nvPr/>
          </p:nvSpPr>
          <p:spPr>
            <a:xfrm>
              <a:off x="6882802" y="4519763"/>
              <a:ext cx="26" cy="210"/>
            </a:xfrm>
            <a:custGeom>
              <a:avLst/>
              <a:gdLst/>
              <a:ahLst/>
              <a:cxnLst/>
              <a:rect l="l" t="t" r="r" b="b"/>
              <a:pathLst>
                <a:path w="1" h="8" extrusionOk="0">
                  <a:moveTo>
                    <a:pt x="1" y="8"/>
                  </a:moveTo>
                  <a:lnTo>
                    <a:pt x="1" y="8"/>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44"/>
            <p:cNvSpPr/>
            <p:nvPr/>
          </p:nvSpPr>
          <p:spPr>
            <a:xfrm>
              <a:off x="6814243" y="4519763"/>
              <a:ext cx="26" cy="210"/>
            </a:xfrm>
            <a:custGeom>
              <a:avLst/>
              <a:gdLst/>
              <a:ahLst/>
              <a:cxnLst/>
              <a:rect l="l" t="t" r="r" b="b"/>
              <a:pathLst>
                <a:path w="1" h="8" extrusionOk="0">
                  <a:moveTo>
                    <a:pt x="1" y="1"/>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44"/>
            <p:cNvSpPr/>
            <p:nvPr/>
          </p:nvSpPr>
          <p:spPr>
            <a:xfrm>
              <a:off x="6822790" y="4449028"/>
              <a:ext cx="51491" cy="22914"/>
            </a:xfrm>
            <a:custGeom>
              <a:avLst/>
              <a:gdLst/>
              <a:ahLst/>
              <a:cxnLst/>
              <a:rect l="l" t="t" r="r" b="b"/>
              <a:pathLst>
                <a:path w="1964" h="874" extrusionOk="0">
                  <a:moveTo>
                    <a:pt x="1" y="0"/>
                  </a:moveTo>
                  <a:cubicBezTo>
                    <a:pt x="1" y="482"/>
                    <a:pt x="443" y="873"/>
                    <a:pt x="982" y="873"/>
                  </a:cubicBezTo>
                  <a:cubicBezTo>
                    <a:pt x="1525" y="873"/>
                    <a:pt x="1964" y="482"/>
                    <a:pt x="19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44"/>
            <p:cNvSpPr/>
            <p:nvPr/>
          </p:nvSpPr>
          <p:spPr>
            <a:xfrm>
              <a:off x="6752816" y="4552797"/>
              <a:ext cx="191440" cy="92915"/>
            </a:xfrm>
            <a:custGeom>
              <a:avLst/>
              <a:gdLst/>
              <a:ahLst/>
              <a:cxnLst/>
              <a:rect l="l" t="t" r="r" b="b"/>
              <a:pathLst>
                <a:path w="7302" h="3544" extrusionOk="0">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44"/>
            <p:cNvSpPr/>
            <p:nvPr/>
          </p:nvSpPr>
          <p:spPr>
            <a:xfrm>
              <a:off x="6769254" y="4548917"/>
              <a:ext cx="158590" cy="79701"/>
            </a:xfrm>
            <a:custGeom>
              <a:avLst/>
              <a:gdLst/>
              <a:ahLst/>
              <a:cxnLst/>
              <a:rect l="l" t="t" r="r" b="b"/>
              <a:pathLst>
                <a:path w="6049" h="3040" extrusionOk="0">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44"/>
            <p:cNvSpPr/>
            <p:nvPr/>
          </p:nvSpPr>
          <p:spPr>
            <a:xfrm>
              <a:off x="6750535" y="4359600"/>
              <a:ext cx="166586" cy="149046"/>
            </a:xfrm>
            <a:custGeom>
              <a:avLst/>
              <a:gdLst/>
              <a:ahLst/>
              <a:cxnLst/>
              <a:rect l="l" t="t" r="r" b="b"/>
              <a:pathLst>
                <a:path w="6354" h="5685" extrusionOk="0">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44"/>
            <p:cNvSpPr/>
            <p:nvPr/>
          </p:nvSpPr>
          <p:spPr>
            <a:xfrm>
              <a:off x="6844760" y="4293113"/>
              <a:ext cx="100937" cy="101147"/>
            </a:xfrm>
            <a:custGeom>
              <a:avLst/>
              <a:gdLst/>
              <a:ahLst/>
              <a:cxnLst/>
              <a:rect l="l" t="t" r="r" b="b"/>
              <a:pathLst>
                <a:path w="3850" h="3858" extrusionOk="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44"/>
            <p:cNvSpPr/>
            <p:nvPr/>
          </p:nvSpPr>
          <p:spPr>
            <a:xfrm>
              <a:off x="6808921" y="4412245"/>
              <a:ext cx="10671" cy="16412"/>
            </a:xfrm>
            <a:custGeom>
              <a:avLst/>
              <a:gdLst/>
              <a:ahLst/>
              <a:cxnLst/>
              <a:rect l="l" t="t" r="r" b="b"/>
              <a:pathLst>
                <a:path w="407" h="626" extrusionOk="0">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44"/>
            <p:cNvSpPr/>
            <p:nvPr/>
          </p:nvSpPr>
          <p:spPr>
            <a:xfrm>
              <a:off x="6877480" y="4412271"/>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44"/>
            <p:cNvSpPr/>
            <p:nvPr/>
          </p:nvSpPr>
          <p:spPr>
            <a:xfrm>
              <a:off x="6711706" y="4286087"/>
              <a:ext cx="273580" cy="365052"/>
            </a:xfrm>
            <a:custGeom>
              <a:avLst/>
              <a:gdLst/>
              <a:ahLst/>
              <a:cxnLst/>
              <a:rect l="l" t="t" r="r" b="b"/>
              <a:pathLst>
                <a:path w="10435" h="13924" extrusionOk="0">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44"/>
            <p:cNvSpPr/>
            <p:nvPr/>
          </p:nvSpPr>
          <p:spPr>
            <a:xfrm>
              <a:off x="6817468" y="4443706"/>
              <a:ext cx="62135" cy="33558"/>
            </a:xfrm>
            <a:custGeom>
              <a:avLst/>
              <a:gdLst/>
              <a:ahLst/>
              <a:cxnLst/>
              <a:rect l="l" t="t" r="r" b="b"/>
              <a:pathLst>
                <a:path w="2370" h="1280" extrusionOk="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1" name="Google Shape;14231;p44"/>
          <p:cNvGrpSpPr/>
          <p:nvPr/>
        </p:nvGrpSpPr>
        <p:grpSpPr>
          <a:xfrm>
            <a:off x="9455486" y="5964015"/>
            <a:ext cx="340543" cy="443028"/>
            <a:chOff x="8058499" y="4286087"/>
            <a:chExt cx="280606" cy="365052"/>
          </a:xfrm>
        </p:grpSpPr>
        <p:sp>
          <p:nvSpPr>
            <p:cNvPr id="14232" name="Google Shape;14232;p44"/>
            <p:cNvSpPr/>
            <p:nvPr/>
          </p:nvSpPr>
          <p:spPr>
            <a:xfrm>
              <a:off x="8075016" y="4291409"/>
              <a:ext cx="247493" cy="196867"/>
            </a:xfrm>
            <a:custGeom>
              <a:avLst/>
              <a:gdLst/>
              <a:ahLst/>
              <a:cxnLst/>
              <a:rect l="l" t="t" r="r" b="b"/>
              <a:pathLst>
                <a:path w="9440" h="7509" extrusionOk="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44"/>
            <p:cNvSpPr/>
            <p:nvPr/>
          </p:nvSpPr>
          <p:spPr>
            <a:xfrm>
              <a:off x="8063822" y="4493834"/>
              <a:ext cx="269988" cy="151878"/>
            </a:xfrm>
            <a:custGeom>
              <a:avLst/>
              <a:gdLst/>
              <a:ahLst/>
              <a:cxnLst/>
              <a:rect l="l" t="t" r="r" b="b"/>
              <a:pathLst>
                <a:path w="10298" h="5793" extrusionOk="0">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44"/>
            <p:cNvSpPr/>
            <p:nvPr/>
          </p:nvSpPr>
          <p:spPr>
            <a:xfrm>
              <a:off x="8159437" y="4493834"/>
              <a:ext cx="78731" cy="28158"/>
            </a:xfrm>
            <a:custGeom>
              <a:avLst/>
              <a:gdLst/>
              <a:ahLst/>
              <a:cxnLst/>
              <a:rect l="l" t="t" r="r" b="b"/>
              <a:pathLst>
                <a:path w="3003" h="1074" extrusionOk="0">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44"/>
            <p:cNvSpPr/>
            <p:nvPr/>
          </p:nvSpPr>
          <p:spPr>
            <a:xfrm>
              <a:off x="8103122" y="4358919"/>
              <a:ext cx="191283" cy="146241"/>
            </a:xfrm>
            <a:custGeom>
              <a:avLst/>
              <a:gdLst/>
              <a:ahLst/>
              <a:cxnLst/>
              <a:rect l="l" t="t" r="r" b="b"/>
              <a:pathLst>
                <a:path w="7296" h="5578" extrusionOk="0">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44"/>
            <p:cNvSpPr/>
            <p:nvPr/>
          </p:nvSpPr>
          <p:spPr>
            <a:xfrm>
              <a:off x="8103122" y="4358814"/>
              <a:ext cx="146346" cy="146346"/>
            </a:xfrm>
            <a:custGeom>
              <a:avLst/>
              <a:gdLst/>
              <a:ahLst/>
              <a:cxnLst/>
              <a:rect l="l" t="t" r="r" b="b"/>
              <a:pathLst>
                <a:path w="5582" h="5582" extrusionOk="0">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44"/>
            <p:cNvSpPr/>
            <p:nvPr/>
          </p:nvSpPr>
          <p:spPr>
            <a:xfrm>
              <a:off x="8238168" y="4521939"/>
              <a:ext cx="95641" cy="123773"/>
            </a:xfrm>
            <a:custGeom>
              <a:avLst/>
              <a:gdLst/>
              <a:ahLst/>
              <a:cxnLst/>
              <a:rect l="l" t="t" r="r" b="b"/>
              <a:pathLst>
                <a:path w="3648" h="4721" extrusionOk="0">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44"/>
            <p:cNvSpPr/>
            <p:nvPr/>
          </p:nvSpPr>
          <p:spPr>
            <a:xfrm>
              <a:off x="8238168" y="4520628"/>
              <a:ext cx="44360" cy="125084"/>
            </a:xfrm>
            <a:custGeom>
              <a:avLst/>
              <a:gdLst/>
              <a:ahLst/>
              <a:cxnLst/>
              <a:rect l="l" t="t" r="r" b="b"/>
              <a:pathLst>
                <a:path w="1692" h="4771" extrusionOk="0">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44"/>
            <p:cNvSpPr/>
            <p:nvPr/>
          </p:nvSpPr>
          <p:spPr>
            <a:xfrm>
              <a:off x="8063822" y="4521939"/>
              <a:ext cx="95641" cy="123773"/>
            </a:xfrm>
            <a:custGeom>
              <a:avLst/>
              <a:gdLst/>
              <a:ahLst/>
              <a:cxnLst/>
              <a:rect l="l" t="t" r="r" b="b"/>
              <a:pathLst>
                <a:path w="3648" h="4721" extrusionOk="0">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44"/>
            <p:cNvSpPr/>
            <p:nvPr/>
          </p:nvSpPr>
          <p:spPr>
            <a:xfrm>
              <a:off x="8114998" y="4520628"/>
              <a:ext cx="44465" cy="125084"/>
            </a:xfrm>
            <a:custGeom>
              <a:avLst/>
              <a:gdLst/>
              <a:ahLst/>
              <a:cxnLst/>
              <a:rect l="l" t="t" r="r" b="b"/>
              <a:pathLst>
                <a:path w="1696" h="4771" extrusionOk="0">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44"/>
            <p:cNvSpPr/>
            <p:nvPr/>
          </p:nvSpPr>
          <p:spPr>
            <a:xfrm>
              <a:off x="8159437" y="4564097"/>
              <a:ext cx="78731" cy="81615"/>
            </a:xfrm>
            <a:custGeom>
              <a:avLst/>
              <a:gdLst/>
              <a:ahLst/>
              <a:cxnLst/>
              <a:rect l="l" t="t" r="r" b="b"/>
              <a:pathLst>
                <a:path w="3003" h="3113" extrusionOk="0">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44"/>
            <p:cNvSpPr/>
            <p:nvPr/>
          </p:nvSpPr>
          <p:spPr>
            <a:xfrm>
              <a:off x="8159437" y="4548052"/>
              <a:ext cx="78731" cy="41450"/>
            </a:xfrm>
            <a:custGeom>
              <a:avLst/>
              <a:gdLst/>
              <a:ahLst/>
              <a:cxnLst/>
              <a:rect l="l" t="t" r="r" b="b"/>
              <a:pathLst>
                <a:path w="3003" h="1581" extrusionOk="0">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44"/>
            <p:cNvSpPr/>
            <p:nvPr/>
          </p:nvSpPr>
          <p:spPr>
            <a:xfrm>
              <a:off x="8142527" y="4409519"/>
              <a:ext cx="45042" cy="32248"/>
            </a:xfrm>
            <a:custGeom>
              <a:avLst/>
              <a:gdLst/>
              <a:ahLst/>
              <a:cxnLst/>
              <a:rect l="l" t="t" r="r" b="b"/>
              <a:pathLst>
                <a:path w="1718" h="1230" extrusionOk="0">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44"/>
            <p:cNvSpPr/>
            <p:nvPr/>
          </p:nvSpPr>
          <p:spPr>
            <a:xfrm>
              <a:off x="8210037" y="4409519"/>
              <a:ext cx="45042" cy="32248"/>
            </a:xfrm>
            <a:custGeom>
              <a:avLst/>
              <a:gdLst/>
              <a:ahLst/>
              <a:cxnLst/>
              <a:rect l="l" t="t" r="r" b="b"/>
              <a:pathLst>
                <a:path w="1718" h="1230" extrusionOk="0">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44"/>
            <p:cNvSpPr/>
            <p:nvPr/>
          </p:nvSpPr>
          <p:spPr>
            <a:xfrm>
              <a:off x="8174276" y="4454691"/>
              <a:ext cx="49079" cy="16386"/>
            </a:xfrm>
            <a:custGeom>
              <a:avLst/>
              <a:gdLst/>
              <a:ahLst/>
              <a:cxnLst/>
              <a:rect l="l" t="t" r="r" b="b"/>
              <a:pathLst>
                <a:path w="1872" h="625" extrusionOk="0">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44"/>
            <p:cNvSpPr/>
            <p:nvPr/>
          </p:nvSpPr>
          <p:spPr>
            <a:xfrm>
              <a:off x="8154115" y="4606648"/>
              <a:ext cx="10671" cy="44386"/>
            </a:xfrm>
            <a:custGeom>
              <a:avLst/>
              <a:gdLst/>
              <a:ahLst/>
              <a:cxnLst/>
              <a:rect l="l" t="t" r="r" b="b"/>
              <a:pathLst>
                <a:path w="407" h="1693" extrusionOk="0">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44"/>
            <p:cNvSpPr/>
            <p:nvPr/>
          </p:nvSpPr>
          <p:spPr>
            <a:xfrm>
              <a:off x="8135133" y="4404118"/>
              <a:ext cx="127365" cy="43023"/>
            </a:xfrm>
            <a:custGeom>
              <a:avLst/>
              <a:gdLst/>
              <a:ahLst/>
              <a:cxnLst/>
              <a:rect l="l" t="t" r="r" b="b"/>
              <a:pathLst>
                <a:path w="4858" h="1641" extrusionOk="0">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44"/>
            <p:cNvSpPr/>
            <p:nvPr/>
          </p:nvSpPr>
          <p:spPr>
            <a:xfrm>
              <a:off x="8058499" y="4286087"/>
              <a:ext cx="280606" cy="365052"/>
            </a:xfrm>
            <a:custGeom>
              <a:avLst/>
              <a:gdLst/>
              <a:ahLst/>
              <a:cxnLst/>
              <a:rect l="l" t="t" r="r" b="b"/>
              <a:pathLst>
                <a:path w="10703" h="13924" extrusionOk="0">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9" name="Google Shape;14249;p44"/>
          <p:cNvGrpSpPr/>
          <p:nvPr/>
        </p:nvGrpSpPr>
        <p:grpSpPr>
          <a:xfrm>
            <a:off x="7821113" y="5371127"/>
            <a:ext cx="332048" cy="443028"/>
            <a:chOff x="6711785" y="3797550"/>
            <a:chExt cx="273606" cy="365052"/>
          </a:xfrm>
        </p:grpSpPr>
        <p:sp>
          <p:nvSpPr>
            <p:cNvPr id="14250" name="Google Shape;14250;p44"/>
            <p:cNvSpPr/>
            <p:nvPr/>
          </p:nvSpPr>
          <p:spPr>
            <a:xfrm>
              <a:off x="6751400" y="3802977"/>
              <a:ext cx="194298" cy="256774"/>
            </a:xfrm>
            <a:custGeom>
              <a:avLst/>
              <a:gdLst/>
              <a:ahLst/>
              <a:cxnLst/>
              <a:rect l="l" t="t" r="r" b="b"/>
              <a:pathLst>
                <a:path w="7411" h="9794" extrusionOk="0">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44"/>
            <p:cNvSpPr/>
            <p:nvPr/>
          </p:nvSpPr>
          <p:spPr>
            <a:xfrm>
              <a:off x="6751400" y="3802977"/>
              <a:ext cx="97162" cy="256774"/>
            </a:xfrm>
            <a:custGeom>
              <a:avLst/>
              <a:gdLst/>
              <a:ahLst/>
              <a:cxnLst/>
              <a:rect l="l" t="t" r="r" b="b"/>
              <a:pathLst>
                <a:path w="3706" h="9794" extrusionOk="0">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44"/>
            <p:cNvSpPr/>
            <p:nvPr/>
          </p:nvSpPr>
          <p:spPr>
            <a:xfrm>
              <a:off x="6717107" y="4002938"/>
              <a:ext cx="262857" cy="154316"/>
            </a:xfrm>
            <a:custGeom>
              <a:avLst/>
              <a:gdLst/>
              <a:ahLst/>
              <a:cxnLst/>
              <a:rect l="l" t="t" r="r" b="b"/>
              <a:pathLst>
                <a:path w="10026" h="5886" extrusionOk="0">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44"/>
            <p:cNvSpPr/>
            <p:nvPr/>
          </p:nvSpPr>
          <p:spPr>
            <a:xfrm>
              <a:off x="6717107" y="4063238"/>
              <a:ext cx="262857" cy="94016"/>
            </a:xfrm>
            <a:custGeom>
              <a:avLst/>
              <a:gdLst/>
              <a:ahLst/>
              <a:cxnLst/>
              <a:rect l="l" t="t" r="r" b="b"/>
              <a:pathLst>
                <a:path w="10026" h="3586" extrusionOk="0">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44"/>
            <p:cNvSpPr/>
            <p:nvPr/>
          </p:nvSpPr>
          <p:spPr>
            <a:xfrm>
              <a:off x="6767524" y="4063238"/>
              <a:ext cx="162024" cy="65439"/>
            </a:xfrm>
            <a:custGeom>
              <a:avLst/>
              <a:gdLst/>
              <a:ahLst/>
              <a:cxnLst/>
              <a:rect l="l" t="t" r="r" b="b"/>
              <a:pathLst>
                <a:path w="6180" h="2496" extrusionOk="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44"/>
            <p:cNvSpPr/>
            <p:nvPr/>
          </p:nvSpPr>
          <p:spPr>
            <a:xfrm>
              <a:off x="6814243" y="4002938"/>
              <a:ext cx="68585" cy="34319"/>
            </a:xfrm>
            <a:custGeom>
              <a:avLst/>
              <a:gdLst/>
              <a:ahLst/>
              <a:cxnLst/>
              <a:rect l="l" t="t" r="r" b="b"/>
              <a:pathLst>
                <a:path w="2616" h="1309" extrusionOk="0">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44"/>
            <p:cNvSpPr/>
            <p:nvPr/>
          </p:nvSpPr>
          <p:spPr>
            <a:xfrm>
              <a:off x="6751400" y="3871431"/>
              <a:ext cx="194298" cy="148732"/>
            </a:xfrm>
            <a:custGeom>
              <a:avLst/>
              <a:gdLst/>
              <a:ahLst/>
              <a:cxnLst/>
              <a:rect l="l" t="t" r="r" b="b"/>
              <a:pathLst>
                <a:path w="7411" h="5673" extrusionOk="0">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44"/>
            <p:cNvSpPr/>
            <p:nvPr/>
          </p:nvSpPr>
          <p:spPr>
            <a:xfrm>
              <a:off x="6882802" y="4020031"/>
              <a:ext cx="62896" cy="137222"/>
            </a:xfrm>
            <a:custGeom>
              <a:avLst/>
              <a:gdLst/>
              <a:ahLst/>
              <a:cxnLst/>
              <a:rect l="l" t="t" r="r" b="b"/>
              <a:pathLst>
                <a:path w="2399" h="5234" extrusionOk="0">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44"/>
            <p:cNvSpPr/>
            <p:nvPr/>
          </p:nvSpPr>
          <p:spPr>
            <a:xfrm>
              <a:off x="6750535" y="3871431"/>
              <a:ext cx="195163" cy="148653"/>
            </a:xfrm>
            <a:custGeom>
              <a:avLst/>
              <a:gdLst/>
              <a:ahLst/>
              <a:cxnLst/>
              <a:rect l="l" t="t" r="r" b="b"/>
              <a:pathLst>
                <a:path w="7444" h="5670" extrusionOk="0">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44"/>
            <p:cNvSpPr/>
            <p:nvPr/>
          </p:nvSpPr>
          <p:spPr>
            <a:xfrm>
              <a:off x="6792981" y="3802977"/>
              <a:ext cx="152717" cy="119945"/>
            </a:xfrm>
            <a:custGeom>
              <a:avLst/>
              <a:gdLst/>
              <a:ahLst/>
              <a:cxnLst/>
              <a:rect l="l" t="t" r="r" b="b"/>
              <a:pathLst>
                <a:path w="5825" h="4575" extrusionOk="0">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44"/>
            <p:cNvSpPr/>
            <p:nvPr/>
          </p:nvSpPr>
          <p:spPr>
            <a:xfrm>
              <a:off x="6808921" y="3923289"/>
              <a:ext cx="10671" cy="16360"/>
            </a:xfrm>
            <a:custGeom>
              <a:avLst/>
              <a:gdLst/>
              <a:ahLst/>
              <a:cxnLst/>
              <a:rect l="l" t="t" r="r" b="b"/>
              <a:pathLst>
                <a:path w="407" h="624" extrusionOk="0">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44"/>
            <p:cNvSpPr/>
            <p:nvPr/>
          </p:nvSpPr>
          <p:spPr>
            <a:xfrm>
              <a:off x="6877480" y="3923289"/>
              <a:ext cx="10671" cy="16360"/>
            </a:xfrm>
            <a:custGeom>
              <a:avLst/>
              <a:gdLst/>
              <a:ahLst/>
              <a:cxnLst/>
              <a:rect l="l" t="t" r="r" b="b"/>
              <a:pathLst>
                <a:path w="407" h="624"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44"/>
            <p:cNvSpPr/>
            <p:nvPr/>
          </p:nvSpPr>
          <p:spPr>
            <a:xfrm>
              <a:off x="6823681" y="3963166"/>
              <a:ext cx="49708" cy="16543"/>
            </a:xfrm>
            <a:custGeom>
              <a:avLst/>
              <a:gdLst/>
              <a:ahLst/>
              <a:cxnLst/>
              <a:rect l="l" t="t" r="r" b="b"/>
              <a:pathLst>
                <a:path w="1896" h="631" extrusionOk="0">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44"/>
            <p:cNvSpPr/>
            <p:nvPr/>
          </p:nvSpPr>
          <p:spPr>
            <a:xfrm>
              <a:off x="6711785" y="3797550"/>
              <a:ext cx="273606" cy="365052"/>
            </a:xfrm>
            <a:custGeom>
              <a:avLst/>
              <a:gdLst/>
              <a:ahLst/>
              <a:cxnLst/>
              <a:rect l="l" t="t" r="r" b="b"/>
              <a:pathLst>
                <a:path w="10436" h="13924" extrusionOk="0">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44"/>
            <p:cNvSpPr/>
            <p:nvPr/>
          </p:nvSpPr>
          <p:spPr>
            <a:xfrm>
              <a:off x="6795078" y="3900348"/>
              <a:ext cx="32667" cy="16543"/>
            </a:xfrm>
            <a:custGeom>
              <a:avLst/>
              <a:gdLst/>
              <a:ahLst/>
              <a:cxnLst/>
              <a:rect l="l" t="t" r="r" b="b"/>
              <a:pathLst>
                <a:path w="1246" h="631" extrusionOk="0">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5" name="Google Shape;14265;p44"/>
          <p:cNvGrpSpPr/>
          <p:nvPr/>
        </p:nvGrpSpPr>
        <p:grpSpPr>
          <a:xfrm>
            <a:off x="8360294" y="3712923"/>
            <a:ext cx="345984" cy="442900"/>
            <a:chOff x="7156067" y="2431198"/>
            <a:chExt cx="285089" cy="364948"/>
          </a:xfrm>
        </p:grpSpPr>
        <p:sp>
          <p:nvSpPr>
            <p:cNvPr id="14266" name="Google Shape;14266;p44"/>
            <p:cNvSpPr/>
            <p:nvPr/>
          </p:nvSpPr>
          <p:spPr>
            <a:xfrm>
              <a:off x="7218648" y="2436599"/>
              <a:ext cx="160032" cy="68585"/>
            </a:xfrm>
            <a:custGeom>
              <a:avLst/>
              <a:gdLst/>
              <a:ahLst/>
              <a:cxnLst/>
              <a:rect l="l" t="t" r="r" b="b"/>
              <a:pathLst>
                <a:path w="6104" h="2616" extrusionOk="0">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44"/>
            <p:cNvSpPr/>
            <p:nvPr/>
          </p:nvSpPr>
          <p:spPr>
            <a:xfrm>
              <a:off x="7161494" y="2619388"/>
              <a:ext cx="274235" cy="171515"/>
            </a:xfrm>
            <a:custGeom>
              <a:avLst/>
              <a:gdLst/>
              <a:ahLst/>
              <a:cxnLst/>
              <a:rect l="l" t="t" r="r" b="b"/>
              <a:pathLst>
                <a:path w="10460" h="6542" extrusionOk="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44"/>
            <p:cNvSpPr/>
            <p:nvPr/>
          </p:nvSpPr>
          <p:spPr>
            <a:xfrm>
              <a:off x="7161494" y="2671534"/>
              <a:ext cx="274340" cy="119368"/>
            </a:xfrm>
            <a:custGeom>
              <a:avLst/>
              <a:gdLst/>
              <a:ahLst/>
              <a:cxnLst/>
              <a:rect l="l" t="t" r="r" b="b"/>
              <a:pathLst>
                <a:path w="10464" h="4553" extrusionOk="0">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44"/>
            <p:cNvSpPr/>
            <p:nvPr/>
          </p:nvSpPr>
          <p:spPr>
            <a:xfrm>
              <a:off x="7258630" y="2619388"/>
              <a:ext cx="79963" cy="34345"/>
            </a:xfrm>
            <a:custGeom>
              <a:avLst/>
              <a:gdLst/>
              <a:ahLst/>
              <a:cxnLst/>
              <a:rect l="l" t="t" r="r" b="b"/>
              <a:pathLst>
                <a:path w="3050" h="1310" extrusionOk="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44"/>
            <p:cNvSpPr/>
            <p:nvPr/>
          </p:nvSpPr>
          <p:spPr>
            <a:xfrm>
              <a:off x="7201476" y="2505158"/>
              <a:ext cx="194298" cy="131533"/>
            </a:xfrm>
            <a:custGeom>
              <a:avLst/>
              <a:gdLst/>
              <a:ahLst/>
              <a:cxnLst/>
              <a:rect l="l" t="t" r="r" b="b"/>
              <a:pathLst>
                <a:path w="7411" h="5017" extrusionOk="0">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44"/>
            <p:cNvSpPr/>
            <p:nvPr/>
          </p:nvSpPr>
          <p:spPr>
            <a:xfrm>
              <a:off x="7200610" y="2516563"/>
              <a:ext cx="160871" cy="120076"/>
            </a:xfrm>
            <a:custGeom>
              <a:avLst/>
              <a:gdLst/>
              <a:ahLst/>
              <a:cxnLst/>
              <a:rect l="l" t="t" r="r" b="b"/>
              <a:pathLst>
                <a:path w="6136" h="4580" extrusionOk="0">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44"/>
            <p:cNvSpPr/>
            <p:nvPr/>
          </p:nvSpPr>
          <p:spPr>
            <a:xfrm>
              <a:off x="7224337" y="2505158"/>
              <a:ext cx="148548" cy="22809"/>
            </a:xfrm>
            <a:custGeom>
              <a:avLst/>
              <a:gdLst/>
              <a:ahLst/>
              <a:cxnLst/>
              <a:rect l="l" t="t" r="r" b="b"/>
              <a:pathLst>
                <a:path w="5666" h="870" extrusionOk="0">
                  <a:moveTo>
                    <a:pt x="1" y="1"/>
                  </a:moveTo>
                  <a:lnTo>
                    <a:pt x="1" y="870"/>
                  </a:lnTo>
                  <a:lnTo>
                    <a:pt x="5665" y="870"/>
                  </a:lnTo>
                  <a:lnTo>
                    <a:pt x="5665"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44"/>
            <p:cNvSpPr/>
            <p:nvPr/>
          </p:nvSpPr>
          <p:spPr>
            <a:xfrm>
              <a:off x="7218648" y="2436599"/>
              <a:ext cx="100020" cy="68585"/>
            </a:xfrm>
            <a:custGeom>
              <a:avLst/>
              <a:gdLst/>
              <a:ahLst/>
              <a:cxnLst/>
              <a:rect l="l" t="t" r="r" b="b"/>
              <a:pathLst>
                <a:path w="3815" h="2616" extrusionOk="0">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44"/>
            <p:cNvSpPr/>
            <p:nvPr/>
          </p:nvSpPr>
          <p:spPr>
            <a:xfrm>
              <a:off x="7220457" y="2671534"/>
              <a:ext cx="156309" cy="67903"/>
            </a:xfrm>
            <a:custGeom>
              <a:avLst/>
              <a:gdLst/>
              <a:ahLst/>
              <a:cxnLst/>
              <a:rect l="l" t="t" r="r" b="b"/>
              <a:pathLst>
                <a:path w="5962" h="2590" extrusionOk="0">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44"/>
            <p:cNvSpPr/>
            <p:nvPr/>
          </p:nvSpPr>
          <p:spPr>
            <a:xfrm>
              <a:off x="7258918" y="2539818"/>
              <a:ext cx="10749" cy="16386"/>
            </a:xfrm>
            <a:custGeom>
              <a:avLst/>
              <a:gdLst/>
              <a:ahLst/>
              <a:cxnLst/>
              <a:rect l="l" t="t" r="r" b="b"/>
              <a:pathLst>
                <a:path w="410" h="625" extrusionOk="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44"/>
            <p:cNvSpPr/>
            <p:nvPr/>
          </p:nvSpPr>
          <p:spPr>
            <a:xfrm>
              <a:off x="7327556" y="2539818"/>
              <a:ext cx="10749" cy="16386"/>
            </a:xfrm>
            <a:custGeom>
              <a:avLst/>
              <a:gdLst/>
              <a:ahLst/>
              <a:cxnLst/>
              <a:rect l="l" t="t" r="r" b="b"/>
              <a:pathLst>
                <a:path w="410" h="625" extrusionOk="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44"/>
            <p:cNvSpPr/>
            <p:nvPr/>
          </p:nvSpPr>
          <p:spPr>
            <a:xfrm>
              <a:off x="7156067" y="2431198"/>
              <a:ext cx="285089" cy="364948"/>
            </a:xfrm>
            <a:custGeom>
              <a:avLst/>
              <a:gdLst/>
              <a:ahLst/>
              <a:cxnLst/>
              <a:rect l="l" t="t" r="r" b="b"/>
              <a:pathLst>
                <a:path w="10874" h="13920" extrusionOk="0">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44"/>
            <p:cNvSpPr/>
            <p:nvPr/>
          </p:nvSpPr>
          <p:spPr>
            <a:xfrm>
              <a:off x="7264922" y="2741823"/>
              <a:ext cx="26453" cy="13266"/>
            </a:xfrm>
            <a:custGeom>
              <a:avLst/>
              <a:gdLst/>
              <a:ahLst/>
              <a:cxnLst/>
              <a:rect l="l" t="t" r="r" b="b"/>
              <a:pathLst>
                <a:path w="1009" h="506" extrusionOk="0">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44"/>
            <p:cNvSpPr/>
            <p:nvPr/>
          </p:nvSpPr>
          <p:spPr>
            <a:xfrm>
              <a:off x="7298978" y="2743423"/>
              <a:ext cx="26401" cy="12453"/>
            </a:xfrm>
            <a:custGeom>
              <a:avLst/>
              <a:gdLst/>
              <a:ahLst/>
              <a:cxnLst/>
              <a:rect l="l" t="t" r="r" b="b"/>
              <a:pathLst>
                <a:path w="1007" h="475" extrusionOk="0">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44"/>
            <p:cNvSpPr/>
            <p:nvPr/>
          </p:nvSpPr>
          <p:spPr>
            <a:xfrm>
              <a:off x="7234562" y="2726407"/>
              <a:ext cx="25116" cy="17277"/>
            </a:xfrm>
            <a:custGeom>
              <a:avLst/>
              <a:gdLst/>
              <a:ahLst/>
              <a:cxnLst/>
              <a:rect l="l" t="t" r="r" b="b"/>
              <a:pathLst>
                <a:path w="958" h="659" extrusionOk="0">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44"/>
            <p:cNvSpPr/>
            <p:nvPr/>
          </p:nvSpPr>
          <p:spPr>
            <a:xfrm>
              <a:off x="7332589" y="2729790"/>
              <a:ext cx="24566" cy="16884"/>
            </a:xfrm>
            <a:custGeom>
              <a:avLst/>
              <a:gdLst/>
              <a:ahLst/>
              <a:cxnLst/>
              <a:rect l="l" t="t" r="r" b="b"/>
              <a:pathLst>
                <a:path w="937" h="644" extrusionOk="0">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44"/>
            <p:cNvSpPr/>
            <p:nvPr/>
          </p:nvSpPr>
          <p:spPr>
            <a:xfrm>
              <a:off x="7212566" y="2701081"/>
              <a:ext cx="21079" cy="20266"/>
            </a:xfrm>
            <a:custGeom>
              <a:avLst/>
              <a:gdLst/>
              <a:ahLst/>
              <a:cxnLst/>
              <a:rect l="l" t="t" r="r" b="b"/>
              <a:pathLst>
                <a:path w="804" h="773" extrusionOk="0">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44"/>
            <p:cNvSpPr/>
            <p:nvPr/>
          </p:nvSpPr>
          <p:spPr>
            <a:xfrm>
              <a:off x="7358650" y="2706141"/>
              <a:ext cx="20686" cy="19742"/>
            </a:xfrm>
            <a:custGeom>
              <a:avLst/>
              <a:gdLst/>
              <a:ahLst/>
              <a:cxnLst/>
              <a:rect l="l" t="t" r="r" b="b"/>
              <a:pathLst>
                <a:path w="789" h="753" extrusionOk="0">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44"/>
            <p:cNvSpPr/>
            <p:nvPr/>
          </p:nvSpPr>
          <p:spPr>
            <a:xfrm>
              <a:off x="7291480" y="2579799"/>
              <a:ext cx="25667" cy="10671"/>
            </a:xfrm>
            <a:custGeom>
              <a:avLst/>
              <a:gdLst/>
              <a:ahLst/>
              <a:cxnLst/>
              <a:rect l="l" t="t" r="r" b="b"/>
              <a:pathLst>
                <a:path w="979" h="407" extrusionOk="0">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5" name="Google Shape;14285;p44"/>
          <p:cNvGrpSpPr/>
          <p:nvPr/>
        </p:nvGrpSpPr>
        <p:grpSpPr>
          <a:xfrm>
            <a:off x="9458827" y="4274121"/>
            <a:ext cx="333575" cy="446019"/>
            <a:chOff x="8061252" y="2893623"/>
            <a:chExt cx="274864" cy="367517"/>
          </a:xfrm>
        </p:grpSpPr>
        <p:sp>
          <p:nvSpPr>
            <p:cNvPr id="14286" name="Google Shape;14286;p44"/>
            <p:cNvSpPr/>
            <p:nvPr/>
          </p:nvSpPr>
          <p:spPr>
            <a:xfrm>
              <a:off x="8066679" y="3092823"/>
              <a:ext cx="264089" cy="162863"/>
            </a:xfrm>
            <a:custGeom>
              <a:avLst/>
              <a:gdLst/>
              <a:ahLst/>
              <a:cxnLst/>
              <a:rect l="l" t="t" r="r" b="b"/>
              <a:pathLst>
                <a:path w="10073" h="6212" extrusionOk="0">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44"/>
            <p:cNvSpPr/>
            <p:nvPr/>
          </p:nvSpPr>
          <p:spPr>
            <a:xfrm>
              <a:off x="8066574" y="3147618"/>
              <a:ext cx="264089" cy="108069"/>
            </a:xfrm>
            <a:custGeom>
              <a:avLst/>
              <a:gdLst/>
              <a:ahLst/>
              <a:cxnLst/>
              <a:rect l="l" t="t" r="r" b="b"/>
              <a:pathLst>
                <a:path w="10073" h="4122" extrusionOk="0">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44"/>
            <p:cNvSpPr/>
            <p:nvPr/>
          </p:nvSpPr>
          <p:spPr>
            <a:xfrm>
              <a:off x="8162295" y="3092823"/>
              <a:ext cx="68847" cy="29180"/>
            </a:xfrm>
            <a:custGeom>
              <a:avLst/>
              <a:gdLst/>
              <a:ahLst/>
              <a:cxnLst/>
              <a:rect l="l" t="t" r="r" b="b"/>
              <a:pathLst>
                <a:path w="2626" h="1113" extrusionOk="0">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44"/>
            <p:cNvSpPr/>
            <p:nvPr/>
          </p:nvSpPr>
          <p:spPr>
            <a:xfrm>
              <a:off x="8119744" y="2949256"/>
              <a:ext cx="172852" cy="155706"/>
            </a:xfrm>
            <a:custGeom>
              <a:avLst/>
              <a:gdLst/>
              <a:ahLst/>
              <a:cxnLst/>
              <a:rect l="l" t="t" r="r" b="b"/>
              <a:pathLst>
                <a:path w="6593" h="5939" extrusionOk="0">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44"/>
            <p:cNvSpPr/>
            <p:nvPr/>
          </p:nvSpPr>
          <p:spPr>
            <a:xfrm>
              <a:off x="8206445" y="3000538"/>
              <a:ext cx="51675" cy="18064"/>
            </a:xfrm>
            <a:custGeom>
              <a:avLst/>
              <a:gdLst/>
              <a:ahLst/>
              <a:cxnLst/>
              <a:rect l="l" t="t" r="r" b="b"/>
              <a:pathLst>
                <a:path w="1971" h="689" extrusionOk="0">
                  <a:moveTo>
                    <a:pt x="1960" y="0"/>
                  </a:moveTo>
                  <a:lnTo>
                    <a:pt x="0" y="36"/>
                  </a:lnTo>
                  <a:lnTo>
                    <a:pt x="11" y="688"/>
                  </a:lnTo>
                  <a:lnTo>
                    <a:pt x="1971" y="656"/>
                  </a:lnTo>
                  <a:lnTo>
                    <a:pt x="196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44"/>
            <p:cNvSpPr/>
            <p:nvPr/>
          </p:nvSpPr>
          <p:spPr>
            <a:xfrm>
              <a:off x="8119744" y="2949649"/>
              <a:ext cx="130406" cy="155260"/>
            </a:xfrm>
            <a:custGeom>
              <a:avLst/>
              <a:gdLst/>
              <a:ahLst/>
              <a:cxnLst/>
              <a:rect l="l" t="t" r="r" b="b"/>
              <a:pathLst>
                <a:path w="4974" h="5922" extrusionOk="0">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44"/>
            <p:cNvSpPr/>
            <p:nvPr/>
          </p:nvSpPr>
          <p:spPr>
            <a:xfrm>
              <a:off x="8216224" y="2909930"/>
              <a:ext cx="64679" cy="104975"/>
            </a:xfrm>
            <a:custGeom>
              <a:avLst/>
              <a:gdLst/>
              <a:ahLst/>
              <a:cxnLst/>
              <a:rect l="l" t="t" r="r" b="b"/>
              <a:pathLst>
                <a:path w="2467" h="4004" extrusionOk="0">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44"/>
            <p:cNvSpPr/>
            <p:nvPr/>
          </p:nvSpPr>
          <p:spPr>
            <a:xfrm>
              <a:off x="8099740" y="2899024"/>
              <a:ext cx="138927" cy="146634"/>
            </a:xfrm>
            <a:custGeom>
              <a:avLst/>
              <a:gdLst/>
              <a:ahLst/>
              <a:cxnLst/>
              <a:rect l="l" t="t" r="r" b="b"/>
              <a:pathLst>
                <a:path w="5299" h="5593" extrusionOk="0">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44"/>
            <p:cNvSpPr/>
            <p:nvPr/>
          </p:nvSpPr>
          <p:spPr>
            <a:xfrm>
              <a:off x="8061252" y="2893623"/>
              <a:ext cx="274864" cy="367517"/>
            </a:xfrm>
            <a:custGeom>
              <a:avLst/>
              <a:gdLst/>
              <a:ahLst/>
              <a:cxnLst/>
              <a:rect l="l" t="t" r="r" b="b"/>
              <a:pathLst>
                <a:path w="10484" h="14018" extrusionOk="0">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44"/>
            <p:cNvSpPr/>
            <p:nvPr/>
          </p:nvSpPr>
          <p:spPr>
            <a:xfrm>
              <a:off x="8171051" y="3053418"/>
              <a:ext cx="49630" cy="16832"/>
            </a:xfrm>
            <a:custGeom>
              <a:avLst/>
              <a:gdLst/>
              <a:ahLst/>
              <a:cxnLst/>
              <a:rect l="l" t="t" r="r" b="b"/>
              <a:pathLst>
                <a:path w="1893" h="642" extrusionOk="0">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44"/>
            <p:cNvSpPr/>
            <p:nvPr/>
          </p:nvSpPr>
          <p:spPr>
            <a:xfrm>
              <a:off x="8224142" y="3013227"/>
              <a:ext cx="10906" cy="16491"/>
            </a:xfrm>
            <a:custGeom>
              <a:avLst/>
              <a:gdLst/>
              <a:ahLst/>
              <a:cxnLst/>
              <a:rect l="l" t="t" r="r" b="b"/>
              <a:pathLst>
                <a:path w="416" h="629" extrusionOk="0">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44"/>
            <p:cNvSpPr/>
            <p:nvPr/>
          </p:nvSpPr>
          <p:spPr>
            <a:xfrm>
              <a:off x="8093343" y="3195098"/>
              <a:ext cx="25614" cy="65177"/>
            </a:xfrm>
            <a:custGeom>
              <a:avLst/>
              <a:gdLst/>
              <a:ahLst/>
              <a:cxnLst/>
              <a:rect l="l" t="t" r="r" b="b"/>
              <a:pathLst>
                <a:path w="977" h="2486" extrusionOk="0">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8" name="Google Shape;14298;p44"/>
          <p:cNvGrpSpPr/>
          <p:nvPr/>
        </p:nvGrpSpPr>
        <p:grpSpPr>
          <a:xfrm>
            <a:off x="5629265" y="3712923"/>
            <a:ext cx="345825" cy="443028"/>
            <a:chOff x="4905714" y="2431198"/>
            <a:chExt cx="284958" cy="365052"/>
          </a:xfrm>
        </p:grpSpPr>
        <p:sp>
          <p:nvSpPr>
            <p:cNvPr id="14299" name="Google Shape;14299;p44"/>
            <p:cNvSpPr/>
            <p:nvPr/>
          </p:nvSpPr>
          <p:spPr>
            <a:xfrm>
              <a:off x="4951568" y="2436599"/>
              <a:ext cx="193249" cy="131455"/>
            </a:xfrm>
            <a:custGeom>
              <a:avLst/>
              <a:gdLst/>
              <a:ahLst/>
              <a:cxnLst/>
              <a:rect l="l" t="t" r="r" b="b"/>
              <a:pathLst>
                <a:path w="7371" h="5014" extrusionOk="0">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44"/>
            <p:cNvSpPr/>
            <p:nvPr/>
          </p:nvSpPr>
          <p:spPr>
            <a:xfrm>
              <a:off x="4911115" y="2630871"/>
              <a:ext cx="274261" cy="160032"/>
            </a:xfrm>
            <a:custGeom>
              <a:avLst/>
              <a:gdLst/>
              <a:ahLst/>
              <a:cxnLst/>
              <a:rect l="l" t="t" r="r" b="b"/>
              <a:pathLst>
                <a:path w="10461" h="6104" extrusionOk="0">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44"/>
            <p:cNvSpPr/>
            <p:nvPr/>
          </p:nvSpPr>
          <p:spPr>
            <a:xfrm>
              <a:off x="4911010" y="2674471"/>
              <a:ext cx="274366" cy="116432"/>
            </a:xfrm>
            <a:custGeom>
              <a:avLst/>
              <a:gdLst/>
              <a:ahLst/>
              <a:cxnLst/>
              <a:rect l="l" t="t" r="r" b="b"/>
              <a:pathLst>
                <a:path w="10465" h="4441" extrusionOk="0">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44"/>
            <p:cNvSpPr/>
            <p:nvPr/>
          </p:nvSpPr>
          <p:spPr>
            <a:xfrm>
              <a:off x="4979674" y="2679216"/>
              <a:ext cx="137144" cy="111687"/>
            </a:xfrm>
            <a:custGeom>
              <a:avLst/>
              <a:gdLst/>
              <a:ahLst/>
              <a:cxnLst/>
              <a:rect l="l" t="t" r="r" b="b"/>
              <a:pathLst>
                <a:path w="5231" h="4260" extrusionOk="0">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44"/>
            <p:cNvSpPr/>
            <p:nvPr/>
          </p:nvSpPr>
          <p:spPr>
            <a:xfrm>
              <a:off x="4983082" y="2679216"/>
              <a:ext cx="130222" cy="51884"/>
            </a:xfrm>
            <a:custGeom>
              <a:avLst/>
              <a:gdLst/>
              <a:ahLst/>
              <a:cxnLst/>
              <a:rect l="l" t="t" r="r" b="b"/>
              <a:pathLst>
                <a:path w="4967" h="1979" extrusionOk="0">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44"/>
            <p:cNvSpPr/>
            <p:nvPr/>
          </p:nvSpPr>
          <p:spPr>
            <a:xfrm>
              <a:off x="5031034" y="2716523"/>
              <a:ext cx="34319" cy="74379"/>
            </a:xfrm>
            <a:custGeom>
              <a:avLst/>
              <a:gdLst/>
              <a:ahLst/>
              <a:cxnLst/>
              <a:rect l="l" t="t" r="r" b="b"/>
              <a:pathLst>
                <a:path w="1309" h="2837" extrusionOk="0">
                  <a:moveTo>
                    <a:pt x="341" y="1"/>
                  </a:moveTo>
                  <a:lnTo>
                    <a:pt x="1" y="2837"/>
                  </a:lnTo>
                  <a:lnTo>
                    <a:pt x="1308" y="2837"/>
                  </a:lnTo>
                  <a:lnTo>
                    <a:pt x="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44"/>
            <p:cNvSpPr/>
            <p:nvPr/>
          </p:nvSpPr>
          <p:spPr>
            <a:xfrm>
              <a:off x="5025240" y="2688051"/>
              <a:ext cx="45802" cy="34292"/>
            </a:xfrm>
            <a:custGeom>
              <a:avLst/>
              <a:gdLst/>
              <a:ahLst/>
              <a:cxnLst/>
              <a:rect l="l" t="t" r="r" b="b"/>
              <a:pathLst>
                <a:path w="1747" h="1308" extrusionOk="0">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44"/>
            <p:cNvSpPr/>
            <p:nvPr/>
          </p:nvSpPr>
          <p:spPr>
            <a:xfrm>
              <a:off x="5008146" y="2630871"/>
              <a:ext cx="80094" cy="28577"/>
            </a:xfrm>
            <a:custGeom>
              <a:avLst/>
              <a:gdLst/>
              <a:ahLst/>
              <a:cxnLst/>
              <a:rect l="l" t="t" r="r" b="b"/>
              <a:pathLst>
                <a:path w="3055" h="1090" extrusionOk="0">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44"/>
            <p:cNvSpPr/>
            <p:nvPr/>
          </p:nvSpPr>
          <p:spPr>
            <a:xfrm>
              <a:off x="4989348" y="2663643"/>
              <a:ext cx="58806" cy="50285"/>
            </a:xfrm>
            <a:custGeom>
              <a:avLst/>
              <a:gdLst/>
              <a:ahLst/>
              <a:cxnLst/>
              <a:rect l="l" t="t" r="r" b="b"/>
              <a:pathLst>
                <a:path w="2243" h="1918" extrusionOk="0">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44"/>
            <p:cNvSpPr/>
            <p:nvPr/>
          </p:nvSpPr>
          <p:spPr>
            <a:xfrm>
              <a:off x="5048232" y="2663643"/>
              <a:ext cx="58885" cy="50285"/>
            </a:xfrm>
            <a:custGeom>
              <a:avLst/>
              <a:gdLst/>
              <a:ahLst/>
              <a:cxnLst/>
              <a:rect l="l" t="t" r="r" b="b"/>
              <a:pathLst>
                <a:path w="2246" h="1918" extrusionOk="0">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44"/>
            <p:cNvSpPr/>
            <p:nvPr/>
          </p:nvSpPr>
          <p:spPr>
            <a:xfrm>
              <a:off x="4940085" y="2647965"/>
              <a:ext cx="68087" cy="142938"/>
            </a:xfrm>
            <a:custGeom>
              <a:avLst/>
              <a:gdLst/>
              <a:ahLst/>
              <a:cxnLst/>
              <a:rect l="l" t="t" r="r" b="b"/>
              <a:pathLst>
                <a:path w="2597" h="5452" extrusionOk="0">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44"/>
            <p:cNvSpPr/>
            <p:nvPr/>
          </p:nvSpPr>
          <p:spPr>
            <a:xfrm>
              <a:off x="5088214" y="2647965"/>
              <a:ext cx="68087" cy="142938"/>
            </a:xfrm>
            <a:custGeom>
              <a:avLst/>
              <a:gdLst/>
              <a:ahLst/>
              <a:cxnLst/>
              <a:rect l="l" t="t" r="r" b="b"/>
              <a:pathLst>
                <a:path w="2597" h="5452" extrusionOk="0">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44"/>
            <p:cNvSpPr/>
            <p:nvPr/>
          </p:nvSpPr>
          <p:spPr>
            <a:xfrm>
              <a:off x="4951096" y="2493780"/>
              <a:ext cx="194298" cy="148627"/>
            </a:xfrm>
            <a:custGeom>
              <a:avLst/>
              <a:gdLst/>
              <a:ahLst/>
              <a:cxnLst/>
              <a:rect l="l" t="t" r="r" b="b"/>
              <a:pathLst>
                <a:path w="7411" h="5669" extrusionOk="0">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44"/>
            <p:cNvSpPr/>
            <p:nvPr/>
          </p:nvSpPr>
          <p:spPr>
            <a:xfrm>
              <a:off x="4950231" y="2493675"/>
              <a:ext cx="132294" cy="148653"/>
            </a:xfrm>
            <a:custGeom>
              <a:avLst/>
              <a:gdLst/>
              <a:ahLst/>
              <a:cxnLst/>
              <a:rect l="l" t="t" r="r" b="b"/>
              <a:pathLst>
                <a:path w="5046" h="5670" extrusionOk="0">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44"/>
            <p:cNvSpPr/>
            <p:nvPr/>
          </p:nvSpPr>
          <p:spPr>
            <a:xfrm>
              <a:off x="5014910" y="2436599"/>
              <a:ext cx="115488" cy="39929"/>
            </a:xfrm>
            <a:custGeom>
              <a:avLst/>
              <a:gdLst/>
              <a:ahLst/>
              <a:cxnLst/>
              <a:rect l="l" t="t" r="r" b="b"/>
              <a:pathLst>
                <a:path w="4405" h="1523" extrusionOk="0">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44"/>
            <p:cNvSpPr/>
            <p:nvPr/>
          </p:nvSpPr>
          <p:spPr>
            <a:xfrm>
              <a:off x="4974273" y="2739805"/>
              <a:ext cx="10749" cy="56446"/>
            </a:xfrm>
            <a:custGeom>
              <a:avLst/>
              <a:gdLst/>
              <a:ahLst/>
              <a:cxnLst/>
              <a:rect l="l" t="t" r="r" b="b"/>
              <a:pathLst>
                <a:path w="410" h="2153" extrusionOk="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44"/>
            <p:cNvSpPr/>
            <p:nvPr/>
          </p:nvSpPr>
          <p:spPr>
            <a:xfrm>
              <a:off x="5111469" y="2739805"/>
              <a:ext cx="10671" cy="56446"/>
            </a:xfrm>
            <a:custGeom>
              <a:avLst/>
              <a:gdLst/>
              <a:ahLst/>
              <a:cxnLst/>
              <a:rect l="l" t="t" r="r" b="b"/>
              <a:pathLst>
                <a:path w="407" h="2153" extrusionOk="0">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44"/>
            <p:cNvSpPr/>
            <p:nvPr/>
          </p:nvSpPr>
          <p:spPr>
            <a:xfrm>
              <a:off x="4905714" y="2431198"/>
              <a:ext cx="284958" cy="365026"/>
            </a:xfrm>
            <a:custGeom>
              <a:avLst/>
              <a:gdLst/>
              <a:ahLst/>
              <a:cxnLst/>
              <a:rect l="l" t="t" r="r" b="b"/>
              <a:pathLst>
                <a:path w="10869" h="13923" extrusionOk="0">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44"/>
            <p:cNvSpPr/>
            <p:nvPr/>
          </p:nvSpPr>
          <p:spPr>
            <a:xfrm>
              <a:off x="5008539" y="2545533"/>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44"/>
            <p:cNvSpPr/>
            <p:nvPr/>
          </p:nvSpPr>
          <p:spPr>
            <a:xfrm>
              <a:off x="5077176" y="2545533"/>
              <a:ext cx="10671" cy="16360"/>
            </a:xfrm>
            <a:custGeom>
              <a:avLst/>
              <a:gdLst/>
              <a:ahLst/>
              <a:cxnLst/>
              <a:rect l="l" t="t" r="r" b="b"/>
              <a:pathLst>
                <a:path w="407" h="624" extrusionOk="0">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44"/>
            <p:cNvSpPr/>
            <p:nvPr/>
          </p:nvSpPr>
          <p:spPr>
            <a:xfrm>
              <a:off x="5023378" y="2585410"/>
              <a:ext cx="49656" cy="16543"/>
            </a:xfrm>
            <a:custGeom>
              <a:avLst/>
              <a:gdLst/>
              <a:ahLst/>
              <a:cxnLst/>
              <a:rect l="l" t="t" r="r" b="b"/>
              <a:pathLst>
                <a:path w="1894" h="631" extrusionOk="0">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44"/>
            <p:cNvSpPr/>
            <p:nvPr/>
          </p:nvSpPr>
          <p:spPr>
            <a:xfrm>
              <a:off x="5001041" y="2528334"/>
              <a:ext cx="25746" cy="10749"/>
            </a:xfrm>
            <a:custGeom>
              <a:avLst/>
              <a:gdLst/>
              <a:ahLst/>
              <a:cxnLst/>
              <a:rect l="l" t="t" r="r" b="b"/>
              <a:pathLst>
                <a:path w="982" h="410" extrusionOk="0">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44"/>
            <p:cNvSpPr/>
            <p:nvPr/>
          </p:nvSpPr>
          <p:spPr>
            <a:xfrm>
              <a:off x="5069678" y="2528334"/>
              <a:ext cx="25667" cy="10749"/>
            </a:xfrm>
            <a:custGeom>
              <a:avLst/>
              <a:gdLst/>
              <a:ahLst/>
              <a:cxnLst/>
              <a:rect l="l" t="t" r="r" b="b"/>
              <a:pathLst>
                <a:path w="979" h="410" extrusionOk="0">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2" name="Google Shape;14322;p44"/>
          <p:cNvGrpSpPr/>
          <p:nvPr/>
        </p:nvGrpSpPr>
        <p:grpSpPr>
          <a:xfrm>
            <a:off x="5636170" y="4835924"/>
            <a:ext cx="331889" cy="443028"/>
            <a:chOff x="4911403" y="3356545"/>
            <a:chExt cx="273475" cy="365052"/>
          </a:xfrm>
        </p:grpSpPr>
        <p:sp>
          <p:nvSpPr>
            <p:cNvPr id="14323" name="Google Shape;14323;p44"/>
            <p:cNvSpPr/>
            <p:nvPr/>
          </p:nvSpPr>
          <p:spPr>
            <a:xfrm>
              <a:off x="4916725" y="3601967"/>
              <a:ext cx="262935" cy="114256"/>
            </a:xfrm>
            <a:custGeom>
              <a:avLst/>
              <a:gdLst/>
              <a:ahLst/>
              <a:cxnLst/>
              <a:rect l="l" t="t" r="r" b="b"/>
              <a:pathLst>
                <a:path w="10029" h="4358" extrusionOk="0">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44"/>
            <p:cNvSpPr/>
            <p:nvPr/>
          </p:nvSpPr>
          <p:spPr>
            <a:xfrm>
              <a:off x="4916725" y="3646589"/>
              <a:ext cx="262935" cy="69634"/>
            </a:xfrm>
            <a:custGeom>
              <a:avLst/>
              <a:gdLst/>
              <a:ahLst/>
              <a:cxnLst/>
              <a:rect l="l" t="t" r="r" b="b"/>
              <a:pathLst>
                <a:path w="10029" h="2656" extrusionOk="0">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44"/>
            <p:cNvSpPr/>
            <p:nvPr/>
          </p:nvSpPr>
          <p:spPr>
            <a:xfrm>
              <a:off x="5013940" y="3601967"/>
              <a:ext cx="68585" cy="39982"/>
            </a:xfrm>
            <a:custGeom>
              <a:avLst/>
              <a:gdLst/>
              <a:ahLst/>
              <a:cxnLst/>
              <a:rect l="l" t="t" r="r" b="b"/>
              <a:pathLst>
                <a:path w="2616" h="1525" extrusionOk="0">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44"/>
            <p:cNvSpPr/>
            <p:nvPr/>
          </p:nvSpPr>
          <p:spPr>
            <a:xfrm>
              <a:off x="4956786" y="3550502"/>
              <a:ext cx="57180" cy="165799"/>
            </a:xfrm>
            <a:custGeom>
              <a:avLst/>
              <a:gdLst/>
              <a:ahLst/>
              <a:cxnLst/>
              <a:rect l="l" t="t" r="r" b="b"/>
              <a:pathLst>
                <a:path w="2181" h="6324" extrusionOk="0">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44"/>
            <p:cNvSpPr/>
            <p:nvPr/>
          </p:nvSpPr>
          <p:spPr>
            <a:xfrm>
              <a:off x="4956786" y="3641923"/>
              <a:ext cx="28603" cy="22835"/>
            </a:xfrm>
            <a:custGeom>
              <a:avLst/>
              <a:gdLst/>
              <a:ahLst/>
              <a:cxnLst/>
              <a:rect l="l" t="t" r="r" b="b"/>
              <a:pathLst>
                <a:path w="1091" h="871" extrusionOk="0">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44"/>
            <p:cNvSpPr/>
            <p:nvPr/>
          </p:nvSpPr>
          <p:spPr>
            <a:xfrm>
              <a:off x="5082420" y="3550502"/>
              <a:ext cx="57285" cy="165799"/>
            </a:xfrm>
            <a:custGeom>
              <a:avLst/>
              <a:gdLst/>
              <a:ahLst/>
              <a:cxnLst/>
              <a:rect l="l" t="t" r="r" b="b"/>
              <a:pathLst>
                <a:path w="2185" h="6324" extrusionOk="0">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44"/>
            <p:cNvSpPr/>
            <p:nvPr/>
          </p:nvSpPr>
          <p:spPr>
            <a:xfrm>
              <a:off x="5036749" y="3653327"/>
              <a:ext cx="22888" cy="22914"/>
            </a:xfrm>
            <a:custGeom>
              <a:avLst/>
              <a:gdLst/>
              <a:ahLst/>
              <a:cxnLst/>
              <a:rect l="l" t="t" r="r" b="b"/>
              <a:pathLst>
                <a:path w="873" h="874" extrusionOk="0">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44"/>
            <p:cNvSpPr/>
            <p:nvPr/>
          </p:nvSpPr>
          <p:spPr>
            <a:xfrm>
              <a:off x="5111076" y="3641923"/>
              <a:ext cx="28630" cy="22835"/>
            </a:xfrm>
            <a:custGeom>
              <a:avLst/>
              <a:gdLst/>
              <a:ahLst/>
              <a:cxnLst/>
              <a:rect l="l" t="t" r="r" b="b"/>
              <a:pathLst>
                <a:path w="1092" h="871" extrusionOk="0">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44"/>
            <p:cNvSpPr/>
            <p:nvPr/>
          </p:nvSpPr>
          <p:spPr>
            <a:xfrm>
              <a:off x="5029985" y="3361893"/>
              <a:ext cx="66042" cy="57207"/>
            </a:xfrm>
            <a:custGeom>
              <a:avLst/>
              <a:gdLst/>
              <a:ahLst/>
              <a:cxnLst/>
              <a:rect l="l" t="t" r="r" b="b"/>
              <a:pathLst>
                <a:path w="2519" h="2182" extrusionOk="0">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44"/>
            <p:cNvSpPr/>
            <p:nvPr/>
          </p:nvSpPr>
          <p:spPr>
            <a:xfrm>
              <a:off x="4991078" y="3361920"/>
              <a:ext cx="114230" cy="102851"/>
            </a:xfrm>
            <a:custGeom>
              <a:avLst/>
              <a:gdLst/>
              <a:ahLst/>
              <a:cxnLst/>
              <a:rect l="l" t="t" r="r" b="b"/>
              <a:pathLst>
                <a:path w="4357" h="3923" extrusionOk="0">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44"/>
            <p:cNvSpPr/>
            <p:nvPr/>
          </p:nvSpPr>
          <p:spPr>
            <a:xfrm>
              <a:off x="4951096" y="3527614"/>
              <a:ext cx="194298" cy="97162"/>
            </a:xfrm>
            <a:custGeom>
              <a:avLst/>
              <a:gdLst/>
              <a:ahLst/>
              <a:cxnLst/>
              <a:rect l="l" t="t" r="r" b="b"/>
              <a:pathLst>
                <a:path w="7411" h="3706" extrusionOk="0">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44"/>
            <p:cNvSpPr/>
            <p:nvPr/>
          </p:nvSpPr>
          <p:spPr>
            <a:xfrm>
              <a:off x="4950231" y="3527614"/>
              <a:ext cx="155077" cy="97162"/>
            </a:xfrm>
            <a:custGeom>
              <a:avLst/>
              <a:gdLst/>
              <a:ahLst/>
              <a:cxnLst/>
              <a:rect l="l" t="t" r="r" b="b"/>
              <a:pathLst>
                <a:path w="5915" h="3706" extrusionOk="0">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44"/>
            <p:cNvSpPr/>
            <p:nvPr/>
          </p:nvSpPr>
          <p:spPr>
            <a:xfrm>
              <a:off x="4921366" y="3487633"/>
              <a:ext cx="253733" cy="40008"/>
            </a:xfrm>
            <a:custGeom>
              <a:avLst/>
              <a:gdLst/>
              <a:ahLst/>
              <a:cxnLst/>
              <a:rect l="l" t="t" r="r" b="b"/>
              <a:pathLst>
                <a:path w="9678" h="1526" extrusionOk="0">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44"/>
            <p:cNvSpPr/>
            <p:nvPr/>
          </p:nvSpPr>
          <p:spPr>
            <a:xfrm>
              <a:off x="4985284" y="3464745"/>
              <a:ext cx="125739" cy="22914"/>
            </a:xfrm>
            <a:custGeom>
              <a:avLst/>
              <a:gdLst/>
              <a:ahLst/>
              <a:cxnLst/>
              <a:rect l="l" t="t" r="r" b="b"/>
              <a:pathLst>
                <a:path w="4796" h="874" extrusionOk="0">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44"/>
            <p:cNvSpPr/>
            <p:nvPr/>
          </p:nvSpPr>
          <p:spPr>
            <a:xfrm>
              <a:off x="4991078" y="3362864"/>
              <a:ext cx="55765" cy="101907"/>
            </a:xfrm>
            <a:custGeom>
              <a:avLst/>
              <a:gdLst/>
              <a:ahLst/>
              <a:cxnLst/>
              <a:rect l="l" t="t" r="r" b="b"/>
              <a:pathLst>
                <a:path w="2127" h="3887" extrusionOk="0">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44"/>
            <p:cNvSpPr/>
            <p:nvPr/>
          </p:nvSpPr>
          <p:spPr>
            <a:xfrm>
              <a:off x="4985363" y="3464745"/>
              <a:ext cx="28603" cy="22914"/>
            </a:xfrm>
            <a:custGeom>
              <a:avLst/>
              <a:gdLst/>
              <a:ahLst/>
              <a:cxnLst/>
              <a:rect l="l" t="t" r="r" b="b"/>
              <a:pathLst>
                <a:path w="1091" h="874" extrusionOk="0">
                  <a:moveTo>
                    <a:pt x="218" y="1"/>
                  </a:moveTo>
                  <a:cubicBezTo>
                    <a:pt x="99" y="1"/>
                    <a:pt x="1" y="99"/>
                    <a:pt x="1" y="218"/>
                  </a:cubicBezTo>
                  <a:lnTo>
                    <a:pt x="1" y="874"/>
                  </a:lnTo>
                  <a:lnTo>
                    <a:pt x="1091" y="874"/>
                  </a:lnTo>
                  <a:lnTo>
                    <a:pt x="109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44"/>
            <p:cNvSpPr/>
            <p:nvPr/>
          </p:nvSpPr>
          <p:spPr>
            <a:xfrm>
              <a:off x="4921366" y="3487633"/>
              <a:ext cx="92600" cy="40008"/>
            </a:xfrm>
            <a:custGeom>
              <a:avLst/>
              <a:gdLst/>
              <a:ahLst/>
              <a:cxnLst/>
              <a:rect l="l" t="t" r="r" b="b"/>
              <a:pathLst>
                <a:path w="3532" h="1526" extrusionOk="0">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44"/>
            <p:cNvSpPr/>
            <p:nvPr/>
          </p:nvSpPr>
          <p:spPr>
            <a:xfrm>
              <a:off x="5023378" y="3573626"/>
              <a:ext cx="49604" cy="16491"/>
            </a:xfrm>
            <a:custGeom>
              <a:avLst/>
              <a:gdLst/>
              <a:ahLst/>
              <a:cxnLst/>
              <a:rect l="l" t="t" r="r" b="b"/>
              <a:pathLst>
                <a:path w="1892" h="629" extrusionOk="0">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44"/>
            <p:cNvSpPr/>
            <p:nvPr/>
          </p:nvSpPr>
          <p:spPr>
            <a:xfrm>
              <a:off x="4911403" y="3356545"/>
              <a:ext cx="273475" cy="365052"/>
            </a:xfrm>
            <a:custGeom>
              <a:avLst/>
              <a:gdLst/>
              <a:ahLst/>
              <a:cxnLst/>
              <a:rect l="l" t="t" r="r" b="b"/>
              <a:pathLst>
                <a:path w="10431" h="13924" extrusionOk="0">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2" name="Google Shape;14342;p44"/>
          <p:cNvGrpSpPr/>
          <p:nvPr/>
        </p:nvGrpSpPr>
        <p:grpSpPr>
          <a:xfrm>
            <a:off x="6182382" y="4835988"/>
            <a:ext cx="332016" cy="442900"/>
            <a:chOff x="5361479" y="3356598"/>
            <a:chExt cx="273580" cy="364948"/>
          </a:xfrm>
        </p:grpSpPr>
        <p:sp>
          <p:nvSpPr>
            <p:cNvPr id="14343" name="Google Shape;14343;p44"/>
            <p:cNvSpPr/>
            <p:nvPr/>
          </p:nvSpPr>
          <p:spPr>
            <a:xfrm>
              <a:off x="5401172" y="3527614"/>
              <a:ext cx="194298" cy="125739"/>
            </a:xfrm>
            <a:custGeom>
              <a:avLst/>
              <a:gdLst/>
              <a:ahLst/>
              <a:cxnLst/>
              <a:rect l="l" t="t" r="r" b="b"/>
              <a:pathLst>
                <a:path w="7411" h="4796" extrusionOk="0">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44"/>
            <p:cNvSpPr/>
            <p:nvPr/>
          </p:nvSpPr>
          <p:spPr>
            <a:xfrm>
              <a:off x="5401172" y="3527614"/>
              <a:ext cx="97162" cy="125739"/>
            </a:xfrm>
            <a:custGeom>
              <a:avLst/>
              <a:gdLst/>
              <a:ahLst/>
              <a:cxnLst/>
              <a:rect l="l" t="t" r="r" b="b"/>
              <a:pathLst>
                <a:path w="3706" h="4796" extrusionOk="0">
                  <a:moveTo>
                    <a:pt x="870" y="0"/>
                  </a:moveTo>
                  <a:cubicBezTo>
                    <a:pt x="870" y="1677"/>
                    <a:pt x="0" y="2637"/>
                    <a:pt x="435" y="4796"/>
                  </a:cubicBezTo>
                  <a:lnTo>
                    <a:pt x="3705" y="4796"/>
                  </a:lnTo>
                  <a:lnTo>
                    <a:pt x="370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44"/>
            <p:cNvSpPr/>
            <p:nvPr/>
          </p:nvSpPr>
          <p:spPr>
            <a:xfrm>
              <a:off x="5366880" y="3579079"/>
              <a:ext cx="262857" cy="137144"/>
            </a:xfrm>
            <a:custGeom>
              <a:avLst/>
              <a:gdLst/>
              <a:ahLst/>
              <a:cxnLst/>
              <a:rect l="l" t="t" r="r" b="b"/>
              <a:pathLst>
                <a:path w="10026" h="5231" extrusionOk="0">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44"/>
            <p:cNvSpPr/>
            <p:nvPr/>
          </p:nvSpPr>
          <p:spPr>
            <a:xfrm>
              <a:off x="5366880" y="3636417"/>
              <a:ext cx="262857" cy="79806"/>
            </a:xfrm>
            <a:custGeom>
              <a:avLst/>
              <a:gdLst/>
              <a:ahLst/>
              <a:cxnLst/>
              <a:rect l="l" t="t" r="r" b="b"/>
              <a:pathLst>
                <a:path w="10026" h="3044" extrusionOk="0">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44"/>
            <p:cNvSpPr/>
            <p:nvPr/>
          </p:nvSpPr>
          <p:spPr>
            <a:xfrm>
              <a:off x="5464016" y="3584768"/>
              <a:ext cx="68585" cy="34319"/>
            </a:xfrm>
            <a:custGeom>
              <a:avLst/>
              <a:gdLst/>
              <a:ahLst/>
              <a:cxnLst/>
              <a:rect l="l" t="t" r="r" b="b"/>
              <a:pathLst>
                <a:path w="2616" h="1309" extrusionOk="0">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44"/>
            <p:cNvSpPr/>
            <p:nvPr/>
          </p:nvSpPr>
          <p:spPr>
            <a:xfrm>
              <a:off x="5423955" y="3447651"/>
              <a:ext cx="148627" cy="154238"/>
            </a:xfrm>
            <a:custGeom>
              <a:avLst/>
              <a:gdLst/>
              <a:ahLst/>
              <a:cxnLst/>
              <a:rect l="l" t="t" r="r" b="b"/>
              <a:pathLst>
                <a:path w="5669" h="5883" extrusionOk="0">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44"/>
            <p:cNvSpPr/>
            <p:nvPr/>
          </p:nvSpPr>
          <p:spPr>
            <a:xfrm>
              <a:off x="5423693" y="3447572"/>
              <a:ext cx="148889" cy="154342"/>
            </a:xfrm>
            <a:custGeom>
              <a:avLst/>
              <a:gdLst/>
              <a:ahLst/>
              <a:cxnLst/>
              <a:rect l="l" t="t" r="r" b="b"/>
              <a:pathLst>
                <a:path w="5679" h="5887" extrusionOk="0">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44"/>
            <p:cNvSpPr/>
            <p:nvPr/>
          </p:nvSpPr>
          <p:spPr>
            <a:xfrm>
              <a:off x="5532574" y="3613162"/>
              <a:ext cx="26" cy="210"/>
            </a:xfrm>
            <a:custGeom>
              <a:avLst/>
              <a:gdLst/>
              <a:ahLst/>
              <a:cxnLst/>
              <a:rect l="l" t="t" r="r" b="b"/>
              <a:pathLst>
                <a:path w="1" h="8" extrusionOk="0">
                  <a:moveTo>
                    <a:pt x="1" y="8"/>
                  </a:moveTo>
                  <a:lnTo>
                    <a:pt x="1" y="8"/>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44"/>
            <p:cNvSpPr/>
            <p:nvPr/>
          </p:nvSpPr>
          <p:spPr>
            <a:xfrm>
              <a:off x="5464016" y="3613162"/>
              <a:ext cx="26" cy="210"/>
            </a:xfrm>
            <a:custGeom>
              <a:avLst/>
              <a:gdLst/>
              <a:ahLst/>
              <a:cxnLst/>
              <a:rect l="l" t="t" r="r" b="b"/>
              <a:pathLst>
                <a:path w="1" h="8" extrusionOk="0">
                  <a:moveTo>
                    <a:pt x="1" y="1"/>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44"/>
            <p:cNvSpPr/>
            <p:nvPr/>
          </p:nvSpPr>
          <p:spPr>
            <a:xfrm>
              <a:off x="5412551" y="3384808"/>
              <a:ext cx="171436" cy="114335"/>
            </a:xfrm>
            <a:custGeom>
              <a:avLst/>
              <a:gdLst/>
              <a:ahLst/>
              <a:cxnLst/>
              <a:rect l="l" t="t" r="r" b="b"/>
              <a:pathLst>
                <a:path w="6539" h="4361" extrusionOk="0">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44"/>
            <p:cNvSpPr/>
            <p:nvPr/>
          </p:nvSpPr>
          <p:spPr>
            <a:xfrm>
              <a:off x="5458903" y="3384808"/>
              <a:ext cx="125084" cy="114335"/>
            </a:xfrm>
            <a:custGeom>
              <a:avLst/>
              <a:gdLst/>
              <a:ahLst/>
              <a:cxnLst/>
              <a:rect l="l" t="t" r="r" b="b"/>
              <a:pathLst>
                <a:path w="4771" h="4361" extrusionOk="0">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44"/>
            <p:cNvSpPr/>
            <p:nvPr/>
          </p:nvSpPr>
          <p:spPr>
            <a:xfrm>
              <a:off x="5395457" y="3487633"/>
              <a:ext cx="28525" cy="45697"/>
            </a:xfrm>
            <a:custGeom>
              <a:avLst/>
              <a:gdLst/>
              <a:ahLst/>
              <a:cxnLst/>
              <a:rect l="l" t="t" r="r" b="b"/>
              <a:pathLst>
                <a:path w="1088" h="1743" extrusionOk="0">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44"/>
            <p:cNvSpPr/>
            <p:nvPr/>
          </p:nvSpPr>
          <p:spPr>
            <a:xfrm>
              <a:off x="5572556" y="3487633"/>
              <a:ext cx="28603" cy="45697"/>
            </a:xfrm>
            <a:custGeom>
              <a:avLst/>
              <a:gdLst/>
              <a:ahLst/>
              <a:cxnLst/>
              <a:rect l="l" t="t" r="r" b="b"/>
              <a:pathLst>
                <a:path w="1091" h="1743" extrusionOk="0">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44"/>
            <p:cNvSpPr/>
            <p:nvPr/>
          </p:nvSpPr>
          <p:spPr>
            <a:xfrm>
              <a:off x="5430798" y="3636417"/>
              <a:ext cx="135046" cy="62607"/>
            </a:xfrm>
            <a:custGeom>
              <a:avLst/>
              <a:gdLst/>
              <a:ahLst/>
              <a:cxnLst/>
              <a:rect l="l" t="t" r="r" b="b"/>
              <a:pathLst>
                <a:path w="5151" h="2388" extrusionOk="0">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44"/>
            <p:cNvSpPr/>
            <p:nvPr/>
          </p:nvSpPr>
          <p:spPr>
            <a:xfrm>
              <a:off x="5473742" y="3550738"/>
              <a:ext cx="49630" cy="16491"/>
            </a:xfrm>
            <a:custGeom>
              <a:avLst/>
              <a:gdLst/>
              <a:ahLst/>
              <a:cxnLst/>
              <a:rect l="l" t="t" r="r" b="b"/>
              <a:pathLst>
                <a:path w="1893" h="629" extrusionOk="0">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44"/>
            <p:cNvSpPr/>
            <p:nvPr/>
          </p:nvSpPr>
          <p:spPr>
            <a:xfrm>
              <a:off x="5458903" y="3510809"/>
              <a:ext cx="10749" cy="16386"/>
            </a:xfrm>
            <a:custGeom>
              <a:avLst/>
              <a:gdLst/>
              <a:ahLst/>
              <a:cxnLst/>
              <a:rect l="l" t="t" r="r" b="b"/>
              <a:pathLst>
                <a:path w="410" h="625" extrusionOk="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44"/>
            <p:cNvSpPr/>
            <p:nvPr/>
          </p:nvSpPr>
          <p:spPr>
            <a:xfrm>
              <a:off x="5527462" y="3510809"/>
              <a:ext cx="10749" cy="16386"/>
            </a:xfrm>
            <a:custGeom>
              <a:avLst/>
              <a:gdLst/>
              <a:ahLst/>
              <a:cxnLst/>
              <a:rect l="l" t="t" r="r" b="b"/>
              <a:pathLst>
                <a:path w="410" h="625" extrusionOk="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44"/>
            <p:cNvSpPr/>
            <p:nvPr/>
          </p:nvSpPr>
          <p:spPr>
            <a:xfrm>
              <a:off x="5451405" y="3493610"/>
              <a:ext cx="25667" cy="10775"/>
            </a:xfrm>
            <a:custGeom>
              <a:avLst/>
              <a:gdLst/>
              <a:ahLst/>
              <a:cxnLst/>
              <a:rect l="l" t="t" r="r" b="b"/>
              <a:pathLst>
                <a:path w="979" h="411" extrusionOk="0">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44"/>
            <p:cNvSpPr/>
            <p:nvPr/>
          </p:nvSpPr>
          <p:spPr>
            <a:xfrm>
              <a:off x="5519964" y="3493610"/>
              <a:ext cx="25641" cy="10775"/>
            </a:xfrm>
            <a:custGeom>
              <a:avLst/>
              <a:gdLst/>
              <a:ahLst/>
              <a:cxnLst/>
              <a:rect l="l" t="t" r="r" b="b"/>
              <a:pathLst>
                <a:path w="978" h="411" extrusionOk="0">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44"/>
            <p:cNvSpPr/>
            <p:nvPr/>
          </p:nvSpPr>
          <p:spPr>
            <a:xfrm>
              <a:off x="5361479" y="3356598"/>
              <a:ext cx="273580" cy="364948"/>
            </a:xfrm>
            <a:custGeom>
              <a:avLst/>
              <a:gdLst/>
              <a:ahLst/>
              <a:cxnLst/>
              <a:rect l="l" t="t" r="r" b="b"/>
              <a:pathLst>
                <a:path w="10435" h="13920" extrusionOk="0">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3" name="Google Shape;14363;p44"/>
          <p:cNvGrpSpPr/>
          <p:nvPr/>
        </p:nvGrpSpPr>
        <p:grpSpPr>
          <a:xfrm>
            <a:off x="6724330" y="3712955"/>
            <a:ext cx="340671" cy="442996"/>
            <a:chOff x="5808042" y="2431225"/>
            <a:chExt cx="280711" cy="365026"/>
          </a:xfrm>
        </p:grpSpPr>
        <p:sp>
          <p:nvSpPr>
            <p:cNvPr id="14364" name="Google Shape;14364;p44"/>
            <p:cNvSpPr/>
            <p:nvPr/>
          </p:nvSpPr>
          <p:spPr>
            <a:xfrm>
              <a:off x="5822671" y="2436521"/>
              <a:ext cx="79963" cy="80068"/>
            </a:xfrm>
            <a:custGeom>
              <a:avLst/>
              <a:gdLst/>
              <a:ahLst/>
              <a:cxnLst/>
              <a:rect l="l" t="t" r="r" b="b"/>
              <a:pathLst>
                <a:path w="3050" h="3054" extrusionOk="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44"/>
            <p:cNvSpPr/>
            <p:nvPr/>
          </p:nvSpPr>
          <p:spPr>
            <a:xfrm>
              <a:off x="5994055" y="2436521"/>
              <a:ext cx="80068" cy="80068"/>
            </a:xfrm>
            <a:custGeom>
              <a:avLst/>
              <a:gdLst/>
              <a:ahLst/>
              <a:cxnLst/>
              <a:rect l="l" t="t" r="r" b="b"/>
              <a:pathLst>
                <a:path w="3054" h="3054" extrusionOk="0">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44"/>
            <p:cNvSpPr/>
            <p:nvPr/>
          </p:nvSpPr>
          <p:spPr>
            <a:xfrm>
              <a:off x="5830720" y="2442105"/>
              <a:ext cx="219755" cy="137327"/>
            </a:xfrm>
            <a:custGeom>
              <a:avLst/>
              <a:gdLst/>
              <a:ahLst/>
              <a:cxnLst/>
              <a:rect l="l" t="t" r="r" b="b"/>
              <a:pathLst>
                <a:path w="8382" h="5238" extrusionOk="0">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44"/>
            <p:cNvSpPr/>
            <p:nvPr/>
          </p:nvSpPr>
          <p:spPr>
            <a:xfrm>
              <a:off x="5816956" y="2647965"/>
              <a:ext cx="262857" cy="142938"/>
            </a:xfrm>
            <a:custGeom>
              <a:avLst/>
              <a:gdLst/>
              <a:ahLst/>
              <a:cxnLst/>
              <a:rect l="l" t="t" r="r" b="b"/>
              <a:pathLst>
                <a:path w="10026" h="5452" extrusionOk="0">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44"/>
            <p:cNvSpPr/>
            <p:nvPr/>
          </p:nvSpPr>
          <p:spPr>
            <a:xfrm>
              <a:off x="5816956" y="2711883"/>
              <a:ext cx="262857" cy="79020"/>
            </a:xfrm>
            <a:custGeom>
              <a:avLst/>
              <a:gdLst/>
              <a:ahLst/>
              <a:cxnLst/>
              <a:rect l="l" t="t" r="r" b="b"/>
              <a:pathLst>
                <a:path w="10026" h="3014" extrusionOk="0">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44"/>
            <p:cNvSpPr/>
            <p:nvPr/>
          </p:nvSpPr>
          <p:spPr>
            <a:xfrm>
              <a:off x="5914091" y="2647965"/>
              <a:ext cx="68585" cy="28630"/>
            </a:xfrm>
            <a:custGeom>
              <a:avLst/>
              <a:gdLst/>
              <a:ahLst/>
              <a:cxnLst/>
              <a:rect l="l" t="t" r="r" b="b"/>
              <a:pathLst>
                <a:path w="2616" h="1092" extrusionOk="0">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44"/>
            <p:cNvSpPr/>
            <p:nvPr/>
          </p:nvSpPr>
          <p:spPr>
            <a:xfrm>
              <a:off x="5851248" y="2481326"/>
              <a:ext cx="194298" cy="178174"/>
            </a:xfrm>
            <a:custGeom>
              <a:avLst/>
              <a:gdLst/>
              <a:ahLst/>
              <a:cxnLst/>
              <a:rect l="l" t="t" r="r" b="b"/>
              <a:pathLst>
                <a:path w="7411" h="6796" extrusionOk="0">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44"/>
            <p:cNvSpPr/>
            <p:nvPr/>
          </p:nvSpPr>
          <p:spPr>
            <a:xfrm>
              <a:off x="5850383" y="2482323"/>
              <a:ext cx="172275" cy="177204"/>
            </a:xfrm>
            <a:custGeom>
              <a:avLst/>
              <a:gdLst/>
              <a:ahLst/>
              <a:cxnLst/>
              <a:rect l="l" t="t" r="r" b="b"/>
              <a:pathLst>
                <a:path w="6571" h="6759" extrusionOk="0">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44"/>
            <p:cNvSpPr/>
            <p:nvPr/>
          </p:nvSpPr>
          <p:spPr>
            <a:xfrm>
              <a:off x="5883050" y="2442315"/>
              <a:ext cx="162391" cy="97162"/>
            </a:xfrm>
            <a:custGeom>
              <a:avLst/>
              <a:gdLst/>
              <a:ahLst/>
              <a:cxnLst/>
              <a:rect l="l" t="t" r="r" b="b"/>
              <a:pathLst>
                <a:path w="6194" h="3706" extrusionOk="0">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44"/>
            <p:cNvSpPr/>
            <p:nvPr/>
          </p:nvSpPr>
          <p:spPr>
            <a:xfrm>
              <a:off x="5847342" y="2711883"/>
              <a:ext cx="201901" cy="56132"/>
            </a:xfrm>
            <a:custGeom>
              <a:avLst/>
              <a:gdLst/>
              <a:ahLst/>
              <a:cxnLst/>
              <a:rect l="l" t="t" r="r" b="b"/>
              <a:pathLst>
                <a:path w="7701" h="2141" extrusionOk="0">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44"/>
            <p:cNvSpPr/>
            <p:nvPr/>
          </p:nvSpPr>
          <p:spPr>
            <a:xfrm>
              <a:off x="5816956" y="2705617"/>
              <a:ext cx="85784" cy="85181"/>
            </a:xfrm>
            <a:custGeom>
              <a:avLst/>
              <a:gdLst/>
              <a:ahLst/>
              <a:cxnLst/>
              <a:rect l="l" t="t" r="r" b="b"/>
              <a:pathLst>
                <a:path w="3272" h="3249" extrusionOk="0">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44"/>
            <p:cNvSpPr/>
            <p:nvPr/>
          </p:nvSpPr>
          <p:spPr>
            <a:xfrm>
              <a:off x="5994055" y="2705617"/>
              <a:ext cx="85757" cy="85181"/>
            </a:xfrm>
            <a:custGeom>
              <a:avLst/>
              <a:gdLst/>
              <a:ahLst/>
              <a:cxnLst/>
              <a:rect l="l" t="t" r="r" b="b"/>
              <a:pathLst>
                <a:path w="3271" h="3249" extrusionOk="0">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44"/>
            <p:cNvSpPr/>
            <p:nvPr/>
          </p:nvSpPr>
          <p:spPr>
            <a:xfrm>
              <a:off x="5808042" y="2431225"/>
              <a:ext cx="280711" cy="365026"/>
            </a:xfrm>
            <a:custGeom>
              <a:avLst/>
              <a:gdLst/>
              <a:ahLst/>
              <a:cxnLst/>
              <a:rect l="l" t="t" r="r" b="b"/>
              <a:pathLst>
                <a:path w="10707" h="13923" extrusionOk="0">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44"/>
            <p:cNvSpPr/>
            <p:nvPr/>
          </p:nvSpPr>
          <p:spPr>
            <a:xfrm>
              <a:off x="5923530" y="2608245"/>
              <a:ext cx="49630" cy="16596"/>
            </a:xfrm>
            <a:custGeom>
              <a:avLst/>
              <a:gdLst/>
              <a:ahLst/>
              <a:cxnLst/>
              <a:rect l="l" t="t" r="r" b="b"/>
              <a:pathLst>
                <a:path w="1893" h="633" extrusionOk="0">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44"/>
            <p:cNvSpPr/>
            <p:nvPr/>
          </p:nvSpPr>
          <p:spPr>
            <a:xfrm>
              <a:off x="5988733" y="2768382"/>
              <a:ext cx="10749" cy="27869"/>
            </a:xfrm>
            <a:custGeom>
              <a:avLst/>
              <a:gdLst/>
              <a:ahLst/>
              <a:cxnLst/>
              <a:rect l="l" t="t" r="r" b="b"/>
              <a:pathLst>
                <a:path w="410" h="1063" extrusionOk="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44"/>
            <p:cNvSpPr/>
            <p:nvPr/>
          </p:nvSpPr>
          <p:spPr>
            <a:xfrm>
              <a:off x="5908796" y="2562601"/>
              <a:ext cx="10644" cy="16386"/>
            </a:xfrm>
            <a:custGeom>
              <a:avLst/>
              <a:gdLst/>
              <a:ahLst/>
              <a:cxnLst/>
              <a:rect l="l" t="t" r="r" b="b"/>
              <a:pathLst>
                <a:path w="406" h="625" extrusionOk="0">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44"/>
            <p:cNvSpPr/>
            <p:nvPr/>
          </p:nvSpPr>
          <p:spPr>
            <a:xfrm>
              <a:off x="5977328" y="2562679"/>
              <a:ext cx="10671" cy="16386"/>
            </a:xfrm>
            <a:custGeom>
              <a:avLst/>
              <a:gdLst/>
              <a:ahLst/>
              <a:cxnLst/>
              <a:rect l="l" t="t" r="r" b="b"/>
              <a:pathLst>
                <a:path w="407" h="625" extrusionOk="0">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44"/>
            <p:cNvSpPr/>
            <p:nvPr/>
          </p:nvSpPr>
          <p:spPr>
            <a:xfrm>
              <a:off x="5901166" y="2545428"/>
              <a:ext cx="20187" cy="10854"/>
            </a:xfrm>
            <a:custGeom>
              <a:avLst/>
              <a:gdLst/>
              <a:ahLst/>
              <a:cxnLst/>
              <a:rect l="l" t="t" r="r" b="b"/>
              <a:pathLst>
                <a:path w="770" h="414" extrusionOk="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44"/>
            <p:cNvSpPr/>
            <p:nvPr/>
          </p:nvSpPr>
          <p:spPr>
            <a:xfrm>
              <a:off x="5975440" y="2545428"/>
              <a:ext cx="20083" cy="10854"/>
            </a:xfrm>
            <a:custGeom>
              <a:avLst/>
              <a:gdLst/>
              <a:ahLst/>
              <a:cxnLst/>
              <a:rect l="l" t="t" r="r" b="b"/>
              <a:pathLst>
                <a:path w="766" h="414" extrusionOk="0">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3" name="Google Shape;14383;p44"/>
          <p:cNvGrpSpPr/>
          <p:nvPr/>
        </p:nvGrpSpPr>
        <p:grpSpPr>
          <a:xfrm>
            <a:off x="7813986" y="3712955"/>
            <a:ext cx="345952" cy="442996"/>
            <a:chOff x="6705912" y="2431225"/>
            <a:chExt cx="285063" cy="365026"/>
          </a:xfrm>
        </p:grpSpPr>
        <p:sp>
          <p:nvSpPr>
            <p:cNvPr id="14384" name="Google Shape;14384;p44"/>
            <p:cNvSpPr/>
            <p:nvPr/>
          </p:nvSpPr>
          <p:spPr>
            <a:xfrm>
              <a:off x="6711313" y="2625182"/>
              <a:ext cx="274340" cy="165721"/>
            </a:xfrm>
            <a:custGeom>
              <a:avLst/>
              <a:gdLst/>
              <a:ahLst/>
              <a:cxnLst/>
              <a:rect l="l" t="t" r="r" b="b"/>
              <a:pathLst>
                <a:path w="10464" h="6321" extrusionOk="0">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44"/>
            <p:cNvSpPr/>
            <p:nvPr/>
          </p:nvSpPr>
          <p:spPr>
            <a:xfrm>
              <a:off x="6711418" y="2668755"/>
              <a:ext cx="274235" cy="122147"/>
            </a:xfrm>
            <a:custGeom>
              <a:avLst/>
              <a:gdLst/>
              <a:ahLst/>
              <a:cxnLst/>
              <a:rect l="l" t="t" r="r" b="b"/>
              <a:pathLst>
                <a:path w="10460" h="4659" extrusionOk="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44"/>
            <p:cNvSpPr/>
            <p:nvPr/>
          </p:nvSpPr>
          <p:spPr>
            <a:xfrm>
              <a:off x="6779977" y="2673527"/>
              <a:ext cx="137144" cy="117376"/>
            </a:xfrm>
            <a:custGeom>
              <a:avLst/>
              <a:gdLst/>
              <a:ahLst/>
              <a:cxnLst/>
              <a:rect l="l" t="t" r="r" b="b"/>
              <a:pathLst>
                <a:path w="5231" h="4477" extrusionOk="0">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44"/>
            <p:cNvSpPr/>
            <p:nvPr/>
          </p:nvSpPr>
          <p:spPr>
            <a:xfrm>
              <a:off x="6784434" y="2673527"/>
              <a:ext cx="128780" cy="49630"/>
            </a:xfrm>
            <a:custGeom>
              <a:avLst/>
              <a:gdLst/>
              <a:ahLst/>
              <a:cxnLst/>
              <a:rect l="l" t="t" r="r" b="b"/>
              <a:pathLst>
                <a:path w="4912" h="1893" extrusionOk="0">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44"/>
            <p:cNvSpPr/>
            <p:nvPr/>
          </p:nvSpPr>
          <p:spPr>
            <a:xfrm>
              <a:off x="6831442" y="2710834"/>
              <a:ext cx="34292" cy="80068"/>
            </a:xfrm>
            <a:custGeom>
              <a:avLst/>
              <a:gdLst/>
              <a:ahLst/>
              <a:cxnLst/>
              <a:rect l="l" t="t" r="r" b="b"/>
              <a:pathLst>
                <a:path w="1308" h="3054" extrusionOk="0">
                  <a:moveTo>
                    <a:pt x="337" y="0"/>
                  </a:moveTo>
                  <a:lnTo>
                    <a:pt x="0" y="3054"/>
                  </a:lnTo>
                  <a:lnTo>
                    <a:pt x="1308" y="3054"/>
                  </a:lnTo>
                  <a:lnTo>
                    <a:pt x="96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44"/>
            <p:cNvSpPr/>
            <p:nvPr/>
          </p:nvSpPr>
          <p:spPr>
            <a:xfrm>
              <a:off x="6825648" y="2682257"/>
              <a:ext cx="45776" cy="34292"/>
            </a:xfrm>
            <a:custGeom>
              <a:avLst/>
              <a:gdLst/>
              <a:ahLst/>
              <a:cxnLst/>
              <a:rect l="l" t="t" r="r" b="b"/>
              <a:pathLst>
                <a:path w="1746" h="1308" extrusionOk="0">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44"/>
            <p:cNvSpPr/>
            <p:nvPr/>
          </p:nvSpPr>
          <p:spPr>
            <a:xfrm>
              <a:off x="6808554" y="2625182"/>
              <a:ext cx="79963" cy="28551"/>
            </a:xfrm>
            <a:custGeom>
              <a:avLst/>
              <a:gdLst/>
              <a:ahLst/>
              <a:cxnLst/>
              <a:rect l="l" t="t" r="r" b="b"/>
              <a:pathLst>
                <a:path w="3050" h="1089" extrusionOk="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44"/>
            <p:cNvSpPr/>
            <p:nvPr/>
          </p:nvSpPr>
          <p:spPr>
            <a:xfrm>
              <a:off x="6728879" y="2465203"/>
              <a:ext cx="62503" cy="142833"/>
            </a:xfrm>
            <a:custGeom>
              <a:avLst/>
              <a:gdLst/>
              <a:ahLst/>
              <a:cxnLst/>
              <a:rect l="l" t="t" r="r" b="b"/>
              <a:pathLst>
                <a:path w="2384" h="5448" extrusionOk="0">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44"/>
            <p:cNvSpPr/>
            <p:nvPr/>
          </p:nvSpPr>
          <p:spPr>
            <a:xfrm>
              <a:off x="6905690" y="2465203"/>
              <a:ext cx="62503" cy="142833"/>
            </a:xfrm>
            <a:custGeom>
              <a:avLst/>
              <a:gdLst/>
              <a:ahLst/>
              <a:cxnLst/>
              <a:rect l="l" t="t" r="r" b="b"/>
              <a:pathLst>
                <a:path w="2384" h="5448" extrusionOk="0">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44"/>
            <p:cNvSpPr/>
            <p:nvPr/>
          </p:nvSpPr>
          <p:spPr>
            <a:xfrm>
              <a:off x="6750246" y="2436573"/>
              <a:ext cx="196579" cy="200118"/>
            </a:xfrm>
            <a:custGeom>
              <a:avLst/>
              <a:gdLst/>
              <a:ahLst/>
              <a:cxnLst/>
              <a:rect l="l" t="t" r="r" b="b"/>
              <a:pathLst>
                <a:path w="7498" h="7633" extrusionOk="0">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44"/>
            <p:cNvSpPr/>
            <p:nvPr/>
          </p:nvSpPr>
          <p:spPr>
            <a:xfrm>
              <a:off x="6797071" y="2533735"/>
              <a:ext cx="40087" cy="14184"/>
            </a:xfrm>
            <a:custGeom>
              <a:avLst/>
              <a:gdLst/>
              <a:ahLst/>
              <a:cxnLst/>
              <a:rect l="l" t="t" r="r" b="b"/>
              <a:pathLst>
                <a:path w="1529" h="541" extrusionOk="0">
                  <a:moveTo>
                    <a:pt x="0" y="1"/>
                  </a:moveTo>
                  <a:lnTo>
                    <a:pt x="0" y="541"/>
                  </a:lnTo>
                  <a:lnTo>
                    <a:pt x="1529" y="541"/>
                  </a:lnTo>
                  <a:lnTo>
                    <a:pt x="152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44"/>
            <p:cNvSpPr/>
            <p:nvPr/>
          </p:nvSpPr>
          <p:spPr>
            <a:xfrm>
              <a:off x="6859914" y="2533735"/>
              <a:ext cx="40113" cy="14184"/>
            </a:xfrm>
            <a:custGeom>
              <a:avLst/>
              <a:gdLst/>
              <a:ahLst/>
              <a:cxnLst/>
              <a:rect l="l" t="t" r="r" b="b"/>
              <a:pathLst>
                <a:path w="1530" h="541" extrusionOk="0">
                  <a:moveTo>
                    <a:pt x="1" y="1"/>
                  </a:moveTo>
                  <a:lnTo>
                    <a:pt x="1" y="541"/>
                  </a:lnTo>
                  <a:lnTo>
                    <a:pt x="1529" y="541"/>
                  </a:lnTo>
                  <a:lnTo>
                    <a:pt x="152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44"/>
            <p:cNvSpPr/>
            <p:nvPr/>
          </p:nvSpPr>
          <p:spPr>
            <a:xfrm>
              <a:off x="6789651" y="2657954"/>
              <a:ext cx="58911" cy="50285"/>
            </a:xfrm>
            <a:custGeom>
              <a:avLst/>
              <a:gdLst/>
              <a:ahLst/>
              <a:cxnLst/>
              <a:rect l="l" t="t" r="r" b="b"/>
              <a:pathLst>
                <a:path w="2247" h="1918" extrusionOk="0">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44"/>
            <p:cNvSpPr/>
            <p:nvPr/>
          </p:nvSpPr>
          <p:spPr>
            <a:xfrm>
              <a:off x="6848536" y="2657954"/>
              <a:ext cx="58885" cy="50233"/>
            </a:xfrm>
            <a:custGeom>
              <a:avLst/>
              <a:gdLst/>
              <a:ahLst/>
              <a:cxnLst/>
              <a:rect l="l" t="t" r="r" b="b"/>
              <a:pathLst>
                <a:path w="2246" h="1916" extrusionOk="0">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44"/>
            <p:cNvSpPr/>
            <p:nvPr/>
          </p:nvSpPr>
          <p:spPr>
            <a:xfrm>
              <a:off x="6740467" y="2642276"/>
              <a:ext cx="68113" cy="148627"/>
            </a:xfrm>
            <a:custGeom>
              <a:avLst/>
              <a:gdLst/>
              <a:ahLst/>
              <a:cxnLst/>
              <a:rect l="l" t="t" r="r" b="b"/>
              <a:pathLst>
                <a:path w="2598" h="5669" extrusionOk="0">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44"/>
            <p:cNvSpPr/>
            <p:nvPr/>
          </p:nvSpPr>
          <p:spPr>
            <a:xfrm>
              <a:off x="6888491" y="2642276"/>
              <a:ext cx="68113" cy="148627"/>
            </a:xfrm>
            <a:custGeom>
              <a:avLst/>
              <a:gdLst/>
              <a:ahLst/>
              <a:cxnLst/>
              <a:rect l="l" t="t" r="r" b="b"/>
              <a:pathLst>
                <a:path w="2598" h="5669" extrusionOk="0">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44"/>
            <p:cNvSpPr/>
            <p:nvPr/>
          </p:nvSpPr>
          <p:spPr>
            <a:xfrm>
              <a:off x="6751400" y="2436599"/>
              <a:ext cx="111687" cy="199987"/>
            </a:xfrm>
            <a:custGeom>
              <a:avLst/>
              <a:gdLst/>
              <a:ahLst/>
              <a:cxnLst/>
              <a:rect l="l" t="t" r="r" b="b"/>
              <a:pathLst>
                <a:path w="4260" h="7628" extrusionOk="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44"/>
            <p:cNvSpPr/>
            <p:nvPr/>
          </p:nvSpPr>
          <p:spPr>
            <a:xfrm>
              <a:off x="6831442" y="2613698"/>
              <a:ext cx="34292" cy="34292"/>
            </a:xfrm>
            <a:custGeom>
              <a:avLst/>
              <a:gdLst/>
              <a:ahLst/>
              <a:cxnLst/>
              <a:rect l="l" t="t" r="r" b="b"/>
              <a:pathLst>
                <a:path w="1308" h="1308" extrusionOk="0">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44"/>
            <p:cNvSpPr/>
            <p:nvPr/>
          </p:nvSpPr>
          <p:spPr>
            <a:xfrm>
              <a:off x="6774655" y="2734089"/>
              <a:ext cx="10749" cy="62162"/>
            </a:xfrm>
            <a:custGeom>
              <a:avLst/>
              <a:gdLst/>
              <a:ahLst/>
              <a:cxnLst/>
              <a:rect l="l" t="t" r="r" b="b"/>
              <a:pathLst>
                <a:path w="410" h="2371" extrusionOk="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44"/>
            <p:cNvSpPr/>
            <p:nvPr/>
          </p:nvSpPr>
          <p:spPr>
            <a:xfrm>
              <a:off x="6911772" y="2734089"/>
              <a:ext cx="10749" cy="62162"/>
            </a:xfrm>
            <a:custGeom>
              <a:avLst/>
              <a:gdLst/>
              <a:ahLst/>
              <a:cxnLst/>
              <a:rect l="l" t="t" r="r" b="b"/>
              <a:pathLst>
                <a:path w="410" h="2371" extrusionOk="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44"/>
            <p:cNvSpPr/>
            <p:nvPr/>
          </p:nvSpPr>
          <p:spPr>
            <a:xfrm>
              <a:off x="6705912" y="2431225"/>
              <a:ext cx="285063" cy="365026"/>
            </a:xfrm>
            <a:custGeom>
              <a:avLst/>
              <a:gdLst/>
              <a:ahLst/>
              <a:cxnLst/>
              <a:rect l="l" t="t" r="r" b="b"/>
              <a:pathLst>
                <a:path w="10873" h="13923" extrusionOk="0">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44"/>
            <p:cNvSpPr/>
            <p:nvPr/>
          </p:nvSpPr>
          <p:spPr>
            <a:xfrm>
              <a:off x="6823681" y="2579721"/>
              <a:ext cx="49708" cy="16517"/>
            </a:xfrm>
            <a:custGeom>
              <a:avLst/>
              <a:gdLst/>
              <a:ahLst/>
              <a:cxnLst/>
              <a:rect l="l" t="t" r="r" b="b"/>
              <a:pathLst>
                <a:path w="1896" h="630" extrusionOk="0">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44"/>
            <p:cNvSpPr/>
            <p:nvPr/>
          </p:nvSpPr>
          <p:spPr>
            <a:xfrm>
              <a:off x="6801423" y="2511240"/>
              <a:ext cx="31356" cy="10671"/>
            </a:xfrm>
            <a:custGeom>
              <a:avLst/>
              <a:gdLst/>
              <a:ahLst/>
              <a:cxnLst/>
              <a:rect l="l" t="t" r="r" b="b"/>
              <a:pathLst>
                <a:path w="1196" h="407" extrusionOk="0">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44"/>
            <p:cNvSpPr/>
            <p:nvPr/>
          </p:nvSpPr>
          <p:spPr>
            <a:xfrm>
              <a:off x="6864292" y="2511240"/>
              <a:ext cx="31356" cy="10671"/>
            </a:xfrm>
            <a:custGeom>
              <a:avLst/>
              <a:gdLst/>
              <a:ahLst/>
              <a:cxnLst/>
              <a:rect l="l" t="t" r="r" b="b"/>
              <a:pathLst>
                <a:path w="1196" h="407" extrusionOk="0">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8" name="Google Shape;14408;p44"/>
          <p:cNvGrpSpPr/>
          <p:nvPr/>
        </p:nvGrpSpPr>
        <p:grpSpPr>
          <a:xfrm>
            <a:off x="6728689" y="4836115"/>
            <a:ext cx="331921" cy="442900"/>
            <a:chOff x="5811634" y="3356702"/>
            <a:chExt cx="273501" cy="364948"/>
          </a:xfrm>
        </p:grpSpPr>
        <p:sp>
          <p:nvSpPr>
            <p:cNvPr id="14409" name="Google Shape;14409;p44"/>
            <p:cNvSpPr/>
            <p:nvPr/>
          </p:nvSpPr>
          <p:spPr>
            <a:xfrm>
              <a:off x="5860083" y="3544734"/>
              <a:ext cx="60589" cy="57259"/>
            </a:xfrm>
            <a:custGeom>
              <a:avLst/>
              <a:gdLst/>
              <a:ahLst/>
              <a:cxnLst/>
              <a:rect l="l" t="t" r="r" b="b"/>
              <a:pathLst>
                <a:path w="2311" h="2184" extrusionOk="0">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44"/>
            <p:cNvSpPr/>
            <p:nvPr/>
          </p:nvSpPr>
          <p:spPr>
            <a:xfrm>
              <a:off x="5976096" y="3544734"/>
              <a:ext cx="60615" cy="57259"/>
            </a:xfrm>
            <a:custGeom>
              <a:avLst/>
              <a:gdLst/>
              <a:ahLst/>
              <a:cxnLst/>
              <a:rect l="l" t="t" r="r" b="b"/>
              <a:pathLst>
                <a:path w="2312" h="2184" extrusionOk="0">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44"/>
            <p:cNvSpPr/>
            <p:nvPr/>
          </p:nvSpPr>
          <p:spPr>
            <a:xfrm>
              <a:off x="5816956" y="3579079"/>
              <a:ext cx="262857" cy="137144"/>
            </a:xfrm>
            <a:custGeom>
              <a:avLst/>
              <a:gdLst/>
              <a:ahLst/>
              <a:cxnLst/>
              <a:rect l="l" t="t" r="r" b="b"/>
              <a:pathLst>
                <a:path w="10026" h="5231" extrusionOk="0">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44"/>
            <p:cNvSpPr/>
            <p:nvPr/>
          </p:nvSpPr>
          <p:spPr>
            <a:xfrm>
              <a:off x="5816956" y="3618196"/>
              <a:ext cx="262857" cy="98027"/>
            </a:xfrm>
            <a:custGeom>
              <a:avLst/>
              <a:gdLst/>
              <a:ahLst/>
              <a:cxnLst/>
              <a:rect l="l" t="t" r="r" b="b"/>
              <a:pathLst>
                <a:path w="10026" h="3739" extrusionOk="0">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44"/>
            <p:cNvSpPr/>
            <p:nvPr/>
          </p:nvSpPr>
          <p:spPr>
            <a:xfrm>
              <a:off x="5851248" y="3481943"/>
              <a:ext cx="194298" cy="120050"/>
            </a:xfrm>
            <a:custGeom>
              <a:avLst/>
              <a:gdLst/>
              <a:ahLst/>
              <a:cxnLst/>
              <a:rect l="l" t="t" r="r" b="b"/>
              <a:pathLst>
                <a:path w="7411" h="4579" extrusionOk="0">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44"/>
            <p:cNvSpPr/>
            <p:nvPr/>
          </p:nvSpPr>
          <p:spPr>
            <a:xfrm>
              <a:off x="5850383" y="3481943"/>
              <a:ext cx="149492" cy="120076"/>
            </a:xfrm>
            <a:custGeom>
              <a:avLst/>
              <a:gdLst/>
              <a:ahLst/>
              <a:cxnLst/>
              <a:rect l="l" t="t" r="r" b="b"/>
              <a:pathLst>
                <a:path w="5702" h="4580" extrusionOk="0">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44"/>
            <p:cNvSpPr/>
            <p:nvPr/>
          </p:nvSpPr>
          <p:spPr>
            <a:xfrm>
              <a:off x="5862627" y="3481943"/>
              <a:ext cx="22914" cy="25746"/>
            </a:xfrm>
            <a:custGeom>
              <a:avLst/>
              <a:gdLst/>
              <a:ahLst/>
              <a:cxnLst/>
              <a:rect l="l" t="t" r="r" b="b"/>
              <a:pathLst>
                <a:path w="874" h="982" extrusionOk="0">
                  <a:moveTo>
                    <a:pt x="1" y="0"/>
                  </a:moveTo>
                  <a:lnTo>
                    <a:pt x="1" y="982"/>
                  </a:lnTo>
                  <a:lnTo>
                    <a:pt x="301" y="942"/>
                  </a:lnTo>
                  <a:cubicBezTo>
                    <a:pt x="627" y="902"/>
                    <a:pt x="874" y="623"/>
                    <a:pt x="874" y="294"/>
                  </a:cubicBezTo>
                  <a:lnTo>
                    <a:pt x="87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44"/>
            <p:cNvSpPr/>
            <p:nvPr/>
          </p:nvSpPr>
          <p:spPr>
            <a:xfrm>
              <a:off x="6011227" y="3481943"/>
              <a:ext cx="22914" cy="25746"/>
            </a:xfrm>
            <a:custGeom>
              <a:avLst/>
              <a:gdLst/>
              <a:ahLst/>
              <a:cxnLst/>
              <a:rect l="l" t="t" r="r" b="b"/>
              <a:pathLst>
                <a:path w="874" h="982" extrusionOk="0">
                  <a:moveTo>
                    <a:pt x="1" y="0"/>
                  </a:moveTo>
                  <a:lnTo>
                    <a:pt x="1" y="294"/>
                  </a:lnTo>
                  <a:cubicBezTo>
                    <a:pt x="1" y="623"/>
                    <a:pt x="247" y="902"/>
                    <a:pt x="573" y="942"/>
                  </a:cubicBezTo>
                  <a:lnTo>
                    <a:pt x="874" y="982"/>
                  </a:lnTo>
                  <a:lnTo>
                    <a:pt x="87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44"/>
            <p:cNvSpPr/>
            <p:nvPr/>
          </p:nvSpPr>
          <p:spPr>
            <a:xfrm>
              <a:off x="5843357" y="3361920"/>
              <a:ext cx="207983" cy="120050"/>
            </a:xfrm>
            <a:custGeom>
              <a:avLst/>
              <a:gdLst/>
              <a:ahLst/>
              <a:cxnLst/>
              <a:rect l="l" t="t" r="r" b="b"/>
              <a:pathLst>
                <a:path w="7933" h="4579" extrusionOk="0">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44"/>
            <p:cNvSpPr/>
            <p:nvPr/>
          </p:nvSpPr>
          <p:spPr>
            <a:xfrm>
              <a:off x="5862627" y="3436168"/>
              <a:ext cx="22914" cy="45802"/>
            </a:xfrm>
            <a:custGeom>
              <a:avLst/>
              <a:gdLst/>
              <a:ahLst/>
              <a:cxnLst/>
              <a:rect l="l" t="t" r="r" b="b"/>
              <a:pathLst>
                <a:path w="874" h="1747" extrusionOk="0">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44"/>
            <p:cNvSpPr/>
            <p:nvPr/>
          </p:nvSpPr>
          <p:spPr>
            <a:xfrm>
              <a:off x="5887428" y="3618196"/>
              <a:ext cx="121938" cy="40847"/>
            </a:xfrm>
            <a:custGeom>
              <a:avLst/>
              <a:gdLst/>
              <a:ahLst/>
              <a:cxnLst/>
              <a:rect l="l" t="t" r="r" b="b"/>
              <a:pathLst>
                <a:path w="4651" h="1558" extrusionOk="0">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44"/>
            <p:cNvSpPr/>
            <p:nvPr/>
          </p:nvSpPr>
          <p:spPr>
            <a:xfrm>
              <a:off x="5923556" y="3550738"/>
              <a:ext cx="49604" cy="16596"/>
            </a:xfrm>
            <a:custGeom>
              <a:avLst/>
              <a:gdLst/>
              <a:ahLst/>
              <a:cxnLst/>
              <a:rect l="l" t="t" r="r" b="b"/>
              <a:pathLst>
                <a:path w="1892" h="633" extrusionOk="0">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44"/>
            <p:cNvSpPr/>
            <p:nvPr/>
          </p:nvSpPr>
          <p:spPr>
            <a:xfrm>
              <a:off x="5908796" y="3505172"/>
              <a:ext cx="10644" cy="16386"/>
            </a:xfrm>
            <a:custGeom>
              <a:avLst/>
              <a:gdLst/>
              <a:ahLst/>
              <a:cxnLst/>
              <a:rect l="l" t="t" r="r" b="b"/>
              <a:pathLst>
                <a:path w="406" h="625" extrusionOk="0">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44"/>
            <p:cNvSpPr/>
            <p:nvPr/>
          </p:nvSpPr>
          <p:spPr>
            <a:xfrm>
              <a:off x="5977328" y="3505172"/>
              <a:ext cx="10671" cy="16386"/>
            </a:xfrm>
            <a:custGeom>
              <a:avLst/>
              <a:gdLst/>
              <a:ahLst/>
              <a:cxnLst/>
              <a:rect l="l" t="t" r="r" b="b"/>
              <a:pathLst>
                <a:path w="407" h="625" extrusionOk="0">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44"/>
            <p:cNvSpPr/>
            <p:nvPr/>
          </p:nvSpPr>
          <p:spPr>
            <a:xfrm>
              <a:off x="5811634" y="3356702"/>
              <a:ext cx="273501" cy="364948"/>
            </a:xfrm>
            <a:custGeom>
              <a:avLst/>
              <a:gdLst/>
              <a:ahLst/>
              <a:cxnLst/>
              <a:rect l="l" t="t" r="r" b="b"/>
              <a:pathLst>
                <a:path w="10432" h="13920" extrusionOk="0">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4" name="Google Shape;14424;p44"/>
          <p:cNvGrpSpPr/>
          <p:nvPr/>
        </p:nvGrpSpPr>
        <p:grpSpPr>
          <a:xfrm>
            <a:off x="5629361" y="4275553"/>
            <a:ext cx="345730" cy="443091"/>
            <a:chOff x="4905793" y="2894802"/>
            <a:chExt cx="284879" cy="365105"/>
          </a:xfrm>
        </p:grpSpPr>
        <p:sp>
          <p:nvSpPr>
            <p:cNvPr id="14425" name="Google Shape;14425;p44"/>
            <p:cNvSpPr/>
            <p:nvPr/>
          </p:nvSpPr>
          <p:spPr>
            <a:xfrm>
              <a:off x="4911115" y="3100243"/>
              <a:ext cx="274261" cy="154211"/>
            </a:xfrm>
            <a:custGeom>
              <a:avLst/>
              <a:gdLst/>
              <a:ahLst/>
              <a:cxnLst/>
              <a:rect l="l" t="t" r="r" b="b"/>
              <a:pathLst>
                <a:path w="10461" h="5882" extrusionOk="0">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44"/>
            <p:cNvSpPr/>
            <p:nvPr/>
          </p:nvSpPr>
          <p:spPr>
            <a:xfrm>
              <a:off x="4911115" y="3142584"/>
              <a:ext cx="274340" cy="111870"/>
            </a:xfrm>
            <a:custGeom>
              <a:avLst/>
              <a:gdLst/>
              <a:ahLst/>
              <a:cxnLst/>
              <a:rect l="l" t="t" r="r" b="b"/>
              <a:pathLst>
                <a:path w="10464" h="4267" extrusionOk="0">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44"/>
            <p:cNvSpPr/>
            <p:nvPr/>
          </p:nvSpPr>
          <p:spPr>
            <a:xfrm>
              <a:off x="4970261" y="3142584"/>
              <a:ext cx="155758" cy="49839"/>
            </a:xfrm>
            <a:custGeom>
              <a:avLst/>
              <a:gdLst/>
              <a:ahLst/>
              <a:cxnLst/>
              <a:rect l="l" t="t" r="r" b="b"/>
              <a:pathLst>
                <a:path w="5941" h="1901" extrusionOk="0">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44"/>
            <p:cNvSpPr/>
            <p:nvPr/>
          </p:nvSpPr>
          <p:spPr>
            <a:xfrm>
              <a:off x="5008146" y="3100243"/>
              <a:ext cx="80094" cy="28551"/>
            </a:xfrm>
            <a:custGeom>
              <a:avLst/>
              <a:gdLst/>
              <a:ahLst/>
              <a:cxnLst/>
              <a:rect l="l" t="t" r="r" b="b"/>
              <a:pathLst>
                <a:path w="3055" h="1089" extrusionOk="0">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44"/>
            <p:cNvSpPr/>
            <p:nvPr/>
          </p:nvSpPr>
          <p:spPr>
            <a:xfrm>
              <a:off x="4951096" y="2951537"/>
              <a:ext cx="194298" cy="160215"/>
            </a:xfrm>
            <a:custGeom>
              <a:avLst/>
              <a:gdLst/>
              <a:ahLst/>
              <a:cxnLst/>
              <a:rect l="l" t="t" r="r" b="b"/>
              <a:pathLst>
                <a:path w="7411" h="6111" extrusionOk="0">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44"/>
            <p:cNvSpPr/>
            <p:nvPr/>
          </p:nvSpPr>
          <p:spPr>
            <a:xfrm>
              <a:off x="4951096" y="2951642"/>
              <a:ext cx="148522" cy="160110"/>
            </a:xfrm>
            <a:custGeom>
              <a:avLst/>
              <a:gdLst/>
              <a:ahLst/>
              <a:cxnLst/>
              <a:rect l="l" t="t" r="r" b="b"/>
              <a:pathLst>
                <a:path w="5665" h="6107" extrusionOk="0">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44"/>
            <p:cNvSpPr/>
            <p:nvPr/>
          </p:nvSpPr>
          <p:spPr>
            <a:xfrm>
              <a:off x="4986123" y="3125228"/>
              <a:ext cx="62135" cy="50023"/>
            </a:xfrm>
            <a:custGeom>
              <a:avLst/>
              <a:gdLst/>
              <a:ahLst/>
              <a:cxnLst/>
              <a:rect l="l" t="t" r="r" b="b"/>
              <a:pathLst>
                <a:path w="2370" h="1908" extrusionOk="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44"/>
            <p:cNvSpPr/>
            <p:nvPr/>
          </p:nvSpPr>
          <p:spPr>
            <a:xfrm>
              <a:off x="5048232" y="3125228"/>
              <a:ext cx="62109" cy="50023"/>
            </a:xfrm>
            <a:custGeom>
              <a:avLst/>
              <a:gdLst/>
              <a:ahLst/>
              <a:cxnLst/>
              <a:rect l="l" t="t" r="r" b="b"/>
              <a:pathLst>
                <a:path w="2369" h="1908" extrusionOk="0">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44"/>
            <p:cNvSpPr/>
            <p:nvPr/>
          </p:nvSpPr>
          <p:spPr>
            <a:xfrm>
              <a:off x="5022487" y="3052081"/>
              <a:ext cx="51413" cy="22914"/>
            </a:xfrm>
            <a:custGeom>
              <a:avLst/>
              <a:gdLst/>
              <a:ahLst/>
              <a:cxnLst/>
              <a:rect l="l" t="t" r="r" b="b"/>
              <a:pathLst>
                <a:path w="1961" h="874" extrusionOk="0">
                  <a:moveTo>
                    <a:pt x="1" y="1"/>
                  </a:moveTo>
                  <a:cubicBezTo>
                    <a:pt x="1" y="483"/>
                    <a:pt x="439" y="874"/>
                    <a:pt x="982" y="874"/>
                  </a:cubicBezTo>
                  <a:cubicBezTo>
                    <a:pt x="1522" y="874"/>
                    <a:pt x="1960" y="483"/>
                    <a:pt x="19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44"/>
            <p:cNvSpPr/>
            <p:nvPr/>
          </p:nvSpPr>
          <p:spPr>
            <a:xfrm>
              <a:off x="4953273" y="2945927"/>
              <a:ext cx="189841" cy="71443"/>
            </a:xfrm>
            <a:custGeom>
              <a:avLst/>
              <a:gdLst/>
              <a:ahLst/>
              <a:cxnLst/>
              <a:rect l="l" t="t" r="r" b="b"/>
              <a:pathLst>
                <a:path w="7241" h="2725" extrusionOk="0">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44"/>
            <p:cNvSpPr/>
            <p:nvPr/>
          </p:nvSpPr>
          <p:spPr>
            <a:xfrm>
              <a:off x="4945302" y="3203068"/>
              <a:ext cx="17199" cy="51386"/>
            </a:xfrm>
            <a:custGeom>
              <a:avLst/>
              <a:gdLst/>
              <a:ahLst/>
              <a:cxnLst/>
              <a:rect l="l" t="t" r="r" b="b"/>
              <a:pathLst>
                <a:path w="656" h="1960" extrusionOk="0">
                  <a:moveTo>
                    <a:pt x="656" y="0"/>
                  </a:moveTo>
                  <a:cubicBezTo>
                    <a:pt x="294" y="0"/>
                    <a:pt x="4" y="290"/>
                    <a:pt x="0" y="652"/>
                  </a:cubicBezTo>
                  <a:lnTo>
                    <a:pt x="0" y="1960"/>
                  </a:lnTo>
                  <a:lnTo>
                    <a:pt x="656" y="1960"/>
                  </a:lnTo>
                  <a:lnTo>
                    <a:pt x="656"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44"/>
            <p:cNvSpPr/>
            <p:nvPr/>
          </p:nvSpPr>
          <p:spPr>
            <a:xfrm>
              <a:off x="5133885" y="3203068"/>
              <a:ext cx="17199" cy="51386"/>
            </a:xfrm>
            <a:custGeom>
              <a:avLst/>
              <a:gdLst/>
              <a:ahLst/>
              <a:cxnLst/>
              <a:rect l="l" t="t" r="r" b="b"/>
              <a:pathLst>
                <a:path w="656" h="1960" extrusionOk="0">
                  <a:moveTo>
                    <a:pt x="0" y="0"/>
                  </a:moveTo>
                  <a:lnTo>
                    <a:pt x="0" y="1960"/>
                  </a:lnTo>
                  <a:lnTo>
                    <a:pt x="656" y="1960"/>
                  </a:lnTo>
                  <a:lnTo>
                    <a:pt x="656" y="652"/>
                  </a:lnTo>
                  <a:cubicBezTo>
                    <a:pt x="656" y="290"/>
                    <a:pt x="362"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44"/>
            <p:cNvSpPr/>
            <p:nvPr/>
          </p:nvSpPr>
          <p:spPr>
            <a:xfrm>
              <a:off x="4962475" y="3146936"/>
              <a:ext cx="22914" cy="107518"/>
            </a:xfrm>
            <a:custGeom>
              <a:avLst/>
              <a:gdLst/>
              <a:ahLst/>
              <a:cxnLst/>
              <a:rect l="l" t="t" r="r" b="b"/>
              <a:pathLst>
                <a:path w="874" h="4101" extrusionOk="0">
                  <a:moveTo>
                    <a:pt x="874" y="1"/>
                  </a:moveTo>
                  <a:lnTo>
                    <a:pt x="1" y="254"/>
                  </a:lnTo>
                  <a:lnTo>
                    <a:pt x="1" y="4101"/>
                  </a:lnTo>
                  <a:lnTo>
                    <a:pt x="874" y="4101"/>
                  </a:lnTo>
                  <a:lnTo>
                    <a:pt x="87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44"/>
            <p:cNvSpPr/>
            <p:nvPr/>
          </p:nvSpPr>
          <p:spPr>
            <a:xfrm>
              <a:off x="5111076" y="3146936"/>
              <a:ext cx="22835" cy="107518"/>
            </a:xfrm>
            <a:custGeom>
              <a:avLst/>
              <a:gdLst/>
              <a:ahLst/>
              <a:cxnLst/>
              <a:rect l="l" t="t" r="r" b="b"/>
              <a:pathLst>
                <a:path w="871" h="4101" extrusionOk="0">
                  <a:moveTo>
                    <a:pt x="1" y="1"/>
                  </a:moveTo>
                  <a:lnTo>
                    <a:pt x="1" y="4101"/>
                  </a:lnTo>
                  <a:lnTo>
                    <a:pt x="870" y="4101"/>
                  </a:lnTo>
                  <a:lnTo>
                    <a:pt x="870" y="254"/>
                  </a:lnTo>
                  <a:lnTo>
                    <a:pt x="1"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44"/>
            <p:cNvSpPr/>
            <p:nvPr/>
          </p:nvSpPr>
          <p:spPr>
            <a:xfrm>
              <a:off x="4985363" y="2900177"/>
              <a:ext cx="154342" cy="62870"/>
            </a:xfrm>
            <a:custGeom>
              <a:avLst/>
              <a:gdLst/>
              <a:ahLst/>
              <a:cxnLst/>
              <a:rect l="l" t="t" r="r" b="b"/>
              <a:pathLst>
                <a:path w="5887" h="2398" extrusionOk="0">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44"/>
            <p:cNvSpPr/>
            <p:nvPr/>
          </p:nvSpPr>
          <p:spPr>
            <a:xfrm>
              <a:off x="5019367" y="2900177"/>
              <a:ext cx="110349" cy="40087"/>
            </a:xfrm>
            <a:custGeom>
              <a:avLst/>
              <a:gdLst/>
              <a:ahLst/>
              <a:cxnLst/>
              <a:rect l="l" t="t" r="r" b="b"/>
              <a:pathLst>
                <a:path w="4209" h="1529" extrusionOk="0">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44"/>
            <p:cNvSpPr/>
            <p:nvPr/>
          </p:nvSpPr>
          <p:spPr>
            <a:xfrm>
              <a:off x="4905793" y="2894802"/>
              <a:ext cx="284879" cy="365105"/>
            </a:xfrm>
            <a:custGeom>
              <a:avLst/>
              <a:gdLst/>
              <a:ahLst/>
              <a:cxnLst/>
              <a:rect l="l" t="t" r="r" b="b"/>
              <a:pathLst>
                <a:path w="10866" h="13926" extrusionOk="0">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44"/>
            <p:cNvSpPr/>
            <p:nvPr/>
          </p:nvSpPr>
          <p:spPr>
            <a:xfrm>
              <a:off x="5105675" y="3169169"/>
              <a:ext cx="10749" cy="90634"/>
            </a:xfrm>
            <a:custGeom>
              <a:avLst/>
              <a:gdLst/>
              <a:ahLst/>
              <a:cxnLst/>
              <a:rect l="l" t="t" r="r" b="b"/>
              <a:pathLst>
                <a:path w="410" h="3457" extrusionOk="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44"/>
            <p:cNvSpPr/>
            <p:nvPr/>
          </p:nvSpPr>
          <p:spPr>
            <a:xfrm>
              <a:off x="5041206" y="3180547"/>
              <a:ext cx="12453" cy="10697"/>
            </a:xfrm>
            <a:custGeom>
              <a:avLst/>
              <a:gdLst/>
              <a:ahLst/>
              <a:cxnLst/>
              <a:rect l="l" t="t" r="r" b="b"/>
              <a:pathLst>
                <a:path w="475" h="408" extrusionOk="0">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44"/>
            <p:cNvSpPr/>
            <p:nvPr/>
          </p:nvSpPr>
          <p:spPr>
            <a:xfrm>
              <a:off x="5041206" y="3249106"/>
              <a:ext cx="12453" cy="10697"/>
            </a:xfrm>
            <a:custGeom>
              <a:avLst/>
              <a:gdLst/>
              <a:ahLst/>
              <a:cxnLst/>
              <a:rect l="l" t="t" r="r" b="b"/>
              <a:pathLst>
                <a:path w="475" h="408" extrusionOk="0">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44"/>
            <p:cNvSpPr/>
            <p:nvPr/>
          </p:nvSpPr>
          <p:spPr>
            <a:xfrm>
              <a:off x="5041206" y="3214840"/>
              <a:ext cx="12453" cy="10697"/>
            </a:xfrm>
            <a:custGeom>
              <a:avLst/>
              <a:gdLst/>
              <a:ahLst/>
              <a:cxnLst/>
              <a:rect l="l" t="t" r="r" b="b"/>
              <a:pathLst>
                <a:path w="475" h="408" extrusionOk="0">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44"/>
            <p:cNvSpPr/>
            <p:nvPr/>
          </p:nvSpPr>
          <p:spPr>
            <a:xfrm>
              <a:off x="5008539" y="3015324"/>
              <a:ext cx="10749" cy="16412"/>
            </a:xfrm>
            <a:custGeom>
              <a:avLst/>
              <a:gdLst/>
              <a:ahLst/>
              <a:cxnLst/>
              <a:rect l="l" t="t" r="r" b="b"/>
              <a:pathLst>
                <a:path w="410" h="626" extrusionOk="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44"/>
            <p:cNvSpPr/>
            <p:nvPr/>
          </p:nvSpPr>
          <p:spPr>
            <a:xfrm>
              <a:off x="5077176" y="3015351"/>
              <a:ext cx="10671" cy="16386"/>
            </a:xfrm>
            <a:custGeom>
              <a:avLst/>
              <a:gdLst/>
              <a:ahLst/>
              <a:cxnLst/>
              <a:rect l="l" t="t" r="r" b="b"/>
              <a:pathLst>
                <a:path w="407" h="625" extrusionOk="0">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44"/>
            <p:cNvSpPr/>
            <p:nvPr/>
          </p:nvSpPr>
          <p:spPr>
            <a:xfrm>
              <a:off x="5001041" y="2997680"/>
              <a:ext cx="23963" cy="10749"/>
            </a:xfrm>
            <a:custGeom>
              <a:avLst/>
              <a:gdLst/>
              <a:ahLst/>
              <a:cxnLst/>
              <a:rect l="l" t="t" r="r" b="b"/>
              <a:pathLst>
                <a:path w="914" h="410" extrusionOk="0">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44"/>
            <p:cNvSpPr/>
            <p:nvPr/>
          </p:nvSpPr>
          <p:spPr>
            <a:xfrm>
              <a:off x="5069678" y="2997680"/>
              <a:ext cx="25667" cy="10749"/>
            </a:xfrm>
            <a:custGeom>
              <a:avLst/>
              <a:gdLst/>
              <a:ahLst/>
              <a:cxnLst/>
              <a:rect l="l" t="t" r="r" b="b"/>
              <a:pathLst>
                <a:path w="979" h="410"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44"/>
            <p:cNvSpPr/>
            <p:nvPr/>
          </p:nvSpPr>
          <p:spPr>
            <a:xfrm>
              <a:off x="5017191" y="3046785"/>
              <a:ext cx="62109" cy="33532"/>
            </a:xfrm>
            <a:custGeom>
              <a:avLst/>
              <a:gdLst/>
              <a:ahLst/>
              <a:cxnLst/>
              <a:rect l="l" t="t" r="r" b="b"/>
              <a:pathLst>
                <a:path w="2369" h="1279" extrusionOk="0">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1" name="Google Shape;14451;p44"/>
          <p:cNvGrpSpPr/>
          <p:nvPr/>
        </p:nvGrpSpPr>
        <p:grpSpPr>
          <a:xfrm>
            <a:off x="9459749" y="4835988"/>
            <a:ext cx="331921" cy="442900"/>
            <a:chOff x="8062013" y="3356598"/>
            <a:chExt cx="273501" cy="364948"/>
          </a:xfrm>
        </p:grpSpPr>
        <p:sp>
          <p:nvSpPr>
            <p:cNvPr id="14452" name="Google Shape;14452;p44"/>
            <p:cNvSpPr/>
            <p:nvPr/>
          </p:nvSpPr>
          <p:spPr>
            <a:xfrm>
              <a:off x="8081571" y="3361920"/>
              <a:ext cx="234463" cy="302917"/>
            </a:xfrm>
            <a:custGeom>
              <a:avLst/>
              <a:gdLst/>
              <a:ahLst/>
              <a:cxnLst/>
              <a:rect l="l" t="t" r="r" b="b"/>
              <a:pathLst>
                <a:path w="8943" h="11554" extrusionOk="0">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44"/>
            <p:cNvSpPr/>
            <p:nvPr/>
          </p:nvSpPr>
          <p:spPr>
            <a:xfrm>
              <a:off x="8164471" y="3361867"/>
              <a:ext cx="151091" cy="301265"/>
            </a:xfrm>
            <a:custGeom>
              <a:avLst/>
              <a:gdLst/>
              <a:ahLst/>
              <a:cxnLst/>
              <a:rect l="l" t="t" r="r" b="b"/>
              <a:pathLst>
                <a:path w="5763" h="11491" extrusionOk="0">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44"/>
            <p:cNvSpPr/>
            <p:nvPr/>
          </p:nvSpPr>
          <p:spPr>
            <a:xfrm>
              <a:off x="8067335" y="3561881"/>
              <a:ext cx="262962" cy="154342"/>
            </a:xfrm>
            <a:custGeom>
              <a:avLst/>
              <a:gdLst/>
              <a:ahLst/>
              <a:cxnLst/>
              <a:rect l="l" t="t" r="r" b="b"/>
              <a:pathLst>
                <a:path w="10030" h="5887" extrusionOk="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44"/>
            <p:cNvSpPr/>
            <p:nvPr/>
          </p:nvSpPr>
          <p:spPr>
            <a:xfrm>
              <a:off x="8067335" y="3620765"/>
              <a:ext cx="262857" cy="95458"/>
            </a:xfrm>
            <a:custGeom>
              <a:avLst/>
              <a:gdLst/>
              <a:ahLst/>
              <a:cxnLst/>
              <a:rect l="l" t="t" r="r" b="b"/>
              <a:pathLst>
                <a:path w="10026" h="3641" extrusionOk="0">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44"/>
            <p:cNvSpPr/>
            <p:nvPr/>
          </p:nvSpPr>
          <p:spPr>
            <a:xfrm>
              <a:off x="8164471" y="3561881"/>
              <a:ext cx="68585" cy="28630"/>
            </a:xfrm>
            <a:custGeom>
              <a:avLst/>
              <a:gdLst/>
              <a:ahLst/>
              <a:cxnLst/>
              <a:rect l="l" t="t" r="r" b="b"/>
              <a:pathLst>
                <a:path w="2616" h="1092" extrusionOk="0">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44"/>
            <p:cNvSpPr/>
            <p:nvPr/>
          </p:nvSpPr>
          <p:spPr>
            <a:xfrm>
              <a:off x="8101601" y="3424789"/>
              <a:ext cx="194298" cy="148627"/>
            </a:xfrm>
            <a:custGeom>
              <a:avLst/>
              <a:gdLst/>
              <a:ahLst/>
              <a:cxnLst/>
              <a:rect l="l" t="t" r="r" b="b"/>
              <a:pathLst>
                <a:path w="7411" h="5669" extrusionOk="0">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44"/>
            <p:cNvSpPr/>
            <p:nvPr/>
          </p:nvSpPr>
          <p:spPr>
            <a:xfrm>
              <a:off x="8173122" y="3516210"/>
              <a:ext cx="51386" cy="22914"/>
            </a:xfrm>
            <a:custGeom>
              <a:avLst/>
              <a:gdLst/>
              <a:ahLst/>
              <a:cxnLst/>
              <a:rect l="l" t="t" r="r" b="b"/>
              <a:pathLst>
                <a:path w="1960" h="874" extrusionOk="0">
                  <a:moveTo>
                    <a:pt x="0" y="1"/>
                  </a:moveTo>
                  <a:cubicBezTo>
                    <a:pt x="0" y="482"/>
                    <a:pt x="438" y="874"/>
                    <a:pt x="978" y="874"/>
                  </a:cubicBezTo>
                  <a:cubicBezTo>
                    <a:pt x="1521" y="874"/>
                    <a:pt x="1959" y="482"/>
                    <a:pt x="195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44"/>
            <p:cNvSpPr/>
            <p:nvPr/>
          </p:nvSpPr>
          <p:spPr>
            <a:xfrm>
              <a:off x="8125459" y="3374504"/>
              <a:ext cx="63813" cy="28603"/>
            </a:xfrm>
            <a:custGeom>
              <a:avLst/>
              <a:gdLst/>
              <a:ahLst/>
              <a:cxnLst/>
              <a:rect l="l" t="t" r="r" b="b"/>
              <a:pathLst>
                <a:path w="2434" h="1091" extrusionOk="0">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44"/>
            <p:cNvSpPr/>
            <p:nvPr/>
          </p:nvSpPr>
          <p:spPr>
            <a:xfrm>
              <a:off x="8208254" y="3374504"/>
              <a:ext cx="63918" cy="28603"/>
            </a:xfrm>
            <a:custGeom>
              <a:avLst/>
              <a:gdLst/>
              <a:ahLst/>
              <a:cxnLst/>
              <a:rect l="l" t="t" r="r" b="b"/>
              <a:pathLst>
                <a:path w="2438" h="1091" extrusionOk="0">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44"/>
            <p:cNvSpPr/>
            <p:nvPr/>
          </p:nvSpPr>
          <p:spPr>
            <a:xfrm>
              <a:off x="8101706" y="3424789"/>
              <a:ext cx="125739" cy="148627"/>
            </a:xfrm>
            <a:custGeom>
              <a:avLst/>
              <a:gdLst/>
              <a:ahLst/>
              <a:cxnLst/>
              <a:rect l="l" t="t" r="r" b="b"/>
              <a:pathLst>
                <a:path w="4796" h="5669" extrusionOk="0">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44"/>
            <p:cNvSpPr/>
            <p:nvPr/>
          </p:nvSpPr>
          <p:spPr>
            <a:xfrm>
              <a:off x="8187358" y="3384808"/>
              <a:ext cx="22914" cy="22809"/>
            </a:xfrm>
            <a:custGeom>
              <a:avLst/>
              <a:gdLst/>
              <a:ahLst/>
              <a:cxnLst/>
              <a:rect l="l" t="t" r="r" b="b"/>
              <a:pathLst>
                <a:path w="874" h="870" extrusionOk="0">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44"/>
            <p:cNvSpPr/>
            <p:nvPr/>
          </p:nvSpPr>
          <p:spPr>
            <a:xfrm>
              <a:off x="8109597" y="3620765"/>
              <a:ext cx="178436" cy="61165"/>
            </a:xfrm>
            <a:custGeom>
              <a:avLst/>
              <a:gdLst/>
              <a:ahLst/>
              <a:cxnLst/>
              <a:rect l="l" t="t" r="r" b="b"/>
              <a:pathLst>
                <a:path w="6806" h="2333" extrusionOk="0">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44"/>
            <p:cNvSpPr/>
            <p:nvPr/>
          </p:nvSpPr>
          <p:spPr>
            <a:xfrm>
              <a:off x="8159253" y="3477172"/>
              <a:ext cx="10644" cy="16412"/>
            </a:xfrm>
            <a:custGeom>
              <a:avLst/>
              <a:gdLst/>
              <a:ahLst/>
              <a:cxnLst/>
              <a:rect l="l" t="t" r="r" b="b"/>
              <a:pathLst>
                <a:path w="406" h="626" extrusionOk="0">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44"/>
            <p:cNvSpPr/>
            <p:nvPr/>
          </p:nvSpPr>
          <p:spPr>
            <a:xfrm>
              <a:off x="8227707" y="3477093"/>
              <a:ext cx="10749" cy="16386"/>
            </a:xfrm>
            <a:custGeom>
              <a:avLst/>
              <a:gdLst/>
              <a:ahLst/>
              <a:cxnLst/>
              <a:rect l="l" t="t" r="r" b="b"/>
              <a:pathLst>
                <a:path w="410" h="625" extrusionOk="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44"/>
            <p:cNvSpPr/>
            <p:nvPr/>
          </p:nvSpPr>
          <p:spPr>
            <a:xfrm>
              <a:off x="8062013" y="3356598"/>
              <a:ext cx="273501" cy="364948"/>
            </a:xfrm>
            <a:custGeom>
              <a:avLst/>
              <a:gdLst/>
              <a:ahLst/>
              <a:cxnLst/>
              <a:rect l="l" t="t" r="r" b="b"/>
              <a:pathLst>
                <a:path w="10432" h="13920" extrusionOk="0">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44"/>
            <p:cNvSpPr/>
            <p:nvPr/>
          </p:nvSpPr>
          <p:spPr>
            <a:xfrm>
              <a:off x="8167695" y="3510888"/>
              <a:ext cx="62214" cy="33558"/>
            </a:xfrm>
            <a:custGeom>
              <a:avLst/>
              <a:gdLst/>
              <a:ahLst/>
              <a:cxnLst/>
              <a:rect l="l" t="t" r="r" b="b"/>
              <a:pathLst>
                <a:path w="2373" h="1280" extrusionOk="0">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44"/>
            <p:cNvSpPr/>
            <p:nvPr/>
          </p:nvSpPr>
          <p:spPr>
            <a:xfrm>
              <a:off x="8151126" y="3456486"/>
              <a:ext cx="26794" cy="13712"/>
            </a:xfrm>
            <a:custGeom>
              <a:avLst/>
              <a:gdLst/>
              <a:ahLst/>
              <a:cxnLst/>
              <a:rect l="l" t="t" r="r" b="b"/>
              <a:pathLst>
                <a:path w="1022" h="523" extrusionOk="0">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44"/>
            <p:cNvSpPr/>
            <p:nvPr/>
          </p:nvSpPr>
          <p:spPr>
            <a:xfrm>
              <a:off x="8219685" y="3456486"/>
              <a:ext cx="26794" cy="13712"/>
            </a:xfrm>
            <a:custGeom>
              <a:avLst/>
              <a:gdLst/>
              <a:ahLst/>
              <a:cxnLst/>
              <a:rect l="l" t="t" r="r" b="b"/>
              <a:pathLst>
                <a:path w="1022" h="523" extrusionOk="0">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0" name="Google Shape;14470;p44"/>
          <p:cNvGrpSpPr/>
          <p:nvPr/>
        </p:nvGrpSpPr>
        <p:grpSpPr>
          <a:xfrm>
            <a:off x="7274901" y="3712923"/>
            <a:ext cx="332048" cy="443028"/>
            <a:chOff x="6261709" y="2431198"/>
            <a:chExt cx="273606" cy="365052"/>
          </a:xfrm>
        </p:grpSpPr>
        <p:sp>
          <p:nvSpPr>
            <p:cNvPr id="14471" name="Google Shape;14471;p44"/>
            <p:cNvSpPr/>
            <p:nvPr/>
          </p:nvSpPr>
          <p:spPr>
            <a:xfrm>
              <a:off x="6324212" y="2436599"/>
              <a:ext cx="148522" cy="57102"/>
            </a:xfrm>
            <a:custGeom>
              <a:avLst/>
              <a:gdLst/>
              <a:ahLst/>
              <a:cxnLst/>
              <a:rect l="l" t="t" r="r" b="b"/>
              <a:pathLst>
                <a:path w="5665" h="2178" extrusionOk="0">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44"/>
            <p:cNvSpPr/>
            <p:nvPr/>
          </p:nvSpPr>
          <p:spPr>
            <a:xfrm>
              <a:off x="6278436" y="2470892"/>
              <a:ext cx="240074" cy="148522"/>
            </a:xfrm>
            <a:custGeom>
              <a:avLst/>
              <a:gdLst/>
              <a:ahLst/>
              <a:cxnLst/>
              <a:rect l="l" t="t" r="r" b="b"/>
              <a:pathLst>
                <a:path w="9157" h="5665" extrusionOk="0">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44"/>
            <p:cNvSpPr/>
            <p:nvPr/>
          </p:nvSpPr>
          <p:spPr>
            <a:xfrm>
              <a:off x="6291152" y="2493780"/>
              <a:ext cx="214538" cy="232104"/>
            </a:xfrm>
            <a:custGeom>
              <a:avLst/>
              <a:gdLst/>
              <a:ahLst/>
              <a:cxnLst/>
              <a:rect l="l" t="t" r="r" b="b"/>
              <a:pathLst>
                <a:path w="8183" h="8853" extrusionOk="0">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44"/>
            <p:cNvSpPr/>
            <p:nvPr/>
          </p:nvSpPr>
          <p:spPr>
            <a:xfrm>
              <a:off x="6267031" y="2647965"/>
              <a:ext cx="262962" cy="142938"/>
            </a:xfrm>
            <a:custGeom>
              <a:avLst/>
              <a:gdLst/>
              <a:ahLst/>
              <a:cxnLst/>
              <a:rect l="l" t="t" r="r" b="b"/>
              <a:pathLst>
                <a:path w="10030" h="5452" extrusionOk="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44"/>
            <p:cNvSpPr/>
            <p:nvPr/>
          </p:nvSpPr>
          <p:spPr>
            <a:xfrm>
              <a:off x="6364167" y="2647965"/>
              <a:ext cx="68585" cy="34319"/>
            </a:xfrm>
            <a:custGeom>
              <a:avLst/>
              <a:gdLst/>
              <a:ahLst/>
              <a:cxnLst/>
              <a:rect l="l" t="t" r="r" b="b"/>
              <a:pathLst>
                <a:path w="2616" h="1309" extrusionOk="0">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44"/>
            <p:cNvSpPr/>
            <p:nvPr/>
          </p:nvSpPr>
          <p:spPr>
            <a:xfrm>
              <a:off x="6324107" y="2516563"/>
              <a:ext cx="148627" cy="148627"/>
            </a:xfrm>
            <a:custGeom>
              <a:avLst/>
              <a:gdLst/>
              <a:ahLst/>
              <a:cxnLst/>
              <a:rect l="l" t="t" r="r" b="b"/>
              <a:pathLst>
                <a:path w="5669" h="5669" extrusionOk="0">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44"/>
            <p:cNvSpPr/>
            <p:nvPr/>
          </p:nvSpPr>
          <p:spPr>
            <a:xfrm>
              <a:off x="6324107" y="2516563"/>
              <a:ext cx="125844" cy="148601"/>
            </a:xfrm>
            <a:custGeom>
              <a:avLst/>
              <a:gdLst/>
              <a:ahLst/>
              <a:cxnLst/>
              <a:rect l="l" t="t" r="r" b="b"/>
              <a:pathLst>
                <a:path w="4800" h="5668" extrusionOk="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44"/>
            <p:cNvSpPr/>
            <p:nvPr/>
          </p:nvSpPr>
          <p:spPr>
            <a:xfrm>
              <a:off x="6267031" y="2713954"/>
              <a:ext cx="262857" cy="76948"/>
            </a:xfrm>
            <a:custGeom>
              <a:avLst/>
              <a:gdLst/>
              <a:ahLst/>
              <a:cxnLst/>
              <a:rect l="l" t="t" r="r" b="b"/>
              <a:pathLst>
                <a:path w="10026" h="2935" extrusionOk="0">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44"/>
            <p:cNvSpPr/>
            <p:nvPr/>
          </p:nvSpPr>
          <p:spPr>
            <a:xfrm>
              <a:off x="6301324" y="2493675"/>
              <a:ext cx="194298" cy="68690"/>
            </a:xfrm>
            <a:custGeom>
              <a:avLst/>
              <a:gdLst/>
              <a:ahLst/>
              <a:cxnLst/>
              <a:rect l="l" t="t" r="r" b="b"/>
              <a:pathLst>
                <a:path w="7411" h="2620" extrusionOk="0">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44"/>
            <p:cNvSpPr/>
            <p:nvPr/>
          </p:nvSpPr>
          <p:spPr>
            <a:xfrm>
              <a:off x="6306725" y="2713954"/>
              <a:ext cx="183470" cy="71259"/>
            </a:xfrm>
            <a:custGeom>
              <a:avLst/>
              <a:gdLst/>
              <a:ahLst/>
              <a:cxnLst/>
              <a:rect l="l" t="t" r="r" b="b"/>
              <a:pathLst>
                <a:path w="6998" h="2718" extrusionOk="0">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44"/>
            <p:cNvSpPr/>
            <p:nvPr/>
          </p:nvSpPr>
          <p:spPr>
            <a:xfrm>
              <a:off x="6358845" y="2574110"/>
              <a:ext cx="10671" cy="16386"/>
            </a:xfrm>
            <a:custGeom>
              <a:avLst/>
              <a:gdLst/>
              <a:ahLst/>
              <a:cxnLst/>
              <a:rect l="l" t="t" r="r" b="b"/>
              <a:pathLst>
                <a:path w="407" h="625" extrusionOk="0">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44"/>
            <p:cNvSpPr/>
            <p:nvPr/>
          </p:nvSpPr>
          <p:spPr>
            <a:xfrm>
              <a:off x="6427404" y="2574110"/>
              <a:ext cx="10671" cy="16386"/>
            </a:xfrm>
            <a:custGeom>
              <a:avLst/>
              <a:gdLst/>
              <a:ahLst/>
              <a:cxnLst/>
              <a:rect l="l" t="t" r="r" b="b"/>
              <a:pathLst>
                <a:path w="407" h="625" extrusionOk="0">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44"/>
            <p:cNvSpPr/>
            <p:nvPr/>
          </p:nvSpPr>
          <p:spPr>
            <a:xfrm>
              <a:off x="6373606" y="2613987"/>
              <a:ext cx="49656" cy="16543"/>
            </a:xfrm>
            <a:custGeom>
              <a:avLst/>
              <a:gdLst/>
              <a:ahLst/>
              <a:cxnLst/>
              <a:rect l="l" t="t" r="r" b="b"/>
              <a:pathLst>
                <a:path w="1894" h="631" extrusionOk="0">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44"/>
            <p:cNvSpPr/>
            <p:nvPr/>
          </p:nvSpPr>
          <p:spPr>
            <a:xfrm>
              <a:off x="6261709" y="2431198"/>
              <a:ext cx="273606" cy="365052"/>
            </a:xfrm>
            <a:custGeom>
              <a:avLst/>
              <a:gdLst/>
              <a:ahLst/>
              <a:cxnLst/>
              <a:rect l="l" t="t" r="r" b="b"/>
              <a:pathLst>
                <a:path w="10436" h="13924" extrusionOk="0">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44"/>
            <p:cNvSpPr/>
            <p:nvPr/>
          </p:nvSpPr>
          <p:spPr>
            <a:xfrm>
              <a:off x="6352579" y="2555155"/>
              <a:ext cx="24933" cy="13214"/>
            </a:xfrm>
            <a:custGeom>
              <a:avLst/>
              <a:gdLst/>
              <a:ahLst/>
              <a:cxnLst/>
              <a:rect l="l" t="t" r="r" b="b"/>
              <a:pathLst>
                <a:path w="951" h="504" extrusionOk="0">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44"/>
            <p:cNvSpPr/>
            <p:nvPr/>
          </p:nvSpPr>
          <p:spPr>
            <a:xfrm>
              <a:off x="6419329" y="2555155"/>
              <a:ext cx="26716" cy="13240"/>
            </a:xfrm>
            <a:custGeom>
              <a:avLst/>
              <a:gdLst/>
              <a:ahLst/>
              <a:cxnLst/>
              <a:rect l="l" t="t" r="r" b="b"/>
              <a:pathLst>
                <a:path w="1019" h="505" extrusionOk="0">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7" name="Google Shape;14487;p44"/>
          <p:cNvGrpSpPr/>
          <p:nvPr/>
        </p:nvGrpSpPr>
        <p:grpSpPr>
          <a:xfrm>
            <a:off x="6182159" y="3712923"/>
            <a:ext cx="332462" cy="443028"/>
            <a:chOff x="5361296" y="2431198"/>
            <a:chExt cx="273947" cy="365052"/>
          </a:xfrm>
        </p:grpSpPr>
        <p:sp>
          <p:nvSpPr>
            <p:cNvPr id="14488" name="Google Shape;14488;p44"/>
            <p:cNvSpPr/>
            <p:nvPr/>
          </p:nvSpPr>
          <p:spPr>
            <a:xfrm>
              <a:off x="5366985" y="2653392"/>
              <a:ext cx="262568" cy="137511"/>
            </a:xfrm>
            <a:custGeom>
              <a:avLst/>
              <a:gdLst/>
              <a:ahLst/>
              <a:cxnLst/>
              <a:rect l="l" t="t" r="r" b="b"/>
              <a:pathLst>
                <a:path w="10015" h="5245" extrusionOk="0">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44"/>
            <p:cNvSpPr/>
            <p:nvPr/>
          </p:nvSpPr>
          <p:spPr>
            <a:xfrm>
              <a:off x="5402772" y="2653392"/>
              <a:ext cx="191073" cy="108540"/>
            </a:xfrm>
            <a:custGeom>
              <a:avLst/>
              <a:gdLst/>
              <a:ahLst/>
              <a:cxnLst/>
              <a:rect l="l" t="t" r="r" b="b"/>
              <a:pathLst>
                <a:path w="7288" h="4140" extrusionOk="0">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44"/>
            <p:cNvSpPr/>
            <p:nvPr/>
          </p:nvSpPr>
          <p:spPr>
            <a:xfrm>
              <a:off x="5366985" y="2653392"/>
              <a:ext cx="131350" cy="137511"/>
            </a:xfrm>
            <a:custGeom>
              <a:avLst/>
              <a:gdLst/>
              <a:ahLst/>
              <a:cxnLst/>
              <a:rect l="l" t="t" r="r" b="b"/>
              <a:pathLst>
                <a:path w="5010" h="5245" extrusionOk="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44"/>
            <p:cNvSpPr/>
            <p:nvPr/>
          </p:nvSpPr>
          <p:spPr>
            <a:xfrm>
              <a:off x="5402772" y="2653392"/>
              <a:ext cx="95563" cy="108462"/>
            </a:xfrm>
            <a:custGeom>
              <a:avLst/>
              <a:gdLst/>
              <a:ahLst/>
              <a:cxnLst/>
              <a:rect l="l" t="t" r="r" b="b"/>
              <a:pathLst>
                <a:path w="3645" h="4137" extrusionOk="0">
                  <a:moveTo>
                    <a:pt x="2989" y="0"/>
                  </a:moveTo>
                  <a:lnTo>
                    <a:pt x="1" y="1058"/>
                  </a:lnTo>
                  <a:cubicBezTo>
                    <a:pt x="301" y="2832"/>
                    <a:pt x="1841" y="4133"/>
                    <a:pt x="3644" y="4136"/>
                  </a:cubicBezTo>
                  <a:lnTo>
                    <a:pt x="36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44"/>
            <p:cNvSpPr/>
            <p:nvPr/>
          </p:nvSpPr>
          <p:spPr>
            <a:xfrm>
              <a:off x="5418633" y="2653392"/>
              <a:ext cx="159350" cy="91368"/>
            </a:xfrm>
            <a:custGeom>
              <a:avLst/>
              <a:gdLst/>
              <a:ahLst/>
              <a:cxnLst/>
              <a:rect l="l" t="t" r="r" b="b"/>
              <a:pathLst>
                <a:path w="6078" h="3485" extrusionOk="0">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44"/>
            <p:cNvSpPr/>
            <p:nvPr/>
          </p:nvSpPr>
          <p:spPr>
            <a:xfrm>
              <a:off x="5464016" y="2636377"/>
              <a:ext cx="68506" cy="62791"/>
            </a:xfrm>
            <a:custGeom>
              <a:avLst/>
              <a:gdLst/>
              <a:ahLst/>
              <a:cxnLst/>
              <a:rect l="l" t="t" r="r" b="b"/>
              <a:pathLst>
                <a:path w="2613" h="2395" extrusionOk="0">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44"/>
            <p:cNvSpPr/>
            <p:nvPr/>
          </p:nvSpPr>
          <p:spPr>
            <a:xfrm>
              <a:off x="5464016" y="2636298"/>
              <a:ext cx="68506" cy="34240"/>
            </a:xfrm>
            <a:custGeom>
              <a:avLst/>
              <a:gdLst/>
              <a:ahLst/>
              <a:cxnLst/>
              <a:rect l="l" t="t" r="r" b="b"/>
              <a:pathLst>
                <a:path w="2613" h="1306" extrusionOk="0">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44"/>
            <p:cNvSpPr/>
            <p:nvPr/>
          </p:nvSpPr>
          <p:spPr>
            <a:xfrm>
              <a:off x="5368400" y="2499364"/>
              <a:ext cx="92522" cy="131350"/>
            </a:xfrm>
            <a:custGeom>
              <a:avLst/>
              <a:gdLst/>
              <a:ahLst/>
              <a:cxnLst/>
              <a:rect l="l" t="t" r="r" b="b"/>
              <a:pathLst>
                <a:path w="3529" h="5010" extrusionOk="0">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44"/>
            <p:cNvSpPr/>
            <p:nvPr/>
          </p:nvSpPr>
          <p:spPr>
            <a:xfrm>
              <a:off x="5535721" y="2499364"/>
              <a:ext cx="92495" cy="131350"/>
            </a:xfrm>
            <a:custGeom>
              <a:avLst/>
              <a:gdLst/>
              <a:ahLst/>
              <a:cxnLst/>
              <a:rect l="l" t="t" r="r" b="b"/>
              <a:pathLst>
                <a:path w="3528" h="5010" extrusionOk="0">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44"/>
            <p:cNvSpPr/>
            <p:nvPr/>
          </p:nvSpPr>
          <p:spPr>
            <a:xfrm>
              <a:off x="5401251" y="2459408"/>
              <a:ext cx="194036" cy="194010"/>
            </a:xfrm>
            <a:custGeom>
              <a:avLst/>
              <a:gdLst/>
              <a:ahLst/>
              <a:cxnLst/>
              <a:rect l="l" t="t" r="r" b="b"/>
              <a:pathLst>
                <a:path w="7401" h="7400" extrusionOk="0">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44"/>
            <p:cNvSpPr/>
            <p:nvPr/>
          </p:nvSpPr>
          <p:spPr>
            <a:xfrm>
              <a:off x="5401251" y="2480094"/>
              <a:ext cx="108462" cy="173350"/>
            </a:xfrm>
            <a:custGeom>
              <a:avLst/>
              <a:gdLst/>
              <a:ahLst/>
              <a:cxnLst/>
              <a:rect l="l" t="t" r="r" b="b"/>
              <a:pathLst>
                <a:path w="4137" h="6612" extrusionOk="0">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44"/>
            <p:cNvSpPr/>
            <p:nvPr/>
          </p:nvSpPr>
          <p:spPr>
            <a:xfrm>
              <a:off x="5469731" y="2590627"/>
              <a:ext cx="57075" cy="28603"/>
            </a:xfrm>
            <a:custGeom>
              <a:avLst/>
              <a:gdLst/>
              <a:ahLst/>
              <a:cxnLst/>
              <a:rect l="l" t="t" r="r" b="b"/>
              <a:pathLst>
                <a:path w="2177" h="1091" extrusionOk="0">
                  <a:moveTo>
                    <a:pt x="0" y="0"/>
                  </a:moveTo>
                  <a:cubicBezTo>
                    <a:pt x="0" y="602"/>
                    <a:pt x="489" y="1090"/>
                    <a:pt x="1090" y="1090"/>
                  </a:cubicBezTo>
                  <a:cubicBezTo>
                    <a:pt x="1692" y="1090"/>
                    <a:pt x="2177" y="602"/>
                    <a:pt x="21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44"/>
            <p:cNvSpPr/>
            <p:nvPr/>
          </p:nvSpPr>
          <p:spPr>
            <a:xfrm>
              <a:off x="5481109" y="2556439"/>
              <a:ext cx="34319" cy="34214"/>
            </a:xfrm>
            <a:custGeom>
              <a:avLst/>
              <a:gdLst/>
              <a:ahLst/>
              <a:cxnLst/>
              <a:rect l="l" t="t" r="r" b="b"/>
              <a:pathLst>
                <a:path w="1309" h="1305" extrusionOk="0">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44"/>
            <p:cNvSpPr/>
            <p:nvPr/>
          </p:nvSpPr>
          <p:spPr>
            <a:xfrm>
              <a:off x="5412656" y="2448004"/>
              <a:ext cx="171331" cy="99915"/>
            </a:xfrm>
            <a:custGeom>
              <a:avLst/>
              <a:gdLst/>
              <a:ahLst/>
              <a:cxnLst/>
              <a:rect l="l" t="t" r="r" b="b"/>
              <a:pathLst>
                <a:path w="6535" h="3811" extrusionOk="0">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44"/>
            <p:cNvSpPr/>
            <p:nvPr/>
          </p:nvSpPr>
          <p:spPr>
            <a:xfrm>
              <a:off x="5464409" y="2436547"/>
              <a:ext cx="119473" cy="91289"/>
            </a:xfrm>
            <a:custGeom>
              <a:avLst/>
              <a:gdLst/>
              <a:ahLst/>
              <a:cxnLst/>
              <a:rect l="l" t="t" r="r" b="b"/>
              <a:pathLst>
                <a:path w="4557" h="3482" extrusionOk="0">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44"/>
            <p:cNvSpPr/>
            <p:nvPr/>
          </p:nvSpPr>
          <p:spPr>
            <a:xfrm>
              <a:off x="5477596" y="2557960"/>
              <a:ext cx="36206" cy="32746"/>
            </a:xfrm>
            <a:custGeom>
              <a:avLst/>
              <a:gdLst/>
              <a:ahLst/>
              <a:cxnLst/>
              <a:rect l="l" t="t" r="r" b="b"/>
              <a:pathLst>
                <a:path w="1381" h="1249" extrusionOk="0">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44"/>
            <p:cNvSpPr/>
            <p:nvPr/>
          </p:nvSpPr>
          <p:spPr>
            <a:xfrm>
              <a:off x="5458720" y="2545874"/>
              <a:ext cx="10749" cy="16412"/>
            </a:xfrm>
            <a:custGeom>
              <a:avLst/>
              <a:gdLst/>
              <a:ahLst/>
              <a:cxnLst/>
              <a:rect l="l" t="t" r="r" b="b"/>
              <a:pathLst>
                <a:path w="410" h="626" extrusionOk="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44"/>
            <p:cNvSpPr/>
            <p:nvPr/>
          </p:nvSpPr>
          <p:spPr>
            <a:xfrm>
              <a:off x="5527174" y="2545874"/>
              <a:ext cx="10749" cy="16386"/>
            </a:xfrm>
            <a:custGeom>
              <a:avLst/>
              <a:gdLst/>
              <a:ahLst/>
              <a:cxnLst/>
              <a:rect l="l" t="t" r="r" b="b"/>
              <a:pathLst>
                <a:path w="410" h="625" extrusionOk="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44"/>
            <p:cNvSpPr/>
            <p:nvPr/>
          </p:nvSpPr>
          <p:spPr>
            <a:xfrm>
              <a:off x="5361296" y="2431198"/>
              <a:ext cx="273947" cy="365052"/>
            </a:xfrm>
            <a:custGeom>
              <a:avLst/>
              <a:gdLst/>
              <a:ahLst/>
              <a:cxnLst/>
              <a:rect l="l" t="t" r="r" b="b"/>
              <a:pathLst>
                <a:path w="10449" h="13924" extrusionOk="0">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44"/>
            <p:cNvSpPr/>
            <p:nvPr/>
          </p:nvSpPr>
          <p:spPr>
            <a:xfrm>
              <a:off x="5464409" y="2551039"/>
              <a:ext cx="67825" cy="73514"/>
            </a:xfrm>
            <a:custGeom>
              <a:avLst/>
              <a:gdLst/>
              <a:ahLst/>
              <a:cxnLst/>
              <a:rect l="l" t="t" r="r" b="b"/>
              <a:pathLst>
                <a:path w="2587" h="2804" extrusionOk="0">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44"/>
            <p:cNvSpPr/>
            <p:nvPr/>
          </p:nvSpPr>
          <p:spPr>
            <a:xfrm>
              <a:off x="5450330" y="2522409"/>
              <a:ext cx="27476" cy="16701"/>
            </a:xfrm>
            <a:custGeom>
              <a:avLst/>
              <a:gdLst/>
              <a:ahLst/>
              <a:cxnLst/>
              <a:rect l="l" t="t" r="r" b="b"/>
              <a:pathLst>
                <a:path w="1048" h="637" extrusionOk="0">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512"/>
        <p:cNvGrpSpPr/>
        <p:nvPr/>
      </p:nvGrpSpPr>
      <p:grpSpPr>
        <a:xfrm>
          <a:off x="0" y="0"/>
          <a:ext cx="0" cy="0"/>
          <a:chOff x="0" y="0"/>
          <a:chExt cx="0" cy="0"/>
        </a:xfrm>
      </p:grpSpPr>
      <p:sp>
        <p:nvSpPr>
          <p:cNvPr id="14513" name="Google Shape;14513;p45"/>
          <p:cNvSpPr txBox="1"/>
          <p:nvPr/>
        </p:nvSpPr>
        <p:spPr>
          <a:xfrm>
            <a:off x="782949" y="1051225"/>
            <a:ext cx="4492800" cy="708900"/>
          </a:xfrm>
          <a:prstGeom prst="rect">
            <a:avLst/>
          </a:prstGeom>
          <a:noFill/>
          <a:ln>
            <a:noFill/>
          </a:ln>
        </p:spPr>
        <p:txBody>
          <a:bodyPr spcFirstLastPara="1" wrap="square" lIns="116050" tIns="116050" rIns="116050" bIns="116050" anchor="t" anchorCtr="0">
            <a:noAutofit/>
          </a:bodyPr>
          <a:lstStyle/>
          <a:p>
            <a:pPr marL="0" lvl="0" indent="0" algn="ctr" rtl="0">
              <a:spcBef>
                <a:spcPts val="0"/>
              </a:spcBef>
              <a:spcAft>
                <a:spcPts val="0"/>
              </a:spcAft>
              <a:buNone/>
            </a:pPr>
            <a:r>
              <a:rPr lang="en" sz="3000">
                <a:solidFill>
                  <a:srgbClr val="FFFFFF"/>
                </a:solidFill>
              </a:rPr>
              <a:t>Creative Process Icons</a:t>
            </a:r>
            <a:endParaRPr sz="3000">
              <a:solidFill>
                <a:srgbClr val="FFFFFF"/>
              </a:solidFill>
            </a:endParaRPr>
          </a:p>
        </p:txBody>
      </p:sp>
      <p:sp>
        <p:nvSpPr>
          <p:cNvPr id="14514" name="Google Shape;14514;p45"/>
          <p:cNvSpPr txBox="1"/>
          <p:nvPr/>
        </p:nvSpPr>
        <p:spPr>
          <a:xfrm>
            <a:off x="5680885" y="1051213"/>
            <a:ext cx="4071600" cy="708900"/>
          </a:xfrm>
          <a:prstGeom prst="rect">
            <a:avLst/>
          </a:prstGeom>
          <a:noFill/>
          <a:ln>
            <a:noFill/>
          </a:ln>
        </p:spPr>
        <p:txBody>
          <a:bodyPr spcFirstLastPara="1" wrap="square" lIns="116050" tIns="116050" rIns="116050" bIns="116050" anchor="t" anchorCtr="0">
            <a:noAutofit/>
          </a:bodyPr>
          <a:lstStyle/>
          <a:p>
            <a:pPr marL="0" lvl="0" indent="0" algn="ctr" rtl="0">
              <a:spcBef>
                <a:spcPts val="0"/>
              </a:spcBef>
              <a:spcAft>
                <a:spcPts val="0"/>
              </a:spcAft>
              <a:buNone/>
            </a:pPr>
            <a:r>
              <a:rPr lang="en" sz="3000">
                <a:solidFill>
                  <a:srgbClr val="FFFFFF"/>
                </a:solidFill>
              </a:rPr>
              <a:t>Performing Arts Icons</a:t>
            </a:r>
            <a:endParaRPr sz="3000">
              <a:solidFill>
                <a:srgbClr val="FFFFFF"/>
              </a:solidFill>
            </a:endParaRPr>
          </a:p>
        </p:txBody>
      </p:sp>
      <p:grpSp>
        <p:nvGrpSpPr>
          <p:cNvPr id="14515" name="Google Shape;14515;p45"/>
          <p:cNvGrpSpPr/>
          <p:nvPr/>
        </p:nvGrpSpPr>
        <p:grpSpPr>
          <a:xfrm>
            <a:off x="4125442" y="4839437"/>
            <a:ext cx="438436" cy="435717"/>
            <a:chOff x="3516462" y="3365328"/>
            <a:chExt cx="367569" cy="365289"/>
          </a:xfrm>
        </p:grpSpPr>
        <p:sp>
          <p:nvSpPr>
            <p:cNvPr id="14516" name="Google Shape;14516;p45"/>
            <p:cNvSpPr/>
            <p:nvPr/>
          </p:nvSpPr>
          <p:spPr>
            <a:xfrm>
              <a:off x="3621377" y="3394648"/>
              <a:ext cx="128943" cy="148437"/>
            </a:xfrm>
            <a:custGeom>
              <a:avLst/>
              <a:gdLst/>
              <a:ahLst/>
              <a:cxnLst/>
              <a:rect l="l" t="t" r="r" b="b"/>
              <a:pathLst>
                <a:path w="4921" h="5665" extrusionOk="0">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45"/>
            <p:cNvSpPr/>
            <p:nvPr/>
          </p:nvSpPr>
          <p:spPr>
            <a:xfrm>
              <a:off x="3519370" y="3435891"/>
              <a:ext cx="358372" cy="70852"/>
            </a:xfrm>
            <a:custGeom>
              <a:avLst/>
              <a:gdLst/>
              <a:ahLst/>
              <a:cxnLst/>
              <a:rect l="l" t="t" r="r" b="b"/>
              <a:pathLst>
                <a:path w="13677" h="2704" extrusionOk="0">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45"/>
            <p:cNvSpPr/>
            <p:nvPr/>
          </p:nvSpPr>
          <p:spPr>
            <a:xfrm>
              <a:off x="3521755" y="3435760"/>
              <a:ext cx="35007" cy="70983"/>
            </a:xfrm>
            <a:custGeom>
              <a:avLst/>
              <a:gdLst/>
              <a:ahLst/>
              <a:cxnLst/>
              <a:rect l="l" t="t" r="r" b="b"/>
              <a:pathLst>
                <a:path w="1336" h="2709" extrusionOk="0">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45"/>
            <p:cNvSpPr/>
            <p:nvPr/>
          </p:nvSpPr>
          <p:spPr>
            <a:xfrm>
              <a:off x="3526524" y="3435760"/>
              <a:ext cx="30238" cy="36395"/>
            </a:xfrm>
            <a:custGeom>
              <a:avLst/>
              <a:gdLst/>
              <a:ahLst/>
              <a:cxnLst/>
              <a:rect l="l" t="t" r="r" b="b"/>
              <a:pathLst>
                <a:path w="1154" h="1389" extrusionOk="0">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45"/>
            <p:cNvSpPr/>
            <p:nvPr/>
          </p:nvSpPr>
          <p:spPr>
            <a:xfrm>
              <a:off x="3810428" y="3435760"/>
              <a:ext cx="67314" cy="70983"/>
            </a:xfrm>
            <a:custGeom>
              <a:avLst/>
              <a:gdLst/>
              <a:ahLst/>
              <a:cxnLst/>
              <a:rect l="l" t="t" r="r" b="b"/>
              <a:pathLst>
                <a:path w="2569" h="2709" extrusionOk="0">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45"/>
            <p:cNvSpPr/>
            <p:nvPr/>
          </p:nvSpPr>
          <p:spPr>
            <a:xfrm>
              <a:off x="3556735" y="3435891"/>
              <a:ext cx="31705" cy="70852"/>
            </a:xfrm>
            <a:custGeom>
              <a:avLst/>
              <a:gdLst/>
              <a:ahLst/>
              <a:cxnLst/>
              <a:rect l="l" t="t" r="r" b="b"/>
              <a:pathLst>
                <a:path w="1210" h="2704" extrusionOk="0">
                  <a:moveTo>
                    <a:pt x="0" y="1"/>
                  </a:moveTo>
                  <a:lnTo>
                    <a:pt x="0" y="2703"/>
                  </a:lnTo>
                  <a:lnTo>
                    <a:pt x="1210" y="2703"/>
                  </a:lnTo>
                  <a:lnTo>
                    <a:pt x="121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45"/>
            <p:cNvSpPr/>
            <p:nvPr/>
          </p:nvSpPr>
          <p:spPr>
            <a:xfrm>
              <a:off x="3588414" y="3472129"/>
              <a:ext cx="222145" cy="34718"/>
            </a:xfrm>
            <a:custGeom>
              <a:avLst/>
              <a:gdLst/>
              <a:ahLst/>
              <a:cxnLst/>
              <a:rect l="l" t="t" r="r" b="b"/>
              <a:pathLst>
                <a:path w="8478" h="1325" extrusionOk="0">
                  <a:moveTo>
                    <a:pt x="1" y="0"/>
                  </a:moveTo>
                  <a:lnTo>
                    <a:pt x="1" y="1325"/>
                  </a:lnTo>
                  <a:lnTo>
                    <a:pt x="8473" y="1325"/>
                  </a:lnTo>
                  <a:lnTo>
                    <a:pt x="8478" y="1296"/>
                  </a:lnTo>
                  <a:lnTo>
                    <a:pt x="84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45"/>
            <p:cNvSpPr/>
            <p:nvPr/>
          </p:nvSpPr>
          <p:spPr>
            <a:xfrm>
              <a:off x="3621377" y="3370621"/>
              <a:ext cx="128811" cy="83403"/>
            </a:xfrm>
            <a:custGeom>
              <a:avLst/>
              <a:gdLst/>
              <a:ahLst/>
              <a:cxnLst/>
              <a:rect l="l" t="t" r="r" b="b"/>
              <a:pathLst>
                <a:path w="4916" h="3183" extrusionOk="0">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45"/>
            <p:cNvSpPr/>
            <p:nvPr/>
          </p:nvSpPr>
          <p:spPr>
            <a:xfrm>
              <a:off x="3674568" y="3390482"/>
              <a:ext cx="107954" cy="152603"/>
            </a:xfrm>
            <a:custGeom>
              <a:avLst/>
              <a:gdLst/>
              <a:ahLst/>
              <a:cxnLst/>
              <a:rect l="l" t="t" r="r" b="b"/>
              <a:pathLst>
                <a:path w="4120" h="5824" extrusionOk="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45"/>
            <p:cNvSpPr/>
            <p:nvPr/>
          </p:nvSpPr>
          <p:spPr>
            <a:xfrm>
              <a:off x="3644016" y="3539784"/>
              <a:ext cx="110470" cy="185435"/>
            </a:xfrm>
            <a:custGeom>
              <a:avLst/>
              <a:gdLst/>
              <a:ahLst/>
              <a:cxnLst/>
              <a:rect l="l" t="t" r="r" b="b"/>
              <a:pathLst>
                <a:path w="4216" h="7077" extrusionOk="0">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45"/>
            <p:cNvSpPr/>
            <p:nvPr/>
          </p:nvSpPr>
          <p:spPr>
            <a:xfrm>
              <a:off x="3666524" y="3602041"/>
              <a:ext cx="87962" cy="123047"/>
            </a:xfrm>
            <a:custGeom>
              <a:avLst/>
              <a:gdLst/>
              <a:ahLst/>
              <a:cxnLst/>
              <a:rect l="l" t="t" r="r" b="b"/>
              <a:pathLst>
                <a:path w="3357" h="4696" extrusionOk="0">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45"/>
            <p:cNvSpPr/>
            <p:nvPr/>
          </p:nvSpPr>
          <p:spPr>
            <a:xfrm>
              <a:off x="3619988" y="3521049"/>
              <a:ext cx="163923" cy="57252"/>
            </a:xfrm>
            <a:custGeom>
              <a:avLst/>
              <a:gdLst/>
              <a:ahLst/>
              <a:cxnLst/>
              <a:rect l="l" t="t" r="r" b="b"/>
              <a:pathLst>
                <a:path w="6256" h="2185" extrusionOk="0">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45"/>
            <p:cNvSpPr/>
            <p:nvPr/>
          </p:nvSpPr>
          <p:spPr>
            <a:xfrm>
              <a:off x="3848395" y="3455779"/>
              <a:ext cx="29347" cy="31076"/>
            </a:xfrm>
            <a:custGeom>
              <a:avLst/>
              <a:gdLst/>
              <a:ahLst/>
              <a:cxnLst/>
              <a:rect l="l" t="t" r="r" b="b"/>
              <a:pathLst>
                <a:path w="1120" h="1186" extrusionOk="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45"/>
            <p:cNvSpPr/>
            <p:nvPr/>
          </p:nvSpPr>
          <p:spPr>
            <a:xfrm>
              <a:off x="3556735" y="3472129"/>
              <a:ext cx="31705" cy="34614"/>
            </a:xfrm>
            <a:custGeom>
              <a:avLst/>
              <a:gdLst/>
              <a:ahLst/>
              <a:cxnLst/>
              <a:rect l="l" t="t" r="r" b="b"/>
              <a:pathLst>
                <a:path w="1210" h="1321" extrusionOk="0">
                  <a:moveTo>
                    <a:pt x="0" y="0"/>
                  </a:moveTo>
                  <a:lnTo>
                    <a:pt x="0" y="1320"/>
                  </a:lnTo>
                  <a:lnTo>
                    <a:pt x="1210" y="1320"/>
                  </a:lnTo>
                  <a:lnTo>
                    <a:pt x="12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45"/>
            <p:cNvSpPr/>
            <p:nvPr/>
          </p:nvSpPr>
          <p:spPr>
            <a:xfrm>
              <a:off x="3827774" y="3507974"/>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45"/>
            <p:cNvSpPr/>
            <p:nvPr/>
          </p:nvSpPr>
          <p:spPr>
            <a:xfrm>
              <a:off x="3827774" y="3507974"/>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45"/>
            <p:cNvSpPr/>
            <p:nvPr/>
          </p:nvSpPr>
          <p:spPr>
            <a:xfrm>
              <a:off x="3516462" y="3365328"/>
              <a:ext cx="367569" cy="304106"/>
            </a:xfrm>
            <a:custGeom>
              <a:avLst/>
              <a:gdLst/>
              <a:ahLst/>
              <a:cxnLst/>
              <a:rect l="l" t="t" r="r" b="b"/>
              <a:pathLst>
                <a:path w="14028" h="11606" extrusionOk="0">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45"/>
            <p:cNvSpPr/>
            <p:nvPr/>
          </p:nvSpPr>
          <p:spPr>
            <a:xfrm>
              <a:off x="3827643" y="3508079"/>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45"/>
            <p:cNvSpPr/>
            <p:nvPr/>
          </p:nvSpPr>
          <p:spPr>
            <a:xfrm>
              <a:off x="3638618" y="3615378"/>
              <a:ext cx="121396" cy="115239"/>
            </a:xfrm>
            <a:custGeom>
              <a:avLst/>
              <a:gdLst/>
              <a:ahLst/>
              <a:cxnLst/>
              <a:rect l="l" t="t" r="r" b="b"/>
              <a:pathLst>
                <a:path w="4633" h="4398" extrusionOk="0">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5" name="Google Shape;14535;p45"/>
          <p:cNvGrpSpPr/>
          <p:nvPr/>
        </p:nvGrpSpPr>
        <p:grpSpPr>
          <a:xfrm>
            <a:off x="3220941" y="3169643"/>
            <a:ext cx="133987" cy="436904"/>
            <a:chOff x="2758162" y="1965433"/>
            <a:chExt cx="112330" cy="366285"/>
          </a:xfrm>
        </p:grpSpPr>
        <p:sp>
          <p:nvSpPr>
            <p:cNvPr id="14536" name="Google Shape;14536;p45"/>
            <p:cNvSpPr/>
            <p:nvPr/>
          </p:nvSpPr>
          <p:spPr>
            <a:xfrm>
              <a:off x="2781429" y="1970831"/>
              <a:ext cx="65925" cy="67445"/>
            </a:xfrm>
            <a:custGeom>
              <a:avLst/>
              <a:gdLst/>
              <a:ahLst/>
              <a:cxnLst/>
              <a:rect l="l" t="t" r="r" b="b"/>
              <a:pathLst>
                <a:path w="2516" h="2574" extrusionOk="0">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45"/>
            <p:cNvSpPr/>
            <p:nvPr/>
          </p:nvSpPr>
          <p:spPr>
            <a:xfrm>
              <a:off x="2773123" y="2018624"/>
              <a:ext cx="82538" cy="53610"/>
            </a:xfrm>
            <a:custGeom>
              <a:avLst/>
              <a:gdLst/>
              <a:ahLst/>
              <a:cxnLst/>
              <a:rect l="l" t="t" r="r" b="b"/>
              <a:pathLst>
                <a:path w="3150" h="2046" extrusionOk="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45"/>
            <p:cNvSpPr/>
            <p:nvPr/>
          </p:nvSpPr>
          <p:spPr>
            <a:xfrm>
              <a:off x="2799666" y="2018624"/>
              <a:ext cx="29452" cy="31102"/>
            </a:xfrm>
            <a:custGeom>
              <a:avLst/>
              <a:gdLst/>
              <a:ahLst/>
              <a:cxnLst/>
              <a:rect l="l" t="t" r="r" b="b"/>
              <a:pathLst>
                <a:path w="1124" h="1187" extrusionOk="0">
                  <a:moveTo>
                    <a:pt x="0" y="1"/>
                  </a:moveTo>
                  <a:lnTo>
                    <a:pt x="0" y="1186"/>
                  </a:lnTo>
                  <a:lnTo>
                    <a:pt x="1124" y="1186"/>
                  </a:lnTo>
                  <a:lnTo>
                    <a:pt x="1124"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45"/>
            <p:cNvSpPr/>
            <p:nvPr/>
          </p:nvSpPr>
          <p:spPr>
            <a:xfrm>
              <a:off x="2763690" y="2049700"/>
              <a:ext cx="101273" cy="276489"/>
            </a:xfrm>
            <a:custGeom>
              <a:avLst/>
              <a:gdLst/>
              <a:ahLst/>
              <a:cxnLst/>
              <a:rect l="l" t="t" r="r" b="b"/>
              <a:pathLst>
                <a:path w="3865" h="10552" extrusionOk="0">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45"/>
            <p:cNvSpPr/>
            <p:nvPr/>
          </p:nvSpPr>
          <p:spPr>
            <a:xfrm>
              <a:off x="2787587" y="2049700"/>
              <a:ext cx="77376" cy="208048"/>
            </a:xfrm>
            <a:custGeom>
              <a:avLst/>
              <a:gdLst/>
              <a:ahLst/>
              <a:cxnLst/>
              <a:rect l="l" t="t" r="r" b="b"/>
              <a:pathLst>
                <a:path w="2953" h="7940" extrusionOk="0">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45"/>
            <p:cNvSpPr/>
            <p:nvPr/>
          </p:nvSpPr>
          <p:spPr>
            <a:xfrm>
              <a:off x="2763690" y="2283400"/>
              <a:ext cx="101273" cy="42789"/>
            </a:xfrm>
            <a:custGeom>
              <a:avLst/>
              <a:gdLst/>
              <a:ahLst/>
              <a:cxnLst/>
              <a:rect l="l" t="t" r="r" b="b"/>
              <a:pathLst>
                <a:path w="3865" h="1633" extrusionOk="0">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45"/>
            <p:cNvSpPr/>
            <p:nvPr/>
          </p:nvSpPr>
          <p:spPr>
            <a:xfrm>
              <a:off x="2811484" y="2049700"/>
              <a:ext cx="23163" cy="88329"/>
            </a:xfrm>
            <a:custGeom>
              <a:avLst/>
              <a:gdLst/>
              <a:ahLst/>
              <a:cxnLst/>
              <a:rect l="l" t="t" r="r" b="b"/>
              <a:pathLst>
                <a:path w="884" h="3371" extrusionOk="0">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45"/>
            <p:cNvSpPr/>
            <p:nvPr/>
          </p:nvSpPr>
          <p:spPr>
            <a:xfrm>
              <a:off x="2811484" y="2049700"/>
              <a:ext cx="23163" cy="65166"/>
            </a:xfrm>
            <a:custGeom>
              <a:avLst/>
              <a:gdLst/>
              <a:ahLst/>
              <a:cxnLst/>
              <a:rect l="l" t="t" r="r" b="b"/>
              <a:pathLst>
                <a:path w="884" h="2487" extrusionOk="0">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45"/>
            <p:cNvSpPr/>
            <p:nvPr/>
          </p:nvSpPr>
          <p:spPr>
            <a:xfrm>
              <a:off x="2758266" y="2187814"/>
              <a:ext cx="112225" cy="143904"/>
            </a:xfrm>
            <a:custGeom>
              <a:avLst/>
              <a:gdLst/>
              <a:ahLst/>
              <a:cxnLst/>
              <a:rect l="l" t="t" r="r" b="b"/>
              <a:pathLst>
                <a:path w="4283" h="5492" extrusionOk="0">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45"/>
            <p:cNvSpPr/>
            <p:nvPr/>
          </p:nvSpPr>
          <p:spPr>
            <a:xfrm>
              <a:off x="2758162" y="1965433"/>
              <a:ext cx="112199" cy="250260"/>
            </a:xfrm>
            <a:custGeom>
              <a:avLst/>
              <a:gdLst/>
              <a:ahLst/>
              <a:cxnLst/>
              <a:rect l="l" t="t" r="r" b="b"/>
              <a:pathLst>
                <a:path w="4282" h="9551" extrusionOk="0">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6" name="Google Shape;14546;p45"/>
          <p:cNvGrpSpPr/>
          <p:nvPr/>
        </p:nvGrpSpPr>
        <p:grpSpPr>
          <a:xfrm>
            <a:off x="2126633" y="5369042"/>
            <a:ext cx="202559" cy="435998"/>
            <a:chOff x="1840734" y="3809329"/>
            <a:chExt cx="169818" cy="365525"/>
          </a:xfrm>
        </p:grpSpPr>
        <p:sp>
          <p:nvSpPr>
            <p:cNvPr id="14547" name="Google Shape;14547;p45"/>
            <p:cNvSpPr/>
            <p:nvPr/>
          </p:nvSpPr>
          <p:spPr>
            <a:xfrm>
              <a:off x="1846891" y="4125777"/>
              <a:ext cx="158132" cy="43680"/>
            </a:xfrm>
            <a:custGeom>
              <a:avLst/>
              <a:gdLst/>
              <a:ahLst/>
              <a:cxnLst/>
              <a:rect l="l" t="t" r="r" b="b"/>
              <a:pathLst>
                <a:path w="6035" h="1667" extrusionOk="0">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45"/>
            <p:cNvSpPr/>
            <p:nvPr/>
          </p:nvSpPr>
          <p:spPr>
            <a:xfrm>
              <a:off x="1875819" y="4128921"/>
              <a:ext cx="129205" cy="40535"/>
            </a:xfrm>
            <a:custGeom>
              <a:avLst/>
              <a:gdLst/>
              <a:ahLst/>
              <a:cxnLst/>
              <a:rect l="l" t="t" r="r" b="b"/>
              <a:pathLst>
                <a:path w="4931" h="1547" extrusionOk="0">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45"/>
            <p:cNvSpPr/>
            <p:nvPr/>
          </p:nvSpPr>
          <p:spPr>
            <a:xfrm>
              <a:off x="1896807" y="3856860"/>
              <a:ext cx="58274" cy="66319"/>
            </a:xfrm>
            <a:custGeom>
              <a:avLst/>
              <a:gdLst/>
              <a:ahLst/>
              <a:cxnLst/>
              <a:rect l="l" t="t" r="r" b="b"/>
              <a:pathLst>
                <a:path w="2224" h="2531" extrusionOk="0">
                  <a:moveTo>
                    <a:pt x="1" y="1"/>
                  </a:moveTo>
                  <a:lnTo>
                    <a:pt x="1" y="2531"/>
                  </a:lnTo>
                  <a:lnTo>
                    <a:pt x="2223" y="2531"/>
                  </a:lnTo>
                  <a:lnTo>
                    <a:pt x="2223"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45"/>
            <p:cNvSpPr/>
            <p:nvPr/>
          </p:nvSpPr>
          <p:spPr>
            <a:xfrm>
              <a:off x="1923874" y="3856860"/>
              <a:ext cx="31207" cy="66319"/>
            </a:xfrm>
            <a:custGeom>
              <a:avLst/>
              <a:gdLst/>
              <a:ahLst/>
              <a:cxnLst/>
              <a:rect l="l" t="t" r="r" b="b"/>
              <a:pathLst>
                <a:path w="1191" h="2531" extrusionOk="0">
                  <a:moveTo>
                    <a:pt x="0" y="1"/>
                  </a:moveTo>
                  <a:lnTo>
                    <a:pt x="0" y="2531"/>
                  </a:lnTo>
                  <a:lnTo>
                    <a:pt x="1190" y="2531"/>
                  </a:lnTo>
                  <a:lnTo>
                    <a:pt x="119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45"/>
            <p:cNvSpPr/>
            <p:nvPr/>
          </p:nvSpPr>
          <p:spPr>
            <a:xfrm>
              <a:off x="1846891" y="3891343"/>
              <a:ext cx="158132" cy="237604"/>
            </a:xfrm>
            <a:custGeom>
              <a:avLst/>
              <a:gdLst/>
              <a:ahLst/>
              <a:cxnLst/>
              <a:rect l="l" t="t" r="r" b="b"/>
              <a:pathLst>
                <a:path w="6035" h="9068" extrusionOk="0">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45"/>
            <p:cNvSpPr/>
            <p:nvPr/>
          </p:nvSpPr>
          <p:spPr>
            <a:xfrm>
              <a:off x="1882972" y="3814858"/>
              <a:ext cx="85944" cy="52353"/>
            </a:xfrm>
            <a:custGeom>
              <a:avLst/>
              <a:gdLst/>
              <a:ahLst/>
              <a:cxnLst/>
              <a:rect l="l" t="t" r="r" b="b"/>
              <a:pathLst>
                <a:path w="3280" h="1998" extrusionOk="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45"/>
            <p:cNvSpPr/>
            <p:nvPr/>
          </p:nvSpPr>
          <p:spPr>
            <a:xfrm>
              <a:off x="1875819" y="3891343"/>
              <a:ext cx="129205" cy="237604"/>
            </a:xfrm>
            <a:custGeom>
              <a:avLst/>
              <a:gdLst/>
              <a:ahLst/>
              <a:cxnLst/>
              <a:rect l="l" t="t" r="r" b="b"/>
              <a:pathLst>
                <a:path w="4931" h="9068" extrusionOk="0">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45"/>
            <p:cNvSpPr/>
            <p:nvPr/>
          </p:nvSpPr>
          <p:spPr>
            <a:xfrm>
              <a:off x="1911926" y="3814858"/>
              <a:ext cx="56990" cy="52353"/>
            </a:xfrm>
            <a:custGeom>
              <a:avLst/>
              <a:gdLst/>
              <a:ahLst/>
              <a:cxnLst/>
              <a:rect l="l" t="t" r="r" b="b"/>
              <a:pathLst>
                <a:path w="2175" h="1998" extrusionOk="0">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45"/>
            <p:cNvSpPr/>
            <p:nvPr/>
          </p:nvSpPr>
          <p:spPr>
            <a:xfrm>
              <a:off x="1860726" y="3809329"/>
              <a:ext cx="136751" cy="217376"/>
            </a:xfrm>
            <a:custGeom>
              <a:avLst/>
              <a:gdLst/>
              <a:ahLst/>
              <a:cxnLst/>
              <a:rect l="l" t="t" r="r" b="b"/>
              <a:pathLst>
                <a:path w="5219" h="8296" extrusionOk="0">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45"/>
            <p:cNvSpPr/>
            <p:nvPr/>
          </p:nvSpPr>
          <p:spPr>
            <a:xfrm>
              <a:off x="1840734" y="3986039"/>
              <a:ext cx="169818" cy="188815"/>
            </a:xfrm>
            <a:custGeom>
              <a:avLst/>
              <a:gdLst/>
              <a:ahLst/>
              <a:cxnLst/>
              <a:rect l="l" t="t" r="r" b="b"/>
              <a:pathLst>
                <a:path w="6481" h="7206" extrusionOk="0">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7" name="Google Shape;14557;p45"/>
          <p:cNvGrpSpPr/>
          <p:nvPr/>
        </p:nvGrpSpPr>
        <p:grpSpPr>
          <a:xfrm>
            <a:off x="4660172" y="3222900"/>
            <a:ext cx="435842" cy="330233"/>
            <a:chOff x="3964761" y="2010082"/>
            <a:chExt cx="365394" cy="276856"/>
          </a:xfrm>
        </p:grpSpPr>
        <p:sp>
          <p:nvSpPr>
            <p:cNvPr id="14558" name="Google Shape;14558;p45"/>
            <p:cNvSpPr/>
            <p:nvPr/>
          </p:nvSpPr>
          <p:spPr>
            <a:xfrm>
              <a:off x="3970158" y="2042285"/>
              <a:ext cx="354598" cy="239255"/>
            </a:xfrm>
            <a:custGeom>
              <a:avLst/>
              <a:gdLst/>
              <a:ahLst/>
              <a:cxnLst/>
              <a:rect l="l" t="t" r="r" b="b"/>
              <a:pathLst>
                <a:path w="13533" h="9131" extrusionOk="0">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45"/>
            <p:cNvSpPr/>
            <p:nvPr/>
          </p:nvSpPr>
          <p:spPr>
            <a:xfrm>
              <a:off x="3970158" y="2015480"/>
              <a:ext cx="76616" cy="235613"/>
            </a:xfrm>
            <a:custGeom>
              <a:avLst/>
              <a:gdLst/>
              <a:ahLst/>
              <a:cxnLst/>
              <a:rect l="l" t="t" r="r" b="b"/>
              <a:pathLst>
                <a:path w="2924" h="8992" extrusionOk="0">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45"/>
            <p:cNvSpPr/>
            <p:nvPr/>
          </p:nvSpPr>
          <p:spPr>
            <a:xfrm>
              <a:off x="3970158" y="2015873"/>
              <a:ext cx="21774" cy="235220"/>
            </a:xfrm>
            <a:custGeom>
              <a:avLst/>
              <a:gdLst/>
              <a:ahLst/>
              <a:cxnLst/>
              <a:rect l="l" t="t" r="r" b="b"/>
              <a:pathLst>
                <a:path w="831" h="8977" extrusionOk="0">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45"/>
            <p:cNvSpPr/>
            <p:nvPr/>
          </p:nvSpPr>
          <p:spPr>
            <a:xfrm>
              <a:off x="4119093" y="2112717"/>
              <a:ext cx="211061" cy="174220"/>
            </a:xfrm>
            <a:custGeom>
              <a:avLst/>
              <a:gdLst/>
              <a:ahLst/>
              <a:cxnLst/>
              <a:rect l="l" t="t" r="r" b="b"/>
              <a:pathLst>
                <a:path w="8055" h="6649" extrusionOk="0">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45"/>
            <p:cNvSpPr/>
            <p:nvPr/>
          </p:nvSpPr>
          <p:spPr>
            <a:xfrm>
              <a:off x="3964761" y="2010082"/>
              <a:ext cx="365394" cy="276856"/>
            </a:xfrm>
            <a:custGeom>
              <a:avLst/>
              <a:gdLst/>
              <a:ahLst/>
              <a:cxnLst/>
              <a:rect l="l" t="t" r="r" b="b"/>
              <a:pathLst>
                <a:path w="13945" h="10566" extrusionOk="0">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45"/>
            <p:cNvSpPr/>
            <p:nvPr/>
          </p:nvSpPr>
          <p:spPr>
            <a:xfrm>
              <a:off x="4068025" y="2070584"/>
              <a:ext cx="228433" cy="178753"/>
            </a:xfrm>
            <a:custGeom>
              <a:avLst/>
              <a:gdLst/>
              <a:ahLst/>
              <a:cxnLst/>
              <a:rect l="l" t="t" r="r" b="b"/>
              <a:pathLst>
                <a:path w="8718" h="6822" extrusionOk="0">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4" name="Google Shape;14564;p45"/>
          <p:cNvGrpSpPr/>
          <p:nvPr/>
        </p:nvGrpSpPr>
        <p:grpSpPr>
          <a:xfrm>
            <a:off x="2041090" y="3231558"/>
            <a:ext cx="435873" cy="296072"/>
            <a:chOff x="1769017" y="2017340"/>
            <a:chExt cx="365420" cy="248216"/>
          </a:xfrm>
        </p:grpSpPr>
        <p:sp>
          <p:nvSpPr>
            <p:cNvPr id="14565" name="Google Shape;14565;p45"/>
            <p:cNvSpPr/>
            <p:nvPr/>
          </p:nvSpPr>
          <p:spPr>
            <a:xfrm>
              <a:off x="1870526" y="2022659"/>
              <a:ext cx="78267" cy="70328"/>
            </a:xfrm>
            <a:custGeom>
              <a:avLst/>
              <a:gdLst/>
              <a:ahLst/>
              <a:cxnLst/>
              <a:rect l="l" t="t" r="r" b="b"/>
              <a:pathLst>
                <a:path w="2987" h="2684" extrusionOk="0">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45"/>
            <p:cNvSpPr/>
            <p:nvPr/>
          </p:nvSpPr>
          <p:spPr>
            <a:xfrm>
              <a:off x="1905375" y="2205658"/>
              <a:ext cx="198379" cy="54501"/>
            </a:xfrm>
            <a:custGeom>
              <a:avLst/>
              <a:gdLst/>
              <a:ahLst/>
              <a:cxnLst/>
              <a:rect l="l" t="t" r="r" b="b"/>
              <a:pathLst>
                <a:path w="7571" h="2080" extrusionOk="0">
                  <a:moveTo>
                    <a:pt x="0" y="1"/>
                  </a:moveTo>
                  <a:lnTo>
                    <a:pt x="0" y="2079"/>
                  </a:lnTo>
                  <a:lnTo>
                    <a:pt x="7570" y="2079"/>
                  </a:lnTo>
                  <a:lnTo>
                    <a:pt x="7570" y="1"/>
                  </a:ln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45"/>
            <p:cNvSpPr/>
            <p:nvPr/>
          </p:nvSpPr>
          <p:spPr>
            <a:xfrm>
              <a:off x="2103728" y="2183019"/>
              <a:ext cx="25312" cy="77140"/>
            </a:xfrm>
            <a:custGeom>
              <a:avLst/>
              <a:gdLst/>
              <a:ahLst/>
              <a:cxnLst/>
              <a:rect l="l" t="t" r="r" b="b"/>
              <a:pathLst>
                <a:path w="966" h="2944" extrusionOk="0">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45"/>
            <p:cNvSpPr/>
            <p:nvPr/>
          </p:nvSpPr>
          <p:spPr>
            <a:xfrm>
              <a:off x="1774441" y="2040896"/>
              <a:ext cx="160386" cy="219263"/>
            </a:xfrm>
            <a:custGeom>
              <a:avLst/>
              <a:gdLst/>
              <a:ahLst/>
              <a:cxnLst/>
              <a:rect l="l" t="t" r="r" b="b"/>
              <a:pathLst>
                <a:path w="6121" h="8368" extrusionOk="0">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45"/>
            <p:cNvSpPr/>
            <p:nvPr/>
          </p:nvSpPr>
          <p:spPr>
            <a:xfrm>
              <a:off x="1795325" y="2041001"/>
              <a:ext cx="139502" cy="196624"/>
            </a:xfrm>
            <a:custGeom>
              <a:avLst/>
              <a:gdLst/>
              <a:ahLst/>
              <a:cxnLst/>
              <a:rect l="l" t="t" r="r" b="b"/>
              <a:pathLst>
                <a:path w="5324" h="7504" extrusionOk="0">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45"/>
            <p:cNvSpPr/>
            <p:nvPr/>
          </p:nvSpPr>
          <p:spPr>
            <a:xfrm>
              <a:off x="1801770" y="2085414"/>
              <a:ext cx="92442" cy="79105"/>
            </a:xfrm>
            <a:custGeom>
              <a:avLst/>
              <a:gdLst/>
              <a:ahLst/>
              <a:cxnLst/>
              <a:rect l="l" t="t" r="r" b="b"/>
              <a:pathLst>
                <a:path w="3528" h="3019" extrusionOk="0">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45"/>
            <p:cNvSpPr/>
            <p:nvPr/>
          </p:nvSpPr>
          <p:spPr>
            <a:xfrm>
              <a:off x="1825641" y="2085336"/>
              <a:ext cx="68572" cy="59637"/>
            </a:xfrm>
            <a:custGeom>
              <a:avLst/>
              <a:gdLst/>
              <a:ahLst/>
              <a:cxnLst/>
              <a:rect l="l" t="t" r="r" b="b"/>
              <a:pathLst>
                <a:path w="2617" h="2276" extrusionOk="0">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45"/>
            <p:cNvSpPr/>
            <p:nvPr/>
          </p:nvSpPr>
          <p:spPr>
            <a:xfrm>
              <a:off x="1769017" y="2177621"/>
              <a:ext cx="365420" cy="87936"/>
            </a:xfrm>
            <a:custGeom>
              <a:avLst/>
              <a:gdLst/>
              <a:ahLst/>
              <a:cxnLst/>
              <a:rect l="l" t="t" r="r" b="b"/>
              <a:pathLst>
                <a:path w="13946" h="3356" extrusionOk="0">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45"/>
            <p:cNvSpPr/>
            <p:nvPr/>
          </p:nvSpPr>
          <p:spPr>
            <a:xfrm>
              <a:off x="1846760" y="2017340"/>
              <a:ext cx="106566" cy="163530"/>
            </a:xfrm>
            <a:custGeom>
              <a:avLst/>
              <a:gdLst/>
              <a:ahLst/>
              <a:cxnLst/>
              <a:rect l="l" t="t" r="r" b="b"/>
              <a:pathLst>
                <a:path w="4067" h="6241" extrusionOk="0">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45"/>
            <p:cNvSpPr/>
            <p:nvPr/>
          </p:nvSpPr>
          <p:spPr>
            <a:xfrm>
              <a:off x="1769017" y="2038486"/>
              <a:ext cx="71507" cy="165312"/>
            </a:xfrm>
            <a:custGeom>
              <a:avLst/>
              <a:gdLst/>
              <a:ahLst/>
              <a:cxnLst/>
              <a:rect l="l" t="t" r="r" b="b"/>
              <a:pathLst>
                <a:path w="2729" h="6309" extrusionOk="0">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45"/>
            <p:cNvSpPr/>
            <p:nvPr/>
          </p:nvSpPr>
          <p:spPr>
            <a:xfrm>
              <a:off x="1807876" y="2079990"/>
              <a:ext cx="85001" cy="52981"/>
            </a:xfrm>
            <a:custGeom>
              <a:avLst/>
              <a:gdLst/>
              <a:ahLst/>
              <a:cxnLst/>
              <a:rect l="l" t="t" r="r" b="b"/>
              <a:pathLst>
                <a:path w="3244" h="2022" extrusionOk="0">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45"/>
            <p:cNvSpPr/>
            <p:nvPr/>
          </p:nvSpPr>
          <p:spPr>
            <a:xfrm>
              <a:off x="1814898" y="2114185"/>
              <a:ext cx="87857" cy="55654"/>
            </a:xfrm>
            <a:custGeom>
              <a:avLst/>
              <a:gdLst/>
              <a:ahLst/>
              <a:cxnLst/>
              <a:rect l="l" t="t" r="r" b="b"/>
              <a:pathLst>
                <a:path w="3353" h="2124" extrusionOk="0">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7" name="Google Shape;14577;p45"/>
          <p:cNvGrpSpPr/>
          <p:nvPr/>
        </p:nvGrpSpPr>
        <p:grpSpPr>
          <a:xfrm>
            <a:off x="1479856" y="3289941"/>
            <a:ext cx="435998" cy="196121"/>
            <a:chOff x="1298499" y="2066286"/>
            <a:chExt cx="365525" cy="164421"/>
          </a:xfrm>
        </p:grpSpPr>
        <p:sp>
          <p:nvSpPr>
            <p:cNvPr id="14578" name="Google Shape;14578;p45"/>
            <p:cNvSpPr/>
            <p:nvPr/>
          </p:nvSpPr>
          <p:spPr>
            <a:xfrm>
              <a:off x="1466536" y="2101398"/>
              <a:ext cx="191960" cy="89953"/>
            </a:xfrm>
            <a:custGeom>
              <a:avLst/>
              <a:gdLst/>
              <a:ahLst/>
              <a:cxnLst/>
              <a:rect l="l" t="t" r="r" b="b"/>
              <a:pathLst>
                <a:path w="7326" h="3433" extrusionOk="0">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45"/>
            <p:cNvSpPr/>
            <p:nvPr/>
          </p:nvSpPr>
          <p:spPr>
            <a:xfrm>
              <a:off x="1466536" y="2150580"/>
              <a:ext cx="191960" cy="40771"/>
            </a:xfrm>
            <a:custGeom>
              <a:avLst/>
              <a:gdLst/>
              <a:ahLst/>
              <a:cxnLst/>
              <a:rect l="l" t="t" r="r" b="b"/>
              <a:pathLst>
                <a:path w="7326" h="1556" extrusionOk="0">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45"/>
            <p:cNvSpPr/>
            <p:nvPr/>
          </p:nvSpPr>
          <p:spPr>
            <a:xfrm>
              <a:off x="1466536" y="2170703"/>
              <a:ext cx="191960" cy="20648"/>
            </a:xfrm>
            <a:custGeom>
              <a:avLst/>
              <a:gdLst/>
              <a:ahLst/>
              <a:cxnLst/>
              <a:rect l="l" t="t" r="r" b="b"/>
              <a:pathLst>
                <a:path w="7326" h="788" extrusionOk="0">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45"/>
            <p:cNvSpPr/>
            <p:nvPr/>
          </p:nvSpPr>
          <p:spPr>
            <a:xfrm>
              <a:off x="1304028" y="2101398"/>
              <a:ext cx="102164" cy="89953"/>
            </a:xfrm>
            <a:custGeom>
              <a:avLst/>
              <a:gdLst/>
              <a:ahLst/>
              <a:cxnLst/>
              <a:rect l="l" t="t" r="r" b="b"/>
              <a:pathLst>
                <a:path w="3899" h="3433" extrusionOk="0">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45"/>
            <p:cNvSpPr/>
            <p:nvPr/>
          </p:nvSpPr>
          <p:spPr>
            <a:xfrm>
              <a:off x="1322762" y="2101398"/>
              <a:ext cx="83429" cy="69332"/>
            </a:xfrm>
            <a:custGeom>
              <a:avLst/>
              <a:gdLst/>
              <a:ahLst/>
              <a:cxnLst/>
              <a:rect l="l" t="t" r="r" b="b"/>
              <a:pathLst>
                <a:path w="3184" h="2646" extrusionOk="0">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45"/>
            <p:cNvSpPr/>
            <p:nvPr/>
          </p:nvSpPr>
          <p:spPr>
            <a:xfrm>
              <a:off x="1304028" y="2150580"/>
              <a:ext cx="102164" cy="40771"/>
            </a:xfrm>
            <a:custGeom>
              <a:avLst/>
              <a:gdLst/>
              <a:ahLst/>
              <a:cxnLst/>
              <a:rect l="l" t="t" r="r" b="b"/>
              <a:pathLst>
                <a:path w="3899" h="1556" extrusionOk="0">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45"/>
            <p:cNvSpPr/>
            <p:nvPr/>
          </p:nvSpPr>
          <p:spPr>
            <a:xfrm>
              <a:off x="1304028" y="2150580"/>
              <a:ext cx="102164" cy="40771"/>
            </a:xfrm>
            <a:custGeom>
              <a:avLst/>
              <a:gdLst/>
              <a:ahLst/>
              <a:cxnLst/>
              <a:rect l="l" t="t" r="r" b="b"/>
              <a:pathLst>
                <a:path w="3899" h="1556" extrusionOk="0">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45"/>
            <p:cNvSpPr/>
            <p:nvPr/>
          </p:nvSpPr>
          <p:spPr>
            <a:xfrm>
              <a:off x="1378495" y="2071763"/>
              <a:ext cx="43418" cy="153520"/>
            </a:xfrm>
            <a:custGeom>
              <a:avLst/>
              <a:gdLst/>
              <a:ahLst/>
              <a:cxnLst/>
              <a:rect l="l" t="t" r="r" b="b"/>
              <a:pathLst>
                <a:path w="1657" h="5859" extrusionOk="0">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45"/>
            <p:cNvSpPr/>
            <p:nvPr/>
          </p:nvSpPr>
          <p:spPr>
            <a:xfrm>
              <a:off x="1396837" y="2086672"/>
              <a:ext cx="25076" cy="131720"/>
            </a:xfrm>
            <a:custGeom>
              <a:avLst/>
              <a:gdLst/>
              <a:ahLst/>
              <a:cxnLst/>
              <a:rect l="l" t="t" r="r" b="b"/>
              <a:pathLst>
                <a:path w="957" h="5027" extrusionOk="0">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45"/>
            <p:cNvSpPr/>
            <p:nvPr/>
          </p:nvSpPr>
          <p:spPr>
            <a:xfrm>
              <a:off x="1451574" y="2071763"/>
              <a:ext cx="43418" cy="153520"/>
            </a:xfrm>
            <a:custGeom>
              <a:avLst/>
              <a:gdLst/>
              <a:ahLst/>
              <a:cxnLst/>
              <a:rect l="l" t="t" r="r" b="b"/>
              <a:pathLst>
                <a:path w="1657" h="5859" extrusionOk="0">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45"/>
            <p:cNvSpPr/>
            <p:nvPr/>
          </p:nvSpPr>
          <p:spPr>
            <a:xfrm>
              <a:off x="1451443" y="2086934"/>
              <a:ext cx="25181" cy="131458"/>
            </a:xfrm>
            <a:custGeom>
              <a:avLst/>
              <a:gdLst/>
              <a:ahLst/>
              <a:cxnLst/>
              <a:rect l="l" t="t" r="r" b="b"/>
              <a:pathLst>
                <a:path w="961" h="5017" extrusionOk="0">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45"/>
            <p:cNvSpPr/>
            <p:nvPr/>
          </p:nvSpPr>
          <p:spPr>
            <a:xfrm>
              <a:off x="1465016" y="2218104"/>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45"/>
            <p:cNvSpPr/>
            <p:nvPr/>
          </p:nvSpPr>
          <p:spPr>
            <a:xfrm>
              <a:off x="1465147" y="2218104"/>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45"/>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45"/>
            <p:cNvSpPr/>
            <p:nvPr/>
          </p:nvSpPr>
          <p:spPr>
            <a:xfrm>
              <a:off x="1465016" y="2218235"/>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45"/>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45"/>
            <p:cNvSpPr/>
            <p:nvPr/>
          </p:nvSpPr>
          <p:spPr>
            <a:xfrm>
              <a:off x="1446150" y="2091179"/>
              <a:ext cx="217874" cy="139476"/>
            </a:xfrm>
            <a:custGeom>
              <a:avLst/>
              <a:gdLst/>
              <a:ahLst/>
              <a:cxnLst/>
              <a:rect l="l" t="t" r="r" b="b"/>
              <a:pathLst>
                <a:path w="8315" h="5323" extrusionOk="0">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45"/>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45"/>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45"/>
            <p:cNvSpPr/>
            <p:nvPr/>
          </p:nvSpPr>
          <p:spPr>
            <a:xfrm>
              <a:off x="1383893" y="2189307"/>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45"/>
            <p:cNvSpPr/>
            <p:nvPr/>
          </p:nvSpPr>
          <p:spPr>
            <a:xfrm>
              <a:off x="1298499" y="2066313"/>
              <a:ext cx="128943" cy="164394"/>
            </a:xfrm>
            <a:custGeom>
              <a:avLst/>
              <a:gdLst/>
              <a:ahLst/>
              <a:cxnLst/>
              <a:rect l="l" t="t" r="r" b="b"/>
              <a:pathLst>
                <a:path w="4921" h="6274" extrusionOk="0">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45"/>
            <p:cNvSpPr/>
            <p:nvPr/>
          </p:nvSpPr>
          <p:spPr>
            <a:xfrm>
              <a:off x="1446019" y="2066286"/>
              <a:ext cx="24526" cy="98155"/>
            </a:xfrm>
            <a:custGeom>
              <a:avLst/>
              <a:gdLst/>
              <a:ahLst/>
              <a:cxnLst/>
              <a:rect l="l" t="t" r="r" b="b"/>
              <a:pathLst>
                <a:path w="936" h="3746" extrusionOk="0">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0" name="Google Shape;14600;p45"/>
          <p:cNvGrpSpPr/>
          <p:nvPr/>
        </p:nvGrpSpPr>
        <p:grpSpPr>
          <a:xfrm>
            <a:off x="949782" y="3312475"/>
            <a:ext cx="436029" cy="151083"/>
            <a:chOff x="854105" y="2085178"/>
            <a:chExt cx="365551" cy="126663"/>
          </a:xfrm>
        </p:grpSpPr>
        <p:sp>
          <p:nvSpPr>
            <p:cNvPr id="14601" name="Google Shape;14601;p45"/>
            <p:cNvSpPr/>
            <p:nvPr/>
          </p:nvSpPr>
          <p:spPr>
            <a:xfrm>
              <a:off x="859660" y="2090707"/>
              <a:ext cx="354467" cy="115736"/>
            </a:xfrm>
            <a:custGeom>
              <a:avLst/>
              <a:gdLst/>
              <a:ahLst/>
              <a:cxnLst/>
              <a:rect l="l" t="t" r="r" b="b"/>
              <a:pathLst>
                <a:path w="13528" h="4417" extrusionOk="0">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45"/>
            <p:cNvSpPr/>
            <p:nvPr/>
          </p:nvSpPr>
          <p:spPr>
            <a:xfrm>
              <a:off x="859660" y="2139758"/>
              <a:ext cx="354467" cy="66685"/>
            </a:xfrm>
            <a:custGeom>
              <a:avLst/>
              <a:gdLst/>
              <a:ahLst/>
              <a:cxnLst/>
              <a:rect l="l" t="t" r="r" b="b"/>
              <a:pathLst>
                <a:path w="13528" h="2545" extrusionOk="0">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45"/>
            <p:cNvSpPr/>
            <p:nvPr/>
          </p:nvSpPr>
          <p:spPr>
            <a:xfrm>
              <a:off x="859660" y="2163891"/>
              <a:ext cx="354467" cy="42553"/>
            </a:xfrm>
            <a:custGeom>
              <a:avLst/>
              <a:gdLst/>
              <a:ahLst/>
              <a:cxnLst/>
              <a:rect l="l" t="t" r="r" b="b"/>
              <a:pathLst>
                <a:path w="13528" h="1624" extrusionOk="0">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45"/>
            <p:cNvSpPr/>
            <p:nvPr/>
          </p:nvSpPr>
          <p:spPr>
            <a:xfrm>
              <a:off x="854105" y="2085178"/>
              <a:ext cx="365551" cy="126663"/>
            </a:xfrm>
            <a:custGeom>
              <a:avLst/>
              <a:gdLst/>
              <a:ahLst/>
              <a:cxnLst/>
              <a:rect l="l" t="t" r="r" b="b"/>
              <a:pathLst>
                <a:path w="13951" h="4834" extrusionOk="0">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5" name="Google Shape;14605;p45"/>
          <p:cNvGrpSpPr/>
          <p:nvPr/>
        </p:nvGrpSpPr>
        <p:grpSpPr>
          <a:xfrm>
            <a:off x="2693430" y="3170080"/>
            <a:ext cx="132050" cy="435936"/>
            <a:chOff x="2315916" y="1965800"/>
            <a:chExt cx="110706" cy="365472"/>
          </a:xfrm>
        </p:grpSpPr>
        <p:sp>
          <p:nvSpPr>
            <p:cNvPr id="14606" name="Google Shape;14606;p45"/>
            <p:cNvSpPr/>
            <p:nvPr/>
          </p:nvSpPr>
          <p:spPr>
            <a:xfrm>
              <a:off x="2321445" y="1971250"/>
              <a:ext cx="97133" cy="306386"/>
            </a:xfrm>
            <a:custGeom>
              <a:avLst/>
              <a:gdLst/>
              <a:ahLst/>
              <a:cxnLst/>
              <a:rect l="l" t="t" r="r" b="b"/>
              <a:pathLst>
                <a:path w="3707" h="11693" extrusionOk="0">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45"/>
            <p:cNvSpPr/>
            <p:nvPr/>
          </p:nvSpPr>
          <p:spPr>
            <a:xfrm>
              <a:off x="2345210" y="1976883"/>
              <a:ext cx="73367" cy="284271"/>
            </a:xfrm>
            <a:custGeom>
              <a:avLst/>
              <a:gdLst/>
              <a:ahLst/>
              <a:cxnLst/>
              <a:rect l="l" t="t" r="r" b="b"/>
              <a:pathLst>
                <a:path w="2800" h="10849" extrusionOk="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45"/>
            <p:cNvSpPr/>
            <p:nvPr/>
          </p:nvSpPr>
          <p:spPr>
            <a:xfrm>
              <a:off x="2315916" y="1965800"/>
              <a:ext cx="88591" cy="255894"/>
            </a:xfrm>
            <a:custGeom>
              <a:avLst/>
              <a:gdLst/>
              <a:ahLst/>
              <a:cxnLst/>
              <a:rect l="l" t="t" r="r" b="b"/>
              <a:pathLst>
                <a:path w="3381" h="9766" extrusionOk="0">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45"/>
            <p:cNvSpPr/>
            <p:nvPr/>
          </p:nvSpPr>
          <p:spPr>
            <a:xfrm>
              <a:off x="2329908" y="2004920"/>
              <a:ext cx="96713" cy="326352"/>
            </a:xfrm>
            <a:custGeom>
              <a:avLst/>
              <a:gdLst/>
              <a:ahLst/>
              <a:cxnLst/>
              <a:rect l="l" t="t" r="r" b="b"/>
              <a:pathLst>
                <a:path w="3691" h="12455" extrusionOk="0">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0" name="Google Shape;14610;p45"/>
          <p:cNvGrpSpPr/>
          <p:nvPr/>
        </p:nvGrpSpPr>
        <p:grpSpPr>
          <a:xfrm>
            <a:off x="1048514" y="5369136"/>
            <a:ext cx="236908" cy="435904"/>
            <a:chOff x="936878" y="3809408"/>
            <a:chExt cx="198615" cy="365446"/>
          </a:xfrm>
        </p:grpSpPr>
        <p:sp>
          <p:nvSpPr>
            <p:cNvPr id="14611" name="Google Shape;14611;p45"/>
            <p:cNvSpPr/>
            <p:nvPr/>
          </p:nvSpPr>
          <p:spPr>
            <a:xfrm>
              <a:off x="1023163" y="4029063"/>
              <a:ext cx="25940" cy="140262"/>
            </a:xfrm>
            <a:custGeom>
              <a:avLst/>
              <a:gdLst/>
              <a:ahLst/>
              <a:cxnLst/>
              <a:rect l="l" t="t" r="r" b="b"/>
              <a:pathLst>
                <a:path w="990" h="5353" extrusionOk="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45"/>
            <p:cNvSpPr/>
            <p:nvPr/>
          </p:nvSpPr>
          <p:spPr>
            <a:xfrm>
              <a:off x="1026805" y="4035719"/>
              <a:ext cx="80153" cy="132087"/>
            </a:xfrm>
            <a:custGeom>
              <a:avLst/>
              <a:gdLst/>
              <a:ahLst/>
              <a:cxnLst/>
              <a:rect l="l" t="t" r="r" b="b"/>
              <a:pathLst>
                <a:path w="3059" h="5041" extrusionOk="0">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45"/>
            <p:cNvSpPr/>
            <p:nvPr/>
          </p:nvSpPr>
          <p:spPr>
            <a:xfrm>
              <a:off x="965308" y="4035719"/>
              <a:ext cx="80127" cy="132139"/>
            </a:xfrm>
            <a:custGeom>
              <a:avLst/>
              <a:gdLst/>
              <a:ahLst/>
              <a:cxnLst/>
              <a:rect l="l" t="t" r="r" b="b"/>
              <a:pathLst>
                <a:path w="3058" h="5043" extrusionOk="0">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45"/>
            <p:cNvSpPr/>
            <p:nvPr/>
          </p:nvSpPr>
          <p:spPr>
            <a:xfrm>
              <a:off x="1021512" y="3814858"/>
              <a:ext cx="28980" cy="40404"/>
            </a:xfrm>
            <a:custGeom>
              <a:avLst/>
              <a:gdLst/>
              <a:ahLst/>
              <a:cxnLst/>
              <a:rect l="l" t="t" r="r" b="b"/>
              <a:pathLst>
                <a:path w="1106" h="1542" extrusionOk="0">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45"/>
            <p:cNvSpPr/>
            <p:nvPr/>
          </p:nvSpPr>
          <p:spPr>
            <a:xfrm>
              <a:off x="960906" y="3853978"/>
              <a:ext cx="150455" cy="182396"/>
            </a:xfrm>
            <a:custGeom>
              <a:avLst/>
              <a:gdLst/>
              <a:ahLst/>
              <a:cxnLst/>
              <a:rect l="l" t="t" r="r" b="b"/>
              <a:pathLst>
                <a:path w="5742" h="6961" extrusionOk="0">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45"/>
            <p:cNvSpPr/>
            <p:nvPr/>
          </p:nvSpPr>
          <p:spPr>
            <a:xfrm>
              <a:off x="983152" y="3853978"/>
              <a:ext cx="128209" cy="182396"/>
            </a:xfrm>
            <a:custGeom>
              <a:avLst/>
              <a:gdLst/>
              <a:ahLst/>
              <a:cxnLst/>
              <a:rect l="l" t="t" r="r" b="b"/>
              <a:pathLst>
                <a:path w="4893" h="6961" extrusionOk="0">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45"/>
            <p:cNvSpPr/>
            <p:nvPr/>
          </p:nvSpPr>
          <p:spPr>
            <a:xfrm>
              <a:off x="942276" y="3837890"/>
              <a:ext cx="187820" cy="30080"/>
            </a:xfrm>
            <a:custGeom>
              <a:avLst/>
              <a:gdLst/>
              <a:ahLst/>
              <a:cxnLst/>
              <a:rect l="l" t="t" r="r" b="b"/>
              <a:pathLst>
                <a:path w="7168" h="1148" extrusionOk="0">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45"/>
            <p:cNvSpPr/>
            <p:nvPr/>
          </p:nvSpPr>
          <p:spPr>
            <a:xfrm>
              <a:off x="942276" y="4022408"/>
              <a:ext cx="187820" cy="30080"/>
            </a:xfrm>
            <a:custGeom>
              <a:avLst/>
              <a:gdLst/>
              <a:ahLst/>
              <a:cxnLst/>
              <a:rect l="l" t="t" r="r" b="b"/>
              <a:pathLst>
                <a:path w="7168" h="1148" extrusionOk="0">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45"/>
            <p:cNvSpPr/>
            <p:nvPr/>
          </p:nvSpPr>
          <p:spPr>
            <a:xfrm>
              <a:off x="968819" y="3837890"/>
              <a:ext cx="161276" cy="30080"/>
            </a:xfrm>
            <a:custGeom>
              <a:avLst/>
              <a:gdLst/>
              <a:ahLst/>
              <a:cxnLst/>
              <a:rect l="l" t="t" r="r" b="b"/>
              <a:pathLst>
                <a:path w="6155" h="1148" extrusionOk="0">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45"/>
            <p:cNvSpPr/>
            <p:nvPr/>
          </p:nvSpPr>
          <p:spPr>
            <a:xfrm>
              <a:off x="968819" y="4022408"/>
              <a:ext cx="161276" cy="30080"/>
            </a:xfrm>
            <a:custGeom>
              <a:avLst/>
              <a:gdLst/>
              <a:ahLst/>
              <a:cxnLst/>
              <a:rect l="l" t="t" r="r" b="b"/>
              <a:pathLst>
                <a:path w="6155" h="1148" extrusionOk="0">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45"/>
            <p:cNvSpPr/>
            <p:nvPr/>
          </p:nvSpPr>
          <p:spPr>
            <a:xfrm>
              <a:off x="936878" y="3809408"/>
              <a:ext cx="198615" cy="111492"/>
            </a:xfrm>
            <a:custGeom>
              <a:avLst/>
              <a:gdLst/>
              <a:ahLst/>
              <a:cxnLst/>
              <a:rect l="l" t="t" r="r" b="b"/>
              <a:pathLst>
                <a:path w="7580" h="4255" extrusionOk="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45"/>
            <p:cNvSpPr/>
            <p:nvPr/>
          </p:nvSpPr>
          <p:spPr>
            <a:xfrm>
              <a:off x="936878" y="3902846"/>
              <a:ext cx="198615" cy="272008"/>
            </a:xfrm>
            <a:custGeom>
              <a:avLst/>
              <a:gdLst/>
              <a:ahLst/>
              <a:cxnLst/>
              <a:rect l="l" t="t" r="r" b="b"/>
              <a:pathLst>
                <a:path w="7580" h="10381" extrusionOk="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3" name="Google Shape;14623;p45"/>
          <p:cNvGrpSpPr/>
          <p:nvPr/>
        </p:nvGrpSpPr>
        <p:grpSpPr>
          <a:xfrm>
            <a:off x="2638829" y="5369198"/>
            <a:ext cx="240971" cy="435842"/>
            <a:chOff x="2270140" y="3809460"/>
            <a:chExt cx="202021" cy="365394"/>
          </a:xfrm>
        </p:grpSpPr>
        <p:sp>
          <p:nvSpPr>
            <p:cNvPr id="14624" name="Google Shape;14624;p45"/>
            <p:cNvSpPr/>
            <p:nvPr/>
          </p:nvSpPr>
          <p:spPr>
            <a:xfrm>
              <a:off x="2322466" y="3814832"/>
              <a:ext cx="38753" cy="56545"/>
            </a:xfrm>
            <a:custGeom>
              <a:avLst/>
              <a:gdLst/>
              <a:ahLst/>
              <a:cxnLst/>
              <a:rect l="l" t="t" r="r" b="b"/>
              <a:pathLst>
                <a:path w="1479" h="2158" extrusionOk="0">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45"/>
            <p:cNvSpPr/>
            <p:nvPr/>
          </p:nvSpPr>
          <p:spPr>
            <a:xfrm>
              <a:off x="2346468" y="3819391"/>
              <a:ext cx="15643" cy="51724"/>
            </a:xfrm>
            <a:custGeom>
              <a:avLst/>
              <a:gdLst/>
              <a:ahLst/>
              <a:cxnLst/>
              <a:rect l="l" t="t" r="r" b="b"/>
              <a:pathLst>
                <a:path w="597" h="1974" extrusionOk="0">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45"/>
            <p:cNvSpPr/>
            <p:nvPr/>
          </p:nvSpPr>
          <p:spPr>
            <a:xfrm>
              <a:off x="2275669" y="3856991"/>
              <a:ext cx="132480" cy="312465"/>
            </a:xfrm>
            <a:custGeom>
              <a:avLst/>
              <a:gdLst/>
              <a:ahLst/>
              <a:cxnLst/>
              <a:rect l="l" t="t" r="r" b="b"/>
              <a:pathLst>
                <a:path w="5056" h="11925" extrusionOk="0">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45"/>
            <p:cNvSpPr/>
            <p:nvPr/>
          </p:nvSpPr>
          <p:spPr>
            <a:xfrm>
              <a:off x="2298308" y="3857385"/>
              <a:ext cx="111099" cy="312072"/>
            </a:xfrm>
            <a:custGeom>
              <a:avLst/>
              <a:gdLst/>
              <a:ahLst/>
              <a:cxnLst/>
              <a:rect l="l" t="t" r="r" b="b"/>
              <a:pathLst>
                <a:path w="4240" h="11910" extrusionOk="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45"/>
            <p:cNvSpPr/>
            <p:nvPr/>
          </p:nvSpPr>
          <p:spPr>
            <a:xfrm>
              <a:off x="2275669" y="3937250"/>
              <a:ext cx="132349" cy="232207"/>
            </a:xfrm>
            <a:custGeom>
              <a:avLst/>
              <a:gdLst/>
              <a:ahLst/>
              <a:cxnLst/>
              <a:rect l="l" t="t" r="r" b="b"/>
              <a:pathLst>
                <a:path w="5051" h="8862" extrusionOk="0">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45"/>
            <p:cNvSpPr/>
            <p:nvPr/>
          </p:nvSpPr>
          <p:spPr>
            <a:xfrm>
              <a:off x="2299565" y="3937250"/>
              <a:ext cx="108452" cy="207314"/>
            </a:xfrm>
            <a:custGeom>
              <a:avLst/>
              <a:gdLst/>
              <a:ahLst/>
              <a:cxnLst/>
              <a:rect l="l" t="t" r="r" b="b"/>
              <a:pathLst>
                <a:path w="4139" h="7912" extrusionOk="0">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45"/>
            <p:cNvSpPr/>
            <p:nvPr/>
          </p:nvSpPr>
          <p:spPr>
            <a:xfrm>
              <a:off x="2350372" y="3991201"/>
              <a:ext cx="57646" cy="119510"/>
            </a:xfrm>
            <a:custGeom>
              <a:avLst/>
              <a:gdLst/>
              <a:ahLst/>
              <a:cxnLst/>
              <a:rect l="l" t="t" r="r" b="b"/>
              <a:pathLst>
                <a:path w="2200" h="4561" extrusionOk="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45"/>
            <p:cNvSpPr/>
            <p:nvPr/>
          </p:nvSpPr>
          <p:spPr>
            <a:xfrm>
              <a:off x="2270140" y="3809460"/>
              <a:ext cx="143537" cy="365394"/>
            </a:xfrm>
            <a:custGeom>
              <a:avLst/>
              <a:gdLst/>
              <a:ahLst/>
              <a:cxnLst/>
              <a:rect l="l" t="t" r="r" b="b"/>
              <a:pathLst>
                <a:path w="5478" h="13945" extrusionOk="0">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45"/>
            <p:cNvSpPr/>
            <p:nvPr/>
          </p:nvSpPr>
          <p:spPr>
            <a:xfrm>
              <a:off x="2443522" y="3862258"/>
              <a:ext cx="27382" cy="18630"/>
            </a:xfrm>
            <a:custGeom>
              <a:avLst/>
              <a:gdLst/>
              <a:ahLst/>
              <a:cxnLst/>
              <a:rect l="l" t="t" r="r" b="b"/>
              <a:pathLst>
                <a:path w="1045" h="711" extrusionOk="0">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45"/>
            <p:cNvSpPr/>
            <p:nvPr/>
          </p:nvSpPr>
          <p:spPr>
            <a:xfrm>
              <a:off x="2376155" y="3841322"/>
              <a:ext cx="28980" cy="13599"/>
            </a:xfrm>
            <a:custGeom>
              <a:avLst/>
              <a:gdLst/>
              <a:ahLst/>
              <a:cxnLst/>
              <a:rect l="l" t="t" r="r" b="b"/>
              <a:pathLst>
                <a:path w="1106" h="519" extrusionOk="0">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45"/>
            <p:cNvSpPr/>
            <p:nvPr/>
          </p:nvSpPr>
          <p:spPr>
            <a:xfrm>
              <a:off x="2410507" y="3849419"/>
              <a:ext cx="28875" cy="15250"/>
            </a:xfrm>
            <a:custGeom>
              <a:avLst/>
              <a:gdLst/>
              <a:ahLst/>
              <a:cxnLst/>
              <a:rect l="l" t="t" r="r" b="b"/>
              <a:pathLst>
                <a:path w="1102" h="582" extrusionOk="0">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45"/>
            <p:cNvSpPr/>
            <p:nvPr/>
          </p:nvSpPr>
          <p:spPr>
            <a:xfrm>
              <a:off x="2375579" y="3825339"/>
              <a:ext cx="28797" cy="12813"/>
            </a:xfrm>
            <a:custGeom>
              <a:avLst/>
              <a:gdLst/>
              <a:ahLst/>
              <a:cxnLst/>
              <a:rect l="l" t="t" r="r" b="b"/>
              <a:pathLst>
                <a:path w="1099" h="489" extrusionOk="0">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45"/>
            <p:cNvSpPr/>
            <p:nvPr/>
          </p:nvSpPr>
          <p:spPr>
            <a:xfrm>
              <a:off x="2410559" y="3820072"/>
              <a:ext cx="28954" cy="12996"/>
            </a:xfrm>
            <a:custGeom>
              <a:avLst/>
              <a:gdLst/>
              <a:ahLst/>
              <a:cxnLst/>
              <a:rect l="l" t="t" r="r" b="b"/>
              <a:pathLst>
                <a:path w="1105" h="496" extrusionOk="0">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45"/>
            <p:cNvSpPr/>
            <p:nvPr/>
          </p:nvSpPr>
          <p:spPr>
            <a:xfrm>
              <a:off x="2445042" y="3810901"/>
              <a:ext cx="27120" cy="16272"/>
            </a:xfrm>
            <a:custGeom>
              <a:avLst/>
              <a:gdLst/>
              <a:ahLst/>
              <a:cxnLst/>
              <a:rect l="l" t="t" r="r" b="b"/>
              <a:pathLst>
                <a:path w="1035" h="621" extrusionOk="0">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8" name="Google Shape;14638;p45"/>
          <p:cNvGrpSpPr/>
          <p:nvPr/>
        </p:nvGrpSpPr>
        <p:grpSpPr>
          <a:xfrm>
            <a:off x="3749171" y="3170112"/>
            <a:ext cx="137613" cy="435873"/>
            <a:chOff x="3201010" y="1965826"/>
            <a:chExt cx="115370" cy="365420"/>
          </a:xfrm>
        </p:grpSpPr>
        <p:sp>
          <p:nvSpPr>
            <p:cNvPr id="14639" name="Google Shape;14639;p45"/>
            <p:cNvSpPr/>
            <p:nvPr/>
          </p:nvSpPr>
          <p:spPr>
            <a:xfrm>
              <a:off x="3222025" y="2095109"/>
              <a:ext cx="61419" cy="230634"/>
            </a:xfrm>
            <a:custGeom>
              <a:avLst/>
              <a:gdLst/>
              <a:ahLst/>
              <a:cxnLst/>
              <a:rect l="l" t="t" r="r" b="b"/>
              <a:pathLst>
                <a:path w="2344" h="8802" extrusionOk="0">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45"/>
            <p:cNvSpPr/>
            <p:nvPr/>
          </p:nvSpPr>
          <p:spPr>
            <a:xfrm>
              <a:off x="3222025" y="2095109"/>
              <a:ext cx="44046" cy="230634"/>
            </a:xfrm>
            <a:custGeom>
              <a:avLst/>
              <a:gdLst/>
              <a:ahLst/>
              <a:cxnLst/>
              <a:rect l="l" t="t" r="r" b="b"/>
              <a:pathLst>
                <a:path w="1681" h="8802" extrusionOk="0">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45"/>
            <p:cNvSpPr/>
            <p:nvPr/>
          </p:nvSpPr>
          <p:spPr>
            <a:xfrm>
              <a:off x="3204285" y="1971224"/>
              <a:ext cx="108085" cy="142908"/>
            </a:xfrm>
            <a:custGeom>
              <a:avLst/>
              <a:gdLst/>
              <a:ahLst/>
              <a:cxnLst/>
              <a:rect l="l" t="t" r="r" b="b"/>
              <a:pathLst>
                <a:path w="4125" h="5454" extrusionOk="0">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45"/>
            <p:cNvSpPr/>
            <p:nvPr/>
          </p:nvSpPr>
          <p:spPr>
            <a:xfrm>
              <a:off x="3225300" y="1971224"/>
              <a:ext cx="87071" cy="125798"/>
            </a:xfrm>
            <a:custGeom>
              <a:avLst/>
              <a:gdLst/>
              <a:ahLst/>
              <a:cxnLst/>
              <a:rect l="l" t="t" r="r" b="b"/>
              <a:pathLst>
                <a:path w="3323" h="4801" extrusionOk="0">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45"/>
            <p:cNvSpPr/>
            <p:nvPr/>
          </p:nvSpPr>
          <p:spPr>
            <a:xfrm>
              <a:off x="3223544" y="2142641"/>
              <a:ext cx="58117" cy="30211"/>
            </a:xfrm>
            <a:custGeom>
              <a:avLst/>
              <a:gdLst/>
              <a:ahLst/>
              <a:cxnLst/>
              <a:rect l="l" t="t" r="r" b="b"/>
              <a:pathLst>
                <a:path w="2218" h="1153" extrusionOk="0">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45"/>
            <p:cNvSpPr/>
            <p:nvPr/>
          </p:nvSpPr>
          <p:spPr>
            <a:xfrm>
              <a:off x="3223544" y="2142641"/>
              <a:ext cx="28823" cy="30211"/>
            </a:xfrm>
            <a:custGeom>
              <a:avLst/>
              <a:gdLst/>
              <a:ahLst/>
              <a:cxnLst/>
              <a:rect l="l" t="t" r="r" b="b"/>
              <a:pathLst>
                <a:path w="1100" h="1153" extrusionOk="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45"/>
            <p:cNvSpPr/>
            <p:nvPr/>
          </p:nvSpPr>
          <p:spPr>
            <a:xfrm>
              <a:off x="3201010" y="1965826"/>
              <a:ext cx="115370" cy="365420"/>
            </a:xfrm>
            <a:custGeom>
              <a:avLst/>
              <a:gdLst/>
              <a:ahLst/>
              <a:cxnLst/>
              <a:rect l="l" t="t" r="r" b="b"/>
              <a:pathLst>
                <a:path w="4403" h="13946" extrusionOk="0">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6" name="Google Shape;14646;p45"/>
          <p:cNvGrpSpPr/>
          <p:nvPr/>
        </p:nvGrpSpPr>
        <p:grpSpPr>
          <a:xfrm>
            <a:off x="4130099" y="3222900"/>
            <a:ext cx="436029" cy="330233"/>
            <a:chOff x="3520366" y="2010082"/>
            <a:chExt cx="365551" cy="276856"/>
          </a:xfrm>
        </p:grpSpPr>
        <p:sp>
          <p:nvSpPr>
            <p:cNvPr id="14647" name="Google Shape;14647;p45"/>
            <p:cNvSpPr/>
            <p:nvPr/>
          </p:nvSpPr>
          <p:spPr>
            <a:xfrm>
              <a:off x="3525790" y="2062015"/>
              <a:ext cx="26" cy="1415"/>
            </a:xfrm>
            <a:custGeom>
              <a:avLst/>
              <a:gdLst/>
              <a:ahLst/>
              <a:cxnLst/>
              <a:rect l="l" t="t" r="r" b="b"/>
              <a:pathLst>
                <a:path w="1" h="54" extrusionOk="0">
                  <a:moveTo>
                    <a:pt x="0" y="1"/>
                  </a:moveTo>
                  <a:lnTo>
                    <a:pt x="0" y="54"/>
                  </a:lnTo>
                  <a:lnTo>
                    <a:pt x="0" y="54"/>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45"/>
            <p:cNvSpPr/>
            <p:nvPr/>
          </p:nvSpPr>
          <p:spPr>
            <a:xfrm>
              <a:off x="3525790" y="2042285"/>
              <a:ext cx="354598" cy="239255"/>
            </a:xfrm>
            <a:custGeom>
              <a:avLst/>
              <a:gdLst/>
              <a:ahLst/>
              <a:cxnLst/>
              <a:rect l="l" t="t" r="r" b="b"/>
              <a:pathLst>
                <a:path w="13533" h="9131" extrusionOk="0">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45"/>
            <p:cNvSpPr/>
            <p:nvPr/>
          </p:nvSpPr>
          <p:spPr>
            <a:xfrm>
              <a:off x="3623499" y="2160642"/>
              <a:ext cx="236635" cy="71952"/>
            </a:xfrm>
            <a:custGeom>
              <a:avLst/>
              <a:gdLst/>
              <a:ahLst/>
              <a:cxnLst/>
              <a:rect l="l" t="t" r="r" b="b"/>
              <a:pathLst>
                <a:path w="9031" h="2746" extrusionOk="0">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45"/>
            <p:cNvSpPr/>
            <p:nvPr/>
          </p:nvSpPr>
          <p:spPr>
            <a:xfrm>
              <a:off x="3623499" y="2160746"/>
              <a:ext cx="236635" cy="46090"/>
            </a:xfrm>
            <a:custGeom>
              <a:avLst/>
              <a:gdLst/>
              <a:ahLst/>
              <a:cxnLst/>
              <a:rect l="l" t="t" r="r" b="b"/>
              <a:pathLst>
                <a:path w="9031" h="1759" extrusionOk="0">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45"/>
            <p:cNvSpPr/>
            <p:nvPr/>
          </p:nvSpPr>
          <p:spPr>
            <a:xfrm>
              <a:off x="3525790" y="2015480"/>
              <a:ext cx="76616" cy="235613"/>
            </a:xfrm>
            <a:custGeom>
              <a:avLst/>
              <a:gdLst/>
              <a:ahLst/>
              <a:cxnLst/>
              <a:rect l="l" t="t" r="r" b="b"/>
              <a:pathLst>
                <a:path w="2924" h="8992" extrusionOk="0">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45"/>
            <p:cNvSpPr/>
            <p:nvPr/>
          </p:nvSpPr>
          <p:spPr>
            <a:xfrm>
              <a:off x="3525790" y="2015480"/>
              <a:ext cx="26936" cy="235613"/>
            </a:xfrm>
            <a:custGeom>
              <a:avLst/>
              <a:gdLst/>
              <a:ahLst/>
              <a:cxnLst/>
              <a:rect l="l" t="t" r="r" b="b"/>
              <a:pathLst>
                <a:path w="1028" h="8992" extrusionOk="0">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45"/>
            <p:cNvSpPr/>
            <p:nvPr/>
          </p:nvSpPr>
          <p:spPr>
            <a:xfrm>
              <a:off x="3520366" y="2010082"/>
              <a:ext cx="365551" cy="276856"/>
            </a:xfrm>
            <a:custGeom>
              <a:avLst/>
              <a:gdLst/>
              <a:ahLst/>
              <a:cxnLst/>
              <a:rect l="l" t="t" r="r" b="b"/>
              <a:pathLst>
                <a:path w="13951" h="10566" extrusionOk="0">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45"/>
            <p:cNvSpPr/>
            <p:nvPr/>
          </p:nvSpPr>
          <p:spPr>
            <a:xfrm>
              <a:off x="3674699" y="2112717"/>
              <a:ext cx="211087" cy="174220"/>
            </a:xfrm>
            <a:custGeom>
              <a:avLst/>
              <a:gdLst/>
              <a:ahLst/>
              <a:cxnLst/>
              <a:rect l="l" t="t" r="r" b="b"/>
              <a:pathLst>
                <a:path w="8056" h="6649" extrusionOk="0">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45"/>
            <p:cNvSpPr/>
            <p:nvPr/>
          </p:nvSpPr>
          <p:spPr>
            <a:xfrm>
              <a:off x="3618101" y="2155349"/>
              <a:ext cx="247430" cy="82669"/>
            </a:xfrm>
            <a:custGeom>
              <a:avLst/>
              <a:gdLst/>
              <a:ahLst/>
              <a:cxnLst/>
              <a:rect l="l" t="t" r="r" b="b"/>
              <a:pathLst>
                <a:path w="9443" h="3155" extrusionOk="0">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45"/>
            <p:cNvSpPr/>
            <p:nvPr/>
          </p:nvSpPr>
          <p:spPr>
            <a:xfrm>
              <a:off x="3625019" y="2066417"/>
              <a:ext cx="204799" cy="71716"/>
            </a:xfrm>
            <a:custGeom>
              <a:avLst/>
              <a:gdLst/>
              <a:ahLst/>
              <a:cxnLst/>
              <a:rect l="l" t="t" r="r" b="b"/>
              <a:pathLst>
                <a:path w="7816" h="2737" extrusionOk="0">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45"/>
          <p:cNvGrpSpPr/>
          <p:nvPr/>
        </p:nvGrpSpPr>
        <p:grpSpPr>
          <a:xfrm>
            <a:off x="1479699" y="5369198"/>
            <a:ext cx="435873" cy="435842"/>
            <a:chOff x="1298368" y="3809460"/>
            <a:chExt cx="365420" cy="365394"/>
          </a:xfrm>
        </p:grpSpPr>
        <p:sp>
          <p:nvSpPr>
            <p:cNvPr id="14658" name="Google Shape;14658;p45"/>
            <p:cNvSpPr/>
            <p:nvPr/>
          </p:nvSpPr>
          <p:spPr>
            <a:xfrm>
              <a:off x="1306150" y="4053956"/>
              <a:ext cx="354598" cy="113614"/>
            </a:xfrm>
            <a:custGeom>
              <a:avLst/>
              <a:gdLst/>
              <a:ahLst/>
              <a:cxnLst/>
              <a:rect l="l" t="t" r="r" b="b"/>
              <a:pathLst>
                <a:path w="13533" h="4336" extrusionOk="0">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45"/>
            <p:cNvSpPr/>
            <p:nvPr/>
          </p:nvSpPr>
          <p:spPr>
            <a:xfrm>
              <a:off x="1306281" y="4076699"/>
              <a:ext cx="354467" cy="90870"/>
            </a:xfrm>
            <a:custGeom>
              <a:avLst/>
              <a:gdLst/>
              <a:ahLst/>
              <a:cxnLst/>
              <a:rect l="l" t="t" r="r" b="b"/>
              <a:pathLst>
                <a:path w="13528" h="3468" extrusionOk="0">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45"/>
            <p:cNvSpPr/>
            <p:nvPr/>
          </p:nvSpPr>
          <p:spPr>
            <a:xfrm>
              <a:off x="1597076" y="4076726"/>
              <a:ext cx="37653" cy="68074"/>
            </a:xfrm>
            <a:custGeom>
              <a:avLst/>
              <a:gdLst/>
              <a:ahLst/>
              <a:cxnLst/>
              <a:rect l="l" t="t" r="r" b="b"/>
              <a:pathLst>
                <a:path w="1437" h="2598" extrusionOk="0">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45"/>
            <p:cNvSpPr/>
            <p:nvPr/>
          </p:nvSpPr>
          <p:spPr>
            <a:xfrm>
              <a:off x="1510163" y="4076726"/>
              <a:ext cx="37653" cy="68074"/>
            </a:xfrm>
            <a:custGeom>
              <a:avLst/>
              <a:gdLst/>
              <a:ahLst/>
              <a:cxnLst/>
              <a:rect l="l" t="t" r="r" b="b"/>
              <a:pathLst>
                <a:path w="1437" h="2598" extrusionOk="0">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45"/>
            <p:cNvSpPr/>
            <p:nvPr/>
          </p:nvSpPr>
          <p:spPr>
            <a:xfrm>
              <a:off x="1424140" y="4076726"/>
              <a:ext cx="37627" cy="68074"/>
            </a:xfrm>
            <a:custGeom>
              <a:avLst/>
              <a:gdLst/>
              <a:ahLst/>
              <a:cxnLst/>
              <a:rect l="l" t="t" r="r" b="b"/>
              <a:pathLst>
                <a:path w="1436" h="2598" extrusionOk="0">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45"/>
            <p:cNvSpPr/>
            <p:nvPr/>
          </p:nvSpPr>
          <p:spPr>
            <a:xfrm>
              <a:off x="1305285" y="3917205"/>
              <a:ext cx="342257" cy="250339"/>
            </a:xfrm>
            <a:custGeom>
              <a:avLst/>
              <a:gdLst/>
              <a:ahLst/>
              <a:cxnLst/>
              <a:rect l="l" t="t" r="r" b="b"/>
              <a:pathLst>
                <a:path w="13062" h="9554" extrusionOk="0">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45"/>
            <p:cNvSpPr/>
            <p:nvPr/>
          </p:nvSpPr>
          <p:spPr>
            <a:xfrm>
              <a:off x="1307932" y="3929441"/>
              <a:ext cx="339611" cy="238128"/>
            </a:xfrm>
            <a:custGeom>
              <a:avLst/>
              <a:gdLst/>
              <a:ahLst/>
              <a:cxnLst/>
              <a:rect l="l" t="t" r="r" b="b"/>
              <a:pathLst>
                <a:path w="12961" h="9088" extrusionOk="0">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45"/>
            <p:cNvSpPr/>
            <p:nvPr/>
          </p:nvSpPr>
          <p:spPr>
            <a:xfrm>
              <a:off x="1553449" y="3945582"/>
              <a:ext cx="62912" cy="71769"/>
            </a:xfrm>
            <a:custGeom>
              <a:avLst/>
              <a:gdLst/>
              <a:ahLst/>
              <a:cxnLst/>
              <a:rect l="l" t="t" r="r" b="b"/>
              <a:pathLst>
                <a:path w="2401" h="2739" extrusionOk="0">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45"/>
            <p:cNvSpPr/>
            <p:nvPr/>
          </p:nvSpPr>
          <p:spPr>
            <a:xfrm>
              <a:off x="1478222" y="3989026"/>
              <a:ext cx="62912" cy="71716"/>
            </a:xfrm>
            <a:custGeom>
              <a:avLst/>
              <a:gdLst/>
              <a:ahLst/>
              <a:cxnLst/>
              <a:rect l="l" t="t" r="r" b="b"/>
              <a:pathLst>
                <a:path w="2401" h="2737" extrusionOk="0">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45"/>
            <p:cNvSpPr/>
            <p:nvPr/>
          </p:nvSpPr>
          <p:spPr>
            <a:xfrm>
              <a:off x="1403650" y="4032103"/>
              <a:ext cx="62912" cy="71664"/>
            </a:xfrm>
            <a:custGeom>
              <a:avLst/>
              <a:gdLst/>
              <a:ahLst/>
              <a:cxnLst/>
              <a:rect l="l" t="t" r="r" b="b"/>
              <a:pathLst>
                <a:path w="2401" h="2735" extrusionOk="0">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45"/>
            <p:cNvSpPr/>
            <p:nvPr/>
          </p:nvSpPr>
          <p:spPr>
            <a:xfrm>
              <a:off x="1306150" y="3829033"/>
              <a:ext cx="253221" cy="338458"/>
            </a:xfrm>
            <a:custGeom>
              <a:avLst/>
              <a:gdLst/>
              <a:ahLst/>
              <a:cxnLst/>
              <a:rect l="l" t="t" r="r" b="b"/>
              <a:pathLst>
                <a:path w="9664" h="12917" extrusionOk="0">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45"/>
            <p:cNvSpPr/>
            <p:nvPr/>
          </p:nvSpPr>
          <p:spPr>
            <a:xfrm>
              <a:off x="1320745" y="3833724"/>
              <a:ext cx="238626" cy="333846"/>
            </a:xfrm>
            <a:custGeom>
              <a:avLst/>
              <a:gdLst/>
              <a:ahLst/>
              <a:cxnLst/>
              <a:rect l="l" t="t" r="r" b="b"/>
              <a:pathLst>
                <a:path w="9107" h="12741" extrusionOk="0">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45"/>
            <p:cNvSpPr/>
            <p:nvPr/>
          </p:nvSpPr>
          <p:spPr>
            <a:xfrm>
              <a:off x="1456212" y="3859061"/>
              <a:ext cx="74127" cy="60554"/>
            </a:xfrm>
            <a:custGeom>
              <a:avLst/>
              <a:gdLst/>
              <a:ahLst/>
              <a:cxnLst/>
              <a:rect l="l" t="t" r="r" b="b"/>
              <a:pathLst>
                <a:path w="2829" h="2311" extrusionOk="0">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45"/>
            <p:cNvSpPr/>
            <p:nvPr/>
          </p:nvSpPr>
          <p:spPr>
            <a:xfrm>
              <a:off x="1412192" y="3934027"/>
              <a:ext cx="73996" cy="60554"/>
            </a:xfrm>
            <a:custGeom>
              <a:avLst/>
              <a:gdLst/>
              <a:ahLst/>
              <a:cxnLst/>
              <a:rect l="l" t="t" r="r" b="b"/>
              <a:pathLst>
                <a:path w="2824" h="2311" extrusionOk="0">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45"/>
            <p:cNvSpPr/>
            <p:nvPr/>
          </p:nvSpPr>
          <p:spPr>
            <a:xfrm>
              <a:off x="1369062" y="4008599"/>
              <a:ext cx="74101" cy="60580"/>
            </a:xfrm>
            <a:custGeom>
              <a:avLst/>
              <a:gdLst/>
              <a:ahLst/>
              <a:cxnLst/>
              <a:rect l="l" t="t" r="r" b="b"/>
              <a:pathLst>
                <a:path w="2828" h="2312" extrusionOk="0">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45"/>
            <p:cNvSpPr/>
            <p:nvPr/>
          </p:nvSpPr>
          <p:spPr>
            <a:xfrm>
              <a:off x="1304657" y="3812971"/>
              <a:ext cx="115108" cy="354598"/>
            </a:xfrm>
            <a:custGeom>
              <a:avLst/>
              <a:gdLst/>
              <a:ahLst/>
              <a:cxnLst/>
              <a:rect l="l" t="t" r="r" b="b"/>
              <a:pathLst>
                <a:path w="4393" h="13533" extrusionOk="0">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45"/>
            <p:cNvSpPr/>
            <p:nvPr/>
          </p:nvSpPr>
          <p:spPr>
            <a:xfrm>
              <a:off x="1327033" y="3812971"/>
              <a:ext cx="92731" cy="354467"/>
            </a:xfrm>
            <a:custGeom>
              <a:avLst/>
              <a:gdLst/>
              <a:ahLst/>
              <a:cxnLst/>
              <a:rect l="l" t="t" r="r" b="b"/>
              <a:pathLst>
                <a:path w="3539" h="13528" extrusionOk="0">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45"/>
            <p:cNvSpPr/>
            <p:nvPr/>
          </p:nvSpPr>
          <p:spPr>
            <a:xfrm>
              <a:off x="1329051" y="3839017"/>
              <a:ext cx="67943" cy="37627"/>
            </a:xfrm>
            <a:custGeom>
              <a:avLst/>
              <a:gdLst/>
              <a:ahLst/>
              <a:cxnLst/>
              <a:rect l="l" t="t" r="r" b="b"/>
              <a:pathLst>
                <a:path w="2593" h="1436" extrusionOk="0">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45"/>
            <p:cNvSpPr/>
            <p:nvPr/>
          </p:nvSpPr>
          <p:spPr>
            <a:xfrm>
              <a:off x="1329051" y="3925930"/>
              <a:ext cx="68074" cy="37627"/>
            </a:xfrm>
            <a:custGeom>
              <a:avLst/>
              <a:gdLst/>
              <a:ahLst/>
              <a:cxnLst/>
              <a:rect l="l" t="t" r="r" b="b"/>
              <a:pathLst>
                <a:path w="2598" h="1436" extrusionOk="0">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45"/>
            <p:cNvSpPr/>
            <p:nvPr/>
          </p:nvSpPr>
          <p:spPr>
            <a:xfrm>
              <a:off x="1329051" y="4011953"/>
              <a:ext cx="67943" cy="37627"/>
            </a:xfrm>
            <a:custGeom>
              <a:avLst/>
              <a:gdLst/>
              <a:ahLst/>
              <a:cxnLst/>
              <a:rect l="l" t="t" r="r" b="b"/>
              <a:pathLst>
                <a:path w="2593" h="1436" extrusionOk="0">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45"/>
            <p:cNvSpPr/>
            <p:nvPr/>
          </p:nvSpPr>
          <p:spPr>
            <a:xfrm>
              <a:off x="1459618" y="4067686"/>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45"/>
            <p:cNvSpPr/>
            <p:nvPr/>
          </p:nvSpPr>
          <p:spPr>
            <a:xfrm>
              <a:off x="1298368" y="3809460"/>
              <a:ext cx="365420" cy="365394"/>
            </a:xfrm>
            <a:custGeom>
              <a:avLst/>
              <a:gdLst/>
              <a:ahLst/>
              <a:cxnLst/>
              <a:rect l="l" t="t" r="r" b="b"/>
              <a:pathLst>
                <a:path w="13946" h="13945" extrusionOk="0">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45"/>
            <p:cNvSpPr/>
            <p:nvPr/>
          </p:nvSpPr>
          <p:spPr>
            <a:xfrm>
              <a:off x="1589163" y="4073214"/>
              <a:ext cx="48579" cy="78896"/>
            </a:xfrm>
            <a:custGeom>
              <a:avLst/>
              <a:gdLst/>
              <a:ahLst/>
              <a:cxnLst/>
              <a:rect l="l" t="t" r="r" b="b"/>
              <a:pathLst>
                <a:path w="1854" h="3011" extrusionOk="0">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45"/>
            <p:cNvSpPr/>
            <p:nvPr/>
          </p:nvSpPr>
          <p:spPr>
            <a:xfrm>
              <a:off x="1565529" y="4074656"/>
              <a:ext cx="10953" cy="47060"/>
            </a:xfrm>
            <a:custGeom>
              <a:avLst/>
              <a:gdLst/>
              <a:ahLst/>
              <a:cxnLst/>
              <a:rect l="l" t="t" r="r" b="b"/>
              <a:pathLst>
                <a:path w="418" h="1796" extrusionOk="0">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45"/>
            <p:cNvSpPr/>
            <p:nvPr/>
          </p:nvSpPr>
          <p:spPr>
            <a:xfrm>
              <a:off x="1565529" y="4132589"/>
              <a:ext cx="10822" cy="18106"/>
            </a:xfrm>
            <a:custGeom>
              <a:avLst/>
              <a:gdLst/>
              <a:ahLst/>
              <a:cxnLst/>
              <a:rect l="l" t="t" r="r" b="b"/>
              <a:pathLst>
                <a:path w="413" h="691" extrusionOk="0">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45"/>
            <p:cNvSpPr/>
            <p:nvPr/>
          </p:nvSpPr>
          <p:spPr>
            <a:xfrm>
              <a:off x="1478720" y="4132589"/>
              <a:ext cx="10848" cy="18106"/>
            </a:xfrm>
            <a:custGeom>
              <a:avLst/>
              <a:gdLst/>
              <a:ahLst/>
              <a:cxnLst/>
              <a:rect l="l" t="t" r="r" b="b"/>
              <a:pathLst>
                <a:path w="414" h="691" extrusionOk="0">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45"/>
            <p:cNvSpPr/>
            <p:nvPr/>
          </p:nvSpPr>
          <p:spPr>
            <a:xfrm>
              <a:off x="1338117" y="4101697"/>
              <a:ext cx="52457" cy="44990"/>
            </a:xfrm>
            <a:custGeom>
              <a:avLst/>
              <a:gdLst/>
              <a:ahLst/>
              <a:cxnLst/>
              <a:rect l="l" t="t" r="r" b="b"/>
              <a:pathLst>
                <a:path w="2002" h="1717" extrusionOk="0">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45"/>
            <p:cNvSpPr/>
            <p:nvPr/>
          </p:nvSpPr>
          <p:spPr>
            <a:xfrm>
              <a:off x="1321138" y="3835479"/>
              <a:ext cx="78870" cy="48579"/>
            </a:xfrm>
            <a:custGeom>
              <a:avLst/>
              <a:gdLst/>
              <a:ahLst/>
              <a:cxnLst/>
              <a:rect l="l" t="t" r="r" b="b"/>
              <a:pathLst>
                <a:path w="3010" h="1854" extrusionOk="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45"/>
            <p:cNvSpPr/>
            <p:nvPr/>
          </p:nvSpPr>
          <p:spPr>
            <a:xfrm>
              <a:off x="1378731" y="3896741"/>
              <a:ext cx="21669" cy="10979"/>
            </a:xfrm>
            <a:custGeom>
              <a:avLst/>
              <a:gdLst/>
              <a:ahLst/>
              <a:cxnLst/>
              <a:rect l="l" t="t" r="r" b="b"/>
              <a:pathLst>
                <a:path w="827" h="419" extrusionOk="0">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45"/>
            <p:cNvSpPr/>
            <p:nvPr/>
          </p:nvSpPr>
          <p:spPr>
            <a:xfrm>
              <a:off x="1320745" y="3896741"/>
              <a:ext cx="50728" cy="10979"/>
            </a:xfrm>
            <a:custGeom>
              <a:avLst/>
              <a:gdLst/>
              <a:ahLst/>
              <a:cxnLst/>
              <a:rect l="l" t="t" r="r" b="b"/>
              <a:pathLst>
                <a:path w="1936" h="419" extrusionOk="0">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45"/>
            <p:cNvSpPr/>
            <p:nvPr/>
          </p:nvSpPr>
          <p:spPr>
            <a:xfrm>
              <a:off x="1321138" y="3922288"/>
              <a:ext cx="78870" cy="48553"/>
            </a:xfrm>
            <a:custGeom>
              <a:avLst/>
              <a:gdLst/>
              <a:ahLst/>
              <a:cxnLst/>
              <a:rect l="l" t="t" r="r" b="b"/>
              <a:pathLst>
                <a:path w="3010" h="1853" extrusionOk="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45"/>
            <p:cNvSpPr/>
            <p:nvPr/>
          </p:nvSpPr>
          <p:spPr>
            <a:xfrm>
              <a:off x="1378731" y="3983654"/>
              <a:ext cx="21669" cy="10848"/>
            </a:xfrm>
            <a:custGeom>
              <a:avLst/>
              <a:gdLst/>
              <a:ahLst/>
              <a:cxnLst/>
              <a:rect l="l" t="t" r="r" b="b"/>
              <a:pathLst>
                <a:path w="827" h="414" extrusionOk="0">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45"/>
            <p:cNvSpPr/>
            <p:nvPr/>
          </p:nvSpPr>
          <p:spPr>
            <a:xfrm>
              <a:off x="1320745" y="3983654"/>
              <a:ext cx="50807" cy="10848"/>
            </a:xfrm>
            <a:custGeom>
              <a:avLst/>
              <a:gdLst/>
              <a:ahLst/>
              <a:cxnLst/>
              <a:rect l="l" t="t" r="r" b="b"/>
              <a:pathLst>
                <a:path w="1939" h="414" extrusionOk="0">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45"/>
            <p:cNvSpPr/>
            <p:nvPr/>
          </p:nvSpPr>
          <p:spPr>
            <a:xfrm>
              <a:off x="1321138" y="4008442"/>
              <a:ext cx="79498" cy="48448"/>
            </a:xfrm>
            <a:custGeom>
              <a:avLst/>
              <a:gdLst/>
              <a:ahLst/>
              <a:cxnLst/>
              <a:rect l="l" t="t" r="r" b="b"/>
              <a:pathLst>
                <a:path w="3034" h="1849" extrusionOk="0">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45"/>
            <p:cNvSpPr/>
            <p:nvPr/>
          </p:nvSpPr>
          <p:spPr>
            <a:xfrm>
              <a:off x="1320614" y="4069677"/>
              <a:ext cx="49103" cy="10848"/>
            </a:xfrm>
            <a:custGeom>
              <a:avLst/>
              <a:gdLst/>
              <a:ahLst/>
              <a:cxnLst/>
              <a:rect l="l" t="t" r="r" b="b"/>
              <a:pathLst>
                <a:path w="1874" h="414" extrusionOk="0">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45"/>
            <p:cNvSpPr/>
            <p:nvPr/>
          </p:nvSpPr>
          <p:spPr>
            <a:xfrm>
              <a:off x="1378731" y="4069677"/>
              <a:ext cx="21669" cy="10979"/>
            </a:xfrm>
            <a:custGeom>
              <a:avLst/>
              <a:gdLst/>
              <a:ahLst/>
              <a:cxnLst/>
              <a:rect l="l" t="t" r="r" b="b"/>
              <a:pathLst>
                <a:path w="827" h="419" extrusionOk="0">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45"/>
            <p:cNvSpPr/>
            <p:nvPr/>
          </p:nvSpPr>
          <p:spPr>
            <a:xfrm>
              <a:off x="1546768" y="3942045"/>
              <a:ext cx="69437" cy="82512"/>
            </a:xfrm>
            <a:custGeom>
              <a:avLst/>
              <a:gdLst/>
              <a:ahLst/>
              <a:cxnLst/>
              <a:rect l="l" t="t" r="r" b="b"/>
              <a:pathLst>
                <a:path w="2650" h="3149" extrusionOk="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45"/>
            <p:cNvSpPr/>
            <p:nvPr/>
          </p:nvSpPr>
          <p:spPr>
            <a:xfrm>
              <a:off x="1552192" y="4021019"/>
              <a:ext cx="16979" cy="17294"/>
            </a:xfrm>
            <a:custGeom>
              <a:avLst/>
              <a:gdLst/>
              <a:ahLst/>
              <a:cxnLst/>
              <a:rect l="l" t="t" r="r" b="b"/>
              <a:pathLst>
                <a:path w="648" h="660" extrusionOk="0">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45"/>
            <p:cNvSpPr/>
            <p:nvPr/>
          </p:nvSpPr>
          <p:spPr>
            <a:xfrm>
              <a:off x="1523133" y="3970972"/>
              <a:ext cx="31574" cy="42291"/>
            </a:xfrm>
            <a:custGeom>
              <a:avLst/>
              <a:gdLst/>
              <a:ahLst/>
              <a:cxnLst/>
              <a:rect l="l" t="t" r="r" b="b"/>
              <a:pathLst>
                <a:path w="1205" h="1614" extrusionOk="0">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45"/>
            <p:cNvSpPr/>
            <p:nvPr/>
          </p:nvSpPr>
          <p:spPr>
            <a:xfrm>
              <a:off x="1476964" y="4064489"/>
              <a:ext cx="17005" cy="17241"/>
            </a:xfrm>
            <a:custGeom>
              <a:avLst/>
              <a:gdLst/>
              <a:ahLst/>
              <a:cxnLst/>
              <a:rect l="l" t="t" r="r" b="b"/>
              <a:pathLst>
                <a:path w="649" h="658" extrusionOk="0">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45"/>
            <p:cNvSpPr/>
            <p:nvPr/>
          </p:nvSpPr>
          <p:spPr>
            <a:xfrm>
              <a:off x="1448666" y="3854974"/>
              <a:ext cx="81437" cy="71611"/>
            </a:xfrm>
            <a:custGeom>
              <a:avLst/>
              <a:gdLst/>
              <a:ahLst/>
              <a:cxnLst/>
              <a:rect l="l" t="t" r="r" b="b"/>
              <a:pathLst>
                <a:path w="3108" h="2733" extrusionOk="0">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45"/>
            <p:cNvSpPr/>
            <p:nvPr/>
          </p:nvSpPr>
          <p:spPr>
            <a:xfrm>
              <a:off x="1482624" y="3934656"/>
              <a:ext cx="22325" cy="14752"/>
            </a:xfrm>
            <a:custGeom>
              <a:avLst/>
              <a:gdLst/>
              <a:ahLst/>
              <a:cxnLst/>
              <a:rect l="l" t="t" r="r" b="b"/>
              <a:pathLst>
                <a:path w="852" h="563" extrusionOk="0">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45"/>
            <p:cNvSpPr/>
            <p:nvPr/>
          </p:nvSpPr>
          <p:spPr>
            <a:xfrm>
              <a:off x="1432420" y="3905728"/>
              <a:ext cx="47374" cy="29216"/>
            </a:xfrm>
            <a:custGeom>
              <a:avLst/>
              <a:gdLst/>
              <a:ahLst/>
              <a:cxnLst/>
              <a:rect l="l" t="t" r="r" b="b"/>
              <a:pathLst>
                <a:path w="1808" h="1115" extrusionOk="0">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45"/>
            <p:cNvSpPr/>
            <p:nvPr/>
          </p:nvSpPr>
          <p:spPr>
            <a:xfrm>
              <a:off x="1439102" y="4009883"/>
              <a:ext cx="21800" cy="14673"/>
            </a:xfrm>
            <a:custGeom>
              <a:avLst/>
              <a:gdLst/>
              <a:ahLst/>
              <a:cxnLst/>
              <a:rect l="l" t="t" r="r" b="b"/>
              <a:pathLst>
                <a:path w="832" h="560" extrusionOk="0">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2" name="Google Shape;14702;p45"/>
          <p:cNvGrpSpPr/>
          <p:nvPr/>
        </p:nvGrpSpPr>
        <p:grpSpPr>
          <a:xfrm>
            <a:off x="4658672" y="4822279"/>
            <a:ext cx="435842" cy="435936"/>
            <a:chOff x="3963503" y="3350943"/>
            <a:chExt cx="365394" cy="365472"/>
          </a:xfrm>
        </p:grpSpPr>
        <p:sp>
          <p:nvSpPr>
            <p:cNvPr id="14703" name="Google Shape;14703;p45"/>
            <p:cNvSpPr/>
            <p:nvPr/>
          </p:nvSpPr>
          <p:spPr>
            <a:xfrm>
              <a:off x="4062470" y="3404553"/>
              <a:ext cx="167198" cy="216642"/>
            </a:xfrm>
            <a:custGeom>
              <a:avLst/>
              <a:gdLst/>
              <a:ahLst/>
              <a:cxnLst/>
              <a:rect l="l" t="t" r="r" b="b"/>
              <a:pathLst>
                <a:path w="6381" h="8268" extrusionOk="0">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45"/>
            <p:cNvSpPr/>
            <p:nvPr/>
          </p:nvSpPr>
          <p:spPr>
            <a:xfrm>
              <a:off x="4062470" y="3404553"/>
              <a:ext cx="96137" cy="216642"/>
            </a:xfrm>
            <a:custGeom>
              <a:avLst/>
              <a:gdLst/>
              <a:ahLst/>
              <a:cxnLst/>
              <a:rect l="l" t="t" r="r" b="b"/>
              <a:pathLst>
                <a:path w="3669" h="8268" extrusionOk="0">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45"/>
            <p:cNvSpPr/>
            <p:nvPr/>
          </p:nvSpPr>
          <p:spPr>
            <a:xfrm>
              <a:off x="4127766" y="3356393"/>
              <a:ext cx="36867" cy="36893"/>
            </a:xfrm>
            <a:custGeom>
              <a:avLst/>
              <a:gdLst/>
              <a:ahLst/>
              <a:cxnLst/>
              <a:rect l="l" t="t" r="r" b="b"/>
              <a:pathLst>
                <a:path w="1407" h="1408" extrusionOk="0">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45"/>
            <p:cNvSpPr/>
            <p:nvPr/>
          </p:nvSpPr>
          <p:spPr>
            <a:xfrm>
              <a:off x="4285872" y="3533495"/>
              <a:ext cx="37496" cy="37522"/>
            </a:xfrm>
            <a:custGeom>
              <a:avLst/>
              <a:gdLst/>
              <a:ahLst/>
              <a:cxnLst/>
              <a:rect l="l" t="t" r="r" b="b"/>
              <a:pathLst>
                <a:path w="1431" h="1432" extrusionOk="0">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45"/>
            <p:cNvSpPr/>
            <p:nvPr/>
          </p:nvSpPr>
          <p:spPr>
            <a:xfrm>
              <a:off x="3968639" y="3533495"/>
              <a:ext cx="37653" cy="37522"/>
            </a:xfrm>
            <a:custGeom>
              <a:avLst/>
              <a:gdLst/>
              <a:ahLst/>
              <a:cxnLst/>
              <a:rect l="l" t="t" r="r" b="b"/>
              <a:pathLst>
                <a:path w="1437" h="1432" extrusionOk="0">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45"/>
            <p:cNvSpPr/>
            <p:nvPr/>
          </p:nvSpPr>
          <p:spPr>
            <a:xfrm>
              <a:off x="4089013" y="3637886"/>
              <a:ext cx="114374" cy="73105"/>
            </a:xfrm>
            <a:custGeom>
              <a:avLst/>
              <a:gdLst/>
              <a:ahLst/>
              <a:cxnLst/>
              <a:rect l="l" t="t" r="r" b="b"/>
              <a:pathLst>
                <a:path w="4365" h="2790" extrusionOk="0">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45"/>
            <p:cNvSpPr/>
            <p:nvPr/>
          </p:nvSpPr>
          <p:spPr>
            <a:xfrm>
              <a:off x="4068758" y="3611867"/>
              <a:ext cx="154883" cy="44911"/>
            </a:xfrm>
            <a:custGeom>
              <a:avLst/>
              <a:gdLst/>
              <a:ahLst/>
              <a:cxnLst/>
              <a:rect l="l" t="t" r="r" b="b"/>
              <a:pathLst>
                <a:path w="5911" h="1714" extrusionOk="0">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45"/>
            <p:cNvSpPr/>
            <p:nvPr/>
          </p:nvSpPr>
          <p:spPr>
            <a:xfrm>
              <a:off x="4118202" y="3637886"/>
              <a:ext cx="85184" cy="73105"/>
            </a:xfrm>
            <a:custGeom>
              <a:avLst/>
              <a:gdLst/>
              <a:ahLst/>
              <a:cxnLst/>
              <a:rect l="l" t="t" r="r" b="b"/>
              <a:pathLst>
                <a:path w="3251" h="2790" extrusionOk="0">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45"/>
            <p:cNvSpPr/>
            <p:nvPr/>
          </p:nvSpPr>
          <p:spPr>
            <a:xfrm>
              <a:off x="4098079" y="3611867"/>
              <a:ext cx="125562" cy="44911"/>
            </a:xfrm>
            <a:custGeom>
              <a:avLst/>
              <a:gdLst/>
              <a:ahLst/>
              <a:cxnLst/>
              <a:rect l="l" t="t" r="r" b="b"/>
              <a:pathLst>
                <a:path w="4792" h="1714" extrusionOk="0">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45"/>
            <p:cNvSpPr/>
            <p:nvPr/>
          </p:nvSpPr>
          <p:spPr>
            <a:xfrm>
              <a:off x="3991671" y="3356393"/>
              <a:ext cx="36998" cy="36893"/>
            </a:xfrm>
            <a:custGeom>
              <a:avLst/>
              <a:gdLst/>
              <a:ahLst/>
              <a:cxnLst/>
              <a:rect l="l" t="t" r="r" b="b"/>
              <a:pathLst>
                <a:path w="1412" h="1408" extrusionOk="0">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45"/>
            <p:cNvSpPr/>
            <p:nvPr/>
          </p:nvSpPr>
          <p:spPr>
            <a:xfrm>
              <a:off x="4263731" y="3356393"/>
              <a:ext cx="36998" cy="36893"/>
            </a:xfrm>
            <a:custGeom>
              <a:avLst/>
              <a:gdLst/>
              <a:ahLst/>
              <a:cxnLst/>
              <a:rect l="l" t="t" r="r" b="b"/>
              <a:pathLst>
                <a:path w="1412" h="1408" extrusionOk="0">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45"/>
            <p:cNvSpPr/>
            <p:nvPr/>
          </p:nvSpPr>
          <p:spPr>
            <a:xfrm>
              <a:off x="3963503" y="3350943"/>
              <a:ext cx="365394" cy="365472"/>
            </a:xfrm>
            <a:custGeom>
              <a:avLst/>
              <a:gdLst/>
              <a:ahLst/>
              <a:cxnLst/>
              <a:rect l="l" t="t" r="r" b="b"/>
              <a:pathLst>
                <a:path w="13945" h="13948" extrusionOk="0">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5" name="Google Shape;14715;p45"/>
          <p:cNvGrpSpPr/>
          <p:nvPr/>
        </p:nvGrpSpPr>
        <p:grpSpPr>
          <a:xfrm>
            <a:off x="954595" y="4839000"/>
            <a:ext cx="381553" cy="436467"/>
            <a:chOff x="858140" y="3364961"/>
            <a:chExt cx="319880" cy="365918"/>
          </a:xfrm>
        </p:grpSpPr>
        <p:sp>
          <p:nvSpPr>
            <p:cNvPr id="14716" name="Google Shape;14716;p45"/>
            <p:cNvSpPr/>
            <p:nvPr/>
          </p:nvSpPr>
          <p:spPr>
            <a:xfrm>
              <a:off x="867573" y="3543086"/>
              <a:ext cx="304159" cy="182369"/>
            </a:xfrm>
            <a:custGeom>
              <a:avLst/>
              <a:gdLst/>
              <a:ahLst/>
              <a:cxnLst/>
              <a:rect l="l" t="t" r="r" b="b"/>
              <a:pathLst>
                <a:path w="11608" h="6960" extrusionOk="0">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45"/>
            <p:cNvSpPr/>
            <p:nvPr/>
          </p:nvSpPr>
          <p:spPr>
            <a:xfrm>
              <a:off x="888194" y="3543059"/>
              <a:ext cx="262785" cy="147441"/>
            </a:xfrm>
            <a:custGeom>
              <a:avLst/>
              <a:gdLst/>
              <a:ahLst/>
              <a:cxnLst/>
              <a:rect l="l" t="t" r="r" b="b"/>
              <a:pathLst>
                <a:path w="10029" h="5627" extrusionOk="0">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45"/>
            <p:cNvSpPr/>
            <p:nvPr/>
          </p:nvSpPr>
          <p:spPr>
            <a:xfrm>
              <a:off x="867573" y="3485230"/>
              <a:ext cx="304159" cy="182291"/>
            </a:xfrm>
            <a:custGeom>
              <a:avLst/>
              <a:gdLst/>
              <a:ahLst/>
              <a:cxnLst/>
              <a:rect l="l" t="t" r="r" b="b"/>
              <a:pathLst>
                <a:path w="11608" h="6957" extrusionOk="0">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45"/>
            <p:cNvSpPr/>
            <p:nvPr/>
          </p:nvSpPr>
          <p:spPr>
            <a:xfrm>
              <a:off x="888194" y="3485204"/>
              <a:ext cx="262785" cy="147441"/>
            </a:xfrm>
            <a:custGeom>
              <a:avLst/>
              <a:gdLst/>
              <a:ahLst/>
              <a:cxnLst/>
              <a:rect l="l" t="t" r="r" b="b"/>
              <a:pathLst>
                <a:path w="10029" h="5627" extrusionOk="0">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45"/>
            <p:cNvSpPr/>
            <p:nvPr/>
          </p:nvSpPr>
          <p:spPr>
            <a:xfrm>
              <a:off x="867573" y="3427244"/>
              <a:ext cx="304159" cy="182369"/>
            </a:xfrm>
            <a:custGeom>
              <a:avLst/>
              <a:gdLst/>
              <a:ahLst/>
              <a:cxnLst/>
              <a:rect l="l" t="t" r="r" b="b"/>
              <a:pathLst>
                <a:path w="11608" h="6960" extrusionOk="0">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45"/>
            <p:cNvSpPr/>
            <p:nvPr/>
          </p:nvSpPr>
          <p:spPr>
            <a:xfrm>
              <a:off x="885941" y="3427218"/>
              <a:ext cx="254715" cy="151870"/>
            </a:xfrm>
            <a:custGeom>
              <a:avLst/>
              <a:gdLst/>
              <a:ahLst/>
              <a:cxnLst/>
              <a:rect l="l" t="t" r="r" b="b"/>
              <a:pathLst>
                <a:path w="9721" h="5796" extrusionOk="0">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45"/>
            <p:cNvSpPr/>
            <p:nvPr/>
          </p:nvSpPr>
          <p:spPr>
            <a:xfrm>
              <a:off x="864559" y="3370332"/>
              <a:ext cx="273973" cy="183391"/>
            </a:xfrm>
            <a:custGeom>
              <a:avLst/>
              <a:gdLst/>
              <a:ahLst/>
              <a:cxnLst/>
              <a:rect l="l" t="t" r="r" b="b"/>
              <a:pathLst>
                <a:path w="10456" h="6999" extrusionOk="0">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45"/>
            <p:cNvSpPr/>
            <p:nvPr/>
          </p:nvSpPr>
          <p:spPr>
            <a:xfrm>
              <a:off x="1093333" y="3437778"/>
              <a:ext cx="45199" cy="49208"/>
            </a:xfrm>
            <a:custGeom>
              <a:avLst/>
              <a:gdLst/>
              <a:ahLst/>
              <a:cxnLst/>
              <a:rect l="l" t="t" r="r" b="b"/>
              <a:pathLst>
                <a:path w="1725" h="1878" extrusionOk="0">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45"/>
            <p:cNvSpPr/>
            <p:nvPr/>
          </p:nvSpPr>
          <p:spPr>
            <a:xfrm>
              <a:off x="858140" y="3428947"/>
              <a:ext cx="140052" cy="214782"/>
            </a:xfrm>
            <a:custGeom>
              <a:avLst/>
              <a:gdLst/>
              <a:ahLst/>
              <a:cxnLst/>
              <a:rect l="l" t="t" r="r" b="b"/>
              <a:pathLst>
                <a:path w="5345" h="8197" extrusionOk="0">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45"/>
            <p:cNvSpPr/>
            <p:nvPr/>
          </p:nvSpPr>
          <p:spPr>
            <a:xfrm>
              <a:off x="917619" y="3364961"/>
              <a:ext cx="187348" cy="64170"/>
            </a:xfrm>
            <a:custGeom>
              <a:avLst/>
              <a:gdLst/>
              <a:ahLst/>
              <a:cxnLst/>
              <a:rect l="l" t="t" r="r" b="b"/>
              <a:pathLst>
                <a:path w="7150" h="2449" extrusionOk="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45"/>
            <p:cNvSpPr/>
            <p:nvPr/>
          </p:nvSpPr>
          <p:spPr>
            <a:xfrm>
              <a:off x="921497" y="3419226"/>
              <a:ext cx="256522" cy="253693"/>
            </a:xfrm>
            <a:custGeom>
              <a:avLst/>
              <a:gdLst/>
              <a:ahLst/>
              <a:cxnLst/>
              <a:rect l="l" t="t" r="r" b="b"/>
              <a:pathLst>
                <a:path w="9790" h="9682" extrusionOk="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45"/>
            <p:cNvSpPr/>
            <p:nvPr/>
          </p:nvSpPr>
          <p:spPr>
            <a:xfrm>
              <a:off x="988654" y="3664482"/>
              <a:ext cx="138952" cy="66397"/>
            </a:xfrm>
            <a:custGeom>
              <a:avLst/>
              <a:gdLst/>
              <a:ahLst/>
              <a:cxnLst/>
              <a:rect l="l" t="t" r="r" b="b"/>
              <a:pathLst>
                <a:path w="5303" h="2534" extrusionOk="0">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45"/>
            <p:cNvSpPr/>
            <p:nvPr/>
          </p:nvSpPr>
          <p:spPr>
            <a:xfrm>
              <a:off x="861022" y="3620252"/>
              <a:ext cx="124436" cy="88486"/>
            </a:xfrm>
            <a:custGeom>
              <a:avLst/>
              <a:gdLst/>
              <a:ahLst/>
              <a:cxnLst/>
              <a:rect l="l" t="t" r="r" b="b"/>
              <a:pathLst>
                <a:path w="4749" h="3377" extrusionOk="0">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45"/>
          <p:cNvGrpSpPr/>
          <p:nvPr/>
        </p:nvGrpSpPr>
        <p:grpSpPr>
          <a:xfrm>
            <a:off x="4720024" y="2619598"/>
            <a:ext cx="379459" cy="432904"/>
            <a:chOff x="4014938" y="1504295"/>
            <a:chExt cx="318125" cy="362931"/>
          </a:xfrm>
        </p:grpSpPr>
        <p:sp>
          <p:nvSpPr>
            <p:cNvPr id="14730" name="Google Shape;14730;p45"/>
            <p:cNvSpPr/>
            <p:nvPr/>
          </p:nvSpPr>
          <p:spPr>
            <a:xfrm>
              <a:off x="4020467" y="1509745"/>
              <a:ext cx="307172" cy="351821"/>
            </a:xfrm>
            <a:custGeom>
              <a:avLst/>
              <a:gdLst/>
              <a:ahLst/>
              <a:cxnLst/>
              <a:rect l="l" t="t" r="r" b="b"/>
              <a:pathLst>
                <a:path w="11723" h="13427" extrusionOk="0">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45"/>
            <p:cNvSpPr/>
            <p:nvPr/>
          </p:nvSpPr>
          <p:spPr>
            <a:xfrm>
              <a:off x="4020467" y="1597262"/>
              <a:ext cx="307172" cy="264305"/>
            </a:xfrm>
            <a:custGeom>
              <a:avLst/>
              <a:gdLst/>
              <a:ahLst/>
              <a:cxnLst/>
              <a:rect l="l" t="t" r="r" b="b"/>
              <a:pathLst>
                <a:path w="11723" h="10087" extrusionOk="0">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45"/>
            <p:cNvSpPr/>
            <p:nvPr/>
          </p:nvSpPr>
          <p:spPr>
            <a:xfrm>
              <a:off x="4020598" y="1597393"/>
              <a:ext cx="153468" cy="238757"/>
            </a:xfrm>
            <a:custGeom>
              <a:avLst/>
              <a:gdLst/>
              <a:ahLst/>
              <a:cxnLst/>
              <a:rect l="l" t="t" r="r" b="b"/>
              <a:pathLst>
                <a:path w="5857" h="9112" extrusionOk="0">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45"/>
            <p:cNvSpPr/>
            <p:nvPr/>
          </p:nvSpPr>
          <p:spPr>
            <a:xfrm>
              <a:off x="4174040" y="1597262"/>
              <a:ext cx="153599" cy="264436"/>
            </a:xfrm>
            <a:custGeom>
              <a:avLst/>
              <a:gdLst/>
              <a:ahLst/>
              <a:cxnLst/>
              <a:rect l="l" t="t" r="r" b="b"/>
              <a:pathLst>
                <a:path w="5862" h="10092" extrusionOk="0">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45"/>
            <p:cNvSpPr/>
            <p:nvPr/>
          </p:nvSpPr>
          <p:spPr>
            <a:xfrm>
              <a:off x="4174040" y="1597393"/>
              <a:ext cx="153599" cy="238757"/>
            </a:xfrm>
            <a:custGeom>
              <a:avLst/>
              <a:gdLst/>
              <a:ahLst/>
              <a:cxnLst/>
              <a:rect l="l" t="t" r="r" b="b"/>
              <a:pathLst>
                <a:path w="5862" h="9112" extrusionOk="0">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45"/>
            <p:cNvSpPr/>
            <p:nvPr/>
          </p:nvSpPr>
          <p:spPr>
            <a:xfrm>
              <a:off x="4015174" y="1504295"/>
              <a:ext cx="317889" cy="362931"/>
            </a:xfrm>
            <a:custGeom>
              <a:avLst/>
              <a:gdLst/>
              <a:ahLst/>
              <a:cxnLst/>
              <a:rect l="l" t="t" r="r" b="b"/>
              <a:pathLst>
                <a:path w="12132" h="13851" extrusionOk="0">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45"/>
            <p:cNvSpPr/>
            <p:nvPr/>
          </p:nvSpPr>
          <p:spPr>
            <a:xfrm>
              <a:off x="4014938" y="1527196"/>
              <a:ext cx="124934" cy="208598"/>
            </a:xfrm>
            <a:custGeom>
              <a:avLst/>
              <a:gdLst/>
              <a:ahLst/>
              <a:cxnLst/>
              <a:rect l="l" t="t" r="r" b="b"/>
              <a:pathLst>
                <a:path w="4768" h="7961" extrusionOk="0">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7" name="Google Shape;14737;p45"/>
          <p:cNvGrpSpPr/>
          <p:nvPr/>
        </p:nvGrpSpPr>
        <p:grpSpPr>
          <a:xfrm>
            <a:off x="1492139" y="4839187"/>
            <a:ext cx="371802" cy="435967"/>
            <a:chOff x="1308797" y="3365118"/>
            <a:chExt cx="311705" cy="365499"/>
          </a:xfrm>
        </p:grpSpPr>
        <p:sp>
          <p:nvSpPr>
            <p:cNvPr id="14738" name="Google Shape;14738;p45"/>
            <p:cNvSpPr/>
            <p:nvPr/>
          </p:nvSpPr>
          <p:spPr>
            <a:xfrm>
              <a:off x="1322003" y="3370673"/>
              <a:ext cx="56886" cy="181714"/>
            </a:xfrm>
            <a:custGeom>
              <a:avLst/>
              <a:gdLst/>
              <a:ahLst/>
              <a:cxnLst/>
              <a:rect l="l" t="t" r="r" b="b"/>
              <a:pathLst>
                <a:path w="2171" h="6935" extrusionOk="0">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45"/>
            <p:cNvSpPr/>
            <p:nvPr/>
          </p:nvSpPr>
          <p:spPr>
            <a:xfrm>
              <a:off x="1337986" y="3370673"/>
              <a:ext cx="24919" cy="24683"/>
            </a:xfrm>
            <a:custGeom>
              <a:avLst/>
              <a:gdLst/>
              <a:ahLst/>
              <a:cxnLst/>
              <a:rect l="l" t="t" r="r" b="b"/>
              <a:pathLst>
                <a:path w="951" h="942" extrusionOk="0">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45"/>
            <p:cNvSpPr/>
            <p:nvPr/>
          </p:nvSpPr>
          <p:spPr>
            <a:xfrm>
              <a:off x="1322003" y="3421427"/>
              <a:ext cx="56886" cy="130960"/>
            </a:xfrm>
            <a:custGeom>
              <a:avLst/>
              <a:gdLst/>
              <a:ahLst/>
              <a:cxnLst/>
              <a:rect l="l" t="t" r="r" b="b"/>
              <a:pathLst>
                <a:path w="2171" h="4998" extrusionOk="0">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45"/>
            <p:cNvSpPr/>
            <p:nvPr/>
          </p:nvSpPr>
          <p:spPr>
            <a:xfrm>
              <a:off x="1350432" y="3421427"/>
              <a:ext cx="28456" cy="130960"/>
            </a:xfrm>
            <a:custGeom>
              <a:avLst/>
              <a:gdLst/>
              <a:ahLst/>
              <a:cxnLst/>
              <a:rect l="l" t="t" r="r" b="b"/>
              <a:pathLst>
                <a:path w="1086" h="4998" extrusionOk="0">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45"/>
            <p:cNvSpPr/>
            <p:nvPr/>
          </p:nvSpPr>
          <p:spPr>
            <a:xfrm>
              <a:off x="1378233" y="3370673"/>
              <a:ext cx="56886" cy="181714"/>
            </a:xfrm>
            <a:custGeom>
              <a:avLst/>
              <a:gdLst/>
              <a:ahLst/>
              <a:cxnLst/>
              <a:rect l="l" t="t" r="r" b="b"/>
              <a:pathLst>
                <a:path w="2171" h="6935" extrusionOk="0">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45"/>
            <p:cNvSpPr/>
            <p:nvPr/>
          </p:nvSpPr>
          <p:spPr>
            <a:xfrm>
              <a:off x="1394217" y="3370778"/>
              <a:ext cx="24919" cy="24578"/>
            </a:xfrm>
            <a:custGeom>
              <a:avLst/>
              <a:gdLst/>
              <a:ahLst/>
              <a:cxnLst/>
              <a:rect l="l" t="t" r="r" b="b"/>
              <a:pathLst>
                <a:path w="951" h="938" extrusionOk="0">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45"/>
            <p:cNvSpPr/>
            <p:nvPr/>
          </p:nvSpPr>
          <p:spPr>
            <a:xfrm>
              <a:off x="1378233" y="3421427"/>
              <a:ext cx="56886" cy="130960"/>
            </a:xfrm>
            <a:custGeom>
              <a:avLst/>
              <a:gdLst/>
              <a:ahLst/>
              <a:cxnLst/>
              <a:rect l="l" t="t" r="r" b="b"/>
              <a:pathLst>
                <a:path w="2171" h="4998" extrusionOk="0">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45"/>
            <p:cNvSpPr/>
            <p:nvPr/>
          </p:nvSpPr>
          <p:spPr>
            <a:xfrm>
              <a:off x="1406663" y="3421427"/>
              <a:ext cx="28456" cy="130960"/>
            </a:xfrm>
            <a:custGeom>
              <a:avLst/>
              <a:gdLst/>
              <a:ahLst/>
              <a:cxnLst/>
              <a:rect l="l" t="t" r="r" b="b"/>
              <a:pathLst>
                <a:path w="1086" h="4998" extrusionOk="0">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45"/>
            <p:cNvSpPr/>
            <p:nvPr/>
          </p:nvSpPr>
          <p:spPr>
            <a:xfrm>
              <a:off x="1434700" y="3370778"/>
              <a:ext cx="56886" cy="181610"/>
            </a:xfrm>
            <a:custGeom>
              <a:avLst/>
              <a:gdLst/>
              <a:ahLst/>
              <a:cxnLst/>
              <a:rect l="l" t="t" r="r" b="b"/>
              <a:pathLst>
                <a:path w="2171" h="6931" extrusionOk="0">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45"/>
            <p:cNvSpPr/>
            <p:nvPr/>
          </p:nvSpPr>
          <p:spPr>
            <a:xfrm>
              <a:off x="1450683" y="3370778"/>
              <a:ext cx="24919" cy="24578"/>
            </a:xfrm>
            <a:custGeom>
              <a:avLst/>
              <a:gdLst/>
              <a:ahLst/>
              <a:cxnLst/>
              <a:rect l="l" t="t" r="r" b="b"/>
              <a:pathLst>
                <a:path w="951" h="938" extrusionOk="0">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45"/>
            <p:cNvSpPr/>
            <p:nvPr/>
          </p:nvSpPr>
          <p:spPr>
            <a:xfrm>
              <a:off x="1434700" y="3421427"/>
              <a:ext cx="56886" cy="130960"/>
            </a:xfrm>
            <a:custGeom>
              <a:avLst/>
              <a:gdLst/>
              <a:ahLst/>
              <a:cxnLst/>
              <a:rect l="l" t="t" r="r" b="b"/>
              <a:pathLst>
                <a:path w="2171" h="4998" extrusionOk="0">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45"/>
            <p:cNvSpPr/>
            <p:nvPr/>
          </p:nvSpPr>
          <p:spPr>
            <a:xfrm>
              <a:off x="1463129" y="3421427"/>
              <a:ext cx="28456" cy="130960"/>
            </a:xfrm>
            <a:custGeom>
              <a:avLst/>
              <a:gdLst/>
              <a:ahLst/>
              <a:cxnLst/>
              <a:rect l="l" t="t" r="r" b="b"/>
              <a:pathLst>
                <a:path w="1086" h="4998" extrusionOk="0">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45"/>
            <p:cNvSpPr/>
            <p:nvPr/>
          </p:nvSpPr>
          <p:spPr>
            <a:xfrm>
              <a:off x="1491297" y="3370778"/>
              <a:ext cx="56886" cy="181610"/>
            </a:xfrm>
            <a:custGeom>
              <a:avLst/>
              <a:gdLst/>
              <a:ahLst/>
              <a:cxnLst/>
              <a:rect l="l" t="t" r="r" b="b"/>
              <a:pathLst>
                <a:path w="2171" h="6931" extrusionOk="0">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45"/>
            <p:cNvSpPr/>
            <p:nvPr/>
          </p:nvSpPr>
          <p:spPr>
            <a:xfrm>
              <a:off x="1507280" y="3370778"/>
              <a:ext cx="24945" cy="24578"/>
            </a:xfrm>
            <a:custGeom>
              <a:avLst/>
              <a:gdLst/>
              <a:ahLst/>
              <a:cxnLst/>
              <a:rect l="l" t="t" r="r" b="b"/>
              <a:pathLst>
                <a:path w="952" h="938" extrusionOk="0">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45"/>
            <p:cNvSpPr/>
            <p:nvPr/>
          </p:nvSpPr>
          <p:spPr>
            <a:xfrm>
              <a:off x="1491297" y="3421427"/>
              <a:ext cx="56886" cy="130960"/>
            </a:xfrm>
            <a:custGeom>
              <a:avLst/>
              <a:gdLst/>
              <a:ahLst/>
              <a:cxnLst/>
              <a:rect l="l" t="t" r="r" b="b"/>
              <a:pathLst>
                <a:path w="2171" h="4998" extrusionOk="0">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45"/>
            <p:cNvSpPr/>
            <p:nvPr/>
          </p:nvSpPr>
          <p:spPr>
            <a:xfrm>
              <a:off x="1519727" y="3421427"/>
              <a:ext cx="28456" cy="130960"/>
            </a:xfrm>
            <a:custGeom>
              <a:avLst/>
              <a:gdLst/>
              <a:ahLst/>
              <a:cxnLst/>
              <a:rect l="l" t="t" r="r" b="b"/>
              <a:pathLst>
                <a:path w="1086" h="4998" extrusionOk="0">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45"/>
            <p:cNvSpPr/>
            <p:nvPr/>
          </p:nvSpPr>
          <p:spPr>
            <a:xfrm>
              <a:off x="1548156" y="3370778"/>
              <a:ext cx="57017" cy="181610"/>
            </a:xfrm>
            <a:custGeom>
              <a:avLst/>
              <a:gdLst/>
              <a:ahLst/>
              <a:cxnLst/>
              <a:rect l="l" t="t" r="r" b="b"/>
              <a:pathLst>
                <a:path w="2176" h="6931" extrusionOk="0">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45"/>
            <p:cNvSpPr/>
            <p:nvPr/>
          </p:nvSpPr>
          <p:spPr>
            <a:xfrm>
              <a:off x="1564140" y="3370778"/>
              <a:ext cx="24919" cy="24578"/>
            </a:xfrm>
            <a:custGeom>
              <a:avLst/>
              <a:gdLst/>
              <a:ahLst/>
              <a:cxnLst/>
              <a:rect l="l" t="t" r="r" b="b"/>
              <a:pathLst>
                <a:path w="951" h="938" extrusionOk="0">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45"/>
            <p:cNvSpPr/>
            <p:nvPr/>
          </p:nvSpPr>
          <p:spPr>
            <a:xfrm>
              <a:off x="1548156" y="3421427"/>
              <a:ext cx="57017" cy="130960"/>
            </a:xfrm>
            <a:custGeom>
              <a:avLst/>
              <a:gdLst/>
              <a:ahLst/>
              <a:cxnLst/>
              <a:rect l="l" t="t" r="r" b="b"/>
              <a:pathLst>
                <a:path w="2176" h="4998" extrusionOk="0">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45"/>
            <p:cNvSpPr/>
            <p:nvPr/>
          </p:nvSpPr>
          <p:spPr>
            <a:xfrm>
              <a:off x="1576586" y="3421427"/>
              <a:ext cx="28587" cy="130960"/>
            </a:xfrm>
            <a:custGeom>
              <a:avLst/>
              <a:gdLst/>
              <a:ahLst/>
              <a:cxnLst/>
              <a:rect l="l" t="t" r="r" b="b"/>
              <a:pathLst>
                <a:path w="1091" h="4998" extrusionOk="0">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45"/>
            <p:cNvSpPr/>
            <p:nvPr/>
          </p:nvSpPr>
          <p:spPr>
            <a:xfrm>
              <a:off x="1314325" y="3493248"/>
              <a:ext cx="300647" cy="231840"/>
            </a:xfrm>
            <a:custGeom>
              <a:avLst/>
              <a:gdLst/>
              <a:ahLst/>
              <a:cxnLst/>
              <a:rect l="l" t="t" r="r" b="b"/>
              <a:pathLst>
                <a:path w="11474" h="8848" extrusionOk="0">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45"/>
            <p:cNvSpPr/>
            <p:nvPr/>
          </p:nvSpPr>
          <p:spPr>
            <a:xfrm>
              <a:off x="1344537" y="3493248"/>
              <a:ext cx="270436" cy="203279"/>
            </a:xfrm>
            <a:custGeom>
              <a:avLst/>
              <a:gdLst/>
              <a:ahLst/>
              <a:cxnLst/>
              <a:rect l="l" t="t" r="r" b="b"/>
              <a:pathLst>
                <a:path w="10321" h="7758" extrusionOk="0">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45"/>
            <p:cNvSpPr/>
            <p:nvPr/>
          </p:nvSpPr>
          <p:spPr>
            <a:xfrm>
              <a:off x="1314325" y="3596512"/>
              <a:ext cx="300647" cy="39644"/>
            </a:xfrm>
            <a:custGeom>
              <a:avLst/>
              <a:gdLst/>
              <a:ahLst/>
              <a:cxnLst/>
              <a:rect l="l" t="t" r="r" b="b"/>
              <a:pathLst>
                <a:path w="11474" h="1513" extrusionOk="0">
                  <a:moveTo>
                    <a:pt x="1" y="1"/>
                  </a:moveTo>
                  <a:lnTo>
                    <a:pt x="1" y="1513"/>
                  </a:lnTo>
                  <a:lnTo>
                    <a:pt x="11474" y="1513"/>
                  </a:lnTo>
                  <a:lnTo>
                    <a:pt x="11474" y="1"/>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45"/>
            <p:cNvSpPr/>
            <p:nvPr/>
          </p:nvSpPr>
          <p:spPr>
            <a:xfrm>
              <a:off x="1314325" y="3596512"/>
              <a:ext cx="30238" cy="39644"/>
            </a:xfrm>
            <a:custGeom>
              <a:avLst/>
              <a:gdLst/>
              <a:ahLst/>
              <a:cxnLst/>
              <a:rect l="l" t="t" r="r" b="b"/>
              <a:pathLst>
                <a:path w="1154" h="1513" extrusionOk="0">
                  <a:moveTo>
                    <a:pt x="1" y="1"/>
                  </a:moveTo>
                  <a:lnTo>
                    <a:pt x="1" y="1513"/>
                  </a:lnTo>
                  <a:lnTo>
                    <a:pt x="1153" y="1513"/>
                  </a:lnTo>
                  <a:lnTo>
                    <a:pt x="1153"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45"/>
            <p:cNvSpPr/>
            <p:nvPr/>
          </p:nvSpPr>
          <p:spPr>
            <a:xfrm>
              <a:off x="1308797" y="3365118"/>
              <a:ext cx="311705" cy="365499"/>
            </a:xfrm>
            <a:custGeom>
              <a:avLst/>
              <a:gdLst/>
              <a:ahLst/>
              <a:cxnLst/>
              <a:rect l="l" t="t" r="r" b="b"/>
              <a:pathLst>
                <a:path w="11896" h="13949" extrusionOk="0">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3" name="Google Shape;14763;p45"/>
          <p:cNvGrpSpPr/>
          <p:nvPr/>
        </p:nvGrpSpPr>
        <p:grpSpPr>
          <a:xfrm>
            <a:off x="3105394" y="2617972"/>
            <a:ext cx="401525" cy="436029"/>
            <a:chOff x="2661291" y="1502933"/>
            <a:chExt cx="336624" cy="365551"/>
          </a:xfrm>
        </p:grpSpPr>
        <p:sp>
          <p:nvSpPr>
            <p:cNvPr id="14764" name="Google Shape;14764;p45"/>
            <p:cNvSpPr/>
            <p:nvPr/>
          </p:nvSpPr>
          <p:spPr>
            <a:xfrm>
              <a:off x="2683694" y="1602188"/>
              <a:ext cx="222407" cy="244286"/>
            </a:xfrm>
            <a:custGeom>
              <a:avLst/>
              <a:gdLst/>
              <a:ahLst/>
              <a:cxnLst/>
              <a:rect l="l" t="t" r="r" b="b"/>
              <a:pathLst>
                <a:path w="8488" h="9323" extrusionOk="0">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45"/>
            <p:cNvSpPr/>
            <p:nvPr/>
          </p:nvSpPr>
          <p:spPr>
            <a:xfrm>
              <a:off x="2716028" y="1642304"/>
              <a:ext cx="157608" cy="162534"/>
            </a:xfrm>
            <a:custGeom>
              <a:avLst/>
              <a:gdLst/>
              <a:ahLst/>
              <a:cxnLst/>
              <a:rect l="l" t="t" r="r" b="b"/>
              <a:pathLst>
                <a:path w="6015" h="6203" extrusionOk="0">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45"/>
            <p:cNvSpPr/>
            <p:nvPr/>
          </p:nvSpPr>
          <p:spPr>
            <a:xfrm>
              <a:off x="2737645" y="1642304"/>
              <a:ext cx="135991" cy="162534"/>
            </a:xfrm>
            <a:custGeom>
              <a:avLst/>
              <a:gdLst/>
              <a:ahLst/>
              <a:cxnLst/>
              <a:rect l="l" t="t" r="r" b="b"/>
              <a:pathLst>
                <a:path w="5190" h="6203" extrusionOk="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45"/>
            <p:cNvSpPr/>
            <p:nvPr/>
          </p:nvSpPr>
          <p:spPr>
            <a:xfrm>
              <a:off x="2723810" y="1720387"/>
              <a:ext cx="104810" cy="84451"/>
            </a:xfrm>
            <a:custGeom>
              <a:avLst/>
              <a:gdLst/>
              <a:ahLst/>
              <a:cxnLst/>
              <a:rect l="l" t="t" r="r" b="b"/>
              <a:pathLst>
                <a:path w="4000" h="3223" extrusionOk="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45"/>
            <p:cNvSpPr/>
            <p:nvPr/>
          </p:nvSpPr>
          <p:spPr>
            <a:xfrm>
              <a:off x="2723810" y="1775753"/>
              <a:ext cx="27696" cy="29085"/>
            </a:xfrm>
            <a:custGeom>
              <a:avLst/>
              <a:gdLst/>
              <a:ahLst/>
              <a:cxnLst/>
              <a:rect l="l" t="t" r="r" b="b"/>
              <a:pathLst>
                <a:path w="1057" h="1110" extrusionOk="0">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45"/>
            <p:cNvSpPr/>
            <p:nvPr/>
          </p:nvSpPr>
          <p:spPr>
            <a:xfrm>
              <a:off x="2794871" y="1665938"/>
              <a:ext cx="58510" cy="53453"/>
            </a:xfrm>
            <a:custGeom>
              <a:avLst/>
              <a:gdLst/>
              <a:ahLst/>
              <a:cxnLst/>
              <a:rect l="l" t="t" r="r" b="b"/>
              <a:pathLst>
                <a:path w="2233" h="2040" extrusionOk="0">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45"/>
            <p:cNvSpPr/>
            <p:nvPr/>
          </p:nvSpPr>
          <p:spPr>
            <a:xfrm>
              <a:off x="2749986" y="1720466"/>
              <a:ext cx="51829" cy="44466"/>
            </a:xfrm>
            <a:custGeom>
              <a:avLst/>
              <a:gdLst/>
              <a:ahLst/>
              <a:cxnLst/>
              <a:rect l="l" t="t" r="r" b="b"/>
              <a:pathLst>
                <a:path w="1978" h="1697" extrusionOk="0">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45"/>
            <p:cNvSpPr/>
            <p:nvPr/>
          </p:nvSpPr>
          <p:spPr>
            <a:xfrm>
              <a:off x="2666715" y="1508357"/>
              <a:ext cx="34116" cy="34220"/>
            </a:xfrm>
            <a:custGeom>
              <a:avLst/>
              <a:gdLst/>
              <a:ahLst/>
              <a:cxnLst/>
              <a:rect l="l" t="t" r="r" b="b"/>
              <a:pathLst>
                <a:path w="1302" h="1306" extrusionOk="0">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45"/>
            <p:cNvSpPr/>
            <p:nvPr/>
          </p:nvSpPr>
          <p:spPr>
            <a:xfrm>
              <a:off x="2812872" y="1508357"/>
              <a:ext cx="34116" cy="34220"/>
            </a:xfrm>
            <a:custGeom>
              <a:avLst/>
              <a:gdLst/>
              <a:ahLst/>
              <a:cxnLst/>
              <a:rect l="l" t="t" r="r" b="b"/>
              <a:pathLst>
                <a:path w="1302" h="1306" extrusionOk="0">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45"/>
            <p:cNvSpPr/>
            <p:nvPr/>
          </p:nvSpPr>
          <p:spPr>
            <a:xfrm>
              <a:off x="2958401" y="1508357"/>
              <a:ext cx="34116" cy="34220"/>
            </a:xfrm>
            <a:custGeom>
              <a:avLst/>
              <a:gdLst/>
              <a:ahLst/>
              <a:cxnLst/>
              <a:rect l="l" t="t" r="r" b="b"/>
              <a:pathLst>
                <a:path w="1302" h="1306" extrusionOk="0">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45"/>
            <p:cNvSpPr/>
            <p:nvPr/>
          </p:nvSpPr>
          <p:spPr>
            <a:xfrm>
              <a:off x="2666715" y="1828944"/>
              <a:ext cx="34116" cy="34116"/>
            </a:xfrm>
            <a:custGeom>
              <a:avLst/>
              <a:gdLst/>
              <a:ahLst/>
              <a:cxnLst/>
              <a:rect l="l" t="t" r="r" b="b"/>
              <a:pathLst>
                <a:path w="1302" h="1302" extrusionOk="0">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45"/>
            <p:cNvSpPr/>
            <p:nvPr/>
          </p:nvSpPr>
          <p:spPr>
            <a:xfrm>
              <a:off x="2813003" y="1828944"/>
              <a:ext cx="34089" cy="34116"/>
            </a:xfrm>
            <a:custGeom>
              <a:avLst/>
              <a:gdLst/>
              <a:ahLst/>
              <a:cxnLst/>
              <a:rect l="l" t="t" r="r" b="b"/>
              <a:pathLst>
                <a:path w="1301" h="1302" extrusionOk="0">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45"/>
            <p:cNvSpPr/>
            <p:nvPr/>
          </p:nvSpPr>
          <p:spPr>
            <a:xfrm>
              <a:off x="2958401" y="1828944"/>
              <a:ext cx="34116" cy="34116"/>
            </a:xfrm>
            <a:custGeom>
              <a:avLst/>
              <a:gdLst/>
              <a:ahLst/>
              <a:cxnLst/>
              <a:rect l="l" t="t" r="r" b="b"/>
              <a:pathLst>
                <a:path w="1302" h="1302" extrusionOk="0">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45"/>
            <p:cNvSpPr/>
            <p:nvPr/>
          </p:nvSpPr>
          <p:spPr>
            <a:xfrm>
              <a:off x="2666715" y="1669083"/>
              <a:ext cx="34116" cy="34116"/>
            </a:xfrm>
            <a:custGeom>
              <a:avLst/>
              <a:gdLst/>
              <a:ahLst/>
              <a:cxnLst/>
              <a:rect l="l" t="t" r="r" b="b"/>
              <a:pathLst>
                <a:path w="1302" h="1302" extrusionOk="0">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45"/>
            <p:cNvSpPr/>
            <p:nvPr/>
          </p:nvSpPr>
          <p:spPr>
            <a:xfrm>
              <a:off x="2958401" y="1669083"/>
              <a:ext cx="34116" cy="34116"/>
            </a:xfrm>
            <a:custGeom>
              <a:avLst/>
              <a:gdLst/>
              <a:ahLst/>
              <a:cxnLst/>
              <a:rect l="l" t="t" r="r" b="b"/>
              <a:pathLst>
                <a:path w="1302" h="1302" extrusionOk="0">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45"/>
            <p:cNvSpPr/>
            <p:nvPr/>
          </p:nvSpPr>
          <p:spPr>
            <a:xfrm>
              <a:off x="2885322" y="1561364"/>
              <a:ext cx="66974" cy="62860"/>
            </a:xfrm>
            <a:custGeom>
              <a:avLst/>
              <a:gdLst/>
              <a:ahLst/>
              <a:cxnLst/>
              <a:rect l="l" t="t" r="r" b="b"/>
              <a:pathLst>
                <a:path w="2556" h="2399" extrusionOk="0">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45"/>
            <p:cNvSpPr/>
            <p:nvPr/>
          </p:nvSpPr>
          <p:spPr>
            <a:xfrm>
              <a:off x="2881811" y="1592991"/>
              <a:ext cx="37365" cy="36526"/>
            </a:xfrm>
            <a:custGeom>
              <a:avLst/>
              <a:gdLst/>
              <a:ahLst/>
              <a:cxnLst/>
              <a:rect l="l" t="t" r="r" b="b"/>
              <a:pathLst>
                <a:path w="1426" h="1394" extrusionOk="0">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45"/>
            <p:cNvSpPr/>
            <p:nvPr/>
          </p:nvSpPr>
          <p:spPr>
            <a:xfrm>
              <a:off x="2915010" y="1559032"/>
              <a:ext cx="37365" cy="36579"/>
            </a:xfrm>
            <a:custGeom>
              <a:avLst/>
              <a:gdLst/>
              <a:ahLst/>
              <a:cxnLst/>
              <a:rect l="l" t="t" r="r" b="b"/>
              <a:pathLst>
                <a:path w="1426" h="1396" extrusionOk="0">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45"/>
            <p:cNvSpPr/>
            <p:nvPr/>
          </p:nvSpPr>
          <p:spPr>
            <a:xfrm>
              <a:off x="2943806" y="1586335"/>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45"/>
            <p:cNvSpPr/>
            <p:nvPr/>
          </p:nvSpPr>
          <p:spPr>
            <a:xfrm>
              <a:off x="2661291" y="1502933"/>
              <a:ext cx="336624" cy="365551"/>
            </a:xfrm>
            <a:custGeom>
              <a:avLst/>
              <a:gdLst/>
              <a:ahLst/>
              <a:cxnLst/>
              <a:rect l="l" t="t" r="r" b="b"/>
              <a:pathLst>
                <a:path w="12847" h="13951" extrusionOk="0">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45"/>
            <p:cNvSpPr/>
            <p:nvPr/>
          </p:nvSpPr>
          <p:spPr>
            <a:xfrm>
              <a:off x="2924941" y="156746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45"/>
            <p:cNvSpPr/>
            <p:nvPr/>
          </p:nvSpPr>
          <p:spPr>
            <a:xfrm>
              <a:off x="2924941" y="156746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45"/>
            <p:cNvSpPr/>
            <p:nvPr/>
          </p:nvSpPr>
          <p:spPr>
            <a:xfrm>
              <a:off x="2953239" y="1599043"/>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45"/>
            <p:cNvSpPr/>
            <p:nvPr/>
          </p:nvSpPr>
          <p:spPr>
            <a:xfrm>
              <a:off x="2953239" y="1598912"/>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45"/>
            <p:cNvSpPr/>
            <p:nvPr/>
          </p:nvSpPr>
          <p:spPr>
            <a:xfrm>
              <a:off x="2924810" y="1567469"/>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45"/>
            <p:cNvSpPr/>
            <p:nvPr/>
          </p:nvSpPr>
          <p:spPr>
            <a:xfrm>
              <a:off x="2924810" y="1567469"/>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45"/>
            <p:cNvSpPr/>
            <p:nvPr/>
          </p:nvSpPr>
          <p:spPr>
            <a:xfrm>
              <a:off x="2953239" y="1598912"/>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45"/>
            <p:cNvSpPr/>
            <p:nvPr/>
          </p:nvSpPr>
          <p:spPr>
            <a:xfrm>
              <a:off x="2953239" y="1598912"/>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45"/>
            <p:cNvSpPr/>
            <p:nvPr/>
          </p:nvSpPr>
          <p:spPr>
            <a:xfrm>
              <a:off x="2922792" y="1581042"/>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45"/>
            <p:cNvSpPr/>
            <p:nvPr/>
          </p:nvSpPr>
          <p:spPr>
            <a:xfrm>
              <a:off x="2953239" y="1598650"/>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45"/>
            <p:cNvSpPr/>
            <p:nvPr/>
          </p:nvSpPr>
          <p:spPr>
            <a:xfrm>
              <a:off x="2953239" y="1598781"/>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45"/>
            <p:cNvSpPr/>
            <p:nvPr/>
          </p:nvSpPr>
          <p:spPr>
            <a:xfrm>
              <a:off x="2953239" y="1598781"/>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45"/>
            <p:cNvSpPr/>
            <p:nvPr/>
          </p:nvSpPr>
          <p:spPr>
            <a:xfrm>
              <a:off x="2922556" y="1581304"/>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45"/>
            <p:cNvSpPr/>
            <p:nvPr/>
          </p:nvSpPr>
          <p:spPr>
            <a:xfrm>
              <a:off x="2787587" y="1636906"/>
              <a:ext cx="91473" cy="102845"/>
            </a:xfrm>
            <a:custGeom>
              <a:avLst/>
              <a:gdLst/>
              <a:ahLst/>
              <a:cxnLst/>
              <a:rect l="l" t="t" r="r" b="b"/>
              <a:pathLst>
                <a:path w="3491" h="3925" extrusionOk="0">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45"/>
            <p:cNvSpPr/>
            <p:nvPr/>
          </p:nvSpPr>
          <p:spPr>
            <a:xfrm>
              <a:off x="2710604" y="1636906"/>
              <a:ext cx="69725" cy="124671"/>
            </a:xfrm>
            <a:custGeom>
              <a:avLst/>
              <a:gdLst/>
              <a:ahLst/>
              <a:cxnLst/>
              <a:rect l="l" t="t" r="r" b="b"/>
              <a:pathLst>
                <a:path w="2661" h="4758" extrusionOk="0">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45"/>
            <p:cNvSpPr/>
            <p:nvPr/>
          </p:nvSpPr>
          <p:spPr>
            <a:xfrm>
              <a:off x="2710735" y="1714937"/>
              <a:ext cx="168325" cy="95298"/>
            </a:xfrm>
            <a:custGeom>
              <a:avLst/>
              <a:gdLst/>
              <a:ahLst/>
              <a:cxnLst/>
              <a:rect l="l" t="t" r="r" b="b"/>
              <a:pathLst>
                <a:path w="6424" h="3637" extrusionOk="0">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45"/>
            <p:cNvSpPr/>
            <p:nvPr/>
          </p:nvSpPr>
          <p:spPr>
            <a:xfrm>
              <a:off x="2788085" y="1660488"/>
              <a:ext cx="71847" cy="64380"/>
            </a:xfrm>
            <a:custGeom>
              <a:avLst/>
              <a:gdLst/>
              <a:ahLst/>
              <a:cxnLst/>
              <a:rect l="l" t="t" r="r" b="b"/>
              <a:pathLst>
                <a:path w="2742" h="2457" extrusionOk="0">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1" name="Google Shape;14801;p45"/>
          <p:cNvGrpSpPr/>
          <p:nvPr/>
        </p:nvGrpSpPr>
        <p:grpSpPr>
          <a:xfrm>
            <a:off x="949657" y="2723675"/>
            <a:ext cx="436311" cy="224844"/>
            <a:chOff x="854000" y="1591550"/>
            <a:chExt cx="365787" cy="188501"/>
          </a:xfrm>
        </p:grpSpPr>
        <p:sp>
          <p:nvSpPr>
            <p:cNvPr id="14802" name="Google Shape;14802;p45"/>
            <p:cNvSpPr/>
            <p:nvPr/>
          </p:nvSpPr>
          <p:spPr>
            <a:xfrm>
              <a:off x="859528" y="1597026"/>
              <a:ext cx="354834" cy="177496"/>
            </a:xfrm>
            <a:custGeom>
              <a:avLst/>
              <a:gdLst/>
              <a:ahLst/>
              <a:cxnLst/>
              <a:rect l="l" t="t" r="r" b="b"/>
              <a:pathLst>
                <a:path w="13542" h="6774" extrusionOk="0">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45"/>
            <p:cNvSpPr/>
            <p:nvPr/>
          </p:nvSpPr>
          <p:spPr>
            <a:xfrm>
              <a:off x="859397" y="1597026"/>
              <a:ext cx="192719" cy="177365"/>
            </a:xfrm>
            <a:custGeom>
              <a:avLst/>
              <a:gdLst/>
              <a:ahLst/>
              <a:cxnLst/>
              <a:rect l="l" t="t" r="r" b="b"/>
              <a:pathLst>
                <a:path w="7355" h="6769" extrusionOk="0">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45"/>
            <p:cNvSpPr/>
            <p:nvPr/>
          </p:nvSpPr>
          <p:spPr>
            <a:xfrm>
              <a:off x="854000" y="1591550"/>
              <a:ext cx="365787" cy="188501"/>
            </a:xfrm>
            <a:custGeom>
              <a:avLst/>
              <a:gdLst/>
              <a:ahLst/>
              <a:cxnLst/>
              <a:rect l="l" t="t" r="r" b="b"/>
              <a:pathLst>
                <a:path w="13960" h="7194" extrusionOk="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5" name="Google Shape;14805;p45"/>
          <p:cNvGrpSpPr/>
          <p:nvPr/>
        </p:nvGrpSpPr>
        <p:grpSpPr>
          <a:xfrm>
            <a:off x="4180668" y="2617972"/>
            <a:ext cx="389492" cy="436029"/>
            <a:chOff x="3562762" y="1502933"/>
            <a:chExt cx="326536" cy="365551"/>
          </a:xfrm>
        </p:grpSpPr>
        <p:sp>
          <p:nvSpPr>
            <p:cNvPr id="14806" name="Google Shape;14806;p45"/>
            <p:cNvSpPr/>
            <p:nvPr/>
          </p:nvSpPr>
          <p:spPr>
            <a:xfrm>
              <a:off x="3597611" y="1508488"/>
              <a:ext cx="254715" cy="354572"/>
            </a:xfrm>
            <a:custGeom>
              <a:avLst/>
              <a:gdLst/>
              <a:ahLst/>
              <a:cxnLst/>
              <a:rect l="l" t="t" r="r" b="b"/>
              <a:pathLst>
                <a:path w="9721" h="13532" extrusionOk="0">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45"/>
            <p:cNvSpPr/>
            <p:nvPr/>
          </p:nvSpPr>
          <p:spPr>
            <a:xfrm>
              <a:off x="3625019" y="1508488"/>
              <a:ext cx="227307" cy="354572"/>
            </a:xfrm>
            <a:custGeom>
              <a:avLst/>
              <a:gdLst/>
              <a:ahLst/>
              <a:cxnLst/>
              <a:rect l="l" t="t" r="r" b="b"/>
              <a:pathLst>
                <a:path w="8675" h="13532" extrusionOk="0">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45"/>
            <p:cNvSpPr/>
            <p:nvPr/>
          </p:nvSpPr>
          <p:spPr>
            <a:xfrm>
              <a:off x="3824761" y="1508357"/>
              <a:ext cx="59008" cy="84424"/>
            </a:xfrm>
            <a:custGeom>
              <a:avLst/>
              <a:gdLst/>
              <a:ahLst/>
              <a:cxnLst/>
              <a:rect l="l" t="t" r="r" b="b"/>
              <a:pathLst>
                <a:path w="2252" h="3222" extrusionOk="0">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45"/>
            <p:cNvSpPr/>
            <p:nvPr/>
          </p:nvSpPr>
          <p:spPr>
            <a:xfrm>
              <a:off x="3568055" y="1778635"/>
              <a:ext cx="223272" cy="84320"/>
            </a:xfrm>
            <a:custGeom>
              <a:avLst/>
              <a:gdLst/>
              <a:ahLst/>
              <a:cxnLst/>
              <a:rect l="l" t="t" r="r" b="b"/>
              <a:pathLst>
                <a:path w="8521" h="3218" extrusionOk="0">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45"/>
            <p:cNvSpPr/>
            <p:nvPr/>
          </p:nvSpPr>
          <p:spPr>
            <a:xfrm>
              <a:off x="3568553" y="1839137"/>
              <a:ext cx="222774" cy="23818"/>
            </a:xfrm>
            <a:custGeom>
              <a:avLst/>
              <a:gdLst/>
              <a:ahLst/>
              <a:cxnLst/>
              <a:rect l="l" t="t" r="r" b="b"/>
              <a:pathLst>
                <a:path w="8502" h="909" extrusionOk="0">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45"/>
            <p:cNvSpPr/>
            <p:nvPr/>
          </p:nvSpPr>
          <p:spPr>
            <a:xfrm>
              <a:off x="3562762" y="1504924"/>
              <a:ext cx="267554" cy="363560"/>
            </a:xfrm>
            <a:custGeom>
              <a:avLst/>
              <a:gdLst/>
              <a:ahLst/>
              <a:cxnLst/>
              <a:rect l="l" t="t" r="r" b="b"/>
              <a:pathLst>
                <a:path w="10211" h="13875" extrusionOk="0">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45"/>
            <p:cNvSpPr/>
            <p:nvPr/>
          </p:nvSpPr>
          <p:spPr>
            <a:xfrm>
              <a:off x="3633456" y="1502933"/>
              <a:ext cx="255841" cy="146027"/>
            </a:xfrm>
            <a:custGeom>
              <a:avLst/>
              <a:gdLst/>
              <a:ahLst/>
              <a:cxnLst/>
              <a:rect l="l" t="t" r="r" b="b"/>
              <a:pathLst>
                <a:path w="9764" h="5573" extrusionOk="0">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45"/>
            <p:cNvSpPr/>
            <p:nvPr/>
          </p:nvSpPr>
          <p:spPr>
            <a:xfrm>
              <a:off x="3636967" y="1599043"/>
              <a:ext cx="148070" cy="10953"/>
            </a:xfrm>
            <a:custGeom>
              <a:avLst/>
              <a:gdLst/>
              <a:ahLst/>
              <a:cxnLst/>
              <a:rect l="l" t="t" r="r" b="b"/>
              <a:pathLst>
                <a:path w="5651" h="418" extrusionOk="0">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45"/>
            <p:cNvSpPr/>
            <p:nvPr/>
          </p:nvSpPr>
          <p:spPr>
            <a:xfrm>
              <a:off x="3637098" y="1643561"/>
              <a:ext cx="147939" cy="10848"/>
            </a:xfrm>
            <a:custGeom>
              <a:avLst/>
              <a:gdLst/>
              <a:ahLst/>
              <a:cxnLst/>
              <a:rect l="l" t="t" r="r" b="b"/>
              <a:pathLst>
                <a:path w="5646" h="414" extrusionOk="0">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45"/>
            <p:cNvSpPr/>
            <p:nvPr/>
          </p:nvSpPr>
          <p:spPr>
            <a:xfrm>
              <a:off x="3637098" y="1688080"/>
              <a:ext cx="147939" cy="10848"/>
            </a:xfrm>
            <a:custGeom>
              <a:avLst/>
              <a:gdLst/>
              <a:ahLst/>
              <a:cxnLst/>
              <a:rect l="l" t="t" r="r" b="b"/>
              <a:pathLst>
                <a:path w="5646" h="414" extrusionOk="0">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45"/>
            <p:cNvSpPr/>
            <p:nvPr/>
          </p:nvSpPr>
          <p:spPr>
            <a:xfrm>
              <a:off x="3637098" y="1732624"/>
              <a:ext cx="147939" cy="10822"/>
            </a:xfrm>
            <a:custGeom>
              <a:avLst/>
              <a:gdLst/>
              <a:ahLst/>
              <a:cxnLst/>
              <a:rect l="l" t="t" r="r" b="b"/>
              <a:pathLst>
                <a:path w="5646" h="413" extrusionOk="0">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7" name="Google Shape;14817;p45"/>
          <p:cNvGrpSpPr/>
          <p:nvPr/>
        </p:nvGrpSpPr>
        <p:grpSpPr>
          <a:xfrm>
            <a:off x="1484637" y="2617972"/>
            <a:ext cx="434373" cy="436029"/>
            <a:chOff x="1302508" y="1502933"/>
            <a:chExt cx="364162" cy="365551"/>
          </a:xfrm>
        </p:grpSpPr>
        <p:sp>
          <p:nvSpPr>
            <p:cNvPr id="14818" name="Google Shape;14818;p45"/>
            <p:cNvSpPr/>
            <p:nvPr/>
          </p:nvSpPr>
          <p:spPr>
            <a:xfrm>
              <a:off x="1457339" y="1716640"/>
              <a:ext cx="55366" cy="127947"/>
            </a:xfrm>
            <a:custGeom>
              <a:avLst/>
              <a:gdLst/>
              <a:ahLst/>
              <a:cxnLst/>
              <a:rect l="l" t="t" r="r" b="b"/>
              <a:pathLst>
                <a:path w="2113" h="4883" extrusionOk="0">
                  <a:moveTo>
                    <a:pt x="1" y="0"/>
                  </a:moveTo>
                  <a:lnTo>
                    <a:pt x="1" y="4882"/>
                  </a:lnTo>
                  <a:lnTo>
                    <a:pt x="2113" y="4882"/>
                  </a:lnTo>
                  <a:lnTo>
                    <a:pt x="211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45"/>
            <p:cNvSpPr/>
            <p:nvPr/>
          </p:nvSpPr>
          <p:spPr>
            <a:xfrm>
              <a:off x="1483384" y="1756756"/>
              <a:ext cx="29452" cy="87831"/>
            </a:xfrm>
            <a:custGeom>
              <a:avLst/>
              <a:gdLst/>
              <a:ahLst/>
              <a:cxnLst/>
              <a:rect l="l" t="t" r="r" b="b"/>
              <a:pathLst>
                <a:path w="1124" h="3352" extrusionOk="0">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45"/>
            <p:cNvSpPr/>
            <p:nvPr/>
          </p:nvSpPr>
          <p:spPr>
            <a:xfrm>
              <a:off x="1399981" y="1828315"/>
              <a:ext cx="170211" cy="34745"/>
            </a:xfrm>
            <a:custGeom>
              <a:avLst/>
              <a:gdLst/>
              <a:ahLst/>
              <a:cxnLst/>
              <a:rect l="l" t="t" r="r" b="b"/>
              <a:pathLst>
                <a:path w="6496" h="1326" extrusionOk="0">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45"/>
            <p:cNvSpPr/>
            <p:nvPr/>
          </p:nvSpPr>
          <p:spPr>
            <a:xfrm>
              <a:off x="1422751" y="1846683"/>
              <a:ext cx="147441" cy="16377"/>
            </a:xfrm>
            <a:custGeom>
              <a:avLst/>
              <a:gdLst/>
              <a:ahLst/>
              <a:cxnLst/>
              <a:rect l="l" t="t" r="r" b="b"/>
              <a:pathLst>
                <a:path w="5627" h="625" extrusionOk="0">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45"/>
            <p:cNvSpPr/>
            <p:nvPr/>
          </p:nvSpPr>
          <p:spPr>
            <a:xfrm>
              <a:off x="1308797" y="1508461"/>
              <a:ext cx="352476" cy="224424"/>
            </a:xfrm>
            <a:custGeom>
              <a:avLst/>
              <a:gdLst/>
              <a:ahLst/>
              <a:cxnLst/>
              <a:rect l="l" t="t" r="r" b="b"/>
              <a:pathLst>
                <a:path w="13452" h="8565" extrusionOk="0">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45"/>
            <p:cNvSpPr/>
            <p:nvPr/>
          </p:nvSpPr>
          <p:spPr>
            <a:xfrm>
              <a:off x="1330047" y="1527851"/>
              <a:ext cx="310080" cy="182893"/>
            </a:xfrm>
            <a:custGeom>
              <a:avLst/>
              <a:gdLst/>
              <a:ahLst/>
              <a:cxnLst/>
              <a:rect l="l" t="t" r="r" b="b"/>
              <a:pathLst>
                <a:path w="11834" h="6980" extrusionOk="0">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45"/>
            <p:cNvSpPr/>
            <p:nvPr/>
          </p:nvSpPr>
          <p:spPr>
            <a:xfrm>
              <a:off x="1352948" y="1527851"/>
              <a:ext cx="287179" cy="162770"/>
            </a:xfrm>
            <a:custGeom>
              <a:avLst/>
              <a:gdLst/>
              <a:ahLst/>
              <a:cxnLst/>
              <a:rect l="l" t="t" r="r" b="b"/>
              <a:pathLst>
                <a:path w="10960" h="6212" extrusionOk="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45"/>
            <p:cNvSpPr/>
            <p:nvPr/>
          </p:nvSpPr>
          <p:spPr>
            <a:xfrm>
              <a:off x="1471566" y="1548106"/>
              <a:ext cx="88826" cy="72974"/>
            </a:xfrm>
            <a:custGeom>
              <a:avLst/>
              <a:gdLst/>
              <a:ahLst/>
              <a:cxnLst/>
              <a:rect l="l" t="t" r="r" b="b"/>
              <a:pathLst>
                <a:path w="3390" h="2785" extrusionOk="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45"/>
            <p:cNvSpPr/>
            <p:nvPr/>
          </p:nvSpPr>
          <p:spPr>
            <a:xfrm>
              <a:off x="1564664" y="1624329"/>
              <a:ext cx="58877" cy="56571"/>
            </a:xfrm>
            <a:custGeom>
              <a:avLst/>
              <a:gdLst/>
              <a:ahLst/>
              <a:cxnLst/>
              <a:rect l="l" t="t" r="r" b="b"/>
              <a:pathLst>
                <a:path w="2247" h="2159" extrusionOk="0">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45"/>
            <p:cNvSpPr/>
            <p:nvPr/>
          </p:nvSpPr>
          <p:spPr>
            <a:xfrm>
              <a:off x="1352712" y="1549232"/>
              <a:ext cx="118881" cy="140550"/>
            </a:xfrm>
            <a:custGeom>
              <a:avLst/>
              <a:gdLst/>
              <a:ahLst/>
              <a:cxnLst/>
              <a:rect l="l" t="t" r="r" b="b"/>
              <a:pathLst>
                <a:path w="4537" h="5364" extrusionOk="0">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45"/>
            <p:cNvSpPr/>
            <p:nvPr/>
          </p:nvSpPr>
          <p:spPr>
            <a:xfrm>
              <a:off x="1302508" y="1502933"/>
              <a:ext cx="137878" cy="208415"/>
            </a:xfrm>
            <a:custGeom>
              <a:avLst/>
              <a:gdLst/>
              <a:ahLst/>
              <a:cxnLst/>
              <a:rect l="l" t="t" r="r" b="b"/>
              <a:pathLst>
                <a:path w="5262" h="7954" extrusionOk="0">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45"/>
            <p:cNvSpPr/>
            <p:nvPr/>
          </p:nvSpPr>
          <p:spPr>
            <a:xfrm>
              <a:off x="1447670" y="1502933"/>
              <a:ext cx="219000" cy="126401"/>
            </a:xfrm>
            <a:custGeom>
              <a:avLst/>
              <a:gdLst/>
              <a:ahLst/>
              <a:cxnLst/>
              <a:rect l="l" t="t" r="r" b="b"/>
              <a:pathLst>
                <a:path w="8358" h="4824" extrusionOk="0">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45"/>
            <p:cNvSpPr/>
            <p:nvPr/>
          </p:nvSpPr>
          <p:spPr>
            <a:xfrm>
              <a:off x="1313539" y="1640155"/>
              <a:ext cx="353131" cy="228329"/>
            </a:xfrm>
            <a:custGeom>
              <a:avLst/>
              <a:gdLst/>
              <a:ahLst/>
              <a:cxnLst/>
              <a:rect l="l" t="t" r="r" b="b"/>
              <a:pathLst>
                <a:path w="13477" h="8714" extrusionOk="0">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45"/>
            <p:cNvSpPr/>
            <p:nvPr/>
          </p:nvSpPr>
          <p:spPr>
            <a:xfrm>
              <a:off x="1324518" y="1522427"/>
              <a:ext cx="196362" cy="143380"/>
            </a:xfrm>
            <a:custGeom>
              <a:avLst/>
              <a:gdLst/>
              <a:ahLst/>
              <a:cxnLst/>
              <a:rect l="l" t="t" r="r" b="b"/>
              <a:pathLst>
                <a:path w="7494" h="5472" extrusionOk="0">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45"/>
            <p:cNvSpPr/>
            <p:nvPr/>
          </p:nvSpPr>
          <p:spPr>
            <a:xfrm>
              <a:off x="1324518" y="1522427"/>
              <a:ext cx="321033" cy="193741"/>
            </a:xfrm>
            <a:custGeom>
              <a:avLst/>
              <a:gdLst/>
              <a:ahLst/>
              <a:cxnLst/>
              <a:rect l="l" t="t" r="r" b="b"/>
              <a:pathLst>
                <a:path w="12252" h="7394" extrusionOk="0">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45"/>
            <p:cNvSpPr/>
            <p:nvPr/>
          </p:nvSpPr>
          <p:spPr>
            <a:xfrm>
              <a:off x="1584263" y="1675371"/>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45"/>
            <p:cNvSpPr/>
            <p:nvPr/>
          </p:nvSpPr>
          <p:spPr>
            <a:xfrm>
              <a:off x="1466143" y="1542551"/>
              <a:ext cx="164054" cy="143773"/>
            </a:xfrm>
            <a:custGeom>
              <a:avLst/>
              <a:gdLst/>
              <a:ahLst/>
              <a:cxnLst/>
              <a:rect l="l" t="t" r="r" b="b"/>
              <a:pathLst>
                <a:path w="6261" h="5487" extrusionOk="0">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45"/>
            <p:cNvSpPr/>
            <p:nvPr/>
          </p:nvSpPr>
          <p:spPr>
            <a:xfrm>
              <a:off x="1348808" y="1543809"/>
              <a:ext cx="125929" cy="151398"/>
            </a:xfrm>
            <a:custGeom>
              <a:avLst/>
              <a:gdLst/>
              <a:ahLst/>
              <a:cxnLst/>
              <a:rect l="l" t="t" r="r" b="b"/>
              <a:pathLst>
                <a:path w="4806" h="5778" extrusionOk="0">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45"/>
            <p:cNvSpPr/>
            <p:nvPr/>
          </p:nvSpPr>
          <p:spPr>
            <a:xfrm>
              <a:off x="1393457" y="1586335"/>
              <a:ext cx="38518" cy="53217"/>
            </a:xfrm>
            <a:custGeom>
              <a:avLst/>
              <a:gdLst/>
              <a:ahLst/>
              <a:cxnLst/>
              <a:rect l="l" t="t" r="r" b="b"/>
              <a:pathLst>
                <a:path w="1470" h="2031" extrusionOk="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7" name="Google Shape;14837;p45"/>
          <p:cNvGrpSpPr/>
          <p:nvPr/>
        </p:nvGrpSpPr>
        <p:grpSpPr>
          <a:xfrm>
            <a:off x="2570695" y="2617972"/>
            <a:ext cx="401681" cy="436029"/>
            <a:chOff x="2213019" y="1502933"/>
            <a:chExt cx="336755" cy="365551"/>
          </a:xfrm>
        </p:grpSpPr>
        <p:sp>
          <p:nvSpPr>
            <p:cNvPr id="14838" name="Google Shape;14838;p45"/>
            <p:cNvSpPr/>
            <p:nvPr/>
          </p:nvSpPr>
          <p:spPr>
            <a:xfrm>
              <a:off x="2246872" y="1525336"/>
              <a:ext cx="268942" cy="319408"/>
            </a:xfrm>
            <a:custGeom>
              <a:avLst/>
              <a:gdLst/>
              <a:ahLst/>
              <a:cxnLst/>
              <a:rect l="l" t="t" r="r" b="b"/>
              <a:pathLst>
                <a:path w="10264" h="12190" extrusionOk="0">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45"/>
            <p:cNvSpPr/>
            <p:nvPr/>
          </p:nvSpPr>
          <p:spPr>
            <a:xfrm>
              <a:off x="2277791" y="1528349"/>
              <a:ext cx="238024" cy="316395"/>
            </a:xfrm>
            <a:custGeom>
              <a:avLst/>
              <a:gdLst/>
              <a:ahLst/>
              <a:cxnLst/>
              <a:rect l="l" t="t" r="r" b="b"/>
              <a:pathLst>
                <a:path w="9084" h="12075" extrusionOk="0">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45"/>
            <p:cNvSpPr/>
            <p:nvPr/>
          </p:nvSpPr>
          <p:spPr>
            <a:xfrm>
              <a:off x="2218574" y="1508488"/>
              <a:ext cx="33985" cy="34089"/>
            </a:xfrm>
            <a:custGeom>
              <a:avLst/>
              <a:gdLst/>
              <a:ahLst/>
              <a:cxnLst/>
              <a:rect l="l" t="t" r="r" b="b"/>
              <a:pathLst>
                <a:path w="1297" h="1301" extrusionOk="0">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45"/>
            <p:cNvSpPr/>
            <p:nvPr/>
          </p:nvSpPr>
          <p:spPr>
            <a:xfrm>
              <a:off x="2364705" y="1508488"/>
              <a:ext cx="34116" cy="34089"/>
            </a:xfrm>
            <a:custGeom>
              <a:avLst/>
              <a:gdLst/>
              <a:ahLst/>
              <a:cxnLst/>
              <a:rect l="l" t="t" r="r" b="b"/>
              <a:pathLst>
                <a:path w="1302" h="1301" extrusionOk="0">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45"/>
            <p:cNvSpPr/>
            <p:nvPr/>
          </p:nvSpPr>
          <p:spPr>
            <a:xfrm>
              <a:off x="2510234" y="1508488"/>
              <a:ext cx="34116" cy="34089"/>
            </a:xfrm>
            <a:custGeom>
              <a:avLst/>
              <a:gdLst/>
              <a:ahLst/>
              <a:cxnLst/>
              <a:rect l="l" t="t" r="r" b="b"/>
              <a:pathLst>
                <a:path w="1302" h="1301" extrusionOk="0">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45"/>
            <p:cNvSpPr/>
            <p:nvPr/>
          </p:nvSpPr>
          <p:spPr>
            <a:xfrm>
              <a:off x="2218574" y="1828944"/>
              <a:ext cx="33985" cy="34116"/>
            </a:xfrm>
            <a:custGeom>
              <a:avLst/>
              <a:gdLst/>
              <a:ahLst/>
              <a:cxnLst/>
              <a:rect l="l" t="t" r="r" b="b"/>
              <a:pathLst>
                <a:path w="1297" h="1302" extrusionOk="0">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45"/>
            <p:cNvSpPr/>
            <p:nvPr/>
          </p:nvSpPr>
          <p:spPr>
            <a:xfrm>
              <a:off x="2364705" y="1828944"/>
              <a:ext cx="34116" cy="34116"/>
            </a:xfrm>
            <a:custGeom>
              <a:avLst/>
              <a:gdLst/>
              <a:ahLst/>
              <a:cxnLst/>
              <a:rect l="l" t="t" r="r" b="b"/>
              <a:pathLst>
                <a:path w="1302" h="1302" extrusionOk="0">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45"/>
            <p:cNvSpPr/>
            <p:nvPr/>
          </p:nvSpPr>
          <p:spPr>
            <a:xfrm>
              <a:off x="2510234" y="1828944"/>
              <a:ext cx="34116" cy="34116"/>
            </a:xfrm>
            <a:custGeom>
              <a:avLst/>
              <a:gdLst/>
              <a:ahLst/>
              <a:cxnLst/>
              <a:rect l="l" t="t" r="r" b="b"/>
              <a:pathLst>
                <a:path w="1302" h="1302" extrusionOk="0">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45"/>
            <p:cNvSpPr/>
            <p:nvPr/>
          </p:nvSpPr>
          <p:spPr>
            <a:xfrm>
              <a:off x="2218574" y="1669083"/>
              <a:ext cx="33985" cy="34116"/>
            </a:xfrm>
            <a:custGeom>
              <a:avLst/>
              <a:gdLst/>
              <a:ahLst/>
              <a:cxnLst/>
              <a:rect l="l" t="t" r="r" b="b"/>
              <a:pathLst>
                <a:path w="1297" h="1302" extrusionOk="0">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45"/>
            <p:cNvSpPr/>
            <p:nvPr/>
          </p:nvSpPr>
          <p:spPr>
            <a:xfrm>
              <a:off x="2510234" y="1669083"/>
              <a:ext cx="34116" cy="34116"/>
            </a:xfrm>
            <a:custGeom>
              <a:avLst/>
              <a:gdLst/>
              <a:ahLst/>
              <a:cxnLst/>
              <a:rect l="l" t="t" r="r" b="b"/>
              <a:pathLst>
                <a:path w="1302" h="1302" extrusionOk="0">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45"/>
            <p:cNvSpPr/>
            <p:nvPr/>
          </p:nvSpPr>
          <p:spPr>
            <a:xfrm>
              <a:off x="2348879" y="1640889"/>
              <a:ext cx="67812" cy="83560"/>
            </a:xfrm>
            <a:custGeom>
              <a:avLst/>
              <a:gdLst/>
              <a:ahLst/>
              <a:cxnLst/>
              <a:rect l="l" t="t" r="r" b="b"/>
              <a:pathLst>
                <a:path w="2588" h="3189" extrusionOk="0">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45"/>
            <p:cNvSpPr/>
            <p:nvPr/>
          </p:nvSpPr>
          <p:spPr>
            <a:xfrm>
              <a:off x="2213019" y="1502933"/>
              <a:ext cx="336755" cy="365551"/>
            </a:xfrm>
            <a:custGeom>
              <a:avLst/>
              <a:gdLst/>
              <a:ahLst/>
              <a:cxnLst/>
              <a:rect l="l" t="t" r="r" b="b"/>
              <a:pathLst>
                <a:path w="12852" h="13951" extrusionOk="0">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0" name="Google Shape;14850;p45"/>
          <p:cNvGrpSpPr/>
          <p:nvPr/>
        </p:nvGrpSpPr>
        <p:grpSpPr>
          <a:xfrm>
            <a:off x="2558005" y="4839281"/>
            <a:ext cx="365301" cy="435967"/>
            <a:chOff x="2202380" y="3365197"/>
            <a:chExt cx="306255" cy="365499"/>
          </a:xfrm>
        </p:grpSpPr>
        <p:sp>
          <p:nvSpPr>
            <p:cNvPr id="14851" name="Google Shape;14851;p45"/>
            <p:cNvSpPr/>
            <p:nvPr/>
          </p:nvSpPr>
          <p:spPr>
            <a:xfrm>
              <a:off x="2230260" y="3427375"/>
              <a:ext cx="216118" cy="213288"/>
            </a:xfrm>
            <a:custGeom>
              <a:avLst/>
              <a:gdLst/>
              <a:ahLst/>
              <a:cxnLst/>
              <a:rect l="l" t="t" r="r" b="b"/>
              <a:pathLst>
                <a:path w="8248" h="8140" extrusionOk="0">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45"/>
            <p:cNvSpPr/>
            <p:nvPr/>
          </p:nvSpPr>
          <p:spPr>
            <a:xfrm>
              <a:off x="2225727" y="3427375"/>
              <a:ext cx="195366" cy="213184"/>
            </a:xfrm>
            <a:custGeom>
              <a:avLst/>
              <a:gdLst/>
              <a:ahLst/>
              <a:cxnLst/>
              <a:rect l="l" t="t" r="r" b="b"/>
              <a:pathLst>
                <a:path w="7456" h="8136" extrusionOk="0">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45"/>
            <p:cNvSpPr/>
            <p:nvPr/>
          </p:nvSpPr>
          <p:spPr>
            <a:xfrm>
              <a:off x="2323200" y="3427506"/>
              <a:ext cx="123178" cy="122235"/>
            </a:xfrm>
            <a:custGeom>
              <a:avLst/>
              <a:gdLst/>
              <a:ahLst/>
              <a:cxnLst/>
              <a:rect l="l" t="t" r="r" b="b"/>
              <a:pathLst>
                <a:path w="4701" h="4665" extrusionOk="0">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45"/>
            <p:cNvSpPr/>
            <p:nvPr/>
          </p:nvSpPr>
          <p:spPr>
            <a:xfrm>
              <a:off x="2209507" y="3652953"/>
              <a:ext cx="51226" cy="72266"/>
            </a:xfrm>
            <a:custGeom>
              <a:avLst/>
              <a:gdLst/>
              <a:ahLst/>
              <a:cxnLst/>
              <a:rect l="l" t="t" r="r" b="b"/>
              <a:pathLst>
                <a:path w="1955" h="2758" extrusionOk="0">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45"/>
            <p:cNvSpPr/>
            <p:nvPr/>
          </p:nvSpPr>
          <p:spPr>
            <a:xfrm>
              <a:off x="2229133" y="3664193"/>
              <a:ext cx="31600" cy="52955"/>
            </a:xfrm>
            <a:custGeom>
              <a:avLst/>
              <a:gdLst/>
              <a:ahLst/>
              <a:cxnLst/>
              <a:rect l="l" t="t" r="r" b="b"/>
              <a:pathLst>
                <a:path w="1206" h="2021" extrusionOk="0">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45"/>
            <p:cNvSpPr/>
            <p:nvPr/>
          </p:nvSpPr>
          <p:spPr>
            <a:xfrm>
              <a:off x="2323200" y="3427375"/>
              <a:ext cx="97893" cy="87543"/>
            </a:xfrm>
            <a:custGeom>
              <a:avLst/>
              <a:gdLst/>
              <a:ahLst/>
              <a:cxnLst/>
              <a:rect l="l" t="t" r="r" b="b"/>
              <a:pathLst>
                <a:path w="3736" h="3341" extrusionOk="0">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45"/>
            <p:cNvSpPr/>
            <p:nvPr/>
          </p:nvSpPr>
          <p:spPr>
            <a:xfrm>
              <a:off x="2379929" y="3369704"/>
              <a:ext cx="127580" cy="122470"/>
            </a:xfrm>
            <a:custGeom>
              <a:avLst/>
              <a:gdLst/>
              <a:ahLst/>
              <a:cxnLst/>
              <a:rect l="l" t="t" r="r" b="b"/>
              <a:pathLst>
                <a:path w="4869" h="4674" extrusionOk="0">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45"/>
            <p:cNvSpPr/>
            <p:nvPr/>
          </p:nvSpPr>
          <p:spPr>
            <a:xfrm>
              <a:off x="2439303" y="3373372"/>
              <a:ext cx="68205" cy="82931"/>
            </a:xfrm>
            <a:custGeom>
              <a:avLst/>
              <a:gdLst/>
              <a:ahLst/>
              <a:cxnLst/>
              <a:rect l="l" t="t" r="r" b="b"/>
              <a:pathLst>
                <a:path w="2603" h="3165" extrusionOk="0">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45"/>
            <p:cNvSpPr/>
            <p:nvPr/>
          </p:nvSpPr>
          <p:spPr>
            <a:xfrm>
              <a:off x="2347988" y="3390246"/>
              <a:ext cx="135991" cy="133345"/>
            </a:xfrm>
            <a:custGeom>
              <a:avLst/>
              <a:gdLst/>
              <a:ahLst/>
              <a:cxnLst/>
              <a:rect l="l" t="t" r="r" b="b"/>
              <a:pathLst>
                <a:path w="5190" h="5089" extrusionOk="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45"/>
            <p:cNvSpPr/>
            <p:nvPr/>
          </p:nvSpPr>
          <p:spPr>
            <a:xfrm>
              <a:off x="2364076" y="3406204"/>
              <a:ext cx="119903" cy="117387"/>
            </a:xfrm>
            <a:custGeom>
              <a:avLst/>
              <a:gdLst/>
              <a:ahLst/>
              <a:cxnLst/>
              <a:rect l="l" t="t" r="r" b="b"/>
              <a:pathLst>
                <a:path w="4576" h="4480" extrusionOk="0">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45"/>
            <p:cNvSpPr/>
            <p:nvPr/>
          </p:nvSpPr>
          <p:spPr>
            <a:xfrm>
              <a:off x="2277084" y="3365197"/>
              <a:ext cx="231551" cy="215751"/>
            </a:xfrm>
            <a:custGeom>
              <a:avLst/>
              <a:gdLst/>
              <a:ahLst/>
              <a:cxnLst/>
              <a:rect l="l" t="t" r="r" b="b"/>
              <a:pathLst>
                <a:path w="8837" h="8234" extrusionOk="0">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45"/>
            <p:cNvSpPr/>
            <p:nvPr/>
          </p:nvSpPr>
          <p:spPr>
            <a:xfrm>
              <a:off x="2226749" y="3543426"/>
              <a:ext cx="116968" cy="102740"/>
            </a:xfrm>
            <a:custGeom>
              <a:avLst/>
              <a:gdLst/>
              <a:ahLst/>
              <a:cxnLst/>
              <a:rect l="l" t="t" r="r" b="b"/>
              <a:pathLst>
                <a:path w="4464" h="3921" extrusionOk="0">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45"/>
            <p:cNvSpPr/>
            <p:nvPr/>
          </p:nvSpPr>
          <p:spPr>
            <a:xfrm>
              <a:off x="2202380" y="3647529"/>
              <a:ext cx="67524" cy="83167"/>
            </a:xfrm>
            <a:custGeom>
              <a:avLst/>
              <a:gdLst/>
              <a:ahLst/>
              <a:cxnLst/>
              <a:rect l="l" t="t" r="r" b="b"/>
              <a:pathLst>
                <a:path w="2577" h="3174" extrusionOk="0">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4" name="Google Shape;14864;p45"/>
          <p:cNvGrpSpPr/>
          <p:nvPr/>
        </p:nvGrpSpPr>
        <p:grpSpPr>
          <a:xfrm>
            <a:off x="2029557" y="4839219"/>
            <a:ext cx="363238" cy="435842"/>
            <a:chOff x="1759349" y="3365144"/>
            <a:chExt cx="304525" cy="365394"/>
          </a:xfrm>
        </p:grpSpPr>
        <p:sp>
          <p:nvSpPr>
            <p:cNvPr id="14865" name="Google Shape;14865;p45"/>
            <p:cNvSpPr/>
            <p:nvPr/>
          </p:nvSpPr>
          <p:spPr>
            <a:xfrm>
              <a:off x="1884125" y="3689584"/>
              <a:ext cx="57121" cy="35504"/>
            </a:xfrm>
            <a:custGeom>
              <a:avLst/>
              <a:gdLst/>
              <a:ahLst/>
              <a:cxnLst/>
              <a:rect l="l" t="t" r="r" b="b"/>
              <a:pathLst>
                <a:path w="2180" h="1355" extrusionOk="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45"/>
            <p:cNvSpPr/>
            <p:nvPr/>
          </p:nvSpPr>
          <p:spPr>
            <a:xfrm>
              <a:off x="1912659" y="3689584"/>
              <a:ext cx="28587" cy="31731"/>
            </a:xfrm>
            <a:custGeom>
              <a:avLst/>
              <a:gdLst/>
              <a:ahLst/>
              <a:cxnLst/>
              <a:rect l="l" t="t" r="r" b="b"/>
              <a:pathLst>
                <a:path w="1091" h="1211" extrusionOk="0">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45"/>
            <p:cNvSpPr/>
            <p:nvPr/>
          </p:nvSpPr>
          <p:spPr>
            <a:xfrm>
              <a:off x="1814688" y="3423786"/>
              <a:ext cx="194475" cy="268733"/>
            </a:xfrm>
            <a:custGeom>
              <a:avLst/>
              <a:gdLst/>
              <a:ahLst/>
              <a:cxnLst/>
              <a:rect l="l" t="t" r="r" b="b"/>
              <a:pathLst>
                <a:path w="7422" h="10256" extrusionOk="0">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45"/>
            <p:cNvSpPr/>
            <p:nvPr/>
          </p:nvSpPr>
          <p:spPr>
            <a:xfrm>
              <a:off x="1843878" y="3424834"/>
              <a:ext cx="165154" cy="267685"/>
            </a:xfrm>
            <a:custGeom>
              <a:avLst/>
              <a:gdLst/>
              <a:ahLst/>
              <a:cxnLst/>
              <a:rect l="l" t="t" r="r" b="b"/>
              <a:pathLst>
                <a:path w="6303" h="10216" extrusionOk="0">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45"/>
            <p:cNvSpPr/>
            <p:nvPr/>
          </p:nvSpPr>
          <p:spPr>
            <a:xfrm>
              <a:off x="1869137" y="3623815"/>
              <a:ext cx="87071" cy="34482"/>
            </a:xfrm>
            <a:custGeom>
              <a:avLst/>
              <a:gdLst/>
              <a:ahLst/>
              <a:cxnLst/>
              <a:rect l="l" t="t" r="r" b="b"/>
              <a:pathLst>
                <a:path w="3323" h="1316" extrusionOk="0">
                  <a:moveTo>
                    <a:pt x="1" y="0"/>
                  </a:moveTo>
                  <a:lnTo>
                    <a:pt x="1" y="1315"/>
                  </a:lnTo>
                  <a:lnTo>
                    <a:pt x="3323" y="1315"/>
                  </a:lnTo>
                  <a:lnTo>
                    <a:pt x="332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45"/>
            <p:cNvSpPr/>
            <p:nvPr/>
          </p:nvSpPr>
          <p:spPr>
            <a:xfrm>
              <a:off x="1869137" y="3658272"/>
              <a:ext cx="87071" cy="34247"/>
            </a:xfrm>
            <a:custGeom>
              <a:avLst/>
              <a:gdLst/>
              <a:ahLst/>
              <a:cxnLst/>
              <a:rect l="l" t="t" r="r" b="b"/>
              <a:pathLst>
                <a:path w="3323" h="1307" extrusionOk="0">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45"/>
            <p:cNvSpPr/>
            <p:nvPr/>
          </p:nvSpPr>
          <p:spPr>
            <a:xfrm>
              <a:off x="1896938" y="3623815"/>
              <a:ext cx="59270" cy="34482"/>
            </a:xfrm>
            <a:custGeom>
              <a:avLst/>
              <a:gdLst/>
              <a:ahLst/>
              <a:cxnLst/>
              <a:rect l="l" t="t" r="r" b="b"/>
              <a:pathLst>
                <a:path w="2262" h="1316" extrusionOk="0">
                  <a:moveTo>
                    <a:pt x="1" y="0"/>
                  </a:moveTo>
                  <a:lnTo>
                    <a:pt x="1" y="1315"/>
                  </a:lnTo>
                  <a:lnTo>
                    <a:pt x="2262" y="1315"/>
                  </a:lnTo>
                  <a:lnTo>
                    <a:pt x="226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45"/>
            <p:cNvSpPr/>
            <p:nvPr/>
          </p:nvSpPr>
          <p:spPr>
            <a:xfrm>
              <a:off x="1896938" y="3658272"/>
              <a:ext cx="59270" cy="34247"/>
            </a:xfrm>
            <a:custGeom>
              <a:avLst/>
              <a:gdLst/>
              <a:ahLst/>
              <a:cxnLst/>
              <a:rect l="l" t="t" r="r" b="b"/>
              <a:pathLst>
                <a:path w="2262" h="1307" extrusionOk="0">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45"/>
            <p:cNvSpPr/>
            <p:nvPr/>
          </p:nvSpPr>
          <p:spPr>
            <a:xfrm>
              <a:off x="1777061" y="3569524"/>
              <a:ext cx="37155" cy="23215"/>
            </a:xfrm>
            <a:custGeom>
              <a:avLst/>
              <a:gdLst/>
              <a:ahLst/>
              <a:cxnLst/>
              <a:rect l="l" t="t" r="r" b="b"/>
              <a:pathLst>
                <a:path w="1418" h="886" extrusionOk="0">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45"/>
            <p:cNvSpPr/>
            <p:nvPr/>
          </p:nvSpPr>
          <p:spPr>
            <a:xfrm>
              <a:off x="2007015" y="3571201"/>
              <a:ext cx="36998" cy="23320"/>
            </a:xfrm>
            <a:custGeom>
              <a:avLst/>
              <a:gdLst/>
              <a:ahLst/>
              <a:cxnLst/>
              <a:rect l="l" t="t" r="r" b="b"/>
              <a:pathLst>
                <a:path w="1412" h="890" extrusionOk="0">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45"/>
            <p:cNvSpPr/>
            <p:nvPr/>
          </p:nvSpPr>
          <p:spPr>
            <a:xfrm>
              <a:off x="1822601" y="3479911"/>
              <a:ext cx="155171" cy="250627"/>
            </a:xfrm>
            <a:custGeom>
              <a:avLst/>
              <a:gdLst/>
              <a:ahLst/>
              <a:cxnLst/>
              <a:rect l="l" t="t" r="r" b="b"/>
              <a:pathLst>
                <a:path w="5922" h="9565" extrusionOk="0">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45"/>
            <p:cNvSpPr/>
            <p:nvPr/>
          </p:nvSpPr>
          <p:spPr>
            <a:xfrm>
              <a:off x="1816837" y="3418152"/>
              <a:ext cx="191829" cy="155721"/>
            </a:xfrm>
            <a:custGeom>
              <a:avLst/>
              <a:gdLst/>
              <a:ahLst/>
              <a:cxnLst/>
              <a:rect l="l" t="t" r="r" b="b"/>
              <a:pathLst>
                <a:path w="7321" h="5943" extrusionOk="0">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45"/>
            <p:cNvSpPr/>
            <p:nvPr/>
          </p:nvSpPr>
          <p:spPr>
            <a:xfrm>
              <a:off x="1907262" y="3365144"/>
              <a:ext cx="10979" cy="35295"/>
            </a:xfrm>
            <a:custGeom>
              <a:avLst/>
              <a:gdLst/>
              <a:ahLst/>
              <a:cxnLst/>
              <a:rect l="l" t="t" r="r" b="b"/>
              <a:pathLst>
                <a:path w="419" h="1347" extrusionOk="0">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45"/>
            <p:cNvSpPr/>
            <p:nvPr/>
          </p:nvSpPr>
          <p:spPr>
            <a:xfrm>
              <a:off x="1833135" y="3384194"/>
              <a:ext cx="26674" cy="32203"/>
            </a:xfrm>
            <a:custGeom>
              <a:avLst/>
              <a:gdLst/>
              <a:ahLst/>
              <a:cxnLst/>
              <a:rect l="l" t="t" r="r" b="b"/>
              <a:pathLst>
                <a:path w="1018" h="1229" extrusionOk="0">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45"/>
            <p:cNvSpPr/>
            <p:nvPr/>
          </p:nvSpPr>
          <p:spPr>
            <a:xfrm>
              <a:off x="1778214" y="3436415"/>
              <a:ext cx="37155" cy="23320"/>
            </a:xfrm>
            <a:custGeom>
              <a:avLst/>
              <a:gdLst/>
              <a:ahLst/>
              <a:cxnLst/>
              <a:rect l="l" t="t" r="r" b="b"/>
              <a:pathLst>
                <a:path w="1418" h="890" extrusionOk="0">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45"/>
            <p:cNvSpPr/>
            <p:nvPr/>
          </p:nvSpPr>
          <p:spPr>
            <a:xfrm>
              <a:off x="1759349" y="3508970"/>
              <a:ext cx="37129" cy="10979"/>
            </a:xfrm>
            <a:custGeom>
              <a:avLst/>
              <a:gdLst/>
              <a:ahLst/>
              <a:cxnLst/>
              <a:rect l="l" t="t" r="r" b="b"/>
              <a:pathLst>
                <a:path w="1417" h="419" extrusionOk="0">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45"/>
            <p:cNvSpPr/>
            <p:nvPr/>
          </p:nvSpPr>
          <p:spPr>
            <a:xfrm>
              <a:off x="2024858" y="3511354"/>
              <a:ext cx="39016" cy="10848"/>
            </a:xfrm>
            <a:custGeom>
              <a:avLst/>
              <a:gdLst/>
              <a:ahLst/>
              <a:cxnLst/>
              <a:rect l="l" t="t" r="r" b="b"/>
              <a:pathLst>
                <a:path w="1489" h="414" extrusionOk="0">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45"/>
            <p:cNvSpPr/>
            <p:nvPr/>
          </p:nvSpPr>
          <p:spPr>
            <a:xfrm>
              <a:off x="2008875" y="3438826"/>
              <a:ext cx="36526" cy="22927"/>
            </a:xfrm>
            <a:custGeom>
              <a:avLst/>
              <a:gdLst/>
              <a:ahLst/>
              <a:cxnLst/>
              <a:rect l="l" t="t" r="r" b="b"/>
              <a:pathLst>
                <a:path w="1394" h="875" extrusionOk="0">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45"/>
            <p:cNvSpPr/>
            <p:nvPr/>
          </p:nvSpPr>
          <p:spPr>
            <a:xfrm>
              <a:off x="1966008" y="3385373"/>
              <a:ext cx="25967" cy="31810"/>
            </a:xfrm>
            <a:custGeom>
              <a:avLst/>
              <a:gdLst/>
              <a:ahLst/>
              <a:cxnLst/>
              <a:rect l="l" t="t" r="r" b="b"/>
              <a:pathLst>
                <a:path w="991" h="1214" extrusionOk="0">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4" name="Google Shape;14884;p45"/>
          <p:cNvGrpSpPr/>
          <p:nvPr/>
        </p:nvGrpSpPr>
        <p:grpSpPr>
          <a:xfrm>
            <a:off x="4834478" y="3714000"/>
            <a:ext cx="113453" cy="435811"/>
            <a:chOff x="4110892" y="2421802"/>
            <a:chExt cx="95115" cy="365368"/>
          </a:xfrm>
        </p:grpSpPr>
        <p:sp>
          <p:nvSpPr>
            <p:cNvPr id="14885" name="Google Shape;14885;p45"/>
            <p:cNvSpPr/>
            <p:nvPr/>
          </p:nvSpPr>
          <p:spPr>
            <a:xfrm>
              <a:off x="4116185" y="2427095"/>
              <a:ext cx="84424" cy="354782"/>
            </a:xfrm>
            <a:custGeom>
              <a:avLst/>
              <a:gdLst/>
              <a:ahLst/>
              <a:cxnLst/>
              <a:rect l="l" t="t" r="r" b="b"/>
              <a:pathLst>
                <a:path w="3222" h="13540" extrusionOk="0">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45"/>
            <p:cNvSpPr/>
            <p:nvPr/>
          </p:nvSpPr>
          <p:spPr>
            <a:xfrm>
              <a:off x="4143724" y="2434825"/>
              <a:ext cx="56886" cy="347052"/>
            </a:xfrm>
            <a:custGeom>
              <a:avLst/>
              <a:gdLst/>
              <a:ahLst/>
              <a:cxnLst/>
              <a:rect l="l" t="t" r="r" b="b"/>
              <a:pathLst>
                <a:path w="2171" h="13245" extrusionOk="0">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45"/>
            <p:cNvSpPr/>
            <p:nvPr/>
          </p:nvSpPr>
          <p:spPr>
            <a:xfrm>
              <a:off x="4116185" y="2507903"/>
              <a:ext cx="84424" cy="273973"/>
            </a:xfrm>
            <a:custGeom>
              <a:avLst/>
              <a:gdLst/>
              <a:ahLst/>
              <a:cxnLst/>
              <a:rect l="l" t="t" r="r" b="b"/>
              <a:pathLst>
                <a:path w="3222" h="10456" extrusionOk="0">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45"/>
            <p:cNvSpPr/>
            <p:nvPr/>
          </p:nvSpPr>
          <p:spPr>
            <a:xfrm>
              <a:off x="4143724" y="2507903"/>
              <a:ext cx="56886" cy="273973"/>
            </a:xfrm>
            <a:custGeom>
              <a:avLst/>
              <a:gdLst/>
              <a:ahLst/>
              <a:cxnLst/>
              <a:rect l="l" t="t" r="r" b="b"/>
              <a:pathLst>
                <a:path w="2171" h="10456" extrusionOk="0">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45"/>
            <p:cNvSpPr/>
            <p:nvPr/>
          </p:nvSpPr>
          <p:spPr>
            <a:xfrm>
              <a:off x="4116316" y="2549906"/>
              <a:ext cx="84293" cy="189077"/>
            </a:xfrm>
            <a:custGeom>
              <a:avLst/>
              <a:gdLst/>
              <a:ahLst/>
              <a:cxnLst/>
              <a:rect l="l" t="t" r="r" b="b"/>
              <a:pathLst>
                <a:path w="3217" h="7216" extrusionOk="0">
                  <a:moveTo>
                    <a:pt x="0" y="1"/>
                  </a:moveTo>
                  <a:lnTo>
                    <a:pt x="0" y="7216"/>
                  </a:lnTo>
                  <a:lnTo>
                    <a:pt x="3217" y="7216"/>
                  </a:lnTo>
                  <a:lnTo>
                    <a:pt x="3217"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45"/>
            <p:cNvSpPr/>
            <p:nvPr/>
          </p:nvSpPr>
          <p:spPr>
            <a:xfrm>
              <a:off x="4143855" y="2549906"/>
              <a:ext cx="56755" cy="189077"/>
            </a:xfrm>
            <a:custGeom>
              <a:avLst/>
              <a:gdLst/>
              <a:ahLst/>
              <a:cxnLst/>
              <a:rect l="l" t="t" r="r" b="b"/>
              <a:pathLst>
                <a:path w="2166" h="7216" extrusionOk="0">
                  <a:moveTo>
                    <a:pt x="1" y="1"/>
                  </a:moveTo>
                  <a:lnTo>
                    <a:pt x="1" y="7216"/>
                  </a:lnTo>
                  <a:lnTo>
                    <a:pt x="2166" y="7216"/>
                  </a:lnTo>
                  <a:lnTo>
                    <a:pt x="2166"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45"/>
            <p:cNvSpPr/>
            <p:nvPr/>
          </p:nvSpPr>
          <p:spPr>
            <a:xfrm>
              <a:off x="4110892" y="2421802"/>
              <a:ext cx="95115" cy="365368"/>
            </a:xfrm>
            <a:custGeom>
              <a:avLst/>
              <a:gdLst/>
              <a:ahLst/>
              <a:cxnLst/>
              <a:rect l="l" t="t" r="r" b="b"/>
              <a:pathLst>
                <a:path w="3630" h="13944" extrusionOk="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2" name="Google Shape;14892;p45"/>
          <p:cNvGrpSpPr/>
          <p:nvPr/>
        </p:nvGrpSpPr>
        <p:grpSpPr>
          <a:xfrm>
            <a:off x="3234881" y="5364635"/>
            <a:ext cx="109109" cy="435998"/>
            <a:chOff x="2769848" y="3805635"/>
            <a:chExt cx="91473" cy="365525"/>
          </a:xfrm>
        </p:grpSpPr>
        <p:sp>
          <p:nvSpPr>
            <p:cNvPr id="14893" name="Google Shape;14893;p45"/>
            <p:cNvSpPr/>
            <p:nvPr/>
          </p:nvSpPr>
          <p:spPr>
            <a:xfrm>
              <a:off x="2776268" y="3941390"/>
              <a:ext cx="78765" cy="175373"/>
            </a:xfrm>
            <a:custGeom>
              <a:avLst/>
              <a:gdLst/>
              <a:ahLst/>
              <a:cxnLst/>
              <a:rect l="l" t="t" r="r" b="b"/>
              <a:pathLst>
                <a:path w="3006" h="6693" extrusionOk="0">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45"/>
            <p:cNvSpPr/>
            <p:nvPr/>
          </p:nvSpPr>
          <p:spPr>
            <a:xfrm>
              <a:off x="2794636" y="3941390"/>
              <a:ext cx="60397" cy="175373"/>
            </a:xfrm>
            <a:custGeom>
              <a:avLst/>
              <a:gdLst/>
              <a:ahLst/>
              <a:cxnLst/>
              <a:rect l="l" t="t" r="r" b="b"/>
              <a:pathLst>
                <a:path w="2305" h="6693" extrusionOk="0">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45"/>
            <p:cNvSpPr/>
            <p:nvPr/>
          </p:nvSpPr>
          <p:spPr>
            <a:xfrm>
              <a:off x="2794636" y="3811216"/>
              <a:ext cx="41531" cy="276856"/>
            </a:xfrm>
            <a:custGeom>
              <a:avLst/>
              <a:gdLst/>
              <a:ahLst/>
              <a:cxnLst/>
              <a:rect l="l" t="t" r="r" b="b"/>
              <a:pathLst>
                <a:path w="1585" h="10566" extrusionOk="0">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45"/>
            <p:cNvSpPr/>
            <p:nvPr/>
          </p:nvSpPr>
          <p:spPr>
            <a:xfrm>
              <a:off x="2814628" y="3820387"/>
              <a:ext cx="21905" cy="250575"/>
            </a:xfrm>
            <a:custGeom>
              <a:avLst/>
              <a:gdLst/>
              <a:ahLst/>
              <a:cxnLst/>
              <a:rect l="l" t="t" r="r" b="b"/>
              <a:pathLst>
                <a:path w="836" h="9563" extrusionOk="0">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45"/>
            <p:cNvSpPr/>
            <p:nvPr/>
          </p:nvSpPr>
          <p:spPr>
            <a:xfrm>
              <a:off x="2776268" y="4028303"/>
              <a:ext cx="78896" cy="32858"/>
            </a:xfrm>
            <a:custGeom>
              <a:avLst/>
              <a:gdLst/>
              <a:ahLst/>
              <a:cxnLst/>
              <a:rect l="l" t="t" r="r" b="b"/>
              <a:pathLst>
                <a:path w="3011" h="1254" extrusionOk="0">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45"/>
            <p:cNvSpPr/>
            <p:nvPr/>
          </p:nvSpPr>
          <p:spPr>
            <a:xfrm>
              <a:off x="2776634" y="4107933"/>
              <a:ext cx="78398" cy="57750"/>
            </a:xfrm>
            <a:custGeom>
              <a:avLst/>
              <a:gdLst/>
              <a:ahLst/>
              <a:cxnLst/>
              <a:rect l="l" t="t" r="r" b="b"/>
              <a:pathLst>
                <a:path w="2992" h="2204" extrusionOk="0">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45"/>
            <p:cNvSpPr/>
            <p:nvPr/>
          </p:nvSpPr>
          <p:spPr>
            <a:xfrm>
              <a:off x="2794871" y="4107933"/>
              <a:ext cx="60161" cy="56624"/>
            </a:xfrm>
            <a:custGeom>
              <a:avLst/>
              <a:gdLst/>
              <a:ahLst/>
              <a:cxnLst/>
              <a:rect l="l" t="t" r="r" b="b"/>
              <a:pathLst>
                <a:path w="2296" h="2161" extrusionOk="0">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45"/>
            <p:cNvSpPr/>
            <p:nvPr/>
          </p:nvSpPr>
          <p:spPr>
            <a:xfrm>
              <a:off x="2769848" y="3805635"/>
              <a:ext cx="91473" cy="365525"/>
            </a:xfrm>
            <a:custGeom>
              <a:avLst/>
              <a:gdLst/>
              <a:ahLst/>
              <a:cxnLst/>
              <a:rect l="l" t="t" r="r" b="b"/>
              <a:pathLst>
                <a:path w="3491" h="13950" extrusionOk="0">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1" name="Google Shape;14901;p45"/>
          <p:cNvGrpSpPr/>
          <p:nvPr/>
        </p:nvGrpSpPr>
        <p:grpSpPr>
          <a:xfrm>
            <a:off x="2070969" y="3713937"/>
            <a:ext cx="321826" cy="435998"/>
            <a:chOff x="1794067" y="2421750"/>
            <a:chExt cx="269807" cy="365525"/>
          </a:xfrm>
        </p:grpSpPr>
        <p:sp>
          <p:nvSpPr>
            <p:cNvPr id="14902" name="Google Shape;14902;p45"/>
            <p:cNvSpPr/>
            <p:nvPr/>
          </p:nvSpPr>
          <p:spPr>
            <a:xfrm>
              <a:off x="1812304" y="2427278"/>
              <a:ext cx="235980" cy="154228"/>
            </a:xfrm>
            <a:custGeom>
              <a:avLst/>
              <a:gdLst/>
              <a:ahLst/>
              <a:cxnLst/>
              <a:rect l="l" t="t" r="r" b="b"/>
              <a:pathLst>
                <a:path w="9006" h="5886" extrusionOk="0">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45"/>
            <p:cNvSpPr/>
            <p:nvPr/>
          </p:nvSpPr>
          <p:spPr>
            <a:xfrm>
              <a:off x="1799334" y="2581480"/>
              <a:ext cx="258881" cy="45173"/>
            </a:xfrm>
            <a:custGeom>
              <a:avLst/>
              <a:gdLst/>
              <a:ahLst/>
              <a:cxnLst/>
              <a:rect l="l" t="t" r="r" b="b"/>
              <a:pathLst>
                <a:path w="9880" h="1724" extrusionOk="0">
                  <a:moveTo>
                    <a:pt x="495" y="1"/>
                  </a:moveTo>
                  <a:lnTo>
                    <a:pt x="1" y="1724"/>
                  </a:lnTo>
                  <a:lnTo>
                    <a:pt x="9880" y="1724"/>
                  </a:lnTo>
                  <a:lnTo>
                    <a:pt x="9496"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45"/>
            <p:cNvSpPr/>
            <p:nvPr/>
          </p:nvSpPr>
          <p:spPr>
            <a:xfrm>
              <a:off x="1799334" y="2626653"/>
              <a:ext cx="258881" cy="57750"/>
            </a:xfrm>
            <a:custGeom>
              <a:avLst/>
              <a:gdLst/>
              <a:ahLst/>
              <a:cxnLst/>
              <a:rect l="l" t="t" r="r" b="b"/>
              <a:pathLst>
                <a:path w="9880" h="2204" extrusionOk="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45"/>
            <p:cNvSpPr/>
            <p:nvPr/>
          </p:nvSpPr>
          <p:spPr>
            <a:xfrm>
              <a:off x="1832663" y="2427278"/>
              <a:ext cx="215620" cy="154228"/>
            </a:xfrm>
            <a:custGeom>
              <a:avLst/>
              <a:gdLst/>
              <a:ahLst/>
              <a:cxnLst/>
              <a:rect l="l" t="t" r="r" b="b"/>
              <a:pathLst>
                <a:path w="8229" h="5886" extrusionOk="0">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45"/>
            <p:cNvSpPr/>
            <p:nvPr/>
          </p:nvSpPr>
          <p:spPr>
            <a:xfrm>
              <a:off x="1819588" y="2581480"/>
              <a:ext cx="238626" cy="45173"/>
            </a:xfrm>
            <a:custGeom>
              <a:avLst/>
              <a:gdLst/>
              <a:ahLst/>
              <a:cxnLst/>
              <a:rect l="l" t="t" r="r" b="b"/>
              <a:pathLst>
                <a:path w="9107" h="1724" extrusionOk="0">
                  <a:moveTo>
                    <a:pt x="500" y="1"/>
                  </a:moveTo>
                  <a:lnTo>
                    <a:pt x="1" y="1724"/>
                  </a:lnTo>
                  <a:lnTo>
                    <a:pt x="9107" y="1724"/>
                  </a:lnTo>
                  <a:lnTo>
                    <a:pt x="8723"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45"/>
            <p:cNvSpPr/>
            <p:nvPr/>
          </p:nvSpPr>
          <p:spPr>
            <a:xfrm>
              <a:off x="1819588" y="2626653"/>
              <a:ext cx="238626" cy="57750"/>
            </a:xfrm>
            <a:custGeom>
              <a:avLst/>
              <a:gdLst/>
              <a:ahLst/>
              <a:cxnLst/>
              <a:rect l="l" t="t" r="r" b="b"/>
              <a:pathLst>
                <a:path w="9107" h="2204" extrusionOk="0">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45"/>
            <p:cNvSpPr/>
            <p:nvPr/>
          </p:nvSpPr>
          <p:spPr>
            <a:xfrm>
              <a:off x="1999573" y="2445515"/>
              <a:ext cx="27067" cy="23687"/>
            </a:xfrm>
            <a:custGeom>
              <a:avLst/>
              <a:gdLst/>
              <a:ahLst/>
              <a:cxnLst/>
              <a:rect l="l" t="t" r="r" b="b"/>
              <a:pathLst>
                <a:path w="1033" h="904" extrusionOk="0">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45"/>
            <p:cNvSpPr/>
            <p:nvPr/>
          </p:nvSpPr>
          <p:spPr>
            <a:xfrm>
              <a:off x="2011914" y="2445515"/>
              <a:ext cx="14726" cy="14254"/>
            </a:xfrm>
            <a:custGeom>
              <a:avLst/>
              <a:gdLst/>
              <a:ahLst/>
              <a:cxnLst/>
              <a:rect l="l" t="t" r="r" b="b"/>
              <a:pathLst>
                <a:path w="562" h="544" extrusionOk="0">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45"/>
            <p:cNvSpPr/>
            <p:nvPr/>
          </p:nvSpPr>
          <p:spPr>
            <a:xfrm>
              <a:off x="1832034" y="2540185"/>
              <a:ext cx="25574" cy="22718"/>
            </a:xfrm>
            <a:custGeom>
              <a:avLst/>
              <a:gdLst/>
              <a:ahLst/>
              <a:cxnLst/>
              <a:rect l="l" t="t" r="r" b="b"/>
              <a:pathLst>
                <a:path w="976" h="867" extrusionOk="0">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45"/>
            <p:cNvSpPr/>
            <p:nvPr/>
          </p:nvSpPr>
          <p:spPr>
            <a:xfrm>
              <a:off x="1997058" y="2540159"/>
              <a:ext cx="26334" cy="22665"/>
            </a:xfrm>
            <a:custGeom>
              <a:avLst/>
              <a:gdLst/>
              <a:ahLst/>
              <a:cxnLst/>
              <a:rect l="l" t="t" r="r" b="b"/>
              <a:pathLst>
                <a:path w="1005" h="865" extrusionOk="0">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45"/>
            <p:cNvSpPr/>
            <p:nvPr/>
          </p:nvSpPr>
          <p:spPr>
            <a:xfrm>
              <a:off x="1844742" y="2540185"/>
              <a:ext cx="12865" cy="13206"/>
            </a:xfrm>
            <a:custGeom>
              <a:avLst/>
              <a:gdLst/>
              <a:ahLst/>
              <a:cxnLst/>
              <a:rect l="l" t="t" r="r" b="b"/>
              <a:pathLst>
                <a:path w="491" h="504" extrusionOk="0">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45"/>
            <p:cNvSpPr/>
            <p:nvPr/>
          </p:nvSpPr>
          <p:spPr>
            <a:xfrm>
              <a:off x="2009530" y="2540159"/>
              <a:ext cx="13861" cy="13258"/>
            </a:xfrm>
            <a:custGeom>
              <a:avLst/>
              <a:gdLst/>
              <a:ahLst/>
              <a:cxnLst/>
              <a:rect l="l" t="t" r="r" b="b"/>
              <a:pathLst>
                <a:path w="529" h="506" extrusionOk="0">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45"/>
            <p:cNvSpPr/>
            <p:nvPr/>
          </p:nvSpPr>
          <p:spPr>
            <a:xfrm>
              <a:off x="1853940" y="2655057"/>
              <a:ext cx="149826" cy="126689"/>
            </a:xfrm>
            <a:custGeom>
              <a:avLst/>
              <a:gdLst/>
              <a:ahLst/>
              <a:cxnLst/>
              <a:rect l="l" t="t" r="r" b="b"/>
              <a:pathLst>
                <a:path w="5718" h="4835" extrusionOk="0">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45"/>
            <p:cNvSpPr/>
            <p:nvPr/>
          </p:nvSpPr>
          <p:spPr>
            <a:xfrm>
              <a:off x="1877705" y="2677591"/>
              <a:ext cx="102164" cy="81647"/>
            </a:xfrm>
            <a:custGeom>
              <a:avLst/>
              <a:gdLst/>
              <a:ahLst/>
              <a:cxnLst/>
              <a:rect l="l" t="t" r="r" b="b"/>
              <a:pathLst>
                <a:path w="3899" h="3116" extrusionOk="0">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45"/>
            <p:cNvSpPr/>
            <p:nvPr/>
          </p:nvSpPr>
          <p:spPr>
            <a:xfrm>
              <a:off x="1812304" y="2481360"/>
              <a:ext cx="235980" cy="42684"/>
            </a:xfrm>
            <a:custGeom>
              <a:avLst/>
              <a:gdLst/>
              <a:ahLst/>
              <a:cxnLst/>
              <a:rect l="l" t="t" r="r" b="b"/>
              <a:pathLst>
                <a:path w="9006" h="1629" extrusionOk="0">
                  <a:moveTo>
                    <a:pt x="0" y="1"/>
                  </a:moveTo>
                  <a:lnTo>
                    <a:pt x="0" y="1628"/>
                  </a:lnTo>
                  <a:lnTo>
                    <a:pt x="9005" y="1628"/>
                  </a:lnTo>
                  <a:lnTo>
                    <a:pt x="9005"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45"/>
            <p:cNvSpPr/>
            <p:nvPr/>
          </p:nvSpPr>
          <p:spPr>
            <a:xfrm>
              <a:off x="1832663" y="2481360"/>
              <a:ext cx="215620" cy="42684"/>
            </a:xfrm>
            <a:custGeom>
              <a:avLst/>
              <a:gdLst/>
              <a:ahLst/>
              <a:cxnLst/>
              <a:rect l="l" t="t" r="r" b="b"/>
              <a:pathLst>
                <a:path w="8229" h="1629" extrusionOk="0">
                  <a:moveTo>
                    <a:pt x="1" y="1"/>
                  </a:moveTo>
                  <a:lnTo>
                    <a:pt x="1" y="1628"/>
                  </a:lnTo>
                  <a:lnTo>
                    <a:pt x="8228" y="1628"/>
                  </a:lnTo>
                  <a:lnTo>
                    <a:pt x="8228"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45"/>
            <p:cNvSpPr/>
            <p:nvPr/>
          </p:nvSpPr>
          <p:spPr>
            <a:xfrm>
              <a:off x="1873172" y="2448293"/>
              <a:ext cx="111203" cy="111334"/>
            </a:xfrm>
            <a:custGeom>
              <a:avLst/>
              <a:gdLst/>
              <a:ahLst/>
              <a:cxnLst/>
              <a:rect l="l" t="t" r="r" b="b"/>
              <a:pathLst>
                <a:path w="4244" h="4249" extrusionOk="0">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45"/>
            <p:cNvSpPr/>
            <p:nvPr/>
          </p:nvSpPr>
          <p:spPr>
            <a:xfrm>
              <a:off x="1891042" y="2470198"/>
              <a:ext cx="75358" cy="67288"/>
            </a:xfrm>
            <a:custGeom>
              <a:avLst/>
              <a:gdLst/>
              <a:ahLst/>
              <a:cxnLst/>
              <a:rect l="l" t="t" r="r" b="b"/>
              <a:pathLst>
                <a:path w="2876" h="2568" extrusionOk="0">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45"/>
            <p:cNvSpPr/>
            <p:nvPr/>
          </p:nvSpPr>
          <p:spPr>
            <a:xfrm>
              <a:off x="1909279" y="2470408"/>
              <a:ext cx="55602" cy="56152"/>
            </a:xfrm>
            <a:custGeom>
              <a:avLst/>
              <a:gdLst/>
              <a:ahLst/>
              <a:cxnLst/>
              <a:rect l="l" t="t" r="r" b="b"/>
              <a:pathLst>
                <a:path w="2122" h="2143" extrusionOk="0">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45"/>
            <p:cNvSpPr/>
            <p:nvPr/>
          </p:nvSpPr>
          <p:spPr>
            <a:xfrm>
              <a:off x="1923979" y="2487911"/>
              <a:ext cx="21303" cy="21145"/>
            </a:xfrm>
            <a:custGeom>
              <a:avLst/>
              <a:gdLst/>
              <a:ahLst/>
              <a:cxnLst/>
              <a:rect l="l" t="t" r="r" b="b"/>
              <a:pathLst>
                <a:path w="813" h="807" extrusionOk="0">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45"/>
            <p:cNvSpPr/>
            <p:nvPr/>
          </p:nvSpPr>
          <p:spPr>
            <a:xfrm>
              <a:off x="1994044" y="2436973"/>
              <a:ext cx="38020" cy="34614"/>
            </a:xfrm>
            <a:custGeom>
              <a:avLst/>
              <a:gdLst/>
              <a:ahLst/>
              <a:cxnLst/>
              <a:rect l="l" t="t" r="r" b="b"/>
              <a:pathLst>
                <a:path w="1451" h="1321" extrusionOk="0">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45"/>
            <p:cNvSpPr/>
            <p:nvPr/>
          </p:nvSpPr>
          <p:spPr>
            <a:xfrm>
              <a:off x="1830226" y="2534735"/>
              <a:ext cx="35950" cy="33723"/>
            </a:xfrm>
            <a:custGeom>
              <a:avLst/>
              <a:gdLst/>
              <a:ahLst/>
              <a:cxnLst/>
              <a:rect l="l" t="t" r="r" b="b"/>
              <a:pathLst>
                <a:path w="1372" h="1287" extrusionOk="0">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45"/>
            <p:cNvSpPr/>
            <p:nvPr/>
          </p:nvSpPr>
          <p:spPr>
            <a:xfrm>
              <a:off x="1994542" y="2534709"/>
              <a:ext cx="33618" cy="32622"/>
            </a:xfrm>
            <a:custGeom>
              <a:avLst/>
              <a:gdLst/>
              <a:ahLst/>
              <a:cxnLst/>
              <a:rect l="l" t="t" r="r" b="b"/>
              <a:pathLst>
                <a:path w="1283" h="1245" extrusionOk="0">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45"/>
            <p:cNvSpPr/>
            <p:nvPr/>
          </p:nvSpPr>
          <p:spPr>
            <a:xfrm>
              <a:off x="1915804" y="2482435"/>
              <a:ext cx="37208" cy="31050"/>
            </a:xfrm>
            <a:custGeom>
              <a:avLst/>
              <a:gdLst/>
              <a:ahLst/>
              <a:cxnLst/>
              <a:rect l="l" t="t" r="r" b="b"/>
              <a:pathLst>
                <a:path w="1420" h="1185" extrusionOk="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45"/>
            <p:cNvSpPr/>
            <p:nvPr/>
          </p:nvSpPr>
          <p:spPr>
            <a:xfrm>
              <a:off x="1794067" y="2421750"/>
              <a:ext cx="269807" cy="365525"/>
            </a:xfrm>
            <a:custGeom>
              <a:avLst/>
              <a:gdLst/>
              <a:ahLst/>
              <a:cxnLst/>
              <a:rect l="l" t="t" r="r" b="b"/>
              <a:pathLst>
                <a:path w="10297" h="13950" extrusionOk="0">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45"/>
            <p:cNvSpPr/>
            <p:nvPr/>
          </p:nvSpPr>
          <p:spPr>
            <a:xfrm>
              <a:off x="1878203" y="2465429"/>
              <a:ext cx="89586" cy="77507"/>
            </a:xfrm>
            <a:custGeom>
              <a:avLst/>
              <a:gdLst/>
              <a:ahLst/>
              <a:cxnLst/>
              <a:rect l="l" t="t" r="r" b="b"/>
              <a:pathLst>
                <a:path w="3419" h="2958" extrusionOk="0">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45"/>
            <p:cNvSpPr/>
            <p:nvPr/>
          </p:nvSpPr>
          <p:spPr>
            <a:xfrm>
              <a:off x="1872281" y="2672298"/>
              <a:ext cx="112854" cy="92469"/>
            </a:xfrm>
            <a:custGeom>
              <a:avLst/>
              <a:gdLst/>
              <a:ahLst/>
              <a:cxnLst/>
              <a:rect l="l" t="t" r="r" b="b"/>
              <a:pathLst>
                <a:path w="4307" h="3529" extrusionOk="0">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9" name="Google Shape;14929;p45"/>
          <p:cNvGrpSpPr/>
          <p:nvPr/>
        </p:nvGrpSpPr>
        <p:grpSpPr>
          <a:xfrm>
            <a:off x="4233176" y="3713937"/>
            <a:ext cx="252379" cy="435998"/>
            <a:chOff x="3606782" y="2421750"/>
            <a:chExt cx="211585" cy="365525"/>
          </a:xfrm>
        </p:grpSpPr>
        <p:sp>
          <p:nvSpPr>
            <p:cNvPr id="14930" name="Google Shape;14930;p45"/>
            <p:cNvSpPr/>
            <p:nvPr/>
          </p:nvSpPr>
          <p:spPr>
            <a:xfrm>
              <a:off x="3637229" y="2427278"/>
              <a:ext cx="150586" cy="196493"/>
            </a:xfrm>
            <a:custGeom>
              <a:avLst/>
              <a:gdLst/>
              <a:ahLst/>
              <a:cxnLst/>
              <a:rect l="l" t="t" r="r" b="b"/>
              <a:pathLst>
                <a:path w="5747" h="7499" extrusionOk="0">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45"/>
            <p:cNvSpPr/>
            <p:nvPr/>
          </p:nvSpPr>
          <p:spPr>
            <a:xfrm>
              <a:off x="3664008" y="2451935"/>
              <a:ext cx="123807" cy="171836"/>
            </a:xfrm>
            <a:custGeom>
              <a:avLst/>
              <a:gdLst/>
              <a:ahLst/>
              <a:cxnLst/>
              <a:rect l="l" t="t" r="r" b="b"/>
              <a:pathLst>
                <a:path w="4725" h="6558" extrusionOk="0">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45"/>
            <p:cNvSpPr/>
            <p:nvPr/>
          </p:nvSpPr>
          <p:spPr>
            <a:xfrm>
              <a:off x="3612180" y="2553312"/>
              <a:ext cx="200790" cy="228433"/>
            </a:xfrm>
            <a:custGeom>
              <a:avLst/>
              <a:gdLst/>
              <a:ahLst/>
              <a:cxnLst/>
              <a:rect l="l" t="t" r="r" b="b"/>
              <a:pathLst>
                <a:path w="7663" h="8718" extrusionOk="0">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45"/>
            <p:cNvSpPr/>
            <p:nvPr/>
          </p:nvSpPr>
          <p:spPr>
            <a:xfrm>
              <a:off x="3642391" y="2553312"/>
              <a:ext cx="170578" cy="200135"/>
            </a:xfrm>
            <a:custGeom>
              <a:avLst/>
              <a:gdLst/>
              <a:ahLst/>
              <a:cxnLst/>
              <a:rect l="l" t="t" r="r" b="b"/>
              <a:pathLst>
                <a:path w="6510" h="7638" extrusionOk="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45"/>
            <p:cNvSpPr/>
            <p:nvPr/>
          </p:nvSpPr>
          <p:spPr>
            <a:xfrm>
              <a:off x="3612180" y="2618347"/>
              <a:ext cx="200790" cy="98495"/>
            </a:xfrm>
            <a:custGeom>
              <a:avLst/>
              <a:gdLst/>
              <a:ahLst/>
              <a:cxnLst/>
              <a:rect l="l" t="t" r="r" b="b"/>
              <a:pathLst>
                <a:path w="7663" h="3759" extrusionOk="0">
                  <a:moveTo>
                    <a:pt x="1" y="0"/>
                  </a:moveTo>
                  <a:lnTo>
                    <a:pt x="1" y="3759"/>
                  </a:lnTo>
                  <a:lnTo>
                    <a:pt x="7662" y="3759"/>
                  </a:lnTo>
                  <a:lnTo>
                    <a:pt x="7662"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45"/>
            <p:cNvSpPr/>
            <p:nvPr/>
          </p:nvSpPr>
          <p:spPr>
            <a:xfrm>
              <a:off x="3612180" y="2618347"/>
              <a:ext cx="30238" cy="98495"/>
            </a:xfrm>
            <a:custGeom>
              <a:avLst/>
              <a:gdLst/>
              <a:ahLst/>
              <a:cxnLst/>
              <a:rect l="l" t="t" r="r" b="b"/>
              <a:pathLst>
                <a:path w="1154" h="3759" extrusionOk="0">
                  <a:moveTo>
                    <a:pt x="1" y="0"/>
                  </a:moveTo>
                  <a:lnTo>
                    <a:pt x="1" y="3759"/>
                  </a:lnTo>
                  <a:lnTo>
                    <a:pt x="1153" y="3759"/>
                  </a:lnTo>
                  <a:lnTo>
                    <a:pt x="1153"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45"/>
            <p:cNvSpPr/>
            <p:nvPr/>
          </p:nvSpPr>
          <p:spPr>
            <a:xfrm>
              <a:off x="3606782" y="2481151"/>
              <a:ext cx="211585" cy="306124"/>
            </a:xfrm>
            <a:custGeom>
              <a:avLst/>
              <a:gdLst/>
              <a:ahLst/>
              <a:cxnLst/>
              <a:rect l="l" t="t" r="r" b="b"/>
              <a:pathLst>
                <a:path w="8075" h="11683" extrusionOk="0">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45"/>
            <p:cNvSpPr/>
            <p:nvPr/>
          </p:nvSpPr>
          <p:spPr>
            <a:xfrm>
              <a:off x="3631805" y="2421750"/>
              <a:ext cx="161119" cy="95377"/>
            </a:xfrm>
            <a:custGeom>
              <a:avLst/>
              <a:gdLst/>
              <a:ahLst/>
              <a:cxnLst/>
              <a:rect l="l" t="t" r="r" b="b"/>
              <a:pathLst>
                <a:path w="6149" h="3640" extrusionOk="0">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8" name="Google Shape;14938;p45"/>
          <p:cNvGrpSpPr/>
          <p:nvPr/>
        </p:nvGrpSpPr>
        <p:grpSpPr>
          <a:xfrm>
            <a:off x="3634249" y="2618097"/>
            <a:ext cx="401681" cy="435779"/>
            <a:chOff x="3104664" y="1503037"/>
            <a:chExt cx="336755" cy="365341"/>
          </a:xfrm>
        </p:grpSpPr>
        <p:sp>
          <p:nvSpPr>
            <p:cNvPr id="14939" name="Google Shape;14939;p45"/>
            <p:cNvSpPr/>
            <p:nvPr/>
          </p:nvSpPr>
          <p:spPr>
            <a:xfrm>
              <a:off x="3121407" y="1506208"/>
              <a:ext cx="315347" cy="358136"/>
            </a:xfrm>
            <a:custGeom>
              <a:avLst/>
              <a:gdLst/>
              <a:ahLst/>
              <a:cxnLst/>
              <a:rect l="l" t="t" r="r" b="b"/>
              <a:pathLst>
                <a:path w="12035" h="13668" extrusionOk="0">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45"/>
            <p:cNvSpPr/>
            <p:nvPr/>
          </p:nvSpPr>
          <p:spPr>
            <a:xfrm>
              <a:off x="3295601" y="1684935"/>
              <a:ext cx="141415" cy="180011"/>
            </a:xfrm>
            <a:custGeom>
              <a:avLst/>
              <a:gdLst/>
              <a:ahLst/>
              <a:cxnLst/>
              <a:rect l="l" t="t" r="r" b="b"/>
              <a:pathLst>
                <a:path w="5397" h="6870" extrusionOk="0">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45"/>
            <p:cNvSpPr/>
            <p:nvPr/>
          </p:nvSpPr>
          <p:spPr>
            <a:xfrm>
              <a:off x="3261407" y="1544568"/>
              <a:ext cx="174587" cy="174220"/>
            </a:xfrm>
            <a:custGeom>
              <a:avLst/>
              <a:gdLst/>
              <a:ahLst/>
              <a:cxnLst/>
              <a:rect l="l" t="t" r="r" b="b"/>
              <a:pathLst>
                <a:path w="6663" h="6649" extrusionOk="0">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45"/>
            <p:cNvSpPr/>
            <p:nvPr/>
          </p:nvSpPr>
          <p:spPr>
            <a:xfrm>
              <a:off x="3155234" y="1684935"/>
              <a:ext cx="176369" cy="140393"/>
            </a:xfrm>
            <a:custGeom>
              <a:avLst/>
              <a:gdLst/>
              <a:ahLst/>
              <a:cxnLst/>
              <a:rect l="l" t="t" r="r" b="b"/>
              <a:pathLst>
                <a:path w="6731" h="5358" extrusionOk="0">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45"/>
            <p:cNvSpPr/>
            <p:nvPr/>
          </p:nvSpPr>
          <p:spPr>
            <a:xfrm>
              <a:off x="3121407" y="1506339"/>
              <a:ext cx="174351" cy="212581"/>
            </a:xfrm>
            <a:custGeom>
              <a:avLst/>
              <a:gdLst/>
              <a:ahLst/>
              <a:cxnLst/>
              <a:rect l="l" t="t" r="r" b="b"/>
              <a:pathLst>
                <a:path w="6654" h="8113" extrusionOk="0">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45"/>
            <p:cNvSpPr/>
            <p:nvPr/>
          </p:nvSpPr>
          <p:spPr>
            <a:xfrm>
              <a:off x="3155234" y="1684935"/>
              <a:ext cx="34116" cy="140262"/>
            </a:xfrm>
            <a:custGeom>
              <a:avLst/>
              <a:gdLst/>
              <a:ahLst/>
              <a:cxnLst/>
              <a:rect l="l" t="t" r="r" b="b"/>
              <a:pathLst>
                <a:path w="1302" h="5353" extrusionOk="0">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45"/>
            <p:cNvSpPr/>
            <p:nvPr/>
          </p:nvSpPr>
          <p:spPr>
            <a:xfrm>
              <a:off x="3121407" y="1508278"/>
              <a:ext cx="116627" cy="176683"/>
            </a:xfrm>
            <a:custGeom>
              <a:avLst/>
              <a:gdLst/>
              <a:ahLst/>
              <a:cxnLst/>
              <a:rect l="l" t="t" r="r" b="b"/>
              <a:pathLst>
                <a:path w="4451" h="6743" extrusionOk="0">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45"/>
            <p:cNvSpPr/>
            <p:nvPr/>
          </p:nvSpPr>
          <p:spPr>
            <a:xfrm>
              <a:off x="3383956" y="1783902"/>
              <a:ext cx="57331" cy="73341"/>
            </a:xfrm>
            <a:custGeom>
              <a:avLst/>
              <a:gdLst/>
              <a:ahLst/>
              <a:cxnLst/>
              <a:rect l="l" t="t" r="r" b="b"/>
              <a:pathLst>
                <a:path w="2188" h="2799" extrusionOk="0">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45"/>
            <p:cNvSpPr/>
            <p:nvPr/>
          </p:nvSpPr>
          <p:spPr>
            <a:xfrm>
              <a:off x="3344547" y="1539171"/>
              <a:ext cx="96871" cy="63122"/>
            </a:xfrm>
            <a:custGeom>
              <a:avLst/>
              <a:gdLst/>
              <a:ahLst/>
              <a:cxnLst/>
              <a:rect l="l" t="t" r="r" b="b"/>
              <a:pathLst>
                <a:path w="3697" h="2409" extrusionOk="0">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45"/>
            <p:cNvSpPr/>
            <p:nvPr/>
          </p:nvSpPr>
          <p:spPr>
            <a:xfrm>
              <a:off x="3104664" y="1585287"/>
              <a:ext cx="336624" cy="283092"/>
            </a:xfrm>
            <a:custGeom>
              <a:avLst/>
              <a:gdLst/>
              <a:ahLst/>
              <a:cxnLst/>
              <a:rect l="l" t="t" r="r" b="b"/>
              <a:pathLst>
                <a:path w="12847" h="10804" extrusionOk="0">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45"/>
            <p:cNvSpPr/>
            <p:nvPr/>
          </p:nvSpPr>
          <p:spPr>
            <a:xfrm>
              <a:off x="3132805" y="1507177"/>
              <a:ext cx="83638" cy="80127"/>
            </a:xfrm>
            <a:custGeom>
              <a:avLst/>
              <a:gdLst/>
              <a:ahLst/>
              <a:cxnLst/>
              <a:rect l="l" t="t" r="r" b="b"/>
              <a:pathLst>
                <a:path w="3192" h="3058" extrusionOk="0">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45"/>
            <p:cNvSpPr/>
            <p:nvPr/>
          </p:nvSpPr>
          <p:spPr>
            <a:xfrm>
              <a:off x="3221343" y="1503037"/>
              <a:ext cx="121920" cy="84189"/>
            </a:xfrm>
            <a:custGeom>
              <a:avLst/>
              <a:gdLst/>
              <a:ahLst/>
              <a:cxnLst/>
              <a:rect l="l" t="t" r="r" b="b"/>
              <a:pathLst>
                <a:path w="4653" h="3213" extrusionOk="0">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45"/>
            <p:cNvSpPr/>
            <p:nvPr/>
          </p:nvSpPr>
          <p:spPr>
            <a:xfrm>
              <a:off x="3174598" y="1782985"/>
              <a:ext cx="90425" cy="47636"/>
            </a:xfrm>
            <a:custGeom>
              <a:avLst/>
              <a:gdLst/>
              <a:ahLst/>
              <a:cxnLst/>
              <a:rect l="l" t="t" r="r" b="b"/>
              <a:pathLst>
                <a:path w="3451" h="1818" extrusionOk="0">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45"/>
            <p:cNvSpPr/>
            <p:nvPr/>
          </p:nvSpPr>
          <p:spPr>
            <a:xfrm>
              <a:off x="3149837" y="1718972"/>
              <a:ext cx="17713" cy="111649"/>
            </a:xfrm>
            <a:custGeom>
              <a:avLst/>
              <a:gdLst/>
              <a:ahLst/>
              <a:cxnLst/>
              <a:rect l="l" t="t" r="r" b="b"/>
              <a:pathLst>
                <a:path w="676" h="4261" extrusionOk="0">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3" name="Google Shape;14953;p45"/>
          <p:cNvGrpSpPr/>
          <p:nvPr/>
        </p:nvGrpSpPr>
        <p:grpSpPr>
          <a:xfrm>
            <a:off x="2605199" y="3713937"/>
            <a:ext cx="316763" cy="435998"/>
            <a:chOff x="2241946" y="2421750"/>
            <a:chExt cx="265562" cy="365525"/>
          </a:xfrm>
        </p:grpSpPr>
        <p:sp>
          <p:nvSpPr>
            <p:cNvPr id="14954" name="Google Shape;14954;p45"/>
            <p:cNvSpPr/>
            <p:nvPr/>
          </p:nvSpPr>
          <p:spPr>
            <a:xfrm>
              <a:off x="2279573" y="2518594"/>
              <a:ext cx="190309" cy="263152"/>
            </a:xfrm>
            <a:custGeom>
              <a:avLst/>
              <a:gdLst/>
              <a:ahLst/>
              <a:cxnLst/>
              <a:rect l="l" t="t" r="r" b="b"/>
              <a:pathLst>
                <a:path w="7263" h="10043" extrusionOk="0">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45"/>
            <p:cNvSpPr/>
            <p:nvPr/>
          </p:nvSpPr>
          <p:spPr>
            <a:xfrm>
              <a:off x="2308867" y="2518594"/>
              <a:ext cx="161014" cy="237133"/>
            </a:xfrm>
            <a:custGeom>
              <a:avLst/>
              <a:gdLst/>
              <a:ahLst/>
              <a:cxnLst/>
              <a:rect l="l" t="t" r="r" b="b"/>
              <a:pathLst>
                <a:path w="6145" h="9050" extrusionOk="0">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45"/>
            <p:cNvSpPr/>
            <p:nvPr/>
          </p:nvSpPr>
          <p:spPr>
            <a:xfrm>
              <a:off x="2279573" y="2518594"/>
              <a:ext cx="190309" cy="161407"/>
            </a:xfrm>
            <a:custGeom>
              <a:avLst/>
              <a:gdLst/>
              <a:ahLst/>
              <a:cxnLst/>
              <a:rect l="l" t="t" r="r" b="b"/>
              <a:pathLst>
                <a:path w="7263" h="6160" extrusionOk="0">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45"/>
            <p:cNvSpPr/>
            <p:nvPr/>
          </p:nvSpPr>
          <p:spPr>
            <a:xfrm>
              <a:off x="2328126" y="2427278"/>
              <a:ext cx="93097" cy="38885"/>
            </a:xfrm>
            <a:custGeom>
              <a:avLst/>
              <a:gdLst/>
              <a:ahLst/>
              <a:cxnLst/>
              <a:rect l="l" t="t" r="r" b="b"/>
              <a:pathLst>
                <a:path w="3553" h="1484" extrusionOk="0">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45"/>
            <p:cNvSpPr/>
            <p:nvPr/>
          </p:nvSpPr>
          <p:spPr>
            <a:xfrm>
              <a:off x="2352757" y="2427278"/>
              <a:ext cx="68467" cy="18656"/>
            </a:xfrm>
            <a:custGeom>
              <a:avLst/>
              <a:gdLst/>
              <a:ahLst/>
              <a:cxnLst/>
              <a:rect l="l" t="t" r="r" b="b"/>
              <a:pathLst>
                <a:path w="2613" h="712" extrusionOk="0">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45"/>
            <p:cNvSpPr/>
            <p:nvPr/>
          </p:nvSpPr>
          <p:spPr>
            <a:xfrm>
              <a:off x="2317305" y="2587638"/>
              <a:ext cx="68939" cy="92364"/>
            </a:xfrm>
            <a:custGeom>
              <a:avLst/>
              <a:gdLst/>
              <a:ahLst/>
              <a:cxnLst/>
              <a:rect l="l" t="t" r="r" b="b"/>
              <a:pathLst>
                <a:path w="2631" h="3525" extrusionOk="0">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45"/>
            <p:cNvSpPr/>
            <p:nvPr/>
          </p:nvSpPr>
          <p:spPr>
            <a:xfrm>
              <a:off x="2420569" y="2587533"/>
              <a:ext cx="34482" cy="42186"/>
            </a:xfrm>
            <a:custGeom>
              <a:avLst/>
              <a:gdLst/>
              <a:ahLst/>
              <a:cxnLst/>
              <a:rect l="l" t="t" r="r" b="b"/>
              <a:pathLst>
                <a:path w="1316" h="1610" extrusionOk="0">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45"/>
            <p:cNvSpPr/>
            <p:nvPr/>
          </p:nvSpPr>
          <p:spPr>
            <a:xfrm>
              <a:off x="2241946" y="2421750"/>
              <a:ext cx="265562" cy="365525"/>
            </a:xfrm>
            <a:custGeom>
              <a:avLst/>
              <a:gdLst/>
              <a:ahLst/>
              <a:cxnLst/>
              <a:rect l="l" t="t" r="r" b="b"/>
              <a:pathLst>
                <a:path w="10135" h="13950" extrusionOk="0">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45"/>
            <p:cNvSpPr/>
            <p:nvPr/>
          </p:nvSpPr>
          <p:spPr>
            <a:xfrm>
              <a:off x="2315811" y="2607080"/>
              <a:ext cx="76092" cy="78293"/>
            </a:xfrm>
            <a:custGeom>
              <a:avLst/>
              <a:gdLst/>
              <a:ahLst/>
              <a:cxnLst/>
              <a:rect l="l" t="t" r="r" b="b"/>
              <a:pathLst>
                <a:path w="2904" h="2988" extrusionOk="0">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45"/>
            <p:cNvSpPr/>
            <p:nvPr/>
          </p:nvSpPr>
          <p:spPr>
            <a:xfrm>
              <a:off x="2380819" y="2551426"/>
              <a:ext cx="45304" cy="97185"/>
            </a:xfrm>
            <a:custGeom>
              <a:avLst/>
              <a:gdLst/>
              <a:ahLst/>
              <a:cxnLst/>
              <a:rect l="l" t="t" r="r" b="b"/>
              <a:pathLst>
                <a:path w="1729" h="3709" extrusionOk="0">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4" name="Google Shape;14964;p45"/>
          <p:cNvGrpSpPr/>
          <p:nvPr/>
        </p:nvGrpSpPr>
        <p:grpSpPr>
          <a:xfrm>
            <a:off x="3144431" y="3714093"/>
            <a:ext cx="303667" cy="435842"/>
            <a:chOff x="2694018" y="2421881"/>
            <a:chExt cx="254583" cy="365394"/>
          </a:xfrm>
        </p:grpSpPr>
        <p:sp>
          <p:nvSpPr>
            <p:cNvPr id="14965" name="Google Shape;14965;p45"/>
            <p:cNvSpPr/>
            <p:nvPr/>
          </p:nvSpPr>
          <p:spPr>
            <a:xfrm>
              <a:off x="2721295" y="2427278"/>
              <a:ext cx="220520" cy="83796"/>
            </a:xfrm>
            <a:custGeom>
              <a:avLst/>
              <a:gdLst/>
              <a:ahLst/>
              <a:cxnLst/>
              <a:rect l="l" t="t" r="r" b="b"/>
              <a:pathLst>
                <a:path w="8416" h="3198" extrusionOk="0">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45"/>
            <p:cNvSpPr/>
            <p:nvPr/>
          </p:nvSpPr>
          <p:spPr>
            <a:xfrm>
              <a:off x="2806715" y="2626260"/>
              <a:ext cx="49811" cy="155486"/>
            </a:xfrm>
            <a:custGeom>
              <a:avLst/>
              <a:gdLst/>
              <a:ahLst/>
              <a:cxnLst/>
              <a:rect l="l" t="t" r="r" b="b"/>
              <a:pathLst>
                <a:path w="1901" h="5934" extrusionOk="0">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45"/>
            <p:cNvSpPr/>
            <p:nvPr/>
          </p:nvSpPr>
          <p:spPr>
            <a:xfrm>
              <a:off x="2829852" y="2626260"/>
              <a:ext cx="26674" cy="134602"/>
            </a:xfrm>
            <a:custGeom>
              <a:avLst/>
              <a:gdLst/>
              <a:ahLst/>
              <a:cxnLst/>
              <a:rect l="l" t="t" r="r" b="b"/>
              <a:pathLst>
                <a:path w="1018" h="5137" extrusionOk="0">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45"/>
            <p:cNvSpPr/>
            <p:nvPr/>
          </p:nvSpPr>
          <p:spPr>
            <a:xfrm>
              <a:off x="2721426" y="2437340"/>
              <a:ext cx="220389" cy="67602"/>
            </a:xfrm>
            <a:custGeom>
              <a:avLst/>
              <a:gdLst/>
              <a:ahLst/>
              <a:cxnLst/>
              <a:rect l="l" t="t" r="r" b="b"/>
              <a:pathLst>
                <a:path w="8411" h="2580" extrusionOk="0">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45"/>
            <p:cNvSpPr/>
            <p:nvPr/>
          </p:nvSpPr>
          <p:spPr>
            <a:xfrm>
              <a:off x="2721295" y="2427278"/>
              <a:ext cx="220520" cy="51095"/>
            </a:xfrm>
            <a:custGeom>
              <a:avLst/>
              <a:gdLst/>
              <a:ahLst/>
              <a:cxnLst/>
              <a:rect l="l" t="t" r="r" b="b"/>
              <a:pathLst>
                <a:path w="8416" h="1950" extrusionOk="0">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45"/>
            <p:cNvSpPr/>
            <p:nvPr/>
          </p:nvSpPr>
          <p:spPr>
            <a:xfrm>
              <a:off x="2694018" y="2421881"/>
              <a:ext cx="254583" cy="294437"/>
            </a:xfrm>
            <a:custGeom>
              <a:avLst/>
              <a:gdLst/>
              <a:ahLst/>
              <a:cxnLst/>
              <a:rect l="l" t="t" r="r" b="b"/>
              <a:pathLst>
                <a:path w="9716" h="11237" extrusionOk="0">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45"/>
            <p:cNvSpPr/>
            <p:nvPr/>
          </p:nvSpPr>
          <p:spPr>
            <a:xfrm>
              <a:off x="2801160" y="2663441"/>
              <a:ext cx="60921" cy="123833"/>
            </a:xfrm>
            <a:custGeom>
              <a:avLst/>
              <a:gdLst/>
              <a:ahLst/>
              <a:cxnLst/>
              <a:rect l="l" t="t" r="r" b="b"/>
              <a:pathLst>
                <a:path w="2325" h="4726" extrusionOk="0">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2" name="Google Shape;14972;p45"/>
          <p:cNvGrpSpPr/>
          <p:nvPr/>
        </p:nvGrpSpPr>
        <p:grpSpPr>
          <a:xfrm>
            <a:off x="4639607" y="5985503"/>
            <a:ext cx="435873" cy="313731"/>
            <a:chOff x="3947519" y="4326147"/>
            <a:chExt cx="365420" cy="263021"/>
          </a:xfrm>
        </p:grpSpPr>
        <p:sp>
          <p:nvSpPr>
            <p:cNvPr id="14973" name="Google Shape;14973;p45"/>
            <p:cNvSpPr/>
            <p:nvPr/>
          </p:nvSpPr>
          <p:spPr>
            <a:xfrm>
              <a:off x="4100725" y="4343755"/>
              <a:ext cx="105046" cy="39147"/>
            </a:xfrm>
            <a:custGeom>
              <a:avLst/>
              <a:gdLst/>
              <a:ahLst/>
              <a:cxnLst/>
              <a:rect l="l" t="t" r="r" b="b"/>
              <a:pathLst>
                <a:path w="4009" h="1494" extrusionOk="0">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45"/>
            <p:cNvSpPr/>
            <p:nvPr/>
          </p:nvSpPr>
          <p:spPr>
            <a:xfrm>
              <a:off x="4229773" y="4358219"/>
              <a:ext cx="54973" cy="29976"/>
            </a:xfrm>
            <a:custGeom>
              <a:avLst/>
              <a:gdLst/>
              <a:ahLst/>
              <a:cxnLst/>
              <a:rect l="l" t="t" r="r" b="b"/>
              <a:pathLst>
                <a:path w="2098" h="1144" extrusionOk="0">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45"/>
            <p:cNvSpPr/>
            <p:nvPr/>
          </p:nvSpPr>
          <p:spPr>
            <a:xfrm>
              <a:off x="3952917" y="4382876"/>
              <a:ext cx="354598" cy="200895"/>
            </a:xfrm>
            <a:custGeom>
              <a:avLst/>
              <a:gdLst/>
              <a:ahLst/>
              <a:cxnLst/>
              <a:rect l="l" t="t" r="r" b="b"/>
              <a:pathLst>
                <a:path w="13533" h="7667" extrusionOk="0">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45"/>
            <p:cNvSpPr/>
            <p:nvPr/>
          </p:nvSpPr>
          <p:spPr>
            <a:xfrm>
              <a:off x="4256945" y="4416572"/>
              <a:ext cx="50571" cy="140157"/>
            </a:xfrm>
            <a:custGeom>
              <a:avLst/>
              <a:gdLst/>
              <a:ahLst/>
              <a:cxnLst/>
              <a:rect l="l" t="t" r="r" b="b"/>
              <a:pathLst>
                <a:path w="1930" h="5349" extrusionOk="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45"/>
            <p:cNvSpPr/>
            <p:nvPr/>
          </p:nvSpPr>
          <p:spPr>
            <a:xfrm>
              <a:off x="4062601" y="4397470"/>
              <a:ext cx="179775" cy="172805"/>
            </a:xfrm>
            <a:custGeom>
              <a:avLst/>
              <a:gdLst/>
              <a:ahLst/>
              <a:cxnLst/>
              <a:rect l="l" t="t" r="r" b="b"/>
              <a:pathLst>
                <a:path w="6861" h="6595" extrusionOk="0">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45"/>
            <p:cNvSpPr/>
            <p:nvPr/>
          </p:nvSpPr>
          <p:spPr>
            <a:xfrm>
              <a:off x="4078453" y="4412170"/>
              <a:ext cx="149197" cy="143328"/>
            </a:xfrm>
            <a:custGeom>
              <a:avLst/>
              <a:gdLst/>
              <a:ahLst/>
              <a:cxnLst/>
              <a:rect l="l" t="t" r="r" b="b"/>
              <a:pathLst>
                <a:path w="5694" h="5470" extrusionOk="0">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45"/>
            <p:cNvSpPr/>
            <p:nvPr/>
          </p:nvSpPr>
          <p:spPr>
            <a:xfrm>
              <a:off x="4093913" y="4430983"/>
              <a:ext cx="117125" cy="104286"/>
            </a:xfrm>
            <a:custGeom>
              <a:avLst/>
              <a:gdLst/>
              <a:ahLst/>
              <a:cxnLst/>
              <a:rect l="l" t="t" r="r" b="b"/>
              <a:pathLst>
                <a:path w="4470" h="3980" extrusionOk="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45"/>
            <p:cNvSpPr/>
            <p:nvPr/>
          </p:nvSpPr>
          <p:spPr>
            <a:xfrm>
              <a:off x="4119591" y="4430983"/>
              <a:ext cx="91447" cy="87333"/>
            </a:xfrm>
            <a:custGeom>
              <a:avLst/>
              <a:gdLst/>
              <a:ahLst/>
              <a:cxnLst/>
              <a:rect l="l" t="t" r="r" b="b"/>
              <a:pathLst>
                <a:path w="3490" h="3333" extrusionOk="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45"/>
            <p:cNvSpPr/>
            <p:nvPr/>
          </p:nvSpPr>
          <p:spPr>
            <a:xfrm>
              <a:off x="4148257" y="4458208"/>
              <a:ext cx="32989" cy="32989"/>
            </a:xfrm>
            <a:custGeom>
              <a:avLst/>
              <a:gdLst/>
              <a:ahLst/>
              <a:cxnLst/>
              <a:rect l="l" t="t" r="r" b="b"/>
              <a:pathLst>
                <a:path w="1259" h="1259" extrusionOk="0">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45"/>
            <p:cNvSpPr/>
            <p:nvPr/>
          </p:nvSpPr>
          <p:spPr>
            <a:xfrm>
              <a:off x="3984622" y="4335711"/>
              <a:ext cx="33985" cy="29714"/>
            </a:xfrm>
            <a:custGeom>
              <a:avLst/>
              <a:gdLst/>
              <a:ahLst/>
              <a:cxnLst/>
              <a:rect l="l" t="t" r="r" b="b"/>
              <a:pathLst>
                <a:path w="1297" h="1134" extrusionOk="0">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45"/>
            <p:cNvSpPr/>
            <p:nvPr/>
          </p:nvSpPr>
          <p:spPr>
            <a:xfrm>
              <a:off x="3952917" y="4356830"/>
              <a:ext cx="97526" cy="226940"/>
            </a:xfrm>
            <a:custGeom>
              <a:avLst/>
              <a:gdLst/>
              <a:ahLst/>
              <a:cxnLst/>
              <a:rect l="l" t="t" r="r" b="b"/>
              <a:pathLst>
                <a:path w="3722" h="8661" extrusionOk="0">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45"/>
            <p:cNvSpPr/>
            <p:nvPr/>
          </p:nvSpPr>
          <p:spPr>
            <a:xfrm>
              <a:off x="3952917" y="4356830"/>
              <a:ext cx="76511" cy="201523"/>
            </a:xfrm>
            <a:custGeom>
              <a:avLst/>
              <a:gdLst/>
              <a:ahLst/>
              <a:cxnLst/>
              <a:rect l="l" t="t" r="r" b="b"/>
              <a:pathLst>
                <a:path w="2920" h="7691" extrusionOk="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45"/>
            <p:cNvSpPr/>
            <p:nvPr/>
          </p:nvSpPr>
          <p:spPr>
            <a:xfrm>
              <a:off x="4229380" y="4400746"/>
              <a:ext cx="21800" cy="21774"/>
            </a:xfrm>
            <a:custGeom>
              <a:avLst/>
              <a:gdLst/>
              <a:ahLst/>
              <a:cxnLst/>
              <a:rect l="l" t="t" r="r" b="b"/>
              <a:pathLst>
                <a:path w="832" h="831" extrusionOk="0">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45"/>
            <p:cNvSpPr/>
            <p:nvPr/>
          </p:nvSpPr>
          <p:spPr>
            <a:xfrm>
              <a:off x="3947519" y="4326147"/>
              <a:ext cx="365420" cy="263021"/>
            </a:xfrm>
            <a:custGeom>
              <a:avLst/>
              <a:gdLst/>
              <a:ahLst/>
              <a:cxnLst/>
              <a:rect l="l" t="t" r="r" b="b"/>
              <a:pathLst>
                <a:path w="13946" h="10038" extrusionOk="0">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45"/>
            <p:cNvSpPr/>
            <p:nvPr/>
          </p:nvSpPr>
          <p:spPr>
            <a:xfrm>
              <a:off x="4044862" y="4415603"/>
              <a:ext cx="10979" cy="134576"/>
            </a:xfrm>
            <a:custGeom>
              <a:avLst/>
              <a:gdLst/>
              <a:ahLst/>
              <a:cxnLst/>
              <a:rect l="l" t="t" r="r" b="b"/>
              <a:pathLst>
                <a:path w="419" h="5136" extrusionOk="0">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45"/>
            <p:cNvSpPr/>
            <p:nvPr/>
          </p:nvSpPr>
          <p:spPr>
            <a:xfrm>
              <a:off x="4222357" y="4397313"/>
              <a:ext cx="40273" cy="30605"/>
            </a:xfrm>
            <a:custGeom>
              <a:avLst/>
              <a:gdLst/>
              <a:ahLst/>
              <a:cxnLst/>
              <a:rect l="l" t="t" r="r" b="b"/>
              <a:pathLst>
                <a:path w="1537" h="1168" extrusionOk="0">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45"/>
            <p:cNvSpPr/>
            <p:nvPr/>
          </p:nvSpPr>
          <p:spPr>
            <a:xfrm>
              <a:off x="4063623" y="4391313"/>
              <a:ext cx="183653" cy="183653"/>
            </a:xfrm>
            <a:custGeom>
              <a:avLst/>
              <a:gdLst/>
              <a:ahLst/>
              <a:cxnLst/>
              <a:rect l="l" t="t" r="r" b="b"/>
              <a:pathLst>
                <a:path w="7009" h="7009" extrusionOk="0">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45"/>
            <p:cNvSpPr/>
            <p:nvPr/>
          </p:nvSpPr>
          <p:spPr>
            <a:xfrm>
              <a:off x="4092917" y="4425638"/>
              <a:ext cx="138768" cy="114977"/>
            </a:xfrm>
            <a:custGeom>
              <a:avLst/>
              <a:gdLst/>
              <a:ahLst/>
              <a:cxnLst/>
              <a:rect l="l" t="t" r="r" b="b"/>
              <a:pathLst>
                <a:path w="5296" h="4388" extrusionOk="0">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45"/>
            <p:cNvSpPr/>
            <p:nvPr/>
          </p:nvSpPr>
          <p:spPr>
            <a:xfrm>
              <a:off x="4136177" y="4453072"/>
              <a:ext cx="55759" cy="43653"/>
            </a:xfrm>
            <a:custGeom>
              <a:avLst/>
              <a:gdLst/>
              <a:ahLst/>
              <a:cxnLst/>
              <a:rect l="l" t="t" r="r" b="b"/>
              <a:pathLst>
                <a:path w="2128" h="1666" extrusionOk="0">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2" name="Google Shape;14992;p45"/>
          <p:cNvGrpSpPr/>
          <p:nvPr/>
        </p:nvGrpSpPr>
        <p:grpSpPr>
          <a:xfrm>
            <a:off x="4022396" y="5944622"/>
            <a:ext cx="440061" cy="395399"/>
            <a:chOff x="3430072" y="4291874"/>
            <a:chExt cx="368931" cy="331488"/>
          </a:xfrm>
        </p:grpSpPr>
        <p:sp>
          <p:nvSpPr>
            <p:cNvPr id="14993" name="Google Shape;14993;p45"/>
            <p:cNvSpPr/>
            <p:nvPr/>
          </p:nvSpPr>
          <p:spPr>
            <a:xfrm>
              <a:off x="3435968" y="4367652"/>
              <a:ext cx="356878" cy="179802"/>
            </a:xfrm>
            <a:custGeom>
              <a:avLst/>
              <a:gdLst/>
              <a:ahLst/>
              <a:cxnLst/>
              <a:rect l="l" t="t" r="r" b="b"/>
              <a:pathLst>
                <a:path w="13620" h="6862" extrusionOk="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45"/>
            <p:cNvSpPr/>
            <p:nvPr/>
          </p:nvSpPr>
          <p:spPr>
            <a:xfrm>
              <a:off x="3479490" y="4369670"/>
              <a:ext cx="313356" cy="177129"/>
            </a:xfrm>
            <a:custGeom>
              <a:avLst/>
              <a:gdLst/>
              <a:ahLst/>
              <a:cxnLst/>
              <a:rect l="l" t="t" r="r" b="b"/>
              <a:pathLst>
                <a:path w="11959" h="6760" extrusionOk="0">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45"/>
            <p:cNvSpPr/>
            <p:nvPr/>
          </p:nvSpPr>
          <p:spPr>
            <a:xfrm>
              <a:off x="3510173" y="4369512"/>
              <a:ext cx="201026" cy="176395"/>
            </a:xfrm>
            <a:custGeom>
              <a:avLst/>
              <a:gdLst/>
              <a:ahLst/>
              <a:cxnLst/>
              <a:rect l="l" t="t" r="r" b="b"/>
              <a:pathLst>
                <a:path w="7672" h="6732" extrusionOk="0">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45"/>
            <p:cNvSpPr/>
            <p:nvPr/>
          </p:nvSpPr>
          <p:spPr>
            <a:xfrm>
              <a:off x="3545652" y="4369512"/>
              <a:ext cx="165547" cy="159049"/>
            </a:xfrm>
            <a:custGeom>
              <a:avLst/>
              <a:gdLst/>
              <a:ahLst/>
              <a:cxnLst/>
              <a:rect l="l" t="t" r="r" b="b"/>
              <a:pathLst>
                <a:path w="6318" h="6070" extrusionOk="0">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45"/>
            <p:cNvSpPr/>
            <p:nvPr/>
          </p:nvSpPr>
          <p:spPr>
            <a:xfrm>
              <a:off x="3582518" y="4429228"/>
              <a:ext cx="62519" cy="56597"/>
            </a:xfrm>
            <a:custGeom>
              <a:avLst/>
              <a:gdLst/>
              <a:ahLst/>
              <a:cxnLst/>
              <a:rect l="l" t="t" r="r" b="b"/>
              <a:pathLst>
                <a:path w="2386" h="2160" extrusionOk="0">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45"/>
            <p:cNvSpPr/>
            <p:nvPr/>
          </p:nvSpPr>
          <p:spPr>
            <a:xfrm>
              <a:off x="3636600" y="4397968"/>
              <a:ext cx="31705" cy="31862"/>
            </a:xfrm>
            <a:custGeom>
              <a:avLst/>
              <a:gdLst/>
              <a:ahLst/>
              <a:cxnLst/>
              <a:rect l="l" t="t" r="r" b="b"/>
              <a:pathLst>
                <a:path w="1210" h="1216" extrusionOk="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45"/>
            <p:cNvSpPr/>
            <p:nvPr/>
          </p:nvSpPr>
          <p:spPr>
            <a:xfrm>
              <a:off x="3430072" y="4362097"/>
              <a:ext cx="368931" cy="190649"/>
            </a:xfrm>
            <a:custGeom>
              <a:avLst/>
              <a:gdLst/>
              <a:ahLst/>
              <a:cxnLst/>
              <a:rect l="l" t="t" r="r" b="b"/>
              <a:pathLst>
                <a:path w="14080" h="7276" extrusionOk="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45"/>
            <p:cNvSpPr/>
            <p:nvPr/>
          </p:nvSpPr>
          <p:spPr>
            <a:xfrm>
              <a:off x="3574343" y="4423752"/>
              <a:ext cx="83403" cy="67288"/>
            </a:xfrm>
            <a:custGeom>
              <a:avLst/>
              <a:gdLst/>
              <a:ahLst/>
              <a:cxnLst/>
              <a:rect l="l" t="t" r="r" b="b"/>
              <a:pathLst>
                <a:path w="3183" h="2568" extrusionOk="0">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45"/>
            <p:cNvSpPr/>
            <p:nvPr/>
          </p:nvSpPr>
          <p:spPr>
            <a:xfrm>
              <a:off x="3624993" y="4392413"/>
              <a:ext cx="50623" cy="42631"/>
            </a:xfrm>
            <a:custGeom>
              <a:avLst/>
              <a:gdLst/>
              <a:ahLst/>
              <a:cxnLst/>
              <a:rect l="l" t="t" r="r" b="b"/>
              <a:pathLst>
                <a:path w="1932" h="1627" extrusionOk="0">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45"/>
            <p:cNvSpPr/>
            <p:nvPr/>
          </p:nvSpPr>
          <p:spPr>
            <a:xfrm>
              <a:off x="3608931" y="4291874"/>
              <a:ext cx="10822" cy="46745"/>
            </a:xfrm>
            <a:custGeom>
              <a:avLst/>
              <a:gdLst/>
              <a:ahLst/>
              <a:cxnLst/>
              <a:rect l="l" t="t" r="r" b="b"/>
              <a:pathLst>
                <a:path w="413" h="1784" extrusionOk="0">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45"/>
            <p:cNvSpPr/>
            <p:nvPr/>
          </p:nvSpPr>
          <p:spPr>
            <a:xfrm>
              <a:off x="3524899" y="4306207"/>
              <a:ext cx="25547" cy="44597"/>
            </a:xfrm>
            <a:custGeom>
              <a:avLst/>
              <a:gdLst/>
              <a:ahLst/>
              <a:cxnLst/>
              <a:rect l="l" t="t" r="r" b="b"/>
              <a:pathLst>
                <a:path w="975" h="1702" extrusionOk="0">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45"/>
            <p:cNvSpPr/>
            <p:nvPr/>
          </p:nvSpPr>
          <p:spPr>
            <a:xfrm>
              <a:off x="3446737" y="4342236"/>
              <a:ext cx="38229" cy="38413"/>
            </a:xfrm>
            <a:custGeom>
              <a:avLst/>
              <a:gdLst/>
              <a:ahLst/>
              <a:cxnLst/>
              <a:rect l="l" t="t" r="r" b="b"/>
              <a:pathLst>
                <a:path w="1459" h="1466" extrusionOk="0">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45"/>
            <p:cNvSpPr/>
            <p:nvPr/>
          </p:nvSpPr>
          <p:spPr>
            <a:xfrm>
              <a:off x="3743507" y="4345144"/>
              <a:ext cx="36710" cy="38439"/>
            </a:xfrm>
            <a:custGeom>
              <a:avLst/>
              <a:gdLst/>
              <a:ahLst/>
              <a:cxnLst/>
              <a:rect l="l" t="t" r="r" b="b"/>
              <a:pathLst>
                <a:path w="1401" h="1467" extrusionOk="0">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45"/>
            <p:cNvSpPr/>
            <p:nvPr/>
          </p:nvSpPr>
          <p:spPr>
            <a:xfrm>
              <a:off x="3678341" y="4306679"/>
              <a:ext cx="25390" cy="44518"/>
            </a:xfrm>
            <a:custGeom>
              <a:avLst/>
              <a:gdLst/>
              <a:ahLst/>
              <a:cxnLst/>
              <a:rect l="l" t="t" r="r" b="b"/>
              <a:pathLst>
                <a:path w="969" h="1699" extrusionOk="0">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45"/>
            <p:cNvSpPr/>
            <p:nvPr/>
          </p:nvSpPr>
          <p:spPr>
            <a:xfrm>
              <a:off x="3607149" y="4576696"/>
              <a:ext cx="10848" cy="46667"/>
            </a:xfrm>
            <a:custGeom>
              <a:avLst/>
              <a:gdLst/>
              <a:ahLst/>
              <a:cxnLst/>
              <a:rect l="l" t="t" r="r" b="b"/>
              <a:pathLst>
                <a:path w="414" h="1781" extrusionOk="0">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45"/>
            <p:cNvSpPr/>
            <p:nvPr/>
          </p:nvSpPr>
          <p:spPr>
            <a:xfrm>
              <a:off x="3676507" y="4564433"/>
              <a:ext cx="25574" cy="44597"/>
            </a:xfrm>
            <a:custGeom>
              <a:avLst/>
              <a:gdLst/>
              <a:ahLst/>
              <a:cxnLst/>
              <a:rect l="l" t="t" r="r" b="b"/>
              <a:pathLst>
                <a:path w="976" h="1702" extrusionOk="0">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45"/>
            <p:cNvSpPr/>
            <p:nvPr/>
          </p:nvSpPr>
          <p:spPr>
            <a:xfrm>
              <a:off x="3742066" y="4534562"/>
              <a:ext cx="38256" cy="38518"/>
            </a:xfrm>
            <a:custGeom>
              <a:avLst/>
              <a:gdLst/>
              <a:ahLst/>
              <a:cxnLst/>
              <a:rect l="l" t="t" r="r" b="b"/>
              <a:pathLst>
                <a:path w="1460" h="1470" extrusionOk="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45"/>
            <p:cNvSpPr/>
            <p:nvPr/>
          </p:nvSpPr>
          <p:spPr>
            <a:xfrm>
              <a:off x="3446737" y="4531680"/>
              <a:ext cx="36683" cy="38413"/>
            </a:xfrm>
            <a:custGeom>
              <a:avLst/>
              <a:gdLst/>
              <a:ahLst/>
              <a:cxnLst/>
              <a:rect l="l" t="t" r="r" b="b"/>
              <a:pathLst>
                <a:path w="1400" h="1466" extrusionOk="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45"/>
            <p:cNvSpPr/>
            <p:nvPr/>
          </p:nvSpPr>
          <p:spPr>
            <a:xfrm>
              <a:off x="3523196" y="4564066"/>
              <a:ext cx="25128" cy="44544"/>
            </a:xfrm>
            <a:custGeom>
              <a:avLst/>
              <a:gdLst/>
              <a:ahLst/>
              <a:cxnLst/>
              <a:rect l="l" t="t" r="r" b="b"/>
              <a:pathLst>
                <a:path w="959" h="1700" extrusionOk="0">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2" name="Google Shape;15012;p45"/>
          <p:cNvGrpSpPr/>
          <p:nvPr/>
        </p:nvGrpSpPr>
        <p:grpSpPr>
          <a:xfrm>
            <a:off x="3692475" y="3714093"/>
            <a:ext cx="268569" cy="434498"/>
            <a:chOff x="3153479" y="2421881"/>
            <a:chExt cx="225158" cy="364267"/>
          </a:xfrm>
        </p:grpSpPr>
        <p:sp>
          <p:nvSpPr>
            <p:cNvPr id="15013" name="Google Shape;15013;p45"/>
            <p:cNvSpPr/>
            <p:nvPr/>
          </p:nvSpPr>
          <p:spPr>
            <a:xfrm>
              <a:off x="3238008" y="2600608"/>
              <a:ext cx="56990" cy="180326"/>
            </a:xfrm>
            <a:custGeom>
              <a:avLst/>
              <a:gdLst/>
              <a:ahLst/>
              <a:cxnLst/>
              <a:rect l="l" t="t" r="r" b="b"/>
              <a:pathLst>
                <a:path w="2175" h="6882" extrusionOk="0">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45"/>
            <p:cNvSpPr/>
            <p:nvPr/>
          </p:nvSpPr>
          <p:spPr>
            <a:xfrm>
              <a:off x="3260778" y="2600608"/>
              <a:ext cx="34220" cy="160386"/>
            </a:xfrm>
            <a:custGeom>
              <a:avLst/>
              <a:gdLst/>
              <a:ahLst/>
              <a:cxnLst/>
              <a:rect l="l" t="t" r="r" b="b"/>
              <a:pathLst>
                <a:path w="1306" h="6121" extrusionOk="0">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45"/>
            <p:cNvSpPr/>
            <p:nvPr/>
          </p:nvSpPr>
          <p:spPr>
            <a:xfrm>
              <a:off x="3197237" y="2543879"/>
              <a:ext cx="138637" cy="86180"/>
            </a:xfrm>
            <a:custGeom>
              <a:avLst/>
              <a:gdLst/>
              <a:ahLst/>
              <a:cxnLst/>
              <a:rect l="l" t="t" r="r" b="b"/>
              <a:pathLst>
                <a:path w="5291" h="3289" extrusionOk="0">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45"/>
            <p:cNvSpPr/>
            <p:nvPr/>
          </p:nvSpPr>
          <p:spPr>
            <a:xfrm>
              <a:off x="3216234" y="2543879"/>
              <a:ext cx="119641" cy="67314"/>
            </a:xfrm>
            <a:custGeom>
              <a:avLst/>
              <a:gdLst/>
              <a:ahLst/>
              <a:cxnLst/>
              <a:rect l="l" t="t" r="r" b="b"/>
              <a:pathLst>
                <a:path w="4566" h="2569" extrusionOk="0">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45"/>
            <p:cNvSpPr/>
            <p:nvPr/>
          </p:nvSpPr>
          <p:spPr>
            <a:xfrm>
              <a:off x="3183166" y="2426021"/>
              <a:ext cx="166936" cy="115736"/>
            </a:xfrm>
            <a:custGeom>
              <a:avLst/>
              <a:gdLst/>
              <a:ahLst/>
              <a:cxnLst/>
              <a:rect l="l" t="t" r="r" b="b"/>
              <a:pathLst>
                <a:path w="6371" h="4417" extrusionOk="0">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45"/>
            <p:cNvSpPr/>
            <p:nvPr/>
          </p:nvSpPr>
          <p:spPr>
            <a:xfrm>
              <a:off x="3202032" y="2426152"/>
              <a:ext cx="148070" cy="82905"/>
            </a:xfrm>
            <a:custGeom>
              <a:avLst/>
              <a:gdLst/>
              <a:ahLst/>
              <a:cxnLst/>
              <a:rect l="l" t="t" r="r" b="b"/>
              <a:pathLst>
                <a:path w="5651" h="3164" extrusionOk="0">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45"/>
            <p:cNvSpPr/>
            <p:nvPr/>
          </p:nvSpPr>
          <p:spPr>
            <a:xfrm>
              <a:off x="3153479" y="2525380"/>
              <a:ext cx="218372" cy="40404"/>
            </a:xfrm>
            <a:custGeom>
              <a:avLst/>
              <a:gdLst/>
              <a:ahLst/>
              <a:cxnLst/>
              <a:rect l="l" t="t" r="r" b="b"/>
              <a:pathLst>
                <a:path w="8334" h="1542" extrusionOk="0">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45"/>
            <p:cNvSpPr/>
            <p:nvPr/>
          </p:nvSpPr>
          <p:spPr>
            <a:xfrm>
              <a:off x="3178502" y="2525380"/>
              <a:ext cx="193348" cy="19285"/>
            </a:xfrm>
            <a:custGeom>
              <a:avLst/>
              <a:gdLst/>
              <a:ahLst/>
              <a:cxnLst/>
              <a:rect l="l" t="t" r="r" b="b"/>
              <a:pathLst>
                <a:path w="7379" h="736" extrusionOk="0">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45"/>
            <p:cNvSpPr/>
            <p:nvPr/>
          </p:nvSpPr>
          <p:spPr>
            <a:xfrm>
              <a:off x="3219247" y="2426152"/>
              <a:ext cx="106330" cy="82669"/>
            </a:xfrm>
            <a:custGeom>
              <a:avLst/>
              <a:gdLst/>
              <a:ahLst/>
              <a:cxnLst/>
              <a:rect l="l" t="t" r="r" b="b"/>
              <a:pathLst>
                <a:path w="4058" h="3155" extrusionOk="0">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45"/>
            <p:cNvSpPr/>
            <p:nvPr/>
          </p:nvSpPr>
          <p:spPr>
            <a:xfrm>
              <a:off x="3219247" y="2426152"/>
              <a:ext cx="26700" cy="30578"/>
            </a:xfrm>
            <a:custGeom>
              <a:avLst/>
              <a:gdLst/>
              <a:ahLst/>
              <a:cxnLst/>
              <a:rect l="l" t="t" r="r" b="b"/>
              <a:pathLst>
                <a:path w="1019" h="1167" extrusionOk="0">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45"/>
            <p:cNvSpPr/>
            <p:nvPr/>
          </p:nvSpPr>
          <p:spPr>
            <a:xfrm>
              <a:off x="3272333" y="2426152"/>
              <a:ext cx="53243" cy="59270"/>
            </a:xfrm>
            <a:custGeom>
              <a:avLst/>
              <a:gdLst/>
              <a:ahLst/>
              <a:cxnLst/>
              <a:rect l="l" t="t" r="r" b="b"/>
              <a:pathLst>
                <a:path w="2032" h="2262" extrusionOk="0">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45"/>
            <p:cNvSpPr/>
            <p:nvPr/>
          </p:nvSpPr>
          <p:spPr>
            <a:xfrm>
              <a:off x="3155103" y="2421881"/>
              <a:ext cx="223534" cy="364267"/>
            </a:xfrm>
            <a:custGeom>
              <a:avLst/>
              <a:gdLst/>
              <a:ahLst/>
              <a:cxnLst/>
              <a:rect l="l" t="t" r="r" b="b"/>
              <a:pathLst>
                <a:path w="8531" h="13902" extrusionOk="0">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45"/>
            <p:cNvSpPr/>
            <p:nvPr/>
          </p:nvSpPr>
          <p:spPr>
            <a:xfrm>
              <a:off x="3249301" y="2733166"/>
              <a:ext cx="38544" cy="33356"/>
            </a:xfrm>
            <a:custGeom>
              <a:avLst/>
              <a:gdLst/>
              <a:ahLst/>
              <a:cxnLst/>
              <a:rect l="l" t="t" r="r" b="b"/>
              <a:pathLst>
                <a:path w="1471" h="1273" extrusionOk="0">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6" name="Google Shape;15026;p45"/>
          <p:cNvGrpSpPr/>
          <p:nvPr/>
        </p:nvGrpSpPr>
        <p:grpSpPr>
          <a:xfrm>
            <a:off x="4663610" y="5405485"/>
            <a:ext cx="436029" cy="354862"/>
            <a:chOff x="3967643" y="3839881"/>
            <a:chExt cx="365551" cy="297503"/>
          </a:xfrm>
        </p:grpSpPr>
        <p:sp>
          <p:nvSpPr>
            <p:cNvPr id="15027" name="Google Shape;15027;p45"/>
            <p:cNvSpPr/>
            <p:nvPr/>
          </p:nvSpPr>
          <p:spPr>
            <a:xfrm>
              <a:off x="3973172" y="3871219"/>
              <a:ext cx="354598" cy="260767"/>
            </a:xfrm>
            <a:custGeom>
              <a:avLst/>
              <a:gdLst/>
              <a:ahLst/>
              <a:cxnLst/>
              <a:rect l="l" t="t" r="r" b="b"/>
              <a:pathLst>
                <a:path w="13533" h="9952" extrusionOk="0">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45"/>
            <p:cNvSpPr/>
            <p:nvPr/>
          </p:nvSpPr>
          <p:spPr>
            <a:xfrm>
              <a:off x="3993426" y="3871088"/>
              <a:ext cx="337383" cy="237735"/>
            </a:xfrm>
            <a:custGeom>
              <a:avLst/>
              <a:gdLst/>
              <a:ahLst/>
              <a:cxnLst/>
              <a:rect l="l" t="t" r="r" b="b"/>
              <a:pathLst>
                <a:path w="12876" h="9073" extrusionOk="0">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45"/>
            <p:cNvSpPr/>
            <p:nvPr/>
          </p:nvSpPr>
          <p:spPr>
            <a:xfrm>
              <a:off x="4043604" y="3844912"/>
              <a:ext cx="20412" cy="51357"/>
            </a:xfrm>
            <a:custGeom>
              <a:avLst/>
              <a:gdLst/>
              <a:ahLst/>
              <a:cxnLst/>
              <a:rect l="l" t="t" r="r" b="b"/>
              <a:pathLst>
                <a:path w="779" h="1960" extrusionOk="0">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45"/>
            <p:cNvSpPr/>
            <p:nvPr/>
          </p:nvSpPr>
          <p:spPr>
            <a:xfrm>
              <a:off x="4108010" y="3844912"/>
              <a:ext cx="20412" cy="51357"/>
            </a:xfrm>
            <a:custGeom>
              <a:avLst/>
              <a:gdLst/>
              <a:ahLst/>
              <a:cxnLst/>
              <a:rect l="l" t="t" r="r" b="b"/>
              <a:pathLst>
                <a:path w="779" h="1960" extrusionOk="0">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45"/>
            <p:cNvSpPr/>
            <p:nvPr/>
          </p:nvSpPr>
          <p:spPr>
            <a:xfrm>
              <a:off x="4172546" y="3844912"/>
              <a:ext cx="20255" cy="51357"/>
            </a:xfrm>
            <a:custGeom>
              <a:avLst/>
              <a:gdLst/>
              <a:ahLst/>
              <a:cxnLst/>
              <a:rect l="l" t="t" r="r" b="b"/>
              <a:pathLst>
                <a:path w="773" h="1960" extrusionOk="0">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45"/>
            <p:cNvSpPr/>
            <p:nvPr/>
          </p:nvSpPr>
          <p:spPr>
            <a:xfrm>
              <a:off x="4236926" y="3844912"/>
              <a:ext cx="20281" cy="51357"/>
            </a:xfrm>
            <a:custGeom>
              <a:avLst/>
              <a:gdLst/>
              <a:ahLst/>
              <a:cxnLst/>
              <a:rect l="l" t="t" r="r" b="b"/>
              <a:pathLst>
                <a:path w="774" h="1960" extrusionOk="0">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45"/>
            <p:cNvSpPr/>
            <p:nvPr/>
          </p:nvSpPr>
          <p:spPr>
            <a:xfrm>
              <a:off x="4043604" y="3844912"/>
              <a:ext cx="20412" cy="28587"/>
            </a:xfrm>
            <a:custGeom>
              <a:avLst/>
              <a:gdLst/>
              <a:ahLst/>
              <a:cxnLst/>
              <a:rect l="l" t="t" r="r" b="b"/>
              <a:pathLst>
                <a:path w="779" h="1091" extrusionOk="0">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45"/>
            <p:cNvSpPr/>
            <p:nvPr/>
          </p:nvSpPr>
          <p:spPr>
            <a:xfrm>
              <a:off x="4108010" y="3844912"/>
              <a:ext cx="20412" cy="28587"/>
            </a:xfrm>
            <a:custGeom>
              <a:avLst/>
              <a:gdLst/>
              <a:ahLst/>
              <a:cxnLst/>
              <a:rect l="l" t="t" r="r" b="b"/>
              <a:pathLst>
                <a:path w="779" h="1091" extrusionOk="0">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45"/>
            <p:cNvSpPr/>
            <p:nvPr/>
          </p:nvSpPr>
          <p:spPr>
            <a:xfrm>
              <a:off x="4172546" y="3844912"/>
              <a:ext cx="20255" cy="28587"/>
            </a:xfrm>
            <a:custGeom>
              <a:avLst/>
              <a:gdLst/>
              <a:ahLst/>
              <a:cxnLst/>
              <a:rect l="l" t="t" r="r" b="b"/>
              <a:pathLst>
                <a:path w="773" h="1091" extrusionOk="0">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45"/>
            <p:cNvSpPr/>
            <p:nvPr/>
          </p:nvSpPr>
          <p:spPr>
            <a:xfrm>
              <a:off x="4236926" y="3844912"/>
              <a:ext cx="20281" cy="28587"/>
            </a:xfrm>
            <a:custGeom>
              <a:avLst/>
              <a:gdLst/>
              <a:ahLst/>
              <a:cxnLst/>
              <a:rect l="l" t="t" r="r" b="b"/>
              <a:pathLst>
                <a:path w="774" h="1091" extrusionOk="0">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45"/>
            <p:cNvSpPr/>
            <p:nvPr/>
          </p:nvSpPr>
          <p:spPr>
            <a:xfrm>
              <a:off x="4168590" y="3935651"/>
              <a:ext cx="142070" cy="138952"/>
            </a:xfrm>
            <a:custGeom>
              <a:avLst/>
              <a:gdLst/>
              <a:ahLst/>
              <a:cxnLst/>
              <a:rect l="l" t="t" r="r" b="b"/>
              <a:pathLst>
                <a:path w="5422" h="5303" extrusionOk="0">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45"/>
            <p:cNvSpPr/>
            <p:nvPr/>
          </p:nvSpPr>
          <p:spPr>
            <a:xfrm>
              <a:off x="4168590" y="4052829"/>
              <a:ext cx="22089" cy="21669"/>
            </a:xfrm>
            <a:custGeom>
              <a:avLst/>
              <a:gdLst/>
              <a:ahLst/>
              <a:cxnLst/>
              <a:rect l="l" t="t" r="r" b="b"/>
              <a:pathLst>
                <a:path w="843" h="827" extrusionOk="0">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45"/>
            <p:cNvSpPr/>
            <p:nvPr/>
          </p:nvSpPr>
          <p:spPr>
            <a:xfrm>
              <a:off x="4184495" y="3959758"/>
              <a:ext cx="99255" cy="99255"/>
            </a:xfrm>
            <a:custGeom>
              <a:avLst/>
              <a:gdLst/>
              <a:ahLst/>
              <a:cxnLst/>
              <a:rect l="l" t="t" r="r" b="b"/>
              <a:pathLst>
                <a:path w="3788" h="3788" extrusionOk="0">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45"/>
            <p:cNvSpPr/>
            <p:nvPr/>
          </p:nvSpPr>
          <p:spPr>
            <a:xfrm>
              <a:off x="4263967" y="3935573"/>
              <a:ext cx="46693" cy="43968"/>
            </a:xfrm>
            <a:custGeom>
              <a:avLst/>
              <a:gdLst/>
              <a:ahLst/>
              <a:cxnLst/>
              <a:rect l="l" t="t" r="r" b="b"/>
              <a:pathLst>
                <a:path w="1782" h="1678" extrusionOk="0">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45"/>
            <p:cNvSpPr/>
            <p:nvPr/>
          </p:nvSpPr>
          <p:spPr>
            <a:xfrm>
              <a:off x="4201579" y="3976868"/>
              <a:ext cx="82171" cy="82145"/>
            </a:xfrm>
            <a:custGeom>
              <a:avLst/>
              <a:gdLst/>
              <a:ahLst/>
              <a:cxnLst/>
              <a:rect l="l" t="t" r="r" b="b"/>
              <a:pathLst>
                <a:path w="3136" h="3135" extrusionOk="0">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45"/>
            <p:cNvSpPr/>
            <p:nvPr/>
          </p:nvSpPr>
          <p:spPr>
            <a:xfrm>
              <a:off x="4263967" y="3935599"/>
              <a:ext cx="46693" cy="43942"/>
            </a:xfrm>
            <a:custGeom>
              <a:avLst/>
              <a:gdLst/>
              <a:ahLst/>
              <a:cxnLst/>
              <a:rect l="l" t="t" r="r" b="b"/>
              <a:pathLst>
                <a:path w="1782" h="1677" extrusionOk="0">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45"/>
            <p:cNvSpPr/>
            <p:nvPr/>
          </p:nvSpPr>
          <p:spPr>
            <a:xfrm>
              <a:off x="4281077" y="3952709"/>
              <a:ext cx="28587" cy="26831"/>
            </a:xfrm>
            <a:custGeom>
              <a:avLst/>
              <a:gdLst/>
              <a:ahLst/>
              <a:cxnLst/>
              <a:rect l="l" t="t" r="r" b="b"/>
              <a:pathLst>
                <a:path w="1091" h="1024" extrusionOk="0">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45"/>
            <p:cNvSpPr/>
            <p:nvPr/>
          </p:nvSpPr>
          <p:spPr>
            <a:xfrm>
              <a:off x="4247250" y="3943040"/>
              <a:ext cx="53217" cy="53217"/>
            </a:xfrm>
            <a:custGeom>
              <a:avLst/>
              <a:gdLst/>
              <a:ahLst/>
              <a:cxnLst/>
              <a:rect l="l" t="t" r="r" b="b"/>
              <a:pathLst>
                <a:path w="2031" h="2031" extrusionOk="0">
                  <a:moveTo>
                    <a:pt x="639" y="0"/>
                  </a:moveTo>
                  <a:lnTo>
                    <a:pt x="625" y="10"/>
                  </a:lnTo>
                  <a:lnTo>
                    <a:pt x="0" y="639"/>
                  </a:lnTo>
                  <a:lnTo>
                    <a:pt x="1393" y="2031"/>
                  </a:lnTo>
                  <a:lnTo>
                    <a:pt x="2031" y="1392"/>
                  </a:lnTo>
                  <a:lnTo>
                    <a:pt x="63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45"/>
            <p:cNvSpPr/>
            <p:nvPr/>
          </p:nvSpPr>
          <p:spPr>
            <a:xfrm>
              <a:off x="4264360" y="3960125"/>
              <a:ext cx="36107" cy="36133"/>
            </a:xfrm>
            <a:custGeom>
              <a:avLst/>
              <a:gdLst/>
              <a:ahLst/>
              <a:cxnLst/>
              <a:rect l="l" t="t" r="r" b="b"/>
              <a:pathLst>
                <a:path w="1378" h="1379" extrusionOk="0">
                  <a:moveTo>
                    <a:pt x="639" y="1"/>
                  </a:moveTo>
                  <a:lnTo>
                    <a:pt x="629" y="15"/>
                  </a:lnTo>
                  <a:lnTo>
                    <a:pt x="0" y="639"/>
                  </a:lnTo>
                  <a:lnTo>
                    <a:pt x="740" y="1379"/>
                  </a:lnTo>
                  <a:lnTo>
                    <a:pt x="1378" y="740"/>
                  </a:lnTo>
                  <a:lnTo>
                    <a:pt x="639"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45"/>
            <p:cNvSpPr/>
            <p:nvPr/>
          </p:nvSpPr>
          <p:spPr>
            <a:xfrm>
              <a:off x="4264360" y="3960125"/>
              <a:ext cx="36107" cy="36133"/>
            </a:xfrm>
            <a:custGeom>
              <a:avLst/>
              <a:gdLst/>
              <a:ahLst/>
              <a:cxnLst/>
              <a:rect l="l" t="t" r="r" b="b"/>
              <a:pathLst>
                <a:path w="1378" h="1379" extrusionOk="0">
                  <a:moveTo>
                    <a:pt x="639" y="1"/>
                  </a:moveTo>
                  <a:lnTo>
                    <a:pt x="629" y="15"/>
                  </a:lnTo>
                  <a:lnTo>
                    <a:pt x="0" y="639"/>
                  </a:lnTo>
                  <a:lnTo>
                    <a:pt x="740" y="1379"/>
                  </a:lnTo>
                  <a:lnTo>
                    <a:pt x="1378" y="740"/>
                  </a:lnTo>
                  <a:lnTo>
                    <a:pt x="639"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45"/>
            <p:cNvSpPr/>
            <p:nvPr/>
          </p:nvSpPr>
          <p:spPr>
            <a:xfrm>
              <a:off x="4176555" y="3871141"/>
              <a:ext cx="156639" cy="266244"/>
            </a:xfrm>
            <a:custGeom>
              <a:avLst/>
              <a:gdLst/>
              <a:ahLst/>
              <a:cxnLst/>
              <a:rect l="l" t="t" r="r" b="b"/>
              <a:pathLst>
                <a:path w="5978" h="10161" extrusionOk="0">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45"/>
            <p:cNvSpPr/>
            <p:nvPr/>
          </p:nvSpPr>
          <p:spPr>
            <a:xfrm>
              <a:off x="3967774" y="3940839"/>
              <a:ext cx="201523" cy="196545"/>
            </a:xfrm>
            <a:custGeom>
              <a:avLst/>
              <a:gdLst/>
              <a:ahLst/>
              <a:cxnLst/>
              <a:rect l="l" t="t" r="r" b="b"/>
              <a:pathLst>
                <a:path w="7691" h="7501" extrusionOk="0">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45"/>
            <p:cNvSpPr/>
            <p:nvPr/>
          </p:nvSpPr>
          <p:spPr>
            <a:xfrm>
              <a:off x="3967643" y="3839881"/>
              <a:ext cx="334082" cy="90084"/>
            </a:xfrm>
            <a:custGeom>
              <a:avLst/>
              <a:gdLst/>
              <a:ahLst/>
              <a:cxnLst/>
              <a:rect l="l" t="t" r="r" b="b"/>
              <a:pathLst>
                <a:path w="12750" h="3438" extrusionOk="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45"/>
            <p:cNvSpPr/>
            <p:nvPr/>
          </p:nvSpPr>
          <p:spPr>
            <a:xfrm>
              <a:off x="3993059" y="3920271"/>
              <a:ext cx="161381" cy="157503"/>
            </a:xfrm>
            <a:custGeom>
              <a:avLst/>
              <a:gdLst/>
              <a:ahLst/>
              <a:cxnLst/>
              <a:rect l="l" t="t" r="r" b="b"/>
              <a:pathLst>
                <a:path w="6159" h="6011" extrusionOk="0">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45"/>
            <p:cNvSpPr/>
            <p:nvPr/>
          </p:nvSpPr>
          <p:spPr>
            <a:xfrm>
              <a:off x="4161148" y="3930594"/>
              <a:ext cx="156324" cy="150848"/>
            </a:xfrm>
            <a:custGeom>
              <a:avLst/>
              <a:gdLst/>
              <a:ahLst/>
              <a:cxnLst/>
              <a:rect l="l" t="t" r="r" b="b"/>
              <a:pathLst>
                <a:path w="5966" h="5757" extrusionOk="0">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2" name="Google Shape;15052;p45"/>
          <p:cNvGrpSpPr/>
          <p:nvPr/>
        </p:nvGrpSpPr>
        <p:grpSpPr>
          <a:xfrm>
            <a:off x="3772424" y="5364698"/>
            <a:ext cx="95607" cy="435936"/>
            <a:chOff x="3220505" y="3805687"/>
            <a:chExt cx="80153" cy="365472"/>
          </a:xfrm>
        </p:grpSpPr>
        <p:sp>
          <p:nvSpPr>
            <p:cNvPr id="15053" name="Google Shape;15053;p45"/>
            <p:cNvSpPr/>
            <p:nvPr/>
          </p:nvSpPr>
          <p:spPr>
            <a:xfrm>
              <a:off x="3225929" y="3814072"/>
              <a:ext cx="69332" cy="351611"/>
            </a:xfrm>
            <a:custGeom>
              <a:avLst/>
              <a:gdLst/>
              <a:ahLst/>
              <a:cxnLst/>
              <a:rect l="l" t="t" r="r" b="b"/>
              <a:pathLst>
                <a:path w="2646" h="13419" extrusionOk="0">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45"/>
            <p:cNvSpPr/>
            <p:nvPr/>
          </p:nvSpPr>
          <p:spPr>
            <a:xfrm>
              <a:off x="3226060" y="4099365"/>
              <a:ext cx="69201" cy="31731"/>
            </a:xfrm>
            <a:custGeom>
              <a:avLst/>
              <a:gdLst/>
              <a:ahLst/>
              <a:cxnLst/>
              <a:rect l="l" t="t" r="r" b="b"/>
              <a:pathLst>
                <a:path w="2641" h="1211" extrusionOk="0">
                  <a:moveTo>
                    <a:pt x="0" y="1"/>
                  </a:moveTo>
                  <a:lnTo>
                    <a:pt x="0" y="1210"/>
                  </a:lnTo>
                  <a:lnTo>
                    <a:pt x="2640" y="1210"/>
                  </a:lnTo>
                  <a:lnTo>
                    <a:pt x="2640" y="1191"/>
                  </a:lnTo>
                  <a:lnTo>
                    <a:pt x="264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45"/>
            <p:cNvSpPr/>
            <p:nvPr/>
          </p:nvSpPr>
          <p:spPr>
            <a:xfrm>
              <a:off x="3245423" y="3814072"/>
              <a:ext cx="30342" cy="31391"/>
            </a:xfrm>
            <a:custGeom>
              <a:avLst/>
              <a:gdLst/>
              <a:ahLst/>
              <a:cxnLst/>
              <a:rect l="l" t="t" r="r" b="b"/>
              <a:pathLst>
                <a:path w="1158" h="1198" extrusionOk="0">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45"/>
            <p:cNvSpPr/>
            <p:nvPr/>
          </p:nvSpPr>
          <p:spPr>
            <a:xfrm>
              <a:off x="3225929" y="4131070"/>
              <a:ext cx="69332" cy="34614"/>
            </a:xfrm>
            <a:custGeom>
              <a:avLst/>
              <a:gdLst/>
              <a:ahLst/>
              <a:cxnLst/>
              <a:rect l="l" t="t" r="r" b="b"/>
              <a:pathLst>
                <a:path w="2646" h="1321" extrusionOk="0">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45"/>
            <p:cNvSpPr/>
            <p:nvPr/>
          </p:nvSpPr>
          <p:spPr>
            <a:xfrm>
              <a:off x="3254227" y="4099365"/>
              <a:ext cx="41033" cy="31731"/>
            </a:xfrm>
            <a:custGeom>
              <a:avLst/>
              <a:gdLst/>
              <a:ahLst/>
              <a:cxnLst/>
              <a:rect l="l" t="t" r="r" b="b"/>
              <a:pathLst>
                <a:path w="1566" h="1211" extrusionOk="0">
                  <a:moveTo>
                    <a:pt x="0" y="1"/>
                  </a:moveTo>
                  <a:lnTo>
                    <a:pt x="0" y="1210"/>
                  </a:lnTo>
                  <a:lnTo>
                    <a:pt x="1565" y="1210"/>
                  </a:lnTo>
                  <a:lnTo>
                    <a:pt x="1565" y="1191"/>
                  </a:lnTo>
                  <a:lnTo>
                    <a:pt x="1565"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45"/>
            <p:cNvSpPr/>
            <p:nvPr/>
          </p:nvSpPr>
          <p:spPr>
            <a:xfrm>
              <a:off x="3254227" y="4131070"/>
              <a:ext cx="41033" cy="31600"/>
            </a:xfrm>
            <a:custGeom>
              <a:avLst/>
              <a:gdLst/>
              <a:ahLst/>
              <a:cxnLst/>
              <a:rect l="l" t="t" r="r" b="b"/>
              <a:pathLst>
                <a:path w="1566" h="1206" extrusionOk="0">
                  <a:moveTo>
                    <a:pt x="0" y="0"/>
                  </a:moveTo>
                  <a:cubicBezTo>
                    <a:pt x="0" y="519"/>
                    <a:pt x="303" y="994"/>
                    <a:pt x="778" y="1205"/>
                  </a:cubicBezTo>
                  <a:cubicBezTo>
                    <a:pt x="1253" y="989"/>
                    <a:pt x="1556" y="519"/>
                    <a:pt x="15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45"/>
            <p:cNvSpPr/>
            <p:nvPr/>
          </p:nvSpPr>
          <p:spPr>
            <a:xfrm>
              <a:off x="3226060" y="3877115"/>
              <a:ext cx="69201" cy="222276"/>
            </a:xfrm>
            <a:custGeom>
              <a:avLst/>
              <a:gdLst/>
              <a:ahLst/>
              <a:cxnLst/>
              <a:rect l="l" t="t" r="r" b="b"/>
              <a:pathLst>
                <a:path w="2641" h="8483" extrusionOk="0">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45"/>
            <p:cNvSpPr/>
            <p:nvPr/>
          </p:nvSpPr>
          <p:spPr>
            <a:xfrm>
              <a:off x="3258891" y="3877115"/>
              <a:ext cx="36369" cy="222276"/>
            </a:xfrm>
            <a:custGeom>
              <a:avLst/>
              <a:gdLst/>
              <a:ahLst/>
              <a:cxnLst/>
              <a:rect l="l" t="t" r="r" b="b"/>
              <a:pathLst>
                <a:path w="1388" h="8483" extrusionOk="0">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45"/>
            <p:cNvSpPr/>
            <p:nvPr/>
          </p:nvSpPr>
          <p:spPr>
            <a:xfrm>
              <a:off x="3220505" y="3805687"/>
              <a:ext cx="80153" cy="365472"/>
            </a:xfrm>
            <a:custGeom>
              <a:avLst/>
              <a:gdLst/>
              <a:ahLst/>
              <a:cxnLst/>
              <a:rect l="l" t="t" r="r" b="b"/>
              <a:pathLst>
                <a:path w="3059" h="13948" extrusionOk="0">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2" name="Google Shape;15062;p45"/>
          <p:cNvGrpSpPr/>
          <p:nvPr/>
        </p:nvGrpSpPr>
        <p:grpSpPr>
          <a:xfrm>
            <a:off x="1537895" y="3713906"/>
            <a:ext cx="334765" cy="436029"/>
            <a:chOff x="1347157" y="2421723"/>
            <a:chExt cx="280655" cy="365551"/>
          </a:xfrm>
        </p:grpSpPr>
        <p:sp>
          <p:nvSpPr>
            <p:cNvPr id="15063" name="Google Shape;15063;p45"/>
            <p:cNvSpPr/>
            <p:nvPr/>
          </p:nvSpPr>
          <p:spPr>
            <a:xfrm>
              <a:off x="1348546" y="2427357"/>
              <a:ext cx="273607" cy="354520"/>
            </a:xfrm>
            <a:custGeom>
              <a:avLst/>
              <a:gdLst/>
              <a:ahLst/>
              <a:cxnLst/>
              <a:rect l="l" t="t" r="r" b="b"/>
              <a:pathLst>
                <a:path w="10442" h="13530" extrusionOk="0">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45"/>
            <p:cNvSpPr/>
            <p:nvPr/>
          </p:nvSpPr>
          <p:spPr>
            <a:xfrm>
              <a:off x="1475969" y="2654428"/>
              <a:ext cx="35740" cy="22220"/>
            </a:xfrm>
            <a:custGeom>
              <a:avLst/>
              <a:gdLst/>
              <a:ahLst/>
              <a:cxnLst/>
              <a:rect l="l" t="t" r="r" b="b"/>
              <a:pathLst>
                <a:path w="1364" h="848" extrusionOk="0">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45"/>
            <p:cNvSpPr/>
            <p:nvPr/>
          </p:nvSpPr>
          <p:spPr>
            <a:xfrm>
              <a:off x="1494205" y="2654428"/>
              <a:ext cx="17503" cy="19652"/>
            </a:xfrm>
            <a:custGeom>
              <a:avLst/>
              <a:gdLst/>
              <a:ahLst/>
              <a:cxnLst/>
              <a:rect l="l" t="t" r="r" b="b"/>
              <a:pathLst>
                <a:path w="668" h="750" extrusionOk="0">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45"/>
            <p:cNvSpPr/>
            <p:nvPr/>
          </p:nvSpPr>
          <p:spPr>
            <a:xfrm>
              <a:off x="1432708" y="2488514"/>
              <a:ext cx="121265" cy="167722"/>
            </a:xfrm>
            <a:custGeom>
              <a:avLst/>
              <a:gdLst/>
              <a:ahLst/>
              <a:cxnLst/>
              <a:rect l="l" t="t" r="r" b="b"/>
              <a:pathLst>
                <a:path w="4628" h="6401" extrusionOk="0">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45"/>
            <p:cNvSpPr/>
            <p:nvPr/>
          </p:nvSpPr>
          <p:spPr>
            <a:xfrm>
              <a:off x="1440988" y="2489404"/>
              <a:ext cx="112985" cy="166831"/>
            </a:xfrm>
            <a:custGeom>
              <a:avLst/>
              <a:gdLst/>
              <a:ahLst/>
              <a:cxnLst/>
              <a:rect l="l" t="t" r="r" b="b"/>
              <a:pathLst>
                <a:path w="4312" h="6367" extrusionOk="0">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45"/>
            <p:cNvSpPr/>
            <p:nvPr/>
          </p:nvSpPr>
          <p:spPr>
            <a:xfrm>
              <a:off x="1466667" y="2613421"/>
              <a:ext cx="54344" cy="21538"/>
            </a:xfrm>
            <a:custGeom>
              <a:avLst/>
              <a:gdLst/>
              <a:ahLst/>
              <a:cxnLst/>
              <a:rect l="l" t="t" r="r" b="b"/>
              <a:pathLst>
                <a:path w="2074" h="822" extrusionOk="0">
                  <a:moveTo>
                    <a:pt x="0" y="1"/>
                  </a:moveTo>
                  <a:lnTo>
                    <a:pt x="0" y="822"/>
                  </a:lnTo>
                  <a:lnTo>
                    <a:pt x="2074" y="822"/>
                  </a:lnTo>
                  <a:lnTo>
                    <a:pt x="2074"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45"/>
            <p:cNvSpPr/>
            <p:nvPr/>
          </p:nvSpPr>
          <p:spPr>
            <a:xfrm>
              <a:off x="1466667" y="2634933"/>
              <a:ext cx="54344" cy="21303"/>
            </a:xfrm>
            <a:custGeom>
              <a:avLst/>
              <a:gdLst/>
              <a:ahLst/>
              <a:cxnLst/>
              <a:rect l="l" t="t" r="r" b="b"/>
              <a:pathLst>
                <a:path w="2074" h="813" extrusionOk="0">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45"/>
            <p:cNvSpPr/>
            <p:nvPr/>
          </p:nvSpPr>
          <p:spPr>
            <a:xfrm>
              <a:off x="1486397" y="2613421"/>
              <a:ext cx="34614" cy="21538"/>
            </a:xfrm>
            <a:custGeom>
              <a:avLst/>
              <a:gdLst/>
              <a:ahLst/>
              <a:cxnLst/>
              <a:rect l="l" t="t" r="r" b="b"/>
              <a:pathLst>
                <a:path w="1321" h="822" extrusionOk="0">
                  <a:moveTo>
                    <a:pt x="1" y="1"/>
                  </a:moveTo>
                  <a:lnTo>
                    <a:pt x="1" y="822"/>
                  </a:lnTo>
                  <a:lnTo>
                    <a:pt x="1321" y="822"/>
                  </a:lnTo>
                  <a:lnTo>
                    <a:pt x="1321"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45"/>
            <p:cNvSpPr/>
            <p:nvPr/>
          </p:nvSpPr>
          <p:spPr>
            <a:xfrm>
              <a:off x="1486397" y="2634933"/>
              <a:ext cx="34614" cy="21303"/>
            </a:xfrm>
            <a:custGeom>
              <a:avLst/>
              <a:gdLst/>
              <a:ahLst/>
              <a:cxnLst/>
              <a:rect l="l" t="t" r="r" b="b"/>
              <a:pathLst>
                <a:path w="1321" h="813" extrusionOk="0">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45"/>
            <p:cNvSpPr/>
            <p:nvPr/>
          </p:nvSpPr>
          <p:spPr>
            <a:xfrm>
              <a:off x="1372076" y="2659852"/>
              <a:ext cx="138009" cy="127423"/>
            </a:xfrm>
            <a:custGeom>
              <a:avLst/>
              <a:gdLst/>
              <a:ahLst/>
              <a:cxnLst/>
              <a:rect l="l" t="t" r="r" b="b"/>
              <a:pathLst>
                <a:path w="5267" h="4863" extrusionOk="0">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45"/>
            <p:cNvSpPr/>
            <p:nvPr/>
          </p:nvSpPr>
          <p:spPr>
            <a:xfrm>
              <a:off x="1347157" y="2442004"/>
              <a:ext cx="88040" cy="221306"/>
            </a:xfrm>
            <a:custGeom>
              <a:avLst/>
              <a:gdLst/>
              <a:ahLst/>
              <a:cxnLst/>
              <a:rect l="l" t="t" r="r" b="b"/>
              <a:pathLst>
                <a:path w="3360" h="8446" extrusionOk="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45"/>
            <p:cNvSpPr/>
            <p:nvPr/>
          </p:nvSpPr>
          <p:spPr>
            <a:xfrm>
              <a:off x="1438289" y="2421723"/>
              <a:ext cx="189523" cy="168901"/>
            </a:xfrm>
            <a:custGeom>
              <a:avLst/>
              <a:gdLst/>
              <a:ahLst/>
              <a:cxnLst/>
              <a:rect l="l" t="t" r="r" b="b"/>
              <a:pathLst>
                <a:path w="7233" h="6446" extrusionOk="0">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45"/>
            <p:cNvSpPr/>
            <p:nvPr/>
          </p:nvSpPr>
          <p:spPr>
            <a:xfrm>
              <a:off x="1517211" y="2599743"/>
              <a:ext cx="87438" cy="187531"/>
            </a:xfrm>
            <a:custGeom>
              <a:avLst/>
              <a:gdLst/>
              <a:ahLst/>
              <a:cxnLst/>
              <a:rect l="l" t="t" r="r" b="b"/>
              <a:pathLst>
                <a:path w="3337" h="7157" extrusionOk="0">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45"/>
            <p:cNvSpPr/>
            <p:nvPr/>
          </p:nvSpPr>
          <p:spPr>
            <a:xfrm>
              <a:off x="1406899" y="2577392"/>
              <a:ext cx="28744" cy="18578"/>
            </a:xfrm>
            <a:custGeom>
              <a:avLst/>
              <a:gdLst/>
              <a:ahLst/>
              <a:cxnLst/>
              <a:rect l="l" t="t" r="r" b="b"/>
              <a:pathLst>
                <a:path w="1097" h="709" extrusionOk="0">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45"/>
            <p:cNvSpPr/>
            <p:nvPr/>
          </p:nvSpPr>
          <p:spPr>
            <a:xfrm>
              <a:off x="1549912" y="2578650"/>
              <a:ext cx="28587" cy="18578"/>
            </a:xfrm>
            <a:custGeom>
              <a:avLst/>
              <a:gdLst/>
              <a:ahLst/>
              <a:cxnLst/>
              <a:rect l="l" t="t" r="r" b="b"/>
              <a:pathLst>
                <a:path w="1091" h="709" extrusionOk="0">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45"/>
            <p:cNvSpPr/>
            <p:nvPr/>
          </p:nvSpPr>
          <p:spPr>
            <a:xfrm>
              <a:off x="1427022" y="2483116"/>
              <a:ext cx="133738" cy="199008"/>
            </a:xfrm>
            <a:custGeom>
              <a:avLst/>
              <a:gdLst/>
              <a:ahLst/>
              <a:cxnLst/>
              <a:rect l="l" t="t" r="r" b="b"/>
              <a:pathLst>
                <a:path w="5104" h="7595" extrusionOk="0">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45"/>
            <p:cNvSpPr/>
            <p:nvPr/>
          </p:nvSpPr>
          <p:spPr>
            <a:xfrm>
              <a:off x="1488415" y="2449996"/>
              <a:ext cx="10848" cy="26071"/>
            </a:xfrm>
            <a:custGeom>
              <a:avLst/>
              <a:gdLst/>
              <a:ahLst/>
              <a:cxnLst/>
              <a:rect l="l" t="t" r="r" b="b"/>
              <a:pathLst>
                <a:path w="414" h="995" extrusionOk="0">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45"/>
            <p:cNvSpPr/>
            <p:nvPr/>
          </p:nvSpPr>
          <p:spPr>
            <a:xfrm>
              <a:off x="1441276" y="2461708"/>
              <a:ext cx="21014" cy="24080"/>
            </a:xfrm>
            <a:custGeom>
              <a:avLst/>
              <a:gdLst/>
              <a:ahLst/>
              <a:cxnLst/>
              <a:rect l="l" t="t" r="r" b="b"/>
              <a:pathLst>
                <a:path w="802" h="919" extrusionOk="0">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45"/>
            <p:cNvSpPr/>
            <p:nvPr/>
          </p:nvSpPr>
          <p:spPr>
            <a:xfrm>
              <a:off x="1407135" y="2494514"/>
              <a:ext cx="27355" cy="18578"/>
            </a:xfrm>
            <a:custGeom>
              <a:avLst/>
              <a:gdLst/>
              <a:ahLst/>
              <a:cxnLst/>
              <a:rect l="l" t="t" r="r" b="b"/>
              <a:pathLst>
                <a:path w="1044" h="709" extrusionOk="0">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45"/>
            <p:cNvSpPr/>
            <p:nvPr/>
          </p:nvSpPr>
          <p:spPr>
            <a:xfrm>
              <a:off x="1395474" y="2539739"/>
              <a:ext cx="27801" cy="10822"/>
            </a:xfrm>
            <a:custGeom>
              <a:avLst/>
              <a:gdLst/>
              <a:ahLst/>
              <a:cxnLst/>
              <a:rect l="l" t="t" r="r" b="b"/>
              <a:pathLst>
                <a:path w="1061" h="413" extrusionOk="0">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45"/>
            <p:cNvSpPr/>
            <p:nvPr/>
          </p:nvSpPr>
          <p:spPr>
            <a:xfrm>
              <a:off x="1561127" y="2541233"/>
              <a:ext cx="27801" cy="10848"/>
            </a:xfrm>
            <a:custGeom>
              <a:avLst/>
              <a:gdLst/>
              <a:ahLst/>
              <a:cxnLst/>
              <a:rect l="l" t="t" r="r" b="b"/>
              <a:pathLst>
                <a:path w="1061" h="414" extrusionOk="0">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45"/>
            <p:cNvSpPr/>
            <p:nvPr/>
          </p:nvSpPr>
          <p:spPr>
            <a:xfrm>
              <a:off x="1550646" y="2495772"/>
              <a:ext cx="29137" cy="18656"/>
            </a:xfrm>
            <a:custGeom>
              <a:avLst/>
              <a:gdLst/>
              <a:ahLst/>
              <a:cxnLst/>
              <a:rect l="l" t="t" r="r" b="b"/>
              <a:pathLst>
                <a:path w="1112" h="712" extrusionOk="0">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45"/>
            <p:cNvSpPr/>
            <p:nvPr/>
          </p:nvSpPr>
          <p:spPr>
            <a:xfrm>
              <a:off x="1524155" y="2462416"/>
              <a:ext cx="22010" cy="24159"/>
            </a:xfrm>
            <a:custGeom>
              <a:avLst/>
              <a:gdLst/>
              <a:ahLst/>
              <a:cxnLst/>
              <a:rect l="l" t="t" r="r" b="b"/>
              <a:pathLst>
                <a:path w="840" h="922" extrusionOk="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6" name="Google Shape;15086;p45"/>
          <p:cNvGrpSpPr/>
          <p:nvPr/>
        </p:nvGrpSpPr>
        <p:grpSpPr>
          <a:xfrm>
            <a:off x="4114940" y="5396390"/>
            <a:ext cx="471722" cy="372739"/>
            <a:chOff x="3507658" y="3832256"/>
            <a:chExt cx="395474" cy="312491"/>
          </a:xfrm>
        </p:grpSpPr>
        <p:sp>
          <p:nvSpPr>
            <p:cNvPr id="15087" name="Google Shape;15087;p45"/>
            <p:cNvSpPr/>
            <p:nvPr/>
          </p:nvSpPr>
          <p:spPr>
            <a:xfrm>
              <a:off x="3526655" y="3837680"/>
              <a:ext cx="355358" cy="301460"/>
            </a:xfrm>
            <a:custGeom>
              <a:avLst/>
              <a:gdLst/>
              <a:ahLst/>
              <a:cxnLst/>
              <a:rect l="l" t="t" r="r" b="b"/>
              <a:pathLst>
                <a:path w="13562" h="11505" extrusionOk="0">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45"/>
            <p:cNvSpPr/>
            <p:nvPr/>
          </p:nvSpPr>
          <p:spPr>
            <a:xfrm>
              <a:off x="3526655" y="3918751"/>
              <a:ext cx="331593" cy="220389"/>
            </a:xfrm>
            <a:custGeom>
              <a:avLst/>
              <a:gdLst/>
              <a:ahLst/>
              <a:cxnLst/>
              <a:rect l="l" t="t" r="r" b="b"/>
              <a:pathLst>
                <a:path w="12655" h="8411" extrusionOk="0">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45"/>
            <p:cNvSpPr/>
            <p:nvPr/>
          </p:nvSpPr>
          <p:spPr>
            <a:xfrm>
              <a:off x="3507658" y="3832256"/>
              <a:ext cx="395474" cy="312491"/>
            </a:xfrm>
            <a:custGeom>
              <a:avLst/>
              <a:gdLst/>
              <a:ahLst/>
              <a:cxnLst/>
              <a:rect l="l" t="t" r="r" b="b"/>
              <a:pathLst>
                <a:path w="15093" h="11926" extrusionOk="0">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0" name="Google Shape;15090;p45"/>
          <p:cNvGrpSpPr/>
          <p:nvPr/>
        </p:nvGrpSpPr>
        <p:grpSpPr>
          <a:xfrm>
            <a:off x="4657453" y="4285892"/>
            <a:ext cx="435561" cy="435811"/>
            <a:chOff x="3962481" y="2901255"/>
            <a:chExt cx="365158" cy="365368"/>
          </a:xfrm>
        </p:grpSpPr>
        <p:sp>
          <p:nvSpPr>
            <p:cNvPr id="15091" name="Google Shape;15091;p45"/>
            <p:cNvSpPr/>
            <p:nvPr/>
          </p:nvSpPr>
          <p:spPr>
            <a:xfrm>
              <a:off x="4221964" y="3072777"/>
              <a:ext cx="24683" cy="24552"/>
            </a:xfrm>
            <a:custGeom>
              <a:avLst/>
              <a:gdLst/>
              <a:ahLst/>
              <a:cxnLst/>
              <a:rect l="l" t="t" r="r" b="b"/>
              <a:pathLst>
                <a:path w="942" h="937" fill="none" extrusionOk="0">
                  <a:moveTo>
                    <a:pt x="941" y="936"/>
                  </a:moveTo>
                  <a:lnTo>
                    <a:pt x="1" y="0"/>
                  </a:lnTo>
                </a:path>
              </a:pathLst>
            </a:custGeom>
            <a:noFill/>
            <a:ln w="2255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45"/>
            <p:cNvSpPr/>
            <p:nvPr/>
          </p:nvSpPr>
          <p:spPr>
            <a:xfrm>
              <a:off x="3968901" y="2983584"/>
              <a:ext cx="353341" cy="277642"/>
            </a:xfrm>
            <a:custGeom>
              <a:avLst/>
              <a:gdLst/>
              <a:ahLst/>
              <a:cxnLst/>
              <a:rect l="l" t="t" r="r" b="b"/>
              <a:pathLst>
                <a:path w="13485" h="10596" extrusionOk="0">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45"/>
            <p:cNvSpPr/>
            <p:nvPr/>
          </p:nvSpPr>
          <p:spPr>
            <a:xfrm>
              <a:off x="3991906" y="2982850"/>
              <a:ext cx="332850" cy="278873"/>
            </a:xfrm>
            <a:custGeom>
              <a:avLst/>
              <a:gdLst/>
              <a:ahLst/>
              <a:cxnLst/>
              <a:rect l="l" t="t" r="r" b="b"/>
              <a:pathLst>
                <a:path w="12703" h="10643" extrusionOk="0">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45"/>
            <p:cNvSpPr/>
            <p:nvPr/>
          </p:nvSpPr>
          <p:spPr>
            <a:xfrm>
              <a:off x="3992535" y="3007375"/>
              <a:ext cx="45566" cy="27198"/>
            </a:xfrm>
            <a:custGeom>
              <a:avLst/>
              <a:gdLst/>
              <a:ahLst/>
              <a:cxnLst/>
              <a:rect l="l" t="t" r="r" b="b"/>
              <a:pathLst>
                <a:path w="1739" h="1038" extrusionOk="0">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45"/>
            <p:cNvSpPr/>
            <p:nvPr/>
          </p:nvSpPr>
          <p:spPr>
            <a:xfrm>
              <a:off x="4252778" y="3007375"/>
              <a:ext cx="45566" cy="27198"/>
            </a:xfrm>
            <a:custGeom>
              <a:avLst/>
              <a:gdLst/>
              <a:ahLst/>
              <a:cxnLst/>
              <a:rect l="l" t="t" r="r" b="b"/>
              <a:pathLst>
                <a:path w="1739" h="1038" extrusionOk="0">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45"/>
            <p:cNvSpPr/>
            <p:nvPr/>
          </p:nvSpPr>
          <p:spPr>
            <a:xfrm>
              <a:off x="4014178" y="3007375"/>
              <a:ext cx="23923" cy="27198"/>
            </a:xfrm>
            <a:custGeom>
              <a:avLst/>
              <a:gdLst/>
              <a:ahLst/>
              <a:cxnLst/>
              <a:rect l="l" t="t" r="r" b="b"/>
              <a:pathLst>
                <a:path w="913" h="1038" extrusionOk="0">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45"/>
            <p:cNvSpPr/>
            <p:nvPr/>
          </p:nvSpPr>
          <p:spPr>
            <a:xfrm>
              <a:off x="4274553" y="3007375"/>
              <a:ext cx="23792" cy="27198"/>
            </a:xfrm>
            <a:custGeom>
              <a:avLst/>
              <a:gdLst/>
              <a:ahLst/>
              <a:cxnLst/>
              <a:rect l="l" t="t" r="r" b="b"/>
              <a:pathLst>
                <a:path w="908" h="1038" extrusionOk="0">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45"/>
            <p:cNvSpPr/>
            <p:nvPr/>
          </p:nvSpPr>
          <p:spPr>
            <a:xfrm>
              <a:off x="4117705" y="3067720"/>
              <a:ext cx="135729" cy="132087"/>
            </a:xfrm>
            <a:custGeom>
              <a:avLst/>
              <a:gdLst/>
              <a:ahLst/>
              <a:cxnLst/>
              <a:rect l="l" t="t" r="r" b="b"/>
              <a:pathLst>
                <a:path w="5180" h="5041" extrusionOk="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45"/>
            <p:cNvSpPr/>
            <p:nvPr/>
          </p:nvSpPr>
          <p:spPr>
            <a:xfrm>
              <a:off x="4122107" y="3067825"/>
              <a:ext cx="125798" cy="114531"/>
            </a:xfrm>
            <a:custGeom>
              <a:avLst/>
              <a:gdLst/>
              <a:ahLst/>
              <a:cxnLst/>
              <a:rect l="l" t="t" r="r" b="b"/>
              <a:pathLst>
                <a:path w="4801" h="4371" extrusionOk="0">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45"/>
            <p:cNvSpPr/>
            <p:nvPr/>
          </p:nvSpPr>
          <p:spPr>
            <a:xfrm>
              <a:off x="4127373" y="3083965"/>
              <a:ext cx="98024" cy="93491"/>
            </a:xfrm>
            <a:custGeom>
              <a:avLst/>
              <a:gdLst/>
              <a:ahLst/>
              <a:cxnLst/>
              <a:rect l="l" t="t" r="r" b="b"/>
              <a:pathLst>
                <a:path w="3741" h="3568" extrusionOk="0">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45"/>
            <p:cNvSpPr/>
            <p:nvPr/>
          </p:nvSpPr>
          <p:spPr>
            <a:xfrm>
              <a:off x="3968901" y="3223205"/>
              <a:ext cx="23661" cy="10848"/>
            </a:xfrm>
            <a:custGeom>
              <a:avLst/>
              <a:gdLst/>
              <a:ahLst/>
              <a:cxnLst/>
              <a:rect l="l" t="t" r="r" b="b"/>
              <a:pathLst>
                <a:path w="903" h="414" extrusionOk="0">
                  <a:moveTo>
                    <a:pt x="0" y="0"/>
                  </a:moveTo>
                  <a:lnTo>
                    <a:pt x="0" y="413"/>
                  </a:lnTo>
                  <a:lnTo>
                    <a:pt x="903" y="413"/>
                  </a:lnTo>
                  <a:lnTo>
                    <a:pt x="903"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45"/>
            <p:cNvSpPr/>
            <p:nvPr/>
          </p:nvSpPr>
          <p:spPr>
            <a:xfrm>
              <a:off x="3968901" y="3047491"/>
              <a:ext cx="23661" cy="10979"/>
            </a:xfrm>
            <a:custGeom>
              <a:avLst/>
              <a:gdLst/>
              <a:ahLst/>
              <a:cxnLst/>
              <a:rect l="l" t="t" r="r" b="b"/>
              <a:pathLst>
                <a:path w="903" h="419" extrusionOk="0">
                  <a:moveTo>
                    <a:pt x="0" y="1"/>
                  </a:moveTo>
                  <a:lnTo>
                    <a:pt x="0" y="418"/>
                  </a:lnTo>
                  <a:lnTo>
                    <a:pt x="903" y="418"/>
                  </a:lnTo>
                  <a:lnTo>
                    <a:pt x="903"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45"/>
            <p:cNvSpPr/>
            <p:nvPr/>
          </p:nvSpPr>
          <p:spPr>
            <a:xfrm>
              <a:off x="4127373" y="3083965"/>
              <a:ext cx="107954" cy="106828"/>
            </a:xfrm>
            <a:custGeom>
              <a:avLst/>
              <a:gdLst/>
              <a:ahLst/>
              <a:cxnLst/>
              <a:rect l="l" t="t" r="r" b="b"/>
              <a:pathLst>
                <a:path w="4120" h="4077" extrusionOk="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45"/>
            <p:cNvSpPr/>
            <p:nvPr/>
          </p:nvSpPr>
          <p:spPr>
            <a:xfrm>
              <a:off x="4127373" y="3083965"/>
              <a:ext cx="98024" cy="93491"/>
            </a:xfrm>
            <a:custGeom>
              <a:avLst/>
              <a:gdLst/>
              <a:ahLst/>
              <a:cxnLst/>
              <a:rect l="l" t="t" r="r" b="b"/>
              <a:pathLst>
                <a:path w="3741" h="3568" extrusionOk="0">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45"/>
            <p:cNvSpPr/>
            <p:nvPr/>
          </p:nvSpPr>
          <p:spPr>
            <a:xfrm>
              <a:off x="3962481" y="3223205"/>
              <a:ext cx="364791" cy="10848"/>
            </a:xfrm>
            <a:custGeom>
              <a:avLst/>
              <a:gdLst/>
              <a:ahLst/>
              <a:cxnLst/>
              <a:rect l="l" t="t" r="r" b="b"/>
              <a:pathLst>
                <a:path w="13922" h="414" extrusionOk="0">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45"/>
            <p:cNvSpPr/>
            <p:nvPr/>
          </p:nvSpPr>
          <p:spPr>
            <a:xfrm>
              <a:off x="4109713" y="3062322"/>
              <a:ext cx="155040" cy="145162"/>
            </a:xfrm>
            <a:custGeom>
              <a:avLst/>
              <a:gdLst/>
              <a:ahLst/>
              <a:cxnLst/>
              <a:rect l="l" t="t" r="r" b="b"/>
              <a:pathLst>
                <a:path w="5917" h="5540" extrusionOk="0">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45"/>
            <p:cNvSpPr/>
            <p:nvPr/>
          </p:nvSpPr>
          <p:spPr>
            <a:xfrm>
              <a:off x="3987138" y="3001951"/>
              <a:ext cx="56388" cy="38020"/>
            </a:xfrm>
            <a:custGeom>
              <a:avLst/>
              <a:gdLst/>
              <a:ahLst/>
              <a:cxnLst/>
              <a:rect l="l" t="t" r="r" b="b"/>
              <a:pathLst>
                <a:path w="2152" h="1451" extrusionOk="0">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45"/>
            <p:cNvSpPr/>
            <p:nvPr/>
          </p:nvSpPr>
          <p:spPr>
            <a:xfrm>
              <a:off x="4247381" y="3001951"/>
              <a:ext cx="56362" cy="38020"/>
            </a:xfrm>
            <a:custGeom>
              <a:avLst/>
              <a:gdLst/>
              <a:ahLst/>
              <a:cxnLst/>
              <a:rect l="l" t="t" r="r" b="b"/>
              <a:pathLst>
                <a:path w="2151" h="1451" extrusionOk="0">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45"/>
            <p:cNvSpPr/>
            <p:nvPr/>
          </p:nvSpPr>
          <p:spPr>
            <a:xfrm>
              <a:off x="3963372" y="2901255"/>
              <a:ext cx="364267" cy="365368"/>
            </a:xfrm>
            <a:custGeom>
              <a:avLst/>
              <a:gdLst/>
              <a:ahLst/>
              <a:cxnLst/>
              <a:rect l="l" t="t" r="r" b="b"/>
              <a:pathLst>
                <a:path w="13902" h="13944" extrusionOk="0">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0" name="Google Shape;15110;p45"/>
          <p:cNvGrpSpPr/>
          <p:nvPr/>
        </p:nvGrpSpPr>
        <p:grpSpPr>
          <a:xfrm>
            <a:off x="4130849" y="4315083"/>
            <a:ext cx="436029" cy="377209"/>
            <a:chOff x="3520995" y="2925728"/>
            <a:chExt cx="365551" cy="316238"/>
          </a:xfrm>
        </p:grpSpPr>
        <p:sp>
          <p:nvSpPr>
            <p:cNvPr id="15111" name="Google Shape;15111;p45"/>
            <p:cNvSpPr/>
            <p:nvPr/>
          </p:nvSpPr>
          <p:spPr>
            <a:xfrm>
              <a:off x="3526524" y="2931152"/>
              <a:ext cx="354598" cy="152708"/>
            </a:xfrm>
            <a:custGeom>
              <a:avLst/>
              <a:gdLst/>
              <a:ahLst/>
              <a:cxnLst/>
              <a:rect l="l" t="t" r="r" b="b"/>
              <a:pathLst>
                <a:path w="13533" h="5828" extrusionOk="0">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45"/>
            <p:cNvSpPr/>
            <p:nvPr/>
          </p:nvSpPr>
          <p:spPr>
            <a:xfrm>
              <a:off x="3544656" y="2931152"/>
              <a:ext cx="336466" cy="134602"/>
            </a:xfrm>
            <a:custGeom>
              <a:avLst/>
              <a:gdLst/>
              <a:ahLst/>
              <a:cxnLst/>
              <a:rect l="l" t="t" r="r" b="b"/>
              <a:pathLst>
                <a:path w="12841" h="5137" extrusionOk="0">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45"/>
            <p:cNvSpPr/>
            <p:nvPr/>
          </p:nvSpPr>
          <p:spPr>
            <a:xfrm>
              <a:off x="3526524" y="3083834"/>
              <a:ext cx="354598" cy="152734"/>
            </a:xfrm>
            <a:custGeom>
              <a:avLst/>
              <a:gdLst/>
              <a:ahLst/>
              <a:cxnLst/>
              <a:rect l="l" t="t" r="r" b="b"/>
              <a:pathLst>
                <a:path w="13533" h="5829" extrusionOk="0">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45"/>
            <p:cNvSpPr/>
            <p:nvPr/>
          </p:nvSpPr>
          <p:spPr>
            <a:xfrm>
              <a:off x="3545285" y="3101835"/>
              <a:ext cx="335837" cy="134733"/>
            </a:xfrm>
            <a:custGeom>
              <a:avLst/>
              <a:gdLst/>
              <a:ahLst/>
              <a:cxnLst/>
              <a:rect l="l" t="t" r="r" b="b"/>
              <a:pathLst>
                <a:path w="12817" h="5142" extrusionOk="0">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45"/>
            <p:cNvSpPr/>
            <p:nvPr/>
          </p:nvSpPr>
          <p:spPr>
            <a:xfrm>
              <a:off x="3551940" y="3105740"/>
              <a:ext cx="43182" cy="42893"/>
            </a:xfrm>
            <a:custGeom>
              <a:avLst/>
              <a:gdLst/>
              <a:ahLst/>
              <a:cxnLst/>
              <a:rect l="l" t="t" r="r" b="b"/>
              <a:pathLst>
                <a:path w="1648" h="1637" extrusionOk="0">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45"/>
            <p:cNvSpPr/>
            <p:nvPr/>
          </p:nvSpPr>
          <p:spPr>
            <a:xfrm>
              <a:off x="3551940" y="3171770"/>
              <a:ext cx="43182" cy="42920"/>
            </a:xfrm>
            <a:custGeom>
              <a:avLst/>
              <a:gdLst/>
              <a:ahLst/>
              <a:cxnLst/>
              <a:rect l="l" t="t" r="r" b="b"/>
              <a:pathLst>
                <a:path w="1648" h="1638" extrusionOk="0">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45"/>
            <p:cNvSpPr/>
            <p:nvPr/>
          </p:nvSpPr>
          <p:spPr>
            <a:xfrm>
              <a:off x="3617106" y="3105740"/>
              <a:ext cx="43156" cy="42893"/>
            </a:xfrm>
            <a:custGeom>
              <a:avLst/>
              <a:gdLst/>
              <a:ahLst/>
              <a:cxnLst/>
              <a:rect l="l" t="t" r="r" b="b"/>
              <a:pathLst>
                <a:path w="1647" h="1637" extrusionOk="0">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w="1550" cap="flat" cmpd="sng">
              <a:solidFill>
                <a:srgbClr val="B4C3D0"/>
              </a:solidFill>
              <a:prstDash val="solid"/>
              <a:miter lim="48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45"/>
            <p:cNvSpPr/>
            <p:nvPr/>
          </p:nvSpPr>
          <p:spPr>
            <a:xfrm>
              <a:off x="3617106" y="3171770"/>
              <a:ext cx="43156" cy="42920"/>
            </a:xfrm>
            <a:custGeom>
              <a:avLst/>
              <a:gdLst/>
              <a:ahLst/>
              <a:cxnLst/>
              <a:rect l="l" t="t" r="r" b="b"/>
              <a:pathLst>
                <a:path w="1647" h="1638" extrusionOk="0">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45"/>
            <p:cNvSpPr/>
            <p:nvPr/>
          </p:nvSpPr>
          <p:spPr>
            <a:xfrm>
              <a:off x="3682245" y="3171770"/>
              <a:ext cx="43051" cy="42920"/>
            </a:xfrm>
            <a:custGeom>
              <a:avLst/>
              <a:gdLst/>
              <a:ahLst/>
              <a:cxnLst/>
              <a:rect l="l" t="t" r="r" b="b"/>
              <a:pathLst>
                <a:path w="1643" h="1638" extrusionOk="0">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45"/>
            <p:cNvSpPr/>
            <p:nvPr/>
          </p:nvSpPr>
          <p:spPr>
            <a:xfrm>
              <a:off x="3747280" y="3105740"/>
              <a:ext cx="43156" cy="42893"/>
            </a:xfrm>
            <a:custGeom>
              <a:avLst/>
              <a:gdLst/>
              <a:ahLst/>
              <a:cxnLst/>
              <a:rect l="l" t="t" r="r" b="b"/>
              <a:pathLst>
                <a:path w="1647" h="1637" extrusionOk="0">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45"/>
            <p:cNvSpPr/>
            <p:nvPr/>
          </p:nvSpPr>
          <p:spPr>
            <a:xfrm>
              <a:off x="3747280" y="3171770"/>
              <a:ext cx="43156" cy="42920"/>
            </a:xfrm>
            <a:custGeom>
              <a:avLst/>
              <a:gdLst/>
              <a:ahLst/>
              <a:cxnLst/>
              <a:rect l="l" t="t" r="r" b="b"/>
              <a:pathLst>
                <a:path w="1647" h="1638" extrusionOk="0">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45"/>
            <p:cNvSpPr/>
            <p:nvPr/>
          </p:nvSpPr>
          <p:spPr>
            <a:xfrm>
              <a:off x="3812419" y="3105740"/>
              <a:ext cx="43182" cy="42893"/>
            </a:xfrm>
            <a:custGeom>
              <a:avLst/>
              <a:gdLst/>
              <a:ahLst/>
              <a:cxnLst/>
              <a:rect l="l" t="t" r="r" b="b"/>
              <a:pathLst>
                <a:path w="1648" h="1637" extrusionOk="0">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45"/>
            <p:cNvSpPr/>
            <p:nvPr/>
          </p:nvSpPr>
          <p:spPr>
            <a:xfrm>
              <a:off x="3812419" y="3171770"/>
              <a:ext cx="43182" cy="42920"/>
            </a:xfrm>
            <a:custGeom>
              <a:avLst/>
              <a:gdLst/>
              <a:ahLst/>
              <a:cxnLst/>
              <a:rect l="l" t="t" r="r" b="b"/>
              <a:pathLst>
                <a:path w="1648" h="1638" extrusionOk="0">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45"/>
            <p:cNvSpPr/>
            <p:nvPr/>
          </p:nvSpPr>
          <p:spPr>
            <a:xfrm>
              <a:off x="3559722" y="3113234"/>
              <a:ext cx="40011" cy="35400"/>
            </a:xfrm>
            <a:custGeom>
              <a:avLst/>
              <a:gdLst/>
              <a:ahLst/>
              <a:cxnLst/>
              <a:rect l="l" t="t" r="r" b="b"/>
              <a:pathLst>
                <a:path w="1527" h="1351" extrusionOk="0">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45"/>
            <p:cNvSpPr/>
            <p:nvPr/>
          </p:nvSpPr>
          <p:spPr>
            <a:xfrm>
              <a:off x="3559775" y="3179395"/>
              <a:ext cx="39933" cy="35295"/>
            </a:xfrm>
            <a:custGeom>
              <a:avLst/>
              <a:gdLst/>
              <a:ahLst/>
              <a:cxnLst/>
              <a:rect l="l" t="t" r="r" b="b"/>
              <a:pathLst>
                <a:path w="1524" h="1347" extrusionOk="0">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45"/>
            <p:cNvSpPr/>
            <p:nvPr/>
          </p:nvSpPr>
          <p:spPr>
            <a:xfrm>
              <a:off x="3624757" y="3113234"/>
              <a:ext cx="40011" cy="35400"/>
            </a:xfrm>
            <a:custGeom>
              <a:avLst/>
              <a:gdLst/>
              <a:ahLst/>
              <a:cxnLst/>
              <a:rect l="l" t="t" r="r" b="b"/>
              <a:pathLst>
                <a:path w="1527" h="1351" extrusionOk="0">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w="1550" cap="flat" cmpd="sng">
              <a:solidFill>
                <a:srgbClr val="B4C3D0"/>
              </a:solidFill>
              <a:prstDash val="solid"/>
              <a:miter lim="48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45"/>
            <p:cNvSpPr/>
            <p:nvPr/>
          </p:nvSpPr>
          <p:spPr>
            <a:xfrm>
              <a:off x="3624757" y="3179264"/>
              <a:ext cx="40011" cy="35426"/>
            </a:xfrm>
            <a:custGeom>
              <a:avLst/>
              <a:gdLst/>
              <a:ahLst/>
              <a:cxnLst/>
              <a:rect l="l" t="t" r="r" b="b"/>
              <a:pathLst>
                <a:path w="1527" h="1352" extrusionOk="0">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45"/>
            <p:cNvSpPr/>
            <p:nvPr/>
          </p:nvSpPr>
          <p:spPr>
            <a:xfrm>
              <a:off x="3689949" y="3179395"/>
              <a:ext cx="39933" cy="35295"/>
            </a:xfrm>
            <a:custGeom>
              <a:avLst/>
              <a:gdLst/>
              <a:ahLst/>
              <a:cxnLst/>
              <a:rect l="l" t="t" r="r" b="b"/>
              <a:pathLst>
                <a:path w="1524" h="1347" extrusionOk="0">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45"/>
            <p:cNvSpPr/>
            <p:nvPr/>
          </p:nvSpPr>
          <p:spPr>
            <a:xfrm>
              <a:off x="3754931" y="3113234"/>
              <a:ext cx="40011" cy="35400"/>
            </a:xfrm>
            <a:custGeom>
              <a:avLst/>
              <a:gdLst/>
              <a:ahLst/>
              <a:cxnLst/>
              <a:rect l="l" t="t" r="r" b="b"/>
              <a:pathLst>
                <a:path w="1527" h="1351" extrusionOk="0">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45"/>
            <p:cNvSpPr/>
            <p:nvPr/>
          </p:nvSpPr>
          <p:spPr>
            <a:xfrm>
              <a:off x="3754931" y="3179264"/>
              <a:ext cx="40011" cy="35426"/>
            </a:xfrm>
            <a:custGeom>
              <a:avLst/>
              <a:gdLst/>
              <a:ahLst/>
              <a:cxnLst/>
              <a:rect l="l" t="t" r="r" b="b"/>
              <a:pathLst>
                <a:path w="1527" h="1352" extrusionOk="0">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45"/>
            <p:cNvSpPr/>
            <p:nvPr/>
          </p:nvSpPr>
          <p:spPr>
            <a:xfrm>
              <a:off x="3820097" y="3113234"/>
              <a:ext cx="39985" cy="35400"/>
            </a:xfrm>
            <a:custGeom>
              <a:avLst/>
              <a:gdLst/>
              <a:ahLst/>
              <a:cxnLst/>
              <a:rect l="l" t="t" r="r" b="b"/>
              <a:pathLst>
                <a:path w="1526" h="1351" extrusionOk="0">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45"/>
            <p:cNvSpPr/>
            <p:nvPr/>
          </p:nvSpPr>
          <p:spPr>
            <a:xfrm>
              <a:off x="3820123" y="3179395"/>
              <a:ext cx="39933" cy="35295"/>
            </a:xfrm>
            <a:custGeom>
              <a:avLst/>
              <a:gdLst/>
              <a:ahLst/>
              <a:cxnLst/>
              <a:rect l="l" t="t" r="r" b="b"/>
              <a:pathLst>
                <a:path w="1524" h="1347" extrusionOk="0">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45"/>
            <p:cNvSpPr/>
            <p:nvPr/>
          </p:nvSpPr>
          <p:spPr>
            <a:xfrm>
              <a:off x="3548298" y="2952900"/>
              <a:ext cx="98259" cy="63803"/>
            </a:xfrm>
            <a:custGeom>
              <a:avLst/>
              <a:gdLst/>
              <a:ahLst/>
              <a:cxnLst/>
              <a:rect l="l" t="t" r="r" b="b"/>
              <a:pathLst>
                <a:path w="3750" h="2435" extrusionOk="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45"/>
            <p:cNvSpPr/>
            <p:nvPr/>
          </p:nvSpPr>
          <p:spPr>
            <a:xfrm>
              <a:off x="3565906" y="2952900"/>
              <a:ext cx="80651" cy="63803"/>
            </a:xfrm>
            <a:custGeom>
              <a:avLst/>
              <a:gdLst/>
              <a:ahLst/>
              <a:cxnLst/>
              <a:rect l="l" t="t" r="r" b="b"/>
              <a:pathLst>
                <a:path w="3078" h="2435" extrusionOk="0">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45"/>
            <p:cNvSpPr/>
            <p:nvPr/>
          </p:nvSpPr>
          <p:spPr>
            <a:xfrm>
              <a:off x="3632565" y="2998309"/>
              <a:ext cx="84424" cy="63803"/>
            </a:xfrm>
            <a:custGeom>
              <a:avLst/>
              <a:gdLst/>
              <a:ahLst/>
              <a:cxnLst/>
              <a:rect l="l" t="t" r="r" b="b"/>
              <a:pathLst>
                <a:path w="3222" h="2435" extrusionOk="0">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45"/>
            <p:cNvSpPr/>
            <p:nvPr/>
          </p:nvSpPr>
          <p:spPr>
            <a:xfrm>
              <a:off x="3655702" y="2998309"/>
              <a:ext cx="61288" cy="61917"/>
            </a:xfrm>
            <a:custGeom>
              <a:avLst/>
              <a:gdLst/>
              <a:ahLst/>
              <a:cxnLst/>
              <a:rect l="l" t="t" r="r" b="b"/>
              <a:pathLst>
                <a:path w="2339" h="2363" extrusionOk="0">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45"/>
            <p:cNvSpPr/>
            <p:nvPr/>
          </p:nvSpPr>
          <p:spPr>
            <a:xfrm>
              <a:off x="3715706" y="2963696"/>
              <a:ext cx="121946" cy="138402"/>
            </a:xfrm>
            <a:custGeom>
              <a:avLst/>
              <a:gdLst/>
              <a:ahLst/>
              <a:cxnLst/>
              <a:rect l="l" t="t" r="r" b="b"/>
              <a:pathLst>
                <a:path w="4654" h="5282" extrusionOk="0">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45"/>
            <p:cNvSpPr/>
            <p:nvPr/>
          </p:nvSpPr>
          <p:spPr>
            <a:xfrm>
              <a:off x="3734572" y="3035281"/>
              <a:ext cx="45697" cy="43549"/>
            </a:xfrm>
            <a:custGeom>
              <a:avLst/>
              <a:gdLst/>
              <a:ahLst/>
              <a:cxnLst/>
              <a:rect l="l" t="t" r="r" b="b"/>
              <a:pathLst>
                <a:path w="1744" h="1662" extrusionOk="0">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45"/>
            <p:cNvSpPr/>
            <p:nvPr/>
          </p:nvSpPr>
          <p:spPr>
            <a:xfrm>
              <a:off x="3635710" y="3073799"/>
              <a:ext cx="114374" cy="79184"/>
            </a:xfrm>
            <a:custGeom>
              <a:avLst/>
              <a:gdLst/>
              <a:ahLst/>
              <a:cxnLst/>
              <a:rect l="l" t="t" r="r" b="b"/>
              <a:pathLst>
                <a:path w="4365" h="3022" extrusionOk="0">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45"/>
            <p:cNvSpPr/>
            <p:nvPr/>
          </p:nvSpPr>
          <p:spPr>
            <a:xfrm>
              <a:off x="3656855" y="3073799"/>
              <a:ext cx="89324" cy="56755"/>
            </a:xfrm>
            <a:custGeom>
              <a:avLst/>
              <a:gdLst/>
              <a:ahLst/>
              <a:cxnLst/>
              <a:rect l="l" t="t" r="r" b="b"/>
              <a:pathLst>
                <a:path w="3409" h="2166" extrusionOk="0">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45"/>
            <p:cNvSpPr/>
            <p:nvPr/>
          </p:nvSpPr>
          <p:spPr>
            <a:xfrm>
              <a:off x="3520995" y="2925728"/>
              <a:ext cx="365551" cy="316238"/>
            </a:xfrm>
            <a:custGeom>
              <a:avLst/>
              <a:gdLst/>
              <a:ahLst/>
              <a:cxnLst/>
              <a:rect l="l" t="t" r="r" b="b"/>
              <a:pathLst>
                <a:path w="13951" h="12069" extrusionOk="0">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45"/>
            <p:cNvSpPr/>
            <p:nvPr/>
          </p:nvSpPr>
          <p:spPr>
            <a:xfrm>
              <a:off x="3544892" y="3100316"/>
              <a:ext cx="60161" cy="53872"/>
            </a:xfrm>
            <a:custGeom>
              <a:avLst/>
              <a:gdLst/>
              <a:ahLst/>
              <a:cxnLst/>
              <a:rect l="l" t="t" r="r" b="b"/>
              <a:pathLst>
                <a:path w="2296" h="2056" extrusionOk="0">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45"/>
            <p:cNvSpPr/>
            <p:nvPr/>
          </p:nvSpPr>
          <p:spPr>
            <a:xfrm>
              <a:off x="3544892" y="3166346"/>
              <a:ext cx="60161" cy="53872"/>
            </a:xfrm>
            <a:custGeom>
              <a:avLst/>
              <a:gdLst/>
              <a:ahLst/>
              <a:cxnLst/>
              <a:rect l="l" t="t" r="r" b="b"/>
              <a:pathLst>
                <a:path w="2296" h="2056" extrusionOk="0">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45"/>
            <p:cNvSpPr/>
            <p:nvPr/>
          </p:nvSpPr>
          <p:spPr>
            <a:xfrm>
              <a:off x="3610057" y="3166346"/>
              <a:ext cx="60030" cy="53872"/>
            </a:xfrm>
            <a:custGeom>
              <a:avLst/>
              <a:gdLst/>
              <a:ahLst/>
              <a:cxnLst/>
              <a:rect l="l" t="t" r="r" b="b"/>
              <a:pathLst>
                <a:path w="2291" h="2056" extrusionOk="0">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45"/>
            <p:cNvSpPr/>
            <p:nvPr/>
          </p:nvSpPr>
          <p:spPr>
            <a:xfrm>
              <a:off x="3675092" y="3166346"/>
              <a:ext cx="60135" cy="53872"/>
            </a:xfrm>
            <a:custGeom>
              <a:avLst/>
              <a:gdLst/>
              <a:ahLst/>
              <a:cxnLst/>
              <a:rect l="l" t="t" r="r" b="b"/>
              <a:pathLst>
                <a:path w="2295" h="2056" extrusionOk="0">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45"/>
            <p:cNvSpPr/>
            <p:nvPr/>
          </p:nvSpPr>
          <p:spPr>
            <a:xfrm>
              <a:off x="3740100" y="3166346"/>
              <a:ext cx="60161" cy="53872"/>
            </a:xfrm>
            <a:custGeom>
              <a:avLst/>
              <a:gdLst/>
              <a:ahLst/>
              <a:cxnLst/>
              <a:rect l="l" t="t" r="r" b="b"/>
              <a:pathLst>
                <a:path w="2296" h="2056" extrusionOk="0">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45"/>
            <p:cNvSpPr/>
            <p:nvPr/>
          </p:nvSpPr>
          <p:spPr>
            <a:xfrm>
              <a:off x="3805397" y="3100316"/>
              <a:ext cx="60004" cy="53872"/>
            </a:xfrm>
            <a:custGeom>
              <a:avLst/>
              <a:gdLst/>
              <a:ahLst/>
              <a:cxnLst/>
              <a:rect l="l" t="t" r="r" b="b"/>
              <a:pathLst>
                <a:path w="2290" h="2056" extrusionOk="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45"/>
            <p:cNvSpPr/>
            <p:nvPr/>
          </p:nvSpPr>
          <p:spPr>
            <a:xfrm>
              <a:off x="3805397" y="3166346"/>
              <a:ext cx="60004" cy="53872"/>
            </a:xfrm>
            <a:custGeom>
              <a:avLst/>
              <a:gdLst/>
              <a:ahLst/>
              <a:cxnLst/>
              <a:rect l="l" t="t" r="r" b="b"/>
              <a:pathLst>
                <a:path w="2290" h="2056" extrusionOk="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45"/>
            <p:cNvSpPr/>
            <p:nvPr/>
          </p:nvSpPr>
          <p:spPr>
            <a:xfrm>
              <a:off x="3542900" y="2947503"/>
              <a:ext cx="108950" cy="74599"/>
            </a:xfrm>
            <a:custGeom>
              <a:avLst/>
              <a:gdLst/>
              <a:ahLst/>
              <a:cxnLst/>
              <a:rect l="l" t="t" r="r" b="b"/>
              <a:pathLst>
                <a:path w="4158" h="2847" extrusionOk="0">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45"/>
            <p:cNvSpPr/>
            <p:nvPr/>
          </p:nvSpPr>
          <p:spPr>
            <a:xfrm>
              <a:off x="3627037" y="2992781"/>
              <a:ext cx="95325" cy="74730"/>
            </a:xfrm>
            <a:custGeom>
              <a:avLst/>
              <a:gdLst/>
              <a:ahLst/>
              <a:cxnLst/>
              <a:rect l="l" t="t" r="r" b="b"/>
              <a:pathLst>
                <a:path w="3638" h="2852" extrusionOk="0">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1" name="Google Shape;15151;p45"/>
          <p:cNvGrpSpPr/>
          <p:nvPr/>
        </p:nvGrpSpPr>
        <p:grpSpPr>
          <a:xfrm>
            <a:off x="997820" y="3714281"/>
            <a:ext cx="339860" cy="435654"/>
            <a:chOff x="894378" y="2422038"/>
            <a:chExt cx="284926" cy="365237"/>
          </a:xfrm>
        </p:grpSpPr>
        <p:sp>
          <p:nvSpPr>
            <p:cNvPr id="15152" name="Google Shape;15152;p45"/>
            <p:cNvSpPr/>
            <p:nvPr/>
          </p:nvSpPr>
          <p:spPr>
            <a:xfrm>
              <a:off x="1017739" y="2427278"/>
              <a:ext cx="38282" cy="90844"/>
            </a:xfrm>
            <a:custGeom>
              <a:avLst/>
              <a:gdLst/>
              <a:ahLst/>
              <a:cxnLst/>
              <a:rect l="l" t="t" r="r" b="b"/>
              <a:pathLst>
                <a:path w="1461" h="3467" extrusionOk="0">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45"/>
            <p:cNvSpPr/>
            <p:nvPr/>
          </p:nvSpPr>
          <p:spPr>
            <a:xfrm>
              <a:off x="1038885" y="2430423"/>
              <a:ext cx="17136" cy="84424"/>
            </a:xfrm>
            <a:custGeom>
              <a:avLst/>
              <a:gdLst/>
              <a:ahLst/>
              <a:cxnLst/>
              <a:rect l="l" t="t" r="r" b="b"/>
              <a:pathLst>
                <a:path w="654" h="3222" extrusionOk="0">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45"/>
            <p:cNvSpPr/>
            <p:nvPr/>
          </p:nvSpPr>
          <p:spPr>
            <a:xfrm>
              <a:off x="909968" y="2483116"/>
              <a:ext cx="133711" cy="278375"/>
            </a:xfrm>
            <a:custGeom>
              <a:avLst/>
              <a:gdLst/>
              <a:ahLst/>
              <a:cxnLst/>
              <a:rect l="l" t="t" r="r" b="b"/>
              <a:pathLst>
                <a:path w="5103" h="10624" extrusionOk="0">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45"/>
            <p:cNvSpPr/>
            <p:nvPr/>
          </p:nvSpPr>
          <p:spPr>
            <a:xfrm>
              <a:off x="924668" y="2686500"/>
              <a:ext cx="38151" cy="38020"/>
            </a:xfrm>
            <a:custGeom>
              <a:avLst/>
              <a:gdLst/>
              <a:ahLst/>
              <a:cxnLst/>
              <a:rect l="l" t="t" r="r" b="b"/>
              <a:pathLst>
                <a:path w="1456" h="1451" extrusionOk="0">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45"/>
            <p:cNvSpPr/>
            <p:nvPr/>
          </p:nvSpPr>
          <p:spPr>
            <a:xfrm>
              <a:off x="1029819" y="2483116"/>
              <a:ext cx="133738" cy="278375"/>
            </a:xfrm>
            <a:custGeom>
              <a:avLst/>
              <a:gdLst/>
              <a:ahLst/>
              <a:cxnLst/>
              <a:rect l="l" t="t" r="r" b="b"/>
              <a:pathLst>
                <a:path w="5104" h="10624" extrusionOk="0">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45"/>
            <p:cNvSpPr/>
            <p:nvPr/>
          </p:nvSpPr>
          <p:spPr>
            <a:xfrm>
              <a:off x="1110837" y="2686631"/>
              <a:ext cx="37994" cy="38020"/>
            </a:xfrm>
            <a:custGeom>
              <a:avLst/>
              <a:gdLst/>
              <a:ahLst/>
              <a:cxnLst/>
              <a:rect l="l" t="t" r="r" b="b"/>
              <a:pathLst>
                <a:path w="1450" h="1451" extrusionOk="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45"/>
            <p:cNvSpPr/>
            <p:nvPr/>
          </p:nvSpPr>
          <p:spPr>
            <a:xfrm>
              <a:off x="994236" y="2473264"/>
              <a:ext cx="85918" cy="75437"/>
            </a:xfrm>
            <a:custGeom>
              <a:avLst/>
              <a:gdLst/>
              <a:ahLst/>
              <a:cxnLst/>
              <a:rect l="l" t="t" r="r" b="b"/>
              <a:pathLst>
                <a:path w="3279" h="2879" extrusionOk="0">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45"/>
            <p:cNvSpPr/>
            <p:nvPr/>
          </p:nvSpPr>
          <p:spPr>
            <a:xfrm>
              <a:off x="1016377" y="2473054"/>
              <a:ext cx="61261" cy="71349"/>
            </a:xfrm>
            <a:custGeom>
              <a:avLst/>
              <a:gdLst/>
              <a:ahLst/>
              <a:cxnLst/>
              <a:rect l="l" t="t" r="r" b="b"/>
              <a:pathLst>
                <a:path w="2338" h="2723" extrusionOk="0">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45"/>
            <p:cNvSpPr/>
            <p:nvPr/>
          </p:nvSpPr>
          <p:spPr>
            <a:xfrm>
              <a:off x="1024919" y="2499099"/>
              <a:ext cx="23792" cy="23687"/>
            </a:xfrm>
            <a:custGeom>
              <a:avLst/>
              <a:gdLst/>
              <a:ahLst/>
              <a:cxnLst/>
              <a:rect l="l" t="t" r="r" b="b"/>
              <a:pathLst>
                <a:path w="908" h="904" extrusionOk="0">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45"/>
            <p:cNvSpPr/>
            <p:nvPr/>
          </p:nvSpPr>
          <p:spPr>
            <a:xfrm>
              <a:off x="894378" y="2422038"/>
              <a:ext cx="284926" cy="365237"/>
            </a:xfrm>
            <a:custGeom>
              <a:avLst/>
              <a:gdLst/>
              <a:ahLst/>
              <a:cxnLst/>
              <a:rect l="l" t="t" r="r" b="b"/>
              <a:pathLst>
                <a:path w="10874" h="13939" extrusionOk="0">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45"/>
            <p:cNvSpPr/>
            <p:nvPr/>
          </p:nvSpPr>
          <p:spPr>
            <a:xfrm>
              <a:off x="1014490" y="2493885"/>
              <a:ext cx="39644" cy="34430"/>
            </a:xfrm>
            <a:custGeom>
              <a:avLst/>
              <a:gdLst/>
              <a:ahLst/>
              <a:cxnLst/>
              <a:rect l="l" t="t" r="r" b="b"/>
              <a:pathLst>
                <a:path w="1513" h="1314" extrusionOk="0">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45"/>
            <p:cNvSpPr/>
            <p:nvPr/>
          </p:nvSpPr>
          <p:spPr>
            <a:xfrm>
              <a:off x="936485" y="2697950"/>
              <a:ext cx="16403" cy="16377"/>
            </a:xfrm>
            <a:custGeom>
              <a:avLst/>
              <a:gdLst/>
              <a:ahLst/>
              <a:cxnLst/>
              <a:rect l="l" t="t" r="r" b="b"/>
              <a:pathLst>
                <a:path w="626" h="625" extrusionOk="0">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45"/>
            <p:cNvSpPr/>
            <p:nvPr/>
          </p:nvSpPr>
          <p:spPr>
            <a:xfrm>
              <a:off x="1121134" y="2697819"/>
              <a:ext cx="16377" cy="16377"/>
            </a:xfrm>
            <a:custGeom>
              <a:avLst/>
              <a:gdLst/>
              <a:ahLst/>
              <a:cxnLst/>
              <a:rect l="l" t="t" r="r" b="b"/>
              <a:pathLst>
                <a:path w="625" h="625" extrusionOk="0">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5" name="Google Shape;15165;p45"/>
          <p:cNvGrpSpPr/>
          <p:nvPr/>
        </p:nvGrpSpPr>
        <p:grpSpPr>
          <a:xfrm>
            <a:off x="3601869" y="4318552"/>
            <a:ext cx="449500" cy="370208"/>
            <a:chOff x="3077518" y="2928637"/>
            <a:chExt cx="376844" cy="310369"/>
          </a:xfrm>
        </p:grpSpPr>
        <p:sp>
          <p:nvSpPr>
            <p:cNvPr id="15166" name="Google Shape;15166;p45"/>
            <p:cNvSpPr/>
            <p:nvPr/>
          </p:nvSpPr>
          <p:spPr>
            <a:xfrm>
              <a:off x="3077518" y="3029254"/>
              <a:ext cx="75489" cy="10979"/>
            </a:xfrm>
            <a:custGeom>
              <a:avLst/>
              <a:gdLst/>
              <a:ahLst/>
              <a:cxnLst/>
              <a:rect l="l" t="t" r="r" b="b"/>
              <a:pathLst>
                <a:path w="2881" h="419" extrusionOk="0">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45"/>
            <p:cNvSpPr/>
            <p:nvPr/>
          </p:nvSpPr>
          <p:spPr>
            <a:xfrm>
              <a:off x="3291461" y="3042199"/>
              <a:ext cx="65166" cy="52353"/>
            </a:xfrm>
            <a:custGeom>
              <a:avLst/>
              <a:gdLst/>
              <a:ahLst/>
              <a:cxnLst/>
              <a:rect l="l" t="t" r="r" b="b"/>
              <a:pathLst>
                <a:path w="2487" h="1998" extrusionOk="0">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45"/>
            <p:cNvSpPr/>
            <p:nvPr/>
          </p:nvSpPr>
          <p:spPr>
            <a:xfrm>
              <a:off x="3310196" y="3042199"/>
              <a:ext cx="46431" cy="33487"/>
            </a:xfrm>
            <a:custGeom>
              <a:avLst/>
              <a:gdLst/>
              <a:ahLst/>
              <a:cxnLst/>
              <a:rect l="l" t="t" r="r" b="b"/>
              <a:pathLst>
                <a:path w="1772" h="1278" extrusionOk="0">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45"/>
            <p:cNvSpPr/>
            <p:nvPr/>
          </p:nvSpPr>
          <p:spPr>
            <a:xfrm>
              <a:off x="3167576" y="2934139"/>
              <a:ext cx="94984" cy="99465"/>
            </a:xfrm>
            <a:custGeom>
              <a:avLst/>
              <a:gdLst/>
              <a:ahLst/>
              <a:cxnLst/>
              <a:rect l="l" t="t" r="r" b="b"/>
              <a:pathLst>
                <a:path w="3625" h="3796" extrusionOk="0">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45"/>
            <p:cNvSpPr/>
            <p:nvPr/>
          </p:nvSpPr>
          <p:spPr>
            <a:xfrm>
              <a:off x="3189691" y="2939694"/>
              <a:ext cx="73000" cy="88957"/>
            </a:xfrm>
            <a:custGeom>
              <a:avLst/>
              <a:gdLst/>
              <a:ahLst/>
              <a:cxnLst/>
              <a:rect l="l" t="t" r="r" b="b"/>
              <a:pathLst>
                <a:path w="2786" h="3395" extrusionOk="0">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45"/>
            <p:cNvSpPr/>
            <p:nvPr/>
          </p:nvSpPr>
          <p:spPr>
            <a:xfrm>
              <a:off x="3116612" y="3012406"/>
              <a:ext cx="322789" cy="44911"/>
            </a:xfrm>
            <a:custGeom>
              <a:avLst/>
              <a:gdLst/>
              <a:ahLst/>
              <a:cxnLst/>
              <a:rect l="l" t="t" r="r" b="b"/>
              <a:pathLst>
                <a:path w="12319" h="1714" extrusionOk="0">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45"/>
            <p:cNvSpPr/>
            <p:nvPr/>
          </p:nvSpPr>
          <p:spPr>
            <a:xfrm>
              <a:off x="3116612" y="3022075"/>
              <a:ext cx="322789" cy="35242"/>
            </a:xfrm>
            <a:custGeom>
              <a:avLst/>
              <a:gdLst/>
              <a:ahLst/>
              <a:cxnLst/>
              <a:rect l="l" t="t" r="r" b="b"/>
              <a:pathLst>
                <a:path w="12319" h="1345" extrusionOk="0">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45"/>
            <p:cNvSpPr/>
            <p:nvPr/>
          </p:nvSpPr>
          <p:spPr>
            <a:xfrm>
              <a:off x="3116612" y="3012275"/>
              <a:ext cx="45828" cy="45042"/>
            </a:xfrm>
            <a:custGeom>
              <a:avLst/>
              <a:gdLst/>
              <a:ahLst/>
              <a:cxnLst/>
              <a:rect l="l" t="t" r="r" b="b"/>
              <a:pathLst>
                <a:path w="1749" h="1719" extrusionOk="0">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45"/>
            <p:cNvSpPr/>
            <p:nvPr/>
          </p:nvSpPr>
          <p:spPr>
            <a:xfrm>
              <a:off x="3116743" y="3022835"/>
              <a:ext cx="45697" cy="34482"/>
            </a:xfrm>
            <a:custGeom>
              <a:avLst/>
              <a:gdLst/>
              <a:ahLst/>
              <a:cxnLst/>
              <a:rect l="l" t="t" r="r" b="b"/>
              <a:pathLst>
                <a:path w="1744" h="1316" extrusionOk="0">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45"/>
            <p:cNvSpPr/>
            <p:nvPr/>
          </p:nvSpPr>
          <p:spPr>
            <a:xfrm>
              <a:off x="3398000" y="3012275"/>
              <a:ext cx="41400" cy="45042"/>
            </a:xfrm>
            <a:custGeom>
              <a:avLst/>
              <a:gdLst/>
              <a:ahLst/>
              <a:cxnLst/>
              <a:rect l="l" t="t" r="r" b="b"/>
              <a:pathLst>
                <a:path w="1580" h="1719" extrusionOk="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45"/>
            <p:cNvSpPr/>
            <p:nvPr/>
          </p:nvSpPr>
          <p:spPr>
            <a:xfrm>
              <a:off x="3398000" y="3022075"/>
              <a:ext cx="41400" cy="35242"/>
            </a:xfrm>
            <a:custGeom>
              <a:avLst/>
              <a:gdLst/>
              <a:ahLst/>
              <a:cxnLst/>
              <a:rect l="l" t="t" r="r" b="b"/>
              <a:pathLst>
                <a:path w="1580" h="1345" extrusionOk="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45"/>
            <p:cNvSpPr/>
            <p:nvPr/>
          </p:nvSpPr>
          <p:spPr>
            <a:xfrm>
              <a:off x="3077518" y="2928637"/>
              <a:ext cx="226783" cy="134104"/>
            </a:xfrm>
            <a:custGeom>
              <a:avLst/>
              <a:gdLst/>
              <a:ahLst/>
              <a:cxnLst/>
              <a:rect l="l" t="t" r="r" b="b"/>
              <a:pathLst>
                <a:path w="8655" h="5118" extrusionOk="0">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45"/>
            <p:cNvSpPr/>
            <p:nvPr/>
          </p:nvSpPr>
          <p:spPr>
            <a:xfrm>
              <a:off x="3258996" y="3006878"/>
              <a:ext cx="195366" cy="232128"/>
            </a:xfrm>
            <a:custGeom>
              <a:avLst/>
              <a:gdLst/>
              <a:ahLst/>
              <a:cxnLst/>
              <a:rect l="l" t="t" r="r" b="b"/>
              <a:pathLst>
                <a:path w="7456" h="8859" extrusionOk="0">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9" name="Google Shape;15179;p45"/>
          <p:cNvGrpSpPr/>
          <p:nvPr/>
        </p:nvGrpSpPr>
        <p:grpSpPr>
          <a:xfrm>
            <a:off x="3077202" y="4285704"/>
            <a:ext cx="435717" cy="435998"/>
            <a:chOff x="2637656" y="2901098"/>
            <a:chExt cx="365289" cy="365525"/>
          </a:xfrm>
        </p:grpSpPr>
        <p:sp>
          <p:nvSpPr>
            <p:cNvPr id="15180" name="Google Shape;15180;p45"/>
            <p:cNvSpPr/>
            <p:nvPr/>
          </p:nvSpPr>
          <p:spPr>
            <a:xfrm>
              <a:off x="2696769" y="2959058"/>
              <a:ext cx="300778" cy="302167"/>
            </a:xfrm>
            <a:custGeom>
              <a:avLst/>
              <a:gdLst/>
              <a:ahLst/>
              <a:cxnLst/>
              <a:rect l="l" t="t" r="r" b="b"/>
              <a:pathLst>
                <a:path w="11479" h="11532" extrusionOk="0">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45"/>
            <p:cNvSpPr/>
            <p:nvPr/>
          </p:nvSpPr>
          <p:spPr>
            <a:xfrm>
              <a:off x="2696769" y="3126230"/>
              <a:ext cx="58510" cy="55366"/>
            </a:xfrm>
            <a:custGeom>
              <a:avLst/>
              <a:gdLst/>
              <a:ahLst/>
              <a:cxnLst/>
              <a:rect l="l" t="t" r="r" b="b"/>
              <a:pathLst>
                <a:path w="2233" h="2113" extrusionOk="0">
                  <a:moveTo>
                    <a:pt x="1" y="0"/>
                  </a:moveTo>
                  <a:lnTo>
                    <a:pt x="1" y="2113"/>
                  </a:lnTo>
                  <a:lnTo>
                    <a:pt x="2233" y="2113"/>
                  </a:lnTo>
                  <a:lnTo>
                    <a:pt x="223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45"/>
            <p:cNvSpPr/>
            <p:nvPr/>
          </p:nvSpPr>
          <p:spPr>
            <a:xfrm>
              <a:off x="2859775" y="2959058"/>
              <a:ext cx="25574" cy="58536"/>
            </a:xfrm>
            <a:custGeom>
              <a:avLst/>
              <a:gdLst/>
              <a:ahLst/>
              <a:cxnLst/>
              <a:rect l="l" t="t" r="r" b="b"/>
              <a:pathLst>
                <a:path w="976" h="2234" extrusionOk="0">
                  <a:moveTo>
                    <a:pt x="1" y="1"/>
                  </a:moveTo>
                  <a:lnTo>
                    <a:pt x="1" y="2233"/>
                  </a:lnTo>
                  <a:lnTo>
                    <a:pt x="975" y="2233"/>
                  </a:lnTo>
                  <a:lnTo>
                    <a:pt x="97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45"/>
            <p:cNvSpPr/>
            <p:nvPr/>
          </p:nvSpPr>
          <p:spPr>
            <a:xfrm>
              <a:off x="2642949" y="2906627"/>
              <a:ext cx="300883" cy="302010"/>
            </a:xfrm>
            <a:custGeom>
              <a:avLst/>
              <a:gdLst/>
              <a:ahLst/>
              <a:cxnLst/>
              <a:rect l="l" t="t" r="r" b="b"/>
              <a:pathLst>
                <a:path w="11483" h="11526" extrusionOk="0">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45"/>
            <p:cNvSpPr/>
            <p:nvPr/>
          </p:nvSpPr>
          <p:spPr>
            <a:xfrm>
              <a:off x="2749855" y="2901098"/>
              <a:ext cx="253090" cy="313067"/>
            </a:xfrm>
            <a:custGeom>
              <a:avLst/>
              <a:gdLst/>
              <a:ahLst/>
              <a:cxnLst/>
              <a:rect l="l" t="t" r="r" b="b"/>
              <a:pathLst>
                <a:path w="9659" h="11948" extrusionOk="0">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45"/>
            <p:cNvSpPr/>
            <p:nvPr/>
          </p:nvSpPr>
          <p:spPr>
            <a:xfrm>
              <a:off x="2637656" y="2953529"/>
              <a:ext cx="253221" cy="313094"/>
            </a:xfrm>
            <a:custGeom>
              <a:avLst/>
              <a:gdLst/>
              <a:ahLst/>
              <a:cxnLst/>
              <a:rect l="l" t="t" r="r" b="b"/>
              <a:pathLst>
                <a:path w="9664" h="11949" extrusionOk="0">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6" name="Google Shape;15186;p45"/>
          <p:cNvGrpSpPr/>
          <p:nvPr/>
        </p:nvGrpSpPr>
        <p:grpSpPr>
          <a:xfrm>
            <a:off x="2550161" y="4339712"/>
            <a:ext cx="435842" cy="327983"/>
            <a:chOff x="2195804" y="2946376"/>
            <a:chExt cx="365394" cy="274969"/>
          </a:xfrm>
        </p:grpSpPr>
        <p:sp>
          <p:nvSpPr>
            <p:cNvPr id="15187" name="Google Shape;15187;p45"/>
            <p:cNvSpPr/>
            <p:nvPr/>
          </p:nvSpPr>
          <p:spPr>
            <a:xfrm>
              <a:off x="2201332" y="2951774"/>
              <a:ext cx="354467" cy="264174"/>
            </a:xfrm>
            <a:custGeom>
              <a:avLst/>
              <a:gdLst/>
              <a:ahLst/>
              <a:cxnLst/>
              <a:rect l="l" t="t" r="r" b="b"/>
              <a:pathLst>
                <a:path w="13528" h="10082" extrusionOk="0">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45"/>
            <p:cNvSpPr/>
            <p:nvPr/>
          </p:nvSpPr>
          <p:spPr>
            <a:xfrm>
              <a:off x="2221456" y="2951774"/>
              <a:ext cx="334344" cy="264174"/>
            </a:xfrm>
            <a:custGeom>
              <a:avLst/>
              <a:gdLst/>
              <a:ahLst/>
              <a:cxnLst/>
              <a:rect l="l" t="t" r="r" b="b"/>
              <a:pathLst>
                <a:path w="12760" h="10082" extrusionOk="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45"/>
            <p:cNvSpPr/>
            <p:nvPr/>
          </p:nvSpPr>
          <p:spPr>
            <a:xfrm>
              <a:off x="2201201" y="2951774"/>
              <a:ext cx="354598" cy="45697"/>
            </a:xfrm>
            <a:custGeom>
              <a:avLst/>
              <a:gdLst/>
              <a:ahLst/>
              <a:cxnLst/>
              <a:rect l="l" t="t" r="r" b="b"/>
              <a:pathLst>
                <a:path w="13533" h="1744" extrusionOk="0">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45"/>
            <p:cNvSpPr/>
            <p:nvPr/>
          </p:nvSpPr>
          <p:spPr>
            <a:xfrm>
              <a:off x="2221456" y="2951774"/>
              <a:ext cx="334344" cy="45697"/>
            </a:xfrm>
            <a:custGeom>
              <a:avLst/>
              <a:gdLst/>
              <a:ahLst/>
              <a:cxnLst/>
              <a:rect l="l" t="t" r="r" b="b"/>
              <a:pathLst>
                <a:path w="12760" h="1744" extrusionOk="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45"/>
            <p:cNvSpPr/>
            <p:nvPr/>
          </p:nvSpPr>
          <p:spPr>
            <a:xfrm>
              <a:off x="2221456" y="2951774"/>
              <a:ext cx="334344" cy="45697"/>
            </a:xfrm>
            <a:custGeom>
              <a:avLst/>
              <a:gdLst/>
              <a:ahLst/>
              <a:cxnLst/>
              <a:rect l="l" t="t" r="r" b="b"/>
              <a:pathLst>
                <a:path w="12760" h="1744" extrusionOk="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45"/>
            <p:cNvSpPr/>
            <p:nvPr/>
          </p:nvSpPr>
          <p:spPr>
            <a:xfrm>
              <a:off x="2225491" y="3048251"/>
              <a:ext cx="188553" cy="138742"/>
            </a:xfrm>
            <a:custGeom>
              <a:avLst/>
              <a:gdLst/>
              <a:ahLst/>
              <a:cxnLst/>
              <a:rect l="l" t="t" r="r" b="b"/>
              <a:pathLst>
                <a:path w="7196" h="5295" extrusionOk="0">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45"/>
            <p:cNvSpPr/>
            <p:nvPr/>
          </p:nvSpPr>
          <p:spPr>
            <a:xfrm>
              <a:off x="2229264" y="3099137"/>
              <a:ext cx="108321" cy="87857"/>
            </a:xfrm>
            <a:custGeom>
              <a:avLst/>
              <a:gdLst/>
              <a:ahLst/>
              <a:cxnLst/>
              <a:rect l="l" t="t" r="r" b="b"/>
              <a:pathLst>
                <a:path w="4134" h="3353" extrusionOk="0">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45"/>
            <p:cNvSpPr/>
            <p:nvPr/>
          </p:nvSpPr>
          <p:spPr>
            <a:xfrm>
              <a:off x="2324720" y="3066226"/>
              <a:ext cx="65925" cy="60371"/>
            </a:xfrm>
            <a:custGeom>
              <a:avLst/>
              <a:gdLst/>
              <a:ahLst/>
              <a:cxnLst/>
              <a:rect l="l" t="t" r="r" b="b"/>
              <a:pathLst>
                <a:path w="2516" h="2304" extrusionOk="0">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45"/>
            <p:cNvSpPr/>
            <p:nvPr/>
          </p:nvSpPr>
          <p:spPr>
            <a:xfrm>
              <a:off x="2255545" y="3099137"/>
              <a:ext cx="54108" cy="46274"/>
            </a:xfrm>
            <a:custGeom>
              <a:avLst/>
              <a:gdLst/>
              <a:ahLst/>
              <a:cxnLst/>
              <a:rect l="l" t="t" r="r" b="b"/>
              <a:pathLst>
                <a:path w="2065" h="1766" extrusionOk="0">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45"/>
            <p:cNvSpPr/>
            <p:nvPr/>
          </p:nvSpPr>
          <p:spPr>
            <a:xfrm>
              <a:off x="2195804" y="2946376"/>
              <a:ext cx="365394" cy="274969"/>
            </a:xfrm>
            <a:custGeom>
              <a:avLst/>
              <a:gdLst/>
              <a:ahLst/>
              <a:cxnLst/>
              <a:rect l="l" t="t" r="r" b="b"/>
              <a:pathLst>
                <a:path w="13945" h="10494" extrusionOk="0">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45"/>
            <p:cNvSpPr/>
            <p:nvPr/>
          </p:nvSpPr>
          <p:spPr>
            <a:xfrm>
              <a:off x="2218678" y="3015158"/>
              <a:ext cx="43418" cy="10848"/>
            </a:xfrm>
            <a:custGeom>
              <a:avLst/>
              <a:gdLst/>
              <a:ahLst/>
              <a:cxnLst/>
              <a:rect l="l" t="t" r="r" b="b"/>
              <a:pathLst>
                <a:path w="1657" h="414" extrusionOk="0">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45"/>
            <p:cNvSpPr/>
            <p:nvPr/>
          </p:nvSpPr>
          <p:spPr>
            <a:xfrm>
              <a:off x="2272891" y="3015158"/>
              <a:ext cx="43418" cy="10848"/>
            </a:xfrm>
            <a:custGeom>
              <a:avLst/>
              <a:gdLst/>
              <a:ahLst/>
              <a:cxnLst/>
              <a:rect l="l" t="t" r="r" b="b"/>
              <a:pathLst>
                <a:path w="1657" h="414" extrusionOk="0">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45"/>
            <p:cNvSpPr/>
            <p:nvPr/>
          </p:nvSpPr>
          <p:spPr>
            <a:xfrm>
              <a:off x="2327235" y="3015158"/>
              <a:ext cx="43287" cy="10848"/>
            </a:xfrm>
            <a:custGeom>
              <a:avLst/>
              <a:gdLst/>
              <a:ahLst/>
              <a:cxnLst/>
              <a:rect l="l" t="t" r="r" b="b"/>
              <a:pathLst>
                <a:path w="1652" h="414" extrusionOk="0">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45"/>
            <p:cNvSpPr/>
            <p:nvPr/>
          </p:nvSpPr>
          <p:spPr>
            <a:xfrm>
              <a:off x="2381448" y="3015158"/>
              <a:ext cx="43418" cy="10848"/>
            </a:xfrm>
            <a:custGeom>
              <a:avLst/>
              <a:gdLst/>
              <a:ahLst/>
              <a:cxnLst/>
              <a:rect l="l" t="t" r="r" b="b"/>
              <a:pathLst>
                <a:path w="1657" h="414" extrusionOk="0">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45"/>
            <p:cNvSpPr/>
            <p:nvPr/>
          </p:nvSpPr>
          <p:spPr>
            <a:xfrm>
              <a:off x="2435792" y="3015158"/>
              <a:ext cx="43418" cy="10848"/>
            </a:xfrm>
            <a:custGeom>
              <a:avLst/>
              <a:gdLst/>
              <a:ahLst/>
              <a:cxnLst/>
              <a:rect l="l" t="t" r="r" b="b"/>
              <a:pathLst>
                <a:path w="1657" h="414" extrusionOk="0">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45"/>
            <p:cNvSpPr/>
            <p:nvPr/>
          </p:nvSpPr>
          <p:spPr>
            <a:xfrm>
              <a:off x="2490005" y="3015158"/>
              <a:ext cx="43418" cy="10848"/>
            </a:xfrm>
            <a:custGeom>
              <a:avLst/>
              <a:gdLst/>
              <a:ahLst/>
              <a:cxnLst/>
              <a:rect l="l" t="t" r="r" b="b"/>
              <a:pathLst>
                <a:path w="1657" h="414" extrusionOk="0">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45"/>
            <p:cNvSpPr/>
            <p:nvPr/>
          </p:nvSpPr>
          <p:spPr>
            <a:xfrm>
              <a:off x="2225229" y="2970640"/>
              <a:ext cx="268445" cy="10848"/>
            </a:xfrm>
            <a:custGeom>
              <a:avLst/>
              <a:gdLst/>
              <a:ahLst/>
              <a:cxnLst/>
              <a:rect l="l" t="t" r="r" b="b"/>
              <a:pathLst>
                <a:path w="10245" h="414" extrusionOk="0">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45"/>
            <p:cNvSpPr/>
            <p:nvPr/>
          </p:nvSpPr>
          <p:spPr>
            <a:xfrm>
              <a:off x="2511806" y="2962884"/>
              <a:ext cx="32046" cy="25888"/>
            </a:xfrm>
            <a:custGeom>
              <a:avLst/>
              <a:gdLst/>
              <a:ahLst/>
              <a:cxnLst/>
              <a:rect l="l" t="t" r="r" b="b"/>
              <a:pathLst>
                <a:path w="1223" h="988" extrusionOk="0">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45"/>
            <p:cNvSpPr/>
            <p:nvPr/>
          </p:nvSpPr>
          <p:spPr>
            <a:xfrm>
              <a:off x="2220067" y="3042958"/>
              <a:ext cx="105439" cy="85813"/>
            </a:xfrm>
            <a:custGeom>
              <a:avLst/>
              <a:gdLst/>
              <a:ahLst/>
              <a:cxnLst/>
              <a:rect l="l" t="t" r="r" b="b"/>
              <a:pathLst>
                <a:path w="4024" h="3275" extrusionOk="0">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45"/>
            <p:cNvSpPr/>
            <p:nvPr/>
          </p:nvSpPr>
          <p:spPr>
            <a:xfrm>
              <a:off x="2220067" y="3093686"/>
              <a:ext cx="138506" cy="98862"/>
            </a:xfrm>
            <a:custGeom>
              <a:avLst/>
              <a:gdLst/>
              <a:ahLst/>
              <a:cxnLst/>
              <a:rect l="l" t="t" r="r" b="b"/>
              <a:pathLst>
                <a:path w="5286" h="3773" extrusionOk="0">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45"/>
            <p:cNvSpPr/>
            <p:nvPr/>
          </p:nvSpPr>
          <p:spPr>
            <a:xfrm>
              <a:off x="2332764" y="3042827"/>
              <a:ext cx="86809" cy="149459"/>
            </a:xfrm>
            <a:custGeom>
              <a:avLst/>
              <a:gdLst/>
              <a:ahLst/>
              <a:cxnLst/>
              <a:rect l="l" t="t" r="r" b="b"/>
              <a:pathLst>
                <a:path w="3313" h="5704" extrusionOk="0">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45"/>
            <p:cNvSpPr/>
            <p:nvPr/>
          </p:nvSpPr>
          <p:spPr>
            <a:xfrm>
              <a:off x="2443705" y="3042827"/>
              <a:ext cx="89822" cy="10848"/>
            </a:xfrm>
            <a:custGeom>
              <a:avLst/>
              <a:gdLst/>
              <a:ahLst/>
              <a:cxnLst/>
              <a:rect l="l" t="t" r="r" b="b"/>
              <a:pathLst>
                <a:path w="3428" h="414" extrusionOk="0">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45"/>
            <p:cNvSpPr/>
            <p:nvPr/>
          </p:nvSpPr>
          <p:spPr>
            <a:xfrm>
              <a:off x="2432884" y="3065990"/>
              <a:ext cx="100644" cy="10953"/>
            </a:xfrm>
            <a:custGeom>
              <a:avLst/>
              <a:gdLst/>
              <a:ahLst/>
              <a:cxnLst/>
              <a:rect l="l" t="t" r="r" b="b"/>
              <a:pathLst>
                <a:path w="3841" h="418" extrusionOk="0">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45"/>
            <p:cNvSpPr/>
            <p:nvPr/>
          </p:nvSpPr>
          <p:spPr>
            <a:xfrm>
              <a:off x="2432884" y="3089127"/>
              <a:ext cx="100644" cy="10979"/>
            </a:xfrm>
            <a:custGeom>
              <a:avLst/>
              <a:gdLst/>
              <a:ahLst/>
              <a:cxnLst/>
              <a:rect l="l" t="t" r="r" b="b"/>
              <a:pathLst>
                <a:path w="3841" h="419" extrusionOk="0">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45"/>
            <p:cNvSpPr/>
            <p:nvPr/>
          </p:nvSpPr>
          <p:spPr>
            <a:xfrm>
              <a:off x="2432884" y="3112264"/>
              <a:ext cx="100644" cy="10979"/>
            </a:xfrm>
            <a:custGeom>
              <a:avLst/>
              <a:gdLst/>
              <a:ahLst/>
              <a:cxnLst/>
              <a:rect l="l" t="t" r="r" b="b"/>
              <a:pathLst>
                <a:path w="3841" h="419" extrusionOk="0">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45"/>
            <p:cNvSpPr/>
            <p:nvPr/>
          </p:nvSpPr>
          <p:spPr>
            <a:xfrm>
              <a:off x="2432884" y="3135401"/>
              <a:ext cx="100644" cy="10979"/>
            </a:xfrm>
            <a:custGeom>
              <a:avLst/>
              <a:gdLst/>
              <a:ahLst/>
              <a:cxnLst/>
              <a:rect l="l" t="t" r="r" b="b"/>
              <a:pathLst>
                <a:path w="3841" h="419" extrusionOk="0">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45"/>
            <p:cNvSpPr/>
            <p:nvPr/>
          </p:nvSpPr>
          <p:spPr>
            <a:xfrm>
              <a:off x="2432884" y="3158669"/>
              <a:ext cx="100644" cy="10848"/>
            </a:xfrm>
            <a:custGeom>
              <a:avLst/>
              <a:gdLst/>
              <a:ahLst/>
              <a:cxnLst/>
              <a:rect l="l" t="t" r="r" b="b"/>
              <a:pathLst>
                <a:path w="3841" h="414" extrusionOk="0">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45"/>
            <p:cNvSpPr/>
            <p:nvPr/>
          </p:nvSpPr>
          <p:spPr>
            <a:xfrm>
              <a:off x="2432884" y="3181832"/>
              <a:ext cx="74494" cy="10848"/>
            </a:xfrm>
            <a:custGeom>
              <a:avLst/>
              <a:gdLst/>
              <a:ahLst/>
              <a:cxnLst/>
              <a:rect l="l" t="t" r="r" b="b"/>
              <a:pathLst>
                <a:path w="2843" h="414" extrusionOk="0">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45"/>
            <p:cNvSpPr/>
            <p:nvPr/>
          </p:nvSpPr>
          <p:spPr>
            <a:xfrm>
              <a:off x="2325847" y="3060776"/>
              <a:ext cx="71349" cy="71271"/>
            </a:xfrm>
            <a:custGeom>
              <a:avLst/>
              <a:gdLst/>
              <a:ahLst/>
              <a:cxnLst/>
              <a:rect l="l" t="t" r="r" b="b"/>
              <a:pathLst>
                <a:path w="2723" h="2720" extrusionOk="0">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6" name="Google Shape;15216;p45"/>
          <p:cNvGrpSpPr/>
          <p:nvPr/>
        </p:nvGrpSpPr>
        <p:grpSpPr>
          <a:xfrm>
            <a:off x="1496358" y="4285704"/>
            <a:ext cx="450094" cy="435998"/>
            <a:chOff x="1312334" y="2901098"/>
            <a:chExt cx="377342" cy="365525"/>
          </a:xfrm>
        </p:grpSpPr>
        <p:sp>
          <p:nvSpPr>
            <p:cNvPr id="15217" name="Google Shape;15217;p45"/>
            <p:cNvSpPr/>
            <p:nvPr/>
          </p:nvSpPr>
          <p:spPr>
            <a:xfrm>
              <a:off x="1317863" y="2906574"/>
              <a:ext cx="371813" cy="354651"/>
            </a:xfrm>
            <a:custGeom>
              <a:avLst/>
              <a:gdLst/>
              <a:ahLst/>
              <a:cxnLst/>
              <a:rect l="l" t="t" r="r" b="b"/>
              <a:pathLst>
                <a:path w="14190" h="13535" extrusionOk="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45"/>
            <p:cNvSpPr/>
            <p:nvPr/>
          </p:nvSpPr>
          <p:spPr>
            <a:xfrm>
              <a:off x="1348939" y="2919335"/>
              <a:ext cx="314089" cy="314325"/>
            </a:xfrm>
            <a:custGeom>
              <a:avLst/>
              <a:gdLst/>
              <a:ahLst/>
              <a:cxnLst/>
              <a:rect l="l" t="t" r="r" b="b"/>
              <a:pathLst>
                <a:path w="11987" h="11996" extrusionOk="0">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45"/>
            <p:cNvSpPr/>
            <p:nvPr/>
          </p:nvSpPr>
          <p:spPr>
            <a:xfrm>
              <a:off x="1312439" y="2984265"/>
              <a:ext cx="290455" cy="282358"/>
            </a:xfrm>
            <a:custGeom>
              <a:avLst/>
              <a:gdLst/>
              <a:ahLst/>
              <a:cxnLst/>
              <a:rect l="l" t="t" r="r" b="b"/>
              <a:pathLst>
                <a:path w="11085" h="10776" extrusionOk="0">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45"/>
            <p:cNvSpPr/>
            <p:nvPr/>
          </p:nvSpPr>
          <p:spPr>
            <a:xfrm>
              <a:off x="1312334" y="2901098"/>
              <a:ext cx="365394" cy="365525"/>
            </a:xfrm>
            <a:custGeom>
              <a:avLst/>
              <a:gdLst/>
              <a:ahLst/>
              <a:cxnLst/>
              <a:rect l="l" t="t" r="r" b="b"/>
              <a:pathLst>
                <a:path w="13945" h="13950" extrusionOk="0">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45"/>
            <p:cNvSpPr/>
            <p:nvPr/>
          </p:nvSpPr>
          <p:spPr>
            <a:xfrm>
              <a:off x="1374958" y="3039185"/>
              <a:ext cx="61392" cy="72240"/>
            </a:xfrm>
            <a:custGeom>
              <a:avLst/>
              <a:gdLst/>
              <a:ahLst/>
              <a:cxnLst/>
              <a:rect l="l" t="t" r="r" b="b"/>
              <a:pathLst>
                <a:path w="2343" h="2757" extrusionOk="0">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45"/>
            <p:cNvSpPr/>
            <p:nvPr/>
          </p:nvSpPr>
          <p:spPr>
            <a:xfrm>
              <a:off x="1436141" y="3102648"/>
              <a:ext cx="106513" cy="102478"/>
            </a:xfrm>
            <a:custGeom>
              <a:avLst/>
              <a:gdLst/>
              <a:ahLst/>
              <a:cxnLst/>
              <a:rect l="l" t="t" r="r" b="b"/>
              <a:pathLst>
                <a:path w="4065" h="3911" extrusionOk="0">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45"/>
            <p:cNvSpPr/>
            <p:nvPr/>
          </p:nvSpPr>
          <p:spPr>
            <a:xfrm>
              <a:off x="1374958" y="3122142"/>
              <a:ext cx="69961" cy="82983"/>
            </a:xfrm>
            <a:custGeom>
              <a:avLst/>
              <a:gdLst/>
              <a:ahLst/>
              <a:cxnLst/>
              <a:rect l="l" t="t" r="r" b="b"/>
              <a:pathLst>
                <a:path w="2670" h="3167" extrusionOk="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4" name="Google Shape;15224;p45"/>
          <p:cNvGrpSpPr/>
          <p:nvPr/>
        </p:nvGrpSpPr>
        <p:grpSpPr>
          <a:xfrm>
            <a:off x="956408" y="4285860"/>
            <a:ext cx="449844" cy="435779"/>
            <a:chOff x="859660" y="2901229"/>
            <a:chExt cx="377133" cy="365341"/>
          </a:xfrm>
        </p:grpSpPr>
        <p:sp>
          <p:nvSpPr>
            <p:cNvPr id="15225" name="Google Shape;15225;p45"/>
            <p:cNvSpPr/>
            <p:nvPr/>
          </p:nvSpPr>
          <p:spPr>
            <a:xfrm>
              <a:off x="859660" y="2989007"/>
              <a:ext cx="311810" cy="272087"/>
            </a:xfrm>
            <a:custGeom>
              <a:avLst/>
              <a:gdLst/>
              <a:ahLst/>
              <a:cxnLst/>
              <a:rect l="l" t="t" r="r" b="b"/>
              <a:pathLst>
                <a:path w="11900" h="10384" extrusionOk="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45"/>
            <p:cNvSpPr/>
            <p:nvPr/>
          </p:nvSpPr>
          <p:spPr>
            <a:xfrm>
              <a:off x="876744" y="2989007"/>
              <a:ext cx="294726" cy="250496"/>
            </a:xfrm>
            <a:custGeom>
              <a:avLst/>
              <a:gdLst/>
              <a:ahLst/>
              <a:cxnLst/>
              <a:rect l="l" t="t" r="r" b="b"/>
              <a:pathLst>
                <a:path w="11248" h="9560" extrusionOk="0">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45"/>
            <p:cNvSpPr/>
            <p:nvPr/>
          </p:nvSpPr>
          <p:spPr>
            <a:xfrm>
              <a:off x="954120" y="3029857"/>
              <a:ext cx="79367" cy="48737"/>
            </a:xfrm>
            <a:custGeom>
              <a:avLst/>
              <a:gdLst/>
              <a:ahLst/>
              <a:cxnLst/>
              <a:rect l="l" t="t" r="r" b="b"/>
              <a:pathLst>
                <a:path w="3029" h="1860" extrusionOk="0">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45"/>
            <p:cNvSpPr/>
            <p:nvPr/>
          </p:nvSpPr>
          <p:spPr>
            <a:xfrm>
              <a:off x="973981" y="3029988"/>
              <a:ext cx="59401" cy="47715"/>
            </a:xfrm>
            <a:custGeom>
              <a:avLst/>
              <a:gdLst/>
              <a:ahLst/>
              <a:cxnLst/>
              <a:rect l="l" t="t" r="r" b="b"/>
              <a:pathLst>
                <a:path w="2267" h="1821" extrusionOk="0">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45"/>
            <p:cNvSpPr/>
            <p:nvPr/>
          </p:nvSpPr>
          <p:spPr>
            <a:xfrm>
              <a:off x="997616" y="3112762"/>
              <a:ext cx="62938" cy="70721"/>
            </a:xfrm>
            <a:custGeom>
              <a:avLst/>
              <a:gdLst/>
              <a:ahLst/>
              <a:cxnLst/>
              <a:rect l="l" t="t" r="r" b="b"/>
              <a:pathLst>
                <a:path w="2402" h="2699" extrusionOk="0">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45"/>
            <p:cNvSpPr/>
            <p:nvPr/>
          </p:nvSpPr>
          <p:spPr>
            <a:xfrm>
              <a:off x="1014359" y="3112762"/>
              <a:ext cx="46300" cy="62807"/>
            </a:xfrm>
            <a:custGeom>
              <a:avLst/>
              <a:gdLst/>
              <a:ahLst/>
              <a:cxnLst/>
              <a:rect l="l" t="t" r="r" b="b"/>
              <a:pathLst>
                <a:path w="1767" h="2397" extrusionOk="0">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45"/>
            <p:cNvSpPr/>
            <p:nvPr/>
          </p:nvSpPr>
          <p:spPr>
            <a:xfrm>
              <a:off x="905933" y="3087555"/>
              <a:ext cx="66947" cy="68126"/>
            </a:xfrm>
            <a:custGeom>
              <a:avLst/>
              <a:gdLst/>
              <a:ahLst/>
              <a:cxnLst/>
              <a:rect l="l" t="t" r="r" b="b"/>
              <a:pathLst>
                <a:path w="2555" h="2600" extrusionOk="0">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45"/>
            <p:cNvSpPr/>
            <p:nvPr/>
          </p:nvSpPr>
          <p:spPr>
            <a:xfrm>
              <a:off x="913113" y="3103539"/>
              <a:ext cx="59637" cy="52143"/>
            </a:xfrm>
            <a:custGeom>
              <a:avLst/>
              <a:gdLst/>
              <a:ahLst/>
              <a:cxnLst/>
              <a:rect l="l" t="t" r="r" b="b"/>
              <a:pathLst>
                <a:path w="2276" h="1990" extrusionOk="0">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45"/>
            <p:cNvSpPr/>
            <p:nvPr/>
          </p:nvSpPr>
          <p:spPr>
            <a:xfrm>
              <a:off x="1108950" y="2906574"/>
              <a:ext cx="121868" cy="138297"/>
            </a:xfrm>
            <a:custGeom>
              <a:avLst/>
              <a:gdLst/>
              <a:ahLst/>
              <a:cxnLst/>
              <a:rect l="l" t="t" r="r" b="b"/>
              <a:pathLst>
                <a:path w="4651" h="5278" extrusionOk="0">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45"/>
            <p:cNvSpPr/>
            <p:nvPr/>
          </p:nvSpPr>
          <p:spPr>
            <a:xfrm>
              <a:off x="1127685" y="2978186"/>
              <a:ext cx="45671" cy="43549"/>
            </a:xfrm>
            <a:custGeom>
              <a:avLst/>
              <a:gdLst/>
              <a:ahLst/>
              <a:cxnLst/>
              <a:rect l="l" t="t" r="r" b="b"/>
              <a:pathLst>
                <a:path w="1743" h="1662" extrusionOk="0">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45"/>
            <p:cNvSpPr/>
            <p:nvPr/>
          </p:nvSpPr>
          <p:spPr>
            <a:xfrm>
              <a:off x="1028954" y="3016625"/>
              <a:ext cx="115736" cy="79132"/>
            </a:xfrm>
            <a:custGeom>
              <a:avLst/>
              <a:gdLst/>
              <a:ahLst/>
              <a:cxnLst/>
              <a:rect l="l" t="t" r="r" b="b"/>
              <a:pathLst>
                <a:path w="4417" h="3020" extrusionOk="0">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45"/>
            <p:cNvSpPr/>
            <p:nvPr/>
          </p:nvSpPr>
          <p:spPr>
            <a:xfrm>
              <a:off x="1043287" y="3016625"/>
              <a:ext cx="91709" cy="58903"/>
            </a:xfrm>
            <a:custGeom>
              <a:avLst/>
              <a:gdLst/>
              <a:ahLst/>
              <a:cxnLst/>
              <a:rect l="l" t="t" r="r" b="b"/>
              <a:pathLst>
                <a:path w="3500" h="2248" extrusionOk="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45"/>
            <p:cNvSpPr/>
            <p:nvPr/>
          </p:nvSpPr>
          <p:spPr>
            <a:xfrm>
              <a:off x="1070721" y="3168521"/>
              <a:ext cx="59113" cy="58956"/>
            </a:xfrm>
            <a:custGeom>
              <a:avLst/>
              <a:gdLst/>
              <a:ahLst/>
              <a:cxnLst/>
              <a:rect l="l" t="t" r="r" b="b"/>
              <a:pathLst>
                <a:path w="2256" h="2250" extrusionOk="0">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45"/>
            <p:cNvSpPr/>
            <p:nvPr/>
          </p:nvSpPr>
          <p:spPr>
            <a:xfrm>
              <a:off x="878525" y="2983505"/>
              <a:ext cx="199113" cy="84503"/>
            </a:xfrm>
            <a:custGeom>
              <a:avLst/>
              <a:gdLst/>
              <a:ahLst/>
              <a:cxnLst/>
              <a:rect l="l" t="t" r="r" b="b"/>
              <a:pathLst>
                <a:path w="7599" h="3225" extrusionOk="0">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45"/>
            <p:cNvSpPr/>
            <p:nvPr/>
          </p:nvSpPr>
          <p:spPr>
            <a:xfrm>
              <a:off x="862804" y="3077939"/>
              <a:ext cx="143642" cy="172910"/>
            </a:xfrm>
            <a:custGeom>
              <a:avLst/>
              <a:gdLst/>
              <a:ahLst/>
              <a:cxnLst/>
              <a:rect l="l" t="t" r="r" b="b"/>
              <a:pathLst>
                <a:path w="5482" h="6599" extrusionOk="0">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45"/>
            <p:cNvSpPr/>
            <p:nvPr/>
          </p:nvSpPr>
          <p:spPr>
            <a:xfrm>
              <a:off x="948565" y="3024564"/>
              <a:ext cx="90713" cy="59427"/>
            </a:xfrm>
            <a:custGeom>
              <a:avLst/>
              <a:gdLst/>
              <a:ahLst/>
              <a:cxnLst/>
              <a:rect l="l" t="t" r="r" b="b"/>
              <a:pathLst>
                <a:path w="3462" h="2268" extrusionOk="0">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45"/>
            <p:cNvSpPr/>
            <p:nvPr/>
          </p:nvSpPr>
          <p:spPr>
            <a:xfrm>
              <a:off x="991720" y="3107364"/>
              <a:ext cx="80520" cy="81595"/>
            </a:xfrm>
            <a:custGeom>
              <a:avLst/>
              <a:gdLst/>
              <a:ahLst/>
              <a:cxnLst/>
              <a:rect l="l" t="t" r="r" b="b"/>
              <a:pathLst>
                <a:path w="3073" h="3114" extrusionOk="0">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45"/>
            <p:cNvSpPr/>
            <p:nvPr/>
          </p:nvSpPr>
          <p:spPr>
            <a:xfrm>
              <a:off x="902029" y="3082131"/>
              <a:ext cx="75699" cy="79105"/>
            </a:xfrm>
            <a:custGeom>
              <a:avLst/>
              <a:gdLst/>
              <a:ahLst/>
              <a:cxnLst/>
              <a:rect l="l" t="t" r="r" b="b"/>
              <a:pathLst>
                <a:path w="2889" h="3019" extrusionOk="0">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45"/>
            <p:cNvSpPr/>
            <p:nvPr/>
          </p:nvSpPr>
          <p:spPr>
            <a:xfrm>
              <a:off x="1011267" y="2901229"/>
              <a:ext cx="225525" cy="365341"/>
            </a:xfrm>
            <a:custGeom>
              <a:avLst/>
              <a:gdLst/>
              <a:ahLst/>
              <a:cxnLst/>
              <a:rect l="l" t="t" r="r" b="b"/>
              <a:pathLst>
                <a:path w="8607" h="13943" extrusionOk="0">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4" name="Google Shape;15244;p45"/>
          <p:cNvGrpSpPr/>
          <p:nvPr/>
        </p:nvGrpSpPr>
        <p:grpSpPr>
          <a:xfrm>
            <a:off x="3617559" y="4839375"/>
            <a:ext cx="385710" cy="435873"/>
            <a:chOff x="3090671" y="3365275"/>
            <a:chExt cx="323365" cy="365420"/>
          </a:xfrm>
        </p:grpSpPr>
        <p:sp>
          <p:nvSpPr>
            <p:cNvPr id="15245" name="Google Shape;15245;p45"/>
            <p:cNvSpPr/>
            <p:nvPr/>
          </p:nvSpPr>
          <p:spPr>
            <a:xfrm>
              <a:off x="3191577" y="3371066"/>
              <a:ext cx="96635" cy="230503"/>
            </a:xfrm>
            <a:custGeom>
              <a:avLst/>
              <a:gdLst/>
              <a:ahLst/>
              <a:cxnLst/>
              <a:rect l="l" t="t" r="r" b="b"/>
              <a:pathLst>
                <a:path w="3688" h="8797" extrusionOk="0">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45"/>
            <p:cNvSpPr/>
            <p:nvPr/>
          </p:nvSpPr>
          <p:spPr>
            <a:xfrm>
              <a:off x="3215736" y="3371197"/>
              <a:ext cx="66685" cy="201445"/>
            </a:xfrm>
            <a:custGeom>
              <a:avLst/>
              <a:gdLst/>
              <a:ahLst/>
              <a:cxnLst/>
              <a:rect l="l" t="t" r="r" b="b"/>
              <a:pathLst>
                <a:path w="2545" h="7688" extrusionOk="0">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45"/>
            <p:cNvSpPr/>
            <p:nvPr/>
          </p:nvSpPr>
          <p:spPr>
            <a:xfrm>
              <a:off x="3216496" y="3371197"/>
              <a:ext cx="95744" cy="230372"/>
            </a:xfrm>
            <a:custGeom>
              <a:avLst/>
              <a:gdLst/>
              <a:ahLst/>
              <a:cxnLst/>
              <a:rect l="l" t="t" r="r" b="b"/>
              <a:pathLst>
                <a:path w="3654" h="8792" extrusionOk="0">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45"/>
            <p:cNvSpPr/>
            <p:nvPr/>
          </p:nvSpPr>
          <p:spPr>
            <a:xfrm>
              <a:off x="3234104" y="3378403"/>
              <a:ext cx="78136" cy="223167"/>
            </a:xfrm>
            <a:custGeom>
              <a:avLst/>
              <a:gdLst/>
              <a:ahLst/>
              <a:cxnLst/>
              <a:rect l="l" t="t" r="r" b="b"/>
              <a:pathLst>
                <a:path w="2982" h="8517" extrusionOk="0">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45"/>
            <p:cNvSpPr/>
            <p:nvPr/>
          </p:nvSpPr>
          <p:spPr>
            <a:xfrm>
              <a:off x="3227422" y="3520761"/>
              <a:ext cx="169583" cy="204406"/>
            </a:xfrm>
            <a:custGeom>
              <a:avLst/>
              <a:gdLst/>
              <a:ahLst/>
              <a:cxnLst/>
              <a:rect l="l" t="t" r="r" b="b"/>
              <a:pathLst>
                <a:path w="6472" h="7801" extrusionOk="0">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45"/>
            <p:cNvSpPr/>
            <p:nvPr/>
          </p:nvSpPr>
          <p:spPr>
            <a:xfrm>
              <a:off x="3108568" y="3520551"/>
              <a:ext cx="168587" cy="204851"/>
            </a:xfrm>
            <a:custGeom>
              <a:avLst/>
              <a:gdLst/>
              <a:ahLst/>
              <a:cxnLst/>
              <a:rect l="l" t="t" r="r" b="b"/>
              <a:pathLst>
                <a:path w="6434" h="7818" extrusionOk="0">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45"/>
            <p:cNvSpPr/>
            <p:nvPr/>
          </p:nvSpPr>
          <p:spPr>
            <a:xfrm>
              <a:off x="3244663" y="3536640"/>
              <a:ext cx="15381" cy="15381"/>
            </a:xfrm>
            <a:custGeom>
              <a:avLst/>
              <a:gdLst/>
              <a:ahLst/>
              <a:cxnLst/>
              <a:rect l="l" t="t" r="r" b="b"/>
              <a:pathLst>
                <a:path w="587" h="587" extrusionOk="0">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45"/>
            <p:cNvSpPr/>
            <p:nvPr/>
          </p:nvSpPr>
          <p:spPr>
            <a:xfrm>
              <a:off x="3283024" y="3621143"/>
              <a:ext cx="84555" cy="81149"/>
            </a:xfrm>
            <a:custGeom>
              <a:avLst/>
              <a:gdLst/>
              <a:ahLst/>
              <a:cxnLst/>
              <a:rect l="l" t="t" r="r" b="b"/>
              <a:pathLst>
                <a:path w="3227" h="3097" extrusionOk="0">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45"/>
            <p:cNvSpPr/>
            <p:nvPr/>
          </p:nvSpPr>
          <p:spPr>
            <a:xfrm>
              <a:off x="3132595" y="3621090"/>
              <a:ext cx="88957" cy="81123"/>
            </a:xfrm>
            <a:custGeom>
              <a:avLst/>
              <a:gdLst/>
              <a:ahLst/>
              <a:cxnLst/>
              <a:rect l="l" t="t" r="r" b="b"/>
              <a:pathLst>
                <a:path w="3395" h="3096" extrusionOk="0">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45"/>
            <p:cNvSpPr/>
            <p:nvPr/>
          </p:nvSpPr>
          <p:spPr>
            <a:xfrm>
              <a:off x="3279749" y="3505957"/>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45"/>
            <p:cNvSpPr/>
            <p:nvPr/>
          </p:nvSpPr>
          <p:spPr>
            <a:xfrm>
              <a:off x="3279880" y="3505695"/>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45"/>
            <p:cNvSpPr/>
            <p:nvPr/>
          </p:nvSpPr>
          <p:spPr>
            <a:xfrm>
              <a:off x="3258001" y="3628322"/>
              <a:ext cx="26" cy="288"/>
            </a:xfrm>
            <a:custGeom>
              <a:avLst/>
              <a:gdLst/>
              <a:ahLst/>
              <a:cxnLst/>
              <a:rect l="l" t="t" r="r" b="b"/>
              <a:pathLst>
                <a:path w="1" h="11" extrusionOk="0">
                  <a:moveTo>
                    <a:pt x="0" y="6"/>
                  </a:moveTo>
                  <a:lnTo>
                    <a:pt x="0" y="6"/>
                  </a:lnTo>
                  <a:lnTo>
                    <a:pt x="0" y="11"/>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45"/>
            <p:cNvSpPr/>
            <p:nvPr/>
          </p:nvSpPr>
          <p:spPr>
            <a:xfrm>
              <a:off x="3090671" y="3365275"/>
              <a:ext cx="323365" cy="365420"/>
            </a:xfrm>
            <a:custGeom>
              <a:avLst/>
              <a:gdLst/>
              <a:ahLst/>
              <a:cxnLst/>
              <a:rect l="l" t="t" r="r" b="b"/>
              <a:pathLst>
                <a:path w="12341" h="13946" extrusionOk="0">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45"/>
            <p:cNvSpPr/>
            <p:nvPr/>
          </p:nvSpPr>
          <p:spPr>
            <a:xfrm>
              <a:off x="3279749" y="3506088"/>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45"/>
            <p:cNvSpPr/>
            <p:nvPr/>
          </p:nvSpPr>
          <p:spPr>
            <a:xfrm>
              <a:off x="3281137" y="3542561"/>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45"/>
            <p:cNvSpPr/>
            <p:nvPr/>
          </p:nvSpPr>
          <p:spPr>
            <a:xfrm>
              <a:off x="3216732" y="3608959"/>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45"/>
            <p:cNvSpPr/>
            <p:nvPr/>
          </p:nvSpPr>
          <p:spPr>
            <a:xfrm>
              <a:off x="3216863" y="3608959"/>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45"/>
            <p:cNvSpPr/>
            <p:nvPr/>
          </p:nvSpPr>
          <p:spPr>
            <a:xfrm>
              <a:off x="3216732" y="3609090"/>
              <a:ext cx="26" cy="288"/>
            </a:xfrm>
            <a:custGeom>
              <a:avLst/>
              <a:gdLst/>
              <a:ahLst/>
              <a:cxnLst/>
              <a:rect l="l" t="t" r="r" b="b"/>
              <a:pathLst>
                <a:path w="1" h="11" extrusionOk="0">
                  <a:moveTo>
                    <a:pt x="1" y="10"/>
                  </a:moveTo>
                  <a:lnTo>
                    <a:pt x="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45"/>
            <p:cNvSpPr/>
            <p:nvPr/>
          </p:nvSpPr>
          <p:spPr>
            <a:xfrm>
              <a:off x="3246681" y="345601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45"/>
            <p:cNvSpPr/>
            <p:nvPr/>
          </p:nvSpPr>
          <p:spPr>
            <a:xfrm>
              <a:off x="3258001" y="3628322"/>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45"/>
            <p:cNvSpPr/>
            <p:nvPr/>
          </p:nvSpPr>
          <p:spPr>
            <a:xfrm>
              <a:off x="3216732" y="3609352"/>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45"/>
            <p:cNvSpPr/>
            <p:nvPr/>
          </p:nvSpPr>
          <p:spPr>
            <a:xfrm>
              <a:off x="3258001" y="3628217"/>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45"/>
            <p:cNvSpPr/>
            <p:nvPr/>
          </p:nvSpPr>
          <p:spPr>
            <a:xfrm>
              <a:off x="3246681" y="345601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45"/>
            <p:cNvSpPr/>
            <p:nvPr/>
          </p:nvSpPr>
          <p:spPr>
            <a:xfrm>
              <a:off x="3258001" y="3628584"/>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45"/>
            <p:cNvSpPr/>
            <p:nvPr/>
          </p:nvSpPr>
          <p:spPr>
            <a:xfrm>
              <a:off x="3258001" y="3628217"/>
              <a:ext cx="26" cy="131"/>
            </a:xfrm>
            <a:custGeom>
              <a:avLst/>
              <a:gdLst/>
              <a:ahLst/>
              <a:cxnLst/>
              <a:rect l="l" t="t" r="r" b="b"/>
              <a:pathLst>
                <a:path w="1" h="5" extrusionOk="0">
                  <a:moveTo>
                    <a:pt x="0" y="0"/>
                  </a:moveTo>
                  <a:lnTo>
                    <a:pt x="0" y="0"/>
                  </a:lnTo>
                  <a:lnTo>
                    <a:pt x="0" y="5"/>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45"/>
            <p:cNvSpPr/>
            <p:nvPr/>
          </p:nvSpPr>
          <p:spPr>
            <a:xfrm>
              <a:off x="3271338" y="3405968"/>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45"/>
            <p:cNvSpPr/>
            <p:nvPr/>
          </p:nvSpPr>
          <p:spPr>
            <a:xfrm>
              <a:off x="3260018" y="3365275"/>
              <a:ext cx="54737" cy="126217"/>
            </a:xfrm>
            <a:custGeom>
              <a:avLst/>
              <a:gdLst/>
              <a:ahLst/>
              <a:cxnLst/>
              <a:rect l="l" t="t" r="r" b="b"/>
              <a:pathLst>
                <a:path w="2089" h="4817" extrusionOk="0">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2" name="Google Shape;15272;p45"/>
          <p:cNvGrpSpPr/>
          <p:nvPr/>
        </p:nvGrpSpPr>
        <p:grpSpPr>
          <a:xfrm>
            <a:off x="958783" y="5931152"/>
            <a:ext cx="413370" cy="435185"/>
            <a:chOff x="861651" y="4280581"/>
            <a:chExt cx="346554" cy="364844"/>
          </a:xfrm>
        </p:grpSpPr>
        <p:sp>
          <p:nvSpPr>
            <p:cNvPr id="15273" name="Google Shape;15273;p45"/>
            <p:cNvSpPr/>
            <p:nvPr/>
          </p:nvSpPr>
          <p:spPr>
            <a:xfrm>
              <a:off x="1034849" y="4379102"/>
              <a:ext cx="168063" cy="261003"/>
            </a:xfrm>
            <a:custGeom>
              <a:avLst/>
              <a:gdLst/>
              <a:ahLst/>
              <a:cxnLst/>
              <a:rect l="l" t="t" r="r" b="b"/>
              <a:pathLst>
                <a:path w="6414" h="9961" extrusionOk="0">
                  <a:moveTo>
                    <a:pt x="6414" y="1"/>
                  </a:moveTo>
                  <a:lnTo>
                    <a:pt x="1" y="3548"/>
                  </a:lnTo>
                  <a:lnTo>
                    <a:pt x="1" y="9961"/>
                  </a:lnTo>
                  <a:lnTo>
                    <a:pt x="6414" y="6409"/>
                  </a:lnTo>
                  <a:lnTo>
                    <a:pt x="6414"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45"/>
            <p:cNvSpPr/>
            <p:nvPr/>
          </p:nvSpPr>
          <p:spPr>
            <a:xfrm>
              <a:off x="1034849" y="4519338"/>
              <a:ext cx="168063" cy="120767"/>
            </a:xfrm>
            <a:custGeom>
              <a:avLst/>
              <a:gdLst/>
              <a:ahLst/>
              <a:cxnLst/>
              <a:rect l="l" t="t" r="r" b="b"/>
              <a:pathLst>
                <a:path w="6414" h="4609" extrusionOk="0">
                  <a:moveTo>
                    <a:pt x="4043" y="1"/>
                  </a:moveTo>
                  <a:lnTo>
                    <a:pt x="1" y="2238"/>
                  </a:lnTo>
                  <a:lnTo>
                    <a:pt x="1" y="4609"/>
                  </a:lnTo>
                  <a:lnTo>
                    <a:pt x="6414" y="1057"/>
                  </a:lnTo>
                  <a:lnTo>
                    <a:pt x="4043"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45"/>
            <p:cNvSpPr/>
            <p:nvPr/>
          </p:nvSpPr>
          <p:spPr>
            <a:xfrm>
              <a:off x="866944" y="4379102"/>
              <a:ext cx="167932" cy="261003"/>
            </a:xfrm>
            <a:custGeom>
              <a:avLst/>
              <a:gdLst/>
              <a:ahLst/>
              <a:cxnLst/>
              <a:rect l="l" t="t" r="r" b="b"/>
              <a:pathLst>
                <a:path w="6409" h="9961" extrusionOk="0">
                  <a:moveTo>
                    <a:pt x="0" y="1"/>
                  </a:moveTo>
                  <a:lnTo>
                    <a:pt x="0" y="6409"/>
                  </a:lnTo>
                  <a:lnTo>
                    <a:pt x="6409" y="9961"/>
                  </a:lnTo>
                  <a:lnTo>
                    <a:pt x="6409" y="3548"/>
                  </a:lnTo>
                  <a:lnTo>
                    <a:pt x="0"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45"/>
            <p:cNvSpPr/>
            <p:nvPr/>
          </p:nvSpPr>
          <p:spPr>
            <a:xfrm>
              <a:off x="866944" y="4379102"/>
              <a:ext cx="62152" cy="167932"/>
            </a:xfrm>
            <a:custGeom>
              <a:avLst/>
              <a:gdLst/>
              <a:ahLst/>
              <a:cxnLst/>
              <a:rect l="l" t="t" r="r" b="b"/>
              <a:pathLst>
                <a:path w="2372" h="6409" extrusionOk="0">
                  <a:moveTo>
                    <a:pt x="0" y="1"/>
                  </a:moveTo>
                  <a:lnTo>
                    <a:pt x="0" y="6409"/>
                  </a:lnTo>
                  <a:lnTo>
                    <a:pt x="2372" y="5353"/>
                  </a:lnTo>
                  <a:lnTo>
                    <a:pt x="2372" y="1311"/>
                  </a:lnTo>
                  <a:lnTo>
                    <a:pt x="0"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45"/>
            <p:cNvSpPr/>
            <p:nvPr/>
          </p:nvSpPr>
          <p:spPr>
            <a:xfrm>
              <a:off x="866944" y="4286031"/>
              <a:ext cx="335968" cy="186038"/>
            </a:xfrm>
            <a:custGeom>
              <a:avLst/>
              <a:gdLst/>
              <a:ahLst/>
              <a:cxnLst/>
              <a:rect l="l" t="t" r="r" b="b"/>
              <a:pathLst>
                <a:path w="12822" h="7100" extrusionOk="0">
                  <a:moveTo>
                    <a:pt x="6409" y="0"/>
                  </a:moveTo>
                  <a:lnTo>
                    <a:pt x="0" y="3553"/>
                  </a:lnTo>
                  <a:lnTo>
                    <a:pt x="6409" y="7100"/>
                  </a:lnTo>
                  <a:lnTo>
                    <a:pt x="12822" y="3553"/>
                  </a:lnTo>
                  <a:lnTo>
                    <a:pt x="640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45"/>
            <p:cNvSpPr/>
            <p:nvPr/>
          </p:nvSpPr>
          <p:spPr>
            <a:xfrm>
              <a:off x="1034849" y="4286031"/>
              <a:ext cx="168063" cy="127423"/>
            </a:xfrm>
            <a:custGeom>
              <a:avLst/>
              <a:gdLst/>
              <a:ahLst/>
              <a:cxnLst/>
              <a:rect l="l" t="t" r="r" b="b"/>
              <a:pathLst>
                <a:path w="6414" h="4863" extrusionOk="0">
                  <a:moveTo>
                    <a:pt x="1" y="0"/>
                  </a:moveTo>
                  <a:lnTo>
                    <a:pt x="1" y="2626"/>
                  </a:lnTo>
                  <a:lnTo>
                    <a:pt x="4043" y="4863"/>
                  </a:lnTo>
                  <a:lnTo>
                    <a:pt x="6414" y="3553"/>
                  </a:lnTo>
                  <a:lnTo>
                    <a:pt x="1"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45"/>
            <p:cNvSpPr/>
            <p:nvPr/>
          </p:nvSpPr>
          <p:spPr>
            <a:xfrm>
              <a:off x="1034849" y="4413428"/>
              <a:ext cx="105937" cy="164552"/>
            </a:xfrm>
            <a:custGeom>
              <a:avLst/>
              <a:gdLst/>
              <a:ahLst/>
              <a:cxnLst/>
              <a:rect l="l" t="t" r="r" b="b"/>
              <a:pathLst>
                <a:path w="4043" h="6280" extrusionOk="0">
                  <a:moveTo>
                    <a:pt x="4043" y="1"/>
                  </a:moveTo>
                  <a:lnTo>
                    <a:pt x="1" y="2238"/>
                  </a:lnTo>
                  <a:lnTo>
                    <a:pt x="1" y="6280"/>
                  </a:lnTo>
                  <a:lnTo>
                    <a:pt x="4043" y="4043"/>
                  </a:lnTo>
                  <a:lnTo>
                    <a:pt x="4043"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45"/>
            <p:cNvSpPr/>
            <p:nvPr/>
          </p:nvSpPr>
          <p:spPr>
            <a:xfrm>
              <a:off x="929070" y="4413428"/>
              <a:ext cx="105806" cy="164552"/>
            </a:xfrm>
            <a:custGeom>
              <a:avLst/>
              <a:gdLst/>
              <a:ahLst/>
              <a:cxnLst/>
              <a:rect l="l" t="t" r="r" b="b"/>
              <a:pathLst>
                <a:path w="4038" h="6280" extrusionOk="0">
                  <a:moveTo>
                    <a:pt x="1" y="1"/>
                  </a:moveTo>
                  <a:lnTo>
                    <a:pt x="1" y="4043"/>
                  </a:lnTo>
                  <a:lnTo>
                    <a:pt x="4038" y="6280"/>
                  </a:lnTo>
                  <a:lnTo>
                    <a:pt x="4038" y="2238"/>
                  </a:lnTo>
                  <a:lnTo>
                    <a:pt x="1"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45"/>
            <p:cNvSpPr/>
            <p:nvPr/>
          </p:nvSpPr>
          <p:spPr>
            <a:xfrm>
              <a:off x="929070" y="4354839"/>
              <a:ext cx="211716" cy="117230"/>
            </a:xfrm>
            <a:custGeom>
              <a:avLst/>
              <a:gdLst/>
              <a:ahLst/>
              <a:cxnLst/>
              <a:rect l="l" t="t" r="r" b="b"/>
              <a:pathLst>
                <a:path w="8080" h="4474" extrusionOk="0">
                  <a:moveTo>
                    <a:pt x="4038" y="0"/>
                  </a:moveTo>
                  <a:lnTo>
                    <a:pt x="1" y="2237"/>
                  </a:lnTo>
                  <a:lnTo>
                    <a:pt x="4038" y="4474"/>
                  </a:lnTo>
                  <a:lnTo>
                    <a:pt x="8080" y="2237"/>
                  </a:lnTo>
                  <a:lnTo>
                    <a:pt x="4038" y="0"/>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45"/>
            <p:cNvSpPr/>
            <p:nvPr/>
          </p:nvSpPr>
          <p:spPr>
            <a:xfrm>
              <a:off x="1101011" y="4500368"/>
              <a:ext cx="27879" cy="17687"/>
            </a:xfrm>
            <a:custGeom>
              <a:avLst/>
              <a:gdLst/>
              <a:ahLst/>
              <a:cxnLst/>
              <a:rect l="l" t="t" r="r" b="b"/>
              <a:pathLst>
                <a:path w="1064" h="675" extrusionOk="0">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45"/>
            <p:cNvSpPr/>
            <p:nvPr/>
          </p:nvSpPr>
          <p:spPr>
            <a:xfrm>
              <a:off x="1101037" y="4484882"/>
              <a:ext cx="28613" cy="17949"/>
            </a:xfrm>
            <a:custGeom>
              <a:avLst/>
              <a:gdLst/>
              <a:ahLst/>
              <a:cxnLst/>
              <a:rect l="l" t="t" r="r" b="b"/>
              <a:pathLst>
                <a:path w="1092" h="685" extrusionOk="0">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45"/>
            <p:cNvSpPr/>
            <p:nvPr/>
          </p:nvSpPr>
          <p:spPr>
            <a:xfrm>
              <a:off x="861651" y="4280581"/>
              <a:ext cx="346554" cy="364844"/>
            </a:xfrm>
            <a:custGeom>
              <a:avLst/>
              <a:gdLst/>
              <a:ahLst/>
              <a:cxnLst/>
              <a:rect l="l" t="t" r="r" b="b"/>
              <a:pathLst>
                <a:path w="13226" h="13924" extrusionOk="0">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5" name="Google Shape;15285;p45"/>
          <p:cNvGrpSpPr/>
          <p:nvPr/>
        </p:nvGrpSpPr>
        <p:grpSpPr>
          <a:xfrm>
            <a:off x="1583057" y="5931183"/>
            <a:ext cx="394149" cy="435123"/>
            <a:chOff x="1385020" y="4280607"/>
            <a:chExt cx="330440" cy="364791"/>
          </a:xfrm>
        </p:grpSpPr>
        <p:sp>
          <p:nvSpPr>
            <p:cNvPr id="15286" name="Google Shape;15286;p45"/>
            <p:cNvSpPr/>
            <p:nvPr/>
          </p:nvSpPr>
          <p:spPr>
            <a:xfrm>
              <a:off x="1489934" y="4286031"/>
              <a:ext cx="220127" cy="354074"/>
            </a:xfrm>
            <a:custGeom>
              <a:avLst/>
              <a:gdLst/>
              <a:ahLst/>
              <a:cxnLst/>
              <a:rect l="l" t="t" r="r" b="b"/>
              <a:pathLst>
                <a:path w="8401" h="13513" extrusionOk="0">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45"/>
            <p:cNvSpPr/>
            <p:nvPr/>
          </p:nvSpPr>
          <p:spPr>
            <a:xfrm>
              <a:off x="1645132" y="4286031"/>
              <a:ext cx="64930" cy="354074"/>
            </a:xfrm>
            <a:custGeom>
              <a:avLst/>
              <a:gdLst/>
              <a:ahLst/>
              <a:cxnLst/>
              <a:rect l="l" t="t" r="r" b="b"/>
              <a:pathLst>
                <a:path w="2478" h="13513" extrusionOk="0">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45"/>
            <p:cNvSpPr/>
            <p:nvPr/>
          </p:nvSpPr>
          <p:spPr>
            <a:xfrm>
              <a:off x="1398095" y="4577455"/>
              <a:ext cx="264671" cy="62650"/>
            </a:xfrm>
            <a:custGeom>
              <a:avLst/>
              <a:gdLst/>
              <a:ahLst/>
              <a:cxnLst/>
              <a:rect l="l" t="t" r="r" b="b"/>
              <a:pathLst>
                <a:path w="10101" h="2391" extrusionOk="0">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45"/>
            <p:cNvSpPr/>
            <p:nvPr/>
          </p:nvSpPr>
          <p:spPr>
            <a:xfrm>
              <a:off x="1521115" y="4393304"/>
              <a:ext cx="30342" cy="25888"/>
            </a:xfrm>
            <a:custGeom>
              <a:avLst/>
              <a:gdLst/>
              <a:ahLst/>
              <a:cxnLst/>
              <a:rect l="l" t="t" r="r" b="b"/>
              <a:pathLst>
                <a:path w="1158" h="988" extrusionOk="0">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45"/>
            <p:cNvSpPr/>
            <p:nvPr/>
          </p:nvSpPr>
          <p:spPr>
            <a:xfrm>
              <a:off x="1521115" y="4449797"/>
              <a:ext cx="30342" cy="25862"/>
            </a:xfrm>
            <a:custGeom>
              <a:avLst/>
              <a:gdLst/>
              <a:ahLst/>
              <a:cxnLst/>
              <a:rect l="l" t="t" r="r" b="b"/>
              <a:pathLst>
                <a:path w="1158" h="987" extrusionOk="0">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45"/>
            <p:cNvSpPr/>
            <p:nvPr/>
          </p:nvSpPr>
          <p:spPr>
            <a:xfrm>
              <a:off x="1521115" y="4506132"/>
              <a:ext cx="30342" cy="25993"/>
            </a:xfrm>
            <a:custGeom>
              <a:avLst/>
              <a:gdLst/>
              <a:ahLst/>
              <a:cxnLst/>
              <a:rect l="l" t="t" r="r" b="b"/>
              <a:pathLst>
                <a:path w="1158" h="992" extrusionOk="0">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45"/>
            <p:cNvSpPr/>
            <p:nvPr/>
          </p:nvSpPr>
          <p:spPr>
            <a:xfrm>
              <a:off x="1527797" y="4319728"/>
              <a:ext cx="144271" cy="30971"/>
            </a:xfrm>
            <a:custGeom>
              <a:avLst/>
              <a:gdLst/>
              <a:ahLst/>
              <a:cxnLst/>
              <a:rect l="l" t="t" r="r" b="b"/>
              <a:pathLst>
                <a:path w="5506" h="1182" extrusionOk="0">
                  <a:moveTo>
                    <a:pt x="0" y="1"/>
                  </a:moveTo>
                  <a:lnTo>
                    <a:pt x="0" y="1182"/>
                  </a:lnTo>
                  <a:lnTo>
                    <a:pt x="5506" y="1182"/>
                  </a:lnTo>
                  <a:lnTo>
                    <a:pt x="5506" y="1"/>
                  </a:ln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45"/>
            <p:cNvSpPr/>
            <p:nvPr/>
          </p:nvSpPr>
          <p:spPr>
            <a:xfrm>
              <a:off x="1489934" y="4468401"/>
              <a:ext cx="28141" cy="28299"/>
            </a:xfrm>
            <a:custGeom>
              <a:avLst/>
              <a:gdLst/>
              <a:ahLst/>
              <a:cxnLst/>
              <a:rect l="l" t="t" r="r" b="b"/>
              <a:pathLst>
                <a:path w="1074" h="1080" extrusionOk="0">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45"/>
            <p:cNvSpPr/>
            <p:nvPr/>
          </p:nvSpPr>
          <p:spPr>
            <a:xfrm>
              <a:off x="1391072" y="4359031"/>
              <a:ext cx="118383" cy="126191"/>
            </a:xfrm>
            <a:custGeom>
              <a:avLst/>
              <a:gdLst/>
              <a:ahLst/>
              <a:cxnLst/>
              <a:rect l="l" t="t" r="r" b="b"/>
              <a:pathLst>
                <a:path w="4518" h="4816" extrusionOk="0">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45"/>
            <p:cNvSpPr/>
            <p:nvPr/>
          </p:nvSpPr>
          <p:spPr>
            <a:xfrm>
              <a:off x="1391072" y="4366892"/>
              <a:ext cx="108688" cy="118330"/>
            </a:xfrm>
            <a:custGeom>
              <a:avLst/>
              <a:gdLst/>
              <a:ahLst/>
              <a:cxnLst/>
              <a:rect l="l" t="t" r="r" b="b"/>
              <a:pathLst>
                <a:path w="4148" h="4516" extrusionOk="0">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45"/>
            <p:cNvSpPr/>
            <p:nvPr/>
          </p:nvSpPr>
          <p:spPr>
            <a:xfrm>
              <a:off x="1391072" y="4359058"/>
              <a:ext cx="34351" cy="33015"/>
            </a:xfrm>
            <a:custGeom>
              <a:avLst/>
              <a:gdLst/>
              <a:ahLst/>
              <a:cxnLst/>
              <a:rect l="l" t="t" r="r" b="b"/>
              <a:pathLst>
                <a:path w="1311" h="1260" extrusionOk="0">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45"/>
            <p:cNvSpPr/>
            <p:nvPr/>
          </p:nvSpPr>
          <p:spPr>
            <a:xfrm>
              <a:off x="1385020" y="4280607"/>
              <a:ext cx="330440" cy="364791"/>
            </a:xfrm>
            <a:custGeom>
              <a:avLst/>
              <a:gdLst/>
              <a:ahLst/>
              <a:cxnLst/>
              <a:rect l="l" t="t" r="r" b="b"/>
              <a:pathLst>
                <a:path w="12611" h="13922" extrusionOk="0">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45"/>
            <p:cNvSpPr/>
            <p:nvPr/>
          </p:nvSpPr>
          <p:spPr>
            <a:xfrm>
              <a:off x="1704638" y="4380727"/>
              <a:ext cx="10717" cy="51567"/>
            </a:xfrm>
            <a:custGeom>
              <a:avLst/>
              <a:gdLst/>
              <a:ahLst/>
              <a:cxnLst/>
              <a:rect l="l" t="t" r="r" b="b"/>
              <a:pathLst>
                <a:path w="409" h="1968" extrusionOk="0">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45"/>
            <p:cNvSpPr/>
            <p:nvPr/>
          </p:nvSpPr>
          <p:spPr>
            <a:xfrm>
              <a:off x="1514067" y="4387907"/>
              <a:ext cx="42789" cy="36683"/>
            </a:xfrm>
            <a:custGeom>
              <a:avLst/>
              <a:gdLst/>
              <a:ahLst/>
              <a:cxnLst/>
              <a:rect l="l" t="t" r="r" b="b"/>
              <a:pathLst>
                <a:path w="1633" h="1400" extrusionOk="0">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45"/>
            <p:cNvSpPr/>
            <p:nvPr/>
          </p:nvSpPr>
          <p:spPr>
            <a:xfrm>
              <a:off x="1565633" y="4402003"/>
              <a:ext cx="40535" cy="10717"/>
            </a:xfrm>
            <a:custGeom>
              <a:avLst/>
              <a:gdLst/>
              <a:ahLst/>
              <a:cxnLst/>
              <a:rect l="l" t="t" r="r" b="b"/>
              <a:pathLst>
                <a:path w="1547" h="409" extrusionOk="0">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45"/>
            <p:cNvSpPr/>
            <p:nvPr/>
          </p:nvSpPr>
          <p:spPr>
            <a:xfrm>
              <a:off x="1565764" y="4414816"/>
              <a:ext cx="105439" cy="10717"/>
            </a:xfrm>
            <a:custGeom>
              <a:avLst/>
              <a:gdLst/>
              <a:ahLst/>
              <a:cxnLst/>
              <a:rect l="l" t="t" r="r" b="b"/>
              <a:pathLst>
                <a:path w="4024" h="409" extrusionOk="0">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45"/>
            <p:cNvSpPr/>
            <p:nvPr/>
          </p:nvSpPr>
          <p:spPr>
            <a:xfrm>
              <a:off x="1565633" y="4386911"/>
              <a:ext cx="14385" cy="10717"/>
            </a:xfrm>
            <a:custGeom>
              <a:avLst/>
              <a:gdLst/>
              <a:ahLst/>
              <a:cxnLst/>
              <a:rect l="l" t="t" r="r" b="b"/>
              <a:pathLst>
                <a:path w="549" h="409" extrusionOk="0">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45"/>
            <p:cNvSpPr/>
            <p:nvPr/>
          </p:nvSpPr>
          <p:spPr>
            <a:xfrm>
              <a:off x="1514067" y="4444373"/>
              <a:ext cx="42789" cy="36657"/>
            </a:xfrm>
            <a:custGeom>
              <a:avLst/>
              <a:gdLst/>
              <a:ahLst/>
              <a:cxnLst/>
              <a:rect l="l" t="t" r="r" b="b"/>
              <a:pathLst>
                <a:path w="1633" h="1399" extrusionOk="0">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45"/>
            <p:cNvSpPr/>
            <p:nvPr/>
          </p:nvSpPr>
          <p:spPr>
            <a:xfrm>
              <a:off x="1565633" y="4458470"/>
              <a:ext cx="40535" cy="10717"/>
            </a:xfrm>
            <a:custGeom>
              <a:avLst/>
              <a:gdLst/>
              <a:ahLst/>
              <a:cxnLst/>
              <a:rect l="l" t="t" r="r" b="b"/>
              <a:pathLst>
                <a:path w="1547" h="409" extrusionOk="0">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45"/>
            <p:cNvSpPr/>
            <p:nvPr/>
          </p:nvSpPr>
          <p:spPr>
            <a:xfrm>
              <a:off x="1565764" y="4471309"/>
              <a:ext cx="105439" cy="10717"/>
            </a:xfrm>
            <a:custGeom>
              <a:avLst/>
              <a:gdLst/>
              <a:ahLst/>
              <a:cxnLst/>
              <a:rect l="l" t="t" r="r" b="b"/>
              <a:pathLst>
                <a:path w="4024" h="409" extrusionOk="0">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45"/>
            <p:cNvSpPr/>
            <p:nvPr/>
          </p:nvSpPr>
          <p:spPr>
            <a:xfrm>
              <a:off x="1565633" y="4443377"/>
              <a:ext cx="14385" cy="10717"/>
            </a:xfrm>
            <a:custGeom>
              <a:avLst/>
              <a:gdLst/>
              <a:ahLst/>
              <a:cxnLst/>
              <a:rect l="l" t="t" r="r" b="b"/>
              <a:pathLst>
                <a:path w="549" h="409" extrusionOk="0">
                  <a:moveTo>
                    <a:pt x="274" y="0"/>
                  </a:moveTo>
                  <a:cubicBezTo>
                    <a:pt x="1" y="0"/>
                    <a:pt x="1" y="408"/>
                    <a:pt x="274" y="408"/>
                  </a:cubicBezTo>
                  <a:cubicBezTo>
                    <a:pt x="548" y="408"/>
                    <a:pt x="548"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45"/>
            <p:cNvSpPr/>
            <p:nvPr/>
          </p:nvSpPr>
          <p:spPr>
            <a:xfrm>
              <a:off x="1514067" y="4500866"/>
              <a:ext cx="42789" cy="36552"/>
            </a:xfrm>
            <a:custGeom>
              <a:avLst/>
              <a:gdLst/>
              <a:ahLst/>
              <a:cxnLst/>
              <a:rect l="l" t="t" r="r" b="b"/>
              <a:pathLst>
                <a:path w="1633" h="1395" extrusionOk="0">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45"/>
            <p:cNvSpPr/>
            <p:nvPr/>
          </p:nvSpPr>
          <p:spPr>
            <a:xfrm>
              <a:off x="1565633" y="4514936"/>
              <a:ext cx="40535" cy="10717"/>
            </a:xfrm>
            <a:custGeom>
              <a:avLst/>
              <a:gdLst/>
              <a:ahLst/>
              <a:cxnLst/>
              <a:rect l="l" t="t" r="r" b="b"/>
              <a:pathLst>
                <a:path w="1547" h="409" extrusionOk="0">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45"/>
            <p:cNvSpPr/>
            <p:nvPr/>
          </p:nvSpPr>
          <p:spPr>
            <a:xfrm>
              <a:off x="1565633" y="4527775"/>
              <a:ext cx="105570" cy="10717"/>
            </a:xfrm>
            <a:custGeom>
              <a:avLst/>
              <a:gdLst/>
              <a:ahLst/>
              <a:cxnLst/>
              <a:rect l="l" t="t" r="r" b="b"/>
              <a:pathLst>
                <a:path w="4029" h="409" extrusionOk="0">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45"/>
            <p:cNvSpPr/>
            <p:nvPr/>
          </p:nvSpPr>
          <p:spPr>
            <a:xfrm>
              <a:off x="1565633" y="4499844"/>
              <a:ext cx="14385" cy="10717"/>
            </a:xfrm>
            <a:custGeom>
              <a:avLst/>
              <a:gdLst/>
              <a:ahLst/>
              <a:cxnLst/>
              <a:rect l="l" t="t" r="r" b="b"/>
              <a:pathLst>
                <a:path w="549" h="409" extrusionOk="0">
                  <a:moveTo>
                    <a:pt x="274" y="1"/>
                  </a:moveTo>
                  <a:cubicBezTo>
                    <a:pt x="1" y="1"/>
                    <a:pt x="1" y="409"/>
                    <a:pt x="274" y="409"/>
                  </a:cubicBezTo>
                  <a:cubicBezTo>
                    <a:pt x="548" y="409"/>
                    <a:pt x="548"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45"/>
            <p:cNvSpPr/>
            <p:nvPr/>
          </p:nvSpPr>
          <p:spPr>
            <a:xfrm>
              <a:off x="1522504" y="4314330"/>
              <a:ext cx="154988" cy="41793"/>
            </a:xfrm>
            <a:custGeom>
              <a:avLst/>
              <a:gdLst/>
              <a:ahLst/>
              <a:cxnLst/>
              <a:rect l="l" t="t" r="r" b="b"/>
              <a:pathLst>
                <a:path w="5915" h="1595" extrusionOk="0">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2" name="Google Shape;15312;p45"/>
          <p:cNvGrpSpPr/>
          <p:nvPr/>
        </p:nvGrpSpPr>
        <p:grpSpPr>
          <a:xfrm>
            <a:off x="2003897" y="2615597"/>
            <a:ext cx="467596" cy="440811"/>
            <a:chOff x="1737836" y="1500941"/>
            <a:chExt cx="392016" cy="369560"/>
          </a:xfrm>
        </p:grpSpPr>
        <p:sp>
          <p:nvSpPr>
            <p:cNvPr id="15313" name="Google Shape;15313;p45"/>
            <p:cNvSpPr/>
            <p:nvPr/>
          </p:nvSpPr>
          <p:spPr>
            <a:xfrm>
              <a:off x="1755575" y="1596266"/>
              <a:ext cx="148935" cy="264043"/>
            </a:xfrm>
            <a:custGeom>
              <a:avLst/>
              <a:gdLst/>
              <a:ahLst/>
              <a:cxnLst/>
              <a:rect l="l" t="t" r="r" b="b"/>
              <a:pathLst>
                <a:path w="5684" h="10077" extrusionOk="0">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45"/>
            <p:cNvSpPr/>
            <p:nvPr/>
          </p:nvSpPr>
          <p:spPr>
            <a:xfrm>
              <a:off x="1755575" y="1596266"/>
              <a:ext cx="148935" cy="112723"/>
            </a:xfrm>
            <a:custGeom>
              <a:avLst/>
              <a:gdLst/>
              <a:ahLst/>
              <a:cxnLst/>
              <a:rect l="l" t="t" r="r" b="b"/>
              <a:pathLst>
                <a:path w="5684" h="4302" extrusionOk="0">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45"/>
            <p:cNvSpPr/>
            <p:nvPr/>
          </p:nvSpPr>
          <p:spPr>
            <a:xfrm>
              <a:off x="1843747" y="1506339"/>
              <a:ext cx="151319" cy="179513"/>
            </a:xfrm>
            <a:custGeom>
              <a:avLst/>
              <a:gdLst/>
              <a:ahLst/>
              <a:cxnLst/>
              <a:rect l="l" t="t" r="r" b="b"/>
              <a:pathLst>
                <a:path w="5775" h="6851" extrusionOk="0">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45"/>
            <p:cNvSpPr/>
            <p:nvPr/>
          </p:nvSpPr>
          <p:spPr>
            <a:xfrm>
              <a:off x="1737836" y="1506339"/>
              <a:ext cx="205925" cy="179513"/>
            </a:xfrm>
            <a:custGeom>
              <a:avLst/>
              <a:gdLst/>
              <a:ahLst/>
              <a:cxnLst/>
              <a:rect l="l" t="t" r="r" b="b"/>
              <a:pathLst>
                <a:path w="7859" h="6851" extrusionOk="0">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45"/>
            <p:cNvSpPr/>
            <p:nvPr/>
          </p:nvSpPr>
          <p:spPr>
            <a:xfrm>
              <a:off x="1844376" y="1733986"/>
              <a:ext cx="173356" cy="69489"/>
            </a:xfrm>
            <a:custGeom>
              <a:avLst/>
              <a:gdLst/>
              <a:ahLst/>
              <a:cxnLst/>
              <a:rect l="l" t="t" r="r" b="b"/>
              <a:pathLst>
                <a:path w="6616" h="2652" extrusionOk="0">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45"/>
            <p:cNvSpPr/>
            <p:nvPr/>
          </p:nvSpPr>
          <p:spPr>
            <a:xfrm>
              <a:off x="1844376" y="1738388"/>
              <a:ext cx="151712" cy="49339"/>
            </a:xfrm>
            <a:custGeom>
              <a:avLst/>
              <a:gdLst/>
              <a:ahLst/>
              <a:cxnLst/>
              <a:rect l="l" t="t" r="r" b="b"/>
              <a:pathLst>
                <a:path w="5790" h="1883" extrusionOk="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45"/>
            <p:cNvSpPr/>
            <p:nvPr/>
          </p:nvSpPr>
          <p:spPr>
            <a:xfrm>
              <a:off x="1844376" y="1718134"/>
              <a:ext cx="173356" cy="69463"/>
            </a:xfrm>
            <a:custGeom>
              <a:avLst/>
              <a:gdLst/>
              <a:ahLst/>
              <a:cxnLst/>
              <a:rect l="l" t="t" r="r" b="b"/>
              <a:pathLst>
                <a:path w="6616" h="2651" extrusionOk="0">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45"/>
            <p:cNvSpPr/>
            <p:nvPr/>
          </p:nvSpPr>
          <p:spPr>
            <a:xfrm>
              <a:off x="1850900" y="1718134"/>
              <a:ext cx="166831" cy="56257"/>
            </a:xfrm>
            <a:custGeom>
              <a:avLst/>
              <a:gdLst/>
              <a:ahLst/>
              <a:cxnLst/>
              <a:rect l="l" t="t" r="r" b="b"/>
              <a:pathLst>
                <a:path w="6367" h="2147" extrusionOk="0">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45"/>
            <p:cNvSpPr/>
            <p:nvPr/>
          </p:nvSpPr>
          <p:spPr>
            <a:xfrm>
              <a:off x="1955422" y="1657789"/>
              <a:ext cx="159652" cy="119824"/>
            </a:xfrm>
            <a:custGeom>
              <a:avLst/>
              <a:gdLst/>
              <a:ahLst/>
              <a:cxnLst/>
              <a:rect l="l" t="t" r="r" b="b"/>
              <a:pathLst>
                <a:path w="6093" h="4573" extrusionOk="0">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45"/>
            <p:cNvSpPr/>
            <p:nvPr/>
          </p:nvSpPr>
          <p:spPr>
            <a:xfrm>
              <a:off x="1955317" y="1744074"/>
              <a:ext cx="155721" cy="120060"/>
            </a:xfrm>
            <a:custGeom>
              <a:avLst/>
              <a:gdLst/>
              <a:ahLst/>
              <a:cxnLst/>
              <a:rect l="l" t="t" r="r" b="b"/>
              <a:pathLst>
                <a:path w="5943" h="4582" extrusionOk="0">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45"/>
            <p:cNvSpPr/>
            <p:nvPr/>
          </p:nvSpPr>
          <p:spPr>
            <a:xfrm>
              <a:off x="2025252" y="1673170"/>
              <a:ext cx="74599" cy="62231"/>
            </a:xfrm>
            <a:custGeom>
              <a:avLst/>
              <a:gdLst/>
              <a:ahLst/>
              <a:cxnLst/>
              <a:rect l="l" t="t" r="r" b="b"/>
              <a:pathLst>
                <a:path w="2847" h="2375" extrusionOk="0">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45"/>
            <p:cNvSpPr/>
            <p:nvPr/>
          </p:nvSpPr>
          <p:spPr>
            <a:xfrm>
              <a:off x="1967632" y="1755656"/>
              <a:ext cx="14071" cy="11634"/>
            </a:xfrm>
            <a:custGeom>
              <a:avLst/>
              <a:gdLst/>
              <a:ahLst/>
              <a:cxnLst/>
              <a:rect l="l" t="t" r="r" b="b"/>
              <a:pathLst>
                <a:path w="537" h="444" extrusionOk="0">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45"/>
            <p:cNvSpPr/>
            <p:nvPr/>
          </p:nvSpPr>
          <p:spPr>
            <a:xfrm>
              <a:off x="2031147" y="1785422"/>
              <a:ext cx="64668" cy="63724"/>
            </a:xfrm>
            <a:custGeom>
              <a:avLst/>
              <a:gdLst/>
              <a:ahLst/>
              <a:cxnLst/>
              <a:rect l="l" t="t" r="r" b="b"/>
              <a:pathLst>
                <a:path w="2468" h="2432" extrusionOk="0">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45"/>
            <p:cNvSpPr/>
            <p:nvPr/>
          </p:nvSpPr>
          <p:spPr>
            <a:xfrm>
              <a:off x="1973554"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45"/>
            <p:cNvSpPr/>
            <p:nvPr/>
          </p:nvSpPr>
          <p:spPr>
            <a:xfrm>
              <a:off x="2014928"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45"/>
            <p:cNvSpPr/>
            <p:nvPr/>
          </p:nvSpPr>
          <p:spPr>
            <a:xfrm>
              <a:off x="1910039" y="1732100"/>
              <a:ext cx="131" cy="26"/>
            </a:xfrm>
            <a:custGeom>
              <a:avLst/>
              <a:gdLst/>
              <a:ahLst/>
              <a:cxnLst/>
              <a:rect l="l" t="t" r="r" b="b"/>
              <a:pathLst>
                <a:path w="5" h="1" extrusionOk="0">
                  <a:moveTo>
                    <a:pt x="5" y="1"/>
                  </a:move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45"/>
            <p:cNvSpPr/>
            <p:nvPr/>
          </p:nvSpPr>
          <p:spPr>
            <a:xfrm>
              <a:off x="1973790" y="1738021"/>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45"/>
            <p:cNvSpPr/>
            <p:nvPr/>
          </p:nvSpPr>
          <p:spPr>
            <a:xfrm>
              <a:off x="1973554" y="1738021"/>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45"/>
            <p:cNvSpPr/>
            <p:nvPr/>
          </p:nvSpPr>
          <p:spPr>
            <a:xfrm>
              <a:off x="1750151" y="1500941"/>
              <a:ext cx="379700" cy="369560"/>
            </a:xfrm>
            <a:custGeom>
              <a:avLst/>
              <a:gdLst/>
              <a:ahLst/>
              <a:cxnLst/>
              <a:rect l="l" t="t" r="r" b="b"/>
              <a:pathLst>
                <a:path w="14491" h="14104" extrusionOk="0">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45"/>
            <p:cNvSpPr/>
            <p:nvPr/>
          </p:nvSpPr>
          <p:spPr>
            <a:xfrm>
              <a:off x="1952540"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45"/>
            <p:cNvSpPr/>
            <p:nvPr/>
          </p:nvSpPr>
          <p:spPr>
            <a:xfrm>
              <a:off x="1909908" y="1732100"/>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45"/>
            <p:cNvSpPr/>
            <p:nvPr/>
          </p:nvSpPr>
          <p:spPr>
            <a:xfrm>
              <a:off x="2015190" y="1784190"/>
              <a:ext cx="26" cy="26"/>
            </a:xfrm>
            <a:custGeom>
              <a:avLst/>
              <a:gdLst/>
              <a:ahLst/>
              <a:cxnLst/>
              <a:rect l="l" t="t" r="r" b="b"/>
              <a:pathLst>
                <a:path w="1" h="1" extrusionOk="0">
                  <a:moveTo>
                    <a:pt x="0" y="0"/>
                  </a:move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45"/>
            <p:cNvSpPr/>
            <p:nvPr/>
          </p:nvSpPr>
          <p:spPr>
            <a:xfrm>
              <a:off x="1910144" y="1732100"/>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45"/>
            <p:cNvSpPr/>
            <p:nvPr/>
          </p:nvSpPr>
          <p:spPr>
            <a:xfrm>
              <a:off x="1910144" y="1732100"/>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45"/>
            <p:cNvSpPr/>
            <p:nvPr/>
          </p:nvSpPr>
          <p:spPr>
            <a:xfrm>
              <a:off x="1952671"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45"/>
            <p:cNvSpPr/>
            <p:nvPr/>
          </p:nvSpPr>
          <p:spPr>
            <a:xfrm>
              <a:off x="1952540"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45"/>
            <p:cNvSpPr/>
            <p:nvPr/>
          </p:nvSpPr>
          <p:spPr>
            <a:xfrm>
              <a:off x="1910144" y="1732100"/>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45"/>
            <p:cNvSpPr/>
            <p:nvPr/>
          </p:nvSpPr>
          <p:spPr>
            <a:xfrm>
              <a:off x="1952540"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45"/>
            <p:cNvSpPr/>
            <p:nvPr/>
          </p:nvSpPr>
          <p:spPr>
            <a:xfrm>
              <a:off x="2014928"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45"/>
            <p:cNvSpPr/>
            <p:nvPr/>
          </p:nvSpPr>
          <p:spPr>
            <a:xfrm>
              <a:off x="2015059"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45"/>
            <p:cNvSpPr/>
            <p:nvPr/>
          </p:nvSpPr>
          <p:spPr>
            <a:xfrm>
              <a:off x="2015190"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45"/>
            <p:cNvSpPr/>
            <p:nvPr/>
          </p:nvSpPr>
          <p:spPr>
            <a:xfrm>
              <a:off x="1952671"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45"/>
            <p:cNvSpPr/>
            <p:nvPr/>
          </p:nvSpPr>
          <p:spPr>
            <a:xfrm>
              <a:off x="1952671"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45"/>
            <p:cNvSpPr/>
            <p:nvPr/>
          </p:nvSpPr>
          <p:spPr>
            <a:xfrm>
              <a:off x="1804731" y="1558665"/>
              <a:ext cx="80782" cy="74808"/>
            </a:xfrm>
            <a:custGeom>
              <a:avLst/>
              <a:gdLst/>
              <a:ahLst/>
              <a:cxnLst/>
              <a:rect l="l" t="t" r="r" b="b"/>
              <a:pathLst>
                <a:path w="3083" h="2855" extrusionOk="0">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45"/>
            <p:cNvSpPr/>
            <p:nvPr/>
          </p:nvSpPr>
          <p:spPr>
            <a:xfrm>
              <a:off x="1750151" y="1702229"/>
              <a:ext cx="104181" cy="163477"/>
            </a:xfrm>
            <a:custGeom>
              <a:avLst/>
              <a:gdLst/>
              <a:ahLst/>
              <a:cxnLst/>
              <a:rect l="l" t="t" r="r" b="b"/>
              <a:pathLst>
                <a:path w="3976" h="6239" extrusionOk="0">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45"/>
            <p:cNvSpPr/>
            <p:nvPr/>
          </p:nvSpPr>
          <p:spPr>
            <a:xfrm>
              <a:off x="1785132" y="1755761"/>
              <a:ext cx="42920" cy="10953"/>
            </a:xfrm>
            <a:custGeom>
              <a:avLst/>
              <a:gdLst/>
              <a:ahLst/>
              <a:cxnLst/>
              <a:rect l="l" t="t" r="r" b="b"/>
              <a:pathLst>
                <a:path w="1638" h="418" extrusionOk="0">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45"/>
            <p:cNvSpPr/>
            <p:nvPr/>
          </p:nvSpPr>
          <p:spPr>
            <a:xfrm>
              <a:off x="1830672" y="1755761"/>
              <a:ext cx="42893" cy="10953"/>
            </a:xfrm>
            <a:custGeom>
              <a:avLst/>
              <a:gdLst/>
              <a:ahLst/>
              <a:cxnLst/>
              <a:rect l="l" t="t" r="r" b="b"/>
              <a:pathLst>
                <a:path w="1637" h="418" extrusionOk="0">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45"/>
          <p:cNvGrpSpPr/>
          <p:nvPr/>
        </p:nvGrpSpPr>
        <p:grpSpPr>
          <a:xfrm>
            <a:off x="2172671" y="5952342"/>
            <a:ext cx="453125" cy="392648"/>
            <a:chOff x="1879330" y="4298346"/>
            <a:chExt cx="379884" cy="329182"/>
          </a:xfrm>
        </p:grpSpPr>
        <p:sp>
          <p:nvSpPr>
            <p:cNvPr id="15351" name="Google Shape;15351;p45"/>
            <p:cNvSpPr/>
            <p:nvPr/>
          </p:nvSpPr>
          <p:spPr>
            <a:xfrm>
              <a:off x="1880850" y="4403366"/>
              <a:ext cx="223272" cy="214913"/>
            </a:xfrm>
            <a:custGeom>
              <a:avLst/>
              <a:gdLst/>
              <a:ahLst/>
              <a:cxnLst/>
              <a:rect l="l" t="t" r="r" b="b"/>
              <a:pathLst>
                <a:path w="8521" h="8202" extrusionOk="0">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45"/>
            <p:cNvSpPr/>
            <p:nvPr/>
          </p:nvSpPr>
          <p:spPr>
            <a:xfrm>
              <a:off x="2020718" y="4403366"/>
              <a:ext cx="223403" cy="214913"/>
            </a:xfrm>
            <a:custGeom>
              <a:avLst/>
              <a:gdLst/>
              <a:ahLst/>
              <a:cxnLst/>
              <a:rect l="l" t="t" r="r" b="b"/>
              <a:pathLst>
                <a:path w="8526" h="8202" extrusionOk="0">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45"/>
            <p:cNvSpPr/>
            <p:nvPr/>
          </p:nvSpPr>
          <p:spPr>
            <a:xfrm>
              <a:off x="2034291" y="4543366"/>
              <a:ext cx="64930" cy="49077"/>
            </a:xfrm>
            <a:custGeom>
              <a:avLst/>
              <a:gdLst/>
              <a:ahLst/>
              <a:cxnLst/>
              <a:rect l="l" t="t" r="r" b="b"/>
              <a:pathLst>
                <a:path w="2478" h="1873" extrusionOk="0">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45"/>
            <p:cNvSpPr/>
            <p:nvPr/>
          </p:nvSpPr>
          <p:spPr>
            <a:xfrm>
              <a:off x="1950784" y="4333458"/>
              <a:ext cx="223403" cy="214887"/>
            </a:xfrm>
            <a:custGeom>
              <a:avLst/>
              <a:gdLst/>
              <a:ahLst/>
              <a:cxnLst/>
              <a:rect l="l" t="t" r="r" b="b"/>
              <a:pathLst>
                <a:path w="8526" h="8201" extrusionOk="0">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45"/>
            <p:cNvSpPr/>
            <p:nvPr/>
          </p:nvSpPr>
          <p:spPr>
            <a:xfrm>
              <a:off x="2021216" y="4429280"/>
              <a:ext cx="83036" cy="119012"/>
            </a:xfrm>
            <a:custGeom>
              <a:avLst/>
              <a:gdLst/>
              <a:ahLst/>
              <a:cxnLst/>
              <a:rect l="l" t="t" r="r" b="b"/>
              <a:pathLst>
                <a:path w="3169" h="4542" extrusionOk="0">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45"/>
            <p:cNvSpPr/>
            <p:nvPr/>
          </p:nvSpPr>
          <p:spPr>
            <a:xfrm>
              <a:off x="1946382" y="4403418"/>
              <a:ext cx="120269" cy="139974"/>
            </a:xfrm>
            <a:custGeom>
              <a:avLst/>
              <a:gdLst/>
              <a:ahLst/>
              <a:cxnLst/>
              <a:rect l="l" t="t" r="r" b="b"/>
              <a:pathLst>
                <a:path w="4590" h="5342" extrusionOk="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45"/>
            <p:cNvSpPr/>
            <p:nvPr/>
          </p:nvSpPr>
          <p:spPr>
            <a:xfrm>
              <a:off x="2066756" y="4403418"/>
              <a:ext cx="107430" cy="139974"/>
            </a:xfrm>
            <a:custGeom>
              <a:avLst/>
              <a:gdLst/>
              <a:ahLst/>
              <a:cxnLst/>
              <a:rect l="l" t="t" r="r" b="b"/>
              <a:pathLst>
                <a:path w="4100" h="5342" extrusionOk="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45"/>
            <p:cNvSpPr/>
            <p:nvPr/>
          </p:nvSpPr>
          <p:spPr>
            <a:xfrm>
              <a:off x="2014037" y="4303770"/>
              <a:ext cx="91971" cy="78765"/>
            </a:xfrm>
            <a:custGeom>
              <a:avLst/>
              <a:gdLst/>
              <a:ahLst/>
              <a:cxnLst/>
              <a:rect l="l" t="t" r="r" b="b"/>
              <a:pathLst>
                <a:path w="3510" h="3006" extrusionOk="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45"/>
            <p:cNvSpPr/>
            <p:nvPr/>
          </p:nvSpPr>
          <p:spPr>
            <a:xfrm>
              <a:off x="2058817" y="4303875"/>
              <a:ext cx="47191" cy="78529"/>
            </a:xfrm>
            <a:custGeom>
              <a:avLst/>
              <a:gdLst/>
              <a:ahLst/>
              <a:cxnLst/>
              <a:rect l="l" t="t" r="r" b="b"/>
              <a:pathLst>
                <a:path w="1801" h="2997" extrusionOk="0">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45"/>
            <p:cNvSpPr/>
            <p:nvPr/>
          </p:nvSpPr>
          <p:spPr>
            <a:xfrm>
              <a:off x="2178824" y="4524526"/>
              <a:ext cx="25050" cy="21879"/>
            </a:xfrm>
            <a:custGeom>
              <a:avLst/>
              <a:gdLst/>
              <a:ahLst/>
              <a:cxnLst/>
              <a:rect l="l" t="t" r="r" b="b"/>
              <a:pathLst>
                <a:path w="956" h="835" extrusionOk="0">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45"/>
            <p:cNvSpPr/>
            <p:nvPr/>
          </p:nvSpPr>
          <p:spPr>
            <a:xfrm>
              <a:off x="2175156" y="4545122"/>
              <a:ext cx="32491" cy="77140"/>
            </a:xfrm>
            <a:custGeom>
              <a:avLst/>
              <a:gdLst/>
              <a:ahLst/>
              <a:cxnLst/>
              <a:rect l="l" t="t" r="r" b="b"/>
              <a:pathLst>
                <a:path w="1240" h="2944" extrusionOk="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45"/>
            <p:cNvSpPr/>
            <p:nvPr/>
          </p:nvSpPr>
          <p:spPr>
            <a:xfrm>
              <a:off x="2191402" y="4545122"/>
              <a:ext cx="16246" cy="77140"/>
            </a:xfrm>
            <a:custGeom>
              <a:avLst/>
              <a:gdLst/>
              <a:ahLst/>
              <a:cxnLst/>
              <a:rect l="l" t="t" r="r" b="b"/>
              <a:pathLst>
                <a:path w="620" h="2944" extrusionOk="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45"/>
            <p:cNvSpPr/>
            <p:nvPr/>
          </p:nvSpPr>
          <p:spPr>
            <a:xfrm>
              <a:off x="2175156" y="4603370"/>
              <a:ext cx="32491" cy="18892"/>
            </a:xfrm>
            <a:custGeom>
              <a:avLst/>
              <a:gdLst/>
              <a:ahLst/>
              <a:cxnLst/>
              <a:rect l="l" t="t" r="r" b="b"/>
              <a:pathLst>
                <a:path w="1240" h="721" extrusionOk="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45"/>
            <p:cNvSpPr/>
            <p:nvPr/>
          </p:nvSpPr>
          <p:spPr>
            <a:xfrm>
              <a:off x="1916826" y="4519338"/>
              <a:ext cx="78241" cy="76380"/>
            </a:xfrm>
            <a:custGeom>
              <a:avLst/>
              <a:gdLst/>
              <a:ahLst/>
              <a:cxnLst/>
              <a:rect l="l" t="t" r="r" b="b"/>
              <a:pathLst>
                <a:path w="2986" h="2915" extrusionOk="0">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45"/>
            <p:cNvSpPr/>
            <p:nvPr/>
          </p:nvSpPr>
          <p:spPr>
            <a:xfrm>
              <a:off x="1949264" y="4519391"/>
              <a:ext cx="36762" cy="76328"/>
            </a:xfrm>
            <a:custGeom>
              <a:avLst/>
              <a:gdLst/>
              <a:ahLst/>
              <a:cxnLst/>
              <a:rect l="l" t="t" r="r" b="b"/>
              <a:pathLst>
                <a:path w="1403" h="2913" extrusionOk="0">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45"/>
            <p:cNvSpPr/>
            <p:nvPr/>
          </p:nvSpPr>
          <p:spPr>
            <a:xfrm>
              <a:off x="1939071" y="4594801"/>
              <a:ext cx="33618" cy="27460"/>
            </a:xfrm>
            <a:custGeom>
              <a:avLst/>
              <a:gdLst/>
              <a:ahLst/>
              <a:cxnLst/>
              <a:rect l="l" t="t" r="r" b="b"/>
              <a:pathLst>
                <a:path w="1283" h="1048" extrusionOk="0">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45"/>
            <p:cNvSpPr/>
            <p:nvPr/>
          </p:nvSpPr>
          <p:spPr>
            <a:xfrm>
              <a:off x="1879330" y="4298346"/>
              <a:ext cx="379884" cy="329182"/>
            </a:xfrm>
            <a:custGeom>
              <a:avLst/>
              <a:gdLst/>
              <a:ahLst/>
              <a:cxnLst/>
              <a:rect l="l" t="t" r="r" b="b"/>
              <a:pathLst>
                <a:path w="14498" h="12563" extrusionOk="0">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45"/>
            <p:cNvSpPr/>
            <p:nvPr/>
          </p:nvSpPr>
          <p:spPr>
            <a:xfrm>
              <a:off x="2061332" y="4315483"/>
              <a:ext cx="22665" cy="33094"/>
            </a:xfrm>
            <a:custGeom>
              <a:avLst/>
              <a:gdLst/>
              <a:ahLst/>
              <a:cxnLst/>
              <a:rect l="l" t="t" r="r" b="b"/>
              <a:pathLst>
                <a:path w="865" h="1263" extrusionOk="0">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45"/>
            <p:cNvSpPr/>
            <p:nvPr/>
          </p:nvSpPr>
          <p:spPr>
            <a:xfrm>
              <a:off x="2046738" y="4465178"/>
              <a:ext cx="39906" cy="59558"/>
            </a:xfrm>
            <a:custGeom>
              <a:avLst/>
              <a:gdLst/>
              <a:ahLst/>
              <a:cxnLst/>
              <a:rect l="l" t="t" r="r" b="b"/>
              <a:pathLst>
                <a:path w="1523" h="2273" extrusionOk="0">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45"/>
            <p:cNvSpPr/>
            <p:nvPr/>
          </p:nvSpPr>
          <p:spPr>
            <a:xfrm>
              <a:off x="1912214" y="4493660"/>
              <a:ext cx="19442" cy="14909"/>
            </a:xfrm>
            <a:custGeom>
              <a:avLst/>
              <a:gdLst/>
              <a:ahLst/>
              <a:cxnLst/>
              <a:rect l="l" t="t" r="r" b="b"/>
              <a:pathLst>
                <a:path w="742" h="569" extrusionOk="0">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45"/>
            <p:cNvSpPr/>
            <p:nvPr/>
          </p:nvSpPr>
          <p:spPr>
            <a:xfrm>
              <a:off x="1903148" y="4507757"/>
              <a:ext cx="20700" cy="12184"/>
            </a:xfrm>
            <a:custGeom>
              <a:avLst/>
              <a:gdLst/>
              <a:ahLst/>
              <a:cxnLst/>
              <a:rect l="l" t="t" r="r" b="b"/>
              <a:pathLst>
                <a:path w="790" h="465" extrusionOk="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45"/>
            <p:cNvSpPr/>
            <p:nvPr/>
          </p:nvSpPr>
          <p:spPr>
            <a:xfrm>
              <a:off x="1927516" y="4484358"/>
              <a:ext cx="13861" cy="16272"/>
            </a:xfrm>
            <a:custGeom>
              <a:avLst/>
              <a:gdLst/>
              <a:ahLst/>
              <a:cxnLst/>
              <a:rect l="l" t="t" r="r" b="b"/>
              <a:pathLst>
                <a:path w="529" h="621" extrusionOk="0">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3" name="Google Shape;15373;p45"/>
          <p:cNvGrpSpPr/>
          <p:nvPr/>
        </p:nvGrpSpPr>
        <p:grpSpPr>
          <a:xfrm>
            <a:off x="2793507" y="5952186"/>
            <a:ext cx="435842" cy="393273"/>
            <a:chOff x="2399816" y="4298215"/>
            <a:chExt cx="365394" cy="329706"/>
          </a:xfrm>
        </p:grpSpPr>
        <p:sp>
          <p:nvSpPr>
            <p:cNvPr id="15374" name="Google Shape;15374;p45"/>
            <p:cNvSpPr/>
            <p:nvPr/>
          </p:nvSpPr>
          <p:spPr>
            <a:xfrm>
              <a:off x="2502818" y="4311186"/>
              <a:ext cx="138899" cy="52588"/>
            </a:xfrm>
            <a:custGeom>
              <a:avLst/>
              <a:gdLst/>
              <a:ahLst/>
              <a:cxnLst/>
              <a:rect l="l" t="t" r="r" b="b"/>
              <a:pathLst>
                <a:path w="5301" h="2007" extrusionOk="0">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45"/>
            <p:cNvSpPr/>
            <p:nvPr/>
          </p:nvSpPr>
          <p:spPr>
            <a:xfrm>
              <a:off x="2419442" y="4303508"/>
              <a:ext cx="138742" cy="52615"/>
            </a:xfrm>
            <a:custGeom>
              <a:avLst/>
              <a:gdLst/>
              <a:ahLst/>
              <a:cxnLst/>
              <a:rect l="l" t="t" r="r" b="b"/>
              <a:pathLst>
                <a:path w="5295" h="2008" extrusionOk="0">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45"/>
            <p:cNvSpPr/>
            <p:nvPr/>
          </p:nvSpPr>
          <p:spPr>
            <a:xfrm>
              <a:off x="2405214" y="4333327"/>
              <a:ext cx="354729" cy="243028"/>
            </a:xfrm>
            <a:custGeom>
              <a:avLst/>
              <a:gdLst/>
              <a:ahLst/>
              <a:cxnLst/>
              <a:rect l="l" t="t" r="r" b="b"/>
              <a:pathLst>
                <a:path w="13538" h="9275" extrusionOk="0">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45"/>
            <p:cNvSpPr/>
            <p:nvPr/>
          </p:nvSpPr>
          <p:spPr>
            <a:xfrm>
              <a:off x="2416664" y="4398964"/>
              <a:ext cx="329575" cy="177391"/>
            </a:xfrm>
            <a:custGeom>
              <a:avLst/>
              <a:gdLst/>
              <a:ahLst/>
              <a:cxnLst/>
              <a:rect l="l" t="t" r="r" b="b"/>
              <a:pathLst>
                <a:path w="12578" h="6770" extrusionOk="0">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45"/>
            <p:cNvSpPr/>
            <p:nvPr/>
          </p:nvSpPr>
          <p:spPr>
            <a:xfrm>
              <a:off x="2726588" y="4333327"/>
              <a:ext cx="33356" cy="243028"/>
            </a:xfrm>
            <a:custGeom>
              <a:avLst/>
              <a:gdLst/>
              <a:ahLst/>
              <a:cxnLst/>
              <a:rect l="l" t="t" r="r" b="b"/>
              <a:pathLst>
                <a:path w="1273" h="9275" extrusionOk="0">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45"/>
            <p:cNvSpPr/>
            <p:nvPr/>
          </p:nvSpPr>
          <p:spPr>
            <a:xfrm>
              <a:off x="2517151" y="4407663"/>
              <a:ext cx="220520" cy="214834"/>
            </a:xfrm>
            <a:custGeom>
              <a:avLst/>
              <a:gdLst/>
              <a:ahLst/>
              <a:cxnLst/>
              <a:rect l="l" t="t" r="r" b="b"/>
              <a:pathLst>
                <a:path w="8416" h="8199" extrusionOk="0">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45"/>
            <p:cNvSpPr/>
            <p:nvPr/>
          </p:nvSpPr>
          <p:spPr>
            <a:xfrm>
              <a:off x="2679423" y="4407663"/>
              <a:ext cx="58248" cy="214834"/>
            </a:xfrm>
            <a:custGeom>
              <a:avLst/>
              <a:gdLst/>
              <a:ahLst/>
              <a:cxnLst/>
              <a:rect l="l" t="t" r="r" b="b"/>
              <a:pathLst>
                <a:path w="2223" h="8199" extrusionOk="0">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45"/>
            <p:cNvSpPr/>
            <p:nvPr/>
          </p:nvSpPr>
          <p:spPr>
            <a:xfrm>
              <a:off x="2425206" y="4559847"/>
              <a:ext cx="265064" cy="62650"/>
            </a:xfrm>
            <a:custGeom>
              <a:avLst/>
              <a:gdLst/>
              <a:ahLst/>
              <a:cxnLst/>
              <a:rect l="l" t="t" r="r" b="b"/>
              <a:pathLst>
                <a:path w="10116" h="2391" extrusionOk="0">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45"/>
            <p:cNvSpPr/>
            <p:nvPr/>
          </p:nvSpPr>
          <p:spPr>
            <a:xfrm>
              <a:off x="2649605" y="4449168"/>
              <a:ext cx="58143" cy="19390"/>
            </a:xfrm>
            <a:custGeom>
              <a:avLst/>
              <a:gdLst/>
              <a:ahLst/>
              <a:cxnLst/>
              <a:rect l="l" t="t" r="r" b="b"/>
              <a:pathLst>
                <a:path w="2219" h="740" extrusionOk="0">
                  <a:moveTo>
                    <a:pt x="1" y="0"/>
                  </a:moveTo>
                  <a:lnTo>
                    <a:pt x="1" y="739"/>
                  </a:lnTo>
                  <a:lnTo>
                    <a:pt x="2218" y="739"/>
                  </a:lnTo>
                  <a:lnTo>
                    <a:pt x="2218" y="0"/>
                  </a:ln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45"/>
            <p:cNvSpPr/>
            <p:nvPr/>
          </p:nvSpPr>
          <p:spPr>
            <a:xfrm>
              <a:off x="2399816" y="4298215"/>
              <a:ext cx="262890" cy="92862"/>
            </a:xfrm>
            <a:custGeom>
              <a:avLst/>
              <a:gdLst/>
              <a:ahLst/>
              <a:cxnLst/>
              <a:rect l="l" t="t" r="r" b="b"/>
              <a:pathLst>
                <a:path w="10033" h="3544" extrusionOk="0">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45"/>
            <p:cNvSpPr/>
            <p:nvPr/>
          </p:nvSpPr>
          <p:spPr>
            <a:xfrm>
              <a:off x="2399947" y="4328034"/>
              <a:ext cx="365263" cy="299888"/>
            </a:xfrm>
            <a:custGeom>
              <a:avLst/>
              <a:gdLst/>
              <a:ahLst/>
              <a:cxnLst/>
              <a:rect l="l" t="t" r="r" b="b"/>
              <a:pathLst>
                <a:path w="13940" h="11445" extrusionOk="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45"/>
            <p:cNvSpPr/>
            <p:nvPr/>
          </p:nvSpPr>
          <p:spPr>
            <a:xfrm>
              <a:off x="2541939" y="4486638"/>
              <a:ext cx="25050" cy="10717"/>
            </a:xfrm>
            <a:custGeom>
              <a:avLst/>
              <a:gdLst/>
              <a:ahLst/>
              <a:cxnLst/>
              <a:rect l="l" t="t" r="r" b="b"/>
              <a:pathLst>
                <a:path w="956" h="409" extrusionOk="0">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45"/>
            <p:cNvSpPr/>
            <p:nvPr/>
          </p:nvSpPr>
          <p:spPr>
            <a:xfrm>
              <a:off x="2571626" y="4486638"/>
              <a:ext cx="143170" cy="10717"/>
            </a:xfrm>
            <a:custGeom>
              <a:avLst/>
              <a:gdLst/>
              <a:ahLst/>
              <a:cxnLst/>
              <a:rect l="l" t="t" r="r" b="b"/>
              <a:pathLst>
                <a:path w="5464" h="409" extrusionOk="0">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45"/>
            <p:cNvSpPr/>
            <p:nvPr/>
          </p:nvSpPr>
          <p:spPr>
            <a:xfrm>
              <a:off x="2541939" y="4504508"/>
              <a:ext cx="172858" cy="10717"/>
            </a:xfrm>
            <a:custGeom>
              <a:avLst/>
              <a:gdLst/>
              <a:ahLst/>
              <a:cxnLst/>
              <a:rect l="l" t="t" r="r" b="b"/>
              <a:pathLst>
                <a:path w="6597" h="409" extrusionOk="0">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45"/>
            <p:cNvSpPr/>
            <p:nvPr/>
          </p:nvSpPr>
          <p:spPr>
            <a:xfrm>
              <a:off x="2541939" y="4522352"/>
              <a:ext cx="172858" cy="10717"/>
            </a:xfrm>
            <a:custGeom>
              <a:avLst/>
              <a:gdLst/>
              <a:ahLst/>
              <a:cxnLst/>
              <a:rect l="l" t="t" r="r" b="b"/>
              <a:pathLst>
                <a:path w="6597" h="409" extrusionOk="0">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45"/>
            <p:cNvSpPr/>
            <p:nvPr/>
          </p:nvSpPr>
          <p:spPr>
            <a:xfrm>
              <a:off x="2644312" y="4443744"/>
              <a:ext cx="68703" cy="30211"/>
            </a:xfrm>
            <a:custGeom>
              <a:avLst/>
              <a:gdLst/>
              <a:ahLst/>
              <a:cxnLst/>
              <a:rect l="l" t="t" r="r" b="b"/>
              <a:pathLst>
                <a:path w="2622" h="1153" extrusionOk="0">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0" name="Google Shape;15390;p45"/>
          <p:cNvGrpSpPr/>
          <p:nvPr/>
        </p:nvGrpSpPr>
        <p:grpSpPr>
          <a:xfrm>
            <a:off x="3408905" y="5948435"/>
            <a:ext cx="437217" cy="400743"/>
            <a:chOff x="2915743" y="4295071"/>
            <a:chExt cx="366547" cy="335968"/>
          </a:xfrm>
        </p:grpSpPr>
        <p:sp>
          <p:nvSpPr>
            <p:cNvPr id="15391" name="Google Shape;15391;p45"/>
            <p:cNvSpPr/>
            <p:nvPr/>
          </p:nvSpPr>
          <p:spPr>
            <a:xfrm>
              <a:off x="2921167" y="4300495"/>
              <a:ext cx="326536" cy="267921"/>
            </a:xfrm>
            <a:custGeom>
              <a:avLst/>
              <a:gdLst/>
              <a:ahLst/>
              <a:cxnLst/>
              <a:rect l="l" t="t" r="r" b="b"/>
              <a:pathLst>
                <a:path w="12462" h="10225" extrusionOk="0">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45"/>
            <p:cNvSpPr/>
            <p:nvPr/>
          </p:nvSpPr>
          <p:spPr>
            <a:xfrm>
              <a:off x="2952846" y="4313518"/>
              <a:ext cx="294857" cy="254898"/>
            </a:xfrm>
            <a:custGeom>
              <a:avLst/>
              <a:gdLst/>
              <a:ahLst/>
              <a:cxnLst/>
              <a:rect l="l" t="t" r="r" b="b"/>
              <a:pathLst>
                <a:path w="11253" h="9728" extrusionOk="0">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45"/>
            <p:cNvSpPr/>
            <p:nvPr/>
          </p:nvSpPr>
          <p:spPr>
            <a:xfrm>
              <a:off x="3217491" y="4300495"/>
              <a:ext cx="30211" cy="267921"/>
            </a:xfrm>
            <a:custGeom>
              <a:avLst/>
              <a:gdLst/>
              <a:ahLst/>
              <a:cxnLst/>
              <a:rect l="l" t="t" r="r" b="b"/>
              <a:pathLst>
                <a:path w="1153" h="10225" extrusionOk="0">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45"/>
            <p:cNvSpPr/>
            <p:nvPr/>
          </p:nvSpPr>
          <p:spPr>
            <a:xfrm>
              <a:off x="2921167" y="4300495"/>
              <a:ext cx="326536" cy="39382"/>
            </a:xfrm>
            <a:custGeom>
              <a:avLst/>
              <a:gdLst/>
              <a:ahLst/>
              <a:cxnLst/>
              <a:rect l="l" t="t" r="r" b="b"/>
              <a:pathLst>
                <a:path w="12462" h="1503" extrusionOk="0">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45"/>
            <p:cNvSpPr/>
            <p:nvPr/>
          </p:nvSpPr>
          <p:spPr>
            <a:xfrm>
              <a:off x="3001661" y="4313360"/>
              <a:ext cx="143170" cy="26517"/>
            </a:xfrm>
            <a:custGeom>
              <a:avLst/>
              <a:gdLst/>
              <a:ahLst/>
              <a:cxnLst/>
              <a:rect l="l" t="t" r="r" b="b"/>
              <a:pathLst>
                <a:path w="5464" h="1012" extrusionOk="0">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45"/>
            <p:cNvSpPr/>
            <p:nvPr/>
          </p:nvSpPr>
          <p:spPr>
            <a:xfrm>
              <a:off x="3217491" y="4300495"/>
              <a:ext cx="30211" cy="39382"/>
            </a:xfrm>
            <a:custGeom>
              <a:avLst/>
              <a:gdLst/>
              <a:ahLst/>
              <a:cxnLst/>
              <a:rect l="l" t="t" r="r" b="b"/>
              <a:pathLst>
                <a:path w="1153" h="1503" extrusionOk="0">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45"/>
            <p:cNvSpPr/>
            <p:nvPr/>
          </p:nvSpPr>
          <p:spPr>
            <a:xfrm>
              <a:off x="3129320" y="4479091"/>
              <a:ext cx="62414" cy="62545"/>
            </a:xfrm>
            <a:custGeom>
              <a:avLst/>
              <a:gdLst/>
              <a:ahLst/>
              <a:cxnLst/>
              <a:rect l="l" t="t" r="r" b="b"/>
              <a:pathLst>
                <a:path w="2382" h="2387" extrusionOk="0">
                  <a:moveTo>
                    <a:pt x="634" y="1"/>
                  </a:moveTo>
                  <a:lnTo>
                    <a:pt x="1" y="639"/>
                  </a:lnTo>
                  <a:lnTo>
                    <a:pt x="1748" y="2386"/>
                  </a:lnTo>
                  <a:lnTo>
                    <a:pt x="2382" y="1753"/>
                  </a:lnTo>
                  <a:lnTo>
                    <a:pt x="634" y="1"/>
                  </a:ln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45"/>
            <p:cNvSpPr/>
            <p:nvPr/>
          </p:nvSpPr>
          <p:spPr>
            <a:xfrm>
              <a:off x="2964192" y="4322007"/>
              <a:ext cx="210327" cy="202283"/>
            </a:xfrm>
            <a:custGeom>
              <a:avLst/>
              <a:gdLst/>
              <a:ahLst/>
              <a:cxnLst/>
              <a:rect l="l" t="t" r="r" b="b"/>
              <a:pathLst>
                <a:path w="8027" h="7720" extrusionOk="0">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45"/>
            <p:cNvSpPr/>
            <p:nvPr/>
          </p:nvSpPr>
          <p:spPr>
            <a:xfrm>
              <a:off x="2983922" y="4340244"/>
              <a:ext cx="172229" cy="165809"/>
            </a:xfrm>
            <a:custGeom>
              <a:avLst/>
              <a:gdLst/>
              <a:ahLst/>
              <a:cxnLst/>
              <a:rect l="l" t="t" r="r" b="b"/>
              <a:pathLst>
                <a:path w="6573" h="6328" extrusionOk="0">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45"/>
            <p:cNvSpPr/>
            <p:nvPr/>
          </p:nvSpPr>
          <p:spPr>
            <a:xfrm>
              <a:off x="3160658" y="4511084"/>
              <a:ext cx="115867" cy="114557"/>
            </a:xfrm>
            <a:custGeom>
              <a:avLst/>
              <a:gdLst/>
              <a:ahLst/>
              <a:cxnLst/>
              <a:rect l="l" t="t" r="r" b="b"/>
              <a:pathLst>
                <a:path w="4422" h="4372" extrusionOk="0">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45"/>
            <p:cNvSpPr/>
            <p:nvPr/>
          </p:nvSpPr>
          <p:spPr>
            <a:xfrm>
              <a:off x="3177113" y="4511084"/>
              <a:ext cx="99412" cy="98731"/>
            </a:xfrm>
            <a:custGeom>
              <a:avLst/>
              <a:gdLst/>
              <a:ahLst/>
              <a:cxnLst/>
              <a:rect l="l" t="t" r="r" b="b"/>
              <a:pathLst>
                <a:path w="3794" h="3768" extrusionOk="0">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45"/>
            <p:cNvSpPr/>
            <p:nvPr/>
          </p:nvSpPr>
          <p:spPr>
            <a:xfrm>
              <a:off x="3027943" y="4375775"/>
              <a:ext cx="70485" cy="68808"/>
            </a:xfrm>
            <a:custGeom>
              <a:avLst/>
              <a:gdLst/>
              <a:ahLst/>
              <a:cxnLst/>
              <a:rect l="l" t="t" r="r" b="b"/>
              <a:pathLst>
                <a:path w="2690" h="2626" extrusionOk="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45"/>
            <p:cNvSpPr/>
            <p:nvPr/>
          </p:nvSpPr>
          <p:spPr>
            <a:xfrm>
              <a:off x="3056582" y="4403366"/>
              <a:ext cx="70747" cy="68624"/>
            </a:xfrm>
            <a:custGeom>
              <a:avLst/>
              <a:gdLst/>
              <a:ahLst/>
              <a:cxnLst/>
              <a:rect l="l" t="t" r="r" b="b"/>
              <a:pathLst>
                <a:path w="2700" h="2619" extrusionOk="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45"/>
            <p:cNvSpPr/>
            <p:nvPr/>
          </p:nvSpPr>
          <p:spPr>
            <a:xfrm>
              <a:off x="3056582" y="4403366"/>
              <a:ext cx="35426" cy="41217"/>
            </a:xfrm>
            <a:custGeom>
              <a:avLst/>
              <a:gdLst/>
              <a:ahLst/>
              <a:cxnLst/>
              <a:rect l="l" t="t" r="r" b="b"/>
              <a:pathLst>
                <a:path w="1352" h="1573" extrusionOk="0">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45"/>
            <p:cNvSpPr/>
            <p:nvPr/>
          </p:nvSpPr>
          <p:spPr>
            <a:xfrm>
              <a:off x="2985180" y="4335004"/>
              <a:ext cx="184937" cy="176343"/>
            </a:xfrm>
            <a:custGeom>
              <a:avLst/>
              <a:gdLst/>
              <a:ahLst/>
              <a:cxnLst/>
              <a:rect l="l" t="t" r="r" b="b"/>
              <a:pathLst>
                <a:path w="7058" h="6730" extrusionOk="0">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45"/>
            <p:cNvSpPr/>
            <p:nvPr/>
          </p:nvSpPr>
          <p:spPr>
            <a:xfrm>
              <a:off x="2915743" y="4295071"/>
              <a:ext cx="366547" cy="335968"/>
            </a:xfrm>
            <a:custGeom>
              <a:avLst/>
              <a:gdLst/>
              <a:ahLst/>
              <a:cxnLst/>
              <a:rect l="l" t="t" r="r" b="b"/>
              <a:pathLst>
                <a:path w="13989" h="12822" extrusionOk="0">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45"/>
            <p:cNvSpPr/>
            <p:nvPr/>
          </p:nvSpPr>
          <p:spPr>
            <a:xfrm>
              <a:off x="2947082" y="4315221"/>
              <a:ext cx="12472" cy="10717"/>
            </a:xfrm>
            <a:custGeom>
              <a:avLst/>
              <a:gdLst/>
              <a:ahLst/>
              <a:cxnLst/>
              <a:rect l="l" t="t" r="r" b="b"/>
              <a:pathLst>
                <a:path w="476" h="409" extrusionOk="0">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45"/>
            <p:cNvSpPr/>
            <p:nvPr/>
          </p:nvSpPr>
          <p:spPr>
            <a:xfrm>
              <a:off x="2961021" y="4315221"/>
              <a:ext cx="12499" cy="10717"/>
            </a:xfrm>
            <a:custGeom>
              <a:avLst/>
              <a:gdLst/>
              <a:ahLst/>
              <a:cxnLst/>
              <a:rect l="l" t="t" r="r" b="b"/>
              <a:pathLst>
                <a:path w="477" h="409" extrusionOk="0">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45"/>
            <p:cNvSpPr/>
            <p:nvPr/>
          </p:nvSpPr>
          <p:spPr>
            <a:xfrm>
              <a:off x="2974883" y="4315221"/>
              <a:ext cx="12603" cy="10717"/>
            </a:xfrm>
            <a:custGeom>
              <a:avLst/>
              <a:gdLst/>
              <a:ahLst/>
              <a:cxnLst/>
              <a:rect l="l" t="t" r="r" b="b"/>
              <a:pathLst>
                <a:path w="481" h="409" extrusionOk="0">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45"/>
            <p:cNvSpPr/>
            <p:nvPr/>
          </p:nvSpPr>
          <p:spPr>
            <a:xfrm>
              <a:off x="3022440" y="4434311"/>
              <a:ext cx="12577" cy="10691"/>
            </a:xfrm>
            <a:custGeom>
              <a:avLst/>
              <a:gdLst/>
              <a:ahLst/>
              <a:cxnLst/>
              <a:rect l="l" t="t" r="r" b="b"/>
              <a:pathLst>
                <a:path w="480" h="408" extrusionOk="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45"/>
            <p:cNvSpPr/>
            <p:nvPr/>
          </p:nvSpPr>
          <p:spPr>
            <a:xfrm>
              <a:off x="3022414" y="4452050"/>
              <a:ext cx="12603" cy="10795"/>
            </a:xfrm>
            <a:custGeom>
              <a:avLst/>
              <a:gdLst/>
              <a:ahLst/>
              <a:cxnLst/>
              <a:rect l="l" t="t" r="r" b="b"/>
              <a:pathLst>
                <a:path w="481" h="412" extrusionOk="0">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45"/>
            <p:cNvSpPr/>
            <p:nvPr/>
          </p:nvSpPr>
          <p:spPr>
            <a:xfrm>
              <a:off x="3037795" y="4434311"/>
              <a:ext cx="12446" cy="10691"/>
            </a:xfrm>
            <a:custGeom>
              <a:avLst/>
              <a:gdLst/>
              <a:ahLst/>
              <a:cxnLst/>
              <a:rect l="l" t="t" r="r" b="b"/>
              <a:pathLst>
                <a:path w="475" h="408" extrusionOk="0">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45"/>
            <p:cNvSpPr/>
            <p:nvPr/>
          </p:nvSpPr>
          <p:spPr>
            <a:xfrm>
              <a:off x="3037769" y="4452050"/>
              <a:ext cx="12472" cy="10795"/>
            </a:xfrm>
            <a:custGeom>
              <a:avLst/>
              <a:gdLst/>
              <a:ahLst/>
              <a:cxnLst/>
              <a:rect l="l" t="t" r="r" b="b"/>
              <a:pathLst>
                <a:path w="476" h="412" extrusionOk="0">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45"/>
            <p:cNvSpPr/>
            <p:nvPr/>
          </p:nvSpPr>
          <p:spPr>
            <a:xfrm>
              <a:off x="3021156" y="4370325"/>
              <a:ext cx="110706" cy="106932"/>
            </a:xfrm>
            <a:custGeom>
              <a:avLst/>
              <a:gdLst/>
              <a:ahLst/>
              <a:cxnLst/>
              <a:rect l="l" t="t" r="r" b="b"/>
              <a:pathLst>
                <a:path w="4225" h="4081" extrusionOk="0">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45"/>
            <p:cNvSpPr/>
            <p:nvPr/>
          </p:nvSpPr>
          <p:spPr>
            <a:xfrm>
              <a:off x="2946060" y="4507154"/>
              <a:ext cx="17267" cy="10717"/>
            </a:xfrm>
            <a:custGeom>
              <a:avLst/>
              <a:gdLst/>
              <a:ahLst/>
              <a:cxnLst/>
              <a:rect l="l" t="t" r="r" b="b"/>
              <a:pathLst>
                <a:path w="659" h="409" extrusionOk="0">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45"/>
            <p:cNvSpPr/>
            <p:nvPr/>
          </p:nvSpPr>
          <p:spPr>
            <a:xfrm>
              <a:off x="2961781" y="4507154"/>
              <a:ext cx="32622" cy="10717"/>
            </a:xfrm>
            <a:custGeom>
              <a:avLst/>
              <a:gdLst/>
              <a:ahLst/>
              <a:cxnLst/>
              <a:rect l="l" t="t" r="r" b="b"/>
              <a:pathLst>
                <a:path w="1245" h="409" extrusionOk="0">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45"/>
            <p:cNvSpPr/>
            <p:nvPr/>
          </p:nvSpPr>
          <p:spPr>
            <a:xfrm>
              <a:off x="2946060" y="4521225"/>
              <a:ext cx="48344" cy="10717"/>
            </a:xfrm>
            <a:custGeom>
              <a:avLst/>
              <a:gdLst/>
              <a:ahLst/>
              <a:cxnLst/>
              <a:rect l="l" t="t" r="r" b="b"/>
              <a:pathLst>
                <a:path w="1845" h="409" extrusionOk="0">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45"/>
            <p:cNvSpPr/>
            <p:nvPr/>
          </p:nvSpPr>
          <p:spPr>
            <a:xfrm>
              <a:off x="2946060" y="4535453"/>
              <a:ext cx="48344" cy="10717"/>
            </a:xfrm>
            <a:custGeom>
              <a:avLst/>
              <a:gdLst/>
              <a:ahLst/>
              <a:cxnLst/>
              <a:rect l="l" t="t" r="r" b="b"/>
              <a:pathLst>
                <a:path w="1845" h="409" extrusionOk="0">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45"/>
            <p:cNvSpPr/>
            <p:nvPr/>
          </p:nvSpPr>
          <p:spPr>
            <a:xfrm>
              <a:off x="3213482" y="4357250"/>
              <a:ext cx="10717" cy="121082"/>
            </a:xfrm>
            <a:custGeom>
              <a:avLst/>
              <a:gdLst/>
              <a:ahLst/>
              <a:cxnLst/>
              <a:rect l="l" t="t" r="r" b="b"/>
              <a:pathLst>
                <a:path w="409" h="4621" extrusionOk="0">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0" name="Google Shape;15420;p45"/>
          <p:cNvGrpSpPr/>
          <p:nvPr/>
        </p:nvGrpSpPr>
        <p:grpSpPr>
          <a:xfrm>
            <a:off x="6650656" y="5373387"/>
            <a:ext cx="414558" cy="386522"/>
            <a:chOff x="5712834" y="3812971"/>
            <a:chExt cx="347550" cy="324046"/>
          </a:xfrm>
        </p:grpSpPr>
        <p:sp>
          <p:nvSpPr>
            <p:cNvPr id="15421" name="Google Shape;15421;p45"/>
            <p:cNvSpPr/>
            <p:nvPr/>
          </p:nvSpPr>
          <p:spPr>
            <a:xfrm>
              <a:off x="5928795" y="3936988"/>
              <a:ext cx="75856" cy="75882"/>
            </a:xfrm>
            <a:custGeom>
              <a:avLst/>
              <a:gdLst/>
              <a:ahLst/>
              <a:cxnLst/>
              <a:rect l="l" t="t" r="r" b="b"/>
              <a:pathLst>
                <a:path w="2895" h="2896" extrusionOk="0">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45"/>
            <p:cNvSpPr/>
            <p:nvPr/>
          </p:nvSpPr>
          <p:spPr>
            <a:xfrm>
              <a:off x="5924498" y="3966806"/>
              <a:ext cx="84424" cy="46064"/>
            </a:xfrm>
            <a:custGeom>
              <a:avLst/>
              <a:gdLst/>
              <a:ahLst/>
              <a:cxnLst/>
              <a:rect l="l" t="t" r="r" b="b"/>
              <a:pathLst>
                <a:path w="3222" h="1758" extrusionOk="0">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45"/>
            <p:cNvSpPr/>
            <p:nvPr/>
          </p:nvSpPr>
          <p:spPr>
            <a:xfrm>
              <a:off x="5717865" y="3931721"/>
              <a:ext cx="81149" cy="86547"/>
            </a:xfrm>
            <a:custGeom>
              <a:avLst/>
              <a:gdLst/>
              <a:ahLst/>
              <a:cxnLst/>
              <a:rect l="l" t="t" r="r" b="b"/>
              <a:pathLst>
                <a:path w="3097" h="3303" extrusionOk="0">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45"/>
            <p:cNvSpPr/>
            <p:nvPr/>
          </p:nvSpPr>
          <p:spPr>
            <a:xfrm>
              <a:off x="5717865" y="3932219"/>
              <a:ext cx="81149" cy="86049"/>
            </a:xfrm>
            <a:custGeom>
              <a:avLst/>
              <a:gdLst/>
              <a:ahLst/>
              <a:cxnLst/>
              <a:rect l="l" t="t" r="r" b="b"/>
              <a:pathLst>
                <a:path w="3097" h="3284" extrusionOk="0">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45"/>
            <p:cNvSpPr/>
            <p:nvPr/>
          </p:nvSpPr>
          <p:spPr>
            <a:xfrm>
              <a:off x="5798988" y="3839645"/>
              <a:ext cx="135231" cy="270436"/>
            </a:xfrm>
            <a:custGeom>
              <a:avLst/>
              <a:gdLst/>
              <a:ahLst/>
              <a:cxnLst/>
              <a:rect l="l" t="t" r="r" b="b"/>
              <a:pathLst>
                <a:path w="5161" h="10321" extrusionOk="0">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45"/>
            <p:cNvSpPr/>
            <p:nvPr/>
          </p:nvSpPr>
          <p:spPr>
            <a:xfrm>
              <a:off x="5798988" y="4002022"/>
              <a:ext cx="135231" cy="108190"/>
            </a:xfrm>
            <a:custGeom>
              <a:avLst/>
              <a:gdLst/>
              <a:ahLst/>
              <a:cxnLst/>
              <a:rect l="l" t="t" r="r" b="b"/>
              <a:pathLst>
                <a:path w="5161" h="4129" extrusionOk="0">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45"/>
            <p:cNvSpPr/>
            <p:nvPr/>
          </p:nvSpPr>
          <p:spPr>
            <a:xfrm>
              <a:off x="5934193" y="3818002"/>
              <a:ext cx="32491" cy="313854"/>
            </a:xfrm>
            <a:custGeom>
              <a:avLst/>
              <a:gdLst/>
              <a:ahLst/>
              <a:cxnLst/>
              <a:rect l="l" t="t" r="r" b="b"/>
              <a:pathLst>
                <a:path w="1240" h="11978" extrusionOk="0">
                  <a:moveTo>
                    <a:pt x="1" y="1"/>
                  </a:moveTo>
                  <a:lnTo>
                    <a:pt x="1" y="11977"/>
                  </a:lnTo>
                  <a:lnTo>
                    <a:pt x="1239" y="11977"/>
                  </a:lnTo>
                  <a:lnTo>
                    <a:pt x="1239" y="1"/>
                  </a:ln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45"/>
            <p:cNvSpPr/>
            <p:nvPr/>
          </p:nvSpPr>
          <p:spPr>
            <a:xfrm>
              <a:off x="5934193" y="4104789"/>
              <a:ext cx="32491" cy="27067"/>
            </a:xfrm>
            <a:custGeom>
              <a:avLst/>
              <a:gdLst/>
              <a:ahLst/>
              <a:cxnLst/>
              <a:rect l="l" t="t" r="r" b="b"/>
              <a:pathLst>
                <a:path w="1240" h="1033" extrusionOk="0">
                  <a:moveTo>
                    <a:pt x="1" y="0"/>
                  </a:moveTo>
                  <a:lnTo>
                    <a:pt x="1" y="1032"/>
                  </a:lnTo>
                  <a:lnTo>
                    <a:pt x="1239" y="1032"/>
                  </a:lnTo>
                  <a:lnTo>
                    <a:pt x="1239"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45"/>
            <p:cNvSpPr/>
            <p:nvPr/>
          </p:nvSpPr>
          <p:spPr>
            <a:xfrm>
              <a:off x="5755728" y="3931721"/>
              <a:ext cx="43287" cy="86547"/>
            </a:xfrm>
            <a:custGeom>
              <a:avLst/>
              <a:gdLst/>
              <a:ahLst/>
              <a:cxnLst/>
              <a:rect l="l" t="t" r="r" b="b"/>
              <a:pathLst>
                <a:path w="1652" h="3303" extrusionOk="0">
                  <a:moveTo>
                    <a:pt x="0" y="0"/>
                  </a:moveTo>
                  <a:lnTo>
                    <a:pt x="0" y="3303"/>
                  </a:lnTo>
                  <a:lnTo>
                    <a:pt x="1651" y="3303"/>
                  </a:lnTo>
                  <a:lnTo>
                    <a:pt x="1651" y="0"/>
                  </a:ln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45"/>
            <p:cNvSpPr/>
            <p:nvPr/>
          </p:nvSpPr>
          <p:spPr>
            <a:xfrm>
              <a:off x="5755728" y="4002022"/>
              <a:ext cx="43287" cy="16246"/>
            </a:xfrm>
            <a:custGeom>
              <a:avLst/>
              <a:gdLst/>
              <a:ahLst/>
              <a:cxnLst/>
              <a:rect l="l" t="t" r="r" b="b"/>
              <a:pathLst>
                <a:path w="1652" h="620" extrusionOk="0">
                  <a:moveTo>
                    <a:pt x="0" y="0"/>
                  </a:moveTo>
                  <a:lnTo>
                    <a:pt x="0" y="620"/>
                  </a:lnTo>
                  <a:lnTo>
                    <a:pt x="1651" y="620"/>
                  </a:lnTo>
                  <a:lnTo>
                    <a:pt x="1651"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45"/>
            <p:cNvSpPr/>
            <p:nvPr/>
          </p:nvSpPr>
          <p:spPr>
            <a:xfrm>
              <a:off x="5771947" y="4045283"/>
              <a:ext cx="32465" cy="32491"/>
            </a:xfrm>
            <a:custGeom>
              <a:avLst/>
              <a:gdLst/>
              <a:ahLst/>
              <a:cxnLst/>
              <a:rect l="l" t="t" r="r" b="b"/>
              <a:pathLst>
                <a:path w="1239" h="1240" extrusionOk="0">
                  <a:moveTo>
                    <a:pt x="0" y="1"/>
                  </a:moveTo>
                  <a:lnTo>
                    <a:pt x="0" y="1239"/>
                  </a:lnTo>
                  <a:lnTo>
                    <a:pt x="1239" y="1239"/>
                  </a:lnTo>
                  <a:lnTo>
                    <a:pt x="123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45"/>
            <p:cNvSpPr/>
            <p:nvPr/>
          </p:nvSpPr>
          <p:spPr>
            <a:xfrm>
              <a:off x="5755728" y="4018242"/>
              <a:ext cx="43287" cy="81149"/>
            </a:xfrm>
            <a:custGeom>
              <a:avLst/>
              <a:gdLst/>
              <a:ahLst/>
              <a:cxnLst/>
              <a:rect l="l" t="t" r="r" b="b"/>
              <a:pathLst>
                <a:path w="1652" h="3097" extrusionOk="0">
                  <a:moveTo>
                    <a:pt x="0" y="1"/>
                  </a:moveTo>
                  <a:lnTo>
                    <a:pt x="0" y="3097"/>
                  </a:lnTo>
                  <a:lnTo>
                    <a:pt x="826" y="3097"/>
                  </a:lnTo>
                  <a:lnTo>
                    <a:pt x="165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45"/>
            <p:cNvSpPr/>
            <p:nvPr/>
          </p:nvSpPr>
          <p:spPr>
            <a:xfrm>
              <a:off x="5712834" y="3812971"/>
              <a:ext cx="296848" cy="324046"/>
            </a:xfrm>
            <a:custGeom>
              <a:avLst/>
              <a:gdLst/>
              <a:ahLst/>
              <a:cxnLst/>
              <a:rect l="l" t="t" r="r" b="b"/>
              <a:pathLst>
                <a:path w="11329" h="12367" extrusionOk="0">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45"/>
            <p:cNvSpPr/>
            <p:nvPr/>
          </p:nvSpPr>
          <p:spPr>
            <a:xfrm>
              <a:off x="6030042" y="3969819"/>
              <a:ext cx="30342" cy="10219"/>
            </a:xfrm>
            <a:custGeom>
              <a:avLst/>
              <a:gdLst/>
              <a:ahLst/>
              <a:cxnLst/>
              <a:rect l="l" t="t" r="r" b="b"/>
              <a:pathLst>
                <a:path w="1158" h="390" extrusionOk="0">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45"/>
            <p:cNvSpPr/>
            <p:nvPr/>
          </p:nvSpPr>
          <p:spPr>
            <a:xfrm>
              <a:off x="6009787" y="3908820"/>
              <a:ext cx="24997" cy="21538"/>
            </a:xfrm>
            <a:custGeom>
              <a:avLst/>
              <a:gdLst/>
              <a:ahLst/>
              <a:cxnLst/>
              <a:rect l="l" t="t" r="r" b="b"/>
              <a:pathLst>
                <a:path w="954" h="822" extrusionOk="0">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45"/>
            <p:cNvSpPr/>
            <p:nvPr/>
          </p:nvSpPr>
          <p:spPr>
            <a:xfrm>
              <a:off x="6009604" y="4019761"/>
              <a:ext cx="25207" cy="21329"/>
            </a:xfrm>
            <a:custGeom>
              <a:avLst/>
              <a:gdLst/>
              <a:ahLst/>
              <a:cxnLst/>
              <a:rect l="l" t="t" r="r" b="b"/>
              <a:pathLst>
                <a:path w="962" h="814" extrusionOk="0">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7" name="Google Shape;15437;p45"/>
          <p:cNvGrpSpPr/>
          <p:nvPr/>
        </p:nvGrpSpPr>
        <p:grpSpPr>
          <a:xfrm>
            <a:off x="7209640" y="5428457"/>
            <a:ext cx="415026" cy="276382"/>
            <a:chOff x="6181466" y="3859140"/>
            <a:chExt cx="347943" cy="231709"/>
          </a:xfrm>
        </p:grpSpPr>
        <p:sp>
          <p:nvSpPr>
            <p:cNvPr id="15438" name="Google Shape;15438;p45"/>
            <p:cNvSpPr/>
            <p:nvPr/>
          </p:nvSpPr>
          <p:spPr>
            <a:xfrm>
              <a:off x="6186890" y="3864538"/>
              <a:ext cx="337121" cy="220782"/>
            </a:xfrm>
            <a:custGeom>
              <a:avLst/>
              <a:gdLst/>
              <a:ahLst/>
              <a:cxnLst/>
              <a:rect l="l" t="t" r="r" b="b"/>
              <a:pathLst>
                <a:path w="12866" h="8426" extrusionOk="0">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45"/>
            <p:cNvSpPr/>
            <p:nvPr/>
          </p:nvSpPr>
          <p:spPr>
            <a:xfrm>
              <a:off x="6221713" y="3887806"/>
              <a:ext cx="267449" cy="174351"/>
            </a:xfrm>
            <a:custGeom>
              <a:avLst/>
              <a:gdLst/>
              <a:ahLst/>
              <a:cxnLst/>
              <a:rect l="l" t="t" r="r" b="b"/>
              <a:pathLst>
                <a:path w="10207" h="6654" extrusionOk="0">
                  <a:moveTo>
                    <a:pt x="1" y="1"/>
                  </a:moveTo>
                  <a:lnTo>
                    <a:pt x="1" y="6654"/>
                  </a:lnTo>
                  <a:lnTo>
                    <a:pt x="10206" y="6654"/>
                  </a:lnTo>
                  <a:lnTo>
                    <a:pt x="10206" y="1"/>
                  </a:ln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45"/>
            <p:cNvSpPr/>
            <p:nvPr/>
          </p:nvSpPr>
          <p:spPr>
            <a:xfrm>
              <a:off x="6297307" y="3910969"/>
              <a:ext cx="116260" cy="93097"/>
            </a:xfrm>
            <a:custGeom>
              <a:avLst/>
              <a:gdLst/>
              <a:ahLst/>
              <a:cxnLst/>
              <a:rect l="l" t="t" r="r" b="b"/>
              <a:pathLst>
                <a:path w="4437" h="3553" extrusionOk="0">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45"/>
            <p:cNvSpPr/>
            <p:nvPr/>
          </p:nvSpPr>
          <p:spPr>
            <a:xfrm>
              <a:off x="6279830" y="4021386"/>
              <a:ext cx="23294" cy="23294"/>
            </a:xfrm>
            <a:custGeom>
              <a:avLst/>
              <a:gdLst/>
              <a:ahLst/>
              <a:cxnLst/>
              <a:rect l="l" t="t" r="r" b="b"/>
              <a:pathLst>
                <a:path w="889" h="889" extrusionOk="0">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45"/>
            <p:cNvSpPr/>
            <p:nvPr/>
          </p:nvSpPr>
          <p:spPr>
            <a:xfrm>
              <a:off x="6181466" y="3859140"/>
              <a:ext cx="347943" cy="231709"/>
            </a:xfrm>
            <a:custGeom>
              <a:avLst/>
              <a:gdLst/>
              <a:ahLst/>
              <a:cxnLst/>
              <a:rect l="l" t="t" r="r" b="b"/>
              <a:pathLst>
                <a:path w="13279" h="8843" extrusionOk="0">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45"/>
            <p:cNvSpPr/>
            <p:nvPr/>
          </p:nvSpPr>
          <p:spPr>
            <a:xfrm>
              <a:off x="6216315" y="3882277"/>
              <a:ext cx="278244" cy="185304"/>
            </a:xfrm>
            <a:custGeom>
              <a:avLst/>
              <a:gdLst/>
              <a:ahLst/>
              <a:cxnLst/>
              <a:rect l="l" t="t" r="r" b="b"/>
              <a:pathLst>
                <a:path w="10619" h="7072" extrusionOk="0">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45"/>
            <p:cNvSpPr/>
            <p:nvPr/>
          </p:nvSpPr>
          <p:spPr>
            <a:xfrm>
              <a:off x="6198838" y="3963662"/>
              <a:ext cx="10953" cy="22508"/>
            </a:xfrm>
            <a:custGeom>
              <a:avLst/>
              <a:gdLst/>
              <a:ahLst/>
              <a:cxnLst/>
              <a:rect l="l" t="t" r="r" b="b"/>
              <a:pathLst>
                <a:path w="418" h="859" extrusionOk="0">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45"/>
            <p:cNvSpPr/>
            <p:nvPr/>
          </p:nvSpPr>
          <p:spPr>
            <a:xfrm>
              <a:off x="6501084" y="3957871"/>
              <a:ext cx="10953" cy="34220"/>
            </a:xfrm>
            <a:custGeom>
              <a:avLst/>
              <a:gdLst/>
              <a:ahLst/>
              <a:cxnLst/>
              <a:rect l="l" t="t" r="r" b="b"/>
              <a:pathLst>
                <a:path w="418" h="1306" extrusionOk="0">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45"/>
            <p:cNvSpPr/>
            <p:nvPr/>
          </p:nvSpPr>
          <p:spPr>
            <a:xfrm>
              <a:off x="6499328" y="3882277"/>
              <a:ext cx="12708" cy="11031"/>
            </a:xfrm>
            <a:custGeom>
              <a:avLst/>
              <a:gdLst/>
              <a:ahLst/>
              <a:cxnLst/>
              <a:rect l="l" t="t" r="r" b="b"/>
              <a:pathLst>
                <a:path w="485" h="421" extrusionOk="0">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45"/>
            <p:cNvSpPr/>
            <p:nvPr/>
          </p:nvSpPr>
          <p:spPr>
            <a:xfrm>
              <a:off x="6198838" y="3934603"/>
              <a:ext cx="10953" cy="16717"/>
            </a:xfrm>
            <a:custGeom>
              <a:avLst/>
              <a:gdLst/>
              <a:ahLst/>
              <a:cxnLst/>
              <a:rect l="l" t="t" r="r" b="b"/>
              <a:pathLst>
                <a:path w="418" h="638" extrusionOk="0">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45"/>
            <p:cNvSpPr/>
            <p:nvPr/>
          </p:nvSpPr>
          <p:spPr>
            <a:xfrm>
              <a:off x="6198838" y="3998511"/>
              <a:ext cx="10953" cy="16717"/>
            </a:xfrm>
            <a:custGeom>
              <a:avLst/>
              <a:gdLst/>
              <a:ahLst/>
              <a:cxnLst/>
              <a:rect l="l" t="t" r="r" b="b"/>
              <a:pathLst>
                <a:path w="418" h="638" extrusionOk="0">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45"/>
            <p:cNvSpPr/>
            <p:nvPr/>
          </p:nvSpPr>
          <p:spPr>
            <a:xfrm>
              <a:off x="6237827" y="4015962"/>
              <a:ext cx="235220" cy="34168"/>
            </a:xfrm>
            <a:custGeom>
              <a:avLst/>
              <a:gdLst/>
              <a:ahLst/>
              <a:cxnLst/>
              <a:rect l="l" t="t" r="r" b="b"/>
              <a:pathLst>
                <a:path w="8977" h="1304" extrusionOk="0">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45"/>
            <p:cNvSpPr/>
            <p:nvPr/>
          </p:nvSpPr>
          <p:spPr>
            <a:xfrm>
              <a:off x="6332654" y="3932402"/>
              <a:ext cx="52353" cy="50230"/>
            </a:xfrm>
            <a:custGeom>
              <a:avLst/>
              <a:gdLst/>
              <a:ahLst/>
              <a:cxnLst/>
              <a:rect l="l" t="t" r="r" b="b"/>
              <a:pathLst>
                <a:path w="1998" h="1917" extrusionOk="0">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45"/>
            <p:cNvSpPr/>
            <p:nvPr/>
          </p:nvSpPr>
          <p:spPr>
            <a:xfrm>
              <a:off x="6291909" y="3905545"/>
              <a:ext cx="127056" cy="103919"/>
            </a:xfrm>
            <a:custGeom>
              <a:avLst/>
              <a:gdLst/>
              <a:ahLst/>
              <a:cxnLst/>
              <a:rect l="l" t="t" r="r" b="b"/>
              <a:pathLst>
                <a:path w="4849" h="3966" extrusionOk="0">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2" name="Google Shape;15452;p45"/>
          <p:cNvGrpSpPr/>
          <p:nvPr/>
        </p:nvGrpSpPr>
        <p:grpSpPr>
          <a:xfrm>
            <a:off x="3099112" y="4839219"/>
            <a:ext cx="356331" cy="435936"/>
            <a:chOff x="2656024" y="3365144"/>
            <a:chExt cx="298735" cy="365472"/>
          </a:xfrm>
        </p:grpSpPr>
        <p:sp>
          <p:nvSpPr>
            <p:cNvPr id="15453" name="Google Shape;15453;p45"/>
            <p:cNvSpPr/>
            <p:nvPr/>
          </p:nvSpPr>
          <p:spPr>
            <a:xfrm>
              <a:off x="2793509" y="3554379"/>
              <a:ext cx="23792" cy="170840"/>
            </a:xfrm>
            <a:custGeom>
              <a:avLst/>
              <a:gdLst/>
              <a:ahLst/>
              <a:cxnLst/>
              <a:rect l="l" t="t" r="r" b="b"/>
              <a:pathLst>
                <a:path w="908" h="6520" extrusionOk="0">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45"/>
            <p:cNvSpPr/>
            <p:nvPr/>
          </p:nvSpPr>
          <p:spPr>
            <a:xfrm>
              <a:off x="2793509" y="3554379"/>
              <a:ext cx="23661" cy="39147"/>
            </a:xfrm>
            <a:custGeom>
              <a:avLst/>
              <a:gdLst/>
              <a:ahLst/>
              <a:cxnLst/>
              <a:rect l="l" t="t" r="r" b="b"/>
              <a:pathLst>
                <a:path w="903" h="1494" extrusionOk="0">
                  <a:moveTo>
                    <a:pt x="0" y="0"/>
                  </a:moveTo>
                  <a:lnTo>
                    <a:pt x="0" y="1493"/>
                  </a:lnTo>
                  <a:lnTo>
                    <a:pt x="902" y="1493"/>
                  </a:lnTo>
                  <a:lnTo>
                    <a:pt x="90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45"/>
            <p:cNvSpPr/>
            <p:nvPr/>
          </p:nvSpPr>
          <p:spPr>
            <a:xfrm>
              <a:off x="2720797" y="3431541"/>
              <a:ext cx="169321" cy="156612"/>
            </a:xfrm>
            <a:custGeom>
              <a:avLst/>
              <a:gdLst/>
              <a:ahLst/>
              <a:cxnLst/>
              <a:rect l="l" t="t" r="r" b="b"/>
              <a:pathLst>
                <a:path w="6462" h="5977" extrusionOk="0">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45"/>
            <p:cNvSpPr/>
            <p:nvPr/>
          </p:nvSpPr>
          <p:spPr>
            <a:xfrm>
              <a:off x="2720666" y="3482060"/>
              <a:ext cx="58641" cy="106094"/>
            </a:xfrm>
            <a:custGeom>
              <a:avLst/>
              <a:gdLst/>
              <a:ahLst/>
              <a:cxnLst/>
              <a:rect l="l" t="t" r="r" b="b"/>
              <a:pathLst>
                <a:path w="2238" h="4049" extrusionOk="0">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45"/>
            <p:cNvSpPr/>
            <p:nvPr/>
          </p:nvSpPr>
          <p:spPr>
            <a:xfrm>
              <a:off x="2800662" y="3365144"/>
              <a:ext cx="10848" cy="38963"/>
            </a:xfrm>
            <a:custGeom>
              <a:avLst/>
              <a:gdLst/>
              <a:ahLst/>
              <a:cxnLst/>
              <a:rect l="l" t="t" r="r" b="b"/>
              <a:pathLst>
                <a:path w="414" h="1487" extrusionOk="0">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45"/>
            <p:cNvSpPr/>
            <p:nvPr/>
          </p:nvSpPr>
          <p:spPr>
            <a:xfrm>
              <a:off x="2843189" y="3376071"/>
              <a:ext cx="24237" cy="36946"/>
            </a:xfrm>
            <a:custGeom>
              <a:avLst/>
              <a:gdLst/>
              <a:ahLst/>
              <a:cxnLst/>
              <a:rect l="l" t="t" r="r" b="b"/>
              <a:pathLst>
                <a:path w="925" h="1410" extrusionOk="0">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45"/>
            <p:cNvSpPr/>
            <p:nvPr/>
          </p:nvSpPr>
          <p:spPr>
            <a:xfrm>
              <a:off x="2879270" y="3407304"/>
              <a:ext cx="34561" cy="30631"/>
            </a:xfrm>
            <a:custGeom>
              <a:avLst/>
              <a:gdLst/>
              <a:ahLst/>
              <a:cxnLst/>
              <a:rect l="l" t="t" r="r" b="b"/>
              <a:pathLst>
                <a:path w="1319" h="1169" extrusionOk="0">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45"/>
            <p:cNvSpPr/>
            <p:nvPr/>
          </p:nvSpPr>
          <p:spPr>
            <a:xfrm>
              <a:off x="2903428" y="3453552"/>
              <a:ext cx="41295" cy="21617"/>
            </a:xfrm>
            <a:custGeom>
              <a:avLst/>
              <a:gdLst/>
              <a:ahLst/>
              <a:cxnLst/>
              <a:rect l="l" t="t" r="r" b="b"/>
              <a:pathLst>
                <a:path w="1576" h="825" extrusionOk="0">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45"/>
            <p:cNvSpPr/>
            <p:nvPr/>
          </p:nvSpPr>
          <p:spPr>
            <a:xfrm>
              <a:off x="2912232" y="3507974"/>
              <a:ext cx="42527" cy="10953"/>
            </a:xfrm>
            <a:custGeom>
              <a:avLst/>
              <a:gdLst/>
              <a:ahLst/>
              <a:cxnLst/>
              <a:rect l="l" t="t" r="r" b="b"/>
              <a:pathLst>
                <a:path w="1623" h="418" extrusionOk="0">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45"/>
            <p:cNvSpPr/>
            <p:nvPr/>
          </p:nvSpPr>
          <p:spPr>
            <a:xfrm>
              <a:off x="2902406" y="3551444"/>
              <a:ext cx="41819" cy="21748"/>
            </a:xfrm>
            <a:custGeom>
              <a:avLst/>
              <a:gdLst/>
              <a:ahLst/>
              <a:cxnLst/>
              <a:rect l="l" t="t" r="r" b="b"/>
              <a:pathLst>
                <a:path w="1596" h="830" extrusionOk="0">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45"/>
            <p:cNvSpPr/>
            <p:nvPr/>
          </p:nvSpPr>
          <p:spPr>
            <a:xfrm>
              <a:off x="2877986" y="3588547"/>
              <a:ext cx="34640" cy="30631"/>
            </a:xfrm>
            <a:custGeom>
              <a:avLst/>
              <a:gdLst/>
              <a:ahLst/>
              <a:cxnLst/>
              <a:rect l="l" t="t" r="r" b="b"/>
              <a:pathLst>
                <a:path w="1322" h="1169" extrusionOk="0">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45"/>
            <p:cNvSpPr/>
            <p:nvPr/>
          </p:nvSpPr>
          <p:spPr>
            <a:xfrm>
              <a:off x="2841695" y="3613072"/>
              <a:ext cx="24316" cy="36788"/>
            </a:xfrm>
            <a:custGeom>
              <a:avLst/>
              <a:gdLst/>
              <a:ahLst/>
              <a:cxnLst/>
              <a:rect l="l" t="t" r="r" b="b"/>
              <a:pathLst>
                <a:path w="928" h="1404" extrusionOk="0">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45"/>
            <p:cNvSpPr/>
            <p:nvPr/>
          </p:nvSpPr>
          <p:spPr>
            <a:xfrm>
              <a:off x="2743383" y="3612444"/>
              <a:ext cx="23844" cy="36919"/>
            </a:xfrm>
            <a:custGeom>
              <a:avLst/>
              <a:gdLst/>
              <a:ahLst/>
              <a:cxnLst/>
              <a:rect l="l" t="t" r="r" b="b"/>
              <a:pathLst>
                <a:path w="910" h="1409" extrusionOk="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45"/>
            <p:cNvSpPr/>
            <p:nvPr/>
          </p:nvSpPr>
          <p:spPr>
            <a:xfrm>
              <a:off x="2696324" y="3587420"/>
              <a:ext cx="35504" cy="30971"/>
            </a:xfrm>
            <a:custGeom>
              <a:avLst/>
              <a:gdLst/>
              <a:ahLst/>
              <a:cxnLst/>
              <a:rect l="l" t="t" r="r" b="b"/>
              <a:pathLst>
                <a:path w="1355" h="1182" extrusionOk="0">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45"/>
            <p:cNvSpPr/>
            <p:nvPr/>
          </p:nvSpPr>
          <p:spPr>
            <a:xfrm>
              <a:off x="2665693" y="3550317"/>
              <a:ext cx="40168" cy="21722"/>
            </a:xfrm>
            <a:custGeom>
              <a:avLst/>
              <a:gdLst/>
              <a:ahLst/>
              <a:cxnLst/>
              <a:rect l="l" t="t" r="r" b="b"/>
              <a:pathLst>
                <a:path w="1533" h="829" extrusionOk="0">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45"/>
            <p:cNvSpPr/>
            <p:nvPr/>
          </p:nvSpPr>
          <p:spPr>
            <a:xfrm>
              <a:off x="2656024" y="3506585"/>
              <a:ext cx="40640" cy="10848"/>
            </a:xfrm>
            <a:custGeom>
              <a:avLst/>
              <a:gdLst/>
              <a:ahLst/>
              <a:cxnLst/>
              <a:rect l="l" t="t" r="r" b="b"/>
              <a:pathLst>
                <a:path w="1551" h="414" extrusionOk="0">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45"/>
            <p:cNvSpPr/>
            <p:nvPr/>
          </p:nvSpPr>
          <p:spPr>
            <a:xfrm>
              <a:off x="2666191" y="3452084"/>
              <a:ext cx="42186" cy="21879"/>
            </a:xfrm>
            <a:custGeom>
              <a:avLst/>
              <a:gdLst/>
              <a:ahLst/>
              <a:cxnLst/>
              <a:rect l="l" t="t" r="r" b="b"/>
              <a:pathLst>
                <a:path w="1610" h="835" extrusionOk="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45"/>
            <p:cNvSpPr/>
            <p:nvPr/>
          </p:nvSpPr>
          <p:spPr>
            <a:xfrm>
              <a:off x="2697319" y="3405994"/>
              <a:ext cx="35190" cy="30945"/>
            </a:xfrm>
            <a:custGeom>
              <a:avLst/>
              <a:gdLst/>
              <a:ahLst/>
              <a:cxnLst/>
              <a:rect l="l" t="t" r="r" b="b"/>
              <a:pathLst>
                <a:path w="1343" h="1181" extrusionOk="0">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45"/>
            <p:cNvSpPr/>
            <p:nvPr/>
          </p:nvSpPr>
          <p:spPr>
            <a:xfrm>
              <a:off x="2744694" y="3375521"/>
              <a:ext cx="24578" cy="36998"/>
            </a:xfrm>
            <a:custGeom>
              <a:avLst/>
              <a:gdLst/>
              <a:ahLst/>
              <a:cxnLst/>
              <a:rect l="l" t="t" r="r" b="b"/>
              <a:pathLst>
                <a:path w="938" h="1412" extrusionOk="0">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45"/>
            <p:cNvSpPr/>
            <p:nvPr/>
          </p:nvSpPr>
          <p:spPr>
            <a:xfrm>
              <a:off x="2745453" y="3551732"/>
              <a:ext cx="121029" cy="123650"/>
            </a:xfrm>
            <a:custGeom>
              <a:avLst/>
              <a:gdLst/>
              <a:ahLst/>
              <a:cxnLst/>
              <a:rect l="l" t="t" r="r" b="b"/>
              <a:pathLst>
                <a:path w="4619" h="4719" extrusionOk="0">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45"/>
            <p:cNvSpPr/>
            <p:nvPr/>
          </p:nvSpPr>
          <p:spPr>
            <a:xfrm>
              <a:off x="2795631" y="3426170"/>
              <a:ext cx="101535" cy="114872"/>
            </a:xfrm>
            <a:custGeom>
              <a:avLst/>
              <a:gdLst/>
              <a:ahLst/>
              <a:cxnLst/>
              <a:rect l="l" t="t" r="r" b="b"/>
              <a:pathLst>
                <a:path w="3875" h="4384" extrusionOk="0">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45"/>
            <p:cNvSpPr/>
            <p:nvPr/>
          </p:nvSpPr>
          <p:spPr>
            <a:xfrm>
              <a:off x="2713617" y="3443804"/>
              <a:ext cx="83953" cy="111072"/>
            </a:xfrm>
            <a:custGeom>
              <a:avLst/>
              <a:gdLst/>
              <a:ahLst/>
              <a:cxnLst/>
              <a:rect l="l" t="t" r="r" b="b"/>
              <a:pathLst>
                <a:path w="3204" h="4239" extrusionOk="0">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45"/>
            <p:cNvSpPr/>
            <p:nvPr/>
          </p:nvSpPr>
          <p:spPr>
            <a:xfrm>
              <a:off x="2788085" y="3617710"/>
              <a:ext cx="34614" cy="112907"/>
            </a:xfrm>
            <a:custGeom>
              <a:avLst/>
              <a:gdLst/>
              <a:ahLst/>
              <a:cxnLst/>
              <a:rect l="l" t="t" r="r" b="b"/>
              <a:pathLst>
                <a:path w="1321" h="4309" extrusionOk="0">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6" name="Google Shape;15476;p45"/>
          <p:cNvGrpSpPr/>
          <p:nvPr/>
        </p:nvGrpSpPr>
        <p:grpSpPr>
          <a:xfrm>
            <a:off x="8391429" y="5361916"/>
            <a:ext cx="462283" cy="458407"/>
            <a:chOff x="7172235" y="3803355"/>
            <a:chExt cx="387561" cy="384312"/>
          </a:xfrm>
        </p:grpSpPr>
        <p:sp>
          <p:nvSpPr>
            <p:cNvPr id="15477" name="Google Shape;15477;p45"/>
            <p:cNvSpPr/>
            <p:nvPr/>
          </p:nvSpPr>
          <p:spPr>
            <a:xfrm>
              <a:off x="7256004" y="3991594"/>
              <a:ext cx="112854" cy="112959"/>
            </a:xfrm>
            <a:custGeom>
              <a:avLst/>
              <a:gdLst/>
              <a:ahLst/>
              <a:cxnLst/>
              <a:rect l="l" t="t" r="r" b="b"/>
              <a:pathLst>
                <a:path w="4307" h="4311" extrusionOk="0">
                  <a:moveTo>
                    <a:pt x="1186" y="0"/>
                  </a:moveTo>
                  <a:lnTo>
                    <a:pt x="1" y="1186"/>
                  </a:lnTo>
                  <a:lnTo>
                    <a:pt x="3126" y="4311"/>
                  </a:lnTo>
                  <a:lnTo>
                    <a:pt x="4306" y="3125"/>
                  </a:lnTo>
                  <a:lnTo>
                    <a:pt x="1186"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45"/>
            <p:cNvSpPr/>
            <p:nvPr/>
          </p:nvSpPr>
          <p:spPr>
            <a:xfrm>
              <a:off x="7262031" y="3994607"/>
              <a:ext cx="55759" cy="55733"/>
            </a:xfrm>
            <a:custGeom>
              <a:avLst/>
              <a:gdLst/>
              <a:ahLst/>
              <a:cxnLst/>
              <a:rect l="l" t="t" r="r" b="b"/>
              <a:pathLst>
                <a:path w="2128" h="2127" extrusionOk="0">
                  <a:moveTo>
                    <a:pt x="1071" y="0"/>
                  </a:moveTo>
                  <a:lnTo>
                    <a:pt x="1" y="1296"/>
                  </a:lnTo>
                  <a:lnTo>
                    <a:pt x="827" y="2127"/>
                  </a:lnTo>
                  <a:lnTo>
                    <a:pt x="2127" y="1056"/>
                  </a:lnTo>
                  <a:lnTo>
                    <a:pt x="1071"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45"/>
            <p:cNvSpPr/>
            <p:nvPr/>
          </p:nvSpPr>
          <p:spPr>
            <a:xfrm>
              <a:off x="7310217" y="4042767"/>
              <a:ext cx="55733" cy="55759"/>
            </a:xfrm>
            <a:custGeom>
              <a:avLst/>
              <a:gdLst/>
              <a:ahLst/>
              <a:cxnLst/>
              <a:rect l="l" t="t" r="r" b="b"/>
              <a:pathLst>
                <a:path w="2127" h="2128" extrusionOk="0">
                  <a:moveTo>
                    <a:pt x="1071" y="1"/>
                  </a:moveTo>
                  <a:lnTo>
                    <a:pt x="0" y="1302"/>
                  </a:lnTo>
                  <a:lnTo>
                    <a:pt x="831" y="2127"/>
                  </a:lnTo>
                  <a:lnTo>
                    <a:pt x="2127" y="1057"/>
                  </a:lnTo>
                  <a:lnTo>
                    <a:pt x="10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45"/>
            <p:cNvSpPr/>
            <p:nvPr/>
          </p:nvSpPr>
          <p:spPr>
            <a:xfrm>
              <a:off x="7338149" y="3862337"/>
              <a:ext cx="73341" cy="65087"/>
            </a:xfrm>
            <a:custGeom>
              <a:avLst/>
              <a:gdLst/>
              <a:ahLst/>
              <a:cxnLst/>
              <a:rect l="l" t="t" r="r" b="b"/>
              <a:pathLst>
                <a:path w="2799" h="2484" extrusionOk="0">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45"/>
            <p:cNvSpPr/>
            <p:nvPr/>
          </p:nvSpPr>
          <p:spPr>
            <a:xfrm>
              <a:off x="7323056" y="3861787"/>
              <a:ext cx="84922" cy="85053"/>
            </a:xfrm>
            <a:custGeom>
              <a:avLst/>
              <a:gdLst/>
              <a:ahLst/>
              <a:cxnLst/>
              <a:rect l="l" t="t" r="r" b="b"/>
              <a:pathLst>
                <a:path w="3241" h="3246" extrusionOk="0">
                  <a:moveTo>
                    <a:pt x="936" y="0"/>
                  </a:moveTo>
                  <a:lnTo>
                    <a:pt x="0" y="941"/>
                  </a:lnTo>
                  <a:lnTo>
                    <a:pt x="2299" y="3245"/>
                  </a:lnTo>
                  <a:lnTo>
                    <a:pt x="3240" y="2304"/>
                  </a:lnTo>
                  <a:lnTo>
                    <a:pt x="936"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45"/>
            <p:cNvSpPr/>
            <p:nvPr/>
          </p:nvSpPr>
          <p:spPr>
            <a:xfrm>
              <a:off x="7322925" y="3871455"/>
              <a:ext cx="75358" cy="75254"/>
            </a:xfrm>
            <a:custGeom>
              <a:avLst/>
              <a:gdLst/>
              <a:ahLst/>
              <a:cxnLst/>
              <a:rect l="l" t="t" r="r" b="b"/>
              <a:pathLst>
                <a:path w="2876" h="2872" extrusionOk="0">
                  <a:moveTo>
                    <a:pt x="572" y="1"/>
                  </a:moveTo>
                  <a:lnTo>
                    <a:pt x="0" y="572"/>
                  </a:lnTo>
                  <a:lnTo>
                    <a:pt x="2304" y="2871"/>
                  </a:lnTo>
                  <a:lnTo>
                    <a:pt x="2876" y="2305"/>
                  </a:lnTo>
                  <a:lnTo>
                    <a:pt x="57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45"/>
            <p:cNvSpPr/>
            <p:nvPr/>
          </p:nvSpPr>
          <p:spPr>
            <a:xfrm>
              <a:off x="7203442" y="3878635"/>
              <a:ext cx="187689" cy="187689"/>
            </a:xfrm>
            <a:custGeom>
              <a:avLst/>
              <a:gdLst/>
              <a:ahLst/>
              <a:cxnLst/>
              <a:rect l="l" t="t" r="r" b="b"/>
              <a:pathLst>
                <a:path w="7163" h="7163" extrusionOk="0">
                  <a:moveTo>
                    <a:pt x="4699" y="0"/>
                  </a:moveTo>
                  <a:lnTo>
                    <a:pt x="0" y="5698"/>
                  </a:lnTo>
                  <a:lnTo>
                    <a:pt x="1464" y="7162"/>
                  </a:lnTo>
                  <a:lnTo>
                    <a:pt x="7162" y="2463"/>
                  </a:lnTo>
                  <a:lnTo>
                    <a:pt x="4699"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45"/>
            <p:cNvSpPr/>
            <p:nvPr/>
          </p:nvSpPr>
          <p:spPr>
            <a:xfrm>
              <a:off x="7203442" y="3933712"/>
              <a:ext cx="187689" cy="132611"/>
            </a:xfrm>
            <a:custGeom>
              <a:avLst/>
              <a:gdLst/>
              <a:ahLst/>
              <a:cxnLst/>
              <a:rect l="l" t="t" r="r" b="b"/>
              <a:pathLst>
                <a:path w="7163" h="5061" extrusionOk="0">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45"/>
            <p:cNvSpPr/>
            <p:nvPr/>
          </p:nvSpPr>
          <p:spPr>
            <a:xfrm>
              <a:off x="7178392" y="4012084"/>
              <a:ext cx="79263" cy="79263"/>
            </a:xfrm>
            <a:custGeom>
              <a:avLst/>
              <a:gdLst/>
              <a:ahLst/>
              <a:cxnLst/>
              <a:rect l="l" t="t" r="r" b="b"/>
              <a:pathLst>
                <a:path w="3025" h="3025" extrusionOk="0">
                  <a:moveTo>
                    <a:pt x="942" y="0"/>
                  </a:moveTo>
                  <a:lnTo>
                    <a:pt x="1" y="941"/>
                  </a:lnTo>
                  <a:lnTo>
                    <a:pt x="2084" y="3025"/>
                  </a:lnTo>
                  <a:lnTo>
                    <a:pt x="3025" y="2084"/>
                  </a:lnTo>
                  <a:lnTo>
                    <a:pt x="942"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45"/>
            <p:cNvSpPr/>
            <p:nvPr/>
          </p:nvSpPr>
          <p:spPr>
            <a:xfrm>
              <a:off x="7178392" y="4024399"/>
              <a:ext cx="66947" cy="66947"/>
            </a:xfrm>
            <a:custGeom>
              <a:avLst/>
              <a:gdLst/>
              <a:ahLst/>
              <a:cxnLst/>
              <a:rect l="l" t="t" r="r" b="b"/>
              <a:pathLst>
                <a:path w="2555" h="2555" extrusionOk="0">
                  <a:moveTo>
                    <a:pt x="471" y="1"/>
                  </a:moveTo>
                  <a:lnTo>
                    <a:pt x="1" y="471"/>
                  </a:lnTo>
                  <a:lnTo>
                    <a:pt x="2084" y="2555"/>
                  </a:lnTo>
                  <a:lnTo>
                    <a:pt x="2555" y="2084"/>
                  </a:lnTo>
                  <a:lnTo>
                    <a:pt x="4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45"/>
            <p:cNvSpPr/>
            <p:nvPr/>
          </p:nvSpPr>
          <p:spPr>
            <a:xfrm>
              <a:off x="7428941" y="3953128"/>
              <a:ext cx="73367" cy="65087"/>
            </a:xfrm>
            <a:custGeom>
              <a:avLst/>
              <a:gdLst/>
              <a:ahLst/>
              <a:cxnLst/>
              <a:rect l="l" t="t" r="r" b="b"/>
              <a:pathLst>
                <a:path w="2800" h="2484" extrusionOk="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45"/>
            <p:cNvSpPr/>
            <p:nvPr/>
          </p:nvSpPr>
          <p:spPr>
            <a:xfrm>
              <a:off x="7413743" y="3952578"/>
              <a:ext cx="85053" cy="84949"/>
            </a:xfrm>
            <a:custGeom>
              <a:avLst/>
              <a:gdLst/>
              <a:ahLst/>
              <a:cxnLst/>
              <a:rect l="l" t="t" r="r" b="b"/>
              <a:pathLst>
                <a:path w="3246" h="3242" extrusionOk="0">
                  <a:moveTo>
                    <a:pt x="941" y="1"/>
                  </a:moveTo>
                  <a:lnTo>
                    <a:pt x="0" y="942"/>
                  </a:lnTo>
                  <a:lnTo>
                    <a:pt x="2304" y="3241"/>
                  </a:lnTo>
                  <a:lnTo>
                    <a:pt x="3245" y="2305"/>
                  </a:lnTo>
                  <a:lnTo>
                    <a:pt x="941"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45"/>
            <p:cNvSpPr/>
            <p:nvPr/>
          </p:nvSpPr>
          <p:spPr>
            <a:xfrm>
              <a:off x="7413743" y="3962273"/>
              <a:ext cx="75358" cy="75254"/>
            </a:xfrm>
            <a:custGeom>
              <a:avLst/>
              <a:gdLst/>
              <a:ahLst/>
              <a:cxnLst/>
              <a:rect l="l" t="t" r="r" b="b"/>
              <a:pathLst>
                <a:path w="2876" h="2872" extrusionOk="0">
                  <a:moveTo>
                    <a:pt x="571" y="1"/>
                  </a:moveTo>
                  <a:lnTo>
                    <a:pt x="0" y="572"/>
                  </a:lnTo>
                  <a:lnTo>
                    <a:pt x="2304" y="2871"/>
                  </a:lnTo>
                  <a:lnTo>
                    <a:pt x="2875" y="2305"/>
                  </a:lnTo>
                  <a:lnTo>
                    <a:pt x="5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45"/>
            <p:cNvSpPr/>
            <p:nvPr/>
          </p:nvSpPr>
          <p:spPr>
            <a:xfrm>
              <a:off x="7294234" y="3969322"/>
              <a:ext cx="187689" cy="187820"/>
            </a:xfrm>
            <a:custGeom>
              <a:avLst/>
              <a:gdLst/>
              <a:ahLst/>
              <a:cxnLst/>
              <a:rect l="l" t="t" r="r" b="b"/>
              <a:pathLst>
                <a:path w="7163" h="7168" extrusionOk="0">
                  <a:moveTo>
                    <a:pt x="4700" y="0"/>
                  </a:moveTo>
                  <a:lnTo>
                    <a:pt x="1" y="5703"/>
                  </a:lnTo>
                  <a:lnTo>
                    <a:pt x="1465" y="7167"/>
                  </a:lnTo>
                  <a:lnTo>
                    <a:pt x="7163" y="2468"/>
                  </a:lnTo>
                  <a:lnTo>
                    <a:pt x="4700"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45"/>
            <p:cNvSpPr/>
            <p:nvPr/>
          </p:nvSpPr>
          <p:spPr>
            <a:xfrm>
              <a:off x="7294234" y="4024530"/>
              <a:ext cx="187689" cy="132611"/>
            </a:xfrm>
            <a:custGeom>
              <a:avLst/>
              <a:gdLst/>
              <a:ahLst/>
              <a:cxnLst/>
              <a:rect l="l" t="t" r="r" b="b"/>
              <a:pathLst>
                <a:path w="7163" h="5061" extrusionOk="0">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45"/>
            <p:cNvSpPr/>
            <p:nvPr/>
          </p:nvSpPr>
          <p:spPr>
            <a:xfrm>
              <a:off x="7269210" y="4102902"/>
              <a:ext cx="79263" cy="79263"/>
            </a:xfrm>
            <a:custGeom>
              <a:avLst/>
              <a:gdLst/>
              <a:ahLst/>
              <a:cxnLst/>
              <a:rect l="l" t="t" r="r" b="b"/>
              <a:pathLst>
                <a:path w="3025" h="3025" extrusionOk="0">
                  <a:moveTo>
                    <a:pt x="941" y="0"/>
                  </a:moveTo>
                  <a:lnTo>
                    <a:pt x="1" y="941"/>
                  </a:lnTo>
                  <a:lnTo>
                    <a:pt x="2084" y="3024"/>
                  </a:lnTo>
                  <a:lnTo>
                    <a:pt x="3025" y="2084"/>
                  </a:lnTo>
                  <a:lnTo>
                    <a:pt x="941"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45"/>
            <p:cNvSpPr/>
            <p:nvPr/>
          </p:nvSpPr>
          <p:spPr>
            <a:xfrm>
              <a:off x="7269210" y="4115217"/>
              <a:ext cx="66947" cy="66947"/>
            </a:xfrm>
            <a:custGeom>
              <a:avLst/>
              <a:gdLst/>
              <a:ahLst/>
              <a:cxnLst/>
              <a:rect l="l" t="t" r="r" b="b"/>
              <a:pathLst>
                <a:path w="2555" h="2555" extrusionOk="0">
                  <a:moveTo>
                    <a:pt x="471" y="1"/>
                  </a:moveTo>
                  <a:lnTo>
                    <a:pt x="1" y="471"/>
                  </a:lnTo>
                  <a:lnTo>
                    <a:pt x="2084" y="2554"/>
                  </a:lnTo>
                  <a:lnTo>
                    <a:pt x="2554" y="2084"/>
                  </a:lnTo>
                  <a:lnTo>
                    <a:pt x="4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45"/>
            <p:cNvSpPr/>
            <p:nvPr/>
          </p:nvSpPr>
          <p:spPr>
            <a:xfrm>
              <a:off x="7457868" y="3839017"/>
              <a:ext cx="65925" cy="63122"/>
            </a:xfrm>
            <a:custGeom>
              <a:avLst/>
              <a:gdLst/>
              <a:ahLst/>
              <a:cxnLst/>
              <a:rect l="l" t="t" r="r" b="b"/>
              <a:pathLst>
                <a:path w="2516" h="2409" extrusionOk="0">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45"/>
            <p:cNvSpPr/>
            <p:nvPr/>
          </p:nvSpPr>
          <p:spPr>
            <a:xfrm>
              <a:off x="7435491" y="3806028"/>
              <a:ext cx="33068" cy="81909"/>
            </a:xfrm>
            <a:custGeom>
              <a:avLst/>
              <a:gdLst/>
              <a:ahLst/>
              <a:cxnLst/>
              <a:rect l="l" t="t" r="r" b="b"/>
              <a:pathLst>
                <a:path w="1262" h="3126" extrusionOk="0">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45"/>
            <p:cNvSpPr/>
            <p:nvPr/>
          </p:nvSpPr>
          <p:spPr>
            <a:xfrm>
              <a:off x="7390868" y="3803355"/>
              <a:ext cx="35478" cy="81909"/>
            </a:xfrm>
            <a:custGeom>
              <a:avLst/>
              <a:gdLst/>
              <a:ahLst/>
              <a:cxnLst/>
              <a:rect l="l" t="t" r="r" b="b"/>
              <a:pathLst>
                <a:path w="1354" h="3126" extrusionOk="0">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45"/>
            <p:cNvSpPr/>
            <p:nvPr/>
          </p:nvSpPr>
          <p:spPr>
            <a:xfrm>
              <a:off x="7471965" y="3892941"/>
              <a:ext cx="85053" cy="31469"/>
            </a:xfrm>
            <a:custGeom>
              <a:avLst/>
              <a:gdLst/>
              <a:ahLst/>
              <a:cxnLst/>
              <a:rect l="l" t="t" r="r" b="b"/>
              <a:pathLst>
                <a:path w="3246" h="1201" extrusionOk="0">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45"/>
            <p:cNvSpPr/>
            <p:nvPr/>
          </p:nvSpPr>
          <p:spPr>
            <a:xfrm>
              <a:off x="7473171" y="3935494"/>
              <a:ext cx="86625" cy="32963"/>
            </a:xfrm>
            <a:custGeom>
              <a:avLst/>
              <a:gdLst/>
              <a:ahLst/>
              <a:cxnLst/>
              <a:rect l="l" t="t" r="r" b="b"/>
              <a:pathLst>
                <a:path w="3306" h="1258" extrusionOk="0">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45"/>
            <p:cNvSpPr/>
            <p:nvPr/>
          </p:nvSpPr>
          <p:spPr>
            <a:xfrm>
              <a:off x="7232448" y="3926585"/>
              <a:ext cx="83088" cy="92888"/>
            </a:xfrm>
            <a:custGeom>
              <a:avLst/>
              <a:gdLst/>
              <a:ahLst/>
              <a:cxnLst/>
              <a:rect l="l" t="t" r="r" b="b"/>
              <a:pathLst>
                <a:path w="3171" h="3545" extrusionOk="0">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45"/>
            <p:cNvSpPr/>
            <p:nvPr/>
          </p:nvSpPr>
          <p:spPr>
            <a:xfrm>
              <a:off x="7172235" y="3856022"/>
              <a:ext cx="335235" cy="331645"/>
            </a:xfrm>
            <a:custGeom>
              <a:avLst/>
              <a:gdLst/>
              <a:ahLst/>
              <a:cxnLst/>
              <a:rect l="l" t="t" r="r" b="b"/>
              <a:pathLst>
                <a:path w="12794" h="12657" extrusionOk="0">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45"/>
            <p:cNvSpPr/>
            <p:nvPr/>
          </p:nvSpPr>
          <p:spPr>
            <a:xfrm>
              <a:off x="7323240" y="4017377"/>
              <a:ext cx="82983" cy="92862"/>
            </a:xfrm>
            <a:custGeom>
              <a:avLst/>
              <a:gdLst/>
              <a:ahLst/>
              <a:cxnLst/>
              <a:rect l="l" t="t" r="r" b="b"/>
              <a:pathLst>
                <a:path w="3167" h="3544" extrusionOk="0">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2" name="Google Shape;15502;p45"/>
          <p:cNvGrpSpPr/>
          <p:nvPr/>
        </p:nvGrpSpPr>
        <p:grpSpPr>
          <a:xfrm>
            <a:off x="7775000" y="5356978"/>
            <a:ext cx="510852" cy="419433"/>
            <a:chOff x="6655443" y="3799215"/>
            <a:chExt cx="428280" cy="351638"/>
          </a:xfrm>
        </p:grpSpPr>
        <p:sp>
          <p:nvSpPr>
            <p:cNvPr id="15503" name="Google Shape;15503;p45"/>
            <p:cNvSpPr/>
            <p:nvPr/>
          </p:nvSpPr>
          <p:spPr>
            <a:xfrm>
              <a:off x="6723334" y="3960387"/>
              <a:ext cx="293468" cy="184177"/>
            </a:xfrm>
            <a:custGeom>
              <a:avLst/>
              <a:gdLst/>
              <a:ahLst/>
              <a:cxnLst/>
              <a:rect l="l" t="t" r="r" b="b"/>
              <a:pathLst>
                <a:path w="11200" h="7029" extrusionOk="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45"/>
            <p:cNvSpPr/>
            <p:nvPr/>
          </p:nvSpPr>
          <p:spPr>
            <a:xfrm>
              <a:off x="6998905" y="3960387"/>
              <a:ext cx="17896" cy="161774"/>
            </a:xfrm>
            <a:custGeom>
              <a:avLst/>
              <a:gdLst/>
              <a:ahLst/>
              <a:cxnLst/>
              <a:rect l="l" t="t" r="r" b="b"/>
              <a:pathLst>
                <a:path w="683" h="6174" extrusionOk="0">
                  <a:moveTo>
                    <a:pt x="1" y="1"/>
                  </a:moveTo>
                  <a:lnTo>
                    <a:pt x="1" y="6174"/>
                  </a:lnTo>
                  <a:cubicBezTo>
                    <a:pt x="433" y="5938"/>
                    <a:pt x="682" y="5670"/>
                    <a:pt x="682" y="5382"/>
                  </a:cubicBezTo>
                  <a:lnTo>
                    <a:pt x="682" y="1"/>
                  </a:ln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45"/>
            <p:cNvSpPr/>
            <p:nvPr/>
          </p:nvSpPr>
          <p:spPr>
            <a:xfrm>
              <a:off x="6723334" y="3949434"/>
              <a:ext cx="293468" cy="70223"/>
            </a:xfrm>
            <a:custGeom>
              <a:avLst/>
              <a:gdLst/>
              <a:ahLst/>
              <a:cxnLst/>
              <a:rect l="l" t="t" r="r" b="b"/>
              <a:pathLst>
                <a:path w="11200" h="2680" extrusionOk="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45"/>
            <p:cNvSpPr/>
            <p:nvPr/>
          </p:nvSpPr>
          <p:spPr>
            <a:xfrm>
              <a:off x="6998905" y="3949434"/>
              <a:ext cx="17896" cy="47846"/>
            </a:xfrm>
            <a:custGeom>
              <a:avLst/>
              <a:gdLst/>
              <a:ahLst/>
              <a:cxnLst/>
              <a:rect l="l" t="t" r="r" b="b"/>
              <a:pathLst>
                <a:path w="683" h="1826" extrusionOk="0">
                  <a:moveTo>
                    <a:pt x="1" y="1"/>
                  </a:moveTo>
                  <a:lnTo>
                    <a:pt x="1" y="1825"/>
                  </a:lnTo>
                  <a:cubicBezTo>
                    <a:pt x="433" y="1590"/>
                    <a:pt x="682" y="1321"/>
                    <a:pt x="682" y="1033"/>
                  </a:cubicBezTo>
                  <a:lnTo>
                    <a:pt x="682" y="1"/>
                  </a:ln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45"/>
            <p:cNvSpPr/>
            <p:nvPr/>
          </p:nvSpPr>
          <p:spPr>
            <a:xfrm>
              <a:off x="6723334" y="3906174"/>
              <a:ext cx="293468" cy="86442"/>
            </a:xfrm>
            <a:custGeom>
              <a:avLst/>
              <a:gdLst/>
              <a:ahLst/>
              <a:cxnLst/>
              <a:rect l="l" t="t" r="r" b="b"/>
              <a:pathLst>
                <a:path w="11200" h="3299" extrusionOk="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45"/>
            <p:cNvSpPr/>
            <p:nvPr/>
          </p:nvSpPr>
          <p:spPr>
            <a:xfrm>
              <a:off x="6846852" y="3906305"/>
              <a:ext cx="169949" cy="86311"/>
            </a:xfrm>
            <a:custGeom>
              <a:avLst/>
              <a:gdLst/>
              <a:ahLst/>
              <a:cxnLst/>
              <a:rect l="l" t="t" r="r" b="b"/>
              <a:pathLst>
                <a:path w="6486" h="3294" extrusionOk="0">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45"/>
            <p:cNvSpPr/>
            <p:nvPr/>
          </p:nvSpPr>
          <p:spPr>
            <a:xfrm>
              <a:off x="6885448" y="3927424"/>
              <a:ext cx="21931" cy="22036"/>
            </a:xfrm>
            <a:custGeom>
              <a:avLst/>
              <a:gdLst/>
              <a:ahLst/>
              <a:cxnLst/>
              <a:rect l="l" t="t" r="r" b="b"/>
              <a:pathLst>
                <a:path w="837" h="841" extrusionOk="0">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45"/>
            <p:cNvSpPr/>
            <p:nvPr/>
          </p:nvSpPr>
          <p:spPr>
            <a:xfrm>
              <a:off x="6832624" y="3927424"/>
              <a:ext cx="22036" cy="22036"/>
            </a:xfrm>
            <a:custGeom>
              <a:avLst/>
              <a:gdLst/>
              <a:ahLst/>
              <a:cxnLst/>
              <a:rect l="l" t="t" r="r" b="b"/>
              <a:pathLst>
                <a:path w="841" h="841" extrusionOk="0">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45"/>
            <p:cNvSpPr/>
            <p:nvPr/>
          </p:nvSpPr>
          <p:spPr>
            <a:xfrm>
              <a:off x="6702555" y="3799215"/>
              <a:ext cx="335942" cy="351638"/>
            </a:xfrm>
            <a:custGeom>
              <a:avLst/>
              <a:gdLst/>
              <a:ahLst/>
              <a:cxnLst/>
              <a:rect l="l" t="t" r="r" b="b"/>
              <a:pathLst>
                <a:path w="12821" h="13420" extrusionOk="0">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45"/>
            <p:cNvSpPr/>
            <p:nvPr/>
          </p:nvSpPr>
          <p:spPr>
            <a:xfrm>
              <a:off x="6695795" y="3846458"/>
              <a:ext cx="49313" cy="65428"/>
            </a:xfrm>
            <a:custGeom>
              <a:avLst/>
              <a:gdLst/>
              <a:ahLst/>
              <a:cxnLst/>
              <a:rect l="l" t="t" r="r" b="b"/>
              <a:pathLst>
                <a:path w="1882" h="2497" extrusionOk="0">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45"/>
            <p:cNvSpPr/>
            <p:nvPr/>
          </p:nvSpPr>
          <p:spPr>
            <a:xfrm>
              <a:off x="6655443" y="3895142"/>
              <a:ext cx="69803" cy="34902"/>
            </a:xfrm>
            <a:custGeom>
              <a:avLst/>
              <a:gdLst/>
              <a:ahLst/>
              <a:cxnLst/>
              <a:rect l="l" t="t" r="r" b="b"/>
              <a:pathLst>
                <a:path w="2664" h="1332" extrusionOk="0">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45"/>
            <p:cNvSpPr/>
            <p:nvPr/>
          </p:nvSpPr>
          <p:spPr>
            <a:xfrm>
              <a:off x="6994634" y="3847794"/>
              <a:ext cx="49523" cy="65585"/>
            </a:xfrm>
            <a:custGeom>
              <a:avLst/>
              <a:gdLst/>
              <a:ahLst/>
              <a:cxnLst/>
              <a:rect l="l" t="t" r="r" b="b"/>
              <a:pathLst>
                <a:path w="1890" h="2503" extrusionOk="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45"/>
            <p:cNvSpPr/>
            <p:nvPr/>
          </p:nvSpPr>
          <p:spPr>
            <a:xfrm>
              <a:off x="7013762" y="3894854"/>
              <a:ext cx="69961" cy="35635"/>
            </a:xfrm>
            <a:custGeom>
              <a:avLst/>
              <a:gdLst/>
              <a:ahLst/>
              <a:cxnLst/>
              <a:rect l="l" t="t" r="r" b="b"/>
              <a:pathLst>
                <a:path w="2670" h="1360" extrusionOk="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6" name="Google Shape;15516;p45"/>
          <p:cNvGrpSpPr/>
          <p:nvPr/>
        </p:nvGrpSpPr>
        <p:grpSpPr>
          <a:xfrm>
            <a:off x="6068232" y="5349883"/>
            <a:ext cx="437217" cy="433591"/>
            <a:chOff x="5224551" y="3793267"/>
            <a:chExt cx="366547" cy="363507"/>
          </a:xfrm>
        </p:grpSpPr>
        <p:sp>
          <p:nvSpPr>
            <p:cNvPr id="15517" name="Google Shape;15517;p45"/>
            <p:cNvSpPr/>
            <p:nvPr/>
          </p:nvSpPr>
          <p:spPr>
            <a:xfrm>
              <a:off x="5259898" y="3798586"/>
              <a:ext cx="296481" cy="97185"/>
            </a:xfrm>
            <a:custGeom>
              <a:avLst/>
              <a:gdLst/>
              <a:ahLst/>
              <a:cxnLst/>
              <a:rect l="l" t="t" r="r" b="b"/>
              <a:pathLst>
                <a:path w="11315" h="3709" extrusionOk="0">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45"/>
            <p:cNvSpPr/>
            <p:nvPr/>
          </p:nvSpPr>
          <p:spPr>
            <a:xfrm>
              <a:off x="5296110" y="3823452"/>
              <a:ext cx="223927" cy="73446"/>
            </a:xfrm>
            <a:custGeom>
              <a:avLst/>
              <a:gdLst/>
              <a:ahLst/>
              <a:cxnLst/>
              <a:rect l="l" t="t" r="r" b="b"/>
              <a:pathLst>
                <a:path w="8546" h="2803" extrusionOk="0">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45"/>
            <p:cNvSpPr/>
            <p:nvPr/>
          </p:nvSpPr>
          <p:spPr>
            <a:xfrm>
              <a:off x="5258771" y="4108300"/>
              <a:ext cx="298604" cy="21538"/>
            </a:xfrm>
            <a:custGeom>
              <a:avLst/>
              <a:gdLst/>
              <a:ahLst/>
              <a:cxnLst/>
              <a:rect l="l" t="t" r="r" b="b"/>
              <a:pathLst>
                <a:path w="11396" h="822" extrusionOk="0">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45"/>
            <p:cNvSpPr/>
            <p:nvPr/>
          </p:nvSpPr>
          <p:spPr>
            <a:xfrm>
              <a:off x="5247818" y="4129812"/>
              <a:ext cx="320640" cy="21538"/>
            </a:xfrm>
            <a:custGeom>
              <a:avLst/>
              <a:gdLst/>
              <a:ahLst/>
              <a:cxnLst/>
              <a:rect l="l" t="t" r="r" b="b"/>
              <a:pathLst>
                <a:path w="12237" h="822" extrusionOk="0">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45"/>
            <p:cNvSpPr/>
            <p:nvPr/>
          </p:nvSpPr>
          <p:spPr>
            <a:xfrm>
              <a:off x="5257382" y="3883797"/>
              <a:ext cx="301381" cy="36238"/>
            </a:xfrm>
            <a:custGeom>
              <a:avLst/>
              <a:gdLst/>
              <a:ahLst/>
              <a:cxnLst/>
              <a:rect l="l" t="t" r="r" b="b"/>
              <a:pathLst>
                <a:path w="11502" h="1383" extrusionOk="0">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45"/>
            <p:cNvSpPr/>
            <p:nvPr/>
          </p:nvSpPr>
          <p:spPr>
            <a:xfrm>
              <a:off x="5303420" y="3920008"/>
              <a:ext cx="214467" cy="188317"/>
            </a:xfrm>
            <a:custGeom>
              <a:avLst/>
              <a:gdLst/>
              <a:ahLst/>
              <a:cxnLst/>
              <a:rect l="l" t="t" r="r" b="b"/>
              <a:pathLst>
                <a:path w="8185" h="7187" extrusionOk="0">
                  <a:moveTo>
                    <a:pt x="0" y="1"/>
                  </a:moveTo>
                  <a:lnTo>
                    <a:pt x="0" y="7187"/>
                  </a:lnTo>
                  <a:lnTo>
                    <a:pt x="8185" y="7187"/>
                  </a:lnTo>
                  <a:lnTo>
                    <a:pt x="81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45"/>
            <p:cNvSpPr/>
            <p:nvPr/>
          </p:nvSpPr>
          <p:spPr>
            <a:xfrm>
              <a:off x="5303420" y="3920008"/>
              <a:ext cx="214467" cy="188186"/>
            </a:xfrm>
            <a:custGeom>
              <a:avLst/>
              <a:gdLst/>
              <a:ahLst/>
              <a:cxnLst/>
              <a:rect l="l" t="t" r="r" b="b"/>
              <a:pathLst>
                <a:path w="8185" h="7182" extrusionOk="0">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45"/>
            <p:cNvSpPr/>
            <p:nvPr/>
          </p:nvSpPr>
          <p:spPr>
            <a:xfrm>
              <a:off x="5264090" y="3920008"/>
              <a:ext cx="73943" cy="171705"/>
            </a:xfrm>
            <a:custGeom>
              <a:avLst/>
              <a:gdLst/>
              <a:ahLst/>
              <a:cxnLst/>
              <a:rect l="l" t="t" r="r" b="b"/>
              <a:pathLst>
                <a:path w="2822" h="6553" extrusionOk="0">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45"/>
            <p:cNvSpPr/>
            <p:nvPr/>
          </p:nvSpPr>
          <p:spPr>
            <a:xfrm>
              <a:off x="5280781" y="4091713"/>
              <a:ext cx="40902" cy="16612"/>
            </a:xfrm>
            <a:custGeom>
              <a:avLst/>
              <a:gdLst/>
              <a:ahLst/>
              <a:cxnLst/>
              <a:rect l="l" t="t" r="r" b="b"/>
              <a:pathLst>
                <a:path w="1561" h="634" extrusionOk="0">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45"/>
            <p:cNvSpPr/>
            <p:nvPr/>
          </p:nvSpPr>
          <p:spPr>
            <a:xfrm>
              <a:off x="5373145" y="3920008"/>
              <a:ext cx="73812" cy="171705"/>
            </a:xfrm>
            <a:custGeom>
              <a:avLst/>
              <a:gdLst/>
              <a:ahLst/>
              <a:cxnLst/>
              <a:rect l="l" t="t" r="r" b="b"/>
              <a:pathLst>
                <a:path w="2817" h="6553" extrusionOk="0">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45"/>
            <p:cNvSpPr/>
            <p:nvPr/>
          </p:nvSpPr>
          <p:spPr>
            <a:xfrm>
              <a:off x="5389705" y="4091713"/>
              <a:ext cx="40902" cy="16612"/>
            </a:xfrm>
            <a:custGeom>
              <a:avLst/>
              <a:gdLst/>
              <a:ahLst/>
              <a:cxnLst/>
              <a:rect l="l" t="t" r="r" b="b"/>
              <a:pathLst>
                <a:path w="1561" h="634" extrusionOk="0">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45"/>
            <p:cNvSpPr/>
            <p:nvPr/>
          </p:nvSpPr>
          <p:spPr>
            <a:xfrm>
              <a:off x="5482069" y="3920008"/>
              <a:ext cx="73812" cy="171705"/>
            </a:xfrm>
            <a:custGeom>
              <a:avLst/>
              <a:gdLst/>
              <a:ahLst/>
              <a:cxnLst/>
              <a:rect l="l" t="t" r="r" b="b"/>
              <a:pathLst>
                <a:path w="2817" h="6553" extrusionOk="0">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45"/>
            <p:cNvSpPr/>
            <p:nvPr/>
          </p:nvSpPr>
          <p:spPr>
            <a:xfrm>
              <a:off x="5498629" y="4091713"/>
              <a:ext cx="41033" cy="16612"/>
            </a:xfrm>
            <a:custGeom>
              <a:avLst/>
              <a:gdLst/>
              <a:ahLst/>
              <a:cxnLst/>
              <a:rect l="l" t="t" r="r" b="b"/>
              <a:pathLst>
                <a:path w="1566" h="634" extrusionOk="0">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45"/>
            <p:cNvSpPr/>
            <p:nvPr/>
          </p:nvSpPr>
          <p:spPr>
            <a:xfrm>
              <a:off x="5224551" y="3793267"/>
              <a:ext cx="366547" cy="363507"/>
            </a:xfrm>
            <a:custGeom>
              <a:avLst/>
              <a:gdLst/>
              <a:ahLst/>
              <a:cxnLst/>
              <a:rect l="l" t="t" r="r" b="b"/>
              <a:pathLst>
                <a:path w="13989" h="13873" extrusionOk="0">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1" name="Google Shape;15531;p45"/>
          <p:cNvGrpSpPr/>
          <p:nvPr/>
        </p:nvGrpSpPr>
        <p:grpSpPr>
          <a:xfrm>
            <a:off x="8275913" y="4820622"/>
            <a:ext cx="447812" cy="433967"/>
            <a:chOff x="7075390" y="3349554"/>
            <a:chExt cx="375429" cy="363822"/>
          </a:xfrm>
        </p:grpSpPr>
        <p:sp>
          <p:nvSpPr>
            <p:cNvPr id="15532" name="Google Shape;15532;p45"/>
            <p:cNvSpPr/>
            <p:nvPr/>
          </p:nvSpPr>
          <p:spPr>
            <a:xfrm>
              <a:off x="7075390" y="3437018"/>
              <a:ext cx="309949" cy="270646"/>
            </a:xfrm>
            <a:custGeom>
              <a:avLst/>
              <a:gdLst/>
              <a:ahLst/>
              <a:cxnLst/>
              <a:rect l="l" t="t" r="r" b="b"/>
              <a:pathLst>
                <a:path w="11829" h="10329" extrusionOk="0">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45"/>
            <p:cNvSpPr/>
            <p:nvPr/>
          </p:nvSpPr>
          <p:spPr>
            <a:xfrm>
              <a:off x="7092370" y="3437018"/>
              <a:ext cx="293101" cy="249055"/>
            </a:xfrm>
            <a:custGeom>
              <a:avLst/>
              <a:gdLst/>
              <a:ahLst/>
              <a:cxnLst/>
              <a:rect l="l" t="t" r="r" b="b"/>
              <a:pathLst>
                <a:path w="11186" h="9505" extrusionOk="0">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45"/>
            <p:cNvSpPr/>
            <p:nvPr/>
          </p:nvSpPr>
          <p:spPr>
            <a:xfrm>
              <a:off x="7169457" y="3477736"/>
              <a:ext cx="78660" cy="48370"/>
            </a:xfrm>
            <a:custGeom>
              <a:avLst/>
              <a:gdLst/>
              <a:ahLst/>
              <a:cxnLst/>
              <a:rect l="l" t="t" r="r" b="b"/>
              <a:pathLst>
                <a:path w="3002" h="1846" extrusionOk="0">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45"/>
            <p:cNvSpPr/>
            <p:nvPr/>
          </p:nvSpPr>
          <p:spPr>
            <a:xfrm>
              <a:off x="7189083" y="3477736"/>
              <a:ext cx="59139" cy="47479"/>
            </a:xfrm>
            <a:custGeom>
              <a:avLst/>
              <a:gdLst/>
              <a:ahLst/>
              <a:cxnLst/>
              <a:rect l="l" t="t" r="r" b="b"/>
              <a:pathLst>
                <a:path w="2257" h="1812" extrusionOk="0">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45"/>
            <p:cNvSpPr/>
            <p:nvPr/>
          </p:nvSpPr>
          <p:spPr>
            <a:xfrm>
              <a:off x="7212482" y="3559934"/>
              <a:ext cx="62676" cy="70328"/>
            </a:xfrm>
            <a:custGeom>
              <a:avLst/>
              <a:gdLst/>
              <a:ahLst/>
              <a:cxnLst/>
              <a:rect l="l" t="t" r="r" b="b"/>
              <a:pathLst>
                <a:path w="2392" h="2684" extrusionOk="0">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45"/>
            <p:cNvSpPr/>
            <p:nvPr/>
          </p:nvSpPr>
          <p:spPr>
            <a:xfrm>
              <a:off x="7229225" y="3560065"/>
              <a:ext cx="46038" cy="62388"/>
            </a:xfrm>
            <a:custGeom>
              <a:avLst/>
              <a:gdLst/>
              <a:ahLst/>
              <a:cxnLst/>
              <a:rect l="l" t="t" r="r" b="b"/>
              <a:pathLst>
                <a:path w="1757" h="2381" extrusionOk="0">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45"/>
            <p:cNvSpPr/>
            <p:nvPr/>
          </p:nvSpPr>
          <p:spPr>
            <a:xfrm>
              <a:off x="7121297" y="3534989"/>
              <a:ext cx="66554" cy="67969"/>
            </a:xfrm>
            <a:custGeom>
              <a:avLst/>
              <a:gdLst/>
              <a:ahLst/>
              <a:cxnLst/>
              <a:rect l="l" t="t" r="r" b="b"/>
              <a:pathLst>
                <a:path w="2540" h="2594" extrusionOk="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45"/>
            <p:cNvSpPr/>
            <p:nvPr/>
          </p:nvSpPr>
          <p:spPr>
            <a:xfrm>
              <a:off x="7128477" y="3550789"/>
              <a:ext cx="59375" cy="52169"/>
            </a:xfrm>
            <a:custGeom>
              <a:avLst/>
              <a:gdLst/>
              <a:ahLst/>
              <a:cxnLst/>
              <a:rect l="l" t="t" r="r" b="b"/>
              <a:pathLst>
                <a:path w="2266" h="1991" extrusionOk="0">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45"/>
            <p:cNvSpPr/>
            <p:nvPr/>
          </p:nvSpPr>
          <p:spPr>
            <a:xfrm>
              <a:off x="7323161" y="3355004"/>
              <a:ext cx="121239" cy="137511"/>
            </a:xfrm>
            <a:custGeom>
              <a:avLst/>
              <a:gdLst/>
              <a:ahLst/>
              <a:cxnLst/>
              <a:rect l="l" t="t" r="r" b="b"/>
              <a:pathLst>
                <a:path w="4627" h="5248" extrusionOk="0">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45"/>
            <p:cNvSpPr/>
            <p:nvPr/>
          </p:nvSpPr>
          <p:spPr>
            <a:xfrm>
              <a:off x="7341791" y="3426222"/>
              <a:ext cx="45435" cy="43287"/>
            </a:xfrm>
            <a:custGeom>
              <a:avLst/>
              <a:gdLst/>
              <a:ahLst/>
              <a:cxnLst/>
              <a:rect l="l" t="t" r="r" b="b"/>
              <a:pathLst>
                <a:path w="1734" h="1652" extrusionOk="0">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45"/>
            <p:cNvSpPr/>
            <p:nvPr/>
          </p:nvSpPr>
          <p:spPr>
            <a:xfrm>
              <a:off x="7243689" y="3464530"/>
              <a:ext cx="115108" cy="78686"/>
            </a:xfrm>
            <a:custGeom>
              <a:avLst/>
              <a:gdLst/>
              <a:ahLst/>
              <a:cxnLst/>
              <a:rect l="l" t="t" r="r" b="b"/>
              <a:pathLst>
                <a:path w="4393" h="3003" extrusionOk="0">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45"/>
            <p:cNvSpPr/>
            <p:nvPr/>
          </p:nvSpPr>
          <p:spPr>
            <a:xfrm>
              <a:off x="7257891" y="3464530"/>
              <a:ext cx="91211" cy="58536"/>
            </a:xfrm>
            <a:custGeom>
              <a:avLst/>
              <a:gdLst/>
              <a:ahLst/>
              <a:cxnLst/>
              <a:rect l="l" t="t" r="r" b="b"/>
              <a:pathLst>
                <a:path w="3481" h="2234" extrusionOk="0">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45"/>
            <p:cNvSpPr/>
            <p:nvPr/>
          </p:nvSpPr>
          <p:spPr>
            <a:xfrm>
              <a:off x="7285272" y="3615535"/>
              <a:ext cx="58798" cy="58615"/>
            </a:xfrm>
            <a:custGeom>
              <a:avLst/>
              <a:gdLst/>
              <a:ahLst/>
              <a:cxnLst/>
              <a:rect l="l" t="t" r="r" b="b"/>
              <a:pathLst>
                <a:path w="2244" h="2237" extrusionOk="0">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45"/>
            <p:cNvSpPr/>
            <p:nvPr/>
          </p:nvSpPr>
          <p:spPr>
            <a:xfrm>
              <a:off x="7094125" y="3431541"/>
              <a:ext cx="197986" cy="84005"/>
            </a:xfrm>
            <a:custGeom>
              <a:avLst/>
              <a:gdLst/>
              <a:ahLst/>
              <a:cxnLst/>
              <a:rect l="l" t="t" r="r" b="b"/>
              <a:pathLst>
                <a:path w="7556" h="3206" extrusionOk="0">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45"/>
            <p:cNvSpPr/>
            <p:nvPr/>
          </p:nvSpPr>
          <p:spPr>
            <a:xfrm>
              <a:off x="7078404" y="3525268"/>
              <a:ext cx="142908" cy="171967"/>
            </a:xfrm>
            <a:custGeom>
              <a:avLst/>
              <a:gdLst/>
              <a:ahLst/>
              <a:cxnLst/>
              <a:rect l="l" t="t" r="r" b="b"/>
              <a:pathLst>
                <a:path w="5454" h="6563" extrusionOk="0">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45"/>
            <p:cNvSpPr/>
            <p:nvPr/>
          </p:nvSpPr>
          <p:spPr>
            <a:xfrm>
              <a:off x="7163798" y="3472339"/>
              <a:ext cx="90084" cy="59165"/>
            </a:xfrm>
            <a:custGeom>
              <a:avLst/>
              <a:gdLst/>
              <a:ahLst/>
              <a:cxnLst/>
              <a:rect l="l" t="t" r="r" b="b"/>
              <a:pathLst>
                <a:path w="3438" h="2258" extrusionOk="0">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45"/>
            <p:cNvSpPr/>
            <p:nvPr/>
          </p:nvSpPr>
          <p:spPr>
            <a:xfrm>
              <a:off x="7206586" y="3554510"/>
              <a:ext cx="80258" cy="81097"/>
            </a:xfrm>
            <a:custGeom>
              <a:avLst/>
              <a:gdLst/>
              <a:ahLst/>
              <a:cxnLst/>
              <a:rect l="l" t="t" r="r" b="b"/>
              <a:pathLst>
                <a:path w="3063" h="3095" extrusionOk="0">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45"/>
            <p:cNvSpPr/>
            <p:nvPr/>
          </p:nvSpPr>
          <p:spPr>
            <a:xfrm>
              <a:off x="7117655" y="3529539"/>
              <a:ext cx="75096" cy="77559"/>
            </a:xfrm>
            <a:custGeom>
              <a:avLst/>
              <a:gdLst/>
              <a:ahLst/>
              <a:cxnLst/>
              <a:rect l="l" t="t" r="r" b="b"/>
              <a:pathLst>
                <a:path w="2866" h="2960" extrusionOk="0">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45"/>
            <p:cNvSpPr/>
            <p:nvPr/>
          </p:nvSpPr>
          <p:spPr>
            <a:xfrm>
              <a:off x="7226002" y="3349554"/>
              <a:ext cx="224817" cy="363822"/>
            </a:xfrm>
            <a:custGeom>
              <a:avLst/>
              <a:gdLst/>
              <a:ahLst/>
              <a:cxnLst/>
              <a:rect l="l" t="t" r="r" b="b"/>
              <a:pathLst>
                <a:path w="8580" h="13885" extrusionOk="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1" name="Google Shape;15551;p45"/>
          <p:cNvGrpSpPr/>
          <p:nvPr/>
        </p:nvGrpSpPr>
        <p:grpSpPr>
          <a:xfrm>
            <a:off x="7758310" y="4881443"/>
            <a:ext cx="433466" cy="311950"/>
            <a:chOff x="6641451" y="3400544"/>
            <a:chExt cx="363402" cy="261527"/>
          </a:xfrm>
        </p:grpSpPr>
        <p:sp>
          <p:nvSpPr>
            <p:cNvPr id="15552" name="Google Shape;15552;p45"/>
            <p:cNvSpPr/>
            <p:nvPr/>
          </p:nvSpPr>
          <p:spPr>
            <a:xfrm>
              <a:off x="6793897" y="3418152"/>
              <a:ext cx="104417" cy="38780"/>
            </a:xfrm>
            <a:custGeom>
              <a:avLst/>
              <a:gdLst/>
              <a:ahLst/>
              <a:cxnLst/>
              <a:rect l="l" t="t" r="r" b="b"/>
              <a:pathLst>
                <a:path w="3985" h="1480" extrusionOk="0">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45"/>
            <p:cNvSpPr/>
            <p:nvPr/>
          </p:nvSpPr>
          <p:spPr>
            <a:xfrm>
              <a:off x="6922184" y="3432380"/>
              <a:ext cx="54737" cy="29818"/>
            </a:xfrm>
            <a:custGeom>
              <a:avLst/>
              <a:gdLst/>
              <a:ahLst/>
              <a:cxnLst/>
              <a:rect l="l" t="t" r="r" b="b"/>
              <a:pathLst>
                <a:path w="2089" h="1138" extrusionOk="0">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45"/>
            <p:cNvSpPr/>
            <p:nvPr/>
          </p:nvSpPr>
          <p:spPr>
            <a:xfrm>
              <a:off x="6646848" y="3456905"/>
              <a:ext cx="352712" cy="199873"/>
            </a:xfrm>
            <a:custGeom>
              <a:avLst/>
              <a:gdLst/>
              <a:ahLst/>
              <a:cxnLst/>
              <a:rect l="l" t="t" r="r" b="b"/>
              <a:pathLst>
                <a:path w="13461" h="7628" extrusionOk="0">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45"/>
            <p:cNvSpPr/>
            <p:nvPr/>
          </p:nvSpPr>
          <p:spPr>
            <a:xfrm>
              <a:off x="6949225" y="3490471"/>
              <a:ext cx="50204" cy="139397"/>
            </a:xfrm>
            <a:custGeom>
              <a:avLst/>
              <a:gdLst/>
              <a:ahLst/>
              <a:cxnLst/>
              <a:rect l="l" t="t" r="r" b="b"/>
              <a:pathLst>
                <a:path w="1916" h="5320" extrusionOk="0">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45"/>
            <p:cNvSpPr/>
            <p:nvPr/>
          </p:nvSpPr>
          <p:spPr>
            <a:xfrm>
              <a:off x="6755903" y="3471500"/>
              <a:ext cx="178884" cy="171862"/>
            </a:xfrm>
            <a:custGeom>
              <a:avLst/>
              <a:gdLst/>
              <a:ahLst/>
              <a:cxnLst/>
              <a:rect l="l" t="t" r="r" b="b"/>
              <a:pathLst>
                <a:path w="6827" h="6559" extrusionOk="0">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45"/>
            <p:cNvSpPr/>
            <p:nvPr/>
          </p:nvSpPr>
          <p:spPr>
            <a:xfrm>
              <a:off x="6771756" y="3486200"/>
              <a:ext cx="148306" cy="142437"/>
            </a:xfrm>
            <a:custGeom>
              <a:avLst/>
              <a:gdLst/>
              <a:ahLst/>
              <a:cxnLst/>
              <a:rect l="l" t="t" r="r" b="b"/>
              <a:pathLst>
                <a:path w="5660" h="5436" extrusionOk="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45"/>
            <p:cNvSpPr/>
            <p:nvPr/>
          </p:nvSpPr>
          <p:spPr>
            <a:xfrm>
              <a:off x="6786717" y="3504961"/>
              <a:ext cx="116758" cy="103814"/>
            </a:xfrm>
            <a:custGeom>
              <a:avLst/>
              <a:gdLst/>
              <a:ahLst/>
              <a:cxnLst/>
              <a:rect l="l" t="t" r="r" b="b"/>
              <a:pathLst>
                <a:path w="4456" h="3962" extrusionOk="0">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45"/>
            <p:cNvSpPr/>
            <p:nvPr/>
          </p:nvSpPr>
          <p:spPr>
            <a:xfrm>
              <a:off x="6812632" y="3504961"/>
              <a:ext cx="90844" cy="86625"/>
            </a:xfrm>
            <a:custGeom>
              <a:avLst/>
              <a:gdLst/>
              <a:ahLst/>
              <a:cxnLst/>
              <a:rect l="l" t="t" r="r" b="b"/>
              <a:pathLst>
                <a:path w="3467" h="3306" extrusionOk="0">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45"/>
            <p:cNvSpPr/>
            <p:nvPr/>
          </p:nvSpPr>
          <p:spPr>
            <a:xfrm>
              <a:off x="6841061" y="3531871"/>
              <a:ext cx="32858" cy="32858"/>
            </a:xfrm>
            <a:custGeom>
              <a:avLst/>
              <a:gdLst/>
              <a:ahLst/>
              <a:cxnLst/>
              <a:rect l="l" t="t" r="r" b="b"/>
              <a:pathLst>
                <a:path w="1254" h="1254" extrusionOk="0">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45"/>
            <p:cNvSpPr/>
            <p:nvPr/>
          </p:nvSpPr>
          <p:spPr>
            <a:xfrm>
              <a:off x="6678291" y="3409977"/>
              <a:ext cx="33880" cy="29583"/>
            </a:xfrm>
            <a:custGeom>
              <a:avLst/>
              <a:gdLst/>
              <a:ahLst/>
              <a:cxnLst/>
              <a:rect l="l" t="t" r="r" b="b"/>
              <a:pathLst>
                <a:path w="1293" h="1129" extrusionOk="0">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45"/>
            <p:cNvSpPr/>
            <p:nvPr/>
          </p:nvSpPr>
          <p:spPr>
            <a:xfrm>
              <a:off x="6646848" y="3431122"/>
              <a:ext cx="97002" cy="225551"/>
            </a:xfrm>
            <a:custGeom>
              <a:avLst/>
              <a:gdLst/>
              <a:ahLst/>
              <a:cxnLst/>
              <a:rect l="l" t="t" r="r" b="b"/>
              <a:pathLst>
                <a:path w="3702" h="8608" extrusionOk="0">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45"/>
            <p:cNvSpPr/>
            <p:nvPr/>
          </p:nvSpPr>
          <p:spPr>
            <a:xfrm>
              <a:off x="6646848" y="3431122"/>
              <a:ext cx="76144" cy="200502"/>
            </a:xfrm>
            <a:custGeom>
              <a:avLst/>
              <a:gdLst/>
              <a:ahLst/>
              <a:cxnLst/>
              <a:rect l="l" t="t" r="r" b="b"/>
              <a:pathLst>
                <a:path w="2906" h="7652" extrusionOk="0">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45"/>
            <p:cNvSpPr/>
            <p:nvPr/>
          </p:nvSpPr>
          <p:spPr>
            <a:xfrm>
              <a:off x="6921818" y="3474749"/>
              <a:ext cx="21643" cy="21669"/>
            </a:xfrm>
            <a:custGeom>
              <a:avLst/>
              <a:gdLst/>
              <a:ahLst/>
              <a:cxnLst/>
              <a:rect l="l" t="t" r="r" b="b"/>
              <a:pathLst>
                <a:path w="826" h="827" extrusionOk="0">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45"/>
            <p:cNvSpPr/>
            <p:nvPr/>
          </p:nvSpPr>
          <p:spPr>
            <a:xfrm>
              <a:off x="6641451" y="3400544"/>
              <a:ext cx="363402" cy="261527"/>
            </a:xfrm>
            <a:custGeom>
              <a:avLst/>
              <a:gdLst/>
              <a:ahLst/>
              <a:cxnLst/>
              <a:rect l="l" t="t" r="r" b="b"/>
              <a:pathLst>
                <a:path w="13869" h="9981" extrusionOk="0">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45"/>
            <p:cNvSpPr/>
            <p:nvPr/>
          </p:nvSpPr>
          <p:spPr>
            <a:xfrm>
              <a:off x="6738426" y="3489501"/>
              <a:ext cx="10717" cy="133816"/>
            </a:xfrm>
            <a:custGeom>
              <a:avLst/>
              <a:gdLst/>
              <a:ahLst/>
              <a:cxnLst/>
              <a:rect l="l" t="t" r="r" b="b"/>
              <a:pathLst>
                <a:path w="409" h="5107" extrusionOk="0">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45"/>
            <p:cNvSpPr/>
            <p:nvPr/>
          </p:nvSpPr>
          <p:spPr>
            <a:xfrm>
              <a:off x="6914900" y="3471291"/>
              <a:ext cx="40011" cy="30526"/>
            </a:xfrm>
            <a:custGeom>
              <a:avLst/>
              <a:gdLst/>
              <a:ahLst/>
              <a:cxnLst/>
              <a:rect l="l" t="t" r="r" b="b"/>
              <a:pathLst>
                <a:path w="1527" h="1165" extrusionOk="0">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45"/>
            <p:cNvSpPr/>
            <p:nvPr/>
          </p:nvSpPr>
          <p:spPr>
            <a:xfrm>
              <a:off x="6757030" y="3465395"/>
              <a:ext cx="182658" cy="181452"/>
            </a:xfrm>
            <a:custGeom>
              <a:avLst/>
              <a:gdLst/>
              <a:ahLst/>
              <a:cxnLst/>
              <a:rect l="l" t="t" r="r" b="b"/>
              <a:pathLst>
                <a:path w="6971" h="6925" extrusionOk="0">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45"/>
            <p:cNvSpPr/>
            <p:nvPr/>
          </p:nvSpPr>
          <p:spPr>
            <a:xfrm>
              <a:off x="6786220" y="3499406"/>
              <a:ext cx="137878" cy="114505"/>
            </a:xfrm>
            <a:custGeom>
              <a:avLst/>
              <a:gdLst/>
              <a:ahLst/>
              <a:cxnLst/>
              <a:rect l="l" t="t" r="r" b="b"/>
              <a:pathLst>
                <a:path w="5262" h="4370" extrusionOk="0">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45"/>
            <p:cNvSpPr/>
            <p:nvPr/>
          </p:nvSpPr>
          <p:spPr>
            <a:xfrm>
              <a:off x="6829244" y="3526709"/>
              <a:ext cx="55392" cy="43496"/>
            </a:xfrm>
            <a:custGeom>
              <a:avLst/>
              <a:gdLst/>
              <a:ahLst/>
              <a:cxnLst/>
              <a:rect l="l" t="t" r="r" b="b"/>
              <a:pathLst>
                <a:path w="2114" h="1660" extrusionOk="0">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1" name="Google Shape;15571;p45"/>
          <p:cNvGrpSpPr/>
          <p:nvPr/>
        </p:nvGrpSpPr>
        <p:grpSpPr>
          <a:xfrm>
            <a:off x="8971729" y="4820685"/>
            <a:ext cx="131456" cy="433248"/>
            <a:chOff x="7658737" y="3349606"/>
            <a:chExt cx="110208" cy="363219"/>
          </a:xfrm>
        </p:grpSpPr>
        <p:sp>
          <p:nvSpPr>
            <p:cNvPr id="15572" name="Google Shape;15572;p45"/>
            <p:cNvSpPr/>
            <p:nvPr/>
          </p:nvSpPr>
          <p:spPr>
            <a:xfrm>
              <a:off x="7664292" y="3354978"/>
              <a:ext cx="96478" cy="304840"/>
            </a:xfrm>
            <a:custGeom>
              <a:avLst/>
              <a:gdLst/>
              <a:ahLst/>
              <a:cxnLst/>
              <a:rect l="l" t="t" r="r" b="b"/>
              <a:pathLst>
                <a:path w="3682" h="11634" extrusionOk="0">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45"/>
            <p:cNvSpPr/>
            <p:nvPr/>
          </p:nvSpPr>
          <p:spPr>
            <a:xfrm>
              <a:off x="7687926" y="3360690"/>
              <a:ext cx="72843" cy="282777"/>
            </a:xfrm>
            <a:custGeom>
              <a:avLst/>
              <a:gdLst/>
              <a:ahLst/>
              <a:cxnLst/>
              <a:rect l="l" t="t" r="r" b="b"/>
              <a:pathLst>
                <a:path w="2780" h="10792" extrusionOk="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45"/>
            <p:cNvSpPr/>
            <p:nvPr/>
          </p:nvSpPr>
          <p:spPr>
            <a:xfrm>
              <a:off x="7658737" y="3349606"/>
              <a:ext cx="88067" cy="254452"/>
            </a:xfrm>
            <a:custGeom>
              <a:avLst/>
              <a:gdLst/>
              <a:ahLst/>
              <a:cxnLst/>
              <a:rect l="l" t="t" r="r" b="b"/>
              <a:pathLst>
                <a:path w="3361" h="9711" extrusionOk="0">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45"/>
            <p:cNvSpPr/>
            <p:nvPr/>
          </p:nvSpPr>
          <p:spPr>
            <a:xfrm>
              <a:off x="7672729" y="3388596"/>
              <a:ext cx="96216" cy="324230"/>
            </a:xfrm>
            <a:custGeom>
              <a:avLst/>
              <a:gdLst/>
              <a:ahLst/>
              <a:cxnLst/>
              <a:rect l="l" t="t" r="r" b="b"/>
              <a:pathLst>
                <a:path w="3672" h="12374" extrusionOk="0">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6" name="Google Shape;15576;p45"/>
          <p:cNvGrpSpPr/>
          <p:nvPr/>
        </p:nvGrpSpPr>
        <p:grpSpPr>
          <a:xfrm>
            <a:off x="9349281" y="4861347"/>
            <a:ext cx="433842" cy="352299"/>
            <a:chOff x="7975263" y="3383696"/>
            <a:chExt cx="363717" cy="295355"/>
          </a:xfrm>
        </p:grpSpPr>
        <p:sp>
          <p:nvSpPr>
            <p:cNvPr id="15577" name="Google Shape;15577;p45"/>
            <p:cNvSpPr/>
            <p:nvPr/>
          </p:nvSpPr>
          <p:spPr>
            <a:xfrm>
              <a:off x="7980870" y="3406702"/>
              <a:ext cx="352843" cy="255632"/>
            </a:xfrm>
            <a:custGeom>
              <a:avLst/>
              <a:gdLst/>
              <a:ahLst/>
              <a:cxnLst/>
              <a:rect l="l" t="t" r="r" b="b"/>
              <a:pathLst>
                <a:path w="13466" h="9756" extrusionOk="0">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45"/>
            <p:cNvSpPr/>
            <p:nvPr/>
          </p:nvSpPr>
          <p:spPr>
            <a:xfrm>
              <a:off x="8302349" y="3406702"/>
              <a:ext cx="31364" cy="255632"/>
            </a:xfrm>
            <a:custGeom>
              <a:avLst/>
              <a:gdLst/>
              <a:ahLst/>
              <a:cxnLst/>
              <a:rect l="l" t="t" r="r" b="b"/>
              <a:pathLst>
                <a:path w="1197" h="9756" extrusionOk="0">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45"/>
            <p:cNvSpPr/>
            <p:nvPr/>
          </p:nvSpPr>
          <p:spPr>
            <a:xfrm>
              <a:off x="8001125" y="3388989"/>
              <a:ext cx="156114" cy="229298"/>
            </a:xfrm>
            <a:custGeom>
              <a:avLst/>
              <a:gdLst/>
              <a:ahLst/>
              <a:cxnLst/>
              <a:rect l="l" t="t" r="r" b="b"/>
              <a:pathLst>
                <a:path w="5958" h="8751" extrusionOk="0">
                  <a:moveTo>
                    <a:pt x="0" y="0"/>
                  </a:moveTo>
                  <a:lnTo>
                    <a:pt x="0" y="8751"/>
                  </a:lnTo>
                  <a:lnTo>
                    <a:pt x="5957" y="8751"/>
                  </a:lnTo>
                  <a:lnTo>
                    <a:pt x="5957"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45"/>
            <p:cNvSpPr/>
            <p:nvPr/>
          </p:nvSpPr>
          <p:spPr>
            <a:xfrm>
              <a:off x="8157213" y="3388989"/>
              <a:ext cx="156246" cy="229298"/>
            </a:xfrm>
            <a:custGeom>
              <a:avLst/>
              <a:gdLst/>
              <a:ahLst/>
              <a:cxnLst/>
              <a:rect l="l" t="t" r="r" b="b"/>
              <a:pathLst>
                <a:path w="5963" h="8751" extrusionOk="0">
                  <a:moveTo>
                    <a:pt x="0" y="0"/>
                  </a:moveTo>
                  <a:lnTo>
                    <a:pt x="0" y="8751"/>
                  </a:lnTo>
                  <a:lnTo>
                    <a:pt x="5962" y="8751"/>
                  </a:lnTo>
                  <a:lnTo>
                    <a:pt x="59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45"/>
            <p:cNvSpPr/>
            <p:nvPr/>
          </p:nvSpPr>
          <p:spPr>
            <a:xfrm>
              <a:off x="8001125" y="3618260"/>
              <a:ext cx="156114" cy="21303"/>
            </a:xfrm>
            <a:custGeom>
              <a:avLst/>
              <a:gdLst/>
              <a:ahLst/>
              <a:cxnLst/>
              <a:rect l="l" t="t" r="r" b="b"/>
              <a:pathLst>
                <a:path w="5958" h="813" extrusionOk="0">
                  <a:moveTo>
                    <a:pt x="0" y="1"/>
                  </a:moveTo>
                  <a:lnTo>
                    <a:pt x="0" y="812"/>
                  </a:lnTo>
                  <a:lnTo>
                    <a:pt x="5957" y="812"/>
                  </a:lnTo>
                  <a:lnTo>
                    <a:pt x="5957"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45"/>
            <p:cNvSpPr/>
            <p:nvPr/>
          </p:nvSpPr>
          <p:spPr>
            <a:xfrm>
              <a:off x="8157213" y="3618260"/>
              <a:ext cx="156246" cy="21303"/>
            </a:xfrm>
            <a:custGeom>
              <a:avLst/>
              <a:gdLst/>
              <a:ahLst/>
              <a:cxnLst/>
              <a:rect l="l" t="t" r="r" b="b"/>
              <a:pathLst>
                <a:path w="5963" h="813" extrusionOk="0">
                  <a:moveTo>
                    <a:pt x="0" y="1"/>
                  </a:moveTo>
                  <a:lnTo>
                    <a:pt x="0" y="812"/>
                  </a:lnTo>
                  <a:lnTo>
                    <a:pt x="5962" y="812"/>
                  </a:lnTo>
                  <a:lnTo>
                    <a:pt x="596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45"/>
            <p:cNvSpPr/>
            <p:nvPr/>
          </p:nvSpPr>
          <p:spPr>
            <a:xfrm>
              <a:off x="8141858" y="3639537"/>
              <a:ext cx="30605" cy="34116"/>
            </a:xfrm>
            <a:custGeom>
              <a:avLst/>
              <a:gdLst/>
              <a:ahLst/>
              <a:cxnLst/>
              <a:rect l="l" t="t" r="r" b="b"/>
              <a:pathLst>
                <a:path w="1168" h="1302" extrusionOk="0">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45"/>
            <p:cNvSpPr/>
            <p:nvPr/>
          </p:nvSpPr>
          <p:spPr>
            <a:xfrm>
              <a:off x="8188158" y="3425069"/>
              <a:ext cx="95115" cy="35504"/>
            </a:xfrm>
            <a:custGeom>
              <a:avLst/>
              <a:gdLst/>
              <a:ahLst/>
              <a:cxnLst/>
              <a:rect l="l" t="t" r="r" b="b"/>
              <a:pathLst>
                <a:path w="3630" h="1355" extrusionOk="0">
                  <a:moveTo>
                    <a:pt x="0" y="1"/>
                  </a:moveTo>
                  <a:lnTo>
                    <a:pt x="0" y="1354"/>
                  </a:lnTo>
                  <a:lnTo>
                    <a:pt x="3629" y="1354"/>
                  </a:lnTo>
                  <a:lnTo>
                    <a:pt x="362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45"/>
            <p:cNvSpPr/>
            <p:nvPr/>
          </p:nvSpPr>
          <p:spPr>
            <a:xfrm>
              <a:off x="7975263" y="3383696"/>
              <a:ext cx="363717" cy="295355"/>
            </a:xfrm>
            <a:custGeom>
              <a:avLst/>
              <a:gdLst/>
              <a:ahLst/>
              <a:cxnLst/>
              <a:rect l="l" t="t" r="r" b="b"/>
              <a:pathLst>
                <a:path w="13881" h="11272" extrusionOk="0">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45"/>
            <p:cNvSpPr/>
            <p:nvPr/>
          </p:nvSpPr>
          <p:spPr>
            <a:xfrm>
              <a:off x="8054945" y="3419803"/>
              <a:ext cx="79027" cy="10717"/>
            </a:xfrm>
            <a:custGeom>
              <a:avLst/>
              <a:gdLst/>
              <a:ahLst/>
              <a:cxnLst/>
              <a:rect l="l" t="t" r="r" b="b"/>
              <a:pathLst>
                <a:path w="3016" h="409" extrusionOk="0">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45"/>
            <p:cNvSpPr/>
            <p:nvPr/>
          </p:nvSpPr>
          <p:spPr>
            <a:xfrm>
              <a:off x="8025388" y="3441053"/>
              <a:ext cx="109212" cy="10717"/>
            </a:xfrm>
            <a:custGeom>
              <a:avLst/>
              <a:gdLst/>
              <a:ahLst/>
              <a:cxnLst/>
              <a:rect l="l" t="t" r="r" b="b"/>
              <a:pathLst>
                <a:path w="4168" h="409" extrusionOk="0">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45"/>
            <p:cNvSpPr/>
            <p:nvPr/>
          </p:nvSpPr>
          <p:spPr>
            <a:xfrm>
              <a:off x="8025388" y="3462408"/>
              <a:ext cx="109212" cy="10638"/>
            </a:xfrm>
            <a:custGeom>
              <a:avLst/>
              <a:gdLst/>
              <a:ahLst/>
              <a:cxnLst/>
              <a:rect l="l" t="t" r="r" b="b"/>
              <a:pathLst>
                <a:path w="4168" h="406" extrusionOk="0">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45"/>
            <p:cNvSpPr/>
            <p:nvPr/>
          </p:nvSpPr>
          <p:spPr>
            <a:xfrm>
              <a:off x="8024890" y="3483684"/>
              <a:ext cx="87700" cy="10743"/>
            </a:xfrm>
            <a:custGeom>
              <a:avLst/>
              <a:gdLst/>
              <a:ahLst/>
              <a:cxnLst/>
              <a:rect l="l" t="t" r="r" b="b"/>
              <a:pathLst>
                <a:path w="3347" h="410" extrusionOk="0">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45"/>
            <p:cNvSpPr/>
            <p:nvPr/>
          </p:nvSpPr>
          <p:spPr>
            <a:xfrm>
              <a:off x="8054945" y="3525949"/>
              <a:ext cx="79656" cy="10717"/>
            </a:xfrm>
            <a:custGeom>
              <a:avLst/>
              <a:gdLst/>
              <a:ahLst/>
              <a:cxnLst/>
              <a:rect l="l" t="t" r="r" b="b"/>
              <a:pathLst>
                <a:path w="3040" h="409" extrusionOk="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45"/>
            <p:cNvSpPr/>
            <p:nvPr/>
          </p:nvSpPr>
          <p:spPr>
            <a:xfrm>
              <a:off x="8025388" y="3547330"/>
              <a:ext cx="109212" cy="10612"/>
            </a:xfrm>
            <a:custGeom>
              <a:avLst/>
              <a:gdLst/>
              <a:ahLst/>
              <a:cxnLst/>
              <a:rect l="l" t="t" r="r" b="b"/>
              <a:pathLst>
                <a:path w="4168" h="405" extrusionOk="0">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45"/>
            <p:cNvSpPr/>
            <p:nvPr/>
          </p:nvSpPr>
          <p:spPr>
            <a:xfrm>
              <a:off x="8025388" y="3568581"/>
              <a:ext cx="54370" cy="10743"/>
            </a:xfrm>
            <a:custGeom>
              <a:avLst/>
              <a:gdLst/>
              <a:ahLst/>
              <a:cxnLst/>
              <a:rect l="l" t="t" r="r" b="b"/>
              <a:pathLst>
                <a:path w="2075" h="410" extrusionOk="0">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45"/>
            <p:cNvSpPr/>
            <p:nvPr/>
          </p:nvSpPr>
          <p:spPr>
            <a:xfrm>
              <a:off x="8208151" y="3490733"/>
              <a:ext cx="79656" cy="10612"/>
            </a:xfrm>
            <a:custGeom>
              <a:avLst/>
              <a:gdLst/>
              <a:ahLst/>
              <a:cxnLst/>
              <a:rect l="l" t="t" r="r" b="b"/>
              <a:pathLst>
                <a:path w="3040" h="405" extrusionOk="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45"/>
            <p:cNvSpPr/>
            <p:nvPr/>
          </p:nvSpPr>
          <p:spPr>
            <a:xfrm>
              <a:off x="8178463" y="3511983"/>
              <a:ext cx="107954" cy="10743"/>
            </a:xfrm>
            <a:custGeom>
              <a:avLst/>
              <a:gdLst/>
              <a:ahLst/>
              <a:cxnLst/>
              <a:rect l="l" t="t" r="r" b="b"/>
              <a:pathLst>
                <a:path w="4120" h="410" extrusionOk="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45"/>
            <p:cNvSpPr/>
            <p:nvPr/>
          </p:nvSpPr>
          <p:spPr>
            <a:xfrm>
              <a:off x="8179223" y="3533260"/>
              <a:ext cx="53741" cy="10717"/>
            </a:xfrm>
            <a:custGeom>
              <a:avLst/>
              <a:gdLst/>
              <a:ahLst/>
              <a:cxnLst/>
              <a:rect l="l" t="t" r="r" b="b"/>
              <a:pathLst>
                <a:path w="2051" h="409" extrusionOk="0">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45"/>
            <p:cNvSpPr/>
            <p:nvPr/>
          </p:nvSpPr>
          <p:spPr>
            <a:xfrm>
              <a:off x="8182865" y="3419803"/>
              <a:ext cx="105806" cy="46169"/>
            </a:xfrm>
            <a:custGeom>
              <a:avLst/>
              <a:gdLst/>
              <a:ahLst/>
              <a:cxnLst/>
              <a:rect l="l" t="t" r="r" b="b"/>
              <a:pathLst>
                <a:path w="4038" h="1762" extrusionOk="0">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7" name="Google Shape;15597;p45"/>
          <p:cNvGrpSpPr/>
          <p:nvPr/>
        </p:nvGrpSpPr>
        <p:grpSpPr>
          <a:xfrm>
            <a:off x="5671552" y="3721751"/>
            <a:ext cx="340454" cy="433591"/>
            <a:chOff x="4891988" y="2428300"/>
            <a:chExt cx="285424" cy="363507"/>
          </a:xfrm>
        </p:grpSpPr>
        <p:sp>
          <p:nvSpPr>
            <p:cNvPr id="15598" name="Google Shape;15598;p45"/>
            <p:cNvSpPr/>
            <p:nvPr/>
          </p:nvSpPr>
          <p:spPr>
            <a:xfrm>
              <a:off x="4897412" y="2594188"/>
              <a:ext cx="79001" cy="192222"/>
            </a:xfrm>
            <a:custGeom>
              <a:avLst/>
              <a:gdLst/>
              <a:ahLst/>
              <a:cxnLst/>
              <a:rect l="l" t="t" r="r" b="b"/>
              <a:pathLst>
                <a:path w="3015" h="7336" extrusionOk="0">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45"/>
            <p:cNvSpPr/>
            <p:nvPr/>
          </p:nvSpPr>
          <p:spPr>
            <a:xfrm>
              <a:off x="4936900" y="2594188"/>
              <a:ext cx="39513" cy="192222"/>
            </a:xfrm>
            <a:custGeom>
              <a:avLst/>
              <a:gdLst/>
              <a:ahLst/>
              <a:cxnLst/>
              <a:rect l="l" t="t" r="r" b="b"/>
              <a:pathLst>
                <a:path w="1508" h="7336" extrusionOk="0">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45"/>
            <p:cNvSpPr/>
            <p:nvPr/>
          </p:nvSpPr>
          <p:spPr>
            <a:xfrm>
              <a:off x="4904959" y="2433698"/>
              <a:ext cx="192719" cy="212476"/>
            </a:xfrm>
            <a:custGeom>
              <a:avLst/>
              <a:gdLst/>
              <a:ahLst/>
              <a:cxnLst/>
              <a:rect l="l" t="t" r="r" b="b"/>
              <a:pathLst>
                <a:path w="7355" h="8109" extrusionOk="0">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45"/>
            <p:cNvSpPr/>
            <p:nvPr/>
          </p:nvSpPr>
          <p:spPr>
            <a:xfrm>
              <a:off x="4959407" y="2433698"/>
              <a:ext cx="115239" cy="113614"/>
            </a:xfrm>
            <a:custGeom>
              <a:avLst/>
              <a:gdLst/>
              <a:ahLst/>
              <a:cxnLst/>
              <a:rect l="l" t="t" r="r" b="b"/>
              <a:pathLst>
                <a:path w="4398" h="4336" extrusionOk="0">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45"/>
            <p:cNvSpPr/>
            <p:nvPr/>
          </p:nvSpPr>
          <p:spPr>
            <a:xfrm>
              <a:off x="4900661" y="2433698"/>
              <a:ext cx="82040" cy="292341"/>
            </a:xfrm>
            <a:custGeom>
              <a:avLst/>
              <a:gdLst/>
              <a:ahLst/>
              <a:cxnLst/>
              <a:rect l="l" t="t" r="r" b="b"/>
              <a:pathLst>
                <a:path w="3131" h="11157" extrusionOk="0">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45"/>
            <p:cNvSpPr/>
            <p:nvPr/>
          </p:nvSpPr>
          <p:spPr>
            <a:xfrm>
              <a:off x="4918165" y="2433698"/>
              <a:ext cx="64537" cy="292341"/>
            </a:xfrm>
            <a:custGeom>
              <a:avLst/>
              <a:gdLst/>
              <a:ahLst/>
              <a:cxnLst/>
              <a:rect l="l" t="t" r="r" b="b"/>
              <a:pathLst>
                <a:path w="2463" h="11157" extrusionOk="0">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45"/>
            <p:cNvSpPr/>
            <p:nvPr/>
          </p:nvSpPr>
          <p:spPr>
            <a:xfrm>
              <a:off x="5063300" y="2529154"/>
              <a:ext cx="109317" cy="157005"/>
            </a:xfrm>
            <a:custGeom>
              <a:avLst/>
              <a:gdLst/>
              <a:ahLst/>
              <a:cxnLst/>
              <a:rect l="l" t="t" r="r" b="b"/>
              <a:pathLst>
                <a:path w="4172" h="5992" extrusionOk="0">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45"/>
            <p:cNvSpPr/>
            <p:nvPr/>
          </p:nvSpPr>
          <p:spPr>
            <a:xfrm>
              <a:off x="5064558" y="2529154"/>
              <a:ext cx="106566" cy="146446"/>
            </a:xfrm>
            <a:custGeom>
              <a:avLst/>
              <a:gdLst/>
              <a:ahLst/>
              <a:cxnLst/>
              <a:rect l="l" t="t" r="r" b="b"/>
              <a:pathLst>
                <a:path w="4067" h="5589" extrusionOk="0">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45"/>
            <p:cNvSpPr/>
            <p:nvPr/>
          </p:nvSpPr>
          <p:spPr>
            <a:xfrm>
              <a:off x="4891988" y="2428300"/>
              <a:ext cx="96504" cy="363507"/>
            </a:xfrm>
            <a:custGeom>
              <a:avLst/>
              <a:gdLst/>
              <a:ahLst/>
              <a:cxnLst/>
              <a:rect l="l" t="t" r="r" b="b"/>
              <a:pathLst>
                <a:path w="3683" h="13873" extrusionOk="0">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45"/>
            <p:cNvSpPr/>
            <p:nvPr/>
          </p:nvSpPr>
          <p:spPr>
            <a:xfrm>
              <a:off x="4977435" y="2432309"/>
              <a:ext cx="199977" cy="259169"/>
            </a:xfrm>
            <a:custGeom>
              <a:avLst/>
              <a:gdLst/>
              <a:ahLst/>
              <a:cxnLst/>
              <a:rect l="l" t="t" r="r" b="b"/>
              <a:pathLst>
                <a:path w="7632" h="9891" extrusionOk="0">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8" name="Google Shape;15608;p45"/>
          <p:cNvGrpSpPr/>
          <p:nvPr/>
        </p:nvGrpSpPr>
        <p:grpSpPr>
          <a:xfrm>
            <a:off x="7748121" y="3745035"/>
            <a:ext cx="439311" cy="386897"/>
            <a:chOff x="6632909" y="2447821"/>
            <a:chExt cx="368302" cy="324361"/>
          </a:xfrm>
        </p:grpSpPr>
        <p:sp>
          <p:nvSpPr>
            <p:cNvPr id="15609" name="Google Shape;15609;p45"/>
            <p:cNvSpPr/>
            <p:nvPr/>
          </p:nvSpPr>
          <p:spPr>
            <a:xfrm>
              <a:off x="6667994" y="2500986"/>
              <a:ext cx="262523" cy="238495"/>
            </a:xfrm>
            <a:custGeom>
              <a:avLst/>
              <a:gdLst/>
              <a:ahLst/>
              <a:cxnLst/>
              <a:rect l="l" t="t" r="r" b="b"/>
              <a:pathLst>
                <a:path w="10019" h="9102" extrusionOk="0">
                  <a:moveTo>
                    <a:pt x="1215" y="1"/>
                  </a:moveTo>
                  <a:lnTo>
                    <a:pt x="0" y="797"/>
                  </a:lnTo>
                  <a:lnTo>
                    <a:pt x="1354" y="9102"/>
                  </a:lnTo>
                  <a:lnTo>
                    <a:pt x="10018" y="9102"/>
                  </a:lnTo>
                  <a:lnTo>
                    <a:pt x="1215"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45"/>
            <p:cNvSpPr/>
            <p:nvPr/>
          </p:nvSpPr>
          <p:spPr>
            <a:xfrm>
              <a:off x="6703446" y="2500986"/>
              <a:ext cx="262549" cy="238495"/>
            </a:xfrm>
            <a:custGeom>
              <a:avLst/>
              <a:gdLst/>
              <a:ahLst/>
              <a:cxnLst/>
              <a:rect l="l" t="t" r="r" b="b"/>
              <a:pathLst>
                <a:path w="10020" h="9102" extrusionOk="0">
                  <a:moveTo>
                    <a:pt x="8805" y="1"/>
                  </a:moveTo>
                  <a:lnTo>
                    <a:pt x="1" y="9102"/>
                  </a:lnTo>
                  <a:lnTo>
                    <a:pt x="8665" y="9102"/>
                  </a:lnTo>
                  <a:lnTo>
                    <a:pt x="10019" y="797"/>
                  </a:lnTo>
                  <a:lnTo>
                    <a:pt x="8805"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45"/>
            <p:cNvSpPr/>
            <p:nvPr/>
          </p:nvSpPr>
          <p:spPr>
            <a:xfrm>
              <a:off x="6703446" y="2622120"/>
              <a:ext cx="227071" cy="117361"/>
            </a:xfrm>
            <a:custGeom>
              <a:avLst/>
              <a:gdLst/>
              <a:ahLst/>
              <a:cxnLst/>
              <a:rect l="l" t="t" r="r" b="b"/>
              <a:pathLst>
                <a:path w="8666" h="4479" extrusionOk="0">
                  <a:moveTo>
                    <a:pt x="4331" y="0"/>
                  </a:moveTo>
                  <a:lnTo>
                    <a:pt x="1" y="4479"/>
                  </a:lnTo>
                  <a:lnTo>
                    <a:pt x="8665" y="4479"/>
                  </a:lnTo>
                  <a:lnTo>
                    <a:pt x="4331"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45"/>
            <p:cNvSpPr/>
            <p:nvPr/>
          </p:nvSpPr>
          <p:spPr>
            <a:xfrm>
              <a:off x="6638935" y="2453219"/>
              <a:ext cx="61157" cy="66659"/>
            </a:xfrm>
            <a:custGeom>
              <a:avLst/>
              <a:gdLst/>
              <a:ahLst/>
              <a:cxnLst/>
              <a:rect l="l" t="t" r="r" b="b"/>
              <a:pathLst>
                <a:path w="2334" h="2544" extrusionOk="0">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45"/>
            <p:cNvSpPr/>
            <p:nvPr/>
          </p:nvSpPr>
          <p:spPr>
            <a:xfrm>
              <a:off x="6653137" y="2453219"/>
              <a:ext cx="46955" cy="56466"/>
            </a:xfrm>
            <a:custGeom>
              <a:avLst/>
              <a:gdLst/>
              <a:ahLst/>
              <a:cxnLst/>
              <a:rect l="l" t="t" r="r" b="b"/>
              <a:pathLst>
                <a:path w="1792" h="2155" extrusionOk="0">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45"/>
            <p:cNvSpPr/>
            <p:nvPr/>
          </p:nvSpPr>
          <p:spPr>
            <a:xfrm>
              <a:off x="6657670" y="2486024"/>
              <a:ext cx="56388" cy="46012"/>
            </a:xfrm>
            <a:custGeom>
              <a:avLst/>
              <a:gdLst/>
              <a:ahLst/>
              <a:cxnLst/>
              <a:rect l="l" t="t" r="r" b="b"/>
              <a:pathLst>
                <a:path w="2152" h="1756" extrusionOk="0">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45"/>
            <p:cNvSpPr/>
            <p:nvPr/>
          </p:nvSpPr>
          <p:spPr>
            <a:xfrm>
              <a:off x="6933897" y="2453297"/>
              <a:ext cx="61130" cy="66581"/>
            </a:xfrm>
            <a:custGeom>
              <a:avLst/>
              <a:gdLst/>
              <a:ahLst/>
              <a:cxnLst/>
              <a:rect l="l" t="t" r="r" b="b"/>
              <a:pathLst>
                <a:path w="2333" h="2541" extrusionOk="0">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45"/>
            <p:cNvSpPr/>
            <p:nvPr/>
          </p:nvSpPr>
          <p:spPr>
            <a:xfrm>
              <a:off x="6950247" y="2456966"/>
              <a:ext cx="44780" cy="62912"/>
            </a:xfrm>
            <a:custGeom>
              <a:avLst/>
              <a:gdLst/>
              <a:ahLst/>
              <a:cxnLst/>
              <a:rect l="l" t="t" r="r" b="b"/>
              <a:pathLst>
                <a:path w="1709" h="2401" extrusionOk="0">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45"/>
            <p:cNvSpPr/>
            <p:nvPr/>
          </p:nvSpPr>
          <p:spPr>
            <a:xfrm>
              <a:off x="6919931" y="2486024"/>
              <a:ext cx="56362" cy="46012"/>
            </a:xfrm>
            <a:custGeom>
              <a:avLst/>
              <a:gdLst/>
              <a:ahLst/>
              <a:cxnLst/>
              <a:rect l="l" t="t" r="r" b="b"/>
              <a:pathLst>
                <a:path w="2151" h="1756" extrusionOk="0">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45"/>
            <p:cNvSpPr/>
            <p:nvPr/>
          </p:nvSpPr>
          <p:spPr>
            <a:xfrm>
              <a:off x="6703446" y="2711916"/>
              <a:ext cx="227071" cy="54999"/>
            </a:xfrm>
            <a:custGeom>
              <a:avLst/>
              <a:gdLst/>
              <a:ahLst/>
              <a:cxnLst/>
              <a:rect l="l" t="t" r="r" b="b"/>
              <a:pathLst>
                <a:path w="8666" h="2099" extrusionOk="0">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45"/>
            <p:cNvSpPr/>
            <p:nvPr/>
          </p:nvSpPr>
          <p:spPr>
            <a:xfrm>
              <a:off x="6677558" y="2486155"/>
              <a:ext cx="36500" cy="29818"/>
            </a:xfrm>
            <a:custGeom>
              <a:avLst/>
              <a:gdLst/>
              <a:ahLst/>
              <a:cxnLst/>
              <a:rect l="l" t="t" r="r" b="b"/>
              <a:pathLst>
                <a:path w="1393" h="1138" extrusionOk="0">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45"/>
            <p:cNvSpPr/>
            <p:nvPr/>
          </p:nvSpPr>
          <p:spPr>
            <a:xfrm>
              <a:off x="6946212" y="2499466"/>
              <a:ext cx="30080" cy="32648"/>
            </a:xfrm>
            <a:custGeom>
              <a:avLst/>
              <a:gdLst/>
              <a:ahLst/>
              <a:cxnLst/>
              <a:rect l="l" t="t" r="r" b="b"/>
              <a:pathLst>
                <a:path w="1148" h="1246" extrusionOk="0">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45"/>
            <p:cNvSpPr/>
            <p:nvPr/>
          </p:nvSpPr>
          <p:spPr>
            <a:xfrm>
              <a:off x="6632909" y="2447821"/>
              <a:ext cx="97159" cy="91342"/>
            </a:xfrm>
            <a:custGeom>
              <a:avLst/>
              <a:gdLst/>
              <a:ahLst/>
              <a:cxnLst/>
              <a:rect l="l" t="t" r="r" b="b"/>
              <a:pathLst>
                <a:path w="3708" h="3486" extrusionOk="0">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45"/>
            <p:cNvSpPr/>
            <p:nvPr/>
          </p:nvSpPr>
          <p:spPr>
            <a:xfrm>
              <a:off x="6903502" y="2447926"/>
              <a:ext cx="97709" cy="91368"/>
            </a:xfrm>
            <a:custGeom>
              <a:avLst/>
              <a:gdLst/>
              <a:ahLst/>
              <a:cxnLst/>
              <a:rect l="l" t="t" r="r" b="b"/>
              <a:pathLst>
                <a:path w="3729" h="3487" extrusionOk="0">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45"/>
            <p:cNvSpPr/>
            <p:nvPr/>
          </p:nvSpPr>
          <p:spPr>
            <a:xfrm>
              <a:off x="6667548" y="2518463"/>
              <a:ext cx="298682" cy="253719"/>
            </a:xfrm>
            <a:custGeom>
              <a:avLst/>
              <a:gdLst/>
              <a:ahLst/>
              <a:cxnLst/>
              <a:rect l="l" t="t" r="r" b="b"/>
              <a:pathLst>
                <a:path w="11399" h="9683" extrusionOk="0">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4" name="Google Shape;15624;p45"/>
          <p:cNvGrpSpPr/>
          <p:nvPr/>
        </p:nvGrpSpPr>
        <p:grpSpPr>
          <a:xfrm>
            <a:off x="2023400" y="4285704"/>
            <a:ext cx="435717" cy="435998"/>
            <a:chOff x="1754187" y="2901098"/>
            <a:chExt cx="365289" cy="365525"/>
          </a:xfrm>
        </p:grpSpPr>
        <p:sp>
          <p:nvSpPr>
            <p:cNvPr id="15625" name="Google Shape;15625;p45"/>
            <p:cNvSpPr/>
            <p:nvPr/>
          </p:nvSpPr>
          <p:spPr>
            <a:xfrm>
              <a:off x="1758091" y="3085485"/>
              <a:ext cx="354598" cy="101011"/>
            </a:xfrm>
            <a:custGeom>
              <a:avLst/>
              <a:gdLst/>
              <a:ahLst/>
              <a:cxnLst/>
              <a:rect l="l" t="t" r="r" b="b"/>
              <a:pathLst>
                <a:path w="13533" h="3855" extrusionOk="0">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45"/>
            <p:cNvSpPr/>
            <p:nvPr/>
          </p:nvSpPr>
          <p:spPr>
            <a:xfrm>
              <a:off x="1779839" y="3085485"/>
              <a:ext cx="332850" cy="101011"/>
            </a:xfrm>
            <a:custGeom>
              <a:avLst/>
              <a:gdLst/>
              <a:ahLst/>
              <a:cxnLst/>
              <a:rect l="l" t="t" r="r" b="b"/>
              <a:pathLst>
                <a:path w="12703" h="3855" extrusionOk="0">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45"/>
            <p:cNvSpPr/>
            <p:nvPr/>
          </p:nvSpPr>
          <p:spPr>
            <a:xfrm>
              <a:off x="2043017" y="3186522"/>
              <a:ext cx="68258" cy="74599"/>
            </a:xfrm>
            <a:custGeom>
              <a:avLst/>
              <a:gdLst/>
              <a:ahLst/>
              <a:cxnLst/>
              <a:rect l="l" t="t" r="r" b="b"/>
              <a:pathLst>
                <a:path w="2605" h="2847" extrusionOk="0">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45"/>
            <p:cNvSpPr/>
            <p:nvPr/>
          </p:nvSpPr>
          <p:spPr>
            <a:xfrm>
              <a:off x="2060075" y="3192129"/>
              <a:ext cx="51200" cy="59139"/>
            </a:xfrm>
            <a:custGeom>
              <a:avLst/>
              <a:gdLst/>
              <a:ahLst/>
              <a:cxnLst/>
              <a:rect l="l" t="t" r="r" b="b"/>
              <a:pathLst>
                <a:path w="1954" h="2257" extrusionOk="0">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45"/>
            <p:cNvSpPr/>
            <p:nvPr/>
          </p:nvSpPr>
          <p:spPr>
            <a:xfrm>
              <a:off x="1913419" y="2907125"/>
              <a:ext cx="200659" cy="155355"/>
            </a:xfrm>
            <a:custGeom>
              <a:avLst/>
              <a:gdLst/>
              <a:ahLst/>
              <a:cxnLst/>
              <a:rect l="l" t="t" r="r" b="b"/>
              <a:pathLst>
                <a:path w="7658" h="5929" extrusionOk="0">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45"/>
            <p:cNvSpPr/>
            <p:nvPr/>
          </p:nvSpPr>
          <p:spPr>
            <a:xfrm>
              <a:off x="1940224" y="2907125"/>
              <a:ext cx="173854" cy="155355"/>
            </a:xfrm>
            <a:custGeom>
              <a:avLst/>
              <a:gdLst/>
              <a:ahLst/>
              <a:cxnLst/>
              <a:rect l="l" t="t" r="r" b="b"/>
              <a:pathLst>
                <a:path w="6635" h="5929" extrusionOk="0">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45"/>
            <p:cNvSpPr/>
            <p:nvPr/>
          </p:nvSpPr>
          <p:spPr>
            <a:xfrm>
              <a:off x="1759480" y="2906627"/>
              <a:ext cx="128943" cy="155355"/>
            </a:xfrm>
            <a:custGeom>
              <a:avLst/>
              <a:gdLst/>
              <a:ahLst/>
              <a:cxnLst/>
              <a:rect l="l" t="t" r="r" b="b"/>
              <a:pathLst>
                <a:path w="4921" h="5929" extrusionOk="0">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45"/>
            <p:cNvSpPr/>
            <p:nvPr/>
          </p:nvSpPr>
          <p:spPr>
            <a:xfrm>
              <a:off x="1781228" y="2906627"/>
              <a:ext cx="107194" cy="155355"/>
            </a:xfrm>
            <a:custGeom>
              <a:avLst/>
              <a:gdLst/>
              <a:ahLst/>
              <a:cxnLst/>
              <a:rect l="l" t="t" r="r" b="b"/>
              <a:pathLst>
                <a:path w="4091" h="5929" extrusionOk="0">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45"/>
            <p:cNvSpPr/>
            <p:nvPr/>
          </p:nvSpPr>
          <p:spPr>
            <a:xfrm>
              <a:off x="1908022" y="2901596"/>
              <a:ext cx="211454" cy="166307"/>
            </a:xfrm>
            <a:custGeom>
              <a:avLst/>
              <a:gdLst/>
              <a:ahLst/>
              <a:cxnLst/>
              <a:rect l="l" t="t" r="r" b="b"/>
              <a:pathLst>
                <a:path w="8070" h="6347" extrusionOk="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45"/>
            <p:cNvSpPr/>
            <p:nvPr/>
          </p:nvSpPr>
          <p:spPr>
            <a:xfrm>
              <a:off x="1754318" y="2901098"/>
              <a:ext cx="139502" cy="166281"/>
            </a:xfrm>
            <a:custGeom>
              <a:avLst/>
              <a:gdLst/>
              <a:ahLst/>
              <a:cxnLst/>
              <a:rect l="l" t="t" r="r" b="b"/>
              <a:pathLst>
                <a:path w="5324" h="6346" extrusionOk="0">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45"/>
            <p:cNvSpPr/>
            <p:nvPr/>
          </p:nvSpPr>
          <p:spPr>
            <a:xfrm>
              <a:off x="1938574" y="2928375"/>
              <a:ext cx="70459" cy="10848"/>
            </a:xfrm>
            <a:custGeom>
              <a:avLst/>
              <a:gdLst/>
              <a:ahLst/>
              <a:cxnLst/>
              <a:rect l="l" t="t" r="r" b="b"/>
              <a:pathLst>
                <a:path w="2689" h="414" extrusionOk="0">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45"/>
            <p:cNvSpPr/>
            <p:nvPr/>
          </p:nvSpPr>
          <p:spPr>
            <a:xfrm>
              <a:off x="2018439" y="2928375"/>
              <a:ext cx="70590" cy="10848"/>
            </a:xfrm>
            <a:custGeom>
              <a:avLst/>
              <a:gdLst/>
              <a:ahLst/>
              <a:cxnLst/>
              <a:rect l="l" t="t" r="r" b="b"/>
              <a:pathLst>
                <a:path w="2694" h="414" extrusionOk="0">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45"/>
            <p:cNvSpPr/>
            <p:nvPr/>
          </p:nvSpPr>
          <p:spPr>
            <a:xfrm>
              <a:off x="1938574" y="2962333"/>
              <a:ext cx="70459" cy="10848"/>
            </a:xfrm>
            <a:custGeom>
              <a:avLst/>
              <a:gdLst/>
              <a:ahLst/>
              <a:cxnLst/>
              <a:rect l="l" t="t" r="r" b="b"/>
              <a:pathLst>
                <a:path w="2689" h="414" extrusionOk="0">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45"/>
            <p:cNvSpPr/>
            <p:nvPr/>
          </p:nvSpPr>
          <p:spPr>
            <a:xfrm>
              <a:off x="2018439" y="2962333"/>
              <a:ext cx="70590" cy="10848"/>
            </a:xfrm>
            <a:custGeom>
              <a:avLst/>
              <a:gdLst/>
              <a:ahLst/>
              <a:cxnLst/>
              <a:rect l="l" t="t" r="r" b="b"/>
              <a:pathLst>
                <a:path w="2694" h="414" extrusionOk="0">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45"/>
            <p:cNvSpPr/>
            <p:nvPr/>
          </p:nvSpPr>
          <p:spPr>
            <a:xfrm>
              <a:off x="1938574" y="2996292"/>
              <a:ext cx="70459" cy="10848"/>
            </a:xfrm>
            <a:custGeom>
              <a:avLst/>
              <a:gdLst/>
              <a:ahLst/>
              <a:cxnLst/>
              <a:rect l="l" t="t" r="r" b="b"/>
              <a:pathLst>
                <a:path w="2689" h="414" extrusionOk="0">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45"/>
            <p:cNvSpPr/>
            <p:nvPr/>
          </p:nvSpPr>
          <p:spPr>
            <a:xfrm>
              <a:off x="2018439" y="2996292"/>
              <a:ext cx="70590" cy="10848"/>
            </a:xfrm>
            <a:custGeom>
              <a:avLst/>
              <a:gdLst/>
              <a:ahLst/>
              <a:cxnLst/>
              <a:rect l="l" t="t" r="r" b="b"/>
              <a:pathLst>
                <a:path w="2694" h="414" extrusionOk="0">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45"/>
            <p:cNvSpPr/>
            <p:nvPr/>
          </p:nvSpPr>
          <p:spPr>
            <a:xfrm>
              <a:off x="1938574" y="3030250"/>
              <a:ext cx="70459" cy="10979"/>
            </a:xfrm>
            <a:custGeom>
              <a:avLst/>
              <a:gdLst/>
              <a:ahLst/>
              <a:cxnLst/>
              <a:rect l="l" t="t" r="r" b="b"/>
              <a:pathLst>
                <a:path w="2689" h="419" extrusionOk="0">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45"/>
            <p:cNvSpPr/>
            <p:nvPr/>
          </p:nvSpPr>
          <p:spPr>
            <a:xfrm>
              <a:off x="2018439" y="3030250"/>
              <a:ext cx="70590" cy="10979"/>
            </a:xfrm>
            <a:custGeom>
              <a:avLst/>
              <a:gdLst/>
              <a:ahLst/>
              <a:cxnLst/>
              <a:rect l="l" t="t" r="r" b="b"/>
              <a:pathLst>
                <a:path w="2694" h="419" extrusionOk="0">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45"/>
            <p:cNvSpPr/>
            <p:nvPr/>
          </p:nvSpPr>
          <p:spPr>
            <a:xfrm>
              <a:off x="1754187" y="3080061"/>
              <a:ext cx="365289" cy="186562"/>
            </a:xfrm>
            <a:custGeom>
              <a:avLst/>
              <a:gdLst/>
              <a:ahLst/>
              <a:cxnLst/>
              <a:rect l="l" t="t" r="r" b="b"/>
              <a:pathLst>
                <a:path w="13941" h="7120" extrusionOk="0">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4" name="Google Shape;15644;p45"/>
          <p:cNvGrpSpPr/>
          <p:nvPr/>
        </p:nvGrpSpPr>
        <p:grpSpPr>
          <a:xfrm>
            <a:off x="6719822" y="3229182"/>
            <a:ext cx="433591" cy="361456"/>
            <a:chOff x="5770820" y="2015349"/>
            <a:chExt cx="363507" cy="303032"/>
          </a:xfrm>
        </p:grpSpPr>
        <p:sp>
          <p:nvSpPr>
            <p:cNvPr id="15645" name="Google Shape;15645;p45"/>
            <p:cNvSpPr/>
            <p:nvPr/>
          </p:nvSpPr>
          <p:spPr>
            <a:xfrm>
              <a:off x="5787040" y="2020615"/>
              <a:ext cx="331069" cy="160595"/>
            </a:xfrm>
            <a:custGeom>
              <a:avLst/>
              <a:gdLst/>
              <a:ahLst/>
              <a:cxnLst/>
              <a:rect l="l" t="t" r="r" b="b"/>
              <a:pathLst>
                <a:path w="12635" h="6129" extrusionOk="0">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45"/>
            <p:cNvSpPr/>
            <p:nvPr/>
          </p:nvSpPr>
          <p:spPr>
            <a:xfrm>
              <a:off x="5808421" y="2045639"/>
              <a:ext cx="288437" cy="110653"/>
            </a:xfrm>
            <a:custGeom>
              <a:avLst/>
              <a:gdLst/>
              <a:ahLst/>
              <a:cxnLst/>
              <a:rect l="l" t="t" r="r" b="b"/>
              <a:pathLst>
                <a:path w="11008" h="4223" extrusionOk="0">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45"/>
            <p:cNvSpPr/>
            <p:nvPr/>
          </p:nvSpPr>
          <p:spPr>
            <a:xfrm>
              <a:off x="5887919" y="2206051"/>
              <a:ext cx="64930" cy="54475"/>
            </a:xfrm>
            <a:custGeom>
              <a:avLst/>
              <a:gdLst/>
              <a:ahLst/>
              <a:cxnLst/>
              <a:rect l="l" t="t" r="r" b="b"/>
              <a:pathLst>
                <a:path w="2478" h="2079" extrusionOk="0">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45"/>
            <p:cNvSpPr/>
            <p:nvPr/>
          </p:nvSpPr>
          <p:spPr>
            <a:xfrm>
              <a:off x="5823120" y="2206051"/>
              <a:ext cx="64825" cy="54475"/>
            </a:xfrm>
            <a:custGeom>
              <a:avLst/>
              <a:gdLst/>
              <a:ahLst/>
              <a:cxnLst/>
              <a:rect l="l" t="t" r="r" b="b"/>
              <a:pathLst>
                <a:path w="2474" h="2079" extrusionOk="0">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45"/>
            <p:cNvSpPr/>
            <p:nvPr/>
          </p:nvSpPr>
          <p:spPr>
            <a:xfrm>
              <a:off x="5952692" y="2206051"/>
              <a:ext cx="64799" cy="54475"/>
            </a:xfrm>
            <a:custGeom>
              <a:avLst/>
              <a:gdLst/>
              <a:ahLst/>
              <a:cxnLst/>
              <a:rect l="l" t="t" r="r" b="b"/>
              <a:pathLst>
                <a:path w="2473" h="2079" extrusionOk="0">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45"/>
            <p:cNvSpPr/>
            <p:nvPr/>
          </p:nvSpPr>
          <p:spPr>
            <a:xfrm>
              <a:off x="6017333" y="2206051"/>
              <a:ext cx="64799" cy="54475"/>
            </a:xfrm>
            <a:custGeom>
              <a:avLst/>
              <a:gdLst/>
              <a:ahLst/>
              <a:cxnLst/>
              <a:rect l="l" t="t" r="r" b="b"/>
              <a:pathLst>
                <a:path w="2473" h="2079" extrusionOk="0">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45"/>
            <p:cNvSpPr/>
            <p:nvPr/>
          </p:nvSpPr>
          <p:spPr>
            <a:xfrm>
              <a:off x="6033553" y="2206051"/>
              <a:ext cx="48710" cy="54475"/>
            </a:xfrm>
            <a:custGeom>
              <a:avLst/>
              <a:gdLst/>
              <a:ahLst/>
              <a:cxnLst/>
              <a:rect l="l" t="t" r="r" b="b"/>
              <a:pathLst>
                <a:path w="1859" h="2079" extrusionOk="0">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45"/>
            <p:cNvSpPr/>
            <p:nvPr/>
          </p:nvSpPr>
          <p:spPr>
            <a:xfrm>
              <a:off x="5968911" y="2206051"/>
              <a:ext cx="48710" cy="54475"/>
            </a:xfrm>
            <a:custGeom>
              <a:avLst/>
              <a:gdLst/>
              <a:ahLst/>
              <a:cxnLst/>
              <a:rect l="l" t="t" r="r" b="b"/>
              <a:pathLst>
                <a:path w="1859" h="2079" extrusionOk="0">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45"/>
            <p:cNvSpPr/>
            <p:nvPr/>
          </p:nvSpPr>
          <p:spPr>
            <a:xfrm>
              <a:off x="5904008" y="2206051"/>
              <a:ext cx="48710" cy="54475"/>
            </a:xfrm>
            <a:custGeom>
              <a:avLst/>
              <a:gdLst/>
              <a:ahLst/>
              <a:cxnLst/>
              <a:rect l="l" t="t" r="r" b="b"/>
              <a:pathLst>
                <a:path w="1859" h="2079" extrusionOk="0">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45"/>
            <p:cNvSpPr/>
            <p:nvPr/>
          </p:nvSpPr>
          <p:spPr>
            <a:xfrm>
              <a:off x="5839602" y="2206051"/>
              <a:ext cx="48579" cy="54475"/>
            </a:xfrm>
            <a:custGeom>
              <a:avLst/>
              <a:gdLst/>
              <a:ahLst/>
              <a:cxnLst/>
              <a:rect l="l" t="t" r="r" b="b"/>
              <a:pathLst>
                <a:path w="1854" h="2079" extrusionOk="0">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45"/>
            <p:cNvSpPr/>
            <p:nvPr/>
          </p:nvSpPr>
          <p:spPr>
            <a:xfrm>
              <a:off x="5790813" y="2243887"/>
              <a:ext cx="64799" cy="54501"/>
            </a:xfrm>
            <a:custGeom>
              <a:avLst/>
              <a:gdLst/>
              <a:ahLst/>
              <a:cxnLst/>
              <a:rect l="l" t="t" r="r" b="b"/>
              <a:pathLst>
                <a:path w="2473" h="2080" extrusionOk="0">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45"/>
            <p:cNvSpPr/>
            <p:nvPr/>
          </p:nvSpPr>
          <p:spPr>
            <a:xfrm>
              <a:off x="5855585" y="2243887"/>
              <a:ext cx="64668" cy="54501"/>
            </a:xfrm>
            <a:custGeom>
              <a:avLst/>
              <a:gdLst/>
              <a:ahLst/>
              <a:cxnLst/>
              <a:rect l="l" t="t" r="r" b="b"/>
              <a:pathLst>
                <a:path w="2468" h="2080" extrusionOk="0">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45"/>
            <p:cNvSpPr/>
            <p:nvPr/>
          </p:nvSpPr>
          <p:spPr>
            <a:xfrm>
              <a:off x="5920227" y="2243887"/>
              <a:ext cx="64799" cy="54501"/>
            </a:xfrm>
            <a:custGeom>
              <a:avLst/>
              <a:gdLst/>
              <a:ahLst/>
              <a:cxnLst/>
              <a:rect l="l" t="t" r="r" b="b"/>
              <a:pathLst>
                <a:path w="2473" h="2080" extrusionOk="0">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45"/>
            <p:cNvSpPr/>
            <p:nvPr/>
          </p:nvSpPr>
          <p:spPr>
            <a:xfrm>
              <a:off x="5985000" y="2243887"/>
              <a:ext cx="64825" cy="54501"/>
            </a:xfrm>
            <a:custGeom>
              <a:avLst/>
              <a:gdLst/>
              <a:ahLst/>
              <a:cxnLst/>
              <a:rect l="l" t="t" r="r" b="b"/>
              <a:pathLst>
                <a:path w="2474" h="2080" extrusionOk="0">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45"/>
            <p:cNvSpPr/>
            <p:nvPr/>
          </p:nvSpPr>
          <p:spPr>
            <a:xfrm>
              <a:off x="6049798" y="2243887"/>
              <a:ext cx="64799" cy="54501"/>
            </a:xfrm>
            <a:custGeom>
              <a:avLst/>
              <a:gdLst/>
              <a:ahLst/>
              <a:cxnLst/>
              <a:rect l="l" t="t" r="r" b="b"/>
              <a:pathLst>
                <a:path w="2473" h="2080" extrusionOk="0">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45"/>
            <p:cNvSpPr/>
            <p:nvPr/>
          </p:nvSpPr>
          <p:spPr>
            <a:xfrm>
              <a:off x="6066018" y="2243887"/>
              <a:ext cx="48579" cy="54501"/>
            </a:xfrm>
            <a:custGeom>
              <a:avLst/>
              <a:gdLst/>
              <a:ahLst/>
              <a:cxnLst/>
              <a:rect l="l" t="t" r="r" b="b"/>
              <a:pathLst>
                <a:path w="1854" h="2080" extrusionOk="0">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45"/>
            <p:cNvSpPr/>
            <p:nvPr/>
          </p:nvSpPr>
          <p:spPr>
            <a:xfrm>
              <a:off x="6001245" y="2243887"/>
              <a:ext cx="48684" cy="54501"/>
            </a:xfrm>
            <a:custGeom>
              <a:avLst/>
              <a:gdLst/>
              <a:ahLst/>
              <a:cxnLst/>
              <a:rect l="l" t="t" r="r" b="b"/>
              <a:pathLst>
                <a:path w="1858" h="2080" extrusionOk="0">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45"/>
            <p:cNvSpPr/>
            <p:nvPr/>
          </p:nvSpPr>
          <p:spPr>
            <a:xfrm>
              <a:off x="5936341" y="2243887"/>
              <a:ext cx="48684" cy="54501"/>
            </a:xfrm>
            <a:custGeom>
              <a:avLst/>
              <a:gdLst/>
              <a:ahLst/>
              <a:cxnLst/>
              <a:rect l="l" t="t" r="r" b="b"/>
              <a:pathLst>
                <a:path w="1858" h="2080" extrusionOk="0">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45"/>
            <p:cNvSpPr/>
            <p:nvPr/>
          </p:nvSpPr>
          <p:spPr>
            <a:xfrm>
              <a:off x="5871674" y="2243887"/>
              <a:ext cx="48579" cy="54501"/>
            </a:xfrm>
            <a:custGeom>
              <a:avLst/>
              <a:gdLst/>
              <a:ahLst/>
              <a:cxnLst/>
              <a:rect l="l" t="t" r="r" b="b"/>
              <a:pathLst>
                <a:path w="1854" h="2080" extrusionOk="0">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45"/>
            <p:cNvSpPr/>
            <p:nvPr/>
          </p:nvSpPr>
          <p:spPr>
            <a:xfrm>
              <a:off x="5806770" y="2243887"/>
              <a:ext cx="48710" cy="54501"/>
            </a:xfrm>
            <a:custGeom>
              <a:avLst/>
              <a:gdLst/>
              <a:ahLst/>
              <a:cxnLst/>
              <a:rect l="l" t="t" r="r" b="b"/>
              <a:pathLst>
                <a:path w="1859" h="2080" extrusionOk="0">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45"/>
            <p:cNvSpPr/>
            <p:nvPr/>
          </p:nvSpPr>
          <p:spPr>
            <a:xfrm>
              <a:off x="5776218" y="2294458"/>
              <a:ext cx="352843" cy="18525"/>
            </a:xfrm>
            <a:custGeom>
              <a:avLst/>
              <a:gdLst/>
              <a:ahLst/>
              <a:cxnLst/>
              <a:rect l="l" t="t" r="r" b="b"/>
              <a:pathLst>
                <a:path w="13466" h="707" extrusionOk="0">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45"/>
            <p:cNvSpPr/>
            <p:nvPr/>
          </p:nvSpPr>
          <p:spPr>
            <a:xfrm>
              <a:off x="5776218" y="2294458"/>
              <a:ext cx="352843" cy="18525"/>
            </a:xfrm>
            <a:custGeom>
              <a:avLst/>
              <a:gdLst/>
              <a:ahLst/>
              <a:cxnLst/>
              <a:rect l="l" t="t" r="r" b="b"/>
              <a:pathLst>
                <a:path w="13466" h="707" extrusionOk="0">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45"/>
            <p:cNvSpPr/>
            <p:nvPr/>
          </p:nvSpPr>
          <p:spPr>
            <a:xfrm>
              <a:off x="5781878" y="2015349"/>
              <a:ext cx="341628" cy="78529"/>
            </a:xfrm>
            <a:custGeom>
              <a:avLst/>
              <a:gdLst/>
              <a:ahLst/>
              <a:cxnLst/>
              <a:rect l="l" t="t" r="r" b="b"/>
              <a:pathLst>
                <a:path w="13038" h="2997" extrusionOk="0">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45"/>
            <p:cNvSpPr/>
            <p:nvPr/>
          </p:nvSpPr>
          <p:spPr>
            <a:xfrm>
              <a:off x="5781747" y="2108053"/>
              <a:ext cx="341654" cy="78476"/>
            </a:xfrm>
            <a:custGeom>
              <a:avLst/>
              <a:gdLst/>
              <a:ahLst/>
              <a:cxnLst/>
              <a:rect l="l" t="t" r="r" b="b"/>
              <a:pathLst>
                <a:path w="13039" h="2995" extrusionOk="0">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45"/>
            <p:cNvSpPr/>
            <p:nvPr/>
          </p:nvSpPr>
          <p:spPr>
            <a:xfrm>
              <a:off x="5803128" y="2040294"/>
              <a:ext cx="298997" cy="121318"/>
            </a:xfrm>
            <a:custGeom>
              <a:avLst/>
              <a:gdLst/>
              <a:ahLst/>
              <a:cxnLst/>
              <a:rect l="l" t="t" r="r" b="b"/>
              <a:pathLst>
                <a:path w="11411" h="4630" extrusionOk="0">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45"/>
            <p:cNvSpPr/>
            <p:nvPr/>
          </p:nvSpPr>
          <p:spPr>
            <a:xfrm>
              <a:off x="5770820" y="2200627"/>
              <a:ext cx="363507" cy="117754"/>
            </a:xfrm>
            <a:custGeom>
              <a:avLst/>
              <a:gdLst/>
              <a:ahLst/>
              <a:cxnLst/>
              <a:rect l="l" t="t" r="r" b="b"/>
              <a:pathLst>
                <a:path w="13873" h="4494" extrusionOk="0">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1" name="Google Shape;15671;p45"/>
          <p:cNvGrpSpPr/>
          <p:nvPr/>
        </p:nvGrpSpPr>
        <p:grpSpPr>
          <a:xfrm>
            <a:off x="6184967" y="3195053"/>
            <a:ext cx="440061" cy="429341"/>
            <a:chOff x="5322417" y="1986736"/>
            <a:chExt cx="368931" cy="359944"/>
          </a:xfrm>
        </p:grpSpPr>
        <p:sp>
          <p:nvSpPr>
            <p:cNvPr id="15672" name="Google Shape;15672;p45"/>
            <p:cNvSpPr/>
            <p:nvPr/>
          </p:nvSpPr>
          <p:spPr>
            <a:xfrm>
              <a:off x="5650944" y="2058111"/>
              <a:ext cx="21538" cy="194737"/>
            </a:xfrm>
            <a:custGeom>
              <a:avLst/>
              <a:gdLst/>
              <a:ahLst/>
              <a:cxnLst/>
              <a:rect l="l" t="t" r="r" b="b"/>
              <a:pathLst>
                <a:path w="822" h="7432" extrusionOk="0">
                  <a:moveTo>
                    <a:pt x="0" y="1"/>
                  </a:moveTo>
                  <a:lnTo>
                    <a:pt x="0" y="7432"/>
                  </a:lnTo>
                  <a:lnTo>
                    <a:pt x="821" y="7432"/>
                  </a:lnTo>
                  <a:lnTo>
                    <a:pt x="821"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45"/>
            <p:cNvSpPr/>
            <p:nvPr/>
          </p:nvSpPr>
          <p:spPr>
            <a:xfrm>
              <a:off x="5661765" y="2058111"/>
              <a:ext cx="10717" cy="194737"/>
            </a:xfrm>
            <a:custGeom>
              <a:avLst/>
              <a:gdLst/>
              <a:ahLst/>
              <a:cxnLst/>
              <a:rect l="l" t="t" r="r" b="b"/>
              <a:pathLst>
                <a:path w="409" h="7432" extrusionOk="0">
                  <a:moveTo>
                    <a:pt x="0" y="1"/>
                  </a:moveTo>
                  <a:lnTo>
                    <a:pt x="0" y="7432"/>
                  </a:lnTo>
                  <a:lnTo>
                    <a:pt x="408" y="7432"/>
                  </a:lnTo>
                  <a:lnTo>
                    <a:pt x="408"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45"/>
            <p:cNvSpPr/>
            <p:nvPr/>
          </p:nvSpPr>
          <p:spPr>
            <a:xfrm>
              <a:off x="5644655" y="2220121"/>
              <a:ext cx="34247" cy="121291"/>
            </a:xfrm>
            <a:custGeom>
              <a:avLst/>
              <a:gdLst/>
              <a:ahLst/>
              <a:cxnLst/>
              <a:rect l="l" t="t" r="r" b="b"/>
              <a:pathLst>
                <a:path w="1307" h="4629" extrusionOk="0">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45"/>
            <p:cNvSpPr/>
            <p:nvPr/>
          </p:nvSpPr>
          <p:spPr>
            <a:xfrm>
              <a:off x="5639860" y="2044538"/>
              <a:ext cx="46326" cy="35373"/>
            </a:xfrm>
            <a:custGeom>
              <a:avLst/>
              <a:gdLst/>
              <a:ahLst/>
              <a:cxnLst/>
              <a:rect l="l" t="t" r="r" b="b"/>
              <a:pathLst>
                <a:path w="1768" h="1350" extrusionOk="0">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45"/>
            <p:cNvSpPr/>
            <p:nvPr/>
          </p:nvSpPr>
          <p:spPr>
            <a:xfrm>
              <a:off x="5473841" y="1995356"/>
              <a:ext cx="47322" cy="47322"/>
            </a:xfrm>
            <a:custGeom>
              <a:avLst/>
              <a:gdLst/>
              <a:ahLst/>
              <a:cxnLst/>
              <a:rect l="l" t="t" r="r" b="b"/>
              <a:pathLst>
                <a:path w="1806" h="1806" extrusionOk="0">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45"/>
            <p:cNvSpPr/>
            <p:nvPr/>
          </p:nvSpPr>
          <p:spPr>
            <a:xfrm>
              <a:off x="5484296" y="2005811"/>
              <a:ext cx="26438" cy="26438"/>
            </a:xfrm>
            <a:custGeom>
              <a:avLst/>
              <a:gdLst/>
              <a:ahLst/>
              <a:cxnLst/>
              <a:rect l="l" t="t" r="r" b="b"/>
              <a:pathLst>
                <a:path w="1009" h="1009" extrusionOk="0">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45"/>
            <p:cNvSpPr/>
            <p:nvPr/>
          </p:nvSpPr>
          <p:spPr>
            <a:xfrm>
              <a:off x="5429821" y="2020196"/>
              <a:ext cx="135362" cy="60842"/>
            </a:xfrm>
            <a:custGeom>
              <a:avLst/>
              <a:gdLst/>
              <a:ahLst/>
              <a:cxnLst/>
              <a:rect l="l" t="t" r="r" b="b"/>
              <a:pathLst>
                <a:path w="5166" h="2322" extrusionOk="0">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45"/>
            <p:cNvSpPr/>
            <p:nvPr/>
          </p:nvSpPr>
          <p:spPr>
            <a:xfrm>
              <a:off x="5473841" y="1995356"/>
              <a:ext cx="47322" cy="47322"/>
            </a:xfrm>
            <a:custGeom>
              <a:avLst/>
              <a:gdLst/>
              <a:ahLst/>
              <a:cxnLst/>
              <a:rect l="l" t="t" r="r" b="b"/>
              <a:pathLst>
                <a:path w="1806" h="1806" extrusionOk="0">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45"/>
            <p:cNvSpPr/>
            <p:nvPr/>
          </p:nvSpPr>
          <p:spPr>
            <a:xfrm>
              <a:off x="5429821" y="2020196"/>
              <a:ext cx="135362" cy="60842"/>
            </a:xfrm>
            <a:custGeom>
              <a:avLst/>
              <a:gdLst/>
              <a:ahLst/>
              <a:cxnLst/>
              <a:rect l="l" t="t" r="r" b="b"/>
              <a:pathLst>
                <a:path w="5166" h="2322" extrusionOk="0">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45"/>
            <p:cNvSpPr/>
            <p:nvPr/>
          </p:nvSpPr>
          <p:spPr>
            <a:xfrm>
              <a:off x="5442031" y="2030808"/>
              <a:ext cx="111203" cy="39540"/>
            </a:xfrm>
            <a:custGeom>
              <a:avLst/>
              <a:gdLst/>
              <a:ahLst/>
              <a:cxnLst/>
              <a:rect l="l" t="t" r="r" b="b"/>
              <a:pathLst>
                <a:path w="4244" h="1509" extrusionOk="0">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45"/>
            <p:cNvSpPr/>
            <p:nvPr/>
          </p:nvSpPr>
          <p:spPr>
            <a:xfrm>
              <a:off x="5333343" y="1992212"/>
              <a:ext cx="139895" cy="139895"/>
            </a:xfrm>
            <a:custGeom>
              <a:avLst/>
              <a:gdLst/>
              <a:ahLst/>
              <a:cxnLst/>
              <a:rect l="l" t="t" r="r" b="b"/>
              <a:pathLst>
                <a:path w="5339" h="5339" extrusionOk="0">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45"/>
            <p:cNvSpPr/>
            <p:nvPr/>
          </p:nvSpPr>
          <p:spPr>
            <a:xfrm>
              <a:off x="5353860" y="2012729"/>
              <a:ext cx="126296" cy="119457"/>
            </a:xfrm>
            <a:custGeom>
              <a:avLst/>
              <a:gdLst/>
              <a:ahLst/>
              <a:cxnLst/>
              <a:rect l="l" t="t" r="r" b="b"/>
              <a:pathLst>
                <a:path w="4820" h="4559" extrusionOk="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45"/>
            <p:cNvSpPr/>
            <p:nvPr/>
          </p:nvSpPr>
          <p:spPr>
            <a:xfrm>
              <a:off x="5344427" y="2018126"/>
              <a:ext cx="106304" cy="88067"/>
            </a:xfrm>
            <a:custGeom>
              <a:avLst/>
              <a:gdLst/>
              <a:ahLst/>
              <a:cxnLst/>
              <a:rect l="l" t="t" r="r" b="b"/>
              <a:pathLst>
                <a:path w="4057" h="3361" extrusionOk="0">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45"/>
            <p:cNvSpPr/>
            <p:nvPr/>
          </p:nvSpPr>
          <p:spPr>
            <a:xfrm>
              <a:off x="5372228" y="2031070"/>
              <a:ext cx="80258" cy="75778"/>
            </a:xfrm>
            <a:custGeom>
              <a:avLst/>
              <a:gdLst/>
              <a:ahLst/>
              <a:cxnLst/>
              <a:rect l="l" t="t" r="r" b="b"/>
              <a:pathLst>
                <a:path w="3063" h="2892" extrusionOk="0">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45"/>
            <p:cNvSpPr/>
            <p:nvPr/>
          </p:nvSpPr>
          <p:spPr>
            <a:xfrm>
              <a:off x="5521897" y="1992212"/>
              <a:ext cx="139895" cy="139895"/>
            </a:xfrm>
            <a:custGeom>
              <a:avLst/>
              <a:gdLst/>
              <a:ahLst/>
              <a:cxnLst/>
              <a:rect l="l" t="t" r="r" b="b"/>
              <a:pathLst>
                <a:path w="5339" h="5339" extrusionOk="0">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45"/>
            <p:cNvSpPr/>
            <p:nvPr/>
          </p:nvSpPr>
          <p:spPr>
            <a:xfrm>
              <a:off x="5542387" y="2012729"/>
              <a:ext cx="126322" cy="119431"/>
            </a:xfrm>
            <a:custGeom>
              <a:avLst/>
              <a:gdLst/>
              <a:ahLst/>
              <a:cxnLst/>
              <a:rect l="l" t="t" r="r" b="b"/>
              <a:pathLst>
                <a:path w="4821" h="4558" extrusionOk="0">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45"/>
            <p:cNvSpPr/>
            <p:nvPr/>
          </p:nvSpPr>
          <p:spPr>
            <a:xfrm>
              <a:off x="5532954" y="2018126"/>
              <a:ext cx="106304" cy="88067"/>
            </a:xfrm>
            <a:custGeom>
              <a:avLst/>
              <a:gdLst/>
              <a:ahLst/>
              <a:cxnLst/>
              <a:rect l="l" t="t" r="r" b="b"/>
              <a:pathLst>
                <a:path w="4057" h="3361" extrusionOk="0">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45"/>
            <p:cNvSpPr/>
            <p:nvPr/>
          </p:nvSpPr>
          <p:spPr>
            <a:xfrm>
              <a:off x="5560624" y="2031070"/>
              <a:ext cx="80415" cy="75778"/>
            </a:xfrm>
            <a:custGeom>
              <a:avLst/>
              <a:gdLst/>
              <a:ahLst/>
              <a:cxnLst/>
              <a:rect l="l" t="t" r="r" b="b"/>
              <a:pathLst>
                <a:path w="3069" h="2892" extrusionOk="0">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45"/>
            <p:cNvSpPr/>
            <p:nvPr/>
          </p:nvSpPr>
          <p:spPr>
            <a:xfrm>
              <a:off x="5661765" y="2220121"/>
              <a:ext cx="17136" cy="121291"/>
            </a:xfrm>
            <a:custGeom>
              <a:avLst/>
              <a:gdLst/>
              <a:ahLst/>
              <a:cxnLst/>
              <a:rect l="l" t="t" r="r" b="b"/>
              <a:pathLst>
                <a:path w="654" h="4629" extrusionOk="0">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45"/>
            <p:cNvSpPr/>
            <p:nvPr/>
          </p:nvSpPr>
          <p:spPr>
            <a:xfrm>
              <a:off x="5350454" y="2012833"/>
              <a:ext cx="106932" cy="98521"/>
            </a:xfrm>
            <a:custGeom>
              <a:avLst/>
              <a:gdLst/>
              <a:ahLst/>
              <a:cxnLst/>
              <a:rect l="l" t="t" r="r" b="b"/>
              <a:pathLst>
                <a:path w="4081" h="3760" extrusionOk="0">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45"/>
            <p:cNvSpPr/>
            <p:nvPr/>
          </p:nvSpPr>
          <p:spPr>
            <a:xfrm>
              <a:off x="5539007" y="2012833"/>
              <a:ext cx="106932" cy="98521"/>
            </a:xfrm>
            <a:custGeom>
              <a:avLst/>
              <a:gdLst/>
              <a:ahLst/>
              <a:cxnLst/>
              <a:rect l="l" t="t" r="r" b="b"/>
              <a:pathLst>
                <a:path w="4081" h="3760" extrusionOk="0">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45"/>
            <p:cNvSpPr/>
            <p:nvPr/>
          </p:nvSpPr>
          <p:spPr>
            <a:xfrm>
              <a:off x="5322417" y="1986736"/>
              <a:ext cx="368931" cy="150769"/>
            </a:xfrm>
            <a:custGeom>
              <a:avLst/>
              <a:gdLst/>
              <a:ahLst/>
              <a:cxnLst/>
              <a:rect l="l" t="t" r="r" b="b"/>
              <a:pathLst>
                <a:path w="14080" h="5754" extrusionOk="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45"/>
            <p:cNvSpPr/>
            <p:nvPr/>
          </p:nvSpPr>
          <p:spPr>
            <a:xfrm>
              <a:off x="5639231" y="2099747"/>
              <a:ext cx="45068" cy="246932"/>
            </a:xfrm>
            <a:custGeom>
              <a:avLst/>
              <a:gdLst/>
              <a:ahLst/>
              <a:cxnLst/>
              <a:rect l="l" t="t" r="r" b="b"/>
              <a:pathLst>
                <a:path w="1720" h="9424" extrusionOk="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5" name="Google Shape;15695;p45"/>
          <p:cNvGrpSpPr/>
          <p:nvPr/>
        </p:nvGrpSpPr>
        <p:grpSpPr>
          <a:xfrm>
            <a:off x="7219392" y="3767038"/>
            <a:ext cx="433341" cy="343016"/>
            <a:chOff x="6189641" y="2466268"/>
            <a:chExt cx="363298" cy="287572"/>
          </a:xfrm>
        </p:grpSpPr>
        <p:sp>
          <p:nvSpPr>
            <p:cNvPr id="15696" name="Google Shape;15696;p45"/>
            <p:cNvSpPr/>
            <p:nvPr/>
          </p:nvSpPr>
          <p:spPr>
            <a:xfrm>
              <a:off x="6285621" y="2471691"/>
              <a:ext cx="250208" cy="31836"/>
            </a:xfrm>
            <a:custGeom>
              <a:avLst/>
              <a:gdLst/>
              <a:ahLst/>
              <a:cxnLst/>
              <a:rect l="l" t="t" r="r" b="b"/>
              <a:pathLst>
                <a:path w="9549" h="1215" extrusionOk="0">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45"/>
            <p:cNvSpPr/>
            <p:nvPr/>
          </p:nvSpPr>
          <p:spPr>
            <a:xfrm>
              <a:off x="6255567" y="2471691"/>
              <a:ext cx="250181" cy="276856"/>
            </a:xfrm>
            <a:custGeom>
              <a:avLst/>
              <a:gdLst/>
              <a:ahLst/>
              <a:cxnLst/>
              <a:rect l="l" t="t" r="r" b="b"/>
              <a:pathLst>
                <a:path w="9548" h="10566" extrusionOk="0">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45"/>
            <p:cNvSpPr/>
            <p:nvPr/>
          </p:nvSpPr>
          <p:spPr>
            <a:xfrm>
              <a:off x="6409139" y="2471691"/>
              <a:ext cx="96609" cy="276725"/>
            </a:xfrm>
            <a:custGeom>
              <a:avLst/>
              <a:gdLst/>
              <a:ahLst/>
              <a:cxnLst/>
              <a:rect l="l" t="t" r="r" b="b"/>
              <a:pathLst>
                <a:path w="3687" h="10561" extrusionOk="0">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45"/>
            <p:cNvSpPr/>
            <p:nvPr/>
          </p:nvSpPr>
          <p:spPr>
            <a:xfrm>
              <a:off x="6194934" y="2716580"/>
              <a:ext cx="250077" cy="31836"/>
            </a:xfrm>
            <a:custGeom>
              <a:avLst/>
              <a:gdLst/>
              <a:ahLst/>
              <a:cxnLst/>
              <a:rect l="l" t="t" r="r" b="b"/>
              <a:pathLst>
                <a:path w="9544" h="1215" extrusionOk="0">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45"/>
            <p:cNvSpPr/>
            <p:nvPr/>
          </p:nvSpPr>
          <p:spPr>
            <a:xfrm>
              <a:off x="6394676" y="2564422"/>
              <a:ext cx="152839" cy="95325"/>
            </a:xfrm>
            <a:custGeom>
              <a:avLst/>
              <a:gdLst/>
              <a:ahLst/>
              <a:cxnLst/>
              <a:rect l="l" t="t" r="r" b="b"/>
              <a:pathLst>
                <a:path w="5833" h="3638" extrusionOk="0">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45"/>
            <p:cNvSpPr/>
            <p:nvPr/>
          </p:nvSpPr>
          <p:spPr>
            <a:xfrm>
              <a:off x="6394676" y="2564501"/>
              <a:ext cx="152839" cy="95246"/>
            </a:xfrm>
            <a:custGeom>
              <a:avLst/>
              <a:gdLst/>
              <a:ahLst/>
              <a:cxnLst/>
              <a:rect l="l" t="t" r="r" b="b"/>
              <a:pathLst>
                <a:path w="5833" h="3635" extrusionOk="0">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45"/>
            <p:cNvSpPr/>
            <p:nvPr/>
          </p:nvSpPr>
          <p:spPr>
            <a:xfrm>
              <a:off x="6324479" y="2520874"/>
              <a:ext cx="125824" cy="10586"/>
            </a:xfrm>
            <a:custGeom>
              <a:avLst/>
              <a:gdLst/>
              <a:ahLst/>
              <a:cxnLst/>
              <a:rect l="l" t="t" r="r" b="b"/>
              <a:pathLst>
                <a:path w="4802" h="404" extrusionOk="0">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45"/>
            <p:cNvSpPr/>
            <p:nvPr/>
          </p:nvSpPr>
          <p:spPr>
            <a:xfrm>
              <a:off x="6281717" y="2520847"/>
              <a:ext cx="32098" cy="10612"/>
            </a:xfrm>
            <a:custGeom>
              <a:avLst/>
              <a:gdLst/>
              <a:ahLst/>
              <a:cxnLst/>
              <a:rect l="l" t="t" r="r" b="b"/>
              <a:pathLst>
                <a:path w="1225" h="405" extrusionOk="0">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45"/>
            <p:cNvSpPr/>
            <p:nvPr/>
          </p:nvSpPr>
          <p:spPr>
            <a:xfrm>
              <a:off x="6281717" y="2684115"/>
              <a:ext cx="69961" cy="10717"/>
            </a:xfrm>
            <a:custGeom>
              <a:avLst/>
              <a:gdLst/>
              <a:ahLst/>
              <a:cxnLst/>
              <a:rect l="l" t="t" r="r" b="b"/>
              <a:pathLst>
                <a:path w="2670" h="409" extrusionOk="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45"/>
            <p:cNvSpPr/>
            <p:nvPr/>
          </p:nvSpPr>
          <p:spPr>
            <a:xfrm>
              <a:off x="6281717" y="2629666"/>
              <a:ext cx="90477" cy="10717"/>
            </a:xfrm>
            <a:custGeom>
              <a:avLst/>
              <a:gdLst/>
              <a:ahLst/>
              <a:cxnLst/>
              <a:rect l="l" t="t" r="r" b="b"/>
              <a:pathLst>
                <a:path w="3453" h="409" extrusionOk="0">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45"/>
            <p:cNvSpPr/>
            <p:nvPr/>
          </p:nvSpPr>
          <p:spPr>
            <a:xfrm>
              <a:off x="6281717" y="2575191"/>
              <a:ext cx="128576" cy="10717"/>
            </a:xfrm>
            <a:custGeom>
              <a:avLst/>
              <a:gdLst/>
              <a:ahLst/>
              <a:cxnLst/>
              <a:rect l="l" t="t" r="r" b="b"/>
              <a:pathLst>
                <a:path w="4907" h="409" extrusionOk="0">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45"/>
            <p:cNvSpPr/>
            <p:nvPr/>
          </p:nvSpPr>
          <p:spPr>
            <a:xfrm>
              <a:off x="6189641" y="2466268"/>
              <a:ext cx="351716" cy="287572"/>
            </a:xfrm>
            <a:custGeom>
              <a:avLst/>
              <a:gdLst/>
              <a:ahLst/>
              <a:cxnLst/>
              <a:rect l="l" t="t" r="r" b="b"/>
              <a:pathLst>
                <a:path w="13423" h="10975" extrusionOk="0">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45"/>
            <p:cNvSpPr/>
            <p:nvPr/>
          </p:nvSpPr>
          <p:spPr>
            <a:xfrm>
              <a:off x="6379478" y="2559365"/>
              <a:ext cx="173461" cy="138061"/>
            </a:xfrm>
            <a:custGeom>
              <a:avLst/>
              <a:gdLst/>
              <a:ahLst/>
              <a:cxnLst/>
              <a:rect l="l" t="t" r="r" b="b"/>
              <a:pathLst>
                <a:path w="6620" h="5269" extrusionOk="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9" name="Google Shape;15709;p45"/>
          <p:cNvGrpSpPr/>
          <p:nvPr/>
        </p:nvGrpSpPr>
        <p:grpSpPr>
          <a:xfrm>
            <a:off x="8276945" y="3721688"/>
            <a:ext cx="440686" cy="433748"/>
            <a:chOff x="7076255" y="2428248"/>
            <a:chExt cx="369455" cy="363638"/>
          </a:xfrm>
        </p:grpSpPr>
        <p:sp>
          <p:nvSpPr>
            <p:cNvPr id="15710" name="Google Shape;15710;p45"/>
            <p:cNvSpPr/>
            <p:nvPr/>
          </p:nvSpPr>
          <p:spPr>
            <a:xfrm>
              <a:off x="7082544" y="2433567"/>
              <a:ext cx="358136" cy="352974"/>
            </a:xfrm>
            <a:custGeom>
              <a:avLst/>
              <a:gdLst/>
              <a:ahLst/>
              <a:cxnLst/>
              <a:rect l="l" t="t" r="r" b="b"/>
              <a:pathLst>
                <a:path w="13668" h="13471" extrusionOk="0">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45"/>
            <p:cNvSpPr/>
            <p:nvPr/>
          </p:nvSpPr>
          <p:spPr>
            <a:xfrm>
              <a:off x="7268319" y="2550168"/>
              <a:ext cx="147441" cy="100749"/>
            </a:xfrm>
            <a:custGeom>
              <a:avLst/>
              <a:gdLst/>
              <a:ahLst/>
              <a:cxnLst/>
              <a:rect l="l" t="t" r="r" b="b"/>
              <a:pathLst>
                <a:path w="5627" h="3845" extrusionOk="0">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45"/>
            <p:cNvSpPr/>
            <p:nvPr/>
          </p:nvSpPr>
          <p:spPr>
            <a:xfrm>
              <a:off x="7285194" y="2641353"/>
              <a:ext cx="155355" cy="52981"/>
            </a:xfrm>
            <a:custGeom>
              <a:avLst/>
              <a:gdLst/>
              <a:ahLst/>
              <a:cxnLst/>
              <a:rect l="l" t="t" r="r" b="b"/>
              <a:pathLst>
                <a:path w="5929" h="2022" extrusionOk="0">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45"/>
            <p:cNvSpPr/>
            <p:nvPr/>
          </p:nvSpPr>
          <p:spPr>
            <a:xfrm>
              <a:off x="7238763" y="2475831"/>
              <a:ext cx="116889" cy="139292"/>
            </a:xfrm>
            <a:custGeom>
              <a:avLst/>
              <a:gdLst/>
              <a:ahLst/>
              <a:cxnLst/>
              <a:rect l="l" t="t" r="r" b="b"/>
              <a:pathLst>
                <a:path w="4461" h="5316" extrusionOk="0">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45"/>
            <p:cNvSpPr/>
            <p:nvPr/>
          </p:nvSpPr>
          <p:spPr>
            <a:xfrm>
              <a:off x="7280032" y="2713672"/>
              <a:ext cx="155852" cy="72869"/>
            </a:xfrm>
            <a:custGeom>
              <a:avLst/>
              <a:gdLst/>
              <a:ahLst/>
              <a:cxnLst/>
              <a:rect l="l" t="t" r="r" b="b"/>
              <a:pathLst>
                <a:path w="5948" h="2781" extrusionOk="0">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45"/>
            <p:cNvSpPr/>
            <p:nvPr/>
          </p:nvSpPr>
          <p:spPr>
            <a:xfrm>
              <a:off x="7128974" y="2433567"/>
              <a:ext cx="49575" cy="153861"/>
            </a:xfrm>
            <a:custGeom>
              <a:avLst/>
              <a:gdLst/>
              <a:ahLst/>
              <a:cxnLst/>
              <a:rect l="l" t="t" r="r" b="b"/>
              <a:pathLst>
                <a:path w="1892" h="5872" extrusionOk="0">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45"/>
            <p:cNvSpPr/>
            <p:nvPr/>
          </p:nvSpPr>
          <p:spPr>
            <a:xfrm>
              <a:off x="7199276" y="2437340"/>
              <a:ext cx="75123" cy="154804"/>
            </a:xfrm>
            <a:custGeom>
              <a:avLst/>
              <a:gdLst/>
              <a:ahLst/>
              <a:cxnLst/>
              <a:rect l="l" t="t" r="r" b="b"/>
              <a:pathLst>
                <a:path w="2867" h="5908" extrusionOk="0">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45"/>
            <p:cNvSpPr/>
            <p:nvPr/>
          </p:nvSpPr>
          <p:spPr>
            <a:xfrm>
              <a:off x="7151849" y="2668892"/>
              <a:ext cx="52353" cy="52353"/>
            </a:xfrm>
            <a:custGeom>
              <a:avLst/>
              <a:gdLst/>
              <a:ahLst/>
              <a:cxnLst/>
              <a:rect l="l" t="t" r="r" b="b"/>
              <a:pathLst>
                <a:path w="1998" h="1998" extrusionOk="0">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45"/>
            <p:cNvSpPr/>
            <p:nvPr/>
          </p:nvSpPr>
          <p:spPr>
            <a:xfrm>
              <a:off x="7151849" y="2695068"/>
              <a:ext cx="52484" cy="26176"/>
            </a:xfrm>
            <a:custGeom>
              <a:avLst/>
              <a:gdLst/>
              <a:ahLst/>
              <a:cxnLst/>
              <a:rect l="l" t="t" r="r" b="b"/>
              <a:pathLst>
                <a:path w="2003" h="999" extrusionOk="0">
                  <a:moveTo>
                    <a:pt x="1" y="0"/>
                  </a:moveTo>
                  <a:cubicBezTo>
                    <a:pt x="1" y="552"/>
                    <a:pt x="447" y="999"/>
                    <a:pt x="999" y="999"/>
                  </a:cubicBezTo>
                  <a:cubicBezTo>
                    <a:pt x="1551" y="999"/>
                    <a:pt x="2003" y="552"/>
                    <a:pt x="200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45"/>
            <p:cNvSpPr/>
            <p:nvPr/>
          </p:nvSpPr>
          <p:spPr>
            <a:xfrm>
              <a:off x="7076255" y="2428248"/>
              <a:ext cx="369455" cy="363638"/>
            </a:xfrm>
            <a:custGeom>
              <a:avLst/>
              <a:gdLst/>
              <a:ahLst/>
              <a:cxnLst/>
              <a:rect l="l" t="t" r="r" b="b"/>
              <a:pathLst>
                <a:path w="14100" h="13878" extrusionOk="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0" name="Google Shape;15720;p45"/>
          <p:cNvGrpSpPr/>
          <p:nvPr/>
        </p:nvGrpSpPr>
        <p:grpSpPr>
          <a:xfrm>
            <a:off x="6195312" y="4805683"/>
            <a:ext cx="377209" cy="463627"/>
            <a:chOff x="5331090" y="3337029"/>
            <a:chExt cx="316238" cy="388688"/>
          </a:xfrm>
        </p:grpSpPr>
        <p:sp>
          <p:nvSpPr>
            <p:cNvPr id="15721" name="Google Shape;15721;p45"/>
            <p:cNvSpPr/>
            <p:nvPr/>
          </p:nvSpPr>
          <p:spPr>
            <a:xfrm>
              <a:off x="5475859" y="3342689"/>
              <a:ext cx="26438" cy="33487"/>
            </a:xfrm>
            <a:custGeom>
              <a:avLst/>
              <a:gdLst/>
              <a:ahLst/>
              <a:cxnLst/>
              <a:rect l="l" t="t" r="r" b="b"/>
              <a:pathLst>
                <a:path w="1009" h="1278" extrusionOk="0">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45"/>
            <p:cNvSpPr/>
            <p:nvPr/>
          </p:nvSpPr>
          <p:spPr>
            <a:xfrm>
              <a:off x="5489065" y="3342689"/>
              <a:ext cx="13232" cy="33487"/>
            </a:xfrm>
            <a:custGeom>
              <a:avLst/>
              <a:gdLst/>
              <a:ahLst/>
              <a:cxnLst/>
              <a:rect l="l" t="t" r="r" b="b"/>
              <a:pathLst>
                <a:path w="505" h="1278" extrusionOk="0">
                  <a:moveTo>
                    <a:pt x="0" y="1"/>
                  </a:moveTo>
                  <a:lnTo>
                    <a:pt x="0" y="1278"/>
                  </a:lnTo>
                  <a:lnTo>
                    <a:pt x="504" y="1278"/>
                  </a:lnTo>
                  <a:lnTo>
                    <a:pt x="504" y="116"/>
                  </a:lnTo>
                  <a:cubicBezTo>
                    <a:pt x="504" y="53"/>
                    <a:pt x="456" y="1"/>
                    <a:pt x="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45"/>
            <p:cNvSpPr/>
            <p:nvPr/>
          </p:nvSpPr>
          <p:spPr>
            <a:xfrm>
              <a:off x="5477483" y="3471107"/>
              <a:ext cx="23294" cy="214861"/>
            </a:xfrm>
            <a:custGeom>
              <a:avLst/>
              <a:gdLst/>
              <a:ahLst/>
              <a:cxnLst/>
              <a:rect l="l" t="t" r="r" b="b"/>
              <a:pathLst>
                <a:path w="889" h="8200" extrusionOk="0">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45"/>
            <p:cNvSpPr/>
            <p:nvPr/>
          </p:nvSpPr>
          <p:spPr>
            <a:xfrm>
              <a:off x="5483274" y="3471107"/>
              <a:ext cx="17503" cy="214992"/>
            </a:xfrm>
            <a:custGeom>
              <a:avLst/>
              <a:gdLst/>
              <a:ahLst/>
              <a:cxnLst/>
              <a:rect l="l" t="t" r="r" b="b"/>
              <a:pathLst>
                <a:path w="668" h="8205" extrusionOk="0">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45"/>
            <p:cNvSpPr/>
            <p:nvPr/>
          </p:nvSpPr>
          <p:spPr>
            <a:xfrm>
              <a:off x="5499755" y="3455386"/>
              <a:ext cx="101142" cy="264671"/>
            </a:xfrm>
            <a:custGeom>
              <a:avLst/>
              <a:gdLst/>
              <a:ahLst/>
              <a:cxnLst/>
              <a:rect l="l" t="t" r="r" b="b"/>
              <a:pathLst>
                <a:path w="3860" h="10101" extrusionOk="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45"/>
            <p:cNvSpPr/>
            <p:nvPr/>
          </p:nvSpPr>
          <p:spPr>
            <a:xfrm>
              <a:off x="5512333" y="3455386"/>
              <a:ext cx="88564" cy="264671"/>
            </a:xfrm>
            <a:custGeom>
              <a:avLst/>
              <a:gdLst/>
              <a:ahLst/>
              <a:cxnLst/>
              <a:rect l="l" t="t" r="r" b="b"/>
              <a:pathLst>
                <a:path w="3380" h="10101" extrusionOk="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45"/>
            <p:cNvSpPr/>
            <p:nvPr/>
          </p:nvSpPr>
          <p:spPr>
            <a:xfrm>
              <a:off x="5377364" y="3455386"/>
              <a:ext cx="101168" cy="264671"/>
            </a:xfrm>
            <a:custGeom>
              <a:avLst/>
              <a:gdLst/>
              <a:ahLst/>
              <a:cxnLst/>
              <a:rect l="l" t="t" r="r" b="b"/>
              <a:pathLst>
                <a:path w="3861" h="10101" extrusionOk="0">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45"/>
            <p:cNvSpPr/>
            <p:nvPr/>
          </p:nvSpPr>
          <p:spPr>
            <a:xfrm>
              <a:off x="5383914" y="3455386"/>
              <a:ext cx="94486" cy="264540"/>
            </a:xfrm>
            <a:custGeom>
              <a:avLst/>
              <a:gdLst/>
              <a:ahLst/>
              <a:cxnLst/>
              <a:rect l="l" t="t" r="r" b="b"/>
              <a:pathLst>
                <a:path w="3606" h="10096" extrusionOk="0">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45"/>
            <p:cNvSpPr/>
            <p:nvPr/>
          </p:nvSpPr>
          <p:spPr>
            <a:xfrm>
              <a:off x="5487545" y="3561427"/>
              <a:ext cx="3066" cy="2411"/>
            </a:xfrm>
            <a:custGeom>
              <a:avLst/>
              <a:gdLst/>
              <a:ahLst/>
              <a:cxnLst/>
              <a:rect l="l" t="t" r="r" b="b"/>
              <a:pathLst>
                <a:path w="117" h="92" extrusionOk="0">
                  <a:moveTo>
                    <a:pt x="58" y="0"/>
                  </a:moveTo>
                  <a:cubicBezTo>
                    <a:pt x="1" y="0"/>
                    <a:pt x="1" y="91"/>
                    <a:pt x="58" y="91"/>
                  </a:cubicBezTo>
                  <a:cubicBezTo>
                    <a:pt x="116" y="91"/>
                    <a:pt x="116" y="0"/>
                    <a:pt x="58"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45"/>
            <p:cNvSpPr/>
            <p:nvPr/>
          </p:nvSpPr>
          <p:spPr>
            <a:xfrm>
              <a:off x="5351580" y="3376778"/>
              <a:ext cx="275100" cy="188684"/>
            </a:xfrm>
            <a:custGeom>
              <a:avLst/>
              <a:gdLst/>
              <a:ahLst/>
              <a:cxnLst/>
              <a:rect l="l" t="t" r="r" b="b"/>
              <a:pathLst>
                <a:path w="10499" h="7201" extrusionOk="0">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45"/>
            <p:cNvSpPr/>
            <p:nvPr/>
          </p:nvSpPr>
          <p:spPr>
            <a:xfrm>
              <a:off x="5580512" y="3376778"/>
              <a:ext cx="46169" cy="188684"/>
            </a:xfrm>
            <a:custGeom>
              <a:avLst/>
              <a:gdLst/>
              <a:ahLst/>
              <a:cxnLst/>
              <a:rect l="l" t="t" r="r" b="b"/>
              <a:pathLst>
                <a:path w="1762" h="7201" extrusionOk="0">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45"/>
            <p:cNvSpPr/>
            <p:nvPr/>
          </p:nvSpPr>
          <p:spPr>
            <a:xfrm>
              <a:off x="5455473" y="3365328"/>
              <a:ext cx="67445" cy="22927"/>
            </a:xfrm>
            <a:custGeom>
              <a:avLst/>
              <a:gdLst/>
              <a:ahLst/>
              <a:cxnLst/>
              <a:rect l="l" t="t" r="r" b="b"/>
              <a:pathLst>
                <a:path w="2574" h="875" extrusionOk="0">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45"/>
            <p:cNvSpPr/>
            <p:nvPr/>
          </p:nvSpPr>
          <p:spPr>
            <a:xfrm>
              <a:off x="5378254" y="3418545"/>
              <a:ext cx="225158" cy="113850"/>
            </a:xfrm>
            <a:custGeom>
              <a:avLst/>
              <a:gdLst/>
              <a:ahLst/>
              <a:cxnLst/>
              <a:rect l="l" t="t" r="r" b="b"/>
              <a:pathLst>
                <a:path w="8593" h="4345" extrusionOk="0">
                  <a:moveTo>
                    <a:pt x="5521" y="0"/>
                  </a:moveTo>
                  <a:lnTo>
                    <a:pt x="2876" y="3408"/>
                  </a:lnTo>
                  <a:lnTo>
                    <a:pt x="1853" y="1964"/>
                  </a:lnTo>
                  <a:lnTo>
                    <a:pt x="0" y="4344"/>
                  </a:lnTo>
                  <a:lnTo>
                    <a:pt x="8593" y="4344"/>
                  </a:lnTo>
                  <a:lnTo>
                    <a:pt x="5521"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45"/>
            <p:cNvSpPr/>
            <p:nvPr/>
          </p:nvSpPr>
          <p:spPr>
            <a:xfrm>
              <a:off x="5426808" y="3469981"/>
              <a:ext cx="44177" cy="62414"/>
            </a:xfrm>
            <a:custGeom>
              <a:avLst/>
              <a:gdLst/>
              <a:ahLst/>
              <a:cxnLst/>
              <a:rect l="l" t="t" r="r" b="b"/>
              <a:pathLst>
                <a:path w="1686" h="2382" extrusionOk="0">
                  <a:moveTo>
                    <a:pt x="0" y="1"/>
                  </a:moveTo>
                  <a:lnTo>
                    <a:pt x="716" y="2381"/>
                  </a:lnTo>
                  <a:lnTo>
                    <a:pt x="1685" y="2381"/>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45"/>
            <p:cNvSpPr/>
            <p:nvPr/>
          </p:nvSpPr>
          <p:spPr>
            <a:xfrm>
              <a:off x="5522892" y="3418545"/>
              <a:ext cx="80520" cy="113850"/>
            </a:xfrm>
            <a:custGeom>
              <a:avLst/>
              <a:gdLst/>
              <a:ahLst/>
              <a:cxnLst/>
              <a:rect l="l" t="t" r="r" b="b"/>
              <a:pathLst>
                <a:path w="3073" h="4345" extrusionOk="0">
                  <a:moveTo>
                    <a:pt x="1" y="0"/>
                  </a:moveTo>
                  <a:lnTo>
                    <a:pt x="1402" y="4344"/>
                  </a:lnTo>
                  <a:lnTo>
                    <a:pt x="3073" y="4344"/>
                  </a:lnTo>
                  <a:lnTo>
                    <a:pt x="1"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45"/>
            <p:cNvSpPr/>
            <p:nvPr/>
          </p:nvSpPr>
          <p:spPr>
            <a:xfrm>
              <a:off x="5351580" y="3532369"/>
              <a:ext cx="275100" cy="33094"/>
            </a:xfrm>
            <a:custGeom>
              <a:avLst/>
              <a:gdLst/>
              <a:ahLst/>
              <a:cxnLst/>
              <a:rect l="l" t="t" r="r" b="b"/>
              <a:pathLst>
                <a:path w="10499" h="1263" extrusionOk="0">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45"/>
            <p:cNvSpPr/>
            <p:nvPr/>
          </p:nvSpPr>
          <p:spPr>
            <a:xfrm>
              <a:off x="5351580" y="3532369"/>
              <a:ext cx="275100" cy="33094"/>
            </a:xfrm>
            <a:custGeom>
              <a:avLst/>
              <a:gdLst/>
              <a:ahLst/>
              <a:cxnLst/>
              <a:rect l="l" t="t" r="r" b="b"/>
              <a:pathLst>
                <a:path w="10499" h="1263" extrusionOk="0">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45"/>
            <p:cNvSpPr/>
            <p:nvPr/>
          </p:nvSpPr>
          <p:spPr>
            <a:xfrm>
              <a:off x="5336750" y="3557156"/>
              <a:ext cx="304787" cy="22901"/>
            </a:xfrm>
            <a:custGeom>
              <a:avLst/>
              <a:gdLst/>
              <a:ahLst/>
              <a:cxnLst/>
              <a:rect l="l" t="t" r="r" b="b"/>
              <a:pathLst>
                <a:path w="11632" h="874" extrusionOk="0">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45"/>
            <p:cNvSpPr/>
            <p:nvPr/>
          </p:nvSpPr>
          <p:spPr>
            <a:xfrm>
              <a:off x="5336750" y="3557156"/>
              <a:ext cx="304787" cy="22901"/>
            </a:xfrm>
            <a:custGeom>
              <a:avLst/>
              <a:gdLst/>
              <a:ahLst/>
              <a:cxnLst/>
              <a:rect l="l" t="t" r="r" b="b"/>
              <a:pathLst>
                <a:path w="11632" h="874" extrusionOk="0">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45"/>
            <p:cNvSpPr/>
            <p:nvPr/>
          </p:nvSpPr>
          <p:spPr>
            <a:xfrm>
              <a:off x="5487309" y="3418545"/>
              <a:ext cx="72345" cy="53977"/>
            </a:xfrm>
            <a:custGeom>
              <a:avLst/>
              <a:gdLst/>
              <a:ahLst/>
              <a:cxnLst/>
              <a:rect l="l" t="t" r="r" b="b"/>
              <a:pathLst>
                <a:path w="2761" h="2060" extrusionOk="0">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45"/>
            <p:cNvSpPr/>
            <p:nvPr/>
          </p:nvSpPr>
          <p:spPr>
            <a:xfrm>
              <a:off x="5522892" y="3418545"/>
              <a:ext cx="36762" cy="51960"/>
            </a:xfrm>
            <a:custGeom>
              <a:avLst/>
              <a:gdLst/>
              <a:ahLst/>
              <a:cxnLst/>
              <a:rect l="l" t="t" r="r" b="b"/>
              <a:pathLst>
                <a:path w="1403" h="1983" extrusionOk="0">
                  <a:moveTo>
                    <a:pt x="1" y="0"/>
                  </a:moveTo>
                  <a:lnTo>
                    <a:pt x="481" y="1498"/>
                  </a:lnTo>
                  <a:lnTo>
                    <a:pt x="1402" y="1983"/>
                  </a:lnTo>
                  <a:lnTo>
                    <a:pt x="1"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45"/>
            <p:cNvSpPr/>
            <p:nvPr/>
          </p:nvSpPr>
          <p:spPr>
            <a:xfrm>
              <a:off x="5399898" y="3469981"/>
              <a:ext cx="44282" cy="41400"/>
            </a:xfrm>
            <a:custGeom>
              <a:avLst/>
              <a:gdLst/>
              <a:ahLst/>
              <a:cxnLst/>
              <a:rect l="l" t="t" r="r" b="b"/>
              <a:pathLst>
                <a:path w="1690" h="1580" extrusionOk="0">
                  <a:moveTo>
                    <a:pt x="1027" y="1"/>
                  </a:moveTo>
                  <a:lnTo>
                    <a:pt x="0" y="1321"/>
                  </a:lnTo>
                  <a:lnTo>
                    <a:pt x="749" y="1186"/>
                  </a:lnTo>
                  <a:lnTo>
                    <a:pt x="1027" y="1580"/>
                  </a:lnTo>
                  <a:lnTo>
                    <a:pt x="1690" y="937"/>
                  </a:lnTo>
                  <a:lnTo>
                    <a:pt x="102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45"/>
            <p:cNvSpPr/>
            <p:nvPr/>
          </p:nvSpPr>
          <p:spPr>
            <a:xfrm>
              <a:off x="5426808" y="3469981"/>
              <a:ext cx="17372" cy="31967"/>
            </a:xfrm>
            <a:custGeom>
              <a:avLst/>
              <a:gdLst/>
              <a:ahLst/>
              <a:cxnLst/>
              <a:rect l="l" t="t" r="r" b="b"/>
              <a:pathLst>
                <a:path w="663" h="1220" extrusionOk="0">
                  <a:moveTo>
                    <a:pt x="0" y="1"/>
                  </a:moveTo>
                  <a:lnTo>
                    <a:pt x="370" y="1220"/>
                  </a:lnTo>
                  <a:lnTo>
                    <a:pt x="663" y="937"/>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45"/>
            <p:cNvSpPr/>
            <p:nvPr/>
          </p:nvSpPr>
          <p:spPr>
            <a:xfrm>
              <a:off x="5489196" y="3365328"/>
              <a:ext cx="33723" cy="22927"/>
            </a:xfrm>
            <a:custGeom>
              <a:avLst/>
              <a:gdLst/>
              <a:ahLst/>
              <a:cxnLst/>
              <a:rect l="l" t="t" r="r" b="b"/>
              <a:pathLst>
                <a:path w="1287" h="875" extrusionOk="0">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45"/>
            <p:cNvSpPr/>
            <p:nvPr/>
          </p:nvSpPr>
          <p:spPr>
            <a:xfrm>
              <a:off x="5400893" y="3337029"/>
              <a:ext cx="231447" cy="127947"/>
            </a:xfrm>
            <a:custGeom>
              <a:avLst/>
              <a:gdLst/>
              <a:ahLst/>
              <a:cxnLst/>
              <a:rect l="l" t="t" r="r" b="b"/>
              <a:pathLst>
                <a:path w="8833" h="4883" extrusionOk="0">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45"/>
            <p:cNvSpPr/>
            <p:nvPr/>
          </p:nvSpPr>
          <p:spPr>
            <a:xfrm>
              <a:off x="5331090" y="3371119"/>
              <a:ext cx="316238" cy="354598"/>
            </a:xfrm>
            <a:custGeom>
              <a:avLst/>
              <a:gdLst/>
              <a:ahLst/>
              <a:cxnLst/>
              <a:rect l="l" t="t" r="r" b="b"/>
              <a:pathLst>
                <a:path w="12069" h="13533" extrusionOk="0">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7" name="Google Shape;15747;p45"/>
          <p:cNvGrpSpPr/>
          <p:nvPr/>
        </p:nvGrpSpPr>
        <p:grpSpPr>
          <a:xfrm>
            <a:off x="9373972" y="3193177"/>
            <a:ext cx="409463" cy="433466"/>
            <a:chOff x="7995963" y="1985163"/>
            <a:chExt cx="343279" cy="363402"/>
          </a:xfrm>
        </p:grpSpPr>
        <p:sp>
          <p:nvSpPr>
            <p:cNvPr id="15748" name="Google Shape;15748;p45"/>
            <p:cNvSpPr/>
            <p:nvPr/>
          </p:nvSpPr>
          <p:spPr>
            <a:xfrm>
              <a:off x="8067155" y="2040110"/>
              <a:ext cx="265798" cy="241666"/>
            </a:xfrm>
            <a:custGeom>
              <a:avLst/>
              <a:gdLst/>
              <a:ahLst/>
              <a:cxnLst/>
              <a:rect l="l" t="t" r="r" b="b"/>
              <a:pathLst>
                <a:path w="10144" h="9223" extrusionOk="0">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45"/>
            <p:cNvSpPr/>
            <p:nvPr/>
          </p:nvSpPr>
          <p:spPr>
            <a:xfrm>
              <a:off x="8257333" y="2141776"/>
              <a:ext cx="75620" cy="75358"/>
            </a:xfrm>
            <a:custGeom>
              <a:avLst/>
              <a:gdLst/>
              <a:ahLst/>
              <a:cxnLst/>
              <a:rect l="l" t="t" r="r" b="b"/>
              <a:pathLst>
                <a:path w="2886" h="2876" extrusionOk="0">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45"/>
            <p:cNvSpPr/>
            <p:nvPr/>
          </p:nvSpPr>
          <p:spPr>
            <a:xfrm>
              <a:off x="8236449" y="2099380"/>
              <a:ext cx="94486" cy="90713"/>
            </a:xfrm>
            <a:custGeom>
              <a:avLst/>
              <a:gdLst/>
              <a:ahLst/>
              <a:cxnLst/>
              <a:rect l="l" t="t" r="r" b="b"/>
              <a:pathLst>
                <a:path w="3606" h="3462" extrusionOk="0">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45"/>
            <p:cNvSpPr/>
            <p:nvPr/>
          </p:nvSpPr>
          <p:spPr>
            <a:xfrm>
              <a:off x="8215330" y="2056618"/>
              <a:ext cx="114217" cy="105675"/>
            </a:xfrm>
            <a:custGeom>
              <a:avLst/>
              <a:gdLst/>
              <a:ahLst/>
              <a:cxnLst/>
              <a:rect l="l" t="t" r="r" b="b"/>
              <a:pathLst>
                <a:path w="4359" h="4033" extrusionOk="0">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45"/>
            <p:cNvSpPr/>
            <p:nvPr/>
          </p:nvSpPr>
          <p:spPr>
            <a:xfrm>
              <a:off x="8194185" y="2041263"/>
              <a:ext cx="98128" cy="93360"/>
            </a:xfrm>
            <a:custGeom>
              <a:avLst/>
              <a:gdLst/>
              <a:ahLst/>
              <a:cxnLst/>
              <a:rect l="l" t="t" r="r" b="b"/>
              <a:pathLst>
                <a:path w="3745" h="3563" extrusionOk="0">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45"/>
            <p:cNvSpPr/>
            <p:nvPr/>
          </p:nvSpPr>
          <p:spPr>
            <a:xfrm>
              <a:off x="8110677" y="1990456"/>
              <a:ext cx="201523" cy="282280"/>
            </a:xfrm>
            <a:custGeom>
              <a:avLst/>
              <a:gdLst/>
              <a:ahLst/>
              <a:cxnLst/>
              <a:rect l="l" t="t" r="r" b="b"/>
              <a:pathLst>
                <a:path w="7691" h="10773" extrusionOk="0">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45"/>
            <p:cNvSpPr/>
            <p:nvPr/>
          </p:nvSpPr>
          <p:spPr>
            <a:xfrm>
              <a:off x="8285998" y="2039376"/>
              <a:ext cx="26071" cy="93228"/>
            </a:xfrm>
            <a:custGeom>
              <a:avLst/>
              <a:gdLst/>
              <a:ahLst/>
              <a:cxnLst/>
              <a:rect l="l" t="t" r="r" b="b"/>
              <a:pathLst>
                <a:path w="995" h="3558" extrusionOk="0">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45"/>
            <p:cNvSpPr/>
            <p:nvPr/>
          </p:nvSpPr>
          <p:spPr>
            <a:xfrm>
              <a:off x="8251044" y="2015349"/>
              <a:ext cx="26307" cy="117256"/>
            </a:xfrm>
            <a:custGeom>
              <a:avLst/>
              <a:gdLst/>
              <a:ahLst/>
              <a:cxnLst/>
              <a:rect l="l" t="t" r="r" b="b"/>
              <a:pathLst>
                <a:path w="1004" h="4475" extrusionOk="0">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45"/>
            <p:cNvSpPr/>
            <p:nvPr/>
          </p:nvSpPr>
          <p:spPr>
            <a:xfrm>
              <a:off x="8216195" y="1990456"/>
              <a:ext cx="26307" cy="142280"/>
            </a:xfrm>
            <a:custGeom>
              <a:avLst/>
              <a:gdLst/>
              <a:ahLst/>
              <a:cxnLst/>
              <a:rect l="l" t="t" r="r" b="b"/>
              <a:pathLst>
                <a:path w="1004" h="5430" extrusionOk="0">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45"/>
            <p:cNvSpPr/>
            <p:nvPr/>
          </p:nvSpPr>
          <p:spPr>
            <a:xfrm>
              <a:off x="8181372" y="2010816"/>
              <a:ext cx="26307" cy="121920"/>
            </a:xfrm>
            <a:custGeom>
              <a:avLst/>
              <a:gdLst/>
              <a:ahLst/>
              <a:cxnLst/>
              <a:rect l="l" t="t" r="r" b="b"/>
              <a:pathLst>
                <a:path w="1004" h="4653" extrusionOk="0">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45"/>
            <p:cNvSpPr/>
            <p:nvPr/>
          </p:nvSpPr>
          <p:spPr>
            <a:xfrm>
              <a:off x="8046141" y="2178590"/>
              <a:ext cx="103788" cy="119903"/>
            </a:xfrm>
            <a:custGeom>
              <a:avLst/>
              <a:gdLst/>
              <a:ahLst/>
              <a:cxnLst/>
              <a:rect l="l" t="t" r="r" b="b"/>
              <a:pathLst>
                <a:path w="3961" h="4576" extrusionOk="0">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45"/>
            <p:cNvSpPr/>
            <p:nvPr/>
          </p:nvSpPr>
          <p:spPr>
            <a:xfrm>
              <a:off x="8084894" y="2230445"/>
              <a:ext cx="64930" cy="68048"/>
            </a:xfrm>
            <a:custGeom>
              <a:avLst/>
              <a:gdLst/>
              <a:ahLst/>
              <a:cxnLst/>
              <a:rect l="l" t="t" r="r" b="b"/>
              <a:pathLst>
                <a:path w="2478" h="2597" extrusionOk="0">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45"/>
            <p:cNvSpPr/>
            <p:nvPr/>
          </p:nvSpPr>
          <p:spPr>
            <a:xfrm>
              <a:off x="8002513" y="2187945"/>
              <a:ext cx="132585" cy="146524"/>
            </a:xfrm>
            <a:custGeom>
              <a:avLst/>
              <a:gdLst/>
              <a:ahLst/>
              <a:cxnLst/>
              <a:rect l="l" t="t" r="r" b="b"/>
              <a:pathLst>
                <a:path w="5060" h="5592" extrusionOk="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45"/>
            <p:cNvSpPr/>
            <p:nvPr/>
          </p:nvSpPr>
          <p:spPr>
            <a:xfrm>
              <a:off x="8065137" y="2263513"/>
              <a:ext cx="69961" cy="70956"/>
            </a:xfrm>
            <a:custGeom>
              <a:avLst/>
              <a:gdLst/>
              <a:ahLst/>
              <a:cxnLst/>
              <a:rect l="l" t="t" r="r" b="b"/>
              <a:pathLst>
                <a:path w="2670" h="2708" extrusionOk="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45"/>
            <p:cNvSpPr/>
            <p:nvPr/>
          </p:nvSpPr>
          <p:spPr>
            <a:xfrm>
              <a:off x="8164261" y="2258980"/>
              <a:ext cx="128445" cy="35766"/>
            </a:xfrm>
            <a:custGeom>
              <a:avLst/>
              <a:gdLst/>
              <a:ahLst/>
              <a:cxnLst/>
              <a:rect l="l" t="t" r="r" b="b"/>
              <a:pathLst>
                <a:path w="4902" h="1365" extrusionOk="0">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45"/>
            <p:cNvSpPr/>
            <p:nvPr/>
          </p:nvSpPr>
          <p:spPr>
            <a:xfrm>
              <a:off x="8228536" y="2258980"/>
              <a:ext cx="64170" cy="35766"/>
            </a:xfrm>
            <a:custGeom>
              <a:avLst/>
              <a:gdLst/>
              <a:ahLst/>
              <a:cxnLst/>
              <a:rect l="l" t="t" r="r" b="b"/>
              <a:pathLst>
                <a:path w="2449" h="1365" extrusionOk="0">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45"/>
            <p:cNvSpPr/>
            <p:nvPr/>
          </p:nvSpPr>
          <p:spPr>
            <a:xfrm>
              <a:off x="8155588" y="2281619"/>
              <a:ext cx="145791" cy="61681"/>
            </a:xfrm>
            <a:custGeom>
              <a:avLst/>
              <a:gdLst/>
              <a:ahLst/>
              <a:cxnLst/>
              <a:rect l="l" t="t" r="r" b="b"/>
              <a:pathLst>
                <a:path w="5564" h="2354" extrusionOk="0">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45"/>
            <p:cNvSpPr/>
            <p:nvPr/>
          </p:nvSpPr>
          <p:spPr>
            <a:xfrm>
              <a:off x="8160095" y="2281619"/>
              <a:ext cx="141284" cy="61550"/>
            </a:xfrm>
            <a:custGeom>
              <a:avLst/>
              <a:gdLst/>
              <a:ahLst/>
              <a:cxnLst/>
              <a:rect l="l" t="t" r="r" b="b"/>
              <a:pathLst>
                <a:path w="5392" h="2349" extrusionOk="0">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45"/>
            <p:cNvSpPr/>
            <p:nvPr/>
          </p:nvSpPr>
          <p:spPr>
            <a:xfrm>
              <a:off x="8166148" y="2144658"/>
              <a:ext cx="119510" cy="96006"/>
            </a:xfrm>
            <a:custGeom>
              <a:avLst/>
              <a:gdLst/>
              <a:ahLst/>
              <a:cxnLst/>
              <a:rect l="l" t="t" r="r" b="b"/>
              <a:pathLst>
                <a:path w="4561" h="3664" extrusionOk="0">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45"/>
            <p:cNvSpPr/>
            <p:nvPr/>
          </p:nvSpPr>
          <p:spPr>
            <a:xfrm>
              <a:off x="7995963" y="1985163"/>
              <a:ext cx="343279" cy="363402"/>
            </a:xfrm>
            <a:custGeom>
              <a:avLst/>
              <a:gdLst/>
              <a:ahLst/>
              <a:cxnLst/>
              <a:rect l="l" t="t" r="r" b="b"/>
              <a:pathLst>
                <a:path w="13101" h="13869" extrusionOk="0">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8" name="Google Shape;15768;p45"/>
          <p:cNvGrpSpPr/>
          <p:nvPr/>
        </p:nvGrpSpPr>
        <p:grpSpPr>
          <a:xfrm>
            <a:off x="6686943" y="3727845"/>
            <a:ext cx="434373" cy="421340"/>
            <a:chOff x="5743255" y="2433410"/>
            <a:chExt cx="364162" cy="353236"/>
          </a:xfrm>
        </p:grpSpPr>
        <p:sp>
          <p:nvSpPr>
            <p:cNvPr id="15769" name="Google Shape;15769;p45"/>
            <p:cNvSpPr/>
            <p:nvPr/>
          </p:nvSpPr>
          <p:spPr>
            <a:xfrm>
              <a:off x="6077704" y="2456075"/>
              <a:ext cx="18263" cy="325304"/>
            </a:xfrm>
            <a:custGeom>
              <a:avLst/>
              <a:gdLst/>
              <a:ahLst/>
              <a:cxnLst/>
              <a:rect l="l" t="t" r="r" b="b"/>
              <a:pathLst>
                <a:path w="697" h="12415" extrusionOk="0">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45"/>
            <p:cNvSpPr/>
            <p:nvPr/>
          </p:nvSpPr>
          <p:spPr>
            <a:xfrm>
              <a:off x="6077704" y="2723235"/>
              <a:ext cx="18263" cy="58143"/>
            </a:xfrm>
            <a:custGeom>
              <a:avLst/>
              <a:gdLst/>
              <a:ahLst/>
              <a:cxnLst/>
              <a:rect l="l" t="t" r="r" b="b"/>
              <a:pathLst>
                <a:path w="697" h="2219" extrusionOk="0">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45"/>
            <p:cNvSpPr/>
            <p:nvPr/>
          </p:nvSpPr>
          <p:spPr>
            <a:xfrm>
              <a:off x="5987017" y="2640593"/>
              <a:ext cx="18263" cy="137511"/>
            </a:xfrm>
            <a:custGeom>
              <a:avLst/>
              <a:gdLst/>
              <a:ahLst/>
              <a:cxnLst/>
              <a:rect l="l" t="t" r="r" b="b"/>
              <a:pathLst>
                <a:path w="697" h="5248" extrusionOk="0">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45"/>
            <p:cNvSpPr/>
            <p:nvPr/>
          </p:nvSpPr>
          <p:spPr>
            <a:xfrm>
              <a:off x="5987017" y="2723235"/>
              <a:ext cx="18263" cy="54868"/>
            </a:xfrm>
            <a:custGeom>
              <a:avLst/>
              <a:gdLst/>
              <a:ahLst/>
              <a:cxnLst/>
              <a:rect l="l" t="t" r="r" b="b"/>
              <a:pathLst>
                <a:path w="697" h="2094" extrusionOk="0">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45"/>
            <p:cNvSpPr/>
            <p:nvPr/>
          </p:nvSpPr>
          <p:spPr>
            <a:xfrm>
              <a:off x="5748810" y="2438729"/>
              <a:ext cx="353079" cy="119641"/>
            </a:xfrm>
            <a:custGeom>
              <a:avLst/>
              <a:gdLst/>
              <a:ahLst/>
              <a:cxnLst/>
              <a:rect l="l" t="t" r="r" b="b"/>
              <a:pathLst>
                <a:path w="13475" h="4566" extrusionOk="0">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45"/>
            <p:cNvSpPr/>
            <p:nvPr/>
          </p:nvSpPr>
          <p:spPr>
            <a:xfrm>
              <a:off x="5980362" y="2438729"/>
              <a:ext cx="121527" cy="119772"/>
            </a:xfrm>
            <a:custGeom>
              <a:avLst/>
              <a:gdLst/>
              <a:ahLst/>
              <a:cxnLst/>
              <a:rect l="l" t="t" r="r" b="b"/>
              <a:pathLst>
                <a:path w="4638" h="4571" extrusionOk="0">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45"/>
            <p:cNvSpPr/>
            <p:nvPr/>
          </p:nvSpPr>
          <p:spPr>
            <a:xfrm>
              <a:off x="5775589" y="2473945"/>
              <a:ext cx="128314" cy="63174"/>
            </a:xfrm>
            <a:custGeom>
              <a:avLst/>
              <a:gdLst/>
              <a:ahLst/>
              <a:cxnLst/>
              <a:rect l="l" t="t" r="r" b="b"/>
              <a:pathLst>
                <a:path w="4897" h="2411" extrusionOk="0">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45"/>
            <p:cNvSpPr/>
            <p:nvPr/>
          </p:nvSpPr>
          <p:spPr>
            <a:xfrm>
              <a:off x="5946901" y="2473945"/>
              <a:ext cx="128183" cy="63174"/>
            </a:xfrm>
            <a:custGeom>
              <a:avLst/>
              <a:gdLst/>
              <a:ahLst/>
              <a:cxnLst/>
              <a:rect l="l" t="t" r="r" b="b"/>
              <a:pathLst>
                <a:path w="4892" h="2411" extrusionOk="0">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45"/>
            <p:cNvSpPr/>
            <p:nvPr/>
          </p:nvSpPr>
          <p:spPr>
            <a:xfrm>
              <a:off x="6007403" y="2473945"/>
              <a:ext cx="67681" cy="62781"/>
            </a:xfrm>
            <a:custGeom>
              <a:avLst/>
              <a:gdLst/>
              <a:ahLst/>
              <a:cxnLst/>
              <a:rect l="l" t="t" r="r" b="b"/>
              <a:pathLst>
                <a:path w="2583" h="2396" extrusionOk="0">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45"/>
            <p:cNvSpPr/>
            <p:nvPr/>
          </p:nvSpPr>
          <p:spPr>
            <a:xfrm>
              <a:off x="5827785" y="2498968"/>
              <a:ext cx="75987" cy="38151"/>
            </a:xfrm>
            <a:custGeom>
              <a:avLst/>
              <a:gdLst/>
              <a:ahLst/>
              <a:cxnLst/>
              <a:rect l="l" t="t" r="r" b="b"/>
              <a:pathLst>
                <a:path w="2900" h="1456" extrusionOk="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45"/>
            <p:cNvSpPr/>
            <p:nvPr/>
          </p:nvSpPr>
          <p:spPr>
            <a:xfrm>
              <a:off x="5839733" y="2609045"/>
              <a:ext cx="171207" cy="71087"/>
            </a:xfrm>
            <a:custGeom>
              <a:avLst/>
              <a:gdLst/>
              <a:ahLst/>
              <a:cxnLst/>
              <a:rect l="l" t="t" r="r" b="b"/>
              <a:pathLst>
                <a:path w="6534" h="2713" extrusionOk="0">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45"/>
            <p:cNvSpPr/>
            <p:nvPr/>
          </p:nvSpPr>
          <p:spPr>
            <a:xfrm>
              <a:off x="5839733" y="2640593"/>
              <a:ext cx="171207" cy="39540"/>
            </a:xfrm>
            <a:custGeom>
              <a:avLst/>
              <a:gdLst/>
              <a:ahLst/>
              <a:cxnLst/>
              <a:rect l="l" t="t" r="r" b="b"/>
              <a:pathLst>
                <a:path w="6534" h="1509" extrusionOk="0">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45"/>
            <p:cNvSpPr/>
            <p:nvPr/>
          </p:nvSpPr>
          <p:spPr>
            <a:xfrm>
              <a:off x="5883124" y="2652672"/>
              <a:ext cx="84555" cy="16246"/>
            </a:xfrm>
            <a:custGeom>
              <a:avLst/>
              <a:gdLst/>
              <a:ahLst/>
              <a:cxnLst/>
              <a:rect l="l" t="t" r="r" b="b"/>
              <a:pathLst>
                <a:path w="3227" h="620" extrusionOk="0">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45"/>
            <p:cNvSpPr/>
            <p:nvPr/>
          </p:nvSpPr>
          <p:spPr>
            <a:xfrm>
              <a:off x="5929922" y="2621596"/>
              <a:ext cx="49706" cy="16770"/>
            </a:xfrm>
            <a:custGeom>
              <a:avLst/>
              <a:gdLst/>
              <a:ahLst/>
              <a:cxnLst/>
              <a:rect l="l" t="t" r="r" b="b"/>
              <a:pathLst>
                <a:path w="1897" h="640" extrusionOk="0">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45"/>
            <p:cNvSpPr/>
            <p:nvPr/>
          </p:nvSpPr>
          <p:spPr>
            <a:xfrm>
              <a:off x="5871176" y="2621596"/>
              <a:ext cx="49706" cy="16770"/>
            </a:xfrm>
            <a:custGeom>
              <a:avLst/>
              <a:gdLst/>
              <a:ahLst/>
              <a:cxnLst/>
              <a:rect l="l" t="t" r="r" b="b"/>
              <a:pathLst>
                <a:path w="1897" h="640" extrusionOk="0">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45"/>
            <p:cNvSpPr/>
            <p:nvPr/>
          </p:nvSpPr>
          <p:spPr>
            <a:xfrm>
              <a:off x="5834702" y="2609621"/>
              <a:ext cx="183024" cy="75463"/>
            </a:xfrm>
            <a:custGeom>
              <a:avLst/>
              <a:gdLst/>
              <a:ahLst/>
              <a:cxnLst/>
              <a:rect l="l" t="t" r="r" b="b"/>
              <a:pathLst>
                <a:path w="6985" h="2880" extrusionOk="0">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45"/>
            <p:cNvSpPr/>
            <p:nvPr/>
          </p:nvSpPr>
          <p:spPr>
            <a:xfrm>
              <a:off x="5743255" y="2433410"/>
              <a:ext cx="364162" cy="130357"/>
            </a:xfrm>
            <a:custGeom>
              <a:avLst/>
              <a:gdLst/>
              <a:ahLst/>
              <a:cxnLst/>
              <a:rect l="l" t="t" r="r" b="b"/>
              <a:pathLst>
                <a:path w="13898" h="4975" extrusionOk="0">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45"/>
            <p:cNvSpPr/>
            <p:nvPr/>
          </p:nvSpPr>
          <p:spPr>
            <a:xfrm>
              <a:off x="5769012" y="2468600"/>
              <a:ext cx="140943" cy="73786"/>
            </a:xfrm>
            <a:custGeom>
              <a:avLst/>
              <a:gdLst/>
              <a:ahLst/>
              <a:cxnLst/>
              <a:rect l="l" t="t" r="r" b="b"/>
              <a:pathLst>
                <a:path w="5379" h="2816" extrusionOk="0">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45"/>
            <p:cNvSpPr/>
            <p:nvPr/>
          </p:nvSpPr>
          <p:spPr>
            <a:xfrm>
              <a:off x="5940612" y="2468600"/>
              <a:ext cx="141074" cy="73786"/>
            </a:xfrm>
            <a:custGeom>
              <a:avLst/>
              <a:gdLst/>
              <a:ahLst/>
              <a:cxnLst/>
              <a:rect l="l" t="t" r="r" b="b"/>
              <a:pathLst>
                <a:path w="5384" h="2816" extrusionOk="0">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45"/>
            <p:cNvSpPr/>
            <p:nvPr/>
          </p:nvSpPr>
          <p:spPr>
            <a:xfrm>
              <a:off x="5981750" y="2666638"/>
              <a:ext cx="28954" cy="116758"/>
            </a:xfrm>
            <a:custGeom>
              <a:avLst/>
              <a:gdLst/>
              <a:ahLst/>
              <a:cxnLst/>
              <a:rect l="l" t="t" r="r" b="b"/>
              <a:pathLst>
                <a:path w="1105" h="4456" extrusionOk="0">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45"/>
            <p:cNvSpPr/>
            <p:nvPr/>
          </p:nvSpPr>
          <p:spPr>
            <a:xfrm>
              <a:off x="6072123" y="2505650"/>
              <a:ext cx="29137" cy="280996"/>
            </a:xfrm>
            <a:custGeom>
              <a:avLst/>
              <a:gdLst/>
              <a:ahLst/>
              <a:cxnLst/>
              <a:rect l="l" t="t" r="r" b="b"/>
              <a:pathLst>
                <a:path w="1112" h="10724" extrusionOk="0">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0" name="Google Shape;15790;p45"/>
          <p:cNvGrpSpPr/>
          <p:nvPr/>
        </p:nvGrpSpPr>
        <p:grpSpPr>
          <a:xfrm>
            <a:off x="5663457" y="3209992"/>
            <a:ext cx="433310" cy="399712"/>
            <a:chOff x="4885202" y="1999260"/>
            <a:chExt cx="363271" cy="335104"/>
          </a:xfrm>
        </p:grpSpPr>
        <p:sp>
          <p:nvSpPr>
            <p:cNvPr id="15791" name="Google Shape;15791;p45"/>
            <p:cNvSpPr/>
            <p:nvPr/>
          </p:nvSpPr>
          <p:spPr>
            <a:xfrm>
              <a:off x="5222402" y="2021008"/>
              <a:ext cx="17267" cy="308063"/>
            </a:xfrm>
            <a:custGeom>
              <a:avLst/>
              <a:gdLst/>
              <a:ahLst/>
              <a:cxnLst/>
              <a:rect l="l" t="t" r="r" b="b"/>
              <a:pathLst>
                <a:path w="659" h="11757" extrusionOk="0">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45"/>
            <p:cNvSpPr/>
            <p:nvPr/>
          </p:nvSpPr>
          <p:spPr>
            <a:xfrm>
              <a:off x="5222402" y="2273967"/>
              <a:ext cx="17267" cy="55104"/>
            </a:xfrm>
            <a:custGeom>
              <a:avLst/>
              <a:gdLst/>
              <a:ahLst/>
              <a:cxnLst/>
              <a:rect l="l" t="t" r="r" b="b"/>
              <a:pathLst>
                <a:path w="659" h="2103" extrusionOk="0">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45"/>
            <p:cNvSpPr/>
            <p:nvPr/>
          </p:nvSpPr>
          <p:spPr>
            <a:xfrm>
              <a:off x="5158258" y="2180765"/>
              <a:ext cx="17267" cy="148306"/>
            </a:xfrm>
            <a:custGeom>
              <a:avLst/>
              <a:gdLst/>
              <a:ahLst/>
              <a:cxnLst/>
              <a:rect l="l" t="t" r="r" b="b"/>
              <a:pathLst>
                <a:path w="659" h="5660" extrusionOk="0">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45"/>
            <p:cNvSpPr/>
            <p:nvPr/>
          </p:nvSpPr>
          <p:spPr>
            <a:xfrm>
              <a:off x="5158258" y="2273967"/>
              <a:ext cx="17267" cy="55104"/>
            </a:xfrm>
            <a:custGeom>
              <a:avLst/>
              <a:gdLst/>
              <a:ahLst/>
              <a:cxnLst/>
              <a:rect l="l" t="t" r="r" b="b"/>
              <a:pathLst>
                <a:path w="659" h="2103" extrusionOk="0">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45"/>
            <p:cNvSpPr/>
            <p:nvPr/>
          </p:nvSpPr>
          <p:spPr>
            <a:xfrm>
              <a:off x="4951730" y="2141383"/>
              <a:ext cx="230346" cy="57410"/>
            </a:xfrm>
            <a:custGeom>
              <a:avLst/>
              <a:gdLst/>
              <a:ahLst/>
              <a:cxnLst/>
              <a:rect l="l" t="t" r="r" b="b"/>
              <a:pathLst>
                <a:path w="8791" h="2191" extrusionOk="0">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45"/>
            <p:cNvSpPr/>
            <p:nvPr/>
          </p:nvSpPr>
          <p:spPr>
            <a:xfrm>
              <a:off x="4890495" y="2004658"/>
              <a:ext cx="352948" cy="116523"/>
            </a:xfrm>
            <a:custGeom>
              <a:avLst/>
              <a:gdLst/>
              <a:ahLst/>
              <a:cxnLst/>
              <a:rect l="l" t="t" r="r" b="b"/>
              <a:pathLst>
                <a:path w="13470" h="4447" extrusionOk="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45"/>
            <p:cNvSpPr/>
            <p:nvPr/>
          </p:nvSpPr>
          <p:spPr>
            <a:xfrm>
              <a:off x="5145681" y="2006178"/>
              <a:ext cx="97762" cy="115029"/>
            </a:xfrm>
            <a:custGeom>
              <a:avLst/>
              <a:gdLst/>
              <a:ahLst/>
              <a:cxnLst/>
              <a:rect l="l" t="t" r="r" b="b"/>
              <a:pathLst>
                <a:path w="3731" h="4390" extrusionOk="0">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45"/>
            <p:cNvSpPr/>
            <p:nvPr/>
          </p:nvSpPr>
          <p:spPr>
            <a:xfrm>
              <a:off x="5098019" y="2022266"/>
              <a:ext cx="124934" cy="81175"/>
            </a:xfrm>
            <a:custGeom>
              <a:avLst/>
              <a:gdLst/>
              <a:ahLst/>
              <a:cxnLst/>
              <a:rect l="l" t="t" r="r" b="b"/>
              <a:pathLst>
                <a:path w="4768" h="3098" extrusionOk="0">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45"/>
            <p:cNvSpPr/>
            <p:nvPr/>
          </p:nvSpPr>
          <p:spPr>
            <a:xfrm>
              <a:off x="4910854" y="2022397"/>
              <a:ext cx="125065" cy="81044"/>
            </a:xfrm>
            <a:custGeom>
              <a:avLst/>
              <a:gdLst/>
              <a:ahLst/>
              <a:cxnLst/>
              <a:rect l="l" t="t" r="r" b="b"/>
              <a:pathLst>
                <a:path w="4773" h="3093" extrusionOk="0">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45"/>
            <p:cNvSpPr/>
            <p:nvPr/>
          </p:nvSpPr>
          <p:spPr>
            <a:xfrm>
              <a:off x="4952123" y="2025175"/>
              <a:ext cx="83665" cy="78267"/>
            </a:xfrm>
            <a:custGeom>
              <a:avLst/>
              <a:gdLst/>
              <a:ahLst/>
              <a:cxnLst/>
              <a:rect l="l" t="t" r="r" b="b"/>
              <a:pathLst>
                <a:path w="3193" h="2987" extrusionOk="0">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45"/>
            <p:cNvSpPr/>
            <p:nvPr/>
          </p:nvSpPr>
          <p:spPr>
            <a:xfrm>
              <a:off x="5146572" y="2022790"/>
              <a:ext cx="75987" cy="80677"/>
            </a:xfrm>
            <a:custGeom>
              <a:avLst/>
              <a:gdLst/>
              <a:ahLst/>
              <a:cxnLst/>
              <a:rect l="l" t="t" r="r" b="b"/>
              <a:pathLst>
                <a:path w="2900" h="3079" extrusionOk="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45"/>
            <p:cNvSpPr/>
            <p:nvPr/>
          </p:nvSpPr>
          <p:spPr>
            <a:xfrm>
              <a:off x="4980029" y="2152073"/>
              <a:ext cx="173723" cy="36133"/>
            </a:xfrm>
            <a:custGeom>
              <a:avLst/>
              <a:gdLst/>
              <a:ahLst/>
              <a:cxnLst/>
              <a:rect l="l" t="t" r="r" b="b"/>
              <a:pathLst>
                <a:path w="6630" h="1379" extrusionOk="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45"/>
            <p:cNvSpPr/>
            <p:nvPr/>
          </p:nvSpPr>
          <p:spPr>
            <a:xfrm>
              <a:off x="4885202" y="1999260"/>
              <a:ext cx="363271" cy="127318"/>
            </a:xfrm>
            <a:custGeom>
              <a:avLst/>
              <a:gdLst/>
              <a:ahLst/>
              <a:cxnLst/>
              <a:rect l="l" t="t" r="r" b="b"/>
              <a:pathLst>
                <a:path w="13864" h="4859" extrusionOk="0">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45"/>
            <p:cNvSpPr/>
            <p:nvPr/>
          </p:nvSpPr>
          <p:spPr>
            <a:xfrm>
              <a:off x="5092490" y="2017000"/>
              <a:ext cx="136489" cy="91840"/>
            </a:xfrm>
            <a:custGeom>
              <a:avLst/>
              <a:gdLst/>
              <a:ahLst/>
              <a:cxnLst/>
              <a:rect l="l" t="t" r="r" b="b"/>
              <a:pathLst>
                <a:path w="5209" h="3505" extrusionOk="0">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45"/>
            <p:cNvSpPr/>
            <p:nvPr/>
          </p:nvSpPr>
          <p:spPr>
            <a:xfrm>
              <a:off x="4904959" y="2017000"/>
              <a:ext cx="136489" cy="91840"/>
            </a:xfrm>
            <a:custGeom>
              <a:avLst/>
              <a:gdLst/>
              <a:ahLst/>
              <a:cxnLst/>
              <a:rect l="l" t="t" r="r" b="b"/>
              <a:pathLst>
                <a:path w="5209" h="3505" extrusionOk="0">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45"/>
            <p:cNvSpPr/>
            <p:nvPr/>
          </p:nvSpPr>
          <p:spPr>
            <a:xfrm>
              <a:off x="4946961" y="2135985"/>
              <a:ext cx="239622" cy="68205"/>
            </a:xfrm>
            <a:custGeom>
              <a:avLst/>
              <a:gdLst/>
              <a:ahLst/>
              <a:cxnLst/>
              <a:rect l="l" t="t" r="r" b="b"/>
              <a:pathLst>
                <a:path w="9145" h="2603" extrusionOk="0">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45"/>
            <p:cNvSpPr/>
            <p:nvPr/>
          </p:nvSpPr>
          <p:spPr>
            <a:xfrm>
              <a:off x="5152677" y="2206051"/>
              <a:ext cx="28141" cy="128314"/>
            </a:xfrm>
            <a:custGeom>
              <a:avLst/>
              <a:gdLst/>
              <a:ahLst/>
              <a:cxnLst/>
              <a:rect l="l" t="t" r="r" b="b"/>
              <a:pathLst>
                <a:path w="1074" h="4897" extrusionOk="0">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45"/>
            <p:cNvSpPr/>
            <p:nvPr/>
          </p:nvSpPr>
          <p:spPr>
            <a:xfrm>
              <a:off x="5217004" y="2100140"/>
              <a:ext cx="27958" cy="234224"/>
            </a:xfrm>
            <a:custGeom>
              <a:avLst/>
              <a:gdLst/>
              <a:ahLst/>
              <a:cxnLst/>
              <a:rect l="l" t="t" r="r" b="b"/>
              <a:pathLst>
                <a:path w="1067" h="8939" extrusionOk="0">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9" name="Google Shape;15809;p45"/>
          <p:cNvGrpSpPr/>
          <p:nvPr/>
        </p:nvGrpSpPr>
        <p:grpSpPr>
          <a:xfrm>
            <a:off x="8260317" y="4286736"/>
            <a:ext cx="433591" cy="413214"/>
            <a:chOff x="7062315" y="2901963"/>
            <a:chExt cx="363507" cy="346423"/>
          </a:xfrm>
        </p:grpSpPr>
        <p:sp>
          <p:nvSpPr>
            <p:cNvPr id="15810" name="Google Shape;15810;p45"/>
            <p:cNvSpPr/>
            <p:nvPr/>
          </p:nvSpPr>
          <p:spPr>
            <a:xfrm>
              <a:off x="7067582" y="2907256"/>
              <a:ext cx="215751" cy="265274"/>
            </a:xfrm>
            <a:custGeom>
              <a:avLst/>
              <a:gdLst/>
              <a:ahLst/>
              <a:cxnLst/>
              <a:rect l="l" t="t" r="r" b="b"/>
              <a:pathLst>
                <a:path w="8234" h="10124" extrusionOk="0">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45"/>
            <p:cNvSpPr/>
            <p:nvPr/>
          </p:nvSpPr>
          <p:spPr>
            <a:xfrm>
              <a:off x="7091741" y="2999567"/>
              <a:ext cx="42422" cy="172963"/>
            </a:xfrm>
            <a:custGeom>
              <a:avLst/>
              <a:gdLst/>
              <a:ahLst/>
              <a:cxnLst/>
              <a:rect l="l" t="t" r="r" b="b"/>
              <a:pathLst>
                <a:path w="1619" h="6601" extrusionOk="0">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45"/>
            <p:cNvSpPr/>
            <p:nvPr/>
          </p:nvSpPr>
          <p:spPr>
            <a:xfrm>
              <a:off x="7240650" y="2907256"/>
              <a:ext cx="42553" cy="226416"/>
            </a:xfrm>
            <a:custGeom>
              <a:avLst/>
              <a:gdLst/>
              <a:ahLst/>
              <a:cxnLst/>
              <a:rect l="l" t="t" r="r" b="b"/>
              <a:pathLst>
                <a:path w="1624" h="8641" extrusionOk="0">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45"/>
            <p:cNvSpPr/>
            <p:nvPr/>
          </p:nvSpPr>
          <p:spPr>
            <a:xfrm>
              <a:off x="7269708" y="2965268"/>
              <a:ext cx="150717" cy="277720"/>
            </a:xfrm>
            <a:custGeom>
              <a:avLst/>
              <a:gdLst/>
              <a:ahLst/>
              <a:cxnLst/>
              <a:rect l="l" t="t" r="r" b="b"/>
              <a:pathLst>
                <a:path w="5752" h="10599" extrusionOk="0">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45"/>
            <p:cNvSpPr/>
            <p:nvPr/>
          </p:nvSpPr>
          <p:spPr>
            <a:xfrm>
              <a:off x="7270966" y="3029517"/>
              <a:ext cx="149616" cy="213341"/>
            </a:xfrm>
            <a:custGeom>
              <a:avLst/>
              <a:gdLst/>
              <a:ahLst/>
              <a:cxnLst/>
              <a:rect l="l" t="t" r="r" b="b"/>
              <a:pathLst>
                <a:path w="5710" h="8142" extrusionOk="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45"/>
            <p:cNvSpPr/>
            <p:nvPr/>
          </p:nvSpPr>
          <p:spPr>
            <a:xfrm>
              <a:off x="7114511" y="2907256"/>
              <a:ext cx="168692" cy="96740"/>
            </a:xfrm>
            <a:custGeom>
              <a:avLst/>
              <a:gdLst/>
              <a:ahLst/>
              <a:cxnLst/>
              <a:rect l="l" t="t" r="r" b="b"/>
              <a:pathLst>
                <a:path w="6438" h="3692" extrusionOk="0">
                  <a:moveTo>
                    <a:pt x="6437" y="0"/>
                  </a:moveTo>
                  <a:lnTo>
                    <a:pt x="0" y="1426"/>
                  </a:lnTo>
                  <a:lnTo>
                    <a:pt x="0" y="3692"/>
                  </a:lnTo>
                  <a:lnTo>
                    <a:pt x="6437" y="2266"/>
                  </a:lnTo>
                  <a:lnTo>
                    <a:pt x="643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45"/>
            <p:cNvSpPr/>
            <p:nvPr/>
          </p:nvSpPr>
          <p:spPr>
            <a:xfrm>
              <a:off x="7062315" y="2901963"/>
              <a:ext cx="226285" cy="275860"/>
            </a:xfrm>
            <a:custGeom>
              <a:avLst/>
              <a:gdLst/>
              <a:ahLst/>
              <a:cxnLst/>
              <a:rect l="l" t="t" r="r" b="b"/>
              <a:pathLst>
                <a:path w="8636" h="10528" extrusionOk="0">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45"/>
            <p:cNvSpPr/>
            <p:nvPr/>
          </p:nvSpPr>
          <p:spPr>
            <a:xfrm>
              <a:off x="7264310" y="2959975"/>
              <a:ext cx="161512" cy="288411"/>
            </a:xfrm>
            <a:custGeom>
              <a:avLst/>
              <a:gdLst/>
              <a:ahLst/>
              <a:cxnLst/>
              <a:rect l="l" t="t" r="r" b="b"/>
              <a:pathLst>
                <a:path w="6164" h="11007" extrusionOk="0">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45"/>
            <p:cNvSpPr/>
            <p:nvPr/>
          </p:nvSpPr>
          <p:spPr>
            <a:xfrm>
              <a:off x="7359425" y="3200357"/>
              <a:ext cx="64039" cy="24761"/>
            </a:xfrm>
            <a:custGeom>
              <a:avLst/>
              <a:gdLst/>
              <a:ahLst/>
              <a:cxnLst/>
              <a:rect l="l" t="t" r="r" b="b"/>
              <a:pathLst>
                <a:path w="2444" h="945" extrusionOk="0">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45"/>
            <p:cNvSpPr/>
            <p:nvPr/>
          </p:nvSpPr>
          <p:spPr>
            <a:xfrm>
              <a:off x="7063678" y="3188120"/>
              <a:ext cx="187793" cy="25600"/>
            </a:xfrm>
            <a:custGeom>
              <a:avLst/>
              <a:gdLst/>
              <a:ahLst/>
              <a:cxnLst/>
              <a:rect l="l" t="t" r="r" b="b"/>
              <a:pathLst>
                <a:path w="7167" h="977" extrusionOk="0">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45"/>
            <p:cNvSpPr/>
            <p:nvPr/>
          </p:nvSpPr>
          <p:spPr>
            <a:xfrm>
              <a:off x="7365819" y="3152485"/>
              <a:ext cx="52222" cy="20805"/>
            </a:xfrm>
            <a:custGeom>
              <a:avLst/>
              <a:gdLst/>
              <a:ahLst/>
              <a:cxnLst/>
              <a:rect l="l" t="t" r="r" b="b"/>
              <a:pathLst>
                <a:path w="1993" h="794" extrusionOk="0">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45"/>
            <p:cNvSpPr/>
            <p:nvPr/>
          </p:nvSpPr>
          <p:spPr>
            <a:xfrm>
              <a:off x="7152399" y="3137025"/>
              <a:ext cx="156429" cy="34273"/>
            </a:xfrm>
            <a:custGeom>
              <a:avLst/>
              <a:gdLst/>
              <a:ahLst/>
              <a:cxnLst/>
              <a:rect l="l" t="t" r="r" b="b"/>
              <a:pathLst>
                <a:path w="5970" h="1308" extrusionOk="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2" name="Google Shape;15822;p45"/>
          <p:cNvGrpSpPr/>
          <p:nvPr/>
        </p:nvGrpSpPr>
        <p:grpSpPr>
          <a:xfrm>
            <a:off x="8831928" y="3193177"/>
            <a:ext cx="429247" cy="433466"/>
            <a:chOff x="7541533" y="1985163"/>
            <a:chExt cx="359865" cy="363402"/>
          </a:xfrm>
        </p:grpSpPr>
        <p:sp>
          <p:nvSpPr>
            <p:cNvPr id="15823" name="Google Shape;15823;p45"/>
            <p:cNvSpPr/>
            <p:nvPr/>
          </p:nvSpPr>
          <p:spPr>
            <a:xfrm>
              <a:off x="7645531" y="2035367"/>
              <a:ext cx="157005" cy="258357"/>
            </a:xfrm>
            <a:custGeom>
              <a:avLst/>
              <a:gdLst/>
              <a:ahLst/>
              <a:cxnLst/>
              <a:rect l="l" t="t" r="r" b="b"/>
              <a:pathLst>
                <a:path w="5992" h="9860" extrusionOk="0">
                  <a:moveTo>
                    <a:pt x="1" y="0"/>
                  </a:moveTo>
                  <a:lnTo>
                    <a:pt x="1" y="9860"/>
                  </a:lnTo>
                  <a:lnTo>
                    <a:pt x="5992" y="9860"/>
                  </a:lnTo>
                  <a:lnTo>
                    <a:pt x="5992"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45"/>
            <p:cNvSpPr/>
            <p:nvPr/>
          </p:nvSpPr>
          <p:spPr>
            <a:xfrm>
              <a:off x="7765276" y="2035367"/>
              <a:ext cx="37260" cy="258357"/>
            </a:xfrm>
            <a:custGeom>
              <a:avLst/>
              <a:gdLst/>
              <a:ahLst/>
              <a:cxnLst/>
              <a:rect l="l" t="t" r="r" b="b"/>
              <a:pathLst>
                <a:path w="1422" h="9860" extrusionOk="0">
                  <a:moveTo>
                    <a:pt x="1" y="0"/>
                  </a:moveTo>
                  <a:lnTo>
                    <a:pt x="1" y="9860"/>
                  </a:lnTo>
                  <a:lnTo>
                    <a:pt x="1422" y="9860"/>
                  </a:lnTo>
                  <a:lnTo>
                    <a:pt x="142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45"/>
            <p:cNvSpPr/>
            <p:nvPr/>
          </p:nvSpPr>
          <p:spPr>
            <a:xfrm>
              <a:off x="7605808" y="2019882"/>
              <a:ext cx="237997" cy="63436"/>
            </a:xfrm>
            <a:custGeom>
              <a:avLst/>
              <a:gdLst/>
              <a:ahLst/>
              <a:cxnLst/>
              <a:rect l="l" t="t" r="r" b="b"/>
              <a:pathLst>
                <a:path w="9083" h="2421" extrusionOk="0">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45"/>
            <p:cNvSpPr/>
            <p:nvPr/>
          </p:nvSpPr>
          <p:spPr>
            <a:xfrm>
              <a:off x="7605808" y="2020013"/>
              <a:ext cx="237997" cy="62283"/>
            </a:xfrm>
            <a:custGeom>
              <a:avLst/>
              <a:gdLst/>
              <a:ahLst/>
              <a:cxnLst/>
              <a:rect l="l" t="t" r="r" b="b"/>
              <a:pathLst>
                <a:path w="9083" h="2377" extrusionOk="0">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45"/>
            <p:cNvSpPr/>
            <p:nvPr/>
          </p:nvSpPr>
          <p:spPr>
            <a:xfrm>
              <a:off x="7541533" y="1990456"/>
              <a:ext cx="353341" cy="89953"/>
            </a:xfrm>
            <a:custGeom>
              <a:avLst/>
              <a:gdLst/>
              <a:ahLst/>
              <a:cxnLst/>
              <a:rect l="l" t="t" r="r" b="b"/>
              <a:pathLst>
                <a:path w="13485" h="3433" extrusionOk="0">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45"/>
            <p:cNvSpPr/>
            <p:nvPr/>
          </p:nvSpPr>
          <p:spPr>
            <a:xfrm>
              <a:off x="7809925" y="1990456"/>
              <a:ext cx="86704" cy="89875"/>
            </a:xfrm>
            <a:custGeom>
              <a:avLst/>
              <a:gdLst/>
              <a:ahLst/>
              <a:cxnLst/>
              <a:rect l="l" t="t" r="r" b="b"/>
              <a:pathLst>
                <a:path w="3309" h="3430" extrusionOk="0">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45"/>
            <p:cNvSpPr/>
            <p:nvPr/>
          </p:nvSpPr>
          <p:spPr>
            <a:xfrm>
              <a:off x="7583038" y="2035472"/>
              <a:ext cx="63541" cy="45016"/>
            </a:xfrm>
            <a:custGeom>
              <a:avLst/>
              <a:gdLst/>
              <a:ahLst/>
              <a:cxnLst/>
              <a:rect l="l" t="t" r="r" b="b"/>
              <a:pathLst>
                <a:path w="2425" h="1718" extrusionOk="0">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45"/>
            <p:cNvSpPr/>
            <p:nvPr/>
          </p:nvSpPr>
          <p:spPr>
            <a:xfrm>
              <a:off x="7613354" y="2277976"/>
              <a:ext cx="221516" cy="39540"/>
            </a:xfrm>
            <a:custGeom>
              <a:avLst/>
              <a:gdLst/>
              <a:ahLst/>
              <a:cxnLst/>
              <a:rect l="l" t="t" r="r" b="b"/>
              <a:pathLst>
                <a:path w="8454" h="1509" extrusionOk="0">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45"/>
            <p:cNvSpPr/>
            <p:nvPr/>
          </p:nvSpPr>
          <p:spPr>
            <a:xfrm>
              <a:off x="7613354" y="2277976"/>
              <a:ext cx="221516" cy="39540"/>
            </a:xfrm>
            <a:custGeom>
              <a:avLst/>
              <a:gdLst/>
              <a:ahLst/>
              <a:cxnLst/>
              <a:rect l="l" t="t" r="r" b="b"/>
              <a:pathLst>
                <a:path w="8454" h="1509" extrusionOk="0">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45"/>
            <p:cNvSpPr/>
            <p:nvPr/>
          </p:nvSpPr>
          <p:spPr>
            <a:xfrm>
              <a:off x="7579762" y="2310572"/>
              <a:ext cx="288568" cy="32727"/>
            </a:xfrm>
            <a:custGeom>
              <a:avLst/>
              <a:gdLst/>
              <a:ahLst/>
              <a:cxnLst/>
              <a:rect l="l" t="t" r="r" b="b"/>
              <a:pathLst>
                <a:path w="11013" h="1249" extrusionOk="0">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45"/>
            <p:cNvSpPr/>
            <p:nvPr/>
          </p:nvSpPr>
          <p:spPr>
            <a:xfrm>
              <a:off x="7579762" y="2310572"/>
              <a:ext cx="288673" cy="32727"/>
            </a:xfrm>
            <a:custGeom>
              <a:avLst/>
              <a:gdLst/>
              <a:ahLst/>
              <a:cxnLst/>
              <a:rect l="l" t="t" r="r" b="b"/>
              <a:pathLst>
                <a:path w="11017" h="1249" extrusionOk="0">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45"/>
            <p:cNvSpPr/>
            <p:nvPr/>
          </p:nvSpPr>
          <p:spPr>
            <a:xfrm>
              <a:off x="7580024" y="2014484"/>
              <a:ext cx="41898" cy="41898"/>
            </a:xfrm>
            <a:custGeom>
              <a:avLst/>
              <a:gdLst/>
              <a:ahLst/>
              <a:cxnLst/>
              <a:rect l="l" t="t" r="r" b="b"/>
              <a:pathLst>
                <a:path w="1599" h="1599" extrusionOk="0">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45"/>
            <p:cNvSpPr/>
            <p:nvPr/>
          </p:nvSpPr>
          <p:spPr>
            <a:xfrm>
              <a:off x="7826275" y="2014484"/>
              <a:ext cx="41924" cy="41898"/>
            </a:xfrm>
            <a:custGeom>
              <a:avLst/>
              <a:gdLst/>
              <a:ahLst/>
              <a:cxnLst/>
              <a:rect l="l" t="t" r="r" b="b"/>
              <a:pathLst>
                <a:path w="1600" h="1599" extrusionOk="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45"/>
            <p:cNvSpPr/>
            <p:nvPr/>
          </p:nvSpPr>
          <p:spPr>
            <a:xfrm>
              <a:off x="7670711" y="2104149"/>
              <a:ext cx="20255" cy="149957"/>
            </a:xfrm>
            <a:custGeom>
              <a:avLst/>
              <a:gdLst/>
              <a:ahLst/>
              <a:cxnLst/>
              <a:rect l="l" t="t" r="r" b="b"/>
              <a:pathLst>
                <a:path w="773" h="5723" extrusionOk="0">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45"/>
            <p:cNvSpPr/>
            <p:nvPr/>
          </p:nvSpPr>
          <p:spPr>
            <a:xfrm>
              <a:off x="7713840" y="2104149"/>
              <a:ext cx="20412" cy="149957"/>
            </a:xfrm>
            <a:custGeom>
              <a:avLst/>
              <a:gdLst/>
              <a:ahLst/>
              <a:cxnLst/>
              <a:rect l="l" t="t" r="r" b="b"/>
              <a:pathLst>
                <a:path w="779" h="5723" extrusionOk="0">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45"/>
            <p:cNvSpPr/>
            <p:nvPr/>
          </p:nvSpPr>
          <p:spPr>
            <a:xfrm>
              <a:off x="7757101" y="2104149"/>
              <a:ext cx="20412" cy="149957"/>
            </a:xfrm>
            <a:custGeom>
              <a:avLst/>
              <a:gdLst/>
              <a:ahLst/>
              <a:cxnLst/>
              <a:rect l="l" t="t" r="r" b="b"/>
              <a:pathLst>
                <a:path w="779" h="5723" extrusionOk="0">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45"/>
            <p:cNvSpPr/>
            <p:nvPr/>
          </p:nvSpPr>
          <p:spPr>
            <a:xfrm>
              <a:off x="7544677" y="1985163"/>
              <a:ext cx="356721" cy="244024"/>
            </a:xfrm>
            <a:custGeom>
              <a:avLst/>
              <a:gdLst/>
              <a:ahLst/>
              <a:cxnLst/>
              <a:rect l="l" t="t" r="r" b="b"/>
              <a:pathLst>
                <a:path w="13614" h="9313" extrusionOk="0">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45"/>
            <p:cNvSpPr/>
            <p:nvPr/>
          </p:nvSpPr>
          <p:spPr>
            <a:xfrm>
              <a:off x="7565665" y="2009060"/>
              <a:ext cx="61550" cy="52719"/>
            </a:xfrm>
            <a:custGeom>
              <a:avLst/>
              <a:gdLst/>
              <a:ahLst/>
              <a:cxnLst/>
              <a:rect l="l" t="t" r="r" b="b"/>
              <a:pathLst>
                <a:path w="2349" h="2012" extrusionOk="0">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45"/>
            <p:cNvSpPr/>
            <p:nvPr/>
          </p:nvSpPr>
          <p:spPr>
            <a:xfrm>
              <a:off x="7812074" y="2009060"/>
              <a:ext cx="61419" cy="52719"/>
            </a:xfrm>
            <a:custGeom>
              <a:avLst/>
              <a:gdLst/>
              <a:ahLst/>
              <a:cxnLst/>
              <a:rect l="l" t="t" r="r" b="b"/>
              <a:pathLst>
                <a:path w="2344" h="2012" extrusionOk="0">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45"/>
            <p:cNvSpPr/>
            <p:nvPr/>
          </p:nvSpPr>
          <p:spPr>
            <a:xfrm>
              <a:off x="7574469" y="2133470"/>
              <a:ext cx="299259" cy="215096"/>
            </a:xfrm>
            <a:custGeom>
              <a:avLst/>
              <a:gdLst/>
              <a:ahLst/>
              <a:cxnLst/>
              <a:rect l="l" t="t" r="r" b="b"/>
              <a:pathLst>
                <a:path w="11421" h="8209" extrusionOk="0">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45"/>
            <p:cNvSpPr/>
            <p:nvPr/>
          </p:nvSpPr>
          <p:spPr>
            <a:xfrm>
              <a:off x="7665051" y="2098384"/>
              <a:ext cx="31574" cy="160621"/>
            </a:xfrm>
            <a:custGeom>
              <a:avLst/>
              <a:gdLst/>
              <a:ahLst/>
              <a:cxnLst/>
              <a:rect l="l" t="t" r="r" b="b"/>
              <a:pathLst>
                <a:path w="1205" h="6130" extrusionOk="0">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45"/>
            <p:cNvSpPr/>
            <p:nvPr/>
          </p:nvSpPr>
          <p:spPr>
            <a:xfrm>
              <a:off x="7708312" y="2098384"/>
              <a:ext cx="31600" cy="160621"/>
            </a:xfrm>
            <a:custGeom>
              <a:avLst/>
              <a:gdLst/>
              <a:ahLst/>
              <a:cxnLst/>
              <a:rect l="l" t="t" r="r" b="b"/>
              <a:pathLst>
                <a:path w="1206" h="6130" extrusionOk="0">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45"/>
            <p:cNvSpPr/>
            <p:nvPr/>
          </p:nvSpPr>
          <p:spPr>
            <a:xfrm>
              <a:off x="7751834" y="2099380"/>
              <a:ext cx="31076" cy="159626"/>
            </a:xfrm>
            <a:custGeom>
              <a:avLst/>
              <a:gdLst/>
              <a:ahLst/>
              <a:cxnLst/>
              <a:rect l="l" t="t" r="r" b="b"/>
              <a:pathLst>
                <a:path w="1186" h="6092" extrusionOk="0">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6" name="Google Shape;15846;p45"/>
          <p:cNvGrpSpPr/>
          <p:nvPr/>
        </p:nvGrpSpPr>
        <p:grpSpPr>
          <a:xfrm>
            <a:off x="7712398" y="4294549"/>
            <a:ext cx="433466" cy="397586"/>
            <a:chOff x="6602959" y="2908513"/>
            <a:chExt cx="363402" cy="333322"/>
          </a:xfrm>
        </p:grpSpPr>
        <p:sp>
          <p:nvSpPr>
            <p:cNvPr id="15847" name="Google Shape;15847;p45"/>
            <p:cNvSpPr/>
            <p:nvPr/>
          </p:nvSpPr>
          <p:spPr>
            <a:xfrm>
              <a:off x="6613781" y="2913911"/>
              <a:ext cx="341628" cy="322527"/>
            </a:xfrm>
            <a:custGeom>
              <a:avLst/>
              <a:gdLst/>
              <a:ahLst/>
              <a:cxnLst/>
              <a:rect l="l" t="t" r="r" b="b"/>
              <a:pathLst>
                <a:path w="13038" h="12309" extrusionOk="0">
                  <a:moveTo>
                    <a:pt x="0" y="1"/>
                  </a:moveTo>
                  <a:lnTo>
                    <a:pt x="0" y="12308"/>
                  </a:lnTo>
                  <a:lnTo>
                    <a:pt x="13038" y="12308"/>
                  </a:lnTo>
                  <a:lnTo>
                    <a:pt x="13038"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45"/>
            <p:cNvSpPr/>
            <p:nvPr/>
          </p:nvSpPr>
          <p:spPr>
            <a:xfrm>
              <a:off x="6613781" y="2913911"/>
              <a:ext cx="341628" cy="322527"/>
            </a:xfrm>
            <a:custGeom>
              <a:avLst/>
              <a:gdLst/>
              <a:ahLst/>
              <a:cxnLst/>
              <a:rect l="l" t="t" r="r" b="b"/>
              <a:pathLst>
                <a:path w="13038" h="12309" extrusionOk="0">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45"/>
            <p:cNvSpPr/>
            <p:nvPr/>
          </p:nvSpPr>
          <p:spPr>
            <a:xfrm>
              <a:off x="6613781" y="3136292"/>
              <a:ext cx="341628" cy="100146"/>
            </a:xfrm>
            <a:custGeom>
              <a:avLst/>
              <a:gdLst/>
              <a:ahLst/>
              <a:cxnLst/>
              <a:rect l="l" t="t" r="r" b="b"/>
              <a:pathLst>
                <a:path w="13038" h="3822" extrusionOk="0">
                  <a:moveTo>
                    <a:pt x="0" y="1"/>
                  </a:moveTo>
                  <a:lnTo>
                    <a:pt x="0" y="3821"/>
                  </a:lnTo>
                  <a:lnTo>
                    <a:pt x="13038" y="3821"/>
                  </a:lnTo>
                  <a:lnTo>
                    <a:pt x="13038"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45"/>
            <p:cNvSpPr/>
            <p:nvPr/>
          </p:nvSpPr>
          <p:spPr>
            <a:xfrm>
              <a:off x="6613781" y="3136423"/>
              <a:ext cx="271458" cy="28823"/>
            </a:xfrm>
            <a:custGeom>
              <a:avLst/>
              <a:gdLst/>
              <a:ahLst/>
              <a:cxnLst/>
              <a:rect l="l" t="t" r="r" b="b"/>
              <a:pathLst>
                <a:path w="10360" h="1100" extrusionOk="0">
                  <a:moveTo>
                    <a:pt x="0" y="0"/>
                  </a:moveTo>
                  <a:lnTo>
                    <a:pt x="0" y="1100"/>
                  </a:lnTo>
                  <a:lnTo>
                    <a:pt x="8746" y="1100"/>
                  </a:lnTo>
                  <a:cubicBezTo>
                    <a:pt x="9457" y="1100"/>
                    <a:pt x="10100" y="663"/>
                    <a:pt x="10359"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45"/>
            <p:cNvSpPr/>
            <p:nvPr/>
          </p:nvSpPr>
          <p:spPr>
            <a:xfrm>
              <a:off x="6613781" y="2913911"/>
              <a:ext cx="147441" cy="322527"/>
            </a:xfrm>
            <a:custGeom>
              <a:avLst/>
              <a:gdLst/>
              <a:ahLst/>
              <a:cxnLst/>
              <a:rect l="l" t="t" r="r" b="b"/>
              <a:pathLst>
                <a:path w="5627" h="12309" extrusionOk="0">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45"/>
            <p:cNvSpPr/>
            <p:nvPr/>
          </p:nvSpPr>
          <p:spPr>
            <a:xfrm>
              <a:off x="6613912" y="2913911"/>
              <a:ext cx="53348" cy="322527"/>
            </a:xfrm>
            <a:custGeom>
              <a:avLst/>
              <a:gdLst/>
              <a:ahLst/>
              <a:cxnLst/>
              <a:rect l="l" t="t" r="r" b="b"/>
              <a:pathLst>
                <a:path w="2036" h="12309" extrusionOk="0">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45"/>
            <p:cNvSpPr/>
            <p:nvPr/>
          </p:nvSpPr>
          <p:spPr>
            <a:xfrm>
              <a:off x="6623581" y="2913911"/>
              <a:ext cx="137642" cy="322527"/>
            </a:xfrm>
            <a:custGeom>
              <a:avLst/>
              <a:gdLst/>
              <a:ahLst/>
              <a:cxnLst/>
              <a:rect l="l" t="t" r="r" b="b"/>
              <a:pathLst>
                <a:path w="5253" h="12309" extrusionOk="0">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45"/>
            <p:cNvSpPr/>
            <p:nvPr/>
          </p:nvSpPr>
          <p:spPr>
            <a:xfrm>
              <a:off x="6608252" y="3072148"/>
              <a:ext cx="45540" cy="21276"/>
            </a:xfrm>
            <a:custGeom>
              <a:avLst/>
              <a:gdLst/>
              <a:ahLst/>
              <a:cxnLst/>
              <a:rect l="l" t="t" r="r" b="b"/>
              <a:pathLst>
                <a:path w="1738" h="812" extrusionOk="0">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45"/>
            <p:cNvSpPr/>
            <p:nvPr/>
          </p:nvSpPr>
          <p:spPr>
            <a:xfrm>
              <a:off x="6807994" y="2913911"/>
              <a:ext cx="147415" cy="322527"/>
            </a:xfrm>
            <a:custGeom>
              <a:avLst/>
              <a:gdLst/>
              <a:ahLst/>
              <a:cxnLst/>
              <a:rect l="l" t="t" r="r" b="b"/>
              <a:pathLst>
                <a:path w="5626" h="12309" extrusionOk="0">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45"/>
            <p:cNvSpPr/>
            <p:nvPr/>
          </p:nvSpPr>
          <p:spPr>
            <a:xfrm>
              <a:off x="6901930" y="2913911"/>
              <a:ext cx="53479" cy="322527"/>
            </a:xfrm>
            <a:custGeom>
              <a:avLst/>
              <a:gdLst/>
              <a:ahLst/>
              <a:cxnLst/>
              <a:rect l="l" t="t" r="r" b="b"/>
              <a:pathLst>
                <a:path w="2041" h="12309" extrusionOk="0">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45"/>
            <p:cNvSpPr/>
            <p:nvPr/>
          </p:nvSpPr>
          <p:spPr>
            <a:xfrm>
              <a:off x="6808099" y="2913911"/>
              <a:ext cx="137642" cy="322527"/>
            </a:xfrm>
            <a:custGeom>
              <a:avLst/>
              <a:gdLst/>
              <a:ahLst/>
              <a:cxnLst/>
              <a:rect l="l" t="t" r="r" b="b"/>
              <a:pathLst>
                <a:path w="5253" h="12309" extrusionOk="0">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45"/>
            <p:cNvSpPr/>
            <p:nvPr/>
          </p:nvSpPr>
          <p:spPr>
            <a:xfrm>
              <a:off x="6915398" y="3072148"/>
              <a:ext cx="45566" cy="21276"/>
            </a:xfrm>
            <a:custGeom>
              <a:avLst/>
              <a:gdLst/>
              <a:ahLst/>
              <a:cxnLst/>
              <a:rect l="l" t="t" r="r" b="b"/>
              <a:pathLst>
                <a:path w="1739" h="812" extrusionOk="0">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45"/>
            <p:cNvSpPr/>
            <p:nvPr/>
          </p:nvSpPr>
          <p:spPr>
            <a:xfrm>
              <a:off x="6915398" y="3077677"/>
              <a:ext cx="45566" cy="15748"/>
            </a:xfrm>
            <a:custGeom>
              <a:avLst/>
              <a:gdLst/>
              <a:ahLst/>
              <a:cxnLst/>
              <a:rect l="l" t="t" r="r" b="b"/>
              <a:pathLst>
                <a:path w="1739" h="601" extrusionOk="0">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45"/>
            <p:cNvSpPr/>
            <p:nvPr/>
          </p:nvSpPr>
          <p:spPr>
            <a:xfrm>
              <a:off x="6884086" y="3093267"/>
              <a:ext cx="56990" cy="143170"/>
            </a:xfrm>
            <a:custGeom>
              <a:avLst/>
              <a:gdLst/>
              <a:ahLst/>
              <a:cxnLst/>
              <a:rect l="l" t="t" r="r" b="b"/>
              <a:pathLst>
                <a:path w="2175" h="5464" extrusionOk="0">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45"/>
            <p:cNvSpPr/>
            <p:nvPr/>
          </p:nvSpPr>
          <p:spPr>
            <a:xfrm>
              <a:off x="6608252" y="3077677"/>
              <a:ext cx="45540" cy="15748"/>
            </a:xfrm>
            <a:custGeom>
              <a:avLst/>
              <a:gdLst/>
              <a:ahLst/>
              <a:cxnLst/>
              <a:rect l="l" t="t" r="r" b="b"/>
              <a:pathLst>
                <a:path w="1738" h="601" extrusionOk="0">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45"/>
            <p:cNvSpPr/>
            <p:nvPr/>
          </p:nvSpPr>
          <p:spPr>
            <a:xfrm>
              <a:off x="6628245" y="3093267"/>
              <a:ext cx="56990" cy="143170"/>
            </a:xfrm>
            <a:custGeom>
              <a:avLst/>
              <a:gdLst/>
              <a:ahLst/>
              <a:cxnLst/>
              <a:rect l="l" t="t" r="r" b="b"/>
              <a:pathLst>
                <a:path w="2175" h="5464" extrusionOk="0">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45"/>
            <p:cNvSpPr/>
            <p:nvPr/>
          </p:nvSpPr>
          <p:spPr>
            <a:xfrm>
              <a:off x="6613781" y="2913911"/>
              <a:ext cx="341628" cy="52746"/>
            </a:xfrm>
            <a:custGeom>
              <a:avLst/>
              <a:gdLst/>
              <a:ahLst/>
              <a:cxnLst/>
              <a:rect l="l" t="t" r="r" b="b"/>
              <a:pathLst>
                <a:path w="13038" h="2013" extrusionOk="0">
                  <a:moveTo>
                    <a:pt x="0" y="1"/>
                  </a:moveTo>
                  <a:cubicBezTo>
                    <a:pt x="0" y="913"/>
                    <a:pt x="2919" y="2012"/>
                    <a:pt x="6519" y="2012"/>
                  </a:cubicBezTo>
                  <a:cubicBezTo>
                    <a:pt x="10119" y="2012"/>
                    <a:pt x="13038" y="913"/>
                    <a:pt x="13038"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45"/>
            <p:cNvSpPr/>
            <p:nvPr/>
          </p:nvSpPr>
          <p:spPr>
            <a:xfrm>
              <a:off x="6723072" y="3184845"/>
              <a:ext cx="61419" cy="51593"/>
            </a:xfrm>
            <a:custGeom>
              <a:avLst/>
              <a:gdLst/>
              <a:ahLst/>
              <a:cxnLst/>
              <a:rect l="l" t="t" r="r" b="b"/>
              <a:pathLst>
                <a:path w="2344" h="1969" extrusionOk="0">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45"/>
            <p:cNvSpPr/>
            <p:nvPr/>
          </p:nvSpPr>
          <p:spPr>
            <a:xfrm>
              <a:off x="6661836" y="3184845"/>
              <a:ext cx="61261" cy="51593"/>
            </a:xfrm>
            <a:custGeom>
              <a:avLst/>
              <a:gdLst/>
              <a:ahLst/>
              <a:cxnLst/>
              <a:rect l="l" t="t" r="r" b="b"/>
              <a:pathLst>
                <a:path w="2338" h="1969" extrusionOk="0">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45"/>
            <p:cNvSpPr/>
            <p:nvPr/>
          </p:nvSpPr>
          <p:spPr>
            <a:xfrm>
              <a:off x="6677165" y="3184845"/>
              <a:ext cx="46064" cy="51462"/>
            </a:xfrm>
            <a:custGeom>
              <a:avLst/>
              <a:gdLst/>
              <a:ahLst/>
              <a:cxnLst/>
              <a:rect l="l" t="t" r="r" b="b"/>
              <a:pathLst>
                <a:path w="1758" h="1964" extrusionOk="0">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45"/>
            <p:cNvSpPr/>
            <p:nvPr/>
          </p:nvSpPr>
          <p:spPr>
            <a:xfrm>
              <a:off x="6738688" y="3184845"/>
              <a:ext cx="45933" cy="51462"/>
            </a:xfrm>
            <a:custGeom>
              <a:avLst/>
              <a:gdLst/>
              <a:ahLst/>
              <a:cxnLst/>
              <a:rect l="l" t="t" r="r" b="b"/>
              <a:pathLst>
                <a:path w="1753" h="1964" extrusionOk="0">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45"/>
            <p:cNvSpPr/>
            <p:nvPr/>
          </p:nvSpPr>
          <p:spPr>
            <a:xfrm>
              <a:off x="6784464" y="3184845"/>
              <a:ext cx="61392" cy="51593"/>
            </a:xfrm>
            <a:custGeom>
              <a:avLst/>
              <a:gdLst/>
              <a:ahLst/>
              <a:cxnLst/>
              <a:rect l="l" t="t" r="r" b="b"/>
              <a:pathLst>
                <a:path w="2343" h="1969" extrusionOk="0">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45"/>
            <p:cNvSpPr/>
            <p:nvPr/>
          </p:nvSpPr>
          <p:spPr>
            <a:xfrm>
              <a:off x="6845830" y="3184845"/>
              <a:ext cx="61288" cy="51593"/>
            </a:xfrm>
            <a:custGeom>
              <a:avLst/>
              <a:gdLst/>
              <a:ahLst/>
              <a:cxnLst/>
              <a:rect l="l" t="t" r="r" b="b"/>
              <a:pathLst>
                <a:path w="2339" h="1969" extrusionOk="0">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45"/>
            <p:cNvSpPr/>
            <p:nvPr/>
          </p:nvSpPr>
          <p:spPr>
            <a:xfrm>
              <a:off x="6799792" y="3184845"/>
              <a:ext cx="46064" cy="51462"/>
            </a:xfrm>
            <a:custGeom>
              <a:avLst/>
              <a:gdLst/>
              <a:ahLst/>
              <a:cxnLst/>
              <a:rect l="l" t="t" r="r" b="b"/>
              <a:pathLst>
                <a:path w="1758" h="1964" extrusionOk="0">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45"/>
            <p:cNvSpPr/>
            <p:nvPr/>
          </p:nvSpPr>
          <p:spPr>
            <a:xfrm>
              <a:off x="6861185" y="3184845"/>
              <a:ext cx="45933" cy="51462"/>
            </a:xfrm>
            <a:custGeom>
              <a:avLst/>
              <a:gdLst/>
              <a:ahLst/>
              <a:cxnLst/>
              <a:rect l="l" t="t" r="r" b="b"/>
              <a:pathLst>
                <a:path w="1753" h="1964" extrusionOk="0">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45"/>
            <p:cNvSpPr/>
            <p:nvPr/>
          </p:nvSpPr>
          <p:spPr>
            <a:xfrm>
              <a:off x="6602959" y="2908513"/>
              <a:ext cx="363402" cy="333322"/>
            </a:xfrm>
            <a:custGeom>
              <a:avLst/>
              <a:gdLst/>
              <a:ahLst/>
              <a:cxnLst/>
              <a:rect l="l" t="t" r="r" b="b"/>
              <a:pathLst>
                <a:path w="13869" h="12721" extrusionOk="0">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3" name="Google Shape;15873;p45"/>
          <p:cNvGrpSpPr/>
          <p:nvPr/>
        </p:nvGrpSpPr>
        <p:grpSpPr>
          <a:xfrm>
            <a:off x="6145649" y="3788354"/>
            <a:ext cx="443530" cy="300667"/>
            <a:chOff x="5289454" y="2484138"/>
            <a:chExt cx="371840" cy="252068"/>
          </a:xfrm>
        </p:grpSpPr>
        <p:sp>
          <p:nvSpPr>
            <p:cNvPr id="15874" name="Google Shape;15874;p45"/>
            <p:cNvSpPr/>
            <p:nvPr/>
          </p:nvSpPr>
          <p:spPr>
            <a:xfrm>
              <a:off x="5547418" y="2628409"/>
              <a:ext cx="74861" cy="47820"/>
            </a:xfrm>
            <a:custGeom>
              <a:avLst/>
              <a:gdLst/>
              <a:ahLst/>
              <a:cxnLst/>
              <a:rect l="l" t="t" r="r" b="b"/>
              <a:pathLst>
                <a:path w="2857" h="1825" extrusionOk="0">
                  <a:moveTo>
                    <a:pt x="1" y="0"/>
                  </a:moveTo>
                  <a:lnTo>
                    <a:pt x="1" y="1824"/>
                  </a:lnTo>
                  <a:lnTo>
                    <a:pt x="2857" y="1824"/>
                  </a:lnTo>
                  <a:lnTo>
                    <a:pt x="2857"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45"/>
            <p:cNvSpPr/>
            <p:nvPr/>
          </p:nvSpPr>
          <p:spPr>
            <a:xfrm>
              <a:off x="5547418" y="2652305"/>
              <a:ext cx="74861" cy="23923"/>
            </a:xfrm>
            <a:custGeom>
              <a:avLst/>
              <a:gdLst/>
              <a:ahLst/>
              <a:cxnLst/>
              <a:rect l="l" t="t" r="r" b="b"/>
              <a:pathLst>
                <a:path w="2857" h="913" extrusionOk="0">
                  <a:moveTo>
                    <a:pt x="1" y="0"/>
                  </a:moveTo>
                  <a:lnTo>
                    <a:pt x="1" y="912"/>
                  </a:lnTo>
                  <a:lnTo>
                    <a:pt x="2857" y="912"/>
                  </a:lnTo>
                  <a:lnTo>
                    <a:pt x="285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45"/>
            <p:cNvSpPr/>
            <p:nvPr/>
          </p:nvSpPr>
          <p:spPr>
            <a:xfrm>
              <a:off x="5603517" y="2596494"/>
              <a:ext cx="52353" cy="111623"/>
            </a:xfrm>
            <a:custGeom>
              <a:avLst/>
              <a:gdLst/>
              <a:ahLst/>
              <a:cxnLst/>
              <a:rect l="l" t="t" r="r" b="b"/>
              <a:pathLst>
                <a:path w="1998" h="4260" extrusionOk="0">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45"/>
            <p:cNvSpPr/>
            <p:nvPr/>
          </p:nvSpPr>
          <p:spPr>
            <a:xfrm>
              <a:off x="5329963" y="2573803"/>
              <a:ext cx="240644" cy="157005"/>
            </a:xfrm>
            <a:custGeom>
              <a:avLst/>
              <a:gdLst/>
              <a:ahLst/>
              <a:cxnLst/>
              <a:rect l="l" t="t" r="r" b="b"/>
              <a:pathLst>
                <a:path w="9184" h="5992" extrusionOk="0">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45"/>
            <p:cNvSpPr/>
            <p:nvPr/>
          </p:nvSpPr>
          <p:spPr>
            <a:xfrm>
              <a:off x="5329832" y="2573803"/>
              <a:ext cx="240880" cy="157005"/>
            </a:xfrm>
            <a:custGeom>
              <a:avLst/>
              <a:gdLst/>
              <a:ahLst/>
              <a:cxnLst/>
              <a:rect l="l" t="t" r="r" b="b"/>
              <a:pathLst>
                <a:path w="9193" h="5992" extrusionOk="0">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45"/>
            <p:cNvSpPr/>
            <p:nvPr/>
          </p:nvSpPr>
          <p:spPr>
            <a:xfrm>
              <a:off x="5303027" y="2489169"/>
              <a:ext cx="143799" cy="143799"/>
            </a:xfrm>
            <a:custGeom>
              <a:avLst/>
              <a:gdLst/>
              <a:ahLst/>
              <a:cxnLst/>
              <a:rect l="l" t="t" r="r" b="b"/>
              <a:pathLst>
                <a:path w="5488" h="5488" extrusionOk="0">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45"/>
            <p:cNvSpPr/>
            <p:nvPr/>
          </p:nvSpPr>
          <p:spPr>
            <a:xfrm>
              <a:off x="5324172" y="2510288"/>
              <a:ext cx="130462" cy="123230"/>
            </a:xfrm>
            <a:custGeom>
              <a:avLst/>
              <a:gdLst/>
              <a:ahLst/>
              <a:cxnLst/>
              <a:rect l="l" t="t" r="r" b="b"/>
              <a:pathLst>
                <a:path w="4979" h="4703" extrusionOk="0">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45"/>
            <p:cNvSpPr/>
            <p:nvPr/>
          </p:nvSpPr>
          <p:spPr>
            <a:xfrm>
              <a:off x="5485423" y="2654323"/>
              <a:ext cx="52588" cy="52588"/>
            </a:xfrm>
            <a:custGeom>
              <a:avLst/>
              <a:gdLst/>
              <a:ahLst/>
              <a:cxnLst/>
              <a:rect l="l" t="t" r="r" b="b"/>
              <a:pathLst>
                <a:path w="2007" h="2007" extrusionOk="0">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45"/>
            <p:cNvSpPr/>
            <p:nvPr/>
          </p:nvSpPr>
          <p:spPr>
            <a:xfrm>
              <a:off x="5342776" y="2536988"/>
              <a:ext cx="56257" cy="48160"/>
            </a:xfrm>
            <a:custGeom>
              <a:avLst/>
              <a:gdLst/>
              <a:ahLst/>
              <a:cxnLst/>
              <a:rect l="l" t="t" r="r" b="b"/>
              <a:pathLst>
                <a:path w="2147" h="1838" extrusionOk="0">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45"/>
            <p:cNvSpPr/>
            <p:nvPr/>
          </p:nvSpPr>
          <p:spPr>
            <a:xfrm>
              <a:off x="5465797" y="2505886"/>
              <a:ext cx="110339" cy="110339"/>
            </a:xfrm>
            <a:custGeom>
              <a:avLst/>
              <a:gdLst/>
              <a:ahLst/>
              <a:cxnLst/>
              <a:rect l="l" t="t" r="r" b="b"/>
              <a:pathLst>
                <a:path w="4211" h="4211" extrusionOk="0">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45"/>
            <p:cNvSpPr/>
            <p:nvPr/>
          </p:nvSpPr>
          <p:spPr>
            <a:xfrm>
              <a:off x="5482016" y="2522131"/>
              <a:ext cx="99517" cy="94119"/>
            </a:xfrm>
            <a:custGeom>
              <a:avLst/>
              <a:gdLst/>
              <a:ahLst/>
              <a:cxnLst/>
              <a:rect l="l" t="t" r="r" b="b"/>
              <a:pathLst>
                <a:path w="3798" h="3592" extrusionOk="0">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45"/>
            <p:cNvSpPr/>
            <p:nvPr/>
          </p:nvSpPr>
          <p:spPr>
            <a:xfrm>
              <a:off x="5501275" y="2546290"/>
              <a:ext cx="34482" cy="29556"/>
            </a:xfrm>
            <a:custGeom>
              <a:avLst/>
              <a:gdLst/>
              <a:ahLst/>
              <a:cxnLst/>
              <a:rect l="l" t="t" r="r" b="b"/>
              <a:pathLst>
                <a:path w="1316" h="1128" extrusionOk="0">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45"/>
            <p:cNvSpPr/>
            <p:nvPr/>
          </p:nvSpPr>
          <p:spPr>
            <a:xfrm>
              <a:off x="5511704" y="2654323"/>
              <a:ext cx="26307" cy="52588"/>
            </a:xfrm>
            <a:custGeom>
              <a:avLst/>
              <a:gdLst/>
              <a:ahLst/>
              <a:cxnLst/>
              <a:rect l="l" t="t" r="r" b="b"/>
              <a:pathLst>
                <a:path w="1004" h="2007" extrusionOk="0">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45"/>
            <p:cNvSpPr/>
            <p:nvPr/>
          </p:nvSpPr>
          <p:spPr>
            <a:xfrm>
              <a:off x="5603648" y="2652305"/>
              <a:ext cx="52353" cy="55811"/>
            </a:xfrm>
            <a:custGeom>
              <a:avLst/>
              <a:gdLst/>
              <a:ahLst/>
              <a:cxnLst/>
              <a:rect l="l" t="t" r="r" b="b"/>
              <a:pathLst>
                <a:path w="1998" h="2130" extrusionOk="0">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45"/>
            <p:cNvSpPr/>
            <p:nvPr/>
          </p:nvSpPr>
          <p:spPr>
            <a:xfrm>
              <a:off x="5374979" y="2537093"/>
              <a:ext cx="24054" cy="48055"/>
            </a:xfrm>
            <a:custGeom>
              <a:avLst/>
              <a:gdLst/>
              <a:ahLst/>
              <a:cxnLst/>
              <a:rect l="l" t="t" r="r" b="b"/>
              <a:pathLst>
                <a:path w="918" h="1834" extrusionOk="0">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45"/>
            <p:cNvSpPr/>
            <p:nvPr/>
          </p:nvSpPr>
          <p:spPr>
            <a:xfrm>
              <a:off x="5521006" y="2546395"/>
              <a:ext cx="14752" cy="29452"/>
            </a:xfrm>
            <a:custGeom>
              <a:avLst/>
              <a:gdLst/>
              <a:ahLst/>
              <a:cxnLst/>
              <a:rect l="l" t="t" r="r" b="b"/>
              <a:pathLst>
                <a:path w="563" h="1124" extrusionOk="0">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45"/>
            <p:cNvSpPr/>
            <p:nvPr/>
          </p:nvSpPr>
          <p:spPr>
            <a:xfrm>
              <a:off x="5395994" y="2516838"/>
              <a:ext cx="25285" cy="21407"/>
            </a:xfrm>
            <a:custGeom>
              <a:avLst/>
              <a:gdLst/>
              <a:ahLst/>
              <a:cxnLst/>
              <a:rect l="l" t="t" r="r" b="b"/>
              <a:pathLst>
                <a:path w="965" h="817" extrusionOk="0">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45"/>
            <p:cNvSpPr/>
            <p:nvPr/>
          </p:nvSpPr>
          <p:spPr>
            <a:xfrm>
              <a:off x="5328601" y="2583655"/>
              <a:ext cx="26124" cy="21696"/>
            </a:xfrm>
            <a:custGeom>
              <a:avLst/>
              <a:gdLst/>
              <a:ahLst/>
              <a:cxnLst/>
              <a:rect l="l" t="t" r="r" b="b"/>
              <a:pathLst>
                <a:path w="997" h="828" extrusionOk="0">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45"/>
            <p:cNvSpPr/>
            <p:nvPr/>
          </p:nvSpPr>
          <p:spPr>
            <a:xfrm>
              <a:off x="5395181" y="2583655"/>
              <a:ext cx="26098" cy="21696"/>
            </a:xfrm>
            <a:custGeom>
              <a:avLst/>
              <a:gdLst/>
              <a:ahLst/>
              <a:cxnLst/>
              <a:rect l="l" t="t" r="r" b="b"/>
              <a:pathLst>
                <a:path w="996" h="828" extrusionOk="0">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45"/>
            <p:cNvSpPr/>
            <p:nvPr/>
          </p:nvSpPr>
          <p:spPr>
            <a:xfrm>
              <a:off x="5328103" y="2516472"/>
              <a:ext cx="26622" cy="22089"/>
            </a:xfrm>
            <a:custGeom>
              <a:avLst/>
              <a:gdLst/>
              <a:ahLst/>
              <a:cxnLst/>
              <a:rect l="l" t="t" r="r" b="b"/>
              <a:pathLst>
                <a:path w="1016" h="843" extrusionOk="0">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45"/>
            <p:cNvSpPr/>
            <p:nvPr/>
          </p:nvSpPr>
          <p:spPr>
            <a:xfrm>
              <a:off x="5536596" y="2527267"/>
              <a:ext cx="20359" cy="16508"/>
            </a:xfrm>
            <a:custGeom>
              <a:avLst/>
              <a:gdLst/>
              <a:ahLst/>
              <a:cxnLst/>
              <a:rect l="l" t="t" r="r" b="b"/>
              <a:pathLst>
                <a:path w="777" h="630" extrusionOk="0">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45"/>
            <p:cNvSpPr/>
            <p:nvPr/>
          </p:nvSpPr>
          <p:spPr>
            <a:xfrm>
              <a:off x="5485292" y="2578519"/>
              <a:ext cx="20359" cy="16455"/>
            </a:xfrm>
            <a:custGeom>
              <a:avLst/>
              <a:gdLst/>
              <a:ahLst/>
              <a:cxnLst/>
              <a:rect l="l" t="t" r="r" b="b"/>
              <a:pathLst>
                <a:path w="777" h="628" extrusionOk="0">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45"/>
            <p:cNvSpPr/>
            <p:nvPr/>
          </p:nvSpPr>
          <p:spPr>
            <a:xfrm>
              <a:off x="5536360" y="2578519"/>
              <a:ext cx="20595" cy="16455"/>
            </a:xfrm>
            <a:custGeom>
              <a:avLst/>
              <a:gdLst/>
              <a:ahLst/>
              <a:cxnLst/>
              <a:rect l="l" t="t" r="r" b="b"/>
              <a:pathLst>
                <a:path w="786" h="628" extrusionOk="0">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45"/>
            <p:cNvSpPr/>
            <p:nvPr/>
          </p:nvSpPr>
          <p:spPr>
            <a:xfrm>
              <a:off x="5485108" y="2527267"/>
              <a:ext cx="20543" cy="16377"/>
            </a:xfrm>
            <a:custGeom>
              <a:avLst/>
              <a:gdLst/>
              <a:ahLst/>
              <a:cxnLst/>
              <a:rect l="l" t="t" r="r" b="b"/>
              <a:pathLst>
                <a:path w="784" h="625" extrusionOk="0">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45"/>
            <p:cNvSpPr/>
            <p:nvPr/>
          </p:nvSpPr>
          <p:spPr>
            <a:xfrm>
              <a:off x="5352078" y="2649030"/>
              <a:ext cx="102164" cy="10717"/>
            </a:xfrm>
            <a:custGeom>
              <a:avLst/>
              <a:gdLst/>
              <a:ahLst/>
              <a:cxnLst/>
              <a:rect l="l" t="t" r="r" b="b"/>
              <a:pathLst>
                <a:path w="3899" h="409" extrusionOk="0">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45"/>
            <p:cNvSpPr/>
            <p:nvPr/>
          </p:nvSpPr>
          <p:spPr>
            <a:xfrm>
              <a:off x="5352078" y="2701592"/>
              <a:ext cx="23949" cy="10717"/>
            </a:xfrm>
            <a:custGeom>
              <a:avLst/>
              <a:gdLst/>
              <a:ahLst/>
              <a:cxnLst/>
              <a:rect l="l" t="t" r="r" b="b"/>
              <a:pathLst>
                <a:path w="914" h="409" extrusionOk="0">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45"/>
            <p:cNvSpPr/>
            <p:nvPr/>
          </p:nvSpPr>
          <p:spPr>
            <a:xfrm>
              <a:off x="5387425" y="2701592"/>
              <a:ext cx="66188" cy="10717"/>
            </a:xfrm>
            <a:custGeom>
              <a:avLst/>
              <a:gdLst/>
              <a:ahLst/>
              <a:cxnLst/>
              <a:rect l="l" t="t" r="r" b="b"/>
              <a:pathLst>
                <a:path w="2526" h="409" extrusionOk="0">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45"/>
            <p:cNvSpPr/>
            <p:nvPr/>
          </p:nvSpPr>
          <p:spPr>
            <a:xfrm>
              <a:off x="5352078" y="2675416"/>
              <a:ext cx="102164" cy="10638"/>
            </a:xfrm>
            <a:custGeom>
              <a:avLst/>
              <a:gdLst/>
              <a:ahLst/>
              <a:cxnLst/>
              <a:rect l="l" t="t" r="r" b="b"/>
              <a:pathLst>
                <a:path w="3899" h="406" extrusionOk="0">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45"/>
            <p:cNvSpPr/>
            <p:nvPr/>
          </p:nvSpPr>
          <p:spPr>
            <a:xfrm>
              <a:off x="5289454" y="2484138"/>
              <a:ext cx="298001" cy="154097"/>
            </a:xfrm>
            <a:custGeom>
              <a:avLst/>
              <a:gdLst/>
              <a:ahLst/>
              <a:cxnLst/>
              <a:rect l="l" t="t" r="r" b="b"/>
              <a:pathLst>
                <a:path w="11373" h="5881" extrusionOk="0">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45"/>
            <p:cNvSpPr/>
            <p:nvPr/>
          </p:nvSpPr>
          <p:spPr>
            <a:xfrm>
              <a:off x="5335623" y="2531695"/>
              <a:ext cx="68703" cy="58877"/>
            </a:xfrm>
            <a:custGeom>
              <a:avLst/>
              <a:gdLst/>
              <a:ahLst/>
              <a:cxnLst/>
              <a:rect l="l" t="t" r="r" b="b"/>
              <a:pathLst>
                <a:path w="2622" h="2247" extrusionOk="0">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45"/>
            <p:cNvSpPr/>
            <p:nvPr/>
          </p:nvSpPr>
          <p:spPr>
            <a:xfrm>
              <a:off x="5500882" y="2540971"/>
              <a:ext cx="46955" cy="40168"/>
            </a:xfrm>
            <a:custGeom>
              <a:avLst/>
              <a:gdLst/>
              <a:ahLst/>
              <a:cxnLst/>
              <a:rect l="l" t="t" r="r" b="b"/>
              <a:pathLst>
                <a:path w="1792" h="1533" extrusionOk="0">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45"/>
            <p:cNvSpPr/>
            <p:nvPr/>
          </p:nvSpPr>
          <p:spPr>
            <a:xfrm>
              <a:off x="5480130" y="2649030"/>
              <a:ext cx="63305" cy="63279"/>
            </a:xfrm>
            <a:custGeom>
              <a:avLst/>
              <a:gdLst/>
              <a:ahLst/>
              <a:cxnLst/>
              <a:rect l="l" t="t" r="r" b="b"/>
              <a:pathLst>
                <a:path w="2416" h="2415" extrusionOk="0">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45"/>
            <p:cNvSpPr/>
            <p:nvPr/>
          </p:nvSpPr>
          <p:spPr>
            <a:xfrm>
              <a:off x="5324356" y="2591175"/>
              <a:ext cx="336938" cy="145031"/>
            </a:xfrm>
            <a:custGeom>
              <a:avLst/>
              <a:gdLst/>
              <a:ahLst/>
              <a:cxnLst/>
              <a:rect l="l" t="t" r="r" b="b"/>
              <a:pathLst>
                <a:path w="12859" h="5535" extrusionOk="0">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7" name="Google Shape;15907;p45"/>
          <p:cNvGrpSpPr/>
          <p:nvPr/>
        </p:nvGrpSpPr>
        <p:grpSpPr>
          <a:xfrm>
            <a:off x="7250021" y="3193084"/>
            <a:ext cx="429716" cy="433529"/>
            <a:chOff x="6215319" y="1985085"/>
            <a:chExt cx="360258" cy="363455"/>
          </a:xfrm>
        </p:grpSpPr>
        <p:sp>
          <p:nvSpPr>
            <p:cNvPr id="15908" name="Google Shape;15908;p45"/>
            <p:cNvSpPr/>
            <p:nvPr/>
          </p:nvSpPr>
          <p:spPr>
            <a:xfrm>
              <a:off x="6220848" y="2197482"/>
              <a:ext cx="349437" cy="145686"/>
            </a:xfrm>
            <a:custGeom>
              <a:avLst/>
              <a:gdLst/>
              <a:ahLst/>
              <a:cxnLst/>
              <a:rect l="l" t="t" r="r" b="b"/>
              <a:pathLst>
                <a:path w="13336" h="5560" extrusionOk="0">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45"/>
            <p:cNvSpPr/>
            <p:nvPr/>
          </p:nvSpPr>
          <p:spPr>
            <a:xfrm>
              <a:off x="6250274" y="2197482"/>
              <a:ext cx="290455" cy="116129"/>
            </a:xfrm>
            <a:custGeom>
              <a:avLst/>
              <a:gdLst/>
              <a:ahLst/>
              <a:cxnLst/>
              <a:rect l="l" t="t" r="r" b="b"/>
              <a:pathLst>
                <a:path w="11085" h="4432" extrusionOk="0">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45"/>
            <p:cNvSpPr/>
            <p:nvPr/>
          </p:nvSpPr>
          <p:spPr>
            <a:xfrm>
              <a:off x="6395435" y="2197482"/>
              <a:ext cx="145293" cy="115998"/>
            </a:xfrm>
            <a:custGeom>
              <a:avLst/>
              <a:gdLst/>
              <a:ahLst/>
              <a:cxnLst/>
              <a:rect l="l" t="t" r="r" b="b"/>
              <a:pathLst>
                <a:path w="5545" h="4427" extrusionOk="0">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45"/>
            <p:cNvSpPr/>
            <p:nvPr/>
          </p:nvSpPr>
          <p:spPr>
            <a:xfrm>
              <a:off x="6299194" y="2027035"/>
              <a:ext cx="192615" cy="225446"/>
            </a:xfrm>
            <a:custGeom>
              <a:avLst/>
              <a:gdLst/>
              <a:ahLst/>
              <a:cxnLst/>
              <a:rect l="l" t="t" r="r" b="b"/>
              <a:pathLst>
                <a:path w="7351" h="8604" extrusionOk="0">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45"/>
            <p:cNvSpPr/>
            <p:nvPr/>
          </p:nvSpPr>
          <p:spPr>
            <a:xfrm>
              <a:off x="6315806" y="2027140"/>
              <a:ext cx="176002" cy="225342"/>
            </a:xfrm>
            <a:custGeom>
              <a:avLst/>
              <a:gdLst/>
              <a:ahLst/>
              <a:cxnLst/>
              <a:rect l="l" t="t" r="r" b="b"/>
              <a:pathLst>
                <a:path w="6717" h="8600" extrusionOk="0">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45"/>
            <p:cNvSpPr/>
            <p:nvPr/>
          </p:nvSpPr>
          <p:spPr>
            <a:xfrm>
              <a:off x="6299194" y="2027035"/>
              <a:ext cx="192615" cy="61052"/>
            </a:xfrm>
            <a:custGeom>
              <a:avLst/>
              <a:gdLst/>
              <a:ahLst/>
              <a:cxnLst/>
              <a:rect l="l" t="t" r="r" b="b"/>
              <a:pathLst>
                <a:path w="7351" h="2330" extrusionOk="0">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45"/>
            <p:cNvSpPr/>
            <p:nvPr/>
          </p:nvSpPr>
          <p:spPr>
            <a:xfrm>
              <a:off x="6445875" y="2026930"/>
              <a:ext cx="45802" cy="61288"/>
            </a:xfrm>
            <a:custGeom>
              <a:avLst/>
              <a:gdLst/>
              <a:ahLst/>
              <a:cxnLst/>
              <a:rect l="l" t="t" r="r" b="b"/>
              <a:pathLst>
                <a:path w="1748" h="2339" extrusionOk="0">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45"/>
            <p:cNvSpPr/>
            <p:nvPr/>
          </p:nvSpPr>
          <p:spPr>
            <a:xfrm>
              <a:off x="6293927" y="1985085"/>
              <a:ext cx="203646" cy="272663"/>
            </a:xfrm>
            <a:custGeom>
              <a:avLst/>
              <a:gdLst/>
              <a:ahLst/>
              <a:cxnLst/>
              <a:rect l="l" t="t" r="r" b="b"/>
              <a:pathLst>
                <a:path w="7772" h="10406" extrusionOk="0">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45"/>
            <p:cNvSpPr/>
            <p:nvPr/>
          </p:nvSpPr>
          <p:spPr>
            <a:xfrm>
              <a:off x="6215319" y="2196460"/>
              <a:ext cx="360258" cy="152079"/>
            </a:xfrm>
            <a:custGeom>
              <a:avLst/>
              <a:gdLst/>
              <a:ahLst/>
              <a:cxnLst/>
              <a:rect l="l" t="t" r="r" b="b"/>
              <a:pathLst>
                <a:path w="13749" h="5804" extrusionOk="0">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7" name="Google Shape;15917;p45"/>
          <p:cNvGrpSpPr/>
          <p:nvPr/>
        </p:nvGrpSpPr>
        <p:grpSpPr>
          <a:xfrm>
            <a:off x="6223659" y="2617691"/>
            <a:ext cx="299792" cy="433466"/>
            <a:chOff x="5354856" y="1502697"/>
            <a:chExt cx="251334" cy="363402"/>
          </a:xfrm>
        </p:grpSpPr>
        <p:sp>
          <p:nvSpPr>
            <p:cNvPr id="15918" name="Google Shape;15918;p45"/>
            <p:cNvSpPr/>
            <p:nvPr/>
          </p:nvSpPr>
          <p:spPr>
            <a:xfrm>
              <a:off x="5466793" y="1780024"/>
              <a:ext cx="27827" cy="69096"/>
            </a:xfrm>
            <a:custGeom>
              <a:avLst/>
              <a:gdLst/>
              <a:ahLst/>
              <a:cxnLst/>
              <a:rect l="l" t="t" r="r" b="b"/>
              <a:pathLst>
                <a:path w="1062" h="2637" extrusionOk="0">
                  <a:moveTo>
                    <a:pt x="1" y="1"/>
                  </a:moveTo>
                  <a:lnTo>
                    <a:pt x="1" y="2636"/>
                  </a:lnTo>
                  <a:lnTo>
                    <a:pt x="1062" y="2636"/>
                  </a:lnTo>
                  <a:lnTo>
                    <a:pt x="1062"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45"/>
            <p:cNvSpPr/>
            <p:nvPr/>
          </p:nvSpPr>
          <p:spPr>
            <a:xfrm>
              <a:off x="5480759" y="1780024"/>
              <a:ext cx="13861" cy="69096"/>
            </a:xfrm>
            <a:custGeom>
              <a:avLst/>
              <a:gdLst/>
              <a:ahLst/>
              <a:cxnLst/>
              <a:rect l="l" t="t" r="r" b="b"/>
              <a:pathLst>
                <a:path w="529" h="2637" extrusionOk="0">
                  <a:moveTo>
                    <a:pt x="1" y="1"/>
                  </a:moveTo>
                  <a:lnTo>
                    <a:pt x="1" y="2636"/>
                  </a:lnTo>
                  <a:lnTo>
                    <a:pt x="529" y="2636"/>
                  </a:lnTo>
                  <a:lnTo>
                    <a:pt x="529"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45"/>
            <p:cNvSpPr/>
            <p:nvPr/>
          </p:nvSpPr>
          <p:spPr>
            <a:xfrm>
              <a:off x="5399269" y="1507964"/>
              <a:ext cx="162901" cy="244286"/>
            </a:xfrm>
            <a:custGeom>
              <a:avLst/>
              <a:gdLst/>
              <a:ahLst/>
              <a:cxnLst/>
              <a:rect l="l" t="t" r="r" b="b"/>
              <a:pathLst>
                <a:path w="6217" h="9323" extrusionOk="0">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45"/>
            <p:cNvSpPr/>
            <p:nvPr/>
          </p:nvSpPr>
          <p:spPr>
            <a:xfrm>
              <a:off x="5475990" y="1507964"/>
              <a:ext cx="86180" cy="244286"/>
            </a:xfrm>
            <a:custGeom>
              <a:avLst/>
              <a:gdLst/>
              <a:ahLst/>
              <a:cxnLst/>
              <a:rect l="l" t="t" r="r" b="b"/>
              <a:pathLst>
                <a:path w="3289" h="9323" extrusionOk="0">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45"/>
            <p:cNvSpPr/>
            <p:nvPr/>
          </p:nvSpPr>
          <p:spPr>
            <a:xfrm>
              <a:off x="5465928" y="1615263"/>
              <a:ext cx="29583" cy="29583"/>
            </a:xfrm>
            <a:custGeom>
              <a:avLst/>
              <a:gdLst/>
              <a:ahLst/>
              <a:cxnLst/>
              <a:rect l="l" t="t" r="r" b="b"/>
              <a:pathLst>
                <a:path w="1129" h="1129" extrusionOk="0">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45"/>
            <p:cNvSpPr/>
            <p:nvPr/>
          </p:nvSpPr>
          <p:spPr>
            <a:xfrm>
              <a:off x="5376997" y="1836386"/>
              <a:ext cx="207550" cy="24421"/>
            </a:xfrm>
            <a:custGeom>
              <a:avLst/>
              <a:gdLst/>
              <a:ahLst/>
              <a:cxnLst/>
              <a:rect l="l" t="t" r="r" b="b"/>
              <a:pathLst>
                <a:path w="7921" h="932" extrusionOk="0">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45"/>
            <p:cNvSpPr/>
            <p:nvPr/>
          </p:nvSpPr>
          <p:spPr>
            <a:xfrm>
              <a:off x="5360515" y="1640915"/>
              <a:ext cx="240382" cy="152106"/>
            </a:xfrm>
            <a:custGeom>
              <a:avLst/>
              <a:gdLst/>
              <a:ahLst/>
              <a:cxnLst/>
              <a:rect l="l" t="t" r="r" b="b"/>
              <a:pathLst>
                <a:path w="9174" h="5805" extrusionOk="0">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45"/>
            <p:cNvSpPr/>
            <p:nvPr/>
          </p:nvSpPr>
          <p:spPr>
            <a:xfrm>
              <a:off x="5475990" y="1507964"/>
              <a:ext cx="86180" cy="244286"/>
            </a:xfrm>
            <a:custGeom>
              <a:avLst/>
              <a:gdLst/>
              <a:ahLst/>
              <a:cxnLst/>
              <a:rect l="l" t="t" r="r" b="b"/>
              <a:pathLst>
                <a:path w="3289" h="9323" extrusionOk="0">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45"/>
            <p:cNvSpPr/>
            <p:nvPr/>
          </p:nvSpPr>
          <p:spPr>
            <a:xfrm>
              <a:off x="5480759" y="1641046"/>
              <a:ext cx="120138" cy="152079"/>
            </a:xfrm>
            <a:custGeom>
              <a:avLst/>
              <a:gdLst/>
              <a:ahLst/>
              <a:cxnLst/>
              <a:rect l="l" t="t" r="r" b="b"/>
              <a:pathLst>
                <a:path w="4585" h="5804" extrusionOk="0">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45"/>
            <p:cNvSpPr/>
            <p:nvPr/>
          </p:nvSpPr>
          <p:spPr>
            <a:xfrm>
              <a:off x="5480759" y="1836386"/>
              <a:ext cx="103788" cy="24421"/>
            </a:xfrm>
            <a:custGeom>
              <a:avLst/>
              <a:gdLst/>
              <a:ahLst/>
              <a:cxnLst/>
              <a:rect l="l" t="t" r="r" b="b"/>
              <a:pathLst>
                <a:path w="3961" h="932" extrusionOk="0">
                  <a:moveTo>
                    <a:pt x="1" y="0"/>
                  </a:moveTo>
                  <a:lnTo>
                    <a:pt x="1" y="931"/>
                  </a:lnTo>
                  <a:lnTo>
                    <a:pt x="3961" y="931"/>
                  </a:lnTo>
                  <a:cubicBezTo>
                    <a:pt x="3961" y="418"/>
                    <a:pt x="3543" y="0"/>
                    <a:pt x="3030" y="0"/>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45"/>
            <p:cNvSpPr/>
            <p:nvPr/>
          </p:nvSpPr>
          <p:spPr>
            <a:xfrm>
              <a:off x="5441140" y="1570090"/>
              <a:ext cx="29976" cy="10612"/>
            </a:xfrm>
            <a:custGeom>
              <a:avLst/>
              <a:gdLst/>
              <a:ahLst/>
              <a:cxnLst/>
              <a:rect l="l" t="t" r="r" b="b"/>
              <a:pathLst>
                <a:path w="1144" h="405" extrusionOk="0">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45"/>
            <p:cNvSpPr/>
            <p:nvPr/>
          </p:nvSpPr>
          <p:spPr>
            <a:xfrm>
              <a:off x="5453980" y="1610022"/>
              <a:ext cx="46798" cy="40116"/>
            </a:xfrm>
            <a:custGeom>
              <a:avLst/>
              <a:gdLst/>
              <a:ahLst/>
              <a:cxnLst/>
              <a:rect l="l" t="t" r="r" b="b"/>
              <a:pathLst>
                <a:path w="1786" h="1531" extrusionOk="0">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45"/>
            <p:cNvSpPr/>
            <p:nvPr/>
          </p:nvSpPr>
          <p:spPr>
            <a:xfrm>
              <a:off x="5354856" y="1502697"/>
              <a:ext cx="251334" cy="363402"/>
            </a:xfrm>
            <a:custGeom>
              <a:avLst/>
              <a:gdLst/>
              <a:ahLst/>
              <a:cxnLst/>
              <a:rect l="l" t="t" r="r" b="b"/>
              <a:pathLst>
                <a:path w="9592" h="13869" extrusionOk="0">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1" name="Google Shape;15931;p45"/>
          <p:cNvGrpSpPr/>
          <p:nvPr/>
        </p:nvGrpSpPr>
        <p:grpSpPr>
          <a:xfrm>
            <a:off x="9339905" y="3778102"/>
            <a:ext cx="446218" cy="318576"/>
            <a:chOff x="7967402" y="2475543"/>
            <a:chExt cx="374093" cy="267082"/>
          </a:xfrm>
        </p:grpSpPr>
        <p:sp>
          <p:nvSpPr>
            <p:cNvPr id="15932" name="Google Shape;15932;p45"/>
            <p:cNvSpPr/>
            <p:nvPr/>
          </p:nvSpPr>
          <p:spPr>
            <a:xfrm>
              <a:off x="8135439" y="2480836"/>
              <a:ext cx="200266" cy="229481"/>
            </a:xfrm>
            <a:custGeom>
              <a:avLst/>
              <a:gdLst/>
              <a:ahLst/>
              <a:cxnLst/>
              <a:rect l="l" t="t" r="r" b="b"/>
              <a:pathLst>
                <a:path w="7643" h="8758" extrusionOk="0">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45"/>
            <p:cNvSpPr/>
            <p:nvPr/>
          </p:nvSpPr>
          <p:spPr>
            <a:xfrm>
              <a:off x="8152549" y="2506777"/>
              <a:ext cx="183155" cy="203489"/>
            </a:xfrm>
            <a:custGeom>
              <a:avLst/>
              <a:gdLst/>
              <a:ahLst/>
              <a:cxnLst/>
              <a:rect l="l" t="t" r="r" b="b"/>
              <a:pathLst>
                <a:path w="6990" h="7766" extrusionOk="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45"/>
            <p:cNvSpPr/>
            <p:nvPr/>
          </p:nvSpPr>
          <p:spPr>
            <a:xfrm>
              <a:off x="8169161" y="2628671"/>
              <a:ext cx="74730" cy="47793"/>
            </a:xfrm>
            <a:custGeom>
              <a:avLst/>
              <a:gdLst/>
              <a:ahLst/>
              <a:cxnLst/>
              <a:rect l="l" t="t" r="r" b="b"/>
              <a:pathLst>
                <a:path w="2852" h="1824" extrusionOk="0">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45"/>
            <p:cNvSpPr/>
            <p:nvPr/>
          </p:nvSpPr>
          <p:spPr>
            <a:xfrm>
              <a:off x="7973324" y="2508165"/>
              <a:ext cx="198746" cy="228984"/>
            </a:xfrm>
            <a:custGeom>
              <a:avLst/>
              <a:gdLst/>
              <a:ahLst/>
              <a:cxnLst/>
              <a:rect l="l" t="t" r="r" b="b"/>
              <a:pathLst>
                <a:path w="7585" h="8739" extrusionOk="0">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45"/>
            <p:cNvSpPr/>
            <p:nvPr/>
          </p:nvSpPr>
          <p:spPr>
            <a:xfrm>
              <a:off x="8073077" y="2508165"/>
              <a:ext cx="98993" cy="229115"/>
            </a:xfrm>
            <a:custGeom>
              <a:avLst/>
              <a:gdLst/>
              <a:ahLst/>
              <a:cxnLst/>
              <a:rect l="l" t="t" r="r" b="b"/>
              <a:pathLst>
                <a:path w="3778" h="8744" extrusionOk="0">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45"/>
            <p:cNvSpPr/>
            <p:nvPr/>
          </p:nvSpPr>
          <p:spPr>
            <a:xfrm>
              <a:off x="8057224" y="2650419"/>
              <a:ext cx="74861" cy="46562"/>
            </a:xfrm>
            <a:custGeom>
              <a:avLst/>
              <a:gdLst/>
              <a:ahLst/>
              <a:cxnLst/>
              <a:rect l="l" t="t" r="r" b="b"/>
              <a:pathLst>
                <a:path w="2857" h="1777" extrusionOk="0">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45"/>
            <p:cNvSpPr/>
            <p:nvPr/>
          </p:nvSpPr>
          <p:spPr>
            <a:xfrm>
              <a:off x="8205137" y="2569820"/>
              <a:ext cx="37836" cy="51147"/>
            </a:xfrm>
            <a:custGeom>
              <a:avLst/>
              <a:gdLst/>
              <a:ahLst/>
              <a:cxnLst/>
              <a:rect l="l" t="t" r="r" b="b"/>
              <a:pathLst>
                <a:path w="1444" h="1952" extrusionOk="0">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45"/>
            <p:cNvSpPr/>
            <p:nvPr/>
          </p:nvSpPr>
          <p:spPr>
            <a:xfrm>
              <a:off x="8169974" y="2535992"/>
              <a:ext cx="54920" cy="21591"/>
            </a:xfrm>
            <a:custGeom>
              <a:avLst/>
              <a:gdLst/>
              <a:ahLst/>
              <a:cxnLst/>
              <a:rect l="l" t="t" r="r" b="b"/>
              <a:pathLst>
                <a:path w="2096" h="824" extrusionOk="0">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45"/>
            <p:cNvSpPr/>
            <p:nvPr/>
          </p:nvSpPr>
          <p:spPr>
            <a:xfrm>
              <a:off x="8254319" y="2558369"/>
              <a:ext cx="50309" cy="32019"/>
            </a:xfrm>
            <a:custGeom>
              <a:avLst/>
              <a:gdLst/>
              <a:ahLst/>
              <a:cxnLst/>
              <a:rect l="l" t="t" r="r" b="b"/>
              <a:pathLst>
                <a:path w="1920" h="1222" extrusionOk="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45"/>
            <p:cNvSpPr/>
            <p:nvPr/>
          </p:nvSpPr>
          <p:spPr>
            <a:xfrm>
              <a:off x="8067417" y="2595105"/>
              <a:ext cx="35714" cy="50440"/>
            </a:xfrm>
            <a:custGeom>
              <a:avLst/>
              <a:gdLst/>
              <a:ahLst/>
              <a:cxnLst/>
              <a:rect l="l" t="t" r="r" b="b"/>
              <a:pathLst>
                <a:path w="1363" h="1925" extrusionOk="0">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45"/>
            <p:cNvSpPr/>
            <p:nvPr/>
          </p:nvSpPr>
          <p:spPr>
            <a:xfrm>
              <a:off x="8001361" y="2590284"/>
              <a:ext cx="52981" cy="23766"/>
            </a:xfrm>
            <a:custGeom>
              <a:avLst/>
              <a:gdLst/>
              <a:ahLst/>
              <a:cxnLst/>
              <a:rect l="l" t="t" r="r" b="b"/>
              <a:pathLst>
                <a:path w="2022" h="907" extrusionOk="0">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45"/>
            <p:cNvSpPr/>
            <p:nvPr/>
          </p:nvSpPr>
          <p:spPr>
            <a:xfrm>
              <a:off x="8086388" y="2565365"/>
              <a:ext cx="52353" cy="30395"/>
            </a:xfrm>
            <a:custGeom>
              <a:avLst/>
              <a:gdLst/>
              <a:ahLst/>
              <a:cxnLst/>
              <a:rect l="l" t="t" r="r" b="b"/>
              <a:pathLst>
                <a:path w="1998" h="1160" extrusionOk="0">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45"/>
            <p:cNvSpPr/>
            <p:nvPr/>
          </p:nvSpPr>
          <p:spPr>
            <a:xfrm>
              <a:off x="7967402" y="2503003"/>
              <a:ext cx="281520" cy="239622"/>
            </a:xfrm>
            <a:custGeom>
              <a:avLst/>
              <a:gdLst/>
              <a:ahLst/>
              <a:cxnLst/>
              <a:rect l="l" t="t" r="r" b="b"/>
              <a:pathLst>
                <a:path w="10744" h="9145" extrusionOk="0">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45"/>
            <p:cNvSpPr/>
            <p:nvPr/>
          </p:nvSpPr>
          <p:spPr>
            <a:xfrm>
              <a:off x="8051093" y="2645073"/>
              <a:ext cx="86652" cy="56676"/>
            </a:xfrm>
            <a:custGeom>
              <a:avLst/>
              <a:gdLst/>
              <a:ahLst/>
              <a:cxnLst/>
              <a:rect l="l" t="t" r="r" b="b"/>
              <a:pathLst>
                <a:path w="3307" h="2163" extrusionOk="0">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45"/>
            <p:cNvSpPr/>
            <p:nvPr/>
          </p:nvSpPr>
          <p:spPr>
            <a:xfrm>
              <a:off x="8154069" y="2475543"/>
              <a:ext cx="187426" cy="240041"/>
            </a:xfrm>
            <a:custGeom>
              <a:avLst/>
              <a:gdLst/>
              <a:ahLst/>
              <a:cxnLst/>
              <a:rect l="l" t="t" r="r" b="b"/>
              <a:pathLst>
                <a:path w="7153" h="9161" extrusionOk="0">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7" name="Google Shape;15947;p45"/>
          <p:cNvGrpSpPr/>
          <p:nvPr/>
        </p:nvGrpSpPr>
        <p:grpSpPr>
          <a:xfrm>
            <a:off x="8814144" y="3760381"/>
            <a:ext cx="434154" cy="356174"/>
            <a:chOff x="7526624" y="2460686"/>
            <a:chExt cx="363979" cy="298604"/>
          </a:xfrm>
        </p:grpSpPr>
        <p:sp>
          <p:nvSpPr>
            <p:cNvPr id="15948" name="Google Shape;15948;p45"/>
            <p:cNvSpPr/>
            <p:nvPr/>
          </p:nvSpPr>
          <p:spPr>
            <a:xfrm>
              <a:off x="7681507" y="2466032"/>
              <a:ext cx="54239" cy="259745"/>
            </a:xfrm>
            <a:custGeom>
              <a:avLst/>
              <a:gdLst/>
              <a:ahLst/>
              <a:cxnLst/>
              <a:rect l="l" t="t" r="r" b="b"/>
              <a:pathLst>
                <a:path w="2070" h="9913" extrusionOk="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45"/>
            <p:cNvSpPr/>
            <p:nvPr/>
          </p:nvSpPr>
          <p:spPr>
            <a:xfrm>
              <a:off x="7708548" y="2466032"/>
              <a:ext cx="27198" cy="259745"/>
            </a:xfrm>
            <a:custGeom>
              <a:avLst/>
              <a:gdLst/>
              <a:ahLst/>
              <a:cxnLst/>
              <a:rect l="l" t="t" r="r" b="b"/>
              <a:pathLst>
                <a:path w="1038" h="9913" extrusionOk="0">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45"/>
            <p:cNvSpPr/>
            <p:nvPr/>
          </p:nvSpPr>
          <p:spPr>
            <a:xfrm>
              <a:off x="7567054" y="2557609"/>
              <a:ext cx="144926" cy="168168"/>
            </a:xfrm>
            <a:custGeom>
              <a:avLst/>
              <a:gdLst/>
              <a:ahLst/>
              <a:cxnLst/>
              <a:rect l="l" t="t" r="r" b="b"/>
              <a:pathLst>
                <a:path w="5531" h="6418" extrusionOk="0">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45"/>
            <p:cNvSpPr/>
            <p:nvPr/>
          </p:nvSpPr>
          <p:spPr>
            <a:xfrm>
              <a:off x="7567054" y="2559234"/>
              <a:ext cx="144795" cy="166543"/>
            </a:xfrm>
            <a:custGeom>
              <a:avLst/>
              <a:gdLst/>
              <a:ahLst/>
              <a:cxnLst/>
              <a:rect l="l" t="t" r="r" b="b"/>
              <a:pathLst>
                <a:path w="5526" h="6356" extrusionOk="0">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45"/>
            <p:cNvSpPr/>
            <p:nvPr/>
          </p:nvSpPr>
          <p:spPr>
            <a:xfrm>
              <a:off x="7705298" y="2557609"/>
              <a:ext cx="144900" cy="168168"/>
            </a:xfrm>
            <a:custGeom>
              <a:avLst/>
              <a:gdLst/>
              <a:ahLst/>
              <a:cxnLst/>
              <a:rect l="l" t="t" r="r" b="b"/>
              <a:pathLst>
                <a:path w="5530" h="6418" extrusionOk="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45"/>
            <p:cNvSpPr/>
            <p:nvPr/>
          </p:nvSpPr>
          <p:spPr>
            <a:xfrm>
              <a:off x="7705298" y="2559234"/>
              <a:ext cx="144900" cy="166543"/>
            </a:xfrm>
            <a:custGeom>
              <a:avLst/>
              <a:gdLst/>
              <a:ahLst/>
              <a:cxnLst/>
              <a:rect l="l" t="t" r="r" b="b"/>
              <a:pathLst>
                <a:path w="5530" h="6356" extrusionOk="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45"/>
            <p:cNvSpPr/>
            <p:nvPr/>
          </p:nvSpPr>
          <p:spPr>
            <a:xfrm>
              <a:off x="7532336" y="2594188"/>
              <a:ext cx="176238" cy="145424"/>
            </a:xfrm>
            <a:custGeom>
              <a:avLst/>
              <a:gdLst/>
              <a:ahLst/>
              <a:cxnLst/>
              <a:rect l="l" t="t" r="r" b="b"/>
              <a:pathLst>
                <a:path w="6726" h="5550" extrusionOk="0">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45"/>
            <p:cNvSpPr/>
            <p:nvPr/>
          </p:nvSpPr>
          <p:spPr>
            <a:xfrm>
              <a:off x="7532205" y="2594188"/>
              <a:ext cx="176369" cy="135991"/>
            </a:xfrm>
            <a:custGeom>
              <a:avLst/>
              <a:gdLst/>
              <a:ahLst/>
              <a:cxnLst/>
              <a:rect l="l" t="t" r="r" b="b"/>
              <a:pathLst>
                <a:path w="6731" h="5190" extrusionOk="0">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45"/>
            <p:cNvSpPr/>
            <p:nvPr/>
          </p:nvSpPr>
          <p:spPr>
            <a:xfrm>
              <a:off x="7708548" y="2594188"/>
              <a:ext cx="176369" cy="145502"/>
            </a:xfrm>
            <a:custGeom>
              <a:avLst/>
              <a:gdLst/>
              <a:ahLst/>
              <a:cxnLst/>
              <a:rect l="l" t="t" r="r" b="b"/>
              <a:pathLst>
                <a:path w="6731" h="5553" extrusionOk="0">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45"/>
            <p:cNvSpPr/>
            <p:nvPr/>
          </p:nvSpPr>
          <p:spPr>
            <a:xfrm>
              <a:off x="7781260" y="2594188"/>
              <a:ext cx="103788" cy="145555"/>
            </a:xfrm>
            <a:custGeom>
              <a:avLst/>
              <a:gdLst/>
              <a:ahLst/>
              <a:cxnLst/>
              <a:rect l="l" t="t" r="r" b="b"/>
              <a:pathLst>
                <a:path w="3961" h="5555" extrusionOk="0">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45"/>
            <p:cNvSpPr/>
            <p:nvPr/>
          </p:nvSpPr>
          <p:spPr>
            <a:xfrm>
              <a:off x="7687559" y="2694334"/>
              <a:ext cx="42291" cy="59925"/>
            </a:xfrm>
            <a:custGeom>
              <a:avLst/>
              <a:gdLst/>
              <a:ahLst/>
              <a:cxnLst/>
              <a:rect l="l" t="t" r="r" b="b"/>
              <a:pathLst>
                <a:path w="1614" h="2287" extrusionOk="0">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45"/>
            <p:cNvSpPr/>
            <p:nvPr/>
          </p:nvSpPr>
          <p:spPr>
            <a:xfrm>
              <a:off x="7708548" y="2694439"/>
              <a:ext cx="21172" cy="59768"/>
            </a:xfrm>
            <a:custGeom>
              <a:avLst/>
              <a:gdLst/>
              <a:ahLst/>
              <a:cxnLst/>
              <a:rect l="l" t="t" r="r" b="b"/>
              <a:pathLst>
                <a:path w="808" h="2281" extrusionOk="0">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45"/>
            <p:cNvSpPr/>
            <p:nvPr/>
          </p:nvSpPr>
          <p:spPr>
            <a:xfrm>
              <a:off x="7593964" y="2666900"/>
              <a:ext cx="72869" cy="40483"/>
            </a:xfrm>
            <a:custGeom>
              <a:avLst/>
              <a:gdLst/>
              <a:ahLst/>
              <a:cxnLst/>
              <a:rect l="l" t="t" r="r" b="b"/>
              <a:pathLst>
                <a:path w="2781" h="1545" extrusionOk="0">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45"/>
            <p:cNvSpPr/>
            <p:nvPr/>
          </p:nvSpPr>
          <p:spPr>
            <a:xfrm>
              <a:off x="7750314" y="2666900"/>
              <a:ext cx="72974" cy="40483"/>
            </a:xfrm>
            <a:custGeom>
              <a:avLst/>
              <a:gdLst/>
              <a:ahLst/>
              <a:cxnLst/>
              <a:rect l="l" t="t" r="r" b="b"/>
              <a:pathLst>
                <a:path w="2785" h="1545" extrusionOk="0">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45"/>
            <p:cNvSpPr/>
            <p:nvPr/>
          </p:nvSpPr>
          <p:spPr>
            <a:xfrm>
              <a:off x="7703281" y="2574851"/>
              <a:ext cx="10717" cy="68493"/>
            </a:xfrm>
            <a:custGeom>
              <a:avLst/>
              <a:gdLst/>
              <a:ahLst/>
              <a:cxnLst/>
              <a:rect l="l" t="t" r="r" b="b"/>
              <a:pathLst>
                <a:path w="409" h="2614" extrusionOk="0">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45"/>
            <p:cNvSpPr/>
            <p:nvPr/>
          </p:nvSpPr>
          <p:spPr>
            <a:xfrm>
              <a:off x="7526624" y="2552421"/>
              <a:ext cx="363979" cy="206869"/>
            </a:xfrm>
            <a:custGeom>
              <a:avLst/>
              <a:gdLst/>
              <a:ahLst/>
              <a:cxnLst/>
              <a:rect l="l" t="t" r="r" b="b"/>
              <a:pathLst>
                <a:path w="13891" h="7895" extrusionOk="0">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45"/>
            <p:cNvSpPr/>
            <p:nvPr/>
          </p:nvSpPr>
          <p:spPr>
            <a:xfrm>
              <a:off x="7587937" y="2661529"/>
              <a:ext cx="91054" cy="52091"/>
            </a:xfrm>
            <a:custGeom>
              <a:avLst/>
              <a:gdLst/>
              <a:ahLst/>
              <a:cxnLst/>
              <a:rect l="l" t="t" r="r" b="b"/>
              <a:pathLst>
                <a:path w="3475" h="1988" extrusionOk="0">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45"/>
            <p:cNvSpPr/>
            <p:nvPr/>
          </p:nvSpPr>
          <p:spPr>
            <a:xfrm>
              <a:off x="7738287" y="2661581"/>
              <a:ext cx="91054" cy="52195"/>
            </a:xfrm>
            <a:custGeom>
              <a:avLst/>
              <a:gdLst/>
              <a:ahLst/>
              <a:cxnLst/>
              <a:rect l="l" t="t" r="r" b="b"/>
              <a:pathLst>
                <a:path w="3475" h="1992" extrusionOk="0">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45"/>
            <p:cNvSpPr/>
            <p:nvPr/>
          </p:nvSpPr>
          <p:spPr>
            <a:xfrm>
              <a:off x="7676109" y="2460686"/>
              <a:ext cx="64930" cy="125484"/>
            </a:xfrm>
            <a:custGeom>
              <a:avLst/>
              <a:gdLst/>
              <a:ahLst/>
              <a:cxnLst/>
              <a:rect l="l" t="t" r="r" b="b"/>
              <a:pathLst>
                <a:path w="2478" h="4789" extrusionOk="0">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7" name="Google Shape;15967;p45"/>
          <p:cNvGrpSpPr/>
          <p:nvPr/>
        </p:nvGrpSpPr>
        <p:grpSpPr>
          <a:xfrm>
            <a:off x="8315231" y="3193084"/>
            <a:ext cx="412901" cy="433560"/>
            <a:chOff x="7108353" y="1985085"/>
            <a:chExt cx="346161" cy="363481"/>
          </a:xfrm>
        </p:grpSpPr>
        <p:sp>
          <p:nvSpPr>
            <p:cNvPr id="15968" name="Google Shape;15968;p45"/>
            <p:cNvSpPr/>
            <p:nvPr/>
          </p:nvSpPr>
          <p:spPr>
            <a:xfrm>
              <a:off x="7138014" y="2121390"/>
              <a:ext cx="217245" cy="221909"/>
            </a:xfrm>
            <a:custGeom>
              <a:avLst/>
              <a:gdLst/>
              <a:ahLst/>
              <a:cxnLst/>
              <a:rect l="l" t="t" r="r" b="b"/>
              <a:pathLst>
                <a:path w="8291" h="8469" extrusionOk="0">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45"/>
            <p:cNvSpPr/>
            <p:nvPr/>
          </p:nvSpPr>
          <p:spPr>
            <a:xfrm>
              <a:off x="7138014" y="2121390"/>
              <a:ext cx="217245" cy="221778"/>
            </a:xfrm>
            <a:custGeom>
              <a:avLst/>
              <a:gdLst/>
              <a:ahLst/>
              <a:cxnLst/>
              <a:rect l="l" t="t" r="r" b="b"/>
              <a:pathLst>
                <a:path w="8291" h="8464" extrusionOk="0">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45"/>
            <p:cNvSpPr/>
            <p:nvPr/>
          </p:nvSpPr>
          <p:spPr>
            <a:xfrm>
              <a:off x="7166837" y="2121390"/>
              <a:ext cx="159757" cy="71847"/>
            </a:xfrm>
            <a:custGeom>
              <a:avLst/>
              <a:gdLst/>
              <a:ahLst/>
              <a:cxnLst/>
              <a:rect l="l" t="t" r="r" b="b"/>
              <a:pathLst>
                <a:path w="6097" h="2742" extrusionOk="0">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45"/>
            <p:cNvSpPr/>
            <p:nvPr/>
          </p:nvSpPr>
          <p:spPr>
            <a:xfrm>
              <a:off x="7285194" y="2121259"/>
              <a:ext cx="41400" cy="70459"/>
            </a:xfrm>
            <a:custGeom>
              <a:avLst/>
              <a:gdLst/>
              <a:ahLst/>
              <a:cxnLst/>
              <a:rect l="l" t="t" r="r" b="b"/>
              <a:pathLst>
                <a:path w="1580" h="2689" extrusionOk="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45"/>
            <p:cNvSpPr/>
            <p:nvPr/>
          </p:nvSpPr>
          <p:spPr>
            <a:xfrm>
              <a:off x="7114013" y="2094716"/>
              <a:ext cx="266034" cy="64196"/>
            </a:xfrm>
            <a:custGeom>
              <a:avLst/>
              <a:gdLst/>
              <a:ahLst/>
              <a:cxnLst/>
              <a:rect l="l" t="t" r="r" b="b"/>
              <a:pathLst>
                <a:path w="10153" h="2450" extrusionOk="0">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45"/>
            <p:cNvSpPr/>
            <p:nvPr/>
          </p:nvSpPr>
          <p:spPr>
            <a:xfrm>
              <a:off x="7152609" y="2115102"/>
              <a:ext cx="188186" cy="23425"/>
            </a:xfrm>
            <a:custGeom>
              <a:avLst/>
              <a:gdLst/>
              <a:ahLst/>
              <a:cxnLst/>
              <a:rect l="l" t="t" r="r" b="b"/>
              <a:pathLst>
                <a:path w="7182" h="894" extrusionOk="0">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45"/>
            <p:cNvSpPr/>
            <p:nvPr/>
          </p:nvSpPr>
          <p:spPr>
            <a:xfrm>
              <a:off x="7208211" y="1990823"/>
              <a:ext cx="241404" cy="88879"/>
            </a:xfrm>
            <a:custGeom>
              <a:avLst/>
              <a:gdLst/>
              <a:ahLst/>
              <a:cxnLst/>
              <a:rect l="l" t="t" r="r" b="b"/>
              <a:pathLst>
                <a:path w="9213" h="3392" extrusionOk="0">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45"/>
            <p:cNvSpPr/>
            <p:nvPr/>
          </p:nvSpPr>
          <p:spPr>
            <a:xfrm>
              <a:off x="7209731" y="2002143"/>
              <a:ext cx="239884" cy="77559"/>
            </a:xfrm>
            <a:custGeom>
              <a:avLst/>
              <a:gdLst/>
              <a:ahLst/>
              <a:cxnLst/>
              <a:rect l="l" t="t" r="r" b="b"/>
              <a:pathLst>
                <a:path w="9155" h="2960" extrusionOk="0">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45"/>
            <p:cNvSpPr/>
            <p:nvPr/>
          </p:nvSpPr>
          <p:spPr>
            <a:xfrm>
              <a:off x="7208211" y="2050460"/>
              <a:ext cx="50833" cy="29242"/>
            </a:xfrm>
            <a:custGeom>
              <a:avLst/>
              <a:gdLst/>
              <a:ahLst/>
              <a:cxnLst/>
              <a:rect l="l" t="t" r="r" b="b"/>
              <a:pathLst>
                <a:path w="1940" h="1116" extrusionOk="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45"/>
            <p:cNvSpPr/>
            <p:nvPr/>
          </p:nvSpPr>
          <p:spPr>
            <a:xfrm>
              <a:off x="7209731" y="2059893"/>
              <a:ext cx="49313" cy="19390"/>
            </a:xfrm>
            <a:custGeom>
              <a:avLst/>
              <a:gdLst/>
              <a:ahLst/>
              <a:cxnLst/>
              <a:rect l="l" t="t" r="r" b="b"/>
              <a:pathLst>
                <a:path w="1882" h="740" extrusionOk="0">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45"/>
            <p:cNvSpPr/>
            <p:nvPr/>
          </p:nvSpPr>
          <p:spPr>
            <a:xfrm>
              <a:off x="7132617" y="2254027"/>
              <a:ext cx="228067" cy="94539"/>
            </a:xfrm>
            <a:custGeom>
              <a:avLst/>
              <a:gdLst/>
              <a:ahLst/>
              <a:cxnLst/>
              <a:rect l="l" t="t" r="r" b="b"/>
              <a:pathLst>
                <a:path w="8704" h="3608" extrusionOk="0">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45"/>
            <p:cNvSpPr/>
            <p:nvPr/>
          </p:nvSpPr>
          <p:spPr>
            <a:xfrm>
              <a:off x="7108353" y="2089449"/>
              <a:ext cx="276463" cy="150848"/>
            </a:xfrm>
            <a:custGeom>
              <a:avLst/>
              <a:gdLst/>
              <a:ahLst/>
              <a:cxnLst/>
              <a:rect l="l" t="t" r="r" b="b"/>
              <a:pathLst>
                <a:path w="10551" h="5757" extrusionOk="0">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45"/>
            <p:cNvSpPr/>
            <p:nvPr/>
          </p:nvSpPr>
          <p:spPr>
            <a:xfrm>
              <a:off x="7145823" y="2109704"/>
              <a:ext cx="201654" cy="34089"/>
            </a:xfrm>
            <a:custGeom>
              <a:avLst/>
              <a:gdLst/>
              <a:ahLst/>
              <a:cxnLst/>
              <a:rect l="l" t="t" r="r" b="b"/>
              <a:pathLst>
                <a:path w="7696" h="1301" extrusionOk="0">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45"/>
            <p:cNvSpPr/>
            <p:nvPr/>
          </p:nvSpPr>
          <p:spPr>
            <a:xfrm>
              <a:off x="7202289" y="1985557"/>
              <a:ext cx="252225" cy="99412"/>
            </a:xfrm>
            <a:custGeom>
              <a:avLst/>
              <a:gdLst/>
              <a:ahLst/>
              <a:cxnLst/>
              <a:rect l="l" t="t" r="r" b="b"/>
              <a:pathLst>
                <a:path w="9626" h="3794" extrusionOk="0">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45"/>
            <p:cNvSpPr/>
            <p:nvPr/>
          </p:nvSpPr>
          <p:spPr>
            <a:xfrm>
              <a:off x="7147971" y="2033481"/>
              <a:ext cx="37496" cy="33985"/>
            </a:xfrm>
            <a:custGeom>
              <a:avLst/>
              <a:gdLst/>
              <a:ahLst/>
              <a:cxnLst/>
              <a:rect l="l" t="t" r="r" b="b"/>
              <a:pathLst>
                <a:path w="1431" h="1297" extrusionOk="0">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45"/>
            <p:cNvSpPr/>
            <p:nvPr/>
          </p:nvSpPr>
          <p:spPr>
            <a:xfrm>
              <a:off x="7348080" y="2054600"/>
              <a:ext cx="37627" cy="33985"/>
            </a:xfrm>
            <a:custGeom>
              <a:avLst/>
              <a:gdLst/>
              <a:ahLst/>
              <a:cxnLst/>
              <a:rect l="l" t="t" r="r" b="b"/>
              <a:pathLst>
                <a:path w="1436" h="1297" extrusionOk="0">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45"/>
            <p:cNvSpPr/>
            <p:nvPr/>
          </p:nvSpPr>
          <p:spPr>
            <a:xfrm>
              <a:off x="7270730" y="1985085"/>
              <a:ext cx="37496" cy="34063"/>
            </a:xfrm>
            <a:custGeom>
              <a:avLst/>
              <a:gdLst/>
              <a:ahLst/>
              <a:cxnLst/>
              <a:rect l="l" t="t" r="r" b="b"/>
              <a:pathLst>
                <a:path w="1431" h="1300" extrusionOk="0">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45"/>
          <p:cNvGrpSpPr/>
          <p:nvPr/>
        </p:nvGrpSpPr>
        <p:grpSpPr>
          <a:xfrm>
            <a:off x="7159696" y="4305207"/>
            <a:ext cx="443218" cy="376146"/>
            <a:chOff x="6139594" y="2917448"/>
            <a:chExt cx="371578" cy="315347"/>
          </a:xfrm>
        </p:grpSpPr>
        <p:sp>
          <p:nvSpPr>
            <p:cNvPr id="15986" name="Google Shape;15986;p45"/>
            <p:cNvSpPr/>
            <p:nvPr/>
          </p:nvSpPr>
          <p:spPr>
            <a:xfrm>
              <a:off x="6144887" y="3147402"/>
              <a:ext cx="360625" cy="80101"/>
            </a:xfrm>
            <a:custGeom>
              <a:avLst/>
              <a:gdLst/>
              <a:ahLst/>
              <a:cxnLst/>
              <a:rect l="l" t="t" r="r" b="b"/>
              <a:pathLst>
                <a:path w="13763" h="3057" extrusionOk="0">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45"/>
            <p:cNvSpPr/>
            <p:nvPr/>
          </p:nvSpPr>
          <p:spPr>
            <a:xfrm>
              <a:off x="6195432" y="2948263"/>
              <a:ext cx="259641" cy="243159"/>
            </a:xfrm>
            <a:custGeom>
              <a:avLst/>
              <a:gdLst/>
              <a:ahLst/>
              <a:cxnLst/>
              <a:rect l="l" t="t" r="r" b="b"/>
              <a:pathLst>
                <a:path w="9909" h="9280" extrusionOk="0">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45"/>
            <p:cNvSpPr/>
            <p:nvPr/>
          </p:nvSpPr>
          <p:spPr>
            <a:xfrm>
              <a:off x="6306740" y="2948263"/>
              <a:ext cx="148332" cy="243159"/>
            </a:xfrm>
            <a:custGeom>
              <a:avLst/>
              <a:gdLst/>
              <a:ahLst/>
              <a:cxnLst/>
              <a:rect l="l" t="t" r="r" b="b"/>
              <a:pathLst>
                <a:path w="5661" h="9280" extrusionOk="0">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45"/>
            <p:cNvSpPr/>
            <p:nvPr/>
          </p:nvSpPr>
          <p:spPr>
            <a:xfrm>
              <a:off x="6195432" y="2922846"/>
              <a:ext cx="259641" cy="51593"/>
            </a:xfrm>
            <a:custGeom>
              <a:avLst/>
              <a:gdLst/>
              <a:ahLst/>
              <a:cxnLst/>
              <a:rect l="l" t="t" r="r" b="b"/>
              <a:pathLst>
                <a:path w="9909" h="1969" extrusionOk="0">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45"/>
            <p:cNvSpPr/>
            <p:nvPr/>
          </p:nvSpPr>
          <p:spPr>
            <a:xfrm>
              <a:off x="6228892" y="3133514"/>
              <a:ext cx="192588" cy="58012"/>
            </a:xfrm>
            <a:custGeom>
              <a:avLst/>
              <a:gdLst/>
              <a:ahLst/>
              <a:cxnLst/>
              <a:rect l="l" t="t" r="r" b="b"/>
              <a:pathLst>
                <a:path w="7350" h="2214" extrusionOk="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45"/>
            <p:cNvSpPr/>
            <p:nvPr/>
          </p:nvSpPr>
          <p:spPr>
            <a:xfrm>
              <a:off x="6229023" y="3133409"/>
              <a:ext cx="393" cy="18368"/>
            </a:xfrm>
            <a:custGeom>
              <a:avLst/>
              <a:gdLst/>
              <a:ahLst/>
              <a:cxnLst/>
              <a:rect l="l" t="t" r="r" b="b"/>
              <a:pathLst>
                <a:path w="15" h="701" extrusionOk="0">
                  <a:moveTo>
                    <a:pt x="0" y="0"/>
                  </a:moveTo>
                  <a:cubicBezTo>
                    <a:pt x="5" y="231"/>
                    <a:pt x="10" y="466"/>
                    <a:pt x="15" y="701"/>
                  </a:cubicBezTo>
                  <a:cubicBezTo>
                    <a:pt x="15" y="466"/>
                    <a:pt x="15" y="231"/>
                    <a:pt x="1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45"/>
            <p:cNvSpPr/>
            <p:nvPr/>
          </p:nvSpPr>
          <p:spPr>
            <a:xfrm>
              <a:off x="6229154" y="3133409"/>
              <a:ext cx="192326" cy="58012"/>
            </a:xfrm>
            <a:custGeom>
              <a:avLst/>
              <a:gdLst/>
              <a:ahLst/>
              <a:cxnLst/>
              <a:rect l="l" t="t" r="r" b="b"/>
              <a:pathLst>
                <a:path w="7340" h="2214" extrusionOk="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45"/>
            <p:cNvSpPr/>
            <p:nvPr/>
          </p:nvSpPr>
          <p:spPr>
            <a:xfrm>
              <a:off x="6139594" y="2917448"/>
              <a:ext cx="371578" cy="315347"/>
            </a:xfrm>
            <a:custGeom>
              <a:avLst/>
              <a:gdLst/>
              <a:ahLst/>
              <a:cxnLst/>
              <a:rect l="l" t="t" r="r" b="b"/>
              <a:pathLst>
                <a:path w="14181" h="12035" extrusionOk="0">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4" name="Google Shape;15994;p45"/>
          <p:cNvGrpSpPr/>
          <p:nvPr/>
        </p:nvGrpSpPr>
        <p:grpSpPr>
          <a:xfrm>
            <a:off x="8829209" y="4276515"/>
            <a:ext cx="391461" cy="433498"/>
            <a:chOff x="7539253" y="2893395"/>
            <a:chExt cx="328186" cy="363429"/>
          </a:xfrm>
        </p:grpSpPr>
        <p:sp>
          <p:nvSpPr>
            <p:cNvPr id="15995" name="Google Shape;15995;p45"/>
            <p:cNvSpPr/>
            <p:nvPr/>
          </p:nvSpPr>
          <p:spPr>
            <a:xfrm>
              <a:off x="7655356" y="3110011"/>
              <a:ext cx="96111" cy="94617"/>
            </a:xfrm>
            <a:custGeom>
              <a:avLst/>
              <a:gdLst/>
              <a:ahLst/>
              <a:cxnLst/>
              <a:rect l="l" t="t" r="r" b="b"/>
              <a:pathLst>
                <a:path w="3668" h="3611" extrusionOk="0">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45"/>
            <p:cNvSpPr/>
            <p:nvPr/>
          </p:nvSpPr>
          <p:spPr>
            <a:xfrm>
              <a:off x="7703412" y="3110011"/>
              <a:ext cx="48055" cy="94617"/>
            </a:xfrm>
            <a:custGeom>
              <a:avLst/>
              <a:gdLst/>
              <a:ahLst/>
              <a:cxnLst/>
              <a:rect l="l" t="t" r="r" b="b"/>
              <a:pathLst>
                <a:path w="1834" h="3611" extrusionOk="0">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45"/>
            <p:cNvSpPr/>
            <p:nvPr/>
          </p:nvSpPr>
          <p:spPr>
            <a:xfrm>
              <a:off x="7617494" y="2913046"/>
              <a:ext cx="171967" cy="216616"/>
            </a:xfrm>
            <a:custGeom>
              <a:avLst/>
              <a:gdLst/>
              <a:ahLst/>
              <a:cxnLst/>
              <a:rect l="l" t="t" r="r" b="b"/>
              <a:pathLst>
                <a:path w="6563" h="8267" extrusionOk="0">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45"/>
            <p:cNvSpPr/>
            <p:nvPr/>
          </p:nvSpPr>
          <p:spPr>
            <a:xfrm>
              <a:off x="7703412" y="2913046"/>
              <a:ext cx="86049" cy="216485"/>
            </a:xfrm>
            <a:custGeom>
              <a:avLst/>
              <a:gdLst/>
              <a:ahLst/>
              <a:cxnLst/>
              <a:rect l="l" t="t" r="r" b="b"/>
              <a:pathLst>
                <a:path w="3284" h="8262" extrusionOk="0">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45"/>
            <p:cNvSpPr/>
            <p:nvPr/>
          </p:nvSpPr>
          <p:spPr>
            <a:xfrm>
              <a:off x="7602768" y="2898818"/>
              <a:ext cx="201419" cy="24421"/>
            </a:xfrm>
            <a:custGeom>
              <a:avLst/>
              <a:gdLst/>
              <a:ahLst/>
              <a:cxnLst/>
              <a:rect l="l" t="t" r="r" b="b"/>
              <a:pathLst>
                <a:path w="7687" h="932" extrusionOk="0">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45"/>
            <p:cNvSpPr/>
            <p:nvPr/>
          </p:nvSpPr>
          <p:spPr>
            <a:xfrm>
              <a:off x="7602768" y="2904871"/>
              <a:ext cx="201419" cy="18368"/>
            </a:xfrm>
            <a:custGeom>
              <a:avLst/>
              <a:gdLst/>
              <a:ahLst/>
              <a:cxnLst/>
              <a:rect l="l" t="t" r="r" b="b"/>
              <a:pathLst>
                <a:path w="7687" h="701" extrusionOk="0">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45"/>
            <p:cNvSpPr/>
            <p:nvPr/>
          </p:nvSpPr>
          <p:spPr>
            <a:xfrm>
              <a:off x="7619511" y="3183954"/>
              <a:ext cx="167932" cy="48710"/>
            </a:xfrm>
            <a:custGeom>
              <a:avLst/>
              <a:gdLst/>
              <a:ahLst/>
              <a:cxnLst/>
              <a:rect l="l" t="t" r="r" b="b"/>
              <a:pathLst>
                <a:path w="6409" h="1859" extrusionOk="0">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45"/>
            <p:cNvSpPr/>
            <p:nvPr/>
          </p:nvSpPr>
          <p:spPr>
            <a:xfrm>
              <a:off x="7619511" y="3184085"/>
              <a:ext cx="167932" cy="48579"/>
            </a:xfrm>
            <a:custGeom>
              <a:avLst/>
              <a:gdLst/>
              <a:ahLst/>
              <a:cxnLst/>
              <a:rect l="l" t="t" r="r" b="b"/>
              <a:pathLst>
                <a:path w="6409" h="1854" extrusionOk="0">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45"/>
            <p:cNvSpPr/>
            <p:nvPr/>
          </p:nvSpPr>
          <p:spPr>
            <a:xfrm>
              <a:off x="7603161" y="3228865"/>
              <a:ext cx="200633" cy="22665"/>
            </a:xfrm>
            <a:custGeom>
              <a:avLst/>
              <a:gdLst/>
              <a:ahLst/>
              <a:cxnLst/>
              <a:rect l="l" t="t" r="r" b="b"/>
              <a:pathLst>
                <a:path w="7657" h="865" extrusionOk="0">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45"/>
            <p:cNvSpPr/>
            <p:nvPr/>
          </p:nvSpPr>
          <p:spPr>
            <a:xfrm>
              <a:off x="7671445" y="3112893"/>
              <a:ext cx="63934" cy="23058"/>
            </a:xfrm>
            <a:custGeom>
              <a:avLst/>
              <a:gdLst/>
              <a:ahLst/>
              <a:cxnLst/>
              <a:rect l="l" t="t" r="r" b="b"/>
              <a:pathLst>
                <a:path w="2440" h="880" extrusionOk="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45"/>
            <p:cNvSpPr/>
            <p:nvPr/>
          </p:nvSpPr>
          <p:spPr>
            <a:xfrm>
              <a:off x="7671445" y="3118553"/>
              <a:ext cx="63934" cy="17267"/>
            </a:xfrm>
            <a:custGeom>
              <a:avLst/>
              <a:gdLst/>
              <a:ahLst/>
              <a:cxnLst/>
              <a:rect l="l" t="t" r="r" b="b"/>
              <a:pathLst>
                <a:path w="2440" h="659" extrusionOk="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45"/>
            <p:cNvSpPr/>
            <p:nvPr/>
          </p:nvSpPr>
          <p:spPr>
            <a:xfrm>
              <a:off x="7650954" y="2948734"/>
              <a:ext cx="104915" cy="98705"/>
            </a:xfrm>
            <a:custGeom>
              <a:avLst/>
              <a:gdLst/>
              <a:ahLst/>
              <a:cxnLst/>
              <a:rect l="l" t="t" r="r" b="b"/>
              <a:pathLst>
                <a:path w="4004" h="3767" extrusionOk="0">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45"/>
            <p:cNvSpPr/>
            <p:nvPr/>
          </p:nvSpPr>
          <p:spPr>
            <a:xfrm>
              <a:off x="7603161" y="3228865"/>
              <a:ext cx="200633" cy="22665"/>
            </a:xfrm>
            <a:custGeom>
              <a:avLst/>
              <a:gdLst/>
              <a:ahLst/>
              <a:cxnLst/>
              <a:rect l="l" t="t" r="r" b="b"/>
              <a:pathLst>
                <a:path w="7657" h="865" extrusionOk="0">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45"/>
            <p:cNvSpPr/>
            <p:nvPr/>
          </p:nvSpPr>
          <p:spPr>
            <a:xfrm>
              <a:off x="7539253" y="2893395"/>
              <a:ext cx="328186" cy="363429"/>
            </a:xfrm>
            <a:custGeom>
              <a:avLst/>
              <a:gdLst/>
              <a:ahLst/>
              <a:cxnLst/>
              <a:rect l="l" t="t" r="r" b="b"/>
              <a:pathLst>
                <a:path w="12525" h="13870" extrusionOk="0">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45"/>
            <p:cNvSpPr/>
            <p:nvPr/>
          </p:nvSpPr>
          <p:spPr>
            <a:xfrm>
              <a:off x="7643906" y="2943284"/>
              <a:ext cx="119143" cy="109526"/>
            </a:xfrm>
            <a:custGeom>
              <a:avLst/>
              <a:gdLst/>
              <a:ahLst/>
              <a:cxnLst/>
              <a:rect l="l" t="t" r="r" b="b"/>
              <a:pathLst>
                <a:path w="4547" h="4180" extrusionOk="0">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0" name="Google Shape;16010;p45"/>
          <p:cNvGrpSpPr/>
          <p:nvPr/>
        </p:nvGrpSpPr>
        <p:grpSpPr>
          <a:xfrm>
            <a:off x="9383723" y="4276547"/>
            <a:ext cx="378553" cy="433466"/>
            <a:chOff x="8004138" y="2893421"/>
            <a:chExt cx="317365" cy="363402"/>
          </a:xfrm>
        </p:grpSpPr>
        <p:sp>
          <p:nvSpPr>
            <p:cNvPr id="16011" name="Google Shape;16011;p45"/>
            <p:cNvSpPr/>
            <p:nvPr/>
          </p:nvSpPr>
          <p:spPr>
            <a:xfrm>
              <a:off x="8069408" y="3163962"/>
              <a:ext cx="27329" cy="87569"/>
            </a:xfrm>
            <a:custGeom>
              <a:avLst/>
              <a:gdLst/>
              <a:ahLst/>
              <a:cxnLst/>
              <a:rect l="l" t="t" r="r" b="b"/>
              <a:pathLst>
                <a:path w="1043" h="3342" extrusionOk="0">
                  <a:moveTo>
                    <a:pt x="1" y="1"/>
                  </a:moveTo>
                  <a:lnTo>
                    <a:pt x="1" y="3342"/>
                  </a:lnTo>
                  <a:lnTo>
                    <a:pt x="1043" y="3342"/>
                  </a:lnTo>
                  <a:lnTo>
                    <a:pt x="1043"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45"/>
            <p:cNvSpPr/>
            <p:nvPr/>
          </p:nvSpPr>
          <p:spPr>
            <a:xfrm>
              <a:off x="8083007" y="3163962"/>
              <a:ext cx="13730" cy="87569"/>
            </a:xfrm>
            <a:custGeom>
              <a:avLst/>
              <a:gdLst/>
              <a:ahLst/>
              <a:cxnLst/>
              <a:rect l="l" t="t" r="r" b="b"/>
              <a:pathLst>
                <a:path w="524" h="3342" extrusionOk="0">
                  <a:moveTo>
                    <a:pt x="0" y="1"/>
                  </a:moveTo>
                  <a:lnTo>
                    <a:pt x="0" y="3342"/>
                  </a:lnTo>
                  <a:lnTo>
                    <a:pt x="524" y="3342"/>
                  </a:lnTo>
                  <a:lnTo>
                    <a:pt x="524"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45"/>
            <p:cNvSpPr/>
            <p:nvPr/>
          </p:nvSpPr>
          <p:spPr>
            <a:xfrm>
              <a:off x="8227514" y="3163962"/>
              <a:ext cx="27460" cy="87569"/>
            </a:xfrm>
            <a:custGeom>
              <a:avLst/>
              <a:gdLst/>
              <a:ahLst/>
              <a:cxnLst/>
              <a:rect l="l" t="t" r="r" b="b"/>
              <a:pathLst>
                <a:path w="1048" h="3342" extrusionOk="0">
                  <a:moveTo>
                    <a:pt x="1" y="1"/>
                  </a:moveTo>
                  <a:lnTo>
                    <a:pt x="1" y="3342"/>
                  </a:lnTo>
                  <a:lnTo>
                    <a:pt x="1047" y="3342"/>
                  </a:lnTo>
                  <a:lnTo>
                    <a:pt x="1047"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45"/>
            <p:cNvSpPr/>
            <p:nvPr/>
          </p:nvSpPr>
          <p:spPr>
            <a:xfrm>
              <a:off x="8241244" y="3163962"/>
              <a:ext cx="13599" cy="87569"/>
            </a:xfrm>
            <a:custGeom>
              <a:avLst/>
              <a:gdLst/>
              <a:ahLst/>
              <a:cxnLst/>
              <a:rect l="l" t="t" r="r" b="b"/>
              <a:pathLst>
                <a:path w="519" h="3342" extrusionOk="0">
                  <a:moveTo>
                    <a:pt x="0" y="1"/>
                  </a:moveTo>
                  <a:lnTo>
                    <a:pt x="0" y="3342"/>
                  </a:lnTo>
                  <a:lnTo>
                    <a:pt x="518" y="3342"/>
                  </a:lnTo>
                  <a:lnTo>
                    <a:pt x="518"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45"/>
            <p:cNvSpPr/>
            <p:nvPr/>
          </p:nvSpPr>
          <p:spPr>
            <a:xfrm>
              <a:off x="8041870" y="3143707"/>
              <a:ext cx="240644" cy="46195"/>
            </a:xfrm>
            <a:custGeom>
              <a:avLst/>
              <a:gdLst/>
              <a:ahLst/>
              <a:cxnLst/>
              <a:rect l="l" t="t" r="r" b="b"/>
              <a:pathLst>
                <a:path w="9184" h="1763" extrusionOk="0">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45"/>
            <p:cNvSpPr/>
            <p:nvPr/>
          </p:nvSpPr>
          <p:spPr>
            <a:xfrm>
              <a:off x="8048918" y="2898818"/>
              <a:ext cx="226416" cy="265169"/>
            </a:xfrm>
            <a:custGeom>
              <a:avLst/>
              <a:gdLst/>
              <a:ahLst/>
              <a:cxnLst/>
              <a:rect l="l" t="t" r="r" b="b"/>
              <a:pathLst>
                <a:path w="8641" h="10120" extrusionOk="0">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45"/>
            <p:cNvSpPr/>
            <p:nvPr/>
          </p:nvSpPr>
          <p:spPr>
            <a:xfrm>
              <a:off x="8199478" y="2898818"/>
              <a:ext cx="75987" cy="265169"/>
            </a:xfrm>
            <a:custGeom>
              <a:avLst/>
              <a:gdLst/>
              <a:ahLst/>
              <a:cxnLst/>
              <a:rect l="l" t="t" r="r" b="b"/>
              <a:pathLst>
                <a:path w="2900" h="10120" extrusionOk="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45"/>
            <p:cNvSpPr/>
            <p:nvPr/>
          </p:nvSpPr>
          <p:spPr>
            <a:xfrm>
              <a:off x="8022873" y="3067248"/>
              <a:ext cx="54999" cy="96740"/>
            </a:xfrm>
            <a:custGeom>
              <a:avLst/>
              <a:gdLst/>
              <a:ahLst/>
              <a:cxnLst/>
              <a:rect l="l" t="t" r="r" b="b"/>
              <a:pathLst>
                <a:path w="2099" h="3692" extrusionOk="0">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45"/>
            <p:cNvSpPr/>
            <p:nvPr/>
          </p:nvSpPr>
          <p:spPr>
            <a:xfrm>
              <a:off x="8050307" y="3067248"/>
              <a:ext cx="27565" cy="96740"/>
            </a:xfrm>
            <a:custGeom>
              <a:avLst/>
              <a:gdLst/>
              <a:ahLst/>
              <a:cxnLst/>
              <a:rect l="l" t="t" r="r" b="b"/>
              <a:pathLst>
                <a:path w="1052" h="3692" extrusionOk="0">
                  <a:moveTo>
                    <a:pt x="0" y="0"/>
                  </a:moveTo>
                  <a:lnTo>
                    <a:pt x="0" y="3692"/>
                  </a:lnTo>
                  <a:lnTo>
                    <a:pt x="1051" y="3692"/>
                  </a:lnTo>
                  <a:lnTo>
                    <a:pt x="1051"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45"/>
            <p:cNvSpPr/>
            <p:nvPr/>
          </p:nvSpPr>
          <p:spPr>
            <a:xfrm>
              <a:off x="8246511" y="3067248"/>
              <a:ext cx="54999" cy="96740"/>
            </a:xfrm>
            <a:custGeom>
              <a:avLst/>
              <a:gdLst/>
              <a:ahLst/>
              <a:cxnLst/>
              <a:rect l="l" t="t" r="r" b="b"/>
              <a:pathLst>
                <a:path w="2099" h="3692" extrusionOk="0">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45"/>
            <p:cNvSpPr/>
            <p:nvPr/>
          </p:nvSpPr>
          <p:spPr>
            <a:xfrm>
              <a:off x="8258459" y="3067248"/>
              <a:ext cx="43051" cy="96740"/>
            </a:xfrm>
            <a:custGeom>
              <a:avLst/>
              <a:gdLst/>
              <a:ahLst/>
              <a:cxnLst/>
              <a:rect l="l" t="t" r="r" b="b"/>
              <a:pathLst>
                <a:path w="1643" h="3692" extrusionOk="0">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45"/>
            <p:cNvSpPr/>
            <p:nvPr/>
          </p:nvSpPr>
          <p:spPr>
            <a:xfrm>
              <a:off x="8077846" y="3103958"/>
              <a:ext cx="168561" cy="60030"/>
            </a:xfrm>
            <a:custGeom>
              <a:avLst/>
              <a:gdLst/>
              <a:ahLst/>
              <a:cxnLst/>
              <a:rect l="l" t="t" r="r" b="b"/>
              <a:pathLst>
                <a:path w="6433" h="2291" extrusionOk="0">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45"/>
            <p:cNvSpPr/>
            <p:nvPr/>
          </p:nvSpPr>
          <p:spPr>
            <a:xfrm>
              <a:off x="8009536" y="3049509"/>
              <a:ext cx="81673" cy="25678"/>
            </a:xfrm>
            <a:custGeom>
              <a:avLst/>
              <a:gdLst/>
              <a:ahLst/>
              <a:cxnLst/>
              <a:rect l="l" t="t" r="r" b="b"/>
              <a:pathLst>
                <a:path w="3117" h="980" extrusionOk="0">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45"/>
            <p:cNvSpPr/>
            <p:nvPr/>
          </p:nvSpPr>
          <p:spPr>
            <a:xfrm>
              <a:off x="8009536" y="3056793"/>
              <a:ext cx="81673" cy="18394"/>
            </a:xfrm>
            <a:custGeom>
              <a:avLst/>
              <a:gdLst/>
              <a:ahLst/>
              <a:cxnLst/>
              <a:rect l="l" t="t" r="r" b="b"/>
              <a:pathLst>
                <a:path w="3117" h="702" extrusionOk="0">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45"/>
            <p:cNvSpPr/>
            <p:nvPr/>
          </p:nvSpPr>
          <p:spPr>
            <a:xfrm>
              <a:off x="8234432" y="3049640"/>
              <a:ext cx="81778" cy="25547"/>
            </a:xfrm>
            <a:custGeom>
              <a:avLst/>
              <a:gdLst/>
              <a:ahLst/>
              <a:cxnLst/>
              <a:rect l="l" t="t" r="r" b="b"/>
              <a:pathLst>
                <a:path w="3121" h="975" extrusionOk="0">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45"/>
            <p:cNvSpPr/>
            <p:nvPr/>
          </p:nvSpPr>
          <p:spPr>
            <a:xfrm>
              <a:off x="8234432" y="3056793"/>
              <a:ext cx="81778" cy="18394"/>
            </a:xfrm>
            <a:custGeom>
              <a:avLst/>
              <a:gdLst/>
              <a:ahLst/>
              <a:cxnLst/>
              <a:rect l="l" t="t" r="r" b="b"/>
              <a:pathLst>
                <a:path w="3121" h="702" extrusionOk="0">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45"/>
            <p:cNvSpPr/>
            <p:nvPr/>
          </p:nvSpPr>
          <p:spPr>
            <a:xfrm>
              <a:off x="8078212" y="3103958"/>
              <a:ext cx="168063" cy="30107"/>
            </a:xfrm>
            <a:custGeom>
              <a:avLst/>
              <a:gdLst/>
              <a:ahLst/>
              <a:cxnLst/>
              <a:rect l="l" t="t" r="r" b="b"/>
              <a:pathLst>
                <a:path w="6414" h="1149" extrusionOk="0">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45"/>
            <p:cNvSpPr/>
            <p:nvPr/>
          </p:nvSpPr>
          <p:spPr>
            <a:xfrm>
              <a:off x="8097209" y="2948367"/>
              <a:ext cx="34614" cy="31102"/>
            </a:xfrm>
            <a:custGeom>
              <a:avLst/>
              <a:gdLst/>
              <a:ahLst/>
              <a:cxnLst/>
              <a:rect l="l" t="t" r="r" b="b"/>
              <a:pathLst>
                <a:path w="1321" h="1187" extrusionOk="0">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45"/>
            <p:cNvSpPr/>
            <p:nvPr/>
          </p:nvSpPr>
          <p:spPr>
            <a:xfrm>
              <a:off x="8193818" y="2948367"/>
              <a:ext cx="34614" cy="31102"/>
            </a:xfrm>
            <a:custGeom>
              <a:avLst/>
              <a:gdLst/>
              <a:ahLst/>
              <a:cxnLst/>
              <a:rect l="l" t="t" r="r" b="b"/>
              <a:pathLst>
                <a:path w="1321" h="1187" extrusionOk="0">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45"/>
            <p:cNvSpPr/>
            <p:nvPr/>
          </p:nvSpPr>
          <p:spPr>
            <a:xfrm>
              <a:off x="8097209" y="3021446"/>
              <a:ext cx="34614" cy="31207"/>
            </a:xfrm>
            <a:custGeom>
              <a:avLst/>
              <a:gdLst/>
              <a:ahLst/>
              <a:cxnLst/>
              <a:rect l="l" t="t" r="r" b="b"/>
              <a:pathLst>
                <a:path w="1321" h="1191" extrusionOk="0">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45"/>
            <p:cNvSpPr/>
            <p:nvPr/>
          </p:nvSpPr>
          <p:spPr>
            <a:xfrm>
              <a:off x="8193818" y="3021446"/>
              <a:ext cx="34614" cy="31207"/>
            </a:xfrm>
            <a:custGeom>
              <a:avLst/>
              <a:gdLst/>
              <a:ahLst/>
              <a:cxnLst/>
              <a:rect l="l" t="t" r="r" b="b"/>
              <a:pathLst>
                <a:path w="1321" h="1191" extrusionOk="0">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45"/>
            <p:cNvSpPr/>
            <p:nvPr/>
          </p:nvSpPr>
          <p:spPr>
            <a:xfrm>
              <a:off x="8004138" y="3044216"/>
              <a:ext cx="317365" cy="212607"/>
            </a:xfrm>
            <a:custGeom>
              <a:avLst/>
              <a:gdLst/>
              <a:ahLst/>
              <a:cxnLst/>
              <a:rect l="l" t="t" r="r" b="b"/>
              <a:pathLst>
                <a:path w="12112" h="8114" extrusionOk="0">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45"/>
            <p:cNvSpPr/>
            <p:nvPr/>
          </p:nvSpPr>
          <p:spPr>
            <a:xfrm>
              <a:off x="8043494" y="2893421"/>
              <a:ext cx="237630" cy="136620"/>
            </a:xfrm>
            <a:custGeom>
              <a:avLst/>
              <a:gdLst/>
              <a:ahLst/>
              <a:cxnLst/>
              <a:rect l="l" t="t" r="r" b="b"/>
              <a:pathLst>
                <a:path w="9069" h="5214" extrusionOk="0">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4" name="Google Shape;16034;p45"/>
          <p:cNvGrpSpPr/>
          <p:nvPr/>
        </p:nvGrpSpPr>
        <p:grpSpPr>
          <a:xfrm>
            <a:off x="6615089" y="4276640"/>
            <a:ext cx="436029" cy="433435"/>
            <a:chOff x="5683016" y="2893499"/>
            <a:chExt cx="365551" cy="363376"/>
          </a:xfrm>
        </p:grpSpPr>
        <p:sp>
          <p:nvSpPr>
            <p:cNvPr id="16035" name="Google Shape;16035;p45"/>
            <p:cNvSpPr/>
            <p:nvPr/>
          </p:nvSpPr>
          <p:spPr>
            <a:xfrm>
              <a:off x="5688806" y="2898845"/>
              <a:ext cx="353839" cy="352502"/>
            </a:xfrm>
            <a:custGeom>
              <a:avLst/>
              <a:gdLst/>
              <a:ahLst/>
              <a:cxnLst/>
              <a:rect l="l" t="t" r="r" b="b"/>
              <a:pathLst>
                <a:path w="13504" h="13453" extrusionOk="0">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45"/>
            <p:cNvSpPr/>
            <p:nvPr/>
          </p:nvSpPr>
          <p:spPr>
            <a:xfrm>
              <a:off x="5802997" y="3012537"/>
              <a:ext cx="239779" cy="239045"/>
            </a:xfrm>
            <a:custGeom>
              <a:avLst/>
              <a:gdLst/>
              <a:ahLst/>
              <a:cxnLst/>
              <a:rect l="l" t="t" r="r" b="b"/>
              <a:pathLst>
                <a:path w="9151" h="9123" extrusionOk="0">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45"/>
            <p:cNvSpPr/>
            <p:nvPr/>
          </p:nvSpPr>
          <p:spPr>
            <a:xfrm>
              <a:off x="5872067" y="2898766"/>
              <a:ext cx="170709" cy="170133"/>
            </a:xfrm>
            <a:custGeom>
              <a:avLst/>
              <a:gdLst/>
              <a:ahLst/>
              <a:cxnLst/>
              <a:rect l="l" t="t" r="r" b="b"/>
              <a:pathLst>
                <a:path w="6515" h="6493" extrusionOk="0">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45"/>
            <p:cNvSpPr/>
            <p:nvPr/>
          </p:nvSpPr>
          <p:spPr>
            <a:xfrm>
              <a:off x="5737858" y="2979470"/>
              <a:ext cx="223796" cy="223481"/>
            </a:xfrm>
            <a:custGeom>
              <a:avLst/>
              <a:gdLst/>
              <a:ahLst/>
              <a:cxnLst/>
              <a:rect l="l" t="t" r="r" b="b"/>
              <a:pathLst>
                <a:path w="8541" h="8529" extrusionOk="0">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45"/>
            <p:cNvSpPr/>
            <p:nvPr/>
          </p:nvSpPr>
          <p:spPr>
            <a:xfrm>
              <a:off x="5821863" y="2979470"/>
              <a:ext cx="139659" cy="223455"/>
            </a:xfrm>
            <a:custGeom>
              <a:avLst/>
              <a:gdLst/>
              <a:ahLst/>
              <a:cxnLst/>
              <a:rect l="l" t="t" r="r" b="b"/>
              <a:pathLst>
                <a:path w="5330" h="8528" extrusionOk="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45"/>
            <p:cNvSpPr/>
            <p:nvPr/>
          </p:nvSpPr>
          <p:spPr>
            <a:xfrm>
              <a:off x="5764951" y="3008502"/>
              <a:ext cx="112409" cy="109762"/>
            </a:xfrm>
            <a:custGeom>
              <a:avLst/>
              <a:gdLst/>
              <a:ahLst/>
              <a:cxnLst/>
              <a:rect l="l" t="t" r="r" b="b"/>
              <a:pathLst>
                <a:path w="4290" h="4189" extrusionOk="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45"/>
            <p:cNvSpPr/>
            <p:nvPr/>
          </p:nvSpPr>
          <p:spPr>
            <a:xfrm>
              <a:off x="5792988" y="3036539"/>
              <a:ext cx="112435" cy="109788"/>
            </a:xfrm>
            <a:custGeom>
              <a:avLst/>
              <a:gdLst/>
              <a:ahLst/>
              <a:cxnLst/>
              <a:rect l="l" t="t" r="r" b="b"/>
              <a:pathLst>
                <a:path w="4291" h="4190" extrusionOk="0">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45"/>
            <p:cNvSpPr/>
            <p:nvPr/>
          </p:nvSpPr>
          <p:spPr>
            <a:xfrm>
              <a:off x="5821050" y="3144048"/>
              <a:ext cx="34745" cy="30316"/>
            </a:xfrm>
            <a:custGeom>
              <a:avLst/>
              <a:gdLst/>
              <a:ahLst/>
              <a:cxnLst/>
              <a:rect l="l" t="t" r="r" b="b"/>
              <a:pathLst>
                <a:path w="1326" h="1157" extrusionOk="0">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45"/>
            <p:cNvSpPr/>
            <p:nvPr/>
          </p:nvSpPr>
          <p:spPr>
            <a:xfrm>
              <a:off x="5858232" y="3064602"/>
              <a:ext cx="76695" cy="72843"/>
            </a:xfrm>
            <a:custGeom>
              <a:avLst/>
              <a:gdLst/>
              <a:ahLst/>
              <a:cxnLst/>
              <a:rect l="l" t="t" r="r" b="b"/>
              <a:pathLst>
                <a:path w="2927" h="2780" extrusionOk="0">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45"/>
            <p:cNvSpPr/>
            <p:nvPr/>
          </p:nvSpPr>
          <p:spPr>
            <a:xfrm>
              <a:off x="5683016" y="2893499"/>
              <a:ext cx="365551" cy="363376"/>
            </a:xfrm>
            <a:custGeom>
              <a:avLst/>
              <a:gdLst/>
              <a:ahLst/>
              <a:cxnLst/>
              <a:rect l="l" t="t" r="r" b="b"/>
              <a:pathLst>
                <a:path w="13951" h="13868" extrusionOk="0">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45"/>
            <p:cNvSpPr/>
            <p:nvPr/>
          </p:nvSpPr>
          <p:spPr>
            <a:xfrm>
              <a:off x="5732067" y="2974203"/>
              <a:ext cx="182003" cy="178675"/>
            </a:xfrm>
            <a:custGeom>
              <a:avLst/>
              <a:gdLst/>
              <a:ahLst/>
              <a:cxnLst/>
              <a:rect l="l" t="t" r="r" b="b"/>
              <a:pathLst>
                <a:path w="6946" h="6819" extrusionOk="0">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45"/>
            <p:cNvSpPr/>
            <p:nvPr/>
          </p:nvSpPr>
          <p:spPr>
            <a:xfrm>
              <a:off x="5785939" y="3029202"/>
              <a:ext cx="181479" cy="179042"/>
            </a:xfrm>
            <a:custGeom>
              <a:avLst/>
              <a:gdLst/>
              <a:ahLst/>
              <a:cxnLst/>
              <a:rect l="l" t="t" r="r" b="b"/>
              <a:pathLst>
                <a:path w="6926" h="6833" extrusionOk="0">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45"/>
            <p:cNvSpPr/>
            <p:nvPr/>
          </p:nvSpPr>
          <p:spPr>
            <a:xfrm>
              <a:off x="5953845" y="3020267"/>
              <a:ext cx="27015" cy="22403"/>
            </a:xfrm>
            <a:custGeom>
              <a:avLst/>
              <a:gdLst/>
              <a:ahLst/>
              <a:cxnLst/>
              <a:rect l="l" t="t" r="r" b="b"/>
              <a:pathLst>
                <a:path w="1031" h="855" extrusionOk="0">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45"/>
            <p:cNvSpPr/>
            <p:nvPr/>
          </p:nvSpPr>
          <p:spPr>
            <a:xfrm>
              <a:off x="5925703" y="2991916"/>
              <a:ext cx="25574" cy="21460"/>
            </a:xfrm>
            <a:custGeom>
              <a:avLst/>
              <a:gdLst/>
              <a:ahLst/>
              <a:cxnLst/>
              <a:rect l="l" t="t" r="r" b="b"/>
              <a:pathLst>
                <a:path w="976" h="819" extrusionOk="0">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45"/>
            <p:cNvSpPr/>
            <p:nvPr/>
          </p:nvSpPr>
          <p:spPr>
            <a:xfrm>
              <a:off x="5897143" y="2963224"/>
              <a:ext cx="25836" cy="21722"/>
            </a:xfrm>
            <a:custGeom>
              <a:avLst/>
              <a:gdLst/>
              <a:ahLst/>
              <a:cxnLst/>
              <a:rect l="l" t="t" r="r" b="b"/>
              <a:pathLst>
                <a:path w="986" h="829" extrusionOk="0">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0" name="Google Shape;16050;p45"/>
          <p:cNvGrpSpPr/>
          <p:nvPr/>
        </p:nvGrpSpPr>
        <p:grpSpPr>
          <a:xfrm>
            <a:off x="5671114" y="2617691"/>
            <a:ext cx="305167" cy="433466"/>
            <a:chOff x="4891622" y="1502697"/>
            <a:chExt cx="255841" cy="363402"/>
          </a:xfrm>
        </p:grpSpPr>
        <p:sp>
          <p:nvSpPr>
            <p:cNvPr id="16051" name="Google Shape;16051;p45"/>
            <p:cNvSpPr/>
            <p:nvPr/>
          </p:nvSpPr>
          <p:spPr>
            <a:xfrm>
              <a:off x="4893010" y="1507964"/>
              <a:ext cx="252959" cy="144166"/>
            </a:xfrm>
            <a:custGeom>
              <a:avLst/>
              <a:gdLst/>
              <a:ahLst/>
              <a:cxnLst/>
              <a:rect l="l" t="t" r="r" b="b"/>
              <a:pathLst>
                <a:path w="9654" h="5502" extrusionOk="0">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45"/>
            <p:cNvSpPr/>
            <p:nvPr/>
          </p:nvSpPr>
          <p:spPr>
            <a:xfrm>
              <a:off x="5003192" y="1507964"/>
              <a:ext cx="142777" cy="144166"/>
            </a:xfrm>
            <a:custGeom>
              <a:avLst/>
              <a:gdLst/>
              <a:ahLst/>
              <a:cxnLst/>
              <a:rect l="l" t="t" r="r" b="b"/>
              <a:pathLst>
                <a:path w="5449" h="5502" extrusionOk="0">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45"/>
            <p:cNvSpPr/>
            <p:nvPr/>
          </p:nvSpPr>
          <p:spPr>
            <a:xfrm>
              <a:off x="4903570" y="1627342"/>
              <a:ext cx="232076" cy="233464"/>
            </a:xfrm>
            <a:custGeom>
              <a:avLst/>
              <a:gdLst/>
              <a:ahLst/>
              <a:cxnLst/>
              <a:rect l="l" t="t" r="r" b="b"/>
              <a:pathLst>
                <a:path w="8857" h="8910" extrusionOk="0">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45"/>
            <p:cNvSpPr/>
            <p:nvPr/>
          </p:nvSpPr>
          <p:spPr>
            <a:xfrm>
              <a:off x="4939415" y="1627316"/>
              <a:ext cx="196100" cy="233490"/>
            </a:xfrm>
            <a:custGeom>
              <a:avLst/>
              <a:gdLst/>
              <a:ahLst/>
              <a:cxnLst/>
              <a:rect l="l" t="t" r="r" b="b"/>
              <a:pathLst>
                <a:path w="7484" h="8911" extrusionOk="0">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45"/>
            <p:cNvSpPr/>
            <p:nvPr/>
          </p:nvSpPr>
          <p:spPr>
            <a:xfrm>
              <a:off x="5034635" y="1627342"/>
              <a:ext cx="54737" cy="233464"/>
            </a:xfrm>
            <a:custGeom>
              <a:avLst/>
              <a:gdLst/>
              <a:ahLst/>
              <a:cxnLst/>
              <a:rect l="l" t="t" r="r" b="b"/>
              <a:pathLst>
                <a:path w="2089" h="8910" extrusionOk="0">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45"/>
            <p:cNvSpPr/>
            <p:nvPr/>
          </p:nvSpPr>
          <p:spPr>
            <a:xfrm>
              <a:off x="4939415" y="1627316"/>
              <a:ext cx="196100" cy="233490"/>
            </a:xfrm>
            <a:custGeom>
              <a:avLst/>
              <a:gdLst/>
              <a:ahLst/>
              <a:cxnLst/>
              <a:rect l="l" t="t" r="r" b="b"/>
              <a:pathLst>
                <a:path w="7484" h="8911" extrusionOk="0">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45"/>
            <p:cNvSpPr/>
            <p:nvPr/>
          </p:nvSpPr>
          <p:spPr>
            <a:xfrm>
              <a:off x="5034635" y="1627342"/>
              <a:ext cx="54737" cy="233464"/>
            </a:xfrm>
            <a:custGeom>
              <a:avLst/>
              <a:gdLst/>
              <a:ahLst/>
              <a:cxnLst/>
              <a:rect l="l" t="t" r="r" b="b"/>
              <a:pathLst>
                <a:path w="2089" h="8910" extrusionOk="0">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45"/>
            <p:cNvSpPr/>
            <p:nvPr/>
          </p:nvSpPr>
          <p:spPr>
            <a:xfrm>
              <a:off x="5034504" y="1751725"/>
              <a:ext cx="42291" cy="109081"/>
            </a:xfrm>
            <a:custGeom>
              <a:avLst/>
              <a:gdLst/>
              <a:ahLst/>
              <a:cxnLst/>
              <a:rect l="l" t="t" r="r" b="b"/>
              <a:pathLst>
                <a:path w="1614" h="4163" extrusionOk="0">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45"/>
            <p:cNvSpPr/>
            <p:nvPr/>
          </p:nvSpPr>
          <p:spPr>
            <a:xfrm>
              <a:off x="4949739" y="1627342"/>
              <a:ext cx="54737" cy="233464"/>
            </a:xfrm>
            <a:custGeom>
              <a:avLst/>
              <a:gdLst/>
              <a:ahLst/>
              <a:cxnLst/>
              <a:rect l="l" t="t" r="r" b="b"/>
              <a:pathLst>
                <a:path w="2089" h="8910" extrusionOk="0">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45"/>
            <p:cNvSpPr/>
            <p:nvPr/>
          </p:nvSpPr>
          <p:spPr>
            <a:xfrm>
              <a:off x="4972352" y="1842910"/>
              <a:ext cx="32124" cy="17896"/>
            </a:xfrm>
            <a:custGeom>
              <a:avLst/>
              <a:gdLst/>
              <a:ahLst/>
              <a:cxnLst/>
              <a:rect l="l" t="t" r="r" b="b"/>
              <a:pathLst>
                <a:path w="1226" h="683" extrusionOk="0">
                  <a:moveTo>
                    <a:pt x="1" y="1"/>
                  </a:moveTo>
                  <a:lnTo>
                    <a:pt x="78" y="682"/>
                  </a:lnTo>
                  <a:lnTo>
                    <a:pt x="1225" y="682"/>
                  </a:lnTo>
                  <a:lnTo>
                    <a:pt x="1201"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45"/>
            <p:cNvSpPr/>
            <p:nvPr/>
          </p:nvSpPr>
          <p:spPr>
            <a:xfrm>
              <a:off x="4949215" y="1699268"/>
              <a:ext cx="140524" cy="96897"/>
            </a:xfrm>
            <a:custGeom>
              <a:avLst/>
              <a:gdLst/>
              <a:ahLst/>
              <a:cxnLst/>
              <a:rect l="l" t="t" r="r" b="b"/>
              <a:pathLst>
                <a:path w="5363" h="3698" extrusionOk="0">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45"/>
            <p:cNvSpPr/>
            <p:nvPr/>
          </p:nvSpPr>
          <p:spPr>
            <a:xfrm>
              <a:off x="4947328" y="1572998"/>
              <a:ext cx="33356" cy="31600"/>
            </a:xfrm>
            <a:custGeom>
              <a:avLst/>
              <a:gdLst/>
              <a:ahLst/>
              <a:cxnLst/>
              <a:rect l="l" t="t" r="r" b="b"/>
              <a:pathLst>
                <a:path w="1273" h="1206" extrusionOk="0">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45"/>
            <p:cNvSpPr/>
            <p:nvPr/>
          </p:nvSpPr>
          <p:spPr>
            <a:xfrm>
              <a:off x="5057143" y="1593882"/>
              <a:ext cx="33356" cy="31574"/>
            </a:xfrm>
            <a:custGeom>
              <a:avLst/>
              <a:gdLst/>
              <a:ahLst/>
              <a:cxnLst/>
              <a:rect l="l" t="t" r="r" b="b"/>
              <a:pathLst>
                <a:path w="1273" h="1205" extrusionOk="0">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45"/>
            <p:cNvSpPr/>
            <p:nvPr/>
          </p:nvSpPr>
          <p:spPr>
            <a:xfrm>
              <a:off x="5006022" y="1532620"/>
              <a:ext cx="38727" cy="26753"/>
            </a:xfrm>
            <a:custGeom>
              <a:avLst/>
              <a:gdLst/>
              <a:ahLst/>
              <a:cxnLst/>
              <a:rect l="l" t="t" r="r" b="b"/>
              <a:pathLst>
                <a:path w="1478" h="1021" extrusionOk="0">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45"/>
            <p:cNvSpPr/>
            <p:nvPr/>
          </p:nvSpPr>
          <p:spPr>
            <a:xfrm>
              <a:off x="4943948" y="1694001"/>
              <a:ext cx="151084" cy="107430"/>
            </a:xfrm>
            <a:custGeom>
              <a:avLst/>
              <a:gdLst/>
              <a:ahLst/>
              <a:cxnLst/>
              <a:rect l="l" t="t" r="r" b="b"/>
              <a:pathLst>
                <a:path w="5766" h="4100" extrusionOk="0">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45"/>
            <p:cNvSpPr/>
            <p:nvPr/>
          </p:nvSpPr>
          <p:spPr>
            <a:xfrm>
              <a:off x="4891622" y="1502697"/>
              <a:ext cx="255841" cy="363402"/>
            </a:xfrm>
            <a:custGeom>
              <a:avLst/>
              <a:gdLst/>
              <a:ahLst/>
              <a:cxnLst/>
              <a:rect l="l" t="t" r="r" b="b"/>
              <a:pathLst>
                <a:path w="9764" h="13869" extrusionOk="0">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7" name="Google Shape;16067;p45"/>
          <p:cNvGrpSpPr/>
          <p:nvPr/>
        </p:nvGrpSpPr>
        <p:grpSpPr>
          <a:xfrm>
            <a:off x="7328625" y="2617691"/>
            <a:ext cx="290947" cy="433466"/>
            <a:chOff x="6281219" y="1502697"/>
            <a:chExt cx="243919" cy="363402"/>
          </a:xfrm>
        </p:grpSpPr>
        <p:sp>
          <p:nvSpPr>
            <p:cNvPr id="16068" name="Google Shape;16068;p45"/>
            <p:cNvSpPr/>
            <p:nvPr/>
          </p:nvSpPr>
          <p:spPr>
            <a:xfrm>
              <a:off x="6309020" y="1615263"/>
              <a:ext cx="188317" cy="245544"/>
            </a:xfrm>
            <a:custGeom>
              <a:avLst/>
              <a:gdLst/>
              <a:ahLst/>
              <a:cxnLst/>
              <a:rect l="l" t="t" r="r" b="b"/>
              <a:pathLst>
                <a:path w="7187" h="9371" extrusionOk="0">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45"/>
            <p:cNvSpPr/>
            <p:nvPr/>
          </p:nvSpPr>
          <p:spPr>
            <a:xfrm>
              <a:off x="6334541" y="1615263"/>
              <a:ext cx="162796" cy="245544"/>
            </a:xfrm>
            <a:custGeom>
              <a:avLst/>
              <a:gdLst/>
              <a:ahLst/>
              <a:cxnLst/>
              <a:rect l="l" t="t" r="r" b="b"/>
              <a:pathLst>
                <a:path w="6213" h="9371" extrusionOk="0">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45"/>
            <p:cNvSpPr/>
            <p:nvPr/>
          </p:nvSpPr>
          <p:spPr>
            <a:xfrm>
              <a:off x="6346620" y="1615263"/>
              <a:ext cx="43418" cy="245544"/>
            </a:xfrm>
            <a:custGeom>
              <a:avLst/>
              <a:gdLst/>
              <a:ahLst/>
              <a:cxnLst/>
              <a:rect l="l" t="t" r="r" b="b"/>
              <a:pathLst>
                <a:path w="1657" h="9371" extrusionOk="0">
                  <a:moveTo>
                    <a:pt x="1" y="0"/>
                  </a:moveTo>
                  <a:lnTo>
                    <a:pt x="658" y="9370"/>
                  </a:lnTo>
                  <a:lnTo>
                    <a:pt x="1657" y="9370"/>
                  </a:lnTo>
                  <a:lnTo>
                    <a:pt x="1441"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45"/>
            <p:cNvSpPr/>
            <p:nvPr/>
          </p:nvSpPr>
          <p:spPr>
            <a:xfrm>
              <a:off x="6346620" y="1615263"/>
              <a:ext cx="43418" cy="245544"/>
            </a:xfrm>
            <a:custGeom>
              <a:avLst/>
              <a:gdLst/>
              <a:ahLst/>
              <a:cxnLst/>
              <a:rect l="l" t="t" r="r" b="b"/>
              <a:pathLst>
                <a:path w="1657" h="9371" extrusionOk="0">
                  <a:moveTo>
                    <a:pt x="1" y="0"/>
                  </a:moveTo>
                  <a:lnTo>
                    <a:pt x="658" y="9370"/>
                  </a:lnTo>
                  <a:lnTo>
                    <a:pt x="1657" y="9370"/>
                  </a:lnTo>
                  <a:lnTo>
                    <a:pt x="1441"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45"/>
            <p:cNvSpPr/>
            <p:nvPr/>
          </p:nvSpPr>
          <p:spPr>
            <a:xfrm>
              <a:off x="6362971" y="1848072"/>
              <a:ext cx="27067" cy="12734"/>
            </a:xfrm>
            <a:custGeom>
              <a:avLst/>
              <a:gdLst/>
              <a:ahLst/>
              <a:cxnLst/>
              <a:rect l="l" t="t" r="r" b="b"/>
              <a:pathLst>
                <a:path w="1033" h="486" extrusionOk="0">
                  <a:moveTo>
                    <a:pt x="1" y="1"/>
                  </a:moveTo>
                  <a:lnTo>
                    <a:pt x="34" y="485"/>
                  </a:lnTo>
                  <a:lnTo>
                    <a:pt x="1033" y="485"/>
                  </a:lnTo>
                  <a:lnTo>
                    <a:pt x="102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45"/>
            <p:cNvSpPr/>
            <p:nvPr/>
          </p:nvSpPr>
          <p:spPr>
            <a:xfrm>
              <a:off x="6416188" y="1615263"/>
              <a:ext cx="43418" cy="245544"/>
            </a:xfrm>
            <a:custGeom>
              <a:avLst/>
              <a:gdLst/>
              <a:ahLst/>
              <a:cxnLst/>
              <a:rect l="l" t="t" r="r" b="b"/>
              <a:pathLst>
                <a:path w="1657" h="9371" extrusionOk="0">
                  <a:moveTo>
                    <a:pt x="221" y="0"/>
                  </a:moveTo>
                  <a:lnTo>
                    <a:pt x="0" y="9370"/>
                  </a:lnTo>
                  <a:lnTo>
                    <a:pt x="1003" y="9370"/>
                  </a:lnTo>
                  <a:lnTo>
                    <a:pt x="1656"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45"/>
            <p:cNvSpPr/>
            <p:nvPr/>
          </p:nvSpPr>
          <p:spPr>
            <a:xfrm>
              <a:off x="6416293" y="1615263"/>
              <a:ext cx="43313" cy="245544"/>
            </a:xfrm>
            <a:custGeom>
              <a:avLst/>
              <a:gdLst/>
              <a:ahLst/>
              <a:cxnLst/>
              <a:rect l="l" t="t" r="r" b="b"/>
              <a:pathLst>
                <a:path w="1653" h="9371" extrusionOk="0">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45"/>
            <p:cNvSpPr/>
            <p:nvPr/>
          </p:nvSpPr>
          <p:spPr>
            <a:xfrm>
              <a:off x="6320470" y="1576404"/>
              <a:ext cx="165416" cy="33356"/>
            </a:xfrm>
            <a:custGeom>
              <a:avLst/>
              <a:gdLst/>
              <a:ahLst/>
              <a:cxnLst/>
              <a:rect l="l" t="t" r="r" b="b"/>
              <a:pathLst>
                <a:path w="6313" h="1273" extrusionOk="0">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45"/>
            <p:cNvSpPr/>
            <p:nvPr/>
          </p:nvSpPr>
          <p:spPr>
            <a:xfrm>
              <a:off x="6320339" y="1576404"/>
              <a:ext cx="165547" cy="33356"/>
            </a:xfrm>
            <a:custGeom>
              <a:avLst/>
              <a:gdLst/>
              <a:ahLst/>
              <a:cxnLst/>
              <a:rect l="l" t="t" r="r" b="b"/>
              <a:pathLst>
                <a:path w="6318" h="1273" extrusionOk="0">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45"/>
            <p:cNvSpPr/>
            <p:nvPr/>
          </p:nvSpPr>
          <p:spPr>
            <a:xfrm>
              <a:off x="6286512" y="1606328"/>
              <a:ext cx="233202" cy="29216"/>
            </a:xfrm>
            <a:custGeom>
              <a:avLst/>
              <a:gdLst/>
              <a:ahLst/>
              <a:cxnLst/>
              <a:rect l="l" t="t" r="r" b="b"/>
              <a:pathLst>
                <a:path w="8900" h="1115" extrusionOk="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45"/>
            <p:cNvSpPr/>
            <p:nvPr/>
          </p:nvSpPr>
          <p:spPr>
            <a:xfrm>
              <a:off x="6286512" y="1606328"/>
              <a:ext cx="233202" cy="29347"/>
            </a:xfrm>
            <a:custGeom>
              <a:avLst/>
              <a:gdLst/>
              <a:ahLst/>
              <a:cxnLst/>
              <a:rect l="l" t="t" r="r" b="b"/>
              <a:pathLst>
                <a:path w="8900" h="1120" extrusionOk="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45"/>
            <p:cNvSpPr/>
            <p:nvPr/>
          </p:nvSpPr>
          <p:spPr>
            <a:xfrm>
              <a:off x="6346253" y="1708832"/>
              <a:ext cx="112854" cy="77900"/>
            </a:xfrm>
            <a:custGeom>
              <a:avLst/>
              <a:gdLst/>
              <a:ahLst/>
              <a:cxnLst/>
              <a:rect l="l" t="t" r="r" b="b"/>
              <a:pathLst>
                <a:path w="4307" h="2973" extrusionOk="0">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45"/>
            <p:cNvSpPr/>
            <p:nvPr/>
          </p:nvSpPr>
          <p:spPr>
            <a:xfrm>
              <a:off x="6281219" y="1502697"/>
              <a:ext cx="243919" cy="363402"/>
            </a:xfrm>
            <a:custGeom>
              <a:avLst/>
              <a:gdLst/>
              <a:ahLst/>
              <a:cxnLst/>
              <a:rect l="l" t="t" r="r" b="b"/>
              <a:pathLst>
                <a:path w="9309" h="13869" extrusionOk="0">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45"/>
            <p:cNvSpPr/>
            <p:nvPr/>
          </p:nvSpPr>
          <p:spPr>
            <a:xfrm>
              <a:off x="6340829" y="1703434"/>
              <a:ext cx="123676" cy="88564"/>
            </a:xfrm>
            <a:custGeom>
              <a:avLst/>
              <a:gdLst/>
              <a:ahLst/>
              <a:cxnLst/>
              <a:rect l="l" t="t" r="r" b="b"/>
              <a:pathLst>
                <a:path w="4720" h="3380" extrusionOk="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2" name="Google Shape;16082;p45"/>
          <p:cNvGrpSpPr/>
          <p:nvPr/>
        </p:nvGrpSpPr>
        <p:grpSpPr>
          <a:xfrm>
            <a:off x="5667645" y="4820997"/>
            <a:ext cx="371520" cy="433185"/>
            <a:chOff x="4888713" y="3349868"/>
            <a:chExt cx="311469" cy="363167"/>
          </a:xfrm>
        </p:grpSpPr>
        <p:sp>
          <p:nvSpPr>
            <p:cNvPr id="16083" name="Google Shape;16083;p45"/>
            <p:cNvSpPr/>
            <p:nvPr/>
          </p:nvSpPr>
          <p:spPr>
            <a:xfrm>
              <a:off x="4891491" y="3514420"/>
              <a:ext cx="305914" cy="74441"/>
            </a:xfrm>
            <a:custGeom>
              <a:avLst/>
              <a:gdLst/>
              <a:ahLst/>
              <a:cxnLst/>
              <a:rect l="l" t="t" r="r" b="b"/>
              <a:pathLst>
                <a:path w="11675" h="2841" extrusionOk="0">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45"/>
            <p:cNvSpPr/>
            <p:nvPr/>
          </p:nvSpPr>
          <p:spPr>
            <a:xfrm>
              <a:off x="4935013" y="3375887"/>
              <a:ext cx="218738" cy="174744"/>
            </a:xfrm>
            <a:custGeom>
              <a:avLst/>
              <a:gdLst/>
              <a:ahLst/>
              <a:cxnLst/>
              <a:rect l="l" t="t" r="r" b="b"/>
              <a:pathLst>
                <a:path w="8348" h="6669" extrusionOk="0">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45"/>
            <p:cNvSpPr/>
            <p:nvPr/>
          </p:nvSpPr>
          <p:spPr>
            <a:xfrm>
              <a:off x="5027193" y="3375887"/>
              <a:ext cx="126558" cy="174744"/>
            </a:xfrm>
            <a:custGeom>
              <a:avLst/>
              <a:gdLst/>
              <a:ahLst/>
              <a:cxnLst/>
              <a:rect l="l" t="t" r="r" b="b"/>
              <a:pathLst>
                <a:path w="4830" h="6669" extrusionOk="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45"/>
            <p:cNvSpPr/>
            <p:nvPr/>
          </p:nvSpPr>
          <p:spPr>
            <a:xfrm>
              <a:off x="4963547" y="3510725"/>
              <a:ext cx="161800" cy="39906"/>
            </a:xfrm>
            <a:custGeom>
              <a:avLst/>
              <a:gdLst/>
              <a:ahLst/>
              <a:cxnLst/>
              <a:rect l="l" t="t" r="r" b="b"/>
              <a:pathLst>
                <a:path w="6175" h="1523" extrusionOk="0">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45"/>
            <p:cNvSpPr/>
            <p:nvPr/>
          </p:nvSpPr>
          <p:spPr>
            <a:xfrm>
              <a:off x="4963547" y="3510856"/>
              <a:ext cx="157" cy="5948"/>
            </a:xfrm>
            <a:custGeom>
              <a:avLst/>
              <a:gdLst/>
              <a:ahLst/>
              <a:cxnLst/>
              <a:rect l="l" t="t" r="r" b="b"/>
              <a:pathLst>
                <a:path w="6" h="227" extrusionOk="0">
                  <a:moveTo>
                    <a:pt x="1" y="1"/>
                  </a:moveTo>
                  <a:cubicBezTo>
                    <a:pt x="1" y="73"/>
                    <a:pt x="1" y="149"/>
                    <a:pt x="6" y="226"/>
                  </a:cubicBezTo>
                  <a:cubicBezTo>
                    <a:pt x="6" y="149"/>
                    <a:pt x="6" y="73"/>
                    <a:pt x="6"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45"/>
            <p:cNvSpPr/>
            <p:nvPr/>
          </p:nvSpPr>
          <p:spPr>
            <a:xfrm>
              <a:off x="4963547" y="3510725"/>
              <a:ext cx="161800" cy="39906"/>
            </a:xfrm>
            <a:custGeom>
              <a:avLst/>
              <a:gdLst/>
              <a:ahLst/>
              <a:cxnLst/>
              <a:rect l="l" t="t" r="r" b="b"/>
              <a:pathLst>
                <a:path w="6175" h="1523" extrusionOk="0">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45"/>
            <p:cNvSpPr/>
            <p:nvPr/>
          </p:nvSpPr>
          <p:spPr>
            <a:xfrm>
              <a:off x="4963547" y="3510725"/>
              <a:ext cx="161669" cy="39906"/>
            </a:xfrm>
            <a:custGeom>
              <a:avLst/>
              <a:gdLst/>
              <a:ahLst/>
              <a:cxnLst/>
              <a:rect l="l" t="t" r="r" b="b"/>
              <a:pathLst>
                <a:path w="6170" h="1523" extrusionOk="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45"/>
            <p:cNvSpPr/>
            <p:nvPr/>
          </p:nvSpPr>
          <p:spPr>
            <a:xfrm>
              <a:off x="4935144" y="3355030"/>
              <a:ext cx="218607" cy="42396"/>
            </a:xfrm>
            <a:custGeom>
              <a:avLst/>
              <a:gdLst/>
              <a:ahLst/>
              <a:cxnLst/>
              <a:rect l="l" t="t" r="r" b="b"/>
              <a:pathLst>
                <a:path w="8343" h="1618" extrusionOk="0">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45"/>
            <p:cNvSpPr/>
            <p:nvPr/>
          </p:nvSpPr>
          <p:spPr>
            <a:xfrm>
              <a:off x="4932995" y="3608330"/>
              <a:ext cx="111465" cy="99412"/>
            </a:xfrm>
            <a:custGeom>
              <a:avLst/>
              <a:gdLst/>
              <a:ahLst/>
              <a:cxnLst/>
              <a:rect l="l" t="t" r="r" b="b"/>
              <a:pathLst>
                <a:path w="4254" h="3794" extrusionOk="0">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45"/>
            <p:cNvSpPr/>
            <p:nvPr/>
          </p:nvSpPr>
          <p:spPr>
            <a:xfrm>
              <a:off x="5044435" y="3608330"/>
              <a:ext cx="111465" cy="99412"/>
            </a:xfrm>
            <a:custGeom>
              <a:avLst/>
              <a:gdLst/>
              <a:ahLst/>
              <a:cxnLst/>
              <a:rect l="l" t="t" r="r" b="b"/>
              <a:pathLst>
                <a:path w="4254" h="3794" extrusionOk="0">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45"/>
            <p:cNvSpPr/>
            <p:nvPr/>
          </p:nvSpPr>
          <p:spPr>
            <a:xfrm>
              <a:off x="5106456" y="3608356"/>
              <a:ext cx="49444" cy="99360"/>
            </a:xfrm>
            <a:custGeom>
              <a:avLst/>
              <a:gdLst/>
              <a:ahLst/>
              <a:cxnLst/>
              <a:rect l="l" t="t" r="r" b="b"/>
              <a:pathLst>
                <a:path w="1887" h="3792" extrusionOk="0">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45"/>
            <p:cNvSpPr/>
            <p:nvPr/>
          </p:nvSpPr>
          <p:spPr>
            <a:xfrm>
              <a:off x="5027455" y="3627955"/>
              <a:ext cx="33985" cy="60161"/>
            </a:xfrm>
            <a:custGeom>
              <a:avLst/>
              <a:gdLst/>
              <a:ahLst/>
              <a:cxnLst/>
              <a:rect l="l" t="t" r="r" b="b"/>
              <a:pathLst>
                <a:path w="1297" h="2296" extrusionOk="0">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45"/>
            <p:cNvSpPr/>
            <p:nvPr/>
          </p:nvSpPr>
          <p:spPr>
            <a:xfrm>
              <a:off x="4888713" y="3456408"/>
              <a:ext cx="311469" cy="137878"/>
            </a:xfrm>
            <a:custGeom>
              <a:avLst/>
              <a:gdLst/>
              <a:ahLst/>
              <a:cxnLst/>
              <a:rect l="l" t="t" r="r" b="b"/>
              <a:pathLst>
                <a:path w="11887" h="5262" extrusionOk="0">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45"/>
            <p:cNvSpPr/>
            <p:nvPr/>
          </p:nvSpPr>
          <p:spPr>
            <a:xfrm>
              <a:off x="4934751" y="3602984"/>
              <a:ext cx="219525" cy="110050"/>
            </a:xfrm>
            <a:custGeom>
              <a:avLst/>
              <a:gdLst/>
              <a:ahLst/>
              <a:cxnLst/>
              <a:rect l="l" t="t" r="r" b="b"/>
              <a:pathLst>
                <a:path w="8378" h="4200" extrusionOk="0">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45"/>
            <p:cNvSpPr/>
            <p:nvPr/>
          </p:nvSpPr>
          <p:spPr>
            <a:xfrm>
              <a:off x="4929720" y="3349868"/>
              <a:ext cx="229324" cy="92914"/>
            </a:xfrm>
            <a:custGeom>
              <a:avLst/>
              <a:gdLst/>
              <a:ahLst/>
              <a:cxnLst/>
              <a:rect l="l" t="t" r="r" b="b"/>
              <a:pathLst>
                <a:path w="8752" h="3546" extrusionOk="0">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8" name="Google Shape;16098;p45"/>
          <p:cNvGrpSpPr/>
          <p:nvPr/>
        </p:nvGrpSpPr>
        <p:grpSpPr>
          <a:xfrm>
            <a:off x="7227955" y="4891882"/>
            <a:ext cx="433466" cy="291009"/>
            <a:chOff x="6196821" y="3409296"/>
            <a:chExt cx="363402" cy="243971"/>
          </a:xfrm>
        </p:grpSpPr>
        <p:sp>
          <p:nvSpPr>
            <p:cNvPr id="16099" name="Google Shape;16099;p45"/>
            <p:cNvSpPr/>
            <p:nvPr/>
          </p:nvSpPr>
          <p:spPr>
            <a:xfrm>
              <a:off x="6420957" y="3414641"/>
              <a:ext cx="133973" cy="142542"/>
            </a:xfrm>
            <a:custGeom>
              <a:avLst/>
              <a:gdLst/>
              <a:ahLst/>
              <a:cxnLst/>
              <a:rect l="l" t="t" r="r" b="b"/>
              <a:pathLst>
                <a:path w="5113" h="5440" extrusionOk="0">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45"/>
            <p:cNvSpPr/>
            <p:nvPr/>
          </p:nvSpPr>
          <p:spPr>
            <a:xfrm>
              <a:off x="6433088" y="3434293"/>
              <a:ext cx="115815" cy="122890"/>
            </a:xfrm>
            <a:custGeom>
              <a:avLst/>
              <a:gdLst/>
              <a:ahLst/>
              <a:cxnLst/>
              <a:rect l="l" t="t" r="r" b="b"/>
              <a:pathLst>
                <a:path w="4420" h="4690" extrusionOk="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45"/>
            <p:cNvSpPr/>
            <p:nvPr/>
          </p:nvSpPr>
          <p:spPr>
            <a:xfrm>
              <a:off x="6202113" y="3414641"/>
              <a:ext cx="133842" cy="142542"/>
            </a:xfrm>
            <a:custGeom>
              <a:avLst/>
              <a:gdLst/>
              <a:ahLst/>
              <a:cxnLst/>
              <a:rect l="l" t="t" r="r" b="b"/>
              <a:pathLst>
                <a:path w="5108" h="5440" extrusionOk="0">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45"/>
            <p:cNvSpPr/>
            <p:nvPr/>
          </p:nvSpPr>
          <p:spPr>
            <a:xfrm>
              <a:off x="6208140" y="3434293"/>
              <a:ext cx="115736" cy="122890"/>
            </a:xfrm>
            <a:custGeom>
              <a:avLst/>
              <a:gdLst/>
              <a:ahLst/>
              <a:cxnLst/>
              <a:rect l="l" t="t" r="r" b="b"/>
              <a:pathLst>
                <a:path w="4417" h="4690" extrusionOk="0">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45"/>
            <p:cNvSpPr/>
            <p:nvPr/>
          </p:nvSpPr>
          <p:spPr>
            <a:xfrm>
              <a:off x="6202113" y="3532631"/>
              <a:ext cx="352712" cy="115239"/>
            </a:xfrm>
            <a:custGeom>
              <a:avLst/>
              <a:gdLst/>
              <a:ahLst/>
              <a:cxnLst/>
              <a:rect l="l" t="t" r="r" b="b"/>
              <a:pathLst>
                <a:path w="13461" h="4398" extrusionOk="0">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45"/>
            <p:cNvSpPr/>
            <p:nvPr/>
          </p:nvSpPr>
          <p:spPr>
            <a:xfrm>
              <a:off x="6227399" y="3557890"/>
              <a:ext cx="125798" cy="64799"/>
            </a:xfrm>
            <a:custGeom>
              <a:avLst/>
              <a:gdLst/>
              <a:ahLst/>
              <a:cxnLst/>
              <a:rect l="l" t="t" r="r" b="b"/>
              <a:pathLst>
                <a:path w="4801" h="2473" extrusionOk="0">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45"/>
            <p:cNvSpPr/>
            <p:nvPr/>
          </p:nvSpPr>
          <p:spPr>
            <a:xfrm>
              <a:off x="6312924" y="3557890"/>
              <a:ext cx="40273" cy="64720"/>
            </a:xfrm>
            <a:custGeom>
              <a:avLst/>
              <a:gdLst/>
              <a:ahLst/>
              <a:cxnLst/>
              <a:rect l="l" t="t" r="r" b="b"/>
              <a:pathLst>
                <a:path w="1537" h="2470" extrusionOk="0">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45"/>
            <p:cNvSpPr/>
            <p:nvPr/>
          </p:nvSpPr>
          <p:spPr>
            <a:xfrm>
              <a:off x="6398947" y="3532605"/>
              <a:ext cx="155983" cy="115265"/>
            </a:xfrm>
            <a:custGeom>
              <a:avLst/>
              <a:gdLst/>
              <a:ahLst/>
              <a:cxnLst/>
              <a:rect l="l" t="t" r="r" b="b"/>
              <a:pathLst>
                <a:path w="5953" h="4399" extrusionOk="0">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45"/>
            <p:cNvSpPr/>
            <p:nvPr/>
          </p:nvSpPr>
          <p:spPr>
            <a:xfrm>
              <a:off x="6403846" y="3557890"/>
              <a:ext cx="125693" cy="64799"/>
            </a:xfrm>
            <a:custGeom>
              <a:avLst/>
              <a:gdLst/>
              <a:ahLst/>
              <a:cxnLst/>
              <a:rect l="l" t="t" r="r" b="b"/>
              <a:pathLst>
                <a:path w="4797" h="2473" extrusionOk="0">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45"/>
            <p:cNvSpPr/>
            <p:nvPr/>
          </p:nvSpPr>
          <p:spPr>
            <a:xfrm>
              <a:off x="6489371" y="3557890"/>
              <a:ext cx="40168" cy="64694"/>
            </a:xfrm>
            <a:custGeom>
              <a:avLst/>
              <a:gdLst/>
              <a:ahLst/>
              <a:cxnLst/>
              <a:rect l="l" t="t" r="r" b="b"/>
              <a:pathLst>
                <a:path w="1533" h="2469" extrusionOk="0">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45"/>
            <p:cNvSpPr/>
            <p:nvPr/>
          </p:nvSpPr>
          <p:spPr>
            <a:xfrm>
              <a:off x="6202113" y="3635764"/>
              <a:ext cx="155983" cy="12210"/>
            </a:xfrm>
            <a:custGeom>
              <a:avLst/>
              <a:gdLst/>
              <a:ahLst/>
              <a:cxnLst/>
              <a:rect l="l" t="t" r="r" b="b"/>
              <a:pathLst>
                <a:path w="5953" h="466" extrusionOk="0">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45"/>
            <p:cNvSpPr/>
            <p:nvPr/>
          </p:nvSpPr>
          <p:spPr>
            <a:xfrm>
              <a:off x="6196821" y="3527207"/>
              <a:ext cx="363402" cy="126060"/>
            </a:xfrm>
            <a:custGeom>
              <a:avLst/>
              <a:gdLst/>
              <a:ahLst/>
              <a:cxnLst/>
              <a:rect l="l" t="t" r="r" b="b"/>
              <a:pathLst>
                <a:path w="13869" h="4811" extrusionOk="0">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45"/>
            <p:cNvSpPr/>
            <p:nvPr/>
          </p:nvSpPr>
          <p:spPr>
            <a:xfrm>
              <a:off x="6222106" y="3552623"/>
              <a:ext cx="136358" cy="75358"/>
            </a:xfrm>
            <a:custGeom>
              <a:avLst/>
              <a:gdLst/>
              <a:ahLst/>
              <a:cxnLst/>
              <a:rect l="l" t="t" r="r" b="b"/>
              <a:pathLst>
                <a:path w="5204" h="2876" extrusionOk="0">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45"/>
            <p:cNvSpPr/>
            <p:nvPr/>
          </p:nvSpPr>
          <p:spPr>
            <a:xfrm>
              <a:off x="6398449" y="3552623"/>
              <a:ext cx="136489" cy="75358"/>
            </a:xfrm>
            <a:custGeom>
              <a:avLst/>
              <a:gdLst/>
              <a:ahLst/>
              <a:cxnLst/>
              <a:rect l="l" t="t" r="r" b="b"/>
              <a:pathLst>
                <a:path w="5209" h="2876" extrusionOk="0">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45"/>
            <p:cNvSpPr/>
            <p:nvPr/>
          </p:nvSpPr>
          <p:spPr>
            <a:xfrm>
              <a:off x="6415664" y="3409296"/>
              <a:ext cx="127030" cy="109029"/>
            </a:xfrm>
            <a:custGeom>
              <a:avLst/>
              <a:gdLst/>
              <a:ahLst/>
              <a:cxnLst/>
              <a:rect l="l" t="t" r="r" b="b"/>
              <a:pathLst>
                <a:path w="4848" h="4161" extrusionOk="0">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45"/>
            <p:cNvSpPr/>
            <p:nvPr/>
          </p:nvSpPr>
          <p:spPr>
            <a:xfrm>
              <a:off x="6214848" y="3409427"/>
              <a:ext cx="126532" cy="108478"/>
            </a:xfrm>
            <a:custGeom>
              <a:avLst/>
              <a:gdLst/>
              <a:ahLst/>
              <a:cxnLst/>
              <a:rect l="l" t="t" r="r" b="b"/>
              <a:pathLst>
                <a:path w="4829" h="4140" extrusionOk="0">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5" name="Google Shape;16115;p45"/>
          <p:cNvGrpSpPr/>
          <p:nvPr/>
        </p:nvGrpSpPr>
        <p:grpSpPr>
          <a:xfrm>
            <a:off x="6776361" y="2617691"/>
            <a:ext cx="301448" cy="433466"/>
            <a:chOff x="5818221" y="1502697"/>
            <a:chExt cx="252723" cy="363402"/>
          </a:xfrm>
        </p:grpSpPr>
        <p:sp>
          <p:nvSpPr>
            <p:cNvPr id="16116" name="Google Shape;16116;p45"/>
            <p:cNvSpPr/>
            <p:nvPr/>
          </p:nvSpPr>
          <p:spPr>
            <a:xfrm>
              <a:off x="5861114" y="1528559"/>
              <a:ext cx="203043" cy="322448"/>
            </a:xfrm>
            <a:custGeom>
              <a:avLst/>
              <a:gdLst/>
              <a:ahLst/>
              <a:cxnLst/>
              <a:rect l="l" t="t" r="r" b="b"/>
              <a:pathLst>
                <a:path w="7749" h="12306" extrusionOk="0">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45"/>
            <p:cNvSpPr/>
            <p:nvPr/>
          </p:nvSpPr>
          <p:spPr>
            <a:xfrm>
              <a:off x="5860983" y="1548263"/>
              <a:ext cx="195497" cy="302744"/>
            </a:xfrm>
            <a:custGeom>
              <a:avLst/>
              <a:gdLst/>
              <a:ahLst/>
              <a:cxnLst/>
              <a:rect l="l" t="t" r="r" b="b"/>
              <a:pathLst>
                <a:path w="7461" h="11554" extrusionOk="0">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45"/>
            <p:cNvSpPr/>
            <p:nvPr/>
          </p:nvSpPr>
          <p:spPr>
            <a:xfrm>
              <a:off x="5848039" y="1536393"/>
              <a:ext cx="23661" cy="306805"/>
            </a:xfrm>
            <a:custGeom>
              <a:avLst/>
              <a:gdLst/>
              <a:ahLst/>
              <a:cxnLst/>
              <a:rect l="l" t="t" r="r" b="b"/>
              <a:pathLst>
                <a:path w="903" h="11709" extrusionOk="0">
                  <a:moveTo>
                    <a:pt x="0" y="1"/>
                  </a:moveTo>
                  <a:lnTo>
                    <a:pt x="0" y="11708"/>
                  </a:lnTo>
                  <a:lnTo>
                    <a:pt x="903" y="11708"/>
                  </a:lnTo>
                  <a:lnTo>
                    <a:pt x="903"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45"/>
            <p:cNvSpPr/>
            <p:nvPr/>
          </p:nvSpPr>
          <p:spPr>
            <a:xfrm>
              <a:off x="5859856" y="1536393"/>
              <a:ext cx="11844" cy="306805"/>
            </a:xfrm>
            <a:custGeom>
              <a:avLst/>
              <a:gdLst/>
              <a:ahLst/>
              <a:cxnLst/>
              <a:rect l="l" t="t" r="r" b="b"/>
              <a:pathLst>
                <a:path w="452" h="11709" extrusionOk="0">
                  <a:moveTo>
                    <a:pt x="1" y="1"/>
                  </a:moveTo>
                  <a:lnTo>
                    <a:pt x="1" y="11708"/>
                  </a:lnTo>
                  <a:lnTo>
                    <a:pt x="452" y="11708"/>
                  </a:lnTo>
                  <a:lnTo>
                    <a:pt x="45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45"/>
            <p:cNvSpPr/>
            <p:nvPr/>
          </p:nvSpPr>
          <p:spPr>
            <a:xfrm>
              <a:off x="5840624" y="1547477"/>
              <a:ext cx="38518" cy="17110"/>
            </a:xfrm>
            <a:custGeom>
              <a:avLst/>
              <a:gdLst/>
              <a:ahLst/>
              <a:cxnLst/>
              <a:rect l="l" t="t" r="r" b="b"/>
              <a:pathLst>
                <a:path w="1470" h="653" extrusionOk="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45"/>
            <p:cNvSpPr/>
            <p:nvPr/>
          </p:nvSpPr>
          <p:spPr>
            <a:xfrm>
              <a:off x="5840991" y="1507964"/>
              <a:ext cx="37889" cy="39540"/>
            </a:xfrm>
            <a:custGeom>
              <a:avLst/>
              <a:gdLst/>
              <a:ahLst/>
              <a:cxnLst/>
              <a:rect l="l" t="t" r="r" b="b"/>
              <a:pathLst>
                <a:path w="1446" h="1509" extrusionOk="0">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45"/>
            <p:cNvSpPr/>
            <p:nvPr/>
          </p:nvSpPr>
          <p:spPr>
            <a:xfrm>
              <a:off x="5840624" y="1781544"/>
              <a:ext cx="38622" cy="17005"/>
            </a:xfrm>
            <a:custGeom>
              <a:avLst/>
              <a:gdLst/>
              <a:ahLst/>
              <a:cxnLst/>
              <a:rect l="l" t="t" r="r" b="b"/>
              <a:pathLst>
                <a:path w="1474" h="649" extrusionOk="0">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45"/>
            <p:cNvSpPr/>
            <p:nvPr/>
          </p:nvSpPr>
          <p:spPr>
            <a:xfrm>
              <a:off x="5840991" y="1798523"/>
              <a:ext cx="37889" cy="39513"/>
            </a:xfrm>
            <a:custGeom>
              <a:avLst/>
              <a:gdLst/>
              <a:ahLst/>
              <a:cxnLst/>
              <a:rect l="l" t="t" r="r" b="b"/>
              <a:pathLst>
                <a:path w="1446" h="1508" extrusionOk="0">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45"/>
            <p:cNvSpPr/>
            <p:nvPr/>
          </p:nvSpPr>
          <p:spPr>
            <a:xfrm>
              <a:off x="5859856" y="1547477"/>
              <a:ext cx="19285" cy="17110"/>
            </a:xfrm>
            <a:custGeom>
              <a:avLst/>
              <a:gdLst/>
              <a:ahLst/>
              <a:cxnLst/>
              <a:rect l="l" t="t" r="r" b="b"/>
              <a:pathLst>
                <a:path w="736" h="653" extrusionOk="0">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45"/>
            <p:cNvSpPr/>
            <p:nvPr/>
          </p:nvSpPr>
          <p:spPr>
            <a:xfrm>
              <a:off x="5859856" y="1781544"/>
              <a:ext cx="19390" cy="17005"/>
            </a:xfrm>
            <a:custGeom>
              <a:avLst/>
              <a:gdLst/>
              <a:ahLst/>
              <a:cxnLst/>
              <a:rect l="l" t="t" r="r" b="b"/>
              <a:pathLst>
                <a:path w="740" h="649" extrusionOk="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45"/>
            <p:cNvSpPr/>
            <p:nvPr/>
          </p:nvSpPr>
          <p:spPr>
            <a:xfrm>
              <a:off x="5859856" y="1507964"/>
              <a:ext cx="19023" cy="39540"/>
            </a:xfrm>
            <a:custGeom>
              <a:avLst/>
              <a:gdLst/>
              <a:ahLst/>
              <a:cxnLst/>
              <a:rect l="l" t="t" r="r" b="b"/>
              <a:pathLst>
                <a:path w="726" h="1509" extrusionOk="0">
                  <a:moveTo>
                    <a:pt x="1" y="1"/>
                  </a:moveTo>
                  <a:lnTo>
                    <a:pt x="1" y="1508"/>
                  </a:lnTo>
                  <a:lnTo>
                    <a:pt x="485" y="1508"/>
                  </a:lnTo>
                  <a:lnTo>
                    <a:pt x="721" y="39"/>
                  </a:lnTo>
                  <a:cubicBezTo>
                    <a:pt x="725" y="20"/>
                    <a:pt x="711" y="6"/>
                    <a:pt x="6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45"/>
            <p:cNvSpPr/>
            <p:nvPr/>
          </p:nvSpPr>
          <p:spPr>
            <a:xfrm>
              <a:off x="5859856" y="1798523"/>
              <a:ext cx="19023" cy="39513"/>
            </a:xfrm>
            <a:custGeom>
              <a:avLst/>
              <a:gdLst/>
              <a:ahLst/>
              <a:cxnLst/>
              <a:rect l="l" t="t" r="r" b="b"/>
              <a:pathLst>
                <a:path w="726" h="1508" extrusionOk="0">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45"/>
            <p:cNvSpPr/>
            <p:nvPr/>
          </p:nvSpPr>
          <p:spPr>
            <a:xfrm>
              <a:off x="5823645" y="1836753"/>
              <a:ext cx="138244" cy="24054"/>
            </a:xfrm>
            <a:custGeom>
              <a:avLst/>
              <a:gdLst/>
              <a:ahLst/>
              <a:cxnLst/>
              <a:rect l="l" t="t" r="r" b="b"/>
              <a:pathLst>
                <a:path w="5276" h="918" extrusionOk="0">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45"/>
            <p:cNvSpPr/>
            <p:nvPr/>
          </p:nvSpPr>
          <p:spPr>
            <a:xfrm>
              <a:off x="5823645" y="1843041"/>
              <a:ext cx="138244" cy="17765"/>
            </a:xfrm>
            <a:custGeom>
              <a:avLst/>
              <a:gdLst/>
              <a:ahLst/>
              <a:cxnLst/>
              <a:rect l="l" t="t" r="r" b="b"/>
              <a:pathLst>
                <a:path w="5276" h="678" extrusionOk="0">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45"/>
            <p:cNvSpPr/>
            <p:nvPr/>
          </p:nvSpPr>
          <p:spPr>
            <a:xfrm>
              <a:off x="5818221" y="1502697"/>
              <a:ext cx="252723" cy="363402"/>
            </a:xfrm>
            <a:custGeom>
              <a:avLst/>
              <a:gdLst/>
              <a:ahLst/>
              <a:cxnLst/>
              <a:rect l="l" t="t" r="r" b="b"/>
              <a:pathLst>
                <a:path w="9645" h="13869" extrusionOk="0">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1" name="Google Shape;16131;p45"/>
          <p:cNvGrpSpPr/>
          <p:nvPr/>
        </p:nvGrpSpPr>
        <p:grpSpPr>
          <a:xfrm>
            <a:off x="7781407" y="3193084"/>
            <a:ext cx="423559" cy="433560"/>
            <a:chOff x="6660814" y="1985085"/>
            <a:chExt cx="355096" cy="363481"/>
          </a:xfrm>
        </p:grpSpPr>
        <p:sp>
          <p:nvSpPr>
            <p:cNvPr id="16132" name="Google Shape;16132;p45"/>
            <p:cNvSpPr/>
            <p:nvPr/>
          </p:nvSpPr>
          <p:spPr>
            <a:xfrm>
              <a:off x="6665976" y="1990325"/>
              <a:ext cx="344406" cy="344039"/>
            </a:xfrm>
            <a:custGeom>
              <a:avLst/>
              <a:gdLst/>
              <a:ahLst/>
              <a:cxnLst/>
              <a:rect l="l" t="t" r="r" b="b"/>
              <a:pathLst>
                <a:path w="13144" h="13130" extrusionOk="0">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45"/>
            <p:cNvSpPr/>
            <p:nvPr/>
          </p:nvSpPr>
          <p:spPr>
            <a:xfrm>
              <a:off x="6781058" y="1990325"/>
              <a:ext cx="229455" cy="344039"/>
            </a:xfrm>
            <a:custGeom>
              <a:avLst/>
              <a:gdLst/>
              <a:ahLst/>
              <a:cxnLst/>
              <a:rect l="l" t="t" r="r" b="b"/>
              <a:pathLst>
                <a:path w="8757" h="13130" extrusionOk="0">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45"/>
            <p:cNvSpPr/>
            <p:nvPr/>
          </p:nvSpPr>
          <p:spPr>
            <a:xfrm>
              <a:off x="6666238" y="2269041"/>
              <a:ext cx="344406" cy="65323"/>
            </a:xfrm>
            <a:custGeom>
              <a:avLst/>
              <a:gdLst/>
              <a:ahLst/>
              <a:cxnLst/>
              <a:rect l="l" t="t" r="r" b="b"/>
              <a:pathLst>
                <a:path w="13144" h="2493" extrusionOk="0">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45"/>
            <p:cNvSpPr/>
            <p:nvPr/>
          </p:nvSpPr>
          <p:spPr>
            <a:xfrm>
              <a:off x="6666107" y="2269041"/>
              <a:ext cx="33854" cy="74127"/>
            </a:xfrm>
            <a:custGeom>
              <a:avLst/>
              <a:gdLst/>
              <a:ahLst/>
              <a:cxnLst/>
              <a:rect l="l" t="t" r="r" b="b"/>
              <a:pathLst>
                <a:path w="1292" h="2829" extrusionOk="0">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45"/>
            <p:cNvSpPr/>
            <p:nvPr/>
          </p:nvSpPr>
          <p:spPr>
            <a:xfrm>
              <a:off x="6683087" y="2269041"/>
              <a:ext cx="16874" cy="74258"/>
            </a:xfrm>
            <a:custGeom>
              <a:avLst/>
              <a:gdLst/>
              <a:ahLst/>
              <a:cxnLst/>
              <a:rect l="l" t="t" r="r" b="b"/>
              <a:pathLst>
                <a:path w="644" h="2834" extrusionOk="0">
                  <a:moveTo>
                    <a:pt x="0" y="1"/>
                  </a:moveTo>
                  <a:lnTo>
                    <a:pt x="0" y="2833"/>
                  </a:lnTo>
                  <a:lnTo>
                    <a:pt x="644" y="2833"/>
                  </a:lnTo>
                  <a:lnTo>
                    <a:pt x="6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45"/>
            <p:cNvSpPr/>
            <p:nvPr/>
          </p:nvSpPr>
          <p:spPr>
            <a:xfrm>
              <a:off x="6976764" y="2269041"/>
              <a:ext cx="33880" cy="74258"/>
            </a:xfrm>
            <a:custGeom>
              <a:avLst/>
              <a:gdLst/>
              <a:ahLst/>
              <a:cxnLst/>
              <a:rect l="l" t="t" r="r" b="b"/>
              <a:pathLst>
                <a:path w="1293" h="2834" extrusionOk="0">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45"/>
            <p:cNvSpPr/>
            <p:nvPr/>
          </p:nvSpPr>
          <p:spPr>
            <a:xfrm>
              <a:off x="6987586" y="2269041"/>
              <a:ext cx="23058" cy="74127"/>
            </a:xfrm>
            <a:custGeom>
              <a:avLst/>
              <a:gdLst/>
              <a:ahLst/>
              <a:cxnLst/>
              <a:rect l="l" t="t" r="r" b="b"/>
              <a:pathLst>
                <a:path w="880" h="2829" extrusionOk="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45"/>
            <p:cNvSpPr/>
            <p:nvPr/>
          </p:nvSpPr>
          <p:spPr>
            <a:xfrm>
              <a:off x="6699935"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45"/>
            <p:cNvSpPr/>
            <p:nvPr/>
          </p:nvSpPr>
          <p:spPr>
            <a:xfrm>
              <a:off x="6727605"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45"/>
            <p:cNvSpPr/>
            <p:nvPr/>
          </p:nvSpPr>
          <p:spPr>
            <a:xfrm>
              <a:off x="675527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45"/>
            <p:cNvSpPr/>
            <p:nvPr/>
          </p:nvSpPr>
          <p:spPr>
            <a:xfrm>
              <a:off x="678294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45"/>
            <p:cNvSpPr/>
            <p:nvPr/>
          </p:nvSpPr>
          <p:spPr>
            <a:xfrm>
              <a:off x="681061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45"/>
            <p:cNvSpPr/>
            <p:nvPr/>
          </p:nvSpPr>
          <p:spPr>
            <a:xfrm>
              <a:off x="683828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45"/>
            <p:cNvSpPr/>
            <p:nvPr/>
          </p:nvSpPr>
          <p:spPr>
            <a:xfrm>
              <a:off x="6865954" y="2262019"/>
              <a:ext cx="27827" cy="72345"/>
            </a:xfrm>
            <a:custGeom>
              <a:avLst/>
              <a:gdLst/>
              <a:ahLst/>
              <a:cxnLst/>
              <a:rect l="l" t="t" r="r" b="b"/>
              <a:pathLst>
                <a:path w="1062" h="2761" extrusionOk="0">
                  <a:moveTo>
                    <a:pt x="1" y="0"/>
                  </a:moveTo>
                  <a:lnTo>
                    <a:pt x="1" y="2760"/>
                  </a:lnTo>
                  <a:lnTo>
                    <a:pt x="1062" y="2760"/>
                  </a:lnTo>
                  <a:lnTo>
                    <a:pt x="10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45"/>
            <p:cNvSpPr/>
            <p:nvPr/>
          </p:nvSpPr>
          <p:spPr>
            <a:xfrm>
              <a:off x="6893624" y="2262019"/>
              <a:ext cx="27827" cy="72345"/>
            </a:xfrm>
            <a:custGeom>
              <a:avLst/>
              <a:gdLst/>
              <a:ahLst/>
              <a:cxnLst/>
              <a:rect l="l" t="t" r="r" b="b"/>
              <a:pathLst>
                <a:path w="1062" h="2761" extrusionOk="0">
                  <a:moveTo>
                    <a:pt x="1" y="0"/>
                  </a:moveTo>
                  <a:lnTo>
                    <a:pt x="1" y="2760"/>
                  </a:lnTo>
                  <a:lnTo>
                    <a:pt x="1062" y="2760"/>
                  </a:lnTo>
                  <a:lnTo>
                    <a:pt x="1062"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45"/>
            <p:cNvSpPr/>
            <p:nvPr/>
          </p:nvSpPr>
          <p:spPr>
            <a:xfrm>
              <a:off x="692142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45"/>
            <p:cNvSpPr/>
            <p:nvPr/>
          </p:nvSpPr>
          <p:spPr>
            <a:xfrm>
              <a:off x="694909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45"/>
            <p:cNvSpPr/>
            <p:nvPr/>
          </p:nvSpPr>
          <p:spPr>
            <a:xfrm>
              <a:off x="6717543" y="2262019"/>
              <a:ext cx="20150" cy="38256"/>
            </a:xfrm>
            <a:custGeom>
              <a:avLst/>
              <a:gdLst/>
              <a:ahLst/>
              <a:cxnLst/>
              <a:rect l="l" t="t" r="r" b="b"/>
              <a:pathLst>
                <a:path w="769" h="1460" extrusionOk="0">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45"/>
            <p:cNvSpPr/>
            <p:nvPr/>
          </p:nvSpPr>
          <p:spPr>
            <a:xfrm>
              <a:off x="6722574" y="2262019"/>
              <a:ext cx="15119" cy="38256"/>
            </a:xfrm>
            <a:custGeom>
              <a:avLst/>
              <a:gdLst/>
              <a:ahLst/>
              <a:cxnLst/>
              <a:rect l="l" t="t" r="r" b="b"/>
              <a:pathLst>
                <a:path w="577" h="1460" extrusionOk="0">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45"/>
            <p:cNvSpPr/>
            <p:nvPr/>
          </p:nvSpPr>
          <p:spPr>
            <a:xfrm>
              <a:off x="6772882" y="2262019"/>
              <a:ext cx="20150" cy="38256"/>
            </a:xfrm>
            <a:custGeom>
              <a:avLst/>
              <a:gdLst/>
              <a:ahLst/>
              <a:cxnLst/>
              <a:rect l="l" t="t" r="r" b="b"/>
              <a:pathLst>
                <a:path w="769" h="1460" extrusionOk="0">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45"/>
            <p:cNvSpPr/>
            <p:nvPr/>
          </p:nvSpPr>
          <p:spPr>
            <a:xfrm>
              <a:off x="6828222" y="2262019"/>
              <a:ext cx="20281" cy="38256"/>
            </a:xfrm>
            <a:custGeom>
              <a:avLst/>
              <a:gdLst/>
              <a:ahLst/>
              <a:cxnLst/>
              <a:rect l="l" t="t" r="r" b="b"/>
              <a:pathLst>
                <a:path w="774" h="1460" extrusionOk="0">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45"/>
            <p:cNvSpPr/>
            <p:nvPr/>
          </p:nvSpPr>
          <p:spPr>
            <a:xfrm>
              <a:off x="6883562" y="2262019"/>
              <a:ext cx="20281" cy="38256"/>
            </a:xfrm>
            <a:custGeom>
              <a:avLst/>
              <a:gdLst/>
              <a:ahLst/>
              <a:cxnLst/>
              <a:rect l="l" t="t" r="r" b="b"/>
              <a:pathLst>
                <a:path w="774" h="1460" extrusionOk="0">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45"/>
            <p:cNvSpPr/>
            <p:nvPr/>
          </p:nvSpPr>
          <p:spPr>
            <a:xfrm>
              <a:off x="6939033" y="2262019"/>
              <a:ext cx="20150" cy="38256"/>
            </a:xfrm>
            <a:custGeom>
              <a:avLst/>
              <a:gdLst/>
              <a:ahLst/>
              <a:cxnLst/>
              <a:rect l="l" t="t" r="r" b="b"/>
              <a:pathLst>
                <a:path w="769" h="1460" extrusionOk="0">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45"/>
            <p:cNvSpPr/>
            <p:nvPr/>
          </p:nvSpPr>
          <p:spPr>
            <a:xfrm>
              <a:off x="6777782" y="2262019"/>
              <a:ext cx="15250" cy="38256"/>
            </a:xfrm>
            <a:custGeom>
              <a:avLst/>
              <a:gdLst/>
              <a:ahLst/>
              <a:cxnLst/>
              <a:rect l="l" t="t" r="r" b="b"/>
              <a:pathLst>
                <a:path w="582" h="1460" extrusionOk="0">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45"/>
            <p:cNvSpPr/>
            <p:nvPr/>
          </p:nvSpPr>
          <p:spPr>
            <a:xfrm>
              <a:off x="6833253" y="2262019"/>
              <a:ext cx="15119" cy="38256"/>
            </a:xfrm>
            <a:custGeom>
              <a:avLst/>
              <a:gdLst/>
              <a:ahLst/>
              <a:cxnLst/>
              <a:rect l="l" t="t" r="r" b="b"/>
              <a:pathLst>
                <a:path w="577" h="1460" extrusionOk="0">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45"/>
            <p:cNvSpPr/>
            <p:nvPr/>
          </p:nvSpPr>
          <p:spPr>
            <a:xfrm>
              <a:off x="6888593" y="2262019"/>
              <a:ext cx="15250" cy="38256"/>
            </a:xfrm>
            <a:custGeom>
              <a:avLst/>
              <a:gdLst/>
              <a:ahLst/>
              <a:cxnLst/>
              <a:rect l="l" t="t" r="r" b="b"/>
              <a:pathLst>
                <a:path w="582" h="1460" extrusionOk="0">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45"/>
            <p:cNvSpPr/>
            <p:nvPr/>
          </p:nvSpPr>
          <p:spPr>
            <a:xfrm>
              <a:off x="6944063" y="2262019"/>
              <a:ext cx="15119" cy="38256"/>
            </a:xfrm>
            <a:custGeom>
              <a:avLst/>
              <a:gdLst/>
              <a:ahLst/>
              <a:cxnLst/>
              <a:rect l="l" t="t" r="r" b="b"/>
              <a:pathLst>
                <a:path w="577" h="1460" extrusionOk="0">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45"/>
            <p:cNvSpPr/>
            <p:nvPr/>
          </p:nvSpPr>
          <p:spPr>
            <a:xfrm>
              <a:off x="6666107" y="2243153"/>
              <a:ext cx="344406" cy="25914"/>
            </a:xfrm>
            <a:custGeom>
              <a:avLst/>
              <a:gdLst/>
              <a:ahLst/>
              <a:cxnLst/>
              <a:rect l="l" t="t" r="r" b="b"/>
              <a:pathLst>
                <a:path w="13144" h="989" extrusionOk="0">
                  <a:moveTo>
                    <a:pt x="0" y="0"/>
                  </a:moveTo>
                  <a:lnTo>
                    <a:pt x="0" y="989"/>
                  </a:lnTo>
                  <a:lnTo>
                    <a:pt x="13143" y="989"/>
                  </a:lnTo>
                  <a:lnTo>
                    <a:pt x="131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45"/>
            <p:cNvSpPr/>
            <p:nvPr/>
          </p:nvSpPr>
          <p:spPr>
            <a:xfrm>
              <a:off x="6660814" y="1985085"/>
              <a:ext cx="355096" cy="363481"/>
            </a:xfrm>
            <a:custGeom>
              <a:avLst/>
              <a:gdLst/>
              <a:ahLst/>
              <a:cxnLst/>
              <a:rect l="l" t="t" r="r" b="b"/>
              <a:pathLst>
                <a:path w="13552" h="13872" extrusionOk="0">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1" name="Google Shape;16161;p45"/>
          <p:cNvGrpSpPr/>
          <p:nvPr/>
        </p:nvGrpSpPr>
        <p:grpSpPr>
          <a:xfrm>
            <a:off x="8456095" y="2617691"/>
            <a:ext cx="236627" cy="433466"/>
            <a:chOff x="7226448" y="1502697"/>
            <a:chExt cx="198379" cy="363402"/>
          </a:xfrm>
        </p:grpSpPr>
        <p:sp>
          <p:nvSpPr>
            <p:cNvPr id="16162" name="Google Shape;16162;p45"/>
            <p:cNvSpPr/>
            <p:nvPr/>
          </p:nvSpPr>
          <p:spPr>
            <a:xfrm>
              <a:off x="7295491" y="1598912"/>
              <a:ext cx="104679" cy="222407"/>
            </a:xfrm>
            <a:custGeom>
              <a:avLst/>
              <a:gdLst/>
              <a:ahLst/>
              <a:cxnLst/>
              <a:rect l="l" t="t" r="r" b="b"/>
              <a:pathLst>
                <a:path w="3995" h="8488" extrusionOk="0">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45"/>
            <p:cNvSpPr/>
            <p:nvPr/>
          </p:nvSpPr>
          <p:spPr>
            <a:xfrm>
              <a:off x="7242169" y="1522323"/>
              <a:ext cx="133476" cy="325147"/>
            </a:xfrm>
            <a:custGeom>
              <a:avLst/>
              <a:gdLst/>
              <a:ahLst/>
              <a:cxnLst/>
              <a:rect l="l" t="t" r="r" b="b"/>
              <a:pathLst>
                <a:path w="5094" h="12409" extrusionOk="0">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45"/>
            <p:cNvSpPr/>
            <p:nvPr/>
          </p:nvSpPr>
          <p:spPr>
            <a:xfrm>
              <a:off x="7308462" y="1522323"/>
              <a:ext cx="67183" cy="325147"/>
            </a:xfrm>
            <a:custGeom>
              <a:avLst/>
              <a:gdLst/>
              <a:ahLst/>
              <a:cxnLst/>
              <a:rect l="l" t="t" r="r" b="b"/>
              <a:pathLst>
                <a:path w="2564" h="12409" extrusionOk="0">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45"/>
            <p:cNvSpPr/>
            <p:nvPr/>
          </p:nvSpPr>
          <p:spPr>
            <a:xfrm>
              <a:off x="7231741" y="1507964"/>
              <a:ext cx="154228" cy="24683"/>
            </a:xfrm>
            <a:custGeom>
              <a:avLst/>
              <a:gdLst/>
              <a:ahLst/>
              <a:cxnLst/>
              <a:rect l="l" t="t" r="r" b="b"/>
              <a:pathLst>
                <a:path w="5886" h="942" extrusionOk="0">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45"/>
            <p:cNvSpPr/>
            <p:nvPr/>
          </p:nvSpPr>
          <p:spPr>
            <a:xfrm>
              <a:off x="7228701" y="1514147"/>
              <a:ext cx="160412" cy="18499"/>
            </a:xfrm>
            <a:custGeom>
              <a:avLst/>
              <a:gdLst/>
              <a:ahLst/>
              <a:cxnLst/>
              <a:rect l="l" t="t" r="r" b="b"/>
              <a:pathLst>
                <a:path w="6122" h="706" extrusionOk="0">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45"/>
            <p:cNvSpPr/>
            <p:nvPr/>
          </p:nvSpPr>
          <p:spPr>
            <a:xfrm>
              <a:off x="7277123" y="1647335"/>
              <a:ext cx="142306" cy="23294"/>
            </a:xfrm>
            <a:custGeom>
              <a:avLst/>
              <a:gdLst/>
              <a:ahLst/>
              <a:cxnLst/>
              <a:rect l="l" t="t" r="r" b="b"/>
              <a:pathLst>
                <a:path w="5431" h="889" extrusionOk="0">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45"/>
            <p:cNvSpPr/>
            <p:nvPr/>
          </p:nvSpPr>
          <p:spPr>
            <a:xfrm>
              <a:off x="7277123" y="1653125"/>
              <a:ext cx="145188" cy="17503"/>
            </a:xfrm>
            <a:custGeom>
              <a:avLst/>
              <a:gdLst/>
              <a:ahLst/>
              <a:cxnLst/>
              <a:rect l="l" t="t" r="r" b="b"/>
              <a:pathLst>
                <a:path w="5541" h="668" extrusionOk="0">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45"/>
            <p:cNvSpPr/>
            <p:nvPr/>
          </p:nvSpPr>
          <p:spPr>
            <a:xfrm>
              <a:off x="7277019" y="1697774"/>
              <a:ext cx="142411" cy="23425"/>
            </a:xfrm>
            <a:custGeom>
              <a:avLst/>
              <a:gdLst/>
              <a:ahLst/>
              <a:cxnLst/>
              <a:rect l="l" t="t" r="r" b="b"/>
              <a:pathLst>
                <a:path w="5435" h="894" extrusionOk="0">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45"/>
            <p:cNvSpPr/>
            <p:nvPr/>
          </p:nvSpPr>
          <p:spPr>
            <a:xfrm>
              <a:off x="7277123" y="1703801"/>
              <a:ext cx="145057" cy="17398"/>
            </a:xfrm>
            <a:custGeom>
              <a:avLst/>
              <a:gdLst/>
              <a:ahLst/>
              <a:cxnLst/>
              <a:rect l="l" t="t" r="r" b="b"/>
              <a:pathLst>
                <a:path w="5536" h="664" extrusionOk="0">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45"/>
            <p:cNvSpPr/>
            <p:nvPr/>
          </p:nvSpPr>
          <p:spPr>
            <a:xfrm>
              <a:off x="7277019" y="1748345"/>
              <a:ext cx="142411" cy="23294"/>
            </a:xfrm>
            <a:custGeom>
              <a:avLst/>
              <a:gdLst/>
              <a:ahLst/>
              <a:cxnLst/>
              <a:rect l="l" t="t" r="r" b="b"/>
              <a:pathLst>
                <a:path w="5435" h="889" extrusionOk="0">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45"/>
            <p:cNvSpPr/>
            <p:nvPr/>
          </p:nvSpPr>
          <p:spPr>
            <a:xfrm>
              <a:off x="7277123" y="1754110"/>
              <a:ext cx="145188" cy="17529"/>
            </a:xfrm>
            <a:custGeom>
              <a:avLst/>
              <a:gdLst/>
              <a:ahLst/>
              <a:cxnLst/>
              <a:rect l="l" t="t" r="r" b="b"/>
              <a:pathLst>
                <a:path w="5541" h="669" extrusionOk="0">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45"/>
            <p:cNvSpPr/>
            <p:nvPr/>
          </p:nvSpPr>
          <p:spPr>
            <a:xfrm>
              <a:off x="7282809" y="1836255"/>
              <a:ext cx="52091" cy="24552"/>
            </a:xfrm>
            <a:custGeom>
              <a:avLst/>
              <a:gdLst/>
              <a:ahLst/>
              <a:cxnLst/>
              <a:rect l="l" t="t" r="r" b="b"/>
              <a:pathLst>
                <a:path w="1988" h="937" extrusionOk="0">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45"/>
            <p:cNvSpPr/>
            <p:nvPr/>
          </p:nvSpPr>
          <p:spPr>
            <a:xfrm>
              <a:off x="7308828" y="1836255"/>
              <a:ext cx="26071" cy="24552"/>
            </a:xfrm>
            <a:custGeom>
              <a:avLst/>
              <a:gdLst/>
              <a:ahLst/>
              <a:cxnLst/>
              <a:rect l="l" t="t" r="r" b="b"/>
              <a:pathLst>
                <a:path w="995" h="937" extrusionOk="0">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45"/>
            <p:cNvSpPr/>
            <p:nvPr/>
          </p:nvSpPr>
          <p:spPr>
            <a:xfrm>
              <a:off x="7226448" y="1502697"/>
              <a:ext cx="198379" cy="363402"/>
            </a:xfrm>
            <a:custGeom>
              <a:avLst/>
              <a:gdLst/>
              <a:ahLst/>
              <a:cxnLst/>
              <a:rect l="l" t="t" r="r" b="b"/>
              <a:pathLst>
                <a:path w="7571" h="13869" extrusionOk="0">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6" name="Google Shape;16176;p45"/>
          <p:cNvGrpSpPr/>
          <p:nvPr/>
        </p:nvGrpSpPr>
        <p:grpSpPr>
          <a:xfrm>
            <a:off x="9580407" y="2617535"/>
            <a:ext cx="188464" cy="433623"/>
            <a:chOff x="8169030" y="1502566"/>
            <a:chExt cx="158001" cy="363533"/>
          </a:xfrm>
        </p:grpSpPr>
        <p:sp>
          <p:nvSpPr>
            <p:cNvPr id="16177" name="Google Shape;16177;p45"/>
            <p:cNvSpPr/>
            <p:nvPr/>
          </p:nvSpPr>
          <p:spPr>
            <a:xfrm>
              <a:off x="8174323" y="1659545"/>
              <a:ext cx="147310" cy="201261"/>
            </a:xfrm>
            <a:custGeom>
              <a:avLst/>
              <a:gdLst/>
              <a:ahLst/>
              <a:cxnLst/>
              <a:rect l="l" t="t" r="r" b="b"/>
              <a:pathLst>
                <a:path w="5622" h="7681" extrusionOk="0">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45"/>
            <p:cNvSpPr/>
            <p:nvPr/>
          </p:nvSpPr>
          <p:spPr>
            <a:xfrm>
              <a:off x="8229401" y="1659545"/>
              <a:ext cx="92364" cy="201261"/>
            </a:xfrm>
            <a:custGeom>
              <a:avLst/>
              <a:gdLst/>
              <a:ahLst/>
              <a:cxnLst/>
              <a:rect l="l" t="t" r="r" b="b"/>
              <a:pathLst>
                <a:path w="3525" h="7681" extrusionOk="0">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45"/>
            <p:cNvSpPr/>
            <p:nvPr/>
          </p:nvSpPr>
          <p:spPr>
            <a:xfrm>
              <a:off x="8233043" y="1520174"/>
              <a:ext cx="29976" cy="165181"/>
            </a:xfrm>
            <a:custGeom>
              <a:avLst/>
              <a:gdLst/>
              <a:ahLst/>
              <a:cxnLst/>
              <a:rect l="l" t="t" r="r" b="b"/>
              <a:pathLst>
                <a:path w="1144" h="6304" extrusionOk="0">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45"/>
            <p:cNvSpPr/>
            <p:nvPr/>
          </p:nvSpPr>
          <p:spPr>
            <a:xfrm>
              <a:off x="8221488" y="1705321"/>
              <a:ext cx="53112" cy="53112"/>
            </a:xfrm>
            <a:custGeom>
              <a:avLst/>
              <a:gdLst/>
              <a:ahLst/>
              <a:cxnLst/>
              <a:rect l="l" t="t" r="r" b="b"/>
              <a:pathLst>
                <a:path w="2027" h="2027" extrusionOk="0">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45"/>
            <p:cNvSpPr/>
            <p:nvPr/>
          </p:nvSpPr>
          <p:spPr>
            <a:xfrm>
              <a:off x="8212919" y="1809450"/>
              <a:ext cx="70223" cy="20674"/>
            </a:xfrm>
            <a:custGeom>
              <a:avLst/>
              <a:gdLst/>
              <a:ahLst/>
              <a:cxnLst/>
              <a:rect l="l" t="t" r="r" b="b"/>
              <a:pathLst>
                <a:path w="2680" h="789" extrusionOk="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45"/>
            <p:cNvSpPr/>
            <p:nvPr/>
          </p:nvSpPr>
          <p:spPr>
            <a:xfrm>
              <a:off x="8212919" y="1817127"/>
              <a:ext cx="70223" cy="12996"/>
            </a:xfrm>
            <a:custGeom>
              <a:avLst/>
              <a:gdLst/>
              <a:ahLst/>
              <a:cxnLst/>
              <a:rect l="l" t="t" r="r" b="b"/>
              <a:pathLst>
                <a:path w="2680" h="496" extrusionOk="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45"/>
            <p:cNvSpPr/>
            <p:nvPr/>
          </p:nvSpPr>
          <p:spPr>
            <a:xfrm>
              <a:off x="8248031" y="1520043"/>
              <a:ext cx="14988" cy="165312"/>
            </a:xfrm>
            <a:custGeom>
              <a:avLst/>
              <a:gdLst/>
              <a:ahLst/>
              <a:cxnLst/>
              <a:rect l="l" t="t" r="r" b="b"/>
              <a:pathLst>
                <a:path w="572" h="6309" extrusionOk="0">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45"/>
            <p:cNvSpPr/>
            <p:nvPr/>
          </p:nvSpPr>
          <p:spPr>
            <a:xfrm>
              <a:off x="8227514" y="1507964"/>
              <a:ext cx="41164" cy="48841"/>
            </a:xfrm>
            <a:custGeom>
              <a:avLst/>
              <a:gdLst/>
              <a:ahLst/>
              <a:cxnLst/>
              <a:rect l="l" t="t" r="r" b="b"/>
              <a:pathLst>
                <a:path w="1571" h="1864" extrusionOk="0">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45"/>
            <p:cNvSpPr/>
            <p:nvPr/>
          </p:nvSpPr>
          <p:spPr>
            <a:xfrm>
              <a:off x="8248031" y="1507964"/>
              <a:ext cx="20648" cy="48841"/>
            </a:xfrm>
            <a:custGeom>
              <a:avLst/>
              <a:gdLst/>
              <a:ahLst/>
              <a:cxnLst/>
              <a:rect l="l" t="t" r="r" b="b"/>
              <a:pathLst>
                <a:path w="788" h="1864" extrusionOk="0">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45"/>
            <p:cNvSpPr/>
            <p:nvPr/>
          </p:nvSpPr>
          <p:spPr>
            <a:xfrm>
              <a:off x="8205373" y="1699923"/>
              <a:ext cx="74494" cy="63777"/>
            </a:xfrm>
            <a:custGeom>
              <a:avLst/>
              <a:gdLst/>
              <a:ahLst/>
              <a:cxnLst/>
              <a:rect l="l" t="t" r="r" b="b"/>
              <a:pathLst>
                <a:path w="2843" h="2434" extrusionOk="0">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45"/>
            <p:cNvSpPr/>
            <p:nvPr/>
          </p:nvSpPr>
          <p:spPr>
            <a:xfrm>
              <a:off x="8207653" y="1804183"/>
              <a:ext cx="80782" cy="31338"/>
            </a:xfrm>
            <a:custGeom>
              <a:avLst/>
              <a:gdLst/>
              <a:ahLst/>
              <a:cxnLst/>
              <a:rect l="l" t="t" r="r" b="b"/>
              <a:pathLst>
                <a:path w="3083" h="1196" extrusionOk="0">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45"/>
            <p:cNvSpPr/>
            <p:nvPr/>
          </p:nvSpPr>
          <p:spPr>
            <a:xfrm>
              <a:off x="8169030" y="1663135"/>
              <a:ext cx="158001" cy="202965"/>
            </a:xfrm>
            <a:custGeom>
              <a:avLst/>
              <a:gdLst/>
              <a:ahLst/>
              <a:cxnLst/>
              <a:rect l="l" t="t" r="r" b="b"/>
              <a:pathLst>
                <a:path w="6030" h="7746" extrusionOk="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45"/>
            <p:cNvSpPr/>
            <p:nvPr/>
          </p:nvSpPr>
          <p:spPr>
            <a:xfrm>
              <a:off x="8208779" y="1502566"/>
              <a:ext cx="78503" cy="188055"/>
            </a:xfrm>
            <a:custGeom>
              <a:avLst/>
              <a:gdLst/>
              <a:ahLst/>
              <a:cxnLst/>
              <a:rect l="l" t="t" r="r" b="b"/>
              <a:pathLst>
                <a:path w="2996" h="7177" extrusionOk="0">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0" name="Google Shape;16190;p45"/>
          <p:cNvGrpSpPr/>
          <p:nvPr/>
        </p:nvGrpSpPr>
        <p:grpSpPr>
          <a:xfrm>
            <a:off x="9028893" y="2617691"/>
            <a:ext cx="191183" cy="433466"/>
            <a:chOff x="7706661" y="1502697"/>
            <a:chExt cx="160281" cy="363402"/>
          </a:xfrm>
        </p:grpSpPr>
        <p:sp>
          <p:nvSpPr>
            <p:cNvPr id="16191" name="Google Shape;16191;p45"/>
            <p:cNvSpPr/>
            <p:nvPr/>
          </p:nvSpPr>
          <p:spPr>
            <a:xfrm>
              <a:off x="7712085" y="1640915"/>
              <a:ext cx="149564" cy="206423"/>
            </a:xfrm>
            <a:custGeom>
              <a:avLst/>
              <a:gdLst/>
              <a:ahLst/>
              <a:cxnLst/>
              <a:rect l="l" t="t" r="r" b="b"/>
              <a:pathLst>
                <a:path w="5708" h="7878" extrusionOk="0">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45"/>
            <p:cNvSpPr/>
            <p:nvPr/>
          </p:nvSpPr>
          <p:spPr>
            <a:xfrm>
              <a:off x="7768184" y="1640915"/>
              <a:ext cx="93333" cy="206423"/>
            </a:xfrm>
            <a:custGeom>
              <a:avLst/>
              <a:gdLst/>
              <a:ahLst/>
              <a:cxnLst/>
              <a:rect l="l" t="t" r="r" b="b"/>
              <a:pathLst>
                <a:path w="3562" h="7878" extrusionOk="0">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45"/>
            <p:cNvSpPr/>
            <p:nvPr/>
          </p:nvSpPr>
          <p:spPr>
            <a:xfrm>
              <a:off x="7772324" y="1792601"/>
              <a:ext cx="28954" cy="68205"/>
            </a:xfrm>
            <a:custGeom>
              <a:avLst/>
              <a:gdLst/>
              <a:ahLst/>
              <a:cxnLst/>
              <a:rect l="l" t="t" r="r" b="b"/>
              <a:pathLst>
                <a:path w="1105" h="2603" extrusionOk="0">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45"/>
            <p:cNvSpPr/>
            <p:nvPr/>
          </p:nvSpPr>
          <p:spPr>
            <a:xfrm>
              <a:off x="7773975" y="1529974"/>
              <a:ext cx="25678" cy="182291"/>
            </a:xfrm>
            <a:custGeom>
              <a:avLst/>
              <a:gdLst/>
              <a:ahLst/>
              <a:cxnLst/>
              <a:rect l="l" t="t" r="r" b="b"/>
              <a:pathLst>
                <a:path w="980" h="6957" extrusionOk="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45"/>
            <p:cNvSpPr/>
            <p:nvPr/>
          </p:nvSpPr>
          <p:spPr>
            <a:xfrm>
              <a:off x="7786788" y="1529974"/>
              <a:ext cx="12865" cy="182291"/>
            </a:xfrm>
            <a:custGeom>
              <a:avLst/>
              <a:gdLst/>
              <a:ahLst/>
              <a:cxnLst/>
              <a:rect l="l" t="t" r="r" b="b"/>
              <a:pathLst>
                <a:path w="491" h="6957" extrusionOk="0">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45"/>
            <p:cNvSpPr/>
            <p:nvPr/>
          </p:nvSpPr>
          <p:spPr>
            <a:xfrm>
              <a:off x="7772089" y="1507964"/>
              <a:ext cx="29583" cy="40666"/>
            </a:xfrm>
            <a:custGeom>
              <a:avLst/>
              <a:gdLst/>
              <a:ahLst/>
              <a:cxnLst/>
              <a:rect l="l" t="t" r="r" b="b"/>
              <a:pathLst>
                <a:path w="1129" h="1552" extrusionOk="0">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45"/>
            <p:cNvSpPr/>
            <p:nvPr/>
          </p:nvSpPr>
          <p:spPr>
            <a:xfrm>
              <a:off x="7786788" y="1792601"/>
              <a:ext cx="14490" cy="68205"/>
            </a:xfrm>
            <a:custGeom>
              <a:avLst/>
              <a:gdLst/>
              <a:ahLst/>
              <a:cxnLst/>
              <a:rect l="l" t="t" r="r" b="b"/>
              <a:pathLst>
                <a:path w="553" h="2603" extrusionOk="0">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45"/>
            <p:cNvSpPr/>
            <p:nvPr/>
          </p:nvSpPr>
          <p:spPr>
            <a:xfrm>
              <a:off x="7786788" y="1507964"/>
              <a:ext cx="14883" cy="40666"/>
            </a:xfrm>
            <a:custGeom>
              <a:avLst/>
              <a:gdLst/>
              <a:ahLst/>
              <a:cxnLst/>
              <a:rect l="l" t="t" r="r" b="b"/>
              <a:pathLst>
                <a:path w="568" h="1552" extrusionOk="0">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45"/>
            <p:cNvSpPr/>
            <p:nvPr/>
          </p:nvSpPr>
          <p:spPr>
            <a:xfrm>
              <a:off x="7741772" y="1738781"/>
              <a:ext cx="24421" cy="59218"/>
            </a:xfrm>
            <a:custGeom>
              <a:avLst/>
              <a:gdLst/>
              <a:ahLst/>
              <a:cxnLst/>
              <a:rect l="l" t="t" r="r" b="b"/>
              <a:pathLst>
                <a:path w="932" h="2260" extrusionOk="0">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45"/>
            <p:cNvSpPr/>
            <p:nvPr/>
          </p:nvSpPr>
          <p:spPr>
            <a:xfrm>
              <a:off x="7807410" y="1738781"/>
              <a:ext cx="24447" cy="59191"/>
            </a:xfrm>
            <a:custGeom>
              <a:avLst/>
              <a:gdLst/>
              <a:ahLst/>
              <a:cxnLst/>
              <a:rect l="l" t="t" r="r" b="b"/>
              <a:pathLst>
                <a:path w="933" h="2259" extrusionOk="0">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45"/>
            <p:cNvSpPr/>
            <p:nvPr/>
          </p:nvSpPr>
          <p:spPr>
            <a:xfrm>
              <a:off x="7766927" y="1787335"/>
              <a:ext cx="39775" cy="78765"/>
            </a:xfrm>
            <a:custGeom>
              <a:avLst/>
              <a:gdLst/>
              <a:ahLst/>
              <a:cxnLst/>
              <a:rect l="l" t="t" r="r" b="b"/>
              <a:pathLst>
                <a:path w="1518" h="3006" extrusionOk="0">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45"/>
            <p:cNvSpPr/>
            <p:nvPr/>
          </p:nvSpPr>
          <p:spPr>
            <a:xfrm>
              <a:off x="7814406" y="1639762"/>
              <a:ext cx="52536" cy="209803"/>
            </a:xfrm>
            <a:custGeom>
              <a:avLst/>
              <a:gdLst/>
              <a:ahLst/>
              <a:cxnLst/>
              <a:rect l="l" t="t" r="r" b="b"/>
              <a:pathLst>
                <a:path w="2005" h="8007" extrusionOk="0">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45"/>
            <p:cNvSpPr/>
            <p:nvPr/>
          </p:nvSpPr>
          <p:spPr>
            <a:xfrm>
              <a:off x="7706661" y="1639893"/>
              <a:ext cx="52300" cy="209803"/>
            </a:xfrm>
            <a:custGeom>
              <a:avLst/>
              <a:gdLst/>
              <a:ahLst/>
              <a:cxnLst/>
              <a:rect l="l" t="t" r="r" b="b"/>
              <a:pathLst>
                <a:path w="1996" h="8007" extrusionOk="0">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45"/>
            <p:cNvSpPr/>
            <p:nvPr/>
          </p:nvSpPr>
          <p:spPr>
            <a:xfrm>
              <a:off x="7750681" y="1502697"/>
              <a:ext cx="72240" cy="214834"/>
            </a:xfrm>
            <a:custGeom>
              <a:avLst/>
              <a:gdLst/>
              <a:ahLst/>
              <a:cxnLst/>
              <a:rect l="l" t="t" r="r" b="b"/>
              <a:pathLst>
                <a:path w="2757" h="8199" extrusionOk="0">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5" name="Google Shape;16205;p45"/>
          <p:cNvGrpSpPr/>
          <p:nvPr/>
        </p:nvGrpSpPr>
        <p:grpSpPr>
          <a:xfrm>
            <a:off x="7891985" y="2617660"/>
            <a:ext cx="268569" cy="435592"/>
            <a:chOff x="6753519" y="1502671"/>
            <a:chExt cx="225158" cy="365184"/>
          </a:xfrm>
        </p:grpSpPr>
        <p:sp>
          <p:nvSpPr>
            <p:cNvPr id="16206" name="Google Shape;16206;p45"/>
            <p:cNvSpPr/>
            <p:nvPr/>
          </p:nvSpPr>
          <p:spPr>
            <a:xfrm>
              <a:off x="6775791" y="1507964"/>
              <a:ext cx="180378" cy="352712"/>
            </a:xfrm>
            <a:custGeom>
              <a:avLst/>
              <a:gdLst/>
              <a:ahLst/>
              <a:cxnLst/>
              <a:rect l="l" t="t" r="r" b="b"/>
              <a:pathLst>
                <a:path w="6884" h="13461" extrusionOk="0">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45"/>
            <p:cNvSpPr/>
            <p:nvPr/>
          </p:nvSpPr>
          <p:spPr>
            <a:xfrm>
              <a:off x="6800814" y="1507990"/>
              <a:ext cx="37129" cy="303373"/>
            </a:xfrm>
            <a:custGeom>
              <a:avLst/>
              <a:gdLst/>
              <a:ahLst/>
              <a:cxnLst/>
              <a:rect l="l" t="t" r="r" b="b"/>
              <a:pathLst>
                <a:path w="1417" h="11578" extrusionOk="0">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45"/>
            <p:cNvSpPr/>
            <p:nvPr/>
          </p:nvSpPr>
          <p:spPr>
            <a:xfrm>
              <a:off x="6799688" y="1648854"/>
              <a:ext cx="156246" cy="211952"/>
            </a:xfrm>
            <a:custGeom>
              <a:avLst/>
              <a:gdLst/>
              <a:ahLst/>
              <a:cxnLst/>
              <a:rect l="l" t="t" r="r" b="b"/>
              <a:pathLst>
                <a:path w="5963" h="8089" extrusionOk="0">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45"/>
            <p:cNvSpPr/>
            <p:nvPr/>
          </p:nvSpPr>
          <p:spPr>
            <a:xfrm>
              <a:off x="6878793" y="1593908"/>
              <a:ext cx="90844" cy="106146"/>
            </a:xfrm>
            <a:custGeom>
              <a:avLst/>
              <a:gdLst/>
              <a:ahLst/>
              <a:cxnLst/>
              <a:rect l="l" t="t" r="r" b="b"/>
              <a:pathLst>
                <a:path w="3467" h="4051" extrusionOk="0">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45"/>
            <p:cNvSpPr/>
            <p:nvPr/>
          </p:nvSpPr>
          <p:spPr>
            <a:xfrm>
              <a:off x="6881806" y="1593908"/>
              <a:ext cx="89901" cy="106146"/>
            </a:xfrm>
            <a:custGeom>
              <a:avLst/>
              <a:gdLst/>
              <a:ahLst/>
              <a:cxnLst/>
              <a:rect l="l" t="t" r="r" b="b"/>
              <a:pathLst>
                <a:path w="3431" h="4051" extrusionOk="0">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45"/>
            <p:cNvSpPr/>
            <p:nvPr/>
          </p:nvSpPr>
          <p:spPr>
            <a:xfrm>
              <a:off x="6815540" y="1660410"/>
              <a:ext cx="10324" cy="10350"/>
            </a:xfrm>
            <a:custGeom>
              <a:avLst/>
              <a:gdLst/>
              <a:ahLst/>
              <a:cxnLst/>
              <a:rect l="l" t="t" r="r" b="b"/>
              <a:pathLst>
                <a:path w="394" h="395" extrusionOk="0">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45"/>
            <p:cNvSpPr/>
            <p:nvPr/>
          </p:nvSpPr>
          <p:spPr>
            <a:xfrm>
              <a:off x="6814387" y="1706814"/>
              <a:ext cx="10350" cy="10350"/>
            </a:xfrm>
            <a:custGeom>
              <a:avLst/>
              <a:gdLst/>
              <a:ahLst/>
              <a:cxnLst/>
              <a:rect l="l" t="t" r="r" b="b"/>
              <a:pathLst>
                <a:path w="395" h="395" extrusionOk="0">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45"/>
            <p:cNvSpPr/>
            <p:nvPr/>
          </p:nvSpPr>
          <p:spPr>
            <a:xfrm>
              <a:off x="6813261" y="1756389"/>
              <a:ext cx="10350" cy="10324"/>
            </a:xfrm>
            <a:custGeom>
              <a:avLst/>
              <a:gdLst/>
              <a:ahLst/>
              <a:cxnLst/>
              <a:rect l="l" t="t" r="r" b="b"/>
              <a:pathLst>
                <a:path w="395" h="394" extrusionOk="0">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45"/>
            <p:cNvSpPr/>
            <p:nvPr/>
          </p:nvSpPr>
          <p:spPr>
            <a:xfrm>
              <a:off x="6753519" y="1502671"/>
              <a:ext cx="225158" cy="365184"/>
            </a:xfrm>
            <a:custGeom>
              <a:avLst/>
              <a:gdLst/>
              <a:ahLst/>
              <a:cxnLst/>
              <a:rect l="l" t="t" r="r" b="b"/>
              <a:pathLst>
                <a:path w="8593" h="13937" extrusionOk="0">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5" name="Google Shape;16215;p45"/>
          <p:cNvGrpSpPr/>
          <p:nvPr/>
        </p:nvGrpSpPr>
        <p:grpSpPr>
          <a:xfrm>
            <a:off x="6697225" y="4925418"/>
            <a:ext cx="433904" cy="224156"/>
            <a:chOff x="5751876" y="3437411"/>
            <a:chExt cx="363769" cy="187924"/>
          </a:xfrm>
        </p:grpSpPr>
        <p:sp>
          <p:nvSpPr>
            <p:cNvPr id="16216" name="Google Shape;16216;p45"/>
            <p:cNvSpPr/>
            <p:nvPr/>
          </p:nvSpPr>
          <p:spPr>
            <a:xfrm>
              <a:off x="5757483" y="3442678"/>
              <a:ext cx="352712" cy="177391"/>
            </a:xfrm>
            <a:custGeom>
              <a:avLst/>
              <a:gdLst/>
              <a:ahLst/>
              <a:cxnLst/>
              <a:rect l="l" t="t" r="r" b="b"/>
              <a:pathLst>
                <a:path w="13461" h="6770" extrusionOk="0">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45"/>
            <p:cNvSpPr/>
            <p:nvPr/>
          </p:nvSpPr>
          <p:spPr>
            <a:xfrm>
              <a:off x="5757352" y="3442678"/>
              <a:ext cx="352843" cy="94381"/>
            </a:xfrm>
            <a:custGeom>
              <a:avLst/>
              <a:gdLst/>
              <a:ahLst/>
              <a:cxnLst/>
              <a:rect l="l" t="t" r="r" b="b"/>
              <a:pathLst>
                <a:path w="13466" h="3602" extrusionOk="0">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45"/>
            <p:cNvSpPr/>
            <p:nvPr/>
          </p:nvSpPr>
          <p:spPr>
            <a:xfrm>
              <a:off x="5757483" y="3442678"/>
              <a:ext cx="352712" cy="94381"/>
            </a:xfrm>
            <a:custGeom>
              <a:avLst/>
              <a:gdLst/>
              <a:ahLst/>
              <a:cxnLst/>
              <a:rect l="l" t="t" r="r" b="b"/>
              <a:pathLst>
                <a:path w="13461" h="3602" extrusionOk="0">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45"/>
            <p:cNvSpPr/>
            <p:nvPr/>
          </p:nvSpPr>
          <p:spPr>
            <a:xfrm>
              <a:off x="5792071"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45"/>
            <p:cNvSpPr/>
            <p:nvPr/>
          </p:nvSpPr>
          <p:spPr>
            <a:xfrm>
              <a:off x="5820369"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45"/>
            <p:cNvSpPr/>
            <p:nvPr/>
          </p:nvSpPr>
          <p:spPr>
            <a:xfrm>
              <a:off x="5848668"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45"/>
            <p:cNvSpPr/>
            <p:nvPr/>
          </p:nvSpPr>
          <p:spPr>
            <a:xfrm>
              <a:off x="5877098"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45"/>
            <p:cNvSpPr/>
            <p:nvPr/>
          </p:nvSpPr>
          <p:spPr>
            <a:xfrm>
              <a:off x="5905396"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45"/>
            <p:cNvSpPr/>
            <p:nvPr/>
          </p:nvSpPr>
          <p:spPr>
            <a:xfrm>
              <a:off x="5933826"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45"/>
            <p:cNvSpPr/>
            <p:nvPr/>
          </p:nvSpPr>
          <p:spPr>
            <a:xfrm>
              <a:off x="5962125"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45"/>
            <p:cNvSpPr/>
            <p:nvPr/>
          </p:nvSpPr>
          <p:spPr>
            <a:xfrm>
              <a:off x="5990554"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45"/>
            <p:cNvSpPr/>
            <p:nvPr/>
          </p:nvSpPr>
          <p:spPr>
            <a:xfrm>
              <a:off x="6018853"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45"/>
            <p:cNvSpPr/>
            <p:nvPr/>
          </p:nvSpPr>
          <p:spPr>
            <a:xfrm>
              <a:off x="6047283"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45"/>
            <p:cNvSpPr/>
            <p:nvPr/>
          </p:nvSpPr>
          <p:spPr>
            <a:xfrm>
              <a:off x="5809810" y="3537033"/>
              <a:ext cx="21145" cy="46798"/>
            </a:xfrm>
            <a:custGeom>
              <a:avLst/>
              <a:gdLst/>
              <a:ahLst/>
              <a:cxnLst/>
              <a:rect l="l" t="t" r="r" b="b"/>
              <a:pathLst>
                <a:path w="807" h="1786" extrusionOk="0">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45"/>
            <p:cNvSpPr/>
            <p:nvPr/>
          </p:nvSpPr>
          <p:spPr>
            <a:xfrm>
              <a:off x="5866538" y="3537033"/>
              <a:ext cx="21014" cy="46798"/>
            </a:xfrm>
            <a:custGeom>
              <a:avLst/>
              <a:gdLst/>
              <a:ahLst/>
              <a:cxnLst/>
              <a:rect l="l" t="t" r="r" b="b"/>
              <a:pathLst>
                <a:path w="802" h="1786" extrusionOk="0">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45"/>
            <p:cNvSpPr/>
            <p:nvPr/>
          </p:nvSpPr>
          <p:spPr>
            <a:xfrm>
              <a:off x="5923240" y="3537033"/>
              <a:ext cx="21041" cy="46798"/>
            </a:xfrm>
            <a:custGeom>
              <a:avLst/>
              <a:gdLst/>
              <a:ahLst/>
              <a:cxnLst/>
              <a:rect l="l" t="t" r="r" b="b"/>
              <a:pathLst>
                <a:path w="803" h="1786" extrusionOk="0">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45"/>
            <p:cNvSpPr/>
            <p:nvPr/>
          </p:nvSpPr>
          <p:spPr>
            <a:xfrm>
              <a:off x="5979969" y="3537033"/>
              <a:ext cx="21041" cy="46798"/>
            </a:xfrm>
            <a:custGeom>
              <a:avLst/>
              <a:gdLst/>
              <a:ahLst/>
              <a:cxnLst/>
              <a:rect l="l" t="t" r="r" b="b"/>
              <a:pathLst>
                <a:path w="803" h="1786" extrusionOk="0">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45"/>
            <p:cNvSpPr/>
            <p:nvPr/>
          </p:nvSpPr>
          <p:spPr>
            <a:xfrm>
              <a:off x="6036697" y="3537033"/>
              <a:ext cx="21041" cy="46798"/>
            </a:xfrm>
            <a:custGeom>
              <a:avLst/>
              <a:gdLst/>
              <a:ahLst/>
              <a:cxnLst/>
              <a:rect l="l" t="t" r="r" b="b"/>
              <a:pathLst>
                <a:path w="803" h="1786" extrusionOk="0">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45"/>
            <p:cNvSpPr/>
            <p:nvPr/>
          </p:nvSpPr>
          <p:spPr>
            <a:xfrm>
              <a:off x="5927642" y="3466574"/>
              <a:ext cx="136384" cy="41531"/>
            </a:xfrm>
            <a:custGeom>
              <a:avLst/>
              <a:gdLst/>
              <a:ahLst/>
              <a:cxnLst/>
              <a:rect l="l" t="t" r="r" b="b"/>
              <a:pathLst>
                <a:path w="5205" h="1585" extrusionOk="0">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45"/>
            <p:cNvSpPr/>
            <p:nvPr/>
          </p:nvSpPr>
          <p:spPr>
            <a:xfrm>
              <a:off x="5927642" y="3482925"/>
              <a:ext cx="136384" cy="25181"/>
            </a:xfrm>
            <a:custGeom>
              <a:avLst/>
              <a:gdLst/>
              <a:ahLst/>
              <a:cxnLst/>
              <a:rect l="l" t="t" r="r" b="b"/>
              <a:pathLst>
                <a:path w="5205" h="961" extrusionOk="0">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45"/>
            <p:cNvSpPr/>
            <p:nvPr/>
          </p:nvSpPr>
          <p:spPr>
            <a:xfrm>
              <a:off x="6091801" y="3537033"/>
              <a:ext cx="18132" cy="83036"/>
            </a:xfrm>
            <a:custGeom>
              <a:avLst/>
              <a:gdLst/>
              <a:ahLst/>
              <a:cxnLst/>
              <a:rect l="l" t="t" r="r" b="b"/>
              <a:pathLst>
                <a:path w="692" h="3169" extrusionOk="0">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45"/>
            <p:cNvSpPr/>
            <p:nvPr/>
          </p:nvSpPr>
          <p:spPr>
            <a:xfrm>
              <a:off x="5773834" y="3537033"/>
              <a:ext cx="18263" cy="83036"/>
            </a:xfrm>
            <a:custGeom>
              <a:avLst/>
              <a:gdLst/>
              <a:ahLst/>
              <a:cxnLst/>
              <a:rect l="l" t="t" r="r" b="b"/>
              <a:pathLst>
                <a:path w="697" h="3169" extrusionOk="0">
                  <a:moveTo>
                    <a:pt x="0" y="0"/>
                  </a:moveTo>
                  <a:lnTo>
                    <a:pt x="0" y="3168"/>
                  </a:lnTo>
                  <a:lnTo>
                    <a:pt x="696" y="3168"/>
                  </a:lnTo>
                  <a:lnTo>
                    <a:pt x="69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45"/>
            <p:cNvSpPr/>
            <p:nvPr/>
          </p:nvSpPr>
          <p:spPr>
            <a:xfrm>
              <a:off x="5862634" y="3461308"/>
              <a:ext cx="30840" cy="52457"/>
            </a:xfrm>
            <a:custGeom>
              <a:avLst/>
              <a:gdLst/>
              <a:ahLst/>
              <a:cxnLst/>
              <a:rect l="l" t="t" r="r" b="b"/>
              <a:pathLst>
                <a:path w="1177" h="2002" extrusionOk="0">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45"/>
            <p:cNvSpPr/>
            <p:nvPr/>
          </p:nvSpPr>
          <p:spPr>
            <a:xfrm>
              <a:off x="5827391" y="3461308"/>
              <a:ext cx="31495" cy="52457"/>
            </a:xfrm>
            <a:custGeom>
              <a:avLst/>
              <a:gdLst/>
              <a:ahLst/>
              <a:cxnLst/>
              <a:rect l="l" t="t" r="r" b="b"/>
              <a:pathLst>
                <a:path w="1202" h="2002" extrusionOk="0">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45"/>
            <p:cNvSpPr/>
            <p:nvPr/>
          </p:nvSpPr>
          <p:spPr>
            <a:xfrm>
              <a:off x="5791049" y="3461308"/>
              <a:ext cx="30736" cy="51907"/>
            </a:xfrm>
            <a:custGeom>
              <a:avLst/>
              <a:gdLst/>
              <a:ahLst/>
              <a:cxnLst/>
              <a:rect l="l" t="t" r="r" b="b"/>
              <a:pathLst>
                <a:path w="1173" h="1981" extrusionOk="0">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45"/>
            <p:cNvSpPr/>
            <p:nvPr/>
          </p:nvSpPr>
          <p:spPr>
            <a:xfrm>
              <a:off x="5922376" y="3461177"/>
              <a:ext cx="147048" cy="52222"/>
            </a:xfrm>
            <a:custGeom>
              <a:avLst/>
              <a:gdLst/>
              <a:ahLst/>
              <a:cxnLst/>
              <a:rect l="l" t="t" r="r" b="b"/>
              <a:pathLst>
                <a:path w="5612" h="1993" extrusionOk="0">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45"/>
            <p:cNvSpPr/>
            <p:nvPr/>
          </p:nvSpPr>
          <p:spPr>
            <a:xfrm>
              <a:off x="5751876" y="3437411"/>
              <a:ext cx="363769" cy="41400"/>
            </a:xfrm>
            <a:custGeom>
              <a:avLst/>
              <a:gdLst/>
              <a:ahLst/>
              <a:cxnLst/>
              <a:rect l="l" t="t" r="r" b="b"/>
              <a:pathLst>
                <a:path w="13883" h="1580" extrusionOk="0">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45"/>
            <p:cNvSpPr/>
            <p:nvPr/>
          </p:nvSpPr>
          <p:spPr>
            <a:xfrm>
              <a:off x="5751876" y="3492331"/>
              <a:ext cx="363717" cy="133004"/>
            </a:xfrm>
            <a:custGeom>
              <a:avLst/>
              <a:gdLst/>
              <a:ahLst/>
              <a:cxnLst/>
              <a:rect l="l" t="t" r="r" b="b"/>
              <a:pathLst>
                <a:path w="13881" h="5076" extrusionOk="0">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4" name="Google Shape;16244;p45"/>
          <p:cNvGrpSpPr/>
          <p:nvPr/>
        </p:nvGrpSpPr>
        <p:grpSpPr>
          <a:xfrm>
            <a:off x="8973854" y="5358259"/>
            <a:ext cx="362925" cy="433779"/>
            <a:chOff x="7660518" y="3800289"/>
            <a:chExt cx="304263" cy="363664"/>
          </a:xfrm>
        </p:grpSpPr>
        <p:sp>
          <p:nvSpPr>
            <p:cNvPr id="16245" name="Google Shape;16245;p45"/>
            <p:cNvSpPr/>
            <p:nvPr/>
          </p:nvSpPr>
          <p:spPr>
            <a:xfrm>
              <a:off x="7672205" y="4031317"/>
              <a:ext cx="54868" cy="54527"/>
            </a:xfrm>
            <a:custGeom>
              <a:avLst/>
              <a:gdLst/>
              <a:ahLst/>
              <a:cxnLst/>
              <a:rect l="l" t="t" r="r" b="b"/>
              <a:pathLst>
                <a:path w="2094" h="2081" extrusionOk="0">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45"/>
            <p:cNvSpPr/>
            <p:nvPr/>
          </p:nvSpPr>
          <p:spPr>
            <a:xfrm>
              <a:off x="7678493" y="4041640"/>
              <a:ext cx="48710" cy="44308"/>
            </a:xfrm>
            <a:custGeom>
              <a:avLst/>
              <a:gdLst/>
              <a:ahLst/>
              <a:cxnLst/>
              <a:rect l="l" t="t" r="r" b="b"/>
              <a:pathLst>
                <a:path w="1859" h="1691" extrusionOk="0">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45"/>
            <p:cNvSpPr/>
            <p:nvPr/>
          </p:nvSpPr>
          <p:spPr>
            <a:xfrm>
              <a:off x="7691464" y="3858380"/>
              <a:ext cx="208677" cy="207995"/>
            </a:xfrm>
            <a:custGeom>
              <a:avLst/>
              <a:gdLst/>
              <a:ahLst/>
              <a:cxnLst/>
              <a:rect l="l" t="t" r="r" b="b"/>
              <a:pathLst>
                <a:path w="7964" h="7938" extrusionOk="0">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45"/>
            <p:cNvSpPr/>
            <p:nvPr/>
          </p:nvSpPr>
          <p:spPr>
            <a:xfrm>
              <a:off x="7702259" y="3887439"/>
              <a:ext cx="197881" cy="178911"/>
            </a:xfrm>
            <a:custGeom>
              <a:avLst/>
              <a:gdLst/>
              <a:ahLst/>
              <a:cxnLst/>
              <a:rect l="l" t="t" r="r" b="b"/>
              <a:pathLst>
                <a:path w="7552" h="6828" extrusionOk="0">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45"/>
            <p:cNvSpPr/>
            <p:nvPr/>
          </p:nvSpPr>
          <p:spPr>
            <a:xfrm>
              <a:off x="7795985" y="3805713"/>
              <a:ext cx="163032" cy="136489"/>
            </a:xfrm>
            <a:custGeom>
              <a:avLst/>
              <a:gdLst/>
              <a:ahLst/>
              <a:cxnLst/>
              <a:rect l="l" t="t" r="r" b="b"/>
              <a:pathLst>
                <a:path w="6222" h="5209" extrusionOk="0">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45"/>
            <p:cNvSpPr/>
            <p:nvPr/>
          </p:nvSpPr>
          <p:spPr>
            <a:xfrm>
              <a:off x="7829315" y="3812735"/>
              <a:ext cx="129702" cy="129467"/>
            </a:xfrm>
            <a:custGeom>
              <a:avLst/>
              <a:gdLst/>
              <a:ahLst/>
              <a:cxnLst/>
              <a:rect l="l" t="t" r="r" b="b"/>
              <a:pathLst>
                <a:path w="4950" h="4941" extrusionOk="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45"/>
            <p:cNvSpPr/>
            <p:nvPr/>
          </p:nvSpPr>
          <p:spPr>
            <a:xfrm>
              <a:off x="7800623" y="3929834"/>
              <a:ext cx="28194" cy="28063"/>
            </a:xfrm>
            <a:custGeom>
              <a:avLst/>
              <a:gdLst/>
              <a:ahLst/>
              <a:cxnLst/>
              <a:rect l="l" t="t" r="r" b="b"/>
              <a:pathLst>
                <a:path w="1076" h="1071" extrusionOk="0">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45"/>
            <p:cNvSpPr/>
            <p:nvPr/>
          </p:nvSpPr>
          <p:spPr>
            <a:xfrm>
              <a:off x="7803401" y="4127061"/>
              <a:ext cx="29583" cy="28430"/>
            </a:xfrm>
            <a:custGeom>
              <a:avLst/>
              <a:gdLst/>
              <a:ahLst/>
              <a:cxnLst/>
              <a:rect l="l" t="t" r="r" b="b"/>
              <a:pathLst>
                <a:path w="1129" h="1085" extrusionOk="0">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45"/>
            <p:cNvSpPr/>
            <p:nvPr/>
          </p:nvSpPr>
          <p:spPr>
            <a:xfrm>
              <a:off x="7793968" y="3924332"/>
              <a:ext cx="42029" cy="38858"/>
            </a:xfrm>
            <a:custGeom>
              <a:avLst/>
              <a:gdLst/>
              <a:ahLst/>
              <a:cxnLst/>
              <a:rect l="l" t="t" r="r" b="b"/>
              <a:pathLst>
                <a:path w="1604" h="1483" extrusionOk="0">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45"/>
            <p:cNvSpPr/>
            <p:nvPr/>
          </p:nvSpPr>
          <p:spPr>
            <a:xfrm>
              <a:off x="7660518" y="3800289"/>
              <a:ext cx="304263" cy="363664"/>
            </a:xfrm>
            <a:custGeom>
              <a:avLst/>
              <a:gdLst/>
              <a:ahLst/>
              <a:cxnLst/>
              <a:rect l="l" t="t" r="r" b="b"/>
              <a:pathLst>
                <a:path w="11612" h="13879" extrusionOk="0">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5" name="Google Shape;16255;p45"/>
          <p:cNvGrpSpPr/>
          <p:nvPr/>
        </p:nvGrpSpPr>
        <p:grpSpPr>
          <a:xfrm>
            <a:off x="6067169" y="4276609"/>
            <a:ext cx="436029" cy="433310"/>
            <a:chOff x="5223660" y="2893473"/>
            <a:chExt cx="365551" cy="363271"/>
          </a:xfrm>
        </p:grpSpPr>
        <p:sp>
          <p:nvSpPr>
            <p:cNvPr id="16256" name="Google Shape;16256;p45"/>
            <p:cNvSpPr/>
            <p:nvPr/>
          </p:nvSpPr>
          <p:spPr>
            <a:xfrm>
              <a:off x="5229450" y="2898766"/>
              <a:ext cx="353734" cy="352581"/>
            </a:xfrm>
            <a:custGeom>
              <a:avLst/>
              <a:gdLst/>
              <a:ahLst/>
              <a:cxnLst/>
              <a:rect l="l" t="t" r="r" b="b"/>
              <a:pathLst>
                <a:path w="13500" h="13456" extrusionOk="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45"/>
            <p:cNvSpPr/>
            <p:nvPr/>
          </p:nvSpPr>
          <p:spPr>
            <a:xfrm>
              <a:off x="5343667" y="3012537"/>
              <a:ext cx="239622" cy="239045"/>
            </a:xfrm>
            <a:custGeom>
              <a:avLst/>
              <a:gdLst/>
              <a:ahLst/>
              <a:cxnLst/>
              <a:rect l="l" t="t" r="r" b="b"/>
              <a:pathLst>
                <a:path w="9145" h="9123" extrusionOk="0">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45"/>
            <p:cNvSpPr/>
            <p:nvPr/>
          </p:nvSpPr>
          <p:spPr>
            <a:xfrm>
              <a:off x="5412711" y="2898766"/>
              <a:ext cx="170709" cy="170133"/>
            </a:xfrm>
            <a:custGeom>
              <a:avLst/>
              <a:gdLst/>
              <a:ahLst/>
              <a:cxnLst/>
              <a:rect l="l" t="t" r="r" b="b"/>
              <a:pathLst>
                <a:path w="6515" h="6493" extrusionOk="0">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45"/>
            <p:cNvSpPr/>
            <p:nvPr/>
          </p:nvSpPr>
          <p:spPr>
            <a:xfrm>
              <a:off x="5278266" y="2979601"/>
              <a:ext cx="223769" cy="223481"/>
            </a:xfrm>
            <a:custGeom>
              <a:avLst/>
              <a:gdLst/>
              <a:ahLst/>
              <a:cxnLst/>
              <a:rect l="l" t="t" r="r" b="b"/>
              <a:pathLst>
                <a:path w="8540" h="8529" extrusionOk="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45"/>
            <p:cNvSpPr/>
            <p:nvPr/>
          </p:nvSpPr>
          <p:spPr>
            <a:xfrm>
              <a:off x="5357240" y="2979601"/>
              <a:ext cx="144795" cy="223481"/>
            </a:xfrm>
            <a:custGeom>
              <a:avLst/>
              <a:gdLst/>
              <a:ahLst/>
              <a:cxnLst/>
              <a:rect l="l" t="t" r="r" b="b"/>
              <a:pathLst>
                <a:path w="5526" h="8529" extrusionOk="0">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45"/>
            <p:cNvSpPr/>
            <p:nvPr/>
          </p:nvSpPr>
          <p:spPr>
            <a:xfrm>
              <a:off x="5318880" y="3083887"/>
              <a:ext cx="71847" cy="69987"/>
            </a:xfrm>
            <a:custGeom>
              <a:avLst/>
              <a:gdLst/>
              <a:ahLst/>
              <a:cxnLst/>
              <a:rect l="l" t="t" r="r" b="b"/>
              <a:pathLst>
                <a:path w="2742" h="2671" extrusionOk="0">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45"/>
            <p:cNvSpPr/>
            <p:nvPr/>
          </p:nvSpPr>
          <p:spPr>
            <a:xfrm>
              <a:off x="5362664" y="3068584"/>
              <a:ext cx="56493" cy="54920"/>
            </a:xfrm>
            <a:custGeom>
              <a:avLst/>
              <a:gdLst/>
              <a:ahLst/>
              <a:cxnLst/>
              <a:rect l="l" t="t" r="r" b="b"/>
              <a:pathLst>
                <a:path w="2156" h="2096" extrusionOk="0">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45"/>
            <p:cNvSpPr/>
            <p:nvPr/>
          </p:nvSpPr>
          <p:spPr>
            <a:xfrm>
              <a:off x="5381268" y="3032425"/>
              <a:ext cx="57383" cy="72764"/>
            </a:xfrm>
            <a:custGeom>
              <a:avLst/>
              <a:gdLst/>
              <a:ahLst/>
              <a:cxnLst/>
              <a:rect l="l" t="t" r="r" b="b"/>
              <a:pathLst>
                <a:path w="2190" h="2777" extrusionOk="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45"/>
            <p:cNvSpPr/>
            <p:nvPr/>
          </p:nvSpPr>
          <p:spPr>
            <a:xfrm>
              <a:off x="5223660" y="2893473"/>
              <a:ext cx="365551" cy="363271"/>
            </a:xfrm>
            <a:custGeom>
              <a:avLst/>
              <a:gdLst/>
              <a:ahLst/>
              <a:cxnLst/>
              <a:rect l="l" t="t" r="r" b="b"/>
              <a:pathLst>
                <a:path w="13951" h="13864" extrusionOk="0">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45"/>
            <p:cNvSpPr/>
            <p:nvPr/>
          </p:nvSpPr>
          <p:spPr>
            <a:xfrm>
              <a:off x="5326478" y="3029857"/>
              <a:ext cx="181348" cy="178491"/>
            </a:xfrm>
            <a:custGeom>
              <a:avLst/>
              <a:gdLst/>
              <a:ahLst/>
              <a:cxnLst/>
              <a:rect l="l" t="t" r="r" b="b"/>
              <a:pathLst>
                <a:path w="6921" h="6812" extrusionOk="0">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45"/>
            <p:cNvSpPr/>
            <p:nvPr/>
          </p:nvSpPr>
          <p:spPr>
            <a:xfrm>
              <a:off x="5272475" y="2974360"/>
              <a:ext cx="181636" cy="178832"/>
            </a:xfrm>
            <a:custGeom>
              <a:avLst/>
              <a:gdLst/>
              <a:ahLst/>
              <a:cxnLst/>
              <a:rect l="l" t="t" r="r" b="b"/>
              <a:pathLst>
                <a:path w="6932" h="6825" extrusionOk="0">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45"/>
            <p:cNvSpPr/>
            <p:nvPr/>
          </p:nvSpPr>
          <p:spPr>
            <a:xfrm>
              <a:off x="5495144" y="3020922"/>
              <a:ext cx="26622" cy="22167"/>
            </a:xfrm>
            <a:custGeom>
              <a:avLst/>
              <a:gdLst/>
              <a:ahLst/>
              <a:cxnLst/>
              <a:rect l="l" t="t" r="r" b="b"/>
              <a:pathLst>
                <a:path w="1016" h="846" extrusionOk="0">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45"/>
            <p:cNvSpPr/>
            <p:nvPr/>
          </p:nvSpPr>
          <p:spPr>
            <a:xfrm>
              <a:off x="5465980" y="2991733"/>
              <a:ext cx="26360" cy="21931"/>
            </a:xfrm>
            <a:custGeom>
              <a:avLst/>
              <a:gdLst/>
              <a:ahLst/>
              <a:cxnLst/>
              <a:rect l="l" t="t" r="r" b="b"/>
              <a:pathLst>
                <a:path w="1006" h="837" extrusionOk="0">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45"/>
            <p:cNvSpPr/>
            <p:nvPr/>
          </p:nvSpPr>
          <p:spPr>
            <a:xfrm>
              <a:off x="5436791" y="2962543"/>
              <a:ext cx="26596" cy="22115"/>
            </a:xfrm>
            <a:custGeom>
              <a:avLst/>
              <a:gdLst/>
              <a:ahLst/>
              <a:cxnLst/>
              <a:rect l="l" t="t" r="r" b="b"/>
              <a:pathLst>
                <a:path w="1015" h="844" extrusionOk="0">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0" name="Google Shape;16270;p45"/>
          <p:cNvGrpSpPr/>
          <p:nvPr/>
        </p:nvGrpSpPr>
        <p:grpSpPr>
          <a:xfrm>
            <a:off x="5638234" y="4276547"/>
            <a:ext cx="198840" cy="433310"/>
            <a:chOff x="4864057" y="2893421"/>
            <a:chExt cx="166700" cy="363271"/>
          </a:xfrm>
        </p:grpSpPr>
        <p:sp>
          <p:nvSpPr>
            <p:cNvPr id="16271" name="Google Shape;16271;p45"/>
            <p:cNvSpPr/>
            <p:nvPr/>
          </p:nvSpPr>
          <p:spPr>
            <a:xfrm>
              <a:off x="4864057" y="3055562"/>
              <a:ext cx="166700" cy="195968"/>
            </a:xfrm>
            <a:custGeom>
              <a:avLst/>
              <a:gdLst/>
              <a:ahLst/>
              <a:cxnLst/>
              <a:rect l="l" t="t" r="r" b="b"/>
              <a:pathLst>
                <a:path w="6362" h="7479" extrusionOk="0">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45"/>
            <p:cNvSpPr/>
            <p:nvPr/>
          </p:nvSpPr>
          <p:spPr>
            <a:xfrm>
              <a:off x="4927964" y="3080585"/>
              <a:ext cx="102792" cy="170945"/>
            </a:xfrm>
            <a:custGeom>
              <a:avLst/>
              <a:gdLst/>
              <a:ahLst/>
              <a:cxnLst/>
              <a:rect l="l" t="t" r="r" b="b"/>
              <a:pathLst>
                <a:path w="3923" h="6524" extrusionOk="0">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45"/>
            <p:cNvSpPr/>
            <p:nvPr/>
          </p:nvSpPr>
          <p:spPr>
            <a:xfrm>
              <a:off x="4934384" y="2961207"/>
              <a:ext cx="25181" cy="157634"/>
            </a:xfrm>
            <a:custGeom>
              <a:avLst/>
              <a:gdLst/>
              <a:ahLst/>
              <a:cxnLst/>
              <a:rect l="l" t="t" r="r" b="b"/>
              <a:pathLst>
                <a:path w="961" h="6016" extrusionOk="0">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45"/>
            <p:cNvSpPr/>
            <p:nvPr/>
          </p:nvSpPr>
          <p:spPr>
            <a:xfrm>
              <a:off x="4946961" y="2961207"/>
              <a:ext cx="12472" cy="157634"/>
            </a:xfrm>
            <a:custGeom>
              <a:avLst/>
              <a:gdLst/>
              <a:ahLst/>
              <a:cxnLst/>
              <a:rect l="l" t="t" r="r" b="b"/>
              <a:pathLst>
                <a:path w="476" h="6016" extrusionOk="0">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45"/>
            <p:cNvSpPr/>
            <p:nvPr/>
          </p:nvSpPr>
          <p:spPr>
            <a:xfrm>
              <a:off x="4933624" y="2898818"/>
              <a:ext cx="32989" cy="69961"/>
            </a:xfrm>
            <a:custGeom>
              <a:avLst/>
              <a:gdLst/>
              <a:ahLst/>
              <a:cxnLst/>
              <a:rect l="l" t="t" r="r" b="b"/>
              <a:pathLst>
                <a:path w="1259" h="2670" extrusionOk="0">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45"/>
            <p:cNvSpPr/>
            <p:nvPr/>
          </p:nvSpPr>
          <p:spPr>
            <a:xfrm>
              <a:off x="4941930" y="2909745"/>
              <a:ext cx="18001" cy="52484"/>
            </a:xfrm>
            <a:custGeom>
              <a:avLst/>
              <a:gdLst/>
              <a:ahLst/>
              <a:cxnLst/>
              <a:rect l="l" t="t" r="r" b="b"/>
              <a:pathLst>
                <a:path w="687" h="2003" extrusionOk="0">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45"/>
            <p:cNvSpPr/>
            <p:nvPr/>
          </p:nvSpPr>
          <p:spPr>
            <a:xfrm>
              <a:off x="4983068" y="3166739"/>
              <a:ext cx="10953" cy="11084"/>
            </a:xfrm>
            <a:custGeom>
              <a:avLst/>
              <a:gdLst/>
              <a:ahLst/>
              <a:cxnLst/>
              <a:rect l="l" t="t" r="r" b="b"/>
              <a:pathLst>
                <a:path w="418" h="423" extrusionOk="0">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45"/>
            <p:cNvSpPr/>
            <p:nvPr/>
          </p:nvSpPr>
          <p:spPr>
            <a:xfrm>
              <a:off x="4983068" y="3194278"/>
              <a:ext cx="10953" cy="10979"/>
            </a:xfrm>
            <a:custGeom>
              <a:avLst/>
              <a:gdLst/>
              <a:ahLst/>
              <a:cxnLst/>
              <a:rect l="l" t="t" r="r" b="b"/>
              <a:pathLst>
                <a:path w="418" h="419" extrusionOk="0">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45"/>
            <p:cNvSpPr/>
            <p:nvPr/>
          </p:nvSpPr>
          <p:spPr>
            <a:xfrm>
              <a:off x="4922934" y="2893421"/>
              <a:ext cx="49208" cy="230818"/>
            </a:xfrm>
            <a:custGeom>
              <a:avLst/>
              <a:gdLst/>
              <a:ahLst/>
              <a:cxnLst/>
              <a:rect l="l" t="t" r="r" b="b"/>
              <a:pathLst>
                <a:path w="1878" h="8809" extrusionOk="0">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45"/>
            <p:cNvSpPr/>
            <p:nvPr/>
          </p:nvSpPr>
          <p:spPr>
            <a:xfrm>
              <a:off x="4922567" y="3138807"/>
              <a:ext cx="49313" cy="10586"/>
            </a:xfrm>
            <a:custGeom>
              <a:avLst/>
              <a:gdLst/>
              <a:ahLst/>
              <a:cxnLst/>
              <a:rect l="l" t="t" r="r" b="b"/>
              <a:pathLst>
                <a:path w="1882" h="404" extrusionOk="0">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45"/>
            <p:cNvSpPr/>
            <p:nvPr/>
          </p:nvSpPr>
          <p:spPr>
            <a:xfrm>
              <a:off x="4922567" y="3166975"/>
              <a:ext cx="49313" cy="10586"/>
            </a:xfrm>
            <a:custGeom>
              <a:avLst/>
              <a:gdLst/>
              <a:ahLst/>
              <a:cxnLst/>
              <a:rect l="l" t="t" r="r" b="b"/>
              <a:pathLst>
                <a:path w="1882" h="404" extrusionOk="0">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45"/>
            <p:cNvSpPr/>
            <p:nvPr/>
          </p:nvSpPr>
          <p:spPr>
            <a:xfrm>
              <a:off x="4922567" y="3194409"/>
              <a:ext cx="49313" cy="10717"/>
            </a:xfrm>
            <a:custGeom>
              <a:avLst/>
              <a:gdLst/>
              <a:ahLst/>
              <a:cxnLst/>
              <a:rect l="l" t="t" r="r" b="b"/>
              <a:pathLst>
                <a:path w="1882" h="409" extrusionOk="0">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45"/>
            <p:cNvSpPr/>
            <p:nvPr/>
          </p:nvSpPr>
          <p:spPr>
            <a:xfrm>
              <a:off x="4865943" y="3050164"/>
              <a:ext cx="162298" cy="206528"/>
            </a:xfrm>
            <a:custGeom>
              <a:avLst/>
              <a:gdLst/>
              <a:ahLst/>
              <a:cxnLst/>
              <a:rect l="l" t="t" r="r" b="b"/>
              <a:pathLst>
                <a:path w="6194" h="7882" extrusionOk="0">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287"/>
        <p:cNvGrpSpPr/>
        <p:nvPr/>
      </p:nvGrpSpPr>
      <p:grpSpPr>
        <a:xfrm>
          <a:off x="0" y="0"/>
          <a:ext cx="0" cy="0"/>
          <a:chOff x="0" y="0"/>
          <a:chExt cx="0" cy="0"/>
        </a:xfrm>
      </p:grpSpPr>
      <p:sp>
        <p:nvSpPr>
          <p:cNvPr id="16288" name="Google Shape;16288;p46"/>
          <p:cNvSpPr txBox="1"/>
          <p:nvPr/>
        </p:nvSpPr>
        <p:spPr>
          <a:xfrm>
            <a:off x="1225827" y="1059775"/>
            <a:ext cx="8240400" cy="708900"/>
          </a:xfrm>
          <a:prstGeom prst="rect">
            <a:avLst/>
          </a:prstGeom>
          <a:noFill/>
          <a:ln>
            <a:noFill/>
          </a:ln>
        </p:spPr>
        <p:txBody>
          <a:bodyPr spcFirstLastPara="1" wrap="square" lIns="116050" tIns="116050" rIns="116050" bIns="116050" anchor="t" anchorCtr="0">
            <a:noAutofit/>
          </a:bodyPr>
          <a:lstStyle/>
          <a:p>
            <a:pPr marL="0" lvl="0" indent="0" algn="ctr" rtl="0">
              <a:spcBef>
                <a:spcPts val="0"/>
              </a:spcBef>
              <a:spcAft>
                <a:spcPts val="0"/>
              </a:spcAft>
              <a:buNone/>
            </a:pPr>
            <a:r>
              <a:rPr lang="en" sz="3000">
                <a:solidFill>
                  <a:srgbClr val="FFFFFF"/>
                </a:solidFill>
              </a:rPr>
              <a:t>Nature Icons</a:t>
            </a:r>
            <a:endParaRPr sz="3000">
              <a:solidFill>
                <a:srgbClr val="FFFFFF"/>
              </a:solidFill>
            </a:endParaRPr>
          </a:p>
        </p:txBody>
      </p:sp>
      <p:grpSp>
        <p:nvGrpSpPr>
          <p:cNvPr id="16289" name="Google Shape;16289;p46"/>
          <p:cNvGrpSpPr/>
          <p:nvPr/>
        </p:nvGrpSpPr>
        <p:grpSpPr>
          <a:xfrm>
            <a:off x="4756964" y="4804406"/>
            <a:ext cx="460680" cy="456201"/>
            <a:chOff x="4132674" y="2896128"/>
            <a:chExt cx="361261" cy="357748"/>
          </a:xfrm>
        </p:grpSpPr>
        <p:sp>
          <p:nvSpPr>
            <p:cNvPr id="16290" name="Google Shape;16290;p46"/>
            <p:cNvSpPr/>
            <p:nvPr/>
          </p:nvSpPr>
          <p:spPr>
            <a:xfrm>
              <a:off x="4167799" y="2929391"/>
              <a:ext cx="291195" cy="291221"/>
            </a:xfrm>
            <a:custGeom>
              <a:avLst/>
              <a:gdLst/>
              <a:ahLst/>
              <a:cxnLst/>
              <a:rect l="l" t="t" r="r" b="b"/>
              <a:pathLst>
                <a:path w="11109" h="11110" extrusionOk="0">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46"/>
            <p:cNvSpPr/>
            <p:nvPr/>
          </p:nvSpPr>
          <p:spPr>
            <a:xfrm>
              <a:off x="4229372" y="2990965"/>
              <a:ext cx="168075" cy="168075"/>
            </a:xfrm>
            <a:custGeom>
              <a:avLst/>
              <a:gdLst/>
              <a:ahLst/>
              <a:cxnLst/>
              <a:rect l="l" t="t" r="r" b="b"/>
              <a:pathLst>
                <a:path w="6412" h="6412" extrusionOk="0">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46"/>
            <p:cNvSpPr/>
            <p:nvPr/>
          </p:nvSpPr>
          <p:spPr>
            <a:xfrm>
              <a:off x="4132674" y="2896128"/>
              <a:ext cx="361261" cy="357748"/>
            </a:xfrm>
            <a:custGeom>
              <a:avLst/>
              <a:gdLst/>
              <a:ahLst/>
              <a:cxnLst/>
              <a:rect l="l" t="t" r="r" b="b"/>
              <a:pathLst>
                <a:path w="13782" h="13648" extrusionOk="0">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3" name="Google Shape;16293;p46"/>
          <p:cNvGrpSpPr/>
          <p:nvPr/>
        </p:nvGrpSpPr>
        <p:grpSpPr>
          <a:xfrm>
            <a:off x="9711894" y="4804339"/>
            <a:ext cx="316713" cy="456267"/>
            <a:chOff x="8018284" y="2896075"/>
            <a:chExt cx="248363" cy="357801"/>
          </a:xfrm>
        </p:grpSpPr>
        <p:sp>
          <p:nvSpPr>
            <p:cNvPr id="16294" name="Google Shape;16294;p46"/>
            <p:cNvSpPr/>
            <p:nvPr/>
          </p:nvSpPr>
          <p:spPr>
            <a:xfrm>
              <a:off x="8099517" y="3022682"/>
              <a:ext cx="52477" cy="225952"/>
            </a:xfrm>
            <a:custGeom>
              <a:avLst/>
              <a:gdLst/>
              <a:ahLst/>
              <a:cxnLst/>
              <a:rect l="l" t="t" r="r" b="b"/>
              <a:pathLst>
                <a:path w="2002" h="8620" extrusionOk="0">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46"/>
            <p:cNvSpPr/>
            <p:nvPr/>
          </p:nvSpPr>
          <p:spPr>
            <a:xfrm>
              <a:off x="8099517" y="2989235"/>
              <a:ext cx="79109" cy="259399"/>
            </a:xfrm>
            <a:custGeom>
              <a:avLst/>
              <a:gdLst/>
              <a:ahLst/>
              <a:cxnLst/>
              <a:rect l="l" t="t" r="r" b="b"/>
              <a:pathLst>
                <a:path w="3018" h="9896" extrusionOk="0">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46"/>
            <p:cNvSpPr/>
            <p:nvPr/>
          </p:nvSpPr>
          <p:spPr>
            <a:xfrm>
              <a:off x="8123213" y="2902760"/>
              <a:ext cx="57353" cy="99476"/>
            </a:xfrm>
            <a:custGeom>
              <a:avLst/>
              <a:gdLst/>
              <a:ahLst/>
              <a:cxnLst/>
              <a:rect l="l" t="t" r="r" b="b"/>
              <a:pathLst>
                <a:path w="2188" h="3795" extrusionOk="0">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46"/>
            <p:cNvSpPr/>
            <p:nvPr/>
          </p:nvSpPr>
          <p:spPr>
            <a:xfrm>
              <a:off x="8027092" y="2968343"/>
              <a:ext cx="126475" cy="48021"/>
            </a:xfrm>
            <a:custGeom>
              <a:avLst/>
              <a:gdLst/>
              <a:ahLst/>
              <a:cxnLst/>
              <a:rect l="l" t="t" r="r" b="b"/>
              <a:pathLst>
                <a:path w="4825" h="1832" extrusionOk="0">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46"/>
            <p:cNvSpPr/>
            <p:nvPr/>
          </p:nvSpPr>
          <p:spPr>
            <a:xfrm>
              <a:off x="8153541" y="2988212"/>
              <a:ext cx="88520" cy="78035"/>
            </a:xfrm>
            <a:custGeom>
              <a:avLst/>
              <a:gdLst/>
              <a:ahLst/>
              <a:cxnLst/>
              <a:rect l="l" t="t" r="r" b="b"/>
              <a:pathLst>
                <a:path w="3377" h="2977" extrusionOk="0">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46"/>
            <p:cNvSpPr/>
            <p:nvPr/>
          </p:nvSpPr>
          <p:spPr>
            <a:xfrm>
              <a:off x="8054641" y="2913716"/>
              <a:ext cx="197275" cy="88520"/>
            </a:xfrm>
            <a:custGeom>
              <a:avLst/>
              <a:gdLst/>
              <a:ahLst/>
              <a:cxnLst/>
              <a:rect l="l" t="t" r="r" b="b"/>
              <a:pathLst>
                <a:path w="7526" h="3377" extrusionOk="0">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46"/>
            <p:cNvSpPr/>
            <p:nvPr/>
          </p:nvSpPr>
          <p:spPr>
            <a:xfrm>
              <a:off x="8018284" y="2896075"/>
              <a:ext cx="248363" cy="357801"/>
            </a:xfrm>
            <a:custGeom>
              <a:avLst/>
              <a:gdLst/>
              <a:ahLst/>
              <a:cxnLst/>
              <a:rect l="l" t="t" r="r" b="b"/>
              <a:pathLst>
                <a:path w="9475" h="13650" extrusionOk="0">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1" name="Google Shape;16301;p46"/>
          <p:cNvGrpSpPr/>
          <p:nvPr/>
        </p:nvGrpSpPr>
        <p:grpSpPr>
          <a:xfrm>
            <a:off x="5455103" y="4804406"/>
            <a:ext cx="459643" cy="456201"/>
            <a:chOff x="4680149" y="2896128"/>
            <a:chExt cx="360448" cy="357748"/>
          </a:xfrm>
        </p:grpSpPr>
        <p:sp>
          <p:nvSpPr>
            <p:cNvPr id="16302" name="Google Shape;16302;p46"/>
            <p:cNvSpPr/>
            <p:nvPr/>
          </p:nvSpPr>
          <p:spPr>
            <a:xfrm>
              <a:off x="4843531" y="3018986"/>
              <a:ext cx="33683" cy="39214"/>
            </a:xfrm>
            <a:custGeom>
              <a:avLst/>
              <a:gdLst/>
              <a:ahLst/>
              <a:cxnLst/>
              <a:rect l="l" t="t" r="r" b="b"/>
              <a:pathLst>
                <a:path w="1285" h="1496" extrusionOk="0">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46"/>
            <p:cNvSpPr/>
            <p:nvPr/>
          </p:nvSpPr>
          <p:spPr>
            <a:xfrm>
              <a:off x="4832286" y="3046928"/>
              <a:ext cx="56069" cy="56069"/>
            </a:xfrm>
            <a:custGeom>
              <a:avLst/>
              <a:gdLst/>
              <a:ahLst/>
              <a:cxnLst/>
              <a:rect l="l" t="t" r="r" b="b"/>
              <a:pathLst>
                <a:path w="2139" h="2139" extrusionOk="0">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46"/>
            <p:cNvSpPr/>
            <p:nvPr/>
          </p:nvSpPr>
          <p:spPr>
            <a:xfrm>
              <a:off x="4809979" y="3086195"/>
              <a:ext cx="100787" cy="100866"/>
            </a:xfrm>
            <a:custGeom>
              <a:avLst/>
              <a:gdLst/>
              <a:ahLst/>
              <a:cxnLst/>
              <a:rect l="l" t="t" r="r" b="b"/>
              <a:pathLst>
                <a:path w="3845" h="3848" extrusionOk="0">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46"/>
            <p:cNvSpPr/>
            <p:nvPr/>
          </p:nvSpPr>
          <p:spPr>
            <a:xfrm>
              <a:off x="4809900" y="3086273"/>
              <a:ext cx="52373" cy="100682"/>
            </a:xfrm>
            <a:custGeom>
              <a:avLst/>
              <a:gdLst/>
              <a:ahLst/>
              <a:cxnLst/>
              <a:rect l="l" t="t" r="r" b="b"/>
              <a:pathLst>
                <a:path w="1998" h="3841" extrusionOk="0">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46"/>
            <p:cNvSpPr/>
            <p:nvPr/>
          </p:nvSpPr>
          <p:spPr>
            <a:xfrm>
              <a:off x="4680149" y="2896128"/>
              <a:ext cx="360448" cy="357748"/>
            </a:xfrm>
            <a:custGeom>
              <a:avLst/>
              <a:gdLst/>
              <a:ahLst/>
              <a:cxnLst/>
              <a:rect l="l" t="t" r="r" b="b"/>
              <a:pathLst>
                <a:path w="13751" h="13648" extrusionOk="0">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7" name="Google Shape;16307;p46"/>
          <p:cNvGrpSpPr/>
          <p:nvPr/>
        </p:nvGrpSpPr>
        <p:grpSpPr>
          <a:xfrm>
            <a:off x="9056975" y="4804305"/>
            <a:ext cx="231142" cy="456301"/>
            <a:chOff x="7504703" y="2896049"/>
            <a:chExt cx="181259" cy="357827"/>
          </a:xfrm>
        </p:grpSpPr>
        <p:sp>
          <p:nvSpPr>
            <p:cNvPr id="16308" name="Google Shape;16308;p46"/>
            <p:cNvSpPr/>
            <p:nvPr/>
          </p:nvSpPr>
          <p:spPr>
            <a:xfrm>
              <a:off x="7578543" y="3198174"/>
              <a:ext cx="33578" cy="50459"/>
            </a:xfrm>
            <a:custGeom>
              <a:avLst/>
              <a:gdLst/>
              <a:ahLst/>
              <a:cxnLst/>
              <a:rect l="l" t="t" r="r" b="b"/>
              <a:pathLst>
                <a:path w="1281" h="1925" extrusionOk="0">
                  <a:moveTo>
                    <a:pt x="1" y="1"/>
                  </a:moveTo>
                  <a:lnTo>
                    <a:pt x="1" y="1924"/>
                  </a:lnTo>
                  <a:lnTo>
                    <a:pt x="1281" y="1924"/>
                  </a:lnTo>
                  <a:lnTo>
                    <a:pt x="1281"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46"/>
            <p:cNvSpPr/>
            <p:nvPr/>
          </p:nvSpPr>
          <p:spPr>
            <a:xfrm>
              <a:off x="7595319" y="3215055"/>
              <a:ext cx="16802" cy="33578"/>
            </a:xfrm>
            <a:custGeom>
              <a:avLst/>
              <a:gdLst/>
              <a:ahLst/>
              <a:cxnLst/>
              <a:rect l="l" t="t" r="r" b="b"/>
              <a:pathLst>
                <a:path w="641" h="1281" extrusionOk="0">
                  <a:moveTo>
                    <a:pt x="215" y="0"/>
                  </a:moveTo>
                  <a:cubicBezTo>
                    <a:pt x="96" y="0"/>
                    <a:pt x="1" y="95"/>
                    <a:pt x="1" y="211"/>
                  </a:cubicBezTo>
                  <a:lnTo>
                    <a:pt x="1" y="1280"/>
                  </a:lnTo>
                  <a:lnTo>
                    <a:pt x="641" y="1280"/>
                  </a:lnTo>
                  <a:lnTo>
                    <a:pt x="641" y="0"/>
                  </a:ln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46"/>
            <p:cNvSpPr/>
            <p:nvPr/>
          </p:nvSpPr>
          <p:spPr>
            <a:xfrm>
              <a:off x="7518726" y="3058173"/>
              <a:ext cx="153212" cy="100866"/>
            </a:xfrm>
            <a:custGeom>
              <a:avLst/>
              <a:gdLst/>
              <a:ahLst/>
              <a:cxnLst/>
              <a:rect l="l" t="t" r="r" b="b"/>
              <a:pathLst>
                <a:path w="5845" h="3848" extrusionOk="0">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46"/>
            <p:cNvSpPr/>
            <p:nvPr/>
          </p:nvSpPr>
          <p:spPr>
            <a:xfrm>
              <a:off x="7514218" y="3159013"/>
              <a:ext cx="162255" cy="44823"/>
            </a:xfrm>
            <a:custGeom>
              <a:avLst/>
              <a:gdLst/>
              <a:ahLst/>
              <a:cxnLst/>
              <a:rect l="l" t="t" r="r" b="b"/>
              <a:pathLst>
                <a:path w="6190" h="1710" extrusionOk="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46"/>
            <p:cNvSpPr/>
            <p:nvPr/>
          </p:nvSpPr>
          <p:spPr>
            <a:xfrm>
              <a:off x="7514218" y="3159092"/>
              <a:ext cx="144719" cy="44823"/>
            </a:xfrm>
            <a:custGeom>
              <a:avLst/>
              <a:gdLst/>
              <a:ahLst/>
              <a:cxnLst/>
              <a:rect l="l" t="t" r="r" b="b"/>
              <a:pathLst>
                <a:path w="5521" h="1710" extrusionOk="0">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46"/>
            <p:cNvSpPr/>
            <p:nvPr/>
          </p:nvSpPr>
          <p:spPr>
            <a:xfrm>
              <a:off x="7518726" y="3058173"/>
              <a:ext cx="125191" cy="100866"/>
            </a:xfrm>
            <a:custGeom>
              <a:avLst/>
              <a:gdLst/>
              <a:ahLst/>
              <a:cxnLst/>
              <a:rect l="l" t="t" r="r" b="b"/>
              <a:pathLst>
                <a:path w="4776" h="3848" extrusionOk="0">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46"/>
            <p:cNvSpPr/>
            <p:nvPr/>
          </p:nvSpPr>
          <p:spPr>
            <a:xfrm>
              <a:off x="7529605" y="2911698"/>
              <a:ext cx="131456" cy="168887"/>
            </a:xfrm>
            <a:custGeom>
              <a:avLst/>
              <a:gdLst/>
              <a:ahLst/>
              <a:cxnLst/>
              <a:rect l="l" t="t" r="r" b="b"/>
              <a:pathLst>
                <a:path w="5015" h="6443" extrusionOk="0">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46"/>
            <p:cNvSpPr/>
            <p:nvPr/>
          </p:nvSpPr>
          <p:spPr>
            <a:xfrm>
              <a:off x="7529605" y="2911698"/>
              <a:ext cx="65741" cy="168887"/>
            </a:xfrm>
            <a:custGeom>
              <a:avLst/>
              <a:gdLst/>
              <a:ahLst/>
              <a:cxnLst/>
              <a:rect l="l" t="t" r="r" b="b"/>
              <a:pathLst>
                <a:path w="2508" h="6443" extrusionOk="0">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46"/>
            <p:cNvSpPr/>
            <p:nvPr/>
          </p:nvSpPr>
          <p:spPr>
            <a:xfrm>
              <a:off x="7504703" y="2896049"/>
              <a:ext cx="181259" cy="357827"/>
            </a:xfrm>
            <a:custGeom>
              <a:avLst/>
              <a:gdLst/>
              <a:ahLst/>
              <a:cxnLst/>
              <a:rect l="l" t="t" r="r" b="b"/>
              <a:pathLst>
                <a:path w="6915" h="13651" extrusionOk="0">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46"/>
            <p:cNvSpPr/>
            <p:nvPr/>
          </p:nvSpPr>
          <p:spPr>
            <a:xfrm>
              <a:off x="7610706" y="3153744"/>
              <a:ext cx="19659" cy="10537"/>
            </a:xfrm>
            <a:custGeom>
              <a:avLst/>
              <a:gdLst/>
              <a:ahLst/>
              <a:cxnLst/>
              <a:rect l="l" t="t" r="r" b="b"/>
              <a:pathLst>
                <a:path w="750" h="402" extrusionOk="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46"/>
            <p:cNvSpPr/>
            <p:nvPr/>
          </p:nvSpPr>
          <p:spPr>
            <a:xfrm>
              <a:off x="7593930" y="3075316"/>
              <a:ext cx="19581" cy="10537"/>
            </a:xfrm>
            <a:custGeom>
              <a:avLst/>
              <a:gdLst/>
              <a:ahLst/>
              <a:cxnLst/>
              <a:rect l="l" t="t" r="r" b="b"/>
              <a:pathLst>
                <a:path w="747" h="402" extrusionOk="0">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9" name="Google Shape;16319;p46"/>
          <p:cNvGrpSpPr/>
          <p:nvPr/>
        </p:nvGrpSpPr>
        <p:grpSpPr>
          <a:xfrm>
            <a:off x="5455872" y="3024027"/>
            <a:ext cx="477359" cy="464925"/>
            <a:chOff x="4680751" y="1499971"/>
            <a:chExt cx="374341" cy="364590"/>
          </a:xfrm>
        </p:grpSpPr>
        <p:sp>
          <p:nvSpPr>
            <p:cNvPr id="16320" name="Google Shape;16320;p46"/>
            <p:cNvSpPr/>
            <p:nvPr/>
          </p:nvSpPr>
          <p:spPr>
            <a:xfrm>
              <a:off x="4924187" y="1505293"/>
              <a:ext cx="125558" cy="125584"/>
            </a:xfrm>
            <a:custGeom>
              <a:avLst/>
              <a:gdLst/>
              <a:ahLst/>
              <a:cxnLst/>
              <a:rect l="l" t="t" r="r" b="b"/>
              <a:pathLst>
                <a:path w="4790" h="4791" extrusionOk="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46"/>
            <p:cNvSpPr/>
            <p:nvPr/>
          </p:nvSpPr>
          <p:spPr>
            <a:xfrm>
              <a:off x="4946966" y="1528176"/>
              <a:ext cx="79922" cy="79843"/>
            </a:xfrm>
            <a:custGeom>
              <a:avLst/>
              <a:gdLst/>
              <a:ahLst/>
              <a:cxnLst/>
              <a:rect l="l" t="t" r="r" b="b"/>
              <a:pathLst>
                <a:path w="3049" h="3046" extrusionOk="0">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46"/>
            <p:cNvSpPr/>
            <p:nvPr/>
          </p:nvSpPr>
          <p:spPr>
            <a:xfrm>
              <a:off x="4695876" y="1505293"/>
              <a:ext cx="125558" cy="125584"/>
            </a:xfrm>
            <a:custGeom>
              <a:avLst/>
              <a:gdLst/>
              <a:ahLst/>
              <a:cxnLst/>
              <a:rect l="l" t="t" r="r" b="b"/>
              <a:pathLst>
                <a:path w="4790" h="4791" extrusionOk="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46"/>
            <p:cNvSpPr/>
            <p:nvPr/>
          </p:nvSpPr>
          <p:spPr>
            <a:xfrm>
              <a:off x="4718733" y="1528176"/>
              <a:ext cx="79948" cy="79843"/>
            </a:xfrm>
            <a:custGeom>
              <a:avLst/>
              <a:gdLst/>
              <a:ahLst/>
              <a:cxnLst/>
              <a:rect l="l" t="t" r="r" b="b"/>
              <a:pathLst>
                <a:path w="3050" h="3046" extrusionOk="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46"/>
            <p:cNvSpPr/>
            <p:nvPr/>
          </p:nvSpPr>
          <p:spPr>
            <a:xfrm>
              <a:off x="4707305" y="1539500"/>
              <a:ext cx="331011" cy="305952"/>
            </a:xfrm>
            <a:custGeom>
              <a:avLst/>
              <a:gdLst/>
              <a:ahLst/>
              <a:cxnLst/>
              <a:rect l="l" t="t" r="r" b="b"/>
              <a:pathLst>
                <a:path w="12628" h="11672" extrusionOk="0">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46"/>
            <p:cNvSpPr/>
            <p:nvPr/>
          </p:nvSpPr>
          <p:spPr>
            <a:xfrm>
              <a:off x="4707305" y="1539605"/>
              <a:ext cx="167236" cy="305952"/>
            </a:xfrm>
            <a:custGeom>
              <a:avLst/>
              <a:gdLst/>
              <a:ahLst/>
              <a:cxnLst/>
              <a:rect l="l" t="t" r="r" b="b"/>
              <a:pathLst>
                <a:path w="6380" h="11672" extrusionOk="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46"/>
            <p:cNvSpPr/>
            <p:nvPr/>
          </p:nvSpPr>
          <p:spPr>
            <a:xfrm>
              <a:off x="4833570" y="1722201"/>
              <a:ext cx="78375" cy="136987"/>
            </a:xfrm>
            <a:custGeom>
              <a:avLst/>
              <a:gdLst/>
              <a:ahLst/>
              <a:cxnLst/>
              <a:rect l="l" t="t" r="r" b="b"/>
              <a:pathLst>
                <a:path w="2990" h="5226" extrusionOk="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46"/>
            <p:cNvSpPr/>
            <p:nvPr/>
          </p:nvSpPr>
          <p:spPr>
            <a:xfrm>
              <a:off x="4833570" y="1722201"/>
              <a:ext cx="78480" cy="96986"/>
            </a:xfrm>
            <a:custGeom>
              <a:avLst/>
              <a:gdLst/>
              <a:ahLst/>
              <a:cxnLst/>
              <a:rect l="l" t="t" r="r" b="b"/>
              <a:pathLst>
                <a:path w="2994" h="3700" extrusionOk="0">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46"/>
            <p:cNvSpPr/>
            <p:nvPr/>
          </p:nvSpPr>
          <p:spPr>
            <a:xfrm>
              <a:off x="4775798" y="1670746"/>
              <a:ext cx="39922" cy="51481"/>
            </a:xfrm>
            <a:custGeom>
              <a:avLst/>
              <a:gdLst/>
              <a:ahLst/>
              <a:cxnLst/>
              <a:rect l="l" t="t" r="r" b="b"/>
              <a:pathLst>
                <a:path w="1523" h="1964" extrusionOk="0">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46"/>
            <p:cNvSpPr/>
            <p:nvPr/>
          </p:nvSpPr>
          <p:spPr>
            <a:xfrm>
              <a:off x="4792653" y="1670851"/>
              <a:ext cx="23250" cy="40210"/>
            </a:xfrm>
            <a:custGeom>
              <a:avLst/>
              <a:gdLst/>
              <a:ahLst/>
              <a:cxnLst/>
              <a:rect l="l" t="t" r="r" b="b"/>
              <a:pathLst>
                <a:path w="887" h="1534" extrusionOk="0">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46"/>
            <p:cNvSpPr/>
            <p:nvPr/>
          </p:nvSpPr>
          <p:spPr>
            <a:xfrm>
              <a:off x="4787227" y="1676460"/>
              <a:ext cx="17169" cy="17195"/>
            </a:xfrm>
            <a:custGeom>
              <a:avLst/>
              <a:gdLst/>
              <a:ahLst/>
              <a:cxnLst/>
              <a:rect l="l" t="t" r="r" b="b"/>
              <a:pathLst>
                <a:path w="655" h="656" extrusionOk="0">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46"/>
            <p:cNvSpPr/>
            <p:nvPr/>
          </p:nvSpPr>
          <p:spPr>
            <a:xfrm>
              <a:off x="4929901" y="1670746"/>
              <a:ext cx="39948" cy="51481"/>
            </a:xfrm>
            <a:custGeom>
              <a:avLst/>
              <a:gdLst/>
              <a:ahLst/>
              <a:cxnLst/>
              <a:rect l="l" t="t" r="r" b="b"/>
              <a:pathLst>
                <a:path w="1524" h="1964" extrusionOk="0">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46"/>
            <p:cNvSpPr/>
            <p:nvPr/>
          </p:nvSpPr>
          <p:spPr>
            <a:xfrm>
              <a:off x="4946966" y="1670851"/>
              <a:ext cx="22884" cy="39476"/>
            </a:xfrm>
            <a:custGeom>
              <a:avLst/>
              <a:gdLst/>
              <a:ahLst/>
              <a:cxnLst/>
              <a:rect l="l" t="t" r="r" b="b"/>
              <a:pathLst>
                <a:path w="873" h="1506" extrusionOk="0">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46"/>
            <p:cNvSpPr/>
            <p:nvPr/>
          </p:nvSpPr>
          <p:spPr>
            <a:xfrm>
              <a:off x="4941330" y="1676460"/>
              <a:ext cx="17091" cy="17195"/>
            </a:xfrm>
            <a:custGeom>
              <a:avLst/>
              <a:gdLst/>
              <a:ahLst/>
              <a:cxnLst/>
              <a:rect l="l" t="t" r="r" b="b"/>
              <a:pathLst>
                <a:path w="652" h="656" extrusionOk="0">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46"/>
            <p:cNvSpPr/>
            <p:nvPr/>
          </p:nvSpPr>
          <p:spPr>
            <a:xfrm>
              <a:off x="4833465" y="1722122"/>
              <a:ext cx="49909" cy="97065"/>
            </a:xfrm>
            <a:custGeom>
              <a:avLst/>
              <a:gdLst/>
              <a:ahLst/>
              <a:cxnLst/>
              <a:rect l="l" t="t" r="r" b="b"/>
              <a:pathLst>
                <a:path w="1904" h="3703" extrusionOk="0">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46"/>
            <p:cNvSpPr/>
            <p:nvPr/>
          </p:nvSpPr>
          <p:spPr>
            <a:xfrm>
              <a:off x="4680751" y="1499971"/>
              <a:ext cx="374341" cy="364590"/>
            </a:xfrm>
            <a:custGeom>
              <a:avLst/>
              <a:gdLst/>
              <a:ahLst/>
              <a:cxnLst/>
              <a:rect l="l" t="t" r="r" b="b"/>
              <a:pathLst>
                <a:path w="14281" h="13909" extrusionOk="0">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46"/>
            <p:cNvSpPr/>
            <p:nvPr/>
          </p:nvSpPr>
          <p:spPr>
            <a:xfrm>
              <a:off x="4770451" y="1665425"/>
              <a:ext cx="50616" cy="60839"/>
            </a:xfrm>
            <a:custGeom>
              <a:avLst/>
              <a:gdLst/>
              <a:ahLst/>
              <a:cxnLst/>
              <a:rect l="l" t="t" r="r" b="b"/>
              <a:pathLst>
                <a:path w="1931" h="2321" extrusionOk="0">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46"/>
            <p:cNvSpPr/>
            <p:nvPr/>
          </p:nvSpPr>
          <p:spPr>
            <a:xfrm>
              <a:off x="4924475" y="1665425"/>
              <a:ext cx="50721" cy="60839"/>
            </a:xfrm>
            <a:custGeom>
              <a:avLst/>
              <a:gdLst/>
              <a:ahLst/>
              <a:cxnLst/>
              <a:rect l="l" t="t" r="r" b="b"/>
              <a:pathLst>
                <a:path w="1935" h="2321" extrusionOk="0">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46"/>
          <p:cNvGrpSpPr/>
          <p:nvPr/>
        </p:nvGrpSpPr>
        <p:grpSpPr>
          <a:xfrm>
            <a:off x="575081" y="3023893"/>
            <a:ext cx="478095" cy="465025"/>
            <a:chOff x="853281" y="1499867"/>
            <a:chExt cx="374917" cy="364668"/>
          </a:xfrm>
        </p:grpSpPr>
        <p:sp>
          <p:nvSpPr>
            <p:cNvPr id="16339" name="Google Shape;16339;p46"/>
            <p:cNvSpPr/>
            <p:nvPr/>
          </p:nvSpPr>
          <p:spPr>
            <a:xfrm>
              <a:off x="1097267" y="1505293"/>
              <a:ext cx="125584" cy="125584"/>
            </a:xfrm>
            <a:custGeom>
              <a:avLst/>
              <a:gdLst/>
              <a:ahLst/>
              <a:cxnLst/>
              <a:rect l="l" t="t" r="r" b="b"/>
              <a:pathLst>
                <a:path w="4791" h="4791" extrusionOk="0">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46"/>
            <p:cNvSpPr/>
            <p:nvPr/>
          </p:nvSpPr>
          <p:spPr>
            <a:xfrm>
              <a:off x="1120045" y="1528176"/>
              <a:ext cx="79922" cy="79843"/>
            </a:xfrm>
            <a:custGeom>
              <a:avLst/>
              <a:gdLst/>
              <a:ahLst/>
              <a:cxnLst/>
              <a:rect l="l" t="t" r="r" b="b"/>
              <a:pathLst>
                <a:path w="3049" h="3046" extrusionOk="0">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46"/>
            <p:cNvSpPr/>
            <p:nvPr/>
          </p:nvSpPr>
          <p:spPr>
            <a:xfrm>
              <a:off x="868956" y="1505293"/>
              <a:ext cx="125558" cy="125584"/>
            </a:xfrm>
            <a:custGeom>
              <a:avLst/>
              <a:gdLst/>
              <a:ahLst/>
              <a:cxnLst/>
              <a:rect l="l" t="t" r="r" b="b"/>
              <a:pathLst>
                <a:path w="4790" h="4791" extrusionOk="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46"/>
            <p:cNvSpPr/>
            <p:nvPr/>
          </p:nvSpPr>
          <p:spPr>
            <a:xfrm>
              <a:off x="891813" y="1528176"/>
              <a:ext cx="79843" cy="79843"/>
            </a:xfrm>
            <a:custGeom>
              <a:avLst/>
              <a:gdLst/>
              <a:ahLst/>
              <a:cxnLst/>
              <a:rect l="l" t="t" r="r" b="b"/>
              <a:pathLst>
                <a:path w="3046" h="3046" extrusionOk="0">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46"/>
            <p:cNvSpPr/>
            <p:nvPr/>
          </p:nvSpPr>
          <p:spPr>
            <a:xfrm>
              <a:off x="880385" y="1539500"/>
              <a:ext cx="331038" cy="319688"/>
            </a:xfrm>
            <a:custGeom>
              <a:avLst/>
              <a:gdLst/>
              <a:ahLst/>
              <a:cxnLst/>
              <a:rect l="l" t="t" r="r" b="b"/>
              <a:pathLst>
                <a:path w="12629" h="12196" extrusionOk="0">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46"/>
            <p:cNvSpPr/>
            <p:nvPr/>
          </p:nvSpPr>
          <p:spPr>
            <a:xfrm>
              <a:off x="1067489" y="1647993"/>
              <a:ext cx="115440" cy="110119"/>
            </a:xfrm>
            <a:custGeom>
              <a:avLst/>
              <a:gdLst/>
              <a:ahLst/>
              <a:cxnLst/>
              <a:rect l="l" t="t" r="r" b="b"/>
              <a:pathLst>
                <a:path w="4404" h="4201" extrusionOk="0">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46"/>
            <p:cNvSpPr/>
            <p:nvPr/>
          </p:nvSpPr>
          <p:spPr>
            <a:xfrm>
              <a:off x="880385" y="1543379"/>
              <a:ext cx="157930" cy="315546"/>
            </a:xfrm>
            <a:custGeom>
              <a:avLst/>
              <a:gdLst/>
              <a:ahLst/>
              <a:cxnLst/>
              <a:rect l="l" t="t" r="r" b="b"/>
              <a:pathLst>
                <a:path w="6025" h="12038" extrusionOk="0">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46"/>
            <p:cNvSpPr/>
            <p:nvPr/>
          </p:nvSpPr>
          <p:spPr>
            <a:xfrm>
              <a:off x="1097188" y="1676382"/>
              <a:ext cx="34312" cy="40131"/>
            </a:xfrm>
            <a:custGeom>
              <a:avLst/>
              <a:gdLst/>
              <a:ahLst/>
              <a:cxnLst/>
              <a:rect l="l" t="t" r="r" b="b"/>
              <a:pathLst>
                <a:path w="1309" h="1531" extrusionOk="0">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46"/>
            <p:cNvSpPr/>
            <p:nvPr/>
          </p:nvSpPr>
          <p:spPr>
            <a:xfrm>
              <a:off x="1114331" y="1676460"/>
              <a:ext cx="17169" cy="28624"/>
            </a:xfrm>
            <a:custGeom>
              <a:avLst/>
              <a:gdLst/>
              <a:ahLst/>
              <a:cxnLst/>
              <a:rect l="l" t="t" r="r" b="b"/>
              <a:pathLst>
                <a:path w="655" h="1092" extrusionOk="0">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46"/>
            <p:cNvSpPr/>
            <p:nvPr/>
          </p:nvSpPr>
          <p:spPr>
            <a:xfrm>
              <a:off x="1108617" y="1682201"/>
              <a:ext cx="11455" cy="11455"/>
            </a:xfrm>
            <a:custGeom>
              <a:avLst/>
              <a:gdLst/>
              <a:ahLst/>
              <a:cxnLst/>
              <a:rect l="l" t="t" r="r" b="b"/>
              <a:pathLst>
                <a:path w="437" h="437" extrusionOk="0">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46"/>
            <p:cNvSpPr/>
            <p:nvPr/>
          </p:nvSpPr>
          <p:spPr>
            <a:xfrm>
              <a:off x="994488" y="1762096"/>
              <a:ext cx="102805" cy="74234"/>
            </a:xfrm>
            <a:custGeom>
              <a:avLst/>
              <a:gdLst/>
              <a:ahLst/>
              <a:cxnLst/>
              <a:rect l="l" t="t" r="r" b="b"/>
              <a:pathLst>
                <a:path w="3922" h="2832" extrusionOk="0">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46"/>
            <p:cNvSpPr/>
            <p:nvPr/>
          </p:nvSpPr>
          <p:spPr>
            <a:xfrm>
              <a:off x="1017345" y="1744953"/>
              <a:ext cx="57196" cy="40026"/>
            </a:xfrm>
            <a:custGeom>
              <a:avLst/>
              <a:gdLst/>
              <a:ahLst/>
              <a:cxnLst/>
              <a:rect l="l" t="t" r="r" b="b"/>
              <a:pathLst>
                <a:path w="2182" h="1527" extrusionOk="0">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46"/>
            <p:cNvSpPr/>
            <p:nvPr/>
          </p:nvSpPr>
          <p:spPr>
            <a:xfrm>
              <a:off x="1017345" y="1747915"/>
              <a:ext cx="47418" cy="37064"/>
            </a:xfrm>
            <a:custGeom>
              <a:avLst/>
              <a:gdLst/>
              <a:ahLst/>
              <a:cxnLst/>
              <a:rect l="l" t="t" r="r" b="b"/>
              <a:pathLst>
                <a:path w="1809" h="1414" extrusionOk="0">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46"/>
            <p:cNvSpPr/>
            <p:nvPr/>
          </p:nvSpPr>
          <p:spPr>
            <a:xfrm>
              <a:off x="908878" y="1647993"/>
              <a:ext cx="115518" cy="110092"/>
            </a:xfrm>
            <a:custGeom>
              <a:avLst/>
              <a:gdLst/>
              <a:ahLst/>
              <a:cxnLst/>
              <a:rect l="l" t="t" r="r" b="b"/>
              <a:pathLst>
                <a:path w="4407" h="4200" extrusionOk="0">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46"/>
            <p:cNvSpPr/>
            <p:nvPr/>
          </p:nvSpPr>
          <p:spPr>
            <a:xfrm>
              <a:off x="960202" y="1676382"/>
              <a:ext cx="34417" cy="40131"/>
            </a:xfrm>
            <a:custGeom>
              <a:avLst/>
              <a:gdLst/>
              <a:ahLst/>
              <a:cxnLst/>
              <a:rect l="l" t="t" r="r" b="b"/>
              <a:pathLst>
                <a:path w="1313" h="1531" extrusionOk="0">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46"/>
            <p:cNvSpPr/>
            <p:nvPr/>
          </p:nvSpPr>
          <p:spPr>
            <a:xfrm>
              <a:off x="977449" y="1676460"/>
              <a:ext cx="17064" cy="28624"/>
            </a:xfrm>
            <a:custGeom>
              <a:avLst/>
              <a:gdLst/>
              <a:ahLst/>
              <a:cxnLst/>
              <a:rect l="l" t="t" r="r" b="b"/>
              <a:pathLst>
                <a:path w="651" h="1092" extrusionOk="0">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46"/>
            <p:cNvSpPr/>
            <p:nvPr/>
          </p:nvSpPr>
          <p:spPr>
            <a:xfrm>
              <a:off x="971735" y="1682201"/>
              <a:ext cx="11455" cy="11455"/>
            </a:xfrm>
            <a:custGeom>
              <a:avLst/>
              <a:gdLst/>
              <a:ahLst/>
              <a:cxnLst/>
              <a:rect l="l" t="t" r="r" b="b"/>
              <a:pathLst>
                <a:path w="437" h="437" extrusionOk="0">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46"/>
            <p:cNvSpPr/>
            <p:nvPr/>
          </p:nvSpPr>
          <p:spPr>
            <a:xfrm>
              <a:off x="853281" y="1499867"/>
              <a:ext cx="374917" cy="364668"/>
            </a:xfrm>
            <a:custGeom>
              <a:avLst/>
              <a:gdLst/>
              <a:ahLst/>
              <a:cxnLst/>
              <a:rect l="l" t="t" r="r" b="b"/>
              <a:pathLst>
                <a:path w="14303" h="13912" extrusionOk="0">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46"/>
            <p:cNvSpPr/>
            <p:nvPr/>
          </p:nvSpPr>
          <p:spPr>
            <a:xfrm>
              <a:off x="954959" y="1671139"/>
              <a:ext cx="44902" cy="50721"/>
            </a:xfrm>
            <a:custGeom>
              <a:avLst/>
              <a:gdLst/>
              <a:ahLst/>
              <a:cxnLst/>
              <a:rect l="l" t="t" r="r" b="b"/>
              <a:pathLst>
                <a:path w="1713" h="1935" extrusionOk="0">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46"/>
            <p:cNvSpPr/>
            <p:nvPr/>
          </p:nvSpPr>
          <p:spPr>
            <a:xfrm>
              <a:off x="1091919" y="1671139"/>
              <a:ext cx="44928" cy="50721"/>
            </a:xfrm>
            <a:custGeom>
              <a:avLst/>
              <a:gdLst/>
              <a:ahLst/>
              <a:cxnLst/>
              <a:rect l="l" t="t" r="r" b="b"/>
              <a:pathLst>
                <a:path w="1714" h="1935" extrusionOk="0">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46"/>
            <p:cNvSpPr/>
            <p:nvPr/>
          </p:nvSpPr>
          <p:spPr>
            <a:xfrm>
              <a:off x="909507" y="1642620"/>
              <a:ext cx="114968" cy="120813"/>
            </a:xfrm>
            <a:custGeom>
              <a:avLst/>
              <a:gdLst/>
              <a:ahLst/>
              <a:cxnLst/>
              <a:rect l="l" t="t" r="r" b="b"/>
              <a:pathLst>
                <a:path w="4386" h="4609" extrusionOk="0">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46"/>
            <p:cNvSpPr/>
            <p:nvPr/>
          </p:nvSpPr>
          <p:spPr>
            <a:xfrm>
              <a:off x="1067306" y="1642620"/>
              <a:ext cx="121705" cy="120787"/>
            </a:xfrm>
            <a:custGeom>
              <a:avLst/>
              <a:gdLst/>
              <a:ahLst/>
              <a:cxnLst/>
              <a:rect l="l" t="t" r="r" b="b"/>
              <a:pathLst>
                <a:path w="4643" h="4608" extrusionOk="0">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46"/>
            <p:cNvSpPr/>
            <p:nvPr/>
          </p:nvSpPr>
          <p:spPr>
            <a:xfrm>
              <a:off x="988144" y="1739711"/>
              <a:ext cx="115230" cy="101967"/>
            </a:xfrm>
            <a:custGeom>
              <a:avLst/>
              <a:gdLst/>
              <a:ahLst/>
              <a:cxnLst/>
              <a:rect l="l" t="t" r="r" b="b"/>
              <a:pathLst>
                <a:path w="4396" h="3890" extrusionOk="0">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2" name="Google Shape;16362;p46"/>
          <p:cNvGrpSpPr/>
          <p:nvPr/>
        </p:nvGrpSpPr>
        <p:grpSpPr>
          <a:xfrm>
            <a:off x="7559849" y="3089409"/>
            <a:ext cx="465760" cy="334061"/>
            <a:chOff x="6330671" y="1551243"/>
            <a:chExt cx="365245" cy="261968"/>
          </a:xfrm>
        </p:grpSpPr>
        <p:sp>
          <p:nvSpPr>
            <p:cNvPr id="16363" name="Google Shape;16363;p46"/>
            <p:cNvSpPr/>
            <p:nvPr/>
          </p:nvSpPr>
          <p:spPr>
            <a:xfrm>
              <a:off x="6537802" y="1762096"/>
              <a:ext cx="51743" cy="45741"/>
            </a:xfrm>
            <a:custGeom>
              <a:avLst/>
              <a:gdLst/>
              <a:ahLst/>
              <a:cxnLst/>
              <a:rect l="l" t="t" r="r" b="b"/>
              <a:pathLst>
                <a:path w="1974" h="1745" extrusionOk="0">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46"/>
            <p:cNvSpPr/>
            <p:nvPr/>
          </p:nvSpPr>
          <p:spPr>
            <a:xfrm>
              <a:off x="6412271" y="1768912"/>
              <a:ext cx="46003" cy="38847"/>
            </a:xfrm>
            <a:custGeom>
              <a:avLst/>
              <a:gdLst/>
              <a:ahLst/>
              <a:cxnLst/>
              <a:rect l="l" t="t" r="r" b="b"/>
              <a:pathLst>
                <a:path w="1755" h="1482" extrusionOk="0">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46"/>
            <p:cNvSpPr/>
            <p:nvPr/>
          </p:nvSpPr>
          <p:spPr>
            <a:xfrm>
              <a:off x="6569703" y="1762096"/>
              <a:ext cx="51717" cy="45741"/>
            </a:xfrm>
            <a:custGeom>
              <a:avLst/>
              <a:gdLst/>
              <a:ahLst/>
              <a:cxnLst/>
              <a:rect l="l" t="t" r="r" b="b"/>
              <a:pathLst>
                <a:path w="1973" h="1745" extrusionOk="0">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46"/>
            <p:cNvSpPr/>
            <p:nvPr/>
          </p:nvSpPr>
          <p:spPr>
            <a:xfrm>
              <a:off x="6444145" y="1768912"/>
              <a:ext cx="46029" cy="38847"/>
            </a:xfrm>
            <a:custGeom>
              <a:avLst/>
              <a:gdLst/>
              <a:ahLst/>
              <a:cxnLst/>
              <a:rect l="l" t="t" r="r" b="b"/>
              <a:pathLst>
                <a:path w="1756" h="1482" extrusionOk="0">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46"/>
            <p:cNvSpPr/>
            <p:nvPr/>
          </p:nvSpPr>
          <p:spPr>
            <a:xfrm>
              <a:off x="6336018" y="1670956"/>
              <a:ext cx="345690" cy="107209"/>
            </a:xfrm>
            <a:custGeom>
              <a:avLst/>
              <a:gdLst/>
              <a:ahLst/>
              <a:cxnLst/>
              <a:rect l="l" t="t" r="r" b="b"/>
              <a:pathLst>
                <a:path w="13188" h="4090" extrusionOk="0">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46"/>
            <p:cNvSpPr/>
            <p:nvPr/>
          </p:nvSpPr>
          <p:spPr>
            <a:xfrm>
              <a:off x="6336018" y="1700156"/>
              <a:ext cx="345795" cy="78008"/>
            </a:xfrm>
            <a:custGeom>
              <a:avLst/>
              <a:gdLst/>
              <a:ahLst/>
              <a:cxnLst/>
              <a:rect l="l" t="t" r="r" b="b"/>
              <a:pathLst>
                <a:path w="13192" h="2976" extrusionOk="0">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46"/>
            <p:cNvSpPr/>
            <p:nvPr/>
          </p:nvSpPr>
          <p:spPr>
            <a:xfrm>
              <a:off x="6336018" y="1671008"/>
              <a:ext cx="111927" cy="93605"/>
            </a:xfrm>
            <a:custGeom>
              <a:avLst/>
              <a:gdLst/>
              <a:ahLst/>
              <a:cxnLst/>
              <a:rect l="l" t="t" r="r" b="b"/>
              <a:pathLst>
                <a:path w="4270" h="3571" extrusionOk="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46"/>
            <p:cNvSpPr/>
            <p:nvPr/>
          </p:nvSpPr>
          <p:spPr>
            <a:xfrm>
              <a:off x="6391982" y="1557875"/>
              <a:ext cx="297617" cy="169333"/>
            </a:xfrm>
            <a:custGeom>
              <a:avLst/>
              <a:gdLst/>
              <a:ahLst/>
              <a:cxnLst/>
              <a:rect l="l" t="t" r="r" b="b"/>
              <a:pathLst>
                <a:path w="11354" h="6460" extrusionOk="0">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46"/>
            <p:cNvSpPr/>
            <p:nvPr/>
          </p:nvSpPr>
          <p:spPr>
            <a:xfrm>
              <a:off x="6391982" y="1557875"/>
              <a:ext cx="262728" cy="120001"/>
            </a:xfrm>
            <a:custGeom>
              <a:avLst/>
              <a:gdLst/>
              <a:ahLst/>
              <a:cxnLst/>
              <a:rect l="l" t="t" r="r" b="b"/>
              <a:pathLst>
                <a:path w="10023" h="4578" extrusionOk="0">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46"/>
            <p:cNvSpPr/>
            <p:nvPr/>
          </p:nvSpPr>
          <p:spPr>
            <a:xfrm>
              <a:off x="6398797" y="1699344"/>
              <a:ext cx="22805" cy="22884"/>
            </a:xfrm>
            <a:custGeom>
              <a:avLst/>
              <a:gdLst/>
              <a:ahLst/>
              <a:cxnLst/>
              <a:rect l="l" t="t" r="r" b="b"/>
              <a:pathLst>
                <a:path w="870" h="873" extrusionOk="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46"/>
            <p:cNvSpPr/>
            <p:nvPr/>
          </p:nvSpPr>
          <p:spPr>
            <a:xfrm>
              <a:off x="6435495" y="1665031"/>
              <a:ext cx="49830" cy="33945"/>
            </a:xfrm>
            <a:custGeom>
              <a:avLst/>
              <a:gdLst/>
              <a:ahLst/>
              <a:cxnLst/>
              <a:rect l="l" t="t" r="r" b="b"/>
              <a:pathLst>
                <a:path w="1901" h="1295" extrusionOk="0">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46"/>
            <p:cNvSpPr/>
            <p:nvPr/>
          </p:nvSpPr>
          <p:spPr>
            <a:xfrm>
              <a:off x="6336018" y="1700156"/>
              <a:ext cx="99136" cy="64561"/>
            </a:xfrm>
            <a:custGeom>
              <a:avLst/>
              <a:gdLst/>
              <a:ahLst/>
              <a:cxnLst/>
              <a:rect l="l" t="t" r="r" b="b"/>
              <a:pathLst>
                <a:path w="3782" h="2463" extrusionOk="0">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46"/>
            <p:cNvSpPr/>
            <p:nvPr/>
          </p:nvSpPr>
          <p:spPr>
            <a:xfrm>
              <a:off x="6336018" y="1693053"/>
              <a:ext cx="22988" cy="28703"/>
            </a:xfrm>
            <a:custGeom>
              <a:avLst/>
              <a:gdLst/>
              <a:ahLst/>
              <a:cxnLst/>
              <a:rect l="l" t="t" r="r" b="b"/>
              <a:pathLst>
                <a:path w="877" h="1095" extrusionOk="0">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46"/>
            <p:cNvSpPr/>
            <p:nvPr/>
          </p:nvSpPr>
          <p:spPr>
            <a:xfrm>
              <a:off x="6387841" y="1693996"/>
              <a:ext cx="39188" cy="33552"/>
            </a:xfrm>
            <a:custGeom>
              <a:avLst/>
              <a:gdLst/>
              <a:ahLst/>
              <a:cxnLst/>
              <a:rect l="l" t="t" r="r" b="b"/>
              <a:pathLst>
                <a:path w="1495" h="1280" extrusionOk="0">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46"/>
            <p:cNvSpPr/>
            <p:nvPr/>
          </p:nvSpPr>
          <p:spPr>
            <a:xfrm>
              <a:off x="6330671" y="1551243"/>
              <a:ext cx="365245" cy="261968"/>
            </a:xfrm>
            <a:custGeom>
              <a:avLst/>
              <a:gdLst/>
              <a:ahLst/>
              <a:cxnLst/>
              <a:rect l="l" t="t" r="r" b="b"/>
              <a:pathLst>
                <a:path w="13934" h="9994" extrusionOk="0">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46"/>
            <p:cNvSpPr/>
            <p:nvPr/>
          </p:nvSpPr>
          <p:spPr>
            <a:xfrm>
              <a:off x="6462363" y="1592161"/>
              <a:ext cx="46501" cy="41127"/>
            </a:xfrm>
            <a:custGeom>
              <a:avLst/>
              <a:gdLst/>
              <a:ahLst/>
              <a:cxnLst/>
              <a:rect l="l" t="t" r="r" b="b"/>
              <a:pathLst>
                <a:path w="1774" h="1569" extrusionOk="0">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46"/>
            <p:cNvSpPr/>
            <p:nvPr/>
          </p:nvSpPr>
          <p:spPr>
            <a:xfrm>
              <a:off x="6519689" y="1595988"/>
              <a:ext cx="45059" cy="24666"/>
            </a:xfrm>
            <a:custGeom>
              <a:avLst/>
              <a:gdLst/>
              <a:ahLst/>
              <a:cxnLst/>
              <a:rect l="l" t="t" r="r" b="b"/>
              <a:pathLst>
                <a:path w="1719" h="941" extrusionOk="0">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46"/>
            <p:cNvSpPr/>
            <p:nvPr/>
          </p:nvSpPr>
          <p:spPr>
            <a:xfrm>
              <a:off x="6575496" y="1619920"/>
              <a:ext cx="41966" cy="11874"/>
            </a:xfrm>
            <a:custGeom>
              <a:avLst/>
              <a:gdLst/>
              <a:ahLst/>
              <a:cxnLst/>
              <a:rect l="l" t="t" r="r" b="b"/>
              <a:pathLst>
                <a:path w="1601" h="453" extrusionOk="0">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46"/>
            <p:cNvSpPr/>
            <p:nvPr/>
          </p:nvSpPr>
          <p:spPr>
            <a:xfrm>
              <a:off x="6631826" y="1654520"/>
              <a:ext cx="29751" cy="17956"/>
            </a:xfrm>
            <a:custGeom>
              <a:avLst/>
              <a:gdLst/>
              <a:ahLst/>
              <a:cxnLst/>
              <a:rect l="l" t="t" r="r" b="b"/>
              <a:pathLst>
                <a:path w="1135" h="685" extrusionOk="0">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2" name="Google Shape;16382;p46"/>
          <p:cNvGrpSpPr/>
          <p:nvPr/>
        </p:nvGrpSpPr>
        <p:grpSpPr>
          <a:xfrm>
            <a:off x="4072763" y="3035091"/>
            <a:ext cx="468802" cy="442863"/>
            <a:chOff x="3596131" y="1508648"/>
            <a:chExt cx="367630" cy="347289"/>
          </a:xfrm>
        </p:grpSpPr>
        <p:sp>
          <p:nvSpPr>
            <p:cNvPr id="16383" name="Google Shape;16383;p46"/>
            <p:cNvSpPr/>
            <p:nvPr/>
          </p:nvSpPr>
          <p:spPr>
            <a:xfrm>
              <a:off x="3741112" y="1521439"/>
              <a:ext cx="215257" cy="203645"/>
            </a:xfrm>
            <a:custGeom>
              <a:avLst/>
              <a:gdLst/>
              <a:ahLst/>
              <a:cxnLst/>
              <a:rect l="l" t="t" r="r" b="b"/>
              <a:pathLst>
                <a:path w="8212" h="7769" extrusionOk="0">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46"/>
            <p:cNvSpPr/>
            <p:nvPr/>
          </p:nvSpPr>
          <p:spPr>
            <a:xfrm>
              <a:off x="3741112" y="1521466"/>
              <a:ext cx="132504" cy="120918"/>
            </a:xfrm>
            <a:custGeom>
              <a:avLst/>
              <a:gdLst/>
              <a:ahLst/>
              <a:cxnLst/>
              <a:rect l="l" t="t" r="r" b="b"/>
              <a:pathLst>
                <a:path w="5055" h="4613" extrusionOk="0">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46"/>
            <p:cNvSpPr/>
            <p:nvPr/>
          </p:nvSpPr>
          <p:spPr>
            <a:xfrm>
              <a:off x="3601766" y="1562908"/>
              <a:ext cx="354524" cy="287630"/>
            </a:xfrm>
            <a:custGeom>
              <a:avLst/>
              <a:gdLst/>
              <a:ahLst/>
              <a:cxnLst/>
              <a:rect l="l" t="t" r="r" b="b"/>
              <a:pathLst>
                <a:path w="13525" h="10973" extrusionOk="0">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46"/>
            <p:cNvSpPr/>
            <p:nvPr/>
          </p:nvSpPr>
          <p:spPr>
            <a:xfrm>
              <a:off x="3601766" y="1671768"/>
              <a:ext cx="138454" cy="104798"/>
            </a:xfrm>
            <a:custGeom>
              <a:avLst/>
              <a:gdLst/>
              <a:ahLst/>
              <a:cxnLst/>
              <a:rect l="l" t="t" r="r" b="b"/>
              <a:pathLst>
                <a:path w="5282" h="3998" extrusionOk="0">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46"/>
            <p:cNvSpPr/>
            <p:nvPr/>
          </p:nvSpPr>
          <p:spPr>
            <a:xfrm>
              <a:off x="3782318" y="1514886"/>
              <a:ext cx="42884" cy="67497"/>
            </a:xfrm>
            <a:custGeom>
              <a:avLst/>
              <a:gdLst/>
              <a:ahLst/>
              <a:cxnLst/>
              <a:rect l="l" t="t" r="r" b="b"/>
              <a:pathLst>
                <a:path w="1636" h="2575" extrusionOk="0">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46"/>
            <p:cNvSpPr/>
            <p:nvPr/>
          </p:nvSpPr>
          <p:spPr>
            <a:xfrm>
              <a:off x="3668032" y="1641729"/>
              <a:ext cx="132950" cy="98638"/>
            </a:xfrm>
            <a:custGeom>
              <a:avLst/>
              <a:gdLst/>
              <a:ahLst/>
              <a:cxnLst/>
              <a:rect l="l" t="t" r="r" b="b"/>
              <a:pathLst>
                <a:path w="5072" h="3763" extrusionOk="0">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46"/>
            <p:cNvSpPr/>
            <p:nvPr/>
          </p:nvSpPr>
          <p:spPr>
            <a:xfrm>
              <a:off x="3750811" y="1613707"/>
              <a:ext cx="34312" cy="40026"/>
            </a:xfrm>
            <a:custGeom>
              <a:avLst/>
              <a:gdLst/>
              <a:ahLst/>
              <a:cxnLst/>
              <a:rect l="l" t="t" r="r" b="b"/>
              <a:pathLst>
                <a:path w="1309" h="1527" extrusionOk="0">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46"/>
            <p:cNvSpPr/>
            <p:nvPr/>
          </p:nvSpPr>
          <p:spPr>
            <a:xfrm>
              <a:off x="3767954" y="1613707"/>
              <a:ext cx="17169" cy="28598"/>
            </a:xfrm>
            <a:custGeom>
              <a:avLst/>
              <a:gdLst/>
              <a:ahLst/>
              <a:cxnLst/>
              <a:rect l="l" t="t" r="r" b="b"/>
              <a:pathLst>
                <a:path w="655" h="1091" extrusionOk="0">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46"/>
            <p:cNvSpPr/>
            <p:nvPr/>
          </p:nvSpPr>
          <p:spPr>
            <a:xfrm>
              <a:off x="3762239" y="1619422"/>
              <a:ext cx="11455" cy="11455"/>
            </a:xfrm>
            <a:custGeom>
              <a:avLst/>
              <a:gdLst/>
              <a:ahLst/>
              <a:cxnLst/>
              <a:rect l="l" t="t" r="r" b="b"/>
              <a:pathLst>
                <a:path w="437" h="437" extrusionOk="0">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46"/>
            <p:cNvSpPr/>
            <p:nvPr/>
          </p:nvSpPr>
          <p:spPr>
            <a:xfrm>
              <a:off x="3799566" y="1639605"/>
              <a:ext cx="30800" cy="89621"/>
            </a:xfrm>
            <a:custGeom>
              <a:avLst/>
              <a:gdLst/>
              <a:ahLst/>
              <a:cxnLst/>
              <a:rect l="l" t="t" r="r" b="b"/>
              <a:pathLst>
                <a:path w="1175" h="3419" extrusionOk="0">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46"/>
            <p:cNvSpPr/>
            <p:nvPr/>
          </p:nvSpPr>
          <p:spPr>
            <a:xfrm>
              <a:off x="3845569" y="1694730"/>
              <a:ext cx="110800" cy="134496"/>
            </a:xfrm>
            <a:custGeom>
              <a:avLst/>
              <a:gdLst/>
              <a:ahLst/>
              <a:cxnLst/>
              <a:rect l="l" t="t" r="r" b="b"/>
              <a:pathLst>
                <a:path w="4227" h="5131" extrusionOk="0">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46"/>
            <p:cNvSpPr/>
            <p:nvPr/>
          </p:nvSpPr>
          <p:spPr>
            <a:xfrm>
              <a:off x="3889527" y="1550850"/>
              <a:ext cx="55518" cy="146475"/>
            </a:xfrm>
            <a:custGeom>
              <a:avLst/>
              <a:gdLst/>
              <a:ahLst/>
              <a:cxnLst/>
              <a:rect l="l" t="t" r="r" b="b"/>
              <a:pathLst>
                <a:path w="2118" h="5588" extrusionOk="0">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46"/>
            <p:cNvSpPr/>
            <p:nvPr/>
          </p:nvSpPr>
          <p:spPr>
            <a:xfrm>
              <a:off x="3822607" y="1613524"/>
              <a:ext cx="113133" cy="161417"/>
            </a:xfrm>
            <a:custGeom>
              <a:avLst/>
              <a:gdLst/>
              <a:ahLst/>
              <a:cxnLst/>
              <a:rect l="l" t="t" r="r" b="b"/>
              <a:pathLst>
                <a:path w="4316" h="6158" extrusionOk="0">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46"/>
            <p:cNvSpPr/>
            <p:nvPr/>
          </p:nvSpPr>
          <p:spPr>
            <a:xfrm>
              <a:off x="3745542" y="1608439"/>
              <a:ext cx="44928" cy="50643"/>
            </a:xfrm>
            <a:custGeom>
              <a:avLst/>
              <a:gdLst/>
              <a:ahLst/>
              <a:cxnLst/>
              <a:rect l="l" t="t" r="r" b="b"/>
              <a:pathLst>
                <a:path w="1714" h="1932" extrusionOk="0">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46"/>
            <p:cNvSpPr/>
            <p:nvPr/>
          </p:nvSpPr>
          <p:spPr>
            <a:xfrm>
              <a:off x="3617599" y="1719580"/>
              <a:ext cx="21075" cy="16671"/>
            </a:xfrm>
            <a:custGeom>
              <a:avLst/>
              <a:gdLst/>
              <a:ahLst/>
              <a:cxnLst/>
              <a:rect l="l" t="t" r="r" b="b"/>
              <a:pathLst>
                <a:path w="804" h="636" extrusionOk="0">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46"/>
            <p:cNvSpPr/>
            <p:nvPr/>
          </p:nvSpPr>
          <p:spPr>
            <a:xfrm>
              <a:off x="3596131" y="1508648"/>
              <a:ext cx="367630" cy="347289"/>
            </a:xfrm>
            <a:custGeom>
              <a:avLst/>
              <a:gdLst/>
              <a:ahLst/>
              <a:cxnLst/>
              <a:rect l="l" t="t" r="r" b="b"/>
              <a:pathLst>
                <a:path w="14025" h="13249" extrusionOk="0">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46"/>
            <p:cNvSpPr/>
            <p:nvPr/>
          </p:nvSpPr>
          <p:spPr>
            <a:xfrm>
              <a:off x="3941611" y="1748178"/>
              <a:ext cx="20839" cy="20472"/>
            </a:xfrm>
            <a:custGeom>
              <a:avLst/>
              <a:gdLst/>
              <a:ahLst/>
              <a:cxnLst/>
              <a:rect l="l" t="t" r="r" b="b"/>
              <a:pathLst>
                <a:path w="795" h="781" extrusionOk="0">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0" name="Google Shape;16400;p46"/>
          <p:cNvGrpSpPr/>
          <p:nvPr/>
        </p:nvGrpSpPr>
        <p:grpSpPr>
          <a:xfrm>
            <a:off x="7549420" y="4200328"/>
            <a:ext cx="479231" cy="445070"/>
            <a:chOff x="6322493" y="2422415"/>
            <a:chExt cx="375809" cy="349019"/>
          </a:xfrm>
        </p:grpSpPr>
        <p:sp>
          <p:nvSpPr>
            <p:cNvPr id="16401" name="Google Shape;16401;p46"/>
            <p:cNvSpPr/>
            <p:nvPr/>
          </p:nvSpPr>
          <p:spPr>
            <a:xfrm>
              <a:off x="6551983" y="2435443"/>
              <a:ext cx="125768" cy="55151"/>
            </a:xfrm>
            <a:custGeom>
              <a:avLst/>
              <a:gdLst/>
              <a:ahLst/>
              <a:cxnLst/>
              <a:rect l="l" t="t" r="r" b="b"/>
              <a:pathLst>
                <a:path w="4798" h="2104" extrusionOk="0">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46"/>
            <p:cNvSpPr/>
            <p:nvPr/>
          </p:nvSpPr>
          <p:spPr>
            <a:xfrm>
              <a:off x="6327919" y="2427973"/>
              <a:ext cx="363384" cy="338036"/>
            </a:xfrm>
            <a:custGeom>
              <a:avLst/>
              <a:gdLst/>
              <a:ahLst/>
              <a:cxnLst/>
              <a:rect l="l" t="t" r="r" b="b"/>
              <a:pathLst>
                <a:path w="13863" h="12896" extrusionOk="0">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46"/>
            <p:cNvSpPr/>
            <p:nvPr/>
          </p:nvSpPr>
          <p:spPr>
            <a:xfrm>
              <a:off x="6327919" y="2444355"/>
              <a:ext cx="360527" cy="300553"/>
            </a:xfrm>
            <a:custGeom>
              <a:avLst/>
              <a:gdLst/>
              <a:ahLst/>
              <a:cxnLst/>
              <a:rect l="l" t="t" r="r" b="b"/>
              <a:pathLst>
                <a:path w="13754" h="11466" extrusionOk="0">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46"/>
            <p:cNvSpPr/>
            <p:nvPr/>
          </p:nvSpPr>
          <p:spPr>
            <a:xfrm>
              <a:off x="6439348" y="2442258"/>
              <a:ext cx="23460" cy="23434"/>
            </a:xfrm>
            <a:custGeom>
              <a:avLst/>
              <a:gdLst/>
              <a:ahLst/>
              <a:cxnLst/>
              <a:rect l="l" t="t" r="r" b="b"/>
              <a:pathLst>
                <a:path w="895" h="894" extrusionOk="0">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46"/>
            <p:cNvSpPr/>
            <p:nvPr/>
          </p:nvSpPr>
          <p:spPr>
            <a:xfrm>
              <a:off x="6322493" y="2422415"/>
              <a:ext cx="375809" cy="349019"/>
            </a:xfrm>
            <a:custGeom>
              <a:avLst/>
              <a:gdLst/>
              <a:ahLst/>
              <a:cxnLst/>
              <a:rect l="l" t="t" r="r" b="b"/>
              <a:pathLst>
                <a:path w="14337" h="13315" extrusionOk="0">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6" name="Google Shape;16406;p46"/>
          <p:cNvGrpSpPr/>
          <p:nvPr/>
        </p:nvGrpSpPr>
        <p:grpSpPr>
          <a:xfrm>
            <a:off x="2666624" y="4829342"/>
            <a:ext cx="456334" cy="406362"/>
            <a:chOff x="2493449" y="2915682"/>
            <a:chExt cx="357853" cy="318665"/>
          </a:xfrm>
        </p:grpSpPr>
        <p:sp>
          <p:nvSpPr>
            <p:cNvPr id="16407" name="Google Shape;16407;p46"/>
            <p:cNvSpPr/>
            <p:nvPr/>
          </p:nvSpPr>
          <p:spPr>
            <a:xfrm>
              <a:off x="2498692" y="2993743"/>
              <a:ext cx="340238" cy="235336"/>
            </a:xfrm>
            <a:custGeom>
              <a:avLst/>
              <a:gdLst/>
              <a:ahLst/>
              <a:cxnLst/>
              <a:rect l="l" t="t" r="r" b="b"/>
              <a:pathLst>
                <a:path w="12980" h="8978" extrusionOk="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46"/>
            <p:cNvSpPr/>
            <p:nvPr/>
          </p:nvSpPr>
          <p:spPr>
            <a:xfrm>
              <a:off x="2498692" y="2993743"/>
              <a:ext cx="319321" cy="235257"/>
            </a:xfrm>
            <a:custGeom>
              <a:avLst/>
              <a:gdLst/>
              <a:ahLst/>
              <a:cxnLst/>
              <a:rect l="l" t="t" r="r" b="b"/>
              <a:pathLst>
                <a:path w="12182" h="8975" extrusionOk="0">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46"/>
            <p:cNvSpPr/>
            <p:nvPr/>
          </p:nvSpPr>
          <p:spPr>
            <a:xfrm>
              <a:off x="2549125" y="2920925"/>
              <a:ext cx="22412" cy="22412"/>
            </a:xfrm>
            <a:custGeom>
              <a:avLst/>
              <a:gdLst/>
              <a:ahLst/>
              <a:cxnLst/>
              <a:rect l="l" t="t" r="r" b="b"/>
              <a:pathLst>
                <a:path w="855" h="855" extrusionOk="0">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46"/>
            <p:cNvSpPr/>
            <p:nvPr/>
          </p:nvSpPr>
          <p:spPr>
            <a:xfrm>
              <a:off x="2504328" y="2920925"/>
              <a:ext cx="22412" cy="22412"/>
            </a:xfrm>
            <a:custGeom>
              <a:avLst/>
              <a:gdLst/>
              <a:ahLst/>
              <a:cxnLst/>
              <a:rect l="l" t="t" r="r" b="b"/>
              <a:pathLst>
                <a:path w="855" h="855" extrusionOk="0">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46"/>
            <p:cNvSpPr/>
            <p:nvPr/>
          </p:nvSpPr>
          <p:spPr>
            <a:xfrm>
              <a:off x="2576124" y="2977701"/>
              <a:ext cx="269910" cy="228888"/>
            </a:xfrm>
            <a:custGeom>
              <a:avLst/>
              <a:gdLst/>
              <a:ahLst/>
              <a:cxnLst/>
              <a:rect l="l" t="t" r="r" b="b"/>
              <a:pathLst>
                <a:path w="10297" h="8732" extrusionOk="0">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46"/>
            <p:cNvSpPr/>
            <p:nvPr/>
          </p:nvSpPr>
          <p:spPr>
            <a:xfrm>
              <a:off x="2576124" y="2977701"/>
              <a:ext cx="213789" cy="198560"/>
            </a:xfrm>
            <a:custGeom>
              <a:avLst/>
              <a:gdLst/>
              <a:ahLst/>
              <a:cxnLst/>
              <a:rect l="l" t="t" r="r" b="b"/>
              <a:pathLst>
                <a:path w="8156" h="7575" extrusionOk="0">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46"/>
            <p:cNvSpPr/>
            <p:nvPr/>
          </p:nvSpPr>
          <p:spPr>
            <a:xfrm>
              <a:off x="2657618" y="3054844"/>
              <a:ext cx="127760" cy="104273"/>
            </a:xfrm>
            <a:custGeom>
              <a:avLst/>
              <a:gdLst/>
              <a:ahLst/>
              <a:cxnLst/>
              <a:rect l="l" t="t" r="r" b="b"/>
              <a:pathLst>
                <a:path w="4874" h="3978" extrusionOk="0">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46"/>
            <p:cNvSpPr/>
            <p:nvPr/>
          </p:nvSpPr>
          <p:spPr>
            <a:xfrm>
              <a:off x="2744670" y="3101450"/>
              <a:ext cx="13631" cy="18952"/>
            </a:xfrm>
            <a:custGeom>
              <a:avLst/>
              <a:gdLst/>
              <a:ahLst/>
              <a:cxnLst/>
              <a:rect l="l" t="t" r="r" b="b"/>
              <a:pathLst>
                <a:path w="520" h="723" extrusionOk="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46"/>
            <p:cNvSpPr/>
            <p:nvPr/>
          </p:nvSpPr>
          <p:spPr>
            <a:xfrm>
              <a:off x="2493449" y="2915682"/>
              <a:ext cx="357853" cy="318665"/>
            </a:xfrm>
            <a:custGeom>
              <a:avLst/>
              <a:gdLst/>
              <a:ahLst/>
              <a:cxnLst/>
              <a:rect l="l" t="t" r="r" b="b"/>
              <a:pathLst>
                <a:path w="13652" h="12157" extrusionOk="0">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6" name="Google Shape;16416;p46"/>
          <p:cNvGrpSpPr/>
          <p:nvPr/>
        </p:nvGrpSpPr>
        <p:grpSpPr>
          <a:xfrm>
            <a:off x="1271649" y="4893687"/>
            <a:ext cx="458540" cy="277604"/>
            <a:chOff x="1399523" y="2966141"/>
            <a:chExt cx="359583" cy="217695"/>
          </a:xfrm>
        </p:grpSpPr>
        <p:sp>
          <p:nvSpPr>
            <p:cNvPr id="16417" name="Google Shape;16417;p46"/>
            <p:cNvSpPr/>
            <p:nvPr/>
          </p:nvSpPr>
          <p:spPr>
            <a:xfrm>
              <a:off x="1455644" y="3082499"/>
              <a:ext cx="260710" cy="74312"/>
            </a:xfrm>
            <a:custGeom>
              <a:avLst/>
              <a:gdLst/>
              <a:ahLst/>
              <a:cxnLst/>
              <a:rect l="l" t="t" r="r" b="b"/>
              <a:pathLst>
                <a:path w="9946" h="2835" extrusionOk="0">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46"/>
            <p:cNvSpPr/>
            <p:nvPr/>
          </p:nvSpPr>
          <p:spPr>
            <a:xfrm>
              <a:off x="1455565" y="3082420"/>
              <a:ext cx="256804" cy="66947"/>
            </a:xfrm>
            <a:custGeom>
              <a:avLst/>
              <a:gdLst/>
              <a:ahLst/>
              <a:cxnLst/>
              <a:rect l="l" t="t" r="r" b="b"/>
              <a:pathLst>
                <a:path w="9797" h="2554" extrusionOk="0">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46"/>
            <p:cNvSpPr/>
            <p:nvPr/>
          </p:nvSpPr>
          <p:spPr>
            <a:xfrm>
              <a:off x="1443953" y="3047662"/>
              <a:ext cx="300867" cy="61128"/>
            </a:xfrm>
            <a:custGeom>
              <a:avLst/>
              <a:gdLst/>
              <a:ahLst/>
              <a:cxnLst/>
              <a:rect l="l" t="t" r="r" b="b"/>
              <a:pathLst>
                <a:path w="11478" h="2332" extrusionOk="0">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46"/>
            <p:cNvSpPr/>
            <p:nvPr/>
          </p:nvSpPr>
          <p:spPr>
            <a:xfrm>
              <a:off x="1404766" y="3061031"/>
              <a:ext cx="67235" cy="95151"/>
            </a:xfrm>
            <a:custGeom>
              <a:avLst/>
              <a:gdLst/>
              <a:ahLst/>
              <a:cxnLst/>
              <a:rect l="l" t="t" r="r" b="b"/>
              <a:pathLst>
                <a:path w="2565" h="3630" extrusionOk="0">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46"/>
            <p:cNvSpPr/>
            <p:nvPr/>
          </p:nvSpPr>
          <p:spPr>
            <a:xfrm>
              <a:off x="1513338" y="3020742"/>
              <a:ext cx="129175" cy="143566"/>
            </a:xfrm>
            <a:custGeom>
              <a:avLst/>
              <a:gdLst/>
              <a:ahLst/>
              <a:cxnLst/>
              <a:rect l="l" t="t" r="r" b="b"/>
              <a:pathLst>
                <a:path w="4928" h="5477" extrusionOk="0">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46"/>
            <p:cNvSpPr/>
            <p:nvPr/>
          </p:nvSpPr>
          <p:spPr>
            <a:xfrm>
              <a:off x="1427177" y="3083416"/>
              <a:ext cx="27943" cy="33578"/>
            </a:xfrm>
            <a:custGeom>
              <a:avLst/>
              <a:gdLst/>
              <a:ahLst/>
              <a:cxnLst/>
              <a:rect l="l" t="t" r="r" b="b"/>
              <a:pathLst>
                <a:path w="1066" h="1281" extrusionOk="0">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46"/>
            <p:cNvSpPr/>
            <p:nvPr/>
          </p:nvSpPr>
          <p:spPr>
            <a:xfrm>
              <a:off x="1443953" y="3083704"/>
              <a:ext cx="11167" cy="22150"/>
            </a:xfrm>
            <a:custGeom>
              <a:avLst/>
              <a:gdLst/>
              <a:ahLst/>
              <a:cxnLst/>
              <a:rect l="l" t="t" r="r" b="b"/>
              <a:pathLst>
                <a:path w="426" h="845" extrusionOk="0">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46"/>
            <p:cNvSpPr/>
            <p:nvPr/>
          </p:nvSpPr>
          <p:spPr>
            <a:xfrm>
              <a:off x="1438318" y="3088947"/>
              <a:ext cx="11193" cy="11271"/>
            </a:xfrm>
            <a:custGeom>
              <a:avLst/>
              <a:gdLst/>
              <a:ahLst/>
              <a:cxnLst/>
              <a:rect l="l" t="t" r="r" b="b"/>
              <a:pathLst>
                <a:path w="427" h="430" extrusionOk="0">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46"/>
            <p:cNvSpPr/>
            <p:nvPr/>
          </p:nvSpPr>
          <p:spPr>
            <a:xfrm>
              <a:off x="1404766" y="3066011"/>
              <a:ext cx="52294" cy="90250"/>
            </a:xfrm>
            <a:custGeom>
              <a:avLst/>
              <a:gdLst/>
              <a:ahLst/>
              <a:cxnLst/>
              <a:rect l="l" t="t" r="r" b="b"/>
              <a:pathLst>
                <a:path w="1995" h="3443" extrusionOk="0">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46"/>
            <p:cNvSpPr/>
            <p:nvPr/>
          </p:nvSpPr>
          <p:spPr>
            <a:xfrm>
              <a:off x="1421909" y="3078174"/>
              <a:ext cx="38454" cy="44089"/>
            </a:xfrm>
            <a:custGeom>
              <a:avLst/>
              <a:gdLst/>
              <a:ahLst/>
              <a:cxnLst/>
              <a:rect l="l" t="t" r="r" b="b"/>
              <a:pathLst>
                <a:path w="1467" h="1682" extrusionOk="0">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46"/>
            <p:cNvSpPr/>
            <p:nvPr/>
          </p:nvSpPr>
          <p:spPr>
            <a:xfrm>
              <a:off x="1399523" y="2966141"/>
              <a:ext cx="359583" cy="217695"/>
            </a:xfrm>
            <a:custGeom>
              <a:avLst/>
              <a:gdLst/>
              <a:ahLst/>
              <a:cxnLst/>
              <a:rect l="l" t="t" r="r" b="b"/>
              <a:pathLst>
                <a:path w="13718" h="8305" extrusionOk="0">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8" name="Google Shape;16428;p46"/>
          <p:cNvGrpSpPr/>
          <p:nvPr/>
        </p:nvGrpSpPr>
        <p:grpSpPr>
          <a:xfrm>
            <a:off x="599248" y="4794946"/>
            <a:ext cx="419298" cy="471710"/>
            <a:chOff x="872232" y="2888710"/>
            <a:chExt cx="328810" cy="369911"/>
          </a:xfrm>
        </p:grpSpPr>
        <p:sp>
          <p:nvSpPr>
            <p:cNvPr id="16429" name="Google Shape;16429;p46"/>
            <p:cNvSpPr/>
            <p:nvPr/>
          </p:nvSpPr>
          <p:spPr>
            <a:xfrm>
              <a:off x="984553" y="3004149"/>
              <a:ext cx="104273" cy="225952"/>
            </a:xfrm>
            <a:custGeom>
              <a:avLst/>
              <a:gdLst/>
              <a:ahLst/>
              <a:cxnLst/>
              <a:rect l="l" t="t" r="r" b="b"/>
              <a:pathLst>
                <a:path w="3978" h="8620" extrusionOk="0">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46"/>
            <p:cNvSpPr/>
            <p:nvPr/>
          </p:nvSpPr>
          <p:spPr>
            <a:xfrm>
              <a:off x="1043269" y="3091437"/>
              <a:ext cx="210" cy="26"/>
            </a:xfrm>
            <a:custGeom>
              <a:avLst/>
              <a:gdLst/>
              <a:ahLst/>
              <a:cxnLst/>
              <a:rect l="l" t="t" r="r" b="b"/>
              <a:pathLst>
                <a:path w="8" h="1" extrusionOk="0">
                  <a:moveTo>
                    <a:pt x="0" y="1"/>
                  </a:moveTo>
                  <a:lnTo>
                    <a:pt x="0" y="1"/>
                  </a:lnTo>
                  <a:cubicBezTo>
                    <a:pt x="7" y="1"/>
                    <a:pt x="4" y="1"/>
                    <a:pt x="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46"/>
            <p:cNvSpPr/>
            <p:nvPr/>
          </p:nvSpPr>
          <p:spPr>
            <a:xfrm>
              <a:off x="984553" y="3004149"/>
              <a:ext cx="70250" cy="225873"/>
            </a:xfrm>
            <a:custGeom>
              <a:avLst/>
              <a:gdLst/>
              <a:ahLst/>
              <a:cxnLst/>
              <a:rect l="l" t="t" r="r" b="b"/>
              <a:pathLst>
                <a:path w="2680" h="8617" extrusionOk="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46"/>
            <p:cNvSpPr/>
            <p:nvPr/>
          </p:nvSpPr>
          <p:spPr>
            <a:xfrm>
              <a:off x="985837" y="3133561"/>
              <a:ext cx="26" cy="26"/>
            </a:xfrm>
            <a:custGeom>
              <a:avLst/>
              <a:gdLst/>
              <a:ahLst/>
              <a:cxnLst/>
              <a:rect l="l" t="t" r="r" b="b"/>
              <a:pathLst>
                <a:path w="1" h="1" extrusionOk="0">
                  <a:moveTo>
                    <a:pt x="0" y="1"/>
                  </a:moveTo>
                  <a:lnTo>
                    <a:pt x="0" y="1"/>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46"/>
            <p:cNvSpPr/>
            <p:nvPr/>
          </p:nvSpPr>
          <p:spPr>
            <a:xfrm>
              <a:off x="984920" y="3139930"/>
              <a:ext cx="26" cy="315"/>
            </a:xfrm>
            <a:custGeom>
              <a:avLst/>
              <a:gdLst/>
              <a:ahLst/>
              <a:cxnLst/>
              <a:rect l="l" t="t" r="r" b="b"/>
              <a:pathLst>
                <a:path w="1" h="12" extrusionOk="0">
                  <a:moveTo>
                    <a:pt x="0" y="0"/>
                  </a:moveTo>
                  <a:lnTo>
                    <a:pt x="0" y="11"/>
                  </a:lnTo>
                  <a:cubicBezTo>
                    <a:pt x="0" y="8"/>
                    <a:pt x="0" y="4"/>
                    <a:pt x="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46"/>
            <p:cNvSpPr/>
            <p:nvPr/>
          </p:nvSpPr>
          <p:spPr>
            <a:xfrm>
              <a:off x="992548" y="3185383"/>
              <a:ext cx="315" cy="760"/>
            </a:xfrm>
            <a:custGeom>
              <a:avLst/>
              <a:gdLst/>
              <a:ahLst/>
              <a:cxnLst/>
              <a:rect l="l" t="t" r="r" b="b"/>
              <a:pathLst>
                <a:path w="12" h="29" extrusionOk="0">
                  <a:moveTo>
                    <a:pt x="1" y="0"/>
                  </a:moveTo>
                  <a:lnTo>
                    <a:pt x="12" y="28"/>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46"/>
            <p:cNvSpPr/>
            <p:nvPr/>
          </p:nvSpPr>
          <p:spPr>
            <a:xfrm>
              <a:off x="1001880" y="2940453"/>
              <a:ext cx="69516" cy="69542"/>
            </a:xfrm>
            <a:custGeom>
              <a:avLst/>
              <a:gdLst/>
              <a:ahLst/>
              <a:cxnLst/>
              <a:rect l="l" t="t" r="r" b="b"/>
              <a:pathLst>
                <a:path w="2652" h="2653" extrusionOk="0">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46"/>
            <p:cNvSpPr/>
            <p:nvPr/>
          </p:nvSpPr>
          <p:spPr>
            <a:xfrm>
              <a:off x="1001880" y="2940453"/>
              <a:ext cx="37431" cy="69358"/>
            </a:xfrm>
            <a:custGeom>
              <a:avLst/>
              <a:gdLst/>
              <a:ahLst/>
              <a:cxnLst/>
              <a:rect l="l" t="t" r="r" b="b"/>
              <a:pathLst>
                <a:path w="1428" h="2646" extrusionOk="0">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46"/>
            <p:cNvSpPr/>
            <p:nvPr/>
          </p:nvSpPr>
          <p:spPr>
            <a:xfrm>
              <a:off x="1001880" y="2969418"/>
              <a:ext cx="23250" cy="23250"/>
            </a:xfrm>
            <a:custGeom>
              <a:avLst/>
              <a:gdLst/>
              <a:ahLst/>
              <a:cxnLst/>
              <a:rect l="l" t="t" r="r" b="b"/>
              <a:pathLst>
                <a:path w="887" h="887" extrusionOk="0">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46"/>
            <p:cNvSpPr/>
            <p:nvPr/>
          </p:nvSpPr>
          <p:spPr>
            <a:xfrm>
              <a:off x="1048223" y="2969418"/>
              <a:ext cx="23172" cy="23250"/>
            </a:xfrm>
            <a:custGeom>
              <a:avLst/>
              <a:gdLst/>
              <a:ahLst/>
              <a:cxnLst/>
              <a:rect l="l" t="t" r="r" b="b"/>
              <a:pathLst>
                <a:path w="884" h="887" extrusionOk="0">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46"/>
            <p:cNvSpPr/>
            <p:nvPr/>
          </p:nvSpPr>
          <p:spPr>
            <a:xfrm>
              <a:off x="872232" y="2888710"/>
              <a:ext cx="328810" cy="369911"/>
            </a:xfrm>
            <a:custGeom>
              <a:avLst/>
              <a:gdLst/>
              <a:ahLst/>
              <a:cxnLst/>
              <a:rect l="l" t="t" r="r" b="b"/>
              <a:pathLst>
                <a:path w="12544" h="14112" extrusionOk="0">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0" name="Google Shape;16440;p46"/>
          <p:cNvGrpSpPr/>
          <p:nvPr/>
        </p:nvGrpSpPr>
        <p:grpSpPr>
          <a:xfrm>
            <a:off x="6902323" y="4804406"/>
            <a:ext cx="358563" cy="456468"/>
            <a:chOff x="5815045" y="2896128"/>
            <a:chExt cx="281181" cy="357958"/>
          </a:xfrm>
        </p:grpSpPr>
        <p:sp>
          <p:nvSpPr>
            <p:cNvPr id="16441" name="Google Shape;16441;p46"/>
            <p:cNvSpPr/>
            <p:nvPr/>
          </p:nvSpPr>
          <p:spPr>
            <a:xfrm>
              <a:off x="5837273" y="2912013"/>
              <a:ext cx="57458" cy="275048"/>
            </a:xfrm>
            <a:custGeom>
              <a:avLst/>
              <a:gdLst/>
              <a:ahLst/>
              <a:cxnLst/>
              <a:rect l="l" t="t" r="r" b="b"/>
              <a:pathLst>
                <a:path w="2192" h="10493" extrusionOk="0">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46"/>
            <p:cNvSpPr/>
            <p:nvPr/>
          </p:nvSpPr>
          <p:spPr>
            <a:xfrm>
              <a:off x="5877824" y="3079039"/>
              <a:ext cx="175335" cy="163959"/>
            </a:xfrm>
            <a:custGeom>
              <a:avLst/>
              <a:gdLst/>
              <a:ahLst/>
              <a:cxnLst/>
              <a:rect l="l" t="t" r="r" b="b"/>
              <a:pathLst>
                <a:path w="6689" h="6255" extrusionOk="0">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46"/>
            <p:cNvSpPr/>
            <p:nvPr/>
          </p:nvSpPr>
          <p:spPr>
            <a:xfrm>
              <a:off x="5821598" y="2978409"/>
              <a:ext cx="90354" cy="270225"/>
            </a:xfrm>
            <a:custGeom>
              <a:avLst/>
              <a:gdLst/>
              <a:ahLst/>
              <a:cxnLst/>
              <a:rect l="l" t="t" r="r" b="b"/>
              <a:pathLst>
                <a:path w="3447" h="10309" extrusionOk="0">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46"/>
            <p:cNvSpPr/>
            <p:nvPr/>
          </p:nvSpPr>
          <p:spPr>
            <a:xfrm>
              <a:off x="5947156" y="2909260"/>
              <a:ext cx="147314" cy="120918"/>
            </a:xfrm>
            <a:custGeom>
              <a:avLst/>
              <a:gdLst/>
              <a:ahLst/>
              <a:cxnLst/>
              <a:rect l="l" t="t" r="r" b="b"/>
              <a:pathLst>
                <a:path w="5620" h="4613" extrusionOk="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46"/>
            <p:cNvSpPr/>
            <p:nvPr/>
          </p:nvSpPr>
          <p:spPr>
            <a:xfrm>
              <a:off x="5934522" y="2984936"/>
              <a:ext cx="134077" cy="146082"/>
            </a:xfrm>
            <a:custGeom>
              <a:avLst/>
              <a:gdLst/>
              <a:ahLst/>
              <a:cxnLst/>
              <a:rect l="l" t="t" r="r" b="b"/>
              <a:pathLst>
                <a:path w="5115" h="5573" extrusionOk="0">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46"/>
            <p:cNvSpPr/>
            <p:nvPr/>
          </p:nvSpPr>
          <p:spPr>
            <a:xfrm>
              <a:off x="5815045" y="2896128"/>
              <a:ext cx="281181" cy="357958"/>
            </a:xfrm>
            <a:custGeom>
              <a:avLst/>
              <a:gdLst/>
              <a:ahLst/>
              <a:cxnLst/>
              <a:rect l="l" t="t" r="r" b="b"/>
              <a:pathLst>
                <a:path w="10727" h="13656" extrusionOk="0">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7" name="Google Shape;16447;p46"/>
          <p:cNvGrpSpPr/>
          <p:nvPr/>
        </p:nvGrpSpPr>
        <p:grpSpPr>
          <a:xfrm>
            <a:off x="6167616" y="4804372"/>
            <a:ext cx="429025" cy="456234"/>
            <a:chOff x="5238894" y="2896102"/>
            <a:chExt cx="336437" cy="357774"/>
          </a:xfrm>
        </p:grpSpPr>
        <p:sp>
          <p:nvSpPr>
            <p:cNvPr id="16448" name="Google Shape;16448;p46"/>
            <p:cNvSpPr/>
            <p:nvPr/>
          </p:nvSpPr>
          <p:spPr>
            <a:xfrm>
              <a:off x="5396117" y="3069419"/>
              <a:ext cx="173684" cy="162439"/>
            </a:xfrm>
            <a:custGeom>
              <a:avLst/>
              <a:gdLst/>
              <a:ahLst/>
              <a:cxnLst/>
              <a:rect l="l" t="t" r="r" b="b"/>
              <a:pathLst>
                <a:path w="6626" h="6197" extrusionOk="0">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46"/>
            <p:cNvSpPr/>
            <p:nvPr/>
          </p:nvSpPr>
          <p:spPr>
            <a:xfrm>
              <a:off x="5396117" y="3119825"/>
              <a:ext cx="22438" cy="128808"/>
            </a:xfrm>
            <a:custGeom>
              <a:avLst/>
              <a:gdLst/>
              <a:ahLst/>
              <a:cxnLst/>
              <a:rect l="l" t="t" r="r" b="b"/>
              <a:pathLst>
                <a:path w="856" h="4914" extrusionOk="0">
                  <a:moveTo>
                    <a:pt x="1" y="1"/>
                  </a:moveTo>
                  <a:lnTo>
                    <a:pt x="1" y="4913"/>
                  </a:lnTo>
                  <a:lnTo>
                    <a:pt x="855" y="4913"/>
                  </a:lnTo>
                  <a:lnTo>
                    <a:pt x="855"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46"/>
            <p:cNvSpPr/>
            <p:nvPr/>
          </p:nvSpPr>
          <p:spPr>
            <a:xfrm>
              <a:off x="5373731" y="2904568"/>
              <a:ext cx="67209" cy="80813"/>
            </a:xfrm>
            <a:custGeom>
              <a:avLst/>
              <a:gdLst/>
              <a:ahLst/>
              <a:cxnLst/>
              <a:rect l="l" t="t" r="r" b="b"/>
              <a:pathLst>
                <a:path w="2564" h="3083" extrusionOk="0">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46"/>
            <p:cNvSpPr/>
            <p:nvPr/>
          </p:nvSpPr>
          <p:spPr>
            <a:xfrm>
              <a:off x="5337873" y="2930466"/>
              <a:ext cx="156358" cy="200552"/>
            </a:xfrm>
            <a:custGeom>
              <a:avLst/>
              <a:gdLst/>
              <a:ahLst/>
              <a:cxnLst/>
              <a:rect l="l" t="t" r="r" b="b"/>
              <a:pathLst>
                <a:path w="5965" h="7651" extrusionOk="0">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46"/>
            <p:cNvSpPr/>
            <p:nvPr/>
          </p:nvSpPr>
          <p:spPr>
            <a:xfrm>
              <a:off x="5320625" y="2930466"/>
              <a:ext cx="156279" cy="200552"/>
            </a:xfrm>
            <a:custGeom>
              <a:avLst/>
              <a:gdLst/>
              <a:ahLst/>
              <a:cxnLst/>
              <a:rect l="l" t="t" r="r" b="b"/>
              <a:pathLst>
                <a:path w="5962" h="7651" extrusionOk="0">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46"/>
            <p:cNvSpPr/>
            <p:nvPr/>
          </p:nvSpPr>
          <p:spPr>
            <a:xfrm>
              <a:off x="5244949" y="3069419"/>
              <a:ext cx="173605" cy="162439"/>
            </a:xfrm>
            <a:custGeom>
              <a:avLst/>
              <a:gdLst/>
              <a:ahLst/>
              <a:cxnLst/>
              <a:rect l="l" t="t" r="r" b="b"/>
              <a:pathLst>
                <a:path w="6623" h="6197" extrusionOk="0">
                  <a:moveTo>
                    <a:pt x="1" y="0"/>
                  </a:moveTo>
                  <a:cubicBezTo>
                    <a:pt x="1" y="1"/>
                    <a:pt x="1035" y="3992"/>
                    <a:pt x="6622" y="6196"/>
                  </a:cubicBezTo>
                  <a:cubicBezTo>
                    <a:pt x="6619" y="6179"/>
                    <a:pt x="5233" y="2402"/>
                    <a:pt x="1"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46"/>
            <p:cNvSpPr/>
            <p:nvPr/>
          </p:nvSpPr>
          <p:spPr>
            <a:xfrm>
              <a:off x="5238894" y="2896102"/>
              <a:ext cx="336437" cy="357774"/>
            </a:xfrm>
            <a:custGeom>
              <a:avLst/>
              <a:gdLst/>
              <a:ahLst/>
              <a:cxnLst/>
              <a:rect l="l" t="t" r="r" b="b"/>
              <a:pathLst>
                <a:path w="12835" h="13649" extrusionOk="0">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5" name="Google Shape;16455;p46"/>
          <p:cNvGrpSpPr/>
          <p:nvPr/>
        </p:nvGrpSpPr>
        <p:grpSpPr>
          <a:xfrm>
            <a:off x="6152440" y="3023960"/>
            <a:ext cx="477928" cy="464958"/>
            <a:chOff x="5226994" y="1499919"/>
            <a:chExt cx="374786" cy="364616"/>
          </a:xfrm>
        </p:grpSpPr>
        <p:sp>
          <p:nvSpPr>
            <p:cNvPr id="16456" name="Google Shape;16456;p46"/>
            <p:cNvSpPr/>
            <p:nvPr/>
          </p:nvSpPr>
          <p:spPr>
            <a:xfrm>
              <a:off x="5470875" y="1505293"/>
              <a:ext cx="125558" cy="125584"/>
            </a:xfrm>
            <a:custGeom>
              <a:avLst/>
              <a:gdLst/>
              <a:ahLst/>
              <a:cxnLst/>
              <a:rect l="l" t="t" r="r" b="b"/>
              <a:pathLst>
                <a:path w="4790" h="4791" extrusionOk="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46"/>
            <p:cNvSpPr/>
            <p:nvPr/>
          </p:nvSpPr>
          <p:spPr>
            <a:xfrm>
              <a:off x="5493732" y="1528176"/>
              <a:ext cx="79843" cy="79843"/>
            </a:xfrm>
            <a:custGeom>
              <a:avLst/>
              <a:gdLst/>
              <a:ahLst/>
              <a:cxnLst/>
              <a:rect l="l" t="t" r="r" b="b"/>
              <a:pathLst>
                <a:path w="3046" h="3046" extrusionOk="0">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46"/>
            <p:cNvSpPr/>
            <p:nvPr/>
          </p:nvSpPr>
          <p:spPr>
            <a:xfrm>
              <a:off x="5242564" y="1505293"/>
              <a:ext cx="125663" cy="125584"/>
            </a:xfrm>
            <a:custGeom>
              <a:avLst/>
              <a:gdLst/>
              <a:ahLst/>
              <a:cxnLst/>
              <a:rect l="l" t="t" r="r" b="b"/>
              <a:pathLst>
                <a:path w="4794" h="4791" extrusionOk="0">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46"/>
            <p:cNvSpPr/>
            <p:nvPr/>
          </p:nvSpPr>
          <p:spPr>
            <a:xfrm>
              <a:off x="5265421" y="1528176"/>
              <a:ext cx="79948" cy="79843"/>
            </a:xfrm>
            <a:custGeom>
              <a:avLst/>
              <a:gdLst/>
              <a:ahLst/>
              <a:cxnLst/>
              <a:rect l="l" t="t" r="r" b="b"/>
              <a:pathLst>
                <a:path w="3050" h="3046" extrusionOk="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46"/>
            <p:cNvSpPr/>
            <p:nvPr/>
          </p:nvSpPr>
          <p:spPr>
            <a:xfrm>
              <a:off x="5253993" y="1539500"/>
              <a:ext cx="331011" cy="319688"/>
            </a:xfrm>
            <a:custGeom>
              <a:avLst/>
              <a:gdLst/>
              <a:ahLst/>
              <a:cxnLst/>
              <a:rect l="l" t="t" r="r" b="b"/>
              <a:pathLst>
                <a:path w="12628" h="12196" extrusionOk="0">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46"/>
            <p:cNvSpPr/>
            <p:nvPr/>
          </p:nvSpPr>
          <p:spPr>
            <a:xfrm>
              <a:off x="5376667" y="1767811"/>
              <a:ext cx="85662" cy="68519"/>
            </a:xfrm>
            <a:custGeom>
              <a:avLst/>
              <a:gdLst/>
              <a:ahLst/>
              <a:cxnLst/>
              <a:rect l="l" t="t" r="r" b="b"/>
              <a:pathLst>
                <a:path w="3268" h="2614" extrusionOk="0">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46"/>
            <p:cNvSpPr/>
            <p:nvPr/>
          </p:nvSpPr>
          <p:spPr>
            <a:xfrm>
              <a:off x="5253993" y="1543379"/>
              <a:ext cx="157930" cy="315546"/>
            </a:xfrm>
            <a:custGeom>
              <a:avLst/>
              <a:gdLst/>
              <a:ahLst/>
              <a:cxnLst/>
              <a:rect l="l" t="t" r="r" b="b"/>
              <a:pathLst>
                <a:path w="6025" h="12038" extrusionOk="0">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46"/>
            <p:cNvSpPr/>
            <p:nvPr/>
          </p:nvSpPr>
          <p:spPr>
            <a:xfrm>
              <a:off x="5333915" y="1676382"/>
              <a:ext cx="34312" cy="40131"/>
            </a:xfrm>
            <a:custGeom>
              <a:avLst/>
              <a:gdLst/>
              <a:ahLst/>
              <a:cxnLst/>
              <a:rect l="l" t="t" r="r" b="b"/>
              <a:pathLst>
                <a:path w="1309" h="1531" extrusionOk="0">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46"/>
            <p:cNvSpPr/>
            <p:nvPr/>
          </p:nvSpPr>
          <p:spPr>
            <a:xfrm>
              <a:off x="5351058" y="1676460"/>
              <a:ext cx="17169" cy="28624"/>
            </a:xfrm>
            <a:custGeom>
              <a:avLst/>
              <a:gdLst/>
              <a:ahLst/>
              <a:cxnLst/>
              <a:rect l="l" t="t" r="r" b="b"/>
              <a:pathLst>
                <a:path w="655" h="1092" extrusionOk="0">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46"/>
            <p:cNvSpPr/>
            <p:nvPr/>
          </p:nvSpPr>
          <p:spPr>
            <a:xfrm>
              <a:off x="5345343" y="1682201"/>
              <a:ext cx="11455" cy="11455"/>
            </a:xfrm>
            <a:custGeom>
              <a:avLst/>
              <a:gdLst/>
              <a:ahLst/>
              <a:cxnLst/>
              <a:rect l="l" t="t" r="r" b="b"/>
              <a:pathLst>
                <a:path w="437" h="437" extrusionOk="0">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46"/>
            <p:cNvSpPr/>
            <p:nvPr/>
          </p:nvSpPr>
          <p:spPr>
            <a:xfrm>
              <a:off x="5470875" y="1676382"/>
              <a:ext cx="34312" cy="40131"/>
            </a:xfrm>
            <a:custGeom>
              <a:avLst/>
              <a:gdLst/>
              <a:ahLst/>
              <a:cxnLst/>
              <a:rect l="l" t="t" r="r" b="b"/>
              <a:pathLst>
                <a:path w="1309" h="1531" extrusionOk="0">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46"/>
            <p:cNvSpPr/>
            <p:nvPr/>
          </p:nvSpPr>
          <p:spPr>
            <a:xfrm>
              <a:off x="5488018" y="1676460"/>
              <a:ext cx="17091" cy="28624"/>
            </a:xfrm>
            <a:custGeom>
              <a:avLst/>
              <a:gdLst/>
              <a:ahLst/>
              <a:cxnLst/>
              <a:rect l="l" t="t" r="r" b="b"/>
              <a:pathLst>
                <a:path w="652" h="1092" extrusionOk="0">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46"/>
            <p:cNvSpPr/>
            <p:nvPr/>
          </p:nvSpPr>
          <p:spPr>
            <a:xfrm>
              <a:off x="5482304" y="1682201"/>
              <a:ext cx="11455" cy="11455"/>
            </a:xfrm>
            <a:custGeom>
              <a:avLst/>
              <a:gdLst/>
              <a:ahLst/>
              <a:cxnLst/>
              <a:rect l="l" t="t" r="r" b="b"/>
              <a:pathLst>
                <a:path w="437" h="437" extrusionOk="0">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46"/>
            <p:cNvSpPr/>
            <p:nvPr/>
          </p:nvSpPr>
          <p:spPr>
            <a:xfrm>
              <a:off x="5368200" y="1762096"/>
              <a:ext cx="102701" cy="45662"/>
            </a:xfrm>
            <a:custGeom>
              <a:avLst/>
              <a:gdLst/>
              <a:ahLst/>
              <a:cxnLst/>
              <a:rect l="l" t="t" r="r" b="b"/>
              <a:pathLst>
                <a:path w="3918" h="1742" extrusionOk="0">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46"/>
            <p:cNvSpPr/>
            <p:nvPr/>
          </p:nvSpPr>
          <p:spPr>
            <a:xfrm>
              <a:off x="5390953" y="1744953"/>
              <a:ext cx="57091" cy="40026"/>
            </a:xfrm>
            <a:custGeom>
              <a:avLst/>
              <a:gdLst/>
              <a:ahLst/>
              <a:cxnLst/>
              <a:rect l="l" t="t" r="r" b="b"/>
              <a:pathLst>
                <a:path w="2178" h="1527" extrusionOk="0">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46"/>
            <p:cNvSpPr/>
            <p:nvPr/>
          </p:nvSpPr>
          <p:spPr>
            <a:xfrm>
              <a:off x="5390953" y="1747915"/>
              <a:ext cx="47418" cy="37064"/>
            </a:xfrm>
            <a:custGeom>
              <a:avLst/>
              <a:gdLst/>
              <a:ahLst/>
              <a:cxnLst/>
              <a:rect l="l" t="t" r="r" b="b"/>
              <a:pathLst>
                <a:path w="1809" h="1414" extrusionOk="0">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46"/>
            <p:cNvSpPr/>
            <p:nvPr/>
          </p:nvSpPr>
          <p:spPr>
            <a:xfrm>
              <a:off x="5226994" y="1499919"/>
              <a:ext cx="374786" cy="364616"/>
            </a:xfrm>
            <a:custGeom>
              <a:avLst/>
              <a:gdLst/>
              <a:ahLst/>
              <a:cxnLst/>
              <a:rect l="l" t="t" r="r" b="b"/>
              <a:pathLst>
                <a:path w="14298" h="13910" extrusionOk="0">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46"/>
            <p:cNvSpPr/>
            <p:nvPr/>
          </p:nvSpPr>
          <p:spPr>
            <a:xfrm>
              <a:off x="5328567" y="1671034"/>
              <a:ext cx="45007" cy="50721"/>
            </a:xfrm>
            <a:custGeom>
              <a:avLst/>
              <a:gdLst/>
              <a:ahLst/>
              <a:cxnLst/>
              <a:rect l="l" t="t" r="r" b="b"/>
              <a:pathLst>
                <a:path w="1717" h="1935" extrusionOk="0">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46"/>
            <p:cNvSpPr/>
            <p:nvPr/>
          </p:nvSpPr>
          <p:spPr>
            <a:xfrm>
              <a:off x="5465528" y="1671139"/>
              <a:ext cx="45007" cy="50721"/>
            </a:xfrm>
            <a:custGeom>
              <a:avLst/>
              <a:gdLst/>
              <a:ahLst/>
              <a:cxnLst/>
              <a:rect l="l" t="t" r="r" b="b"/>
              <a:pathLst>
                <a:path w="1717" h="1935" extrusionOk="0">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46"/>
            <p:cNvSpPr/>
            <p:nvPr/>
          </p:nvSpPr>
          <p:spPr>
            <a:xfrm>
              <a:off x="5361831" y="1739711"/>
              <a:ext cx="115152" cy="101967"/>
            </a:xfrm>
            <a:custGeom>
              <a:avLst/>
              <a:gdLst/>
              <a:ahLst/>
              <a:cxnLst/>
              <a:rect l="l" t="t" r="r" b="b"/>
              <a:pathLst>
                <a:path w="4393" h="3890" extrusionOk="0">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6" name="Google Shape;16476;p46"/>
          <p:cNvGrpSpPr/>
          <p:nvPr/>
        </p:nvGrpSpPr>
        <p:grpSpPr>
          <a:xfrm>
            <a:off x="6865186" y="4184250"/>
            <a:ext cx="449883" cy="477259"/>
            <a:chOff x="5785923" y="2409807"/>
            <a:chExt cx="352794" cy="374262"/>
          </a:xfrm>
        </p:grpSpPr>
        <p:sp>
          <p:nvSpPr>
            <p:cNvPr id="16477" name="Google Shape;16477;p46"/>
            <p:cNvSpPr/>
            <p:nvPr/>
          </p:nvSpPr>
          <p:spPr>
            <a:xfrm>
              <a:off x="5791637" y="2550018"/>
              <a:ext cx="341365" cy="228730"/>
            </a:xfrm>
            <a:custGeom>
              <a:avLst/>
              <a:gdLst/>
              <a:ahLst/>
              <a:cxnLst/>
              <a:rect l="l" t="t" r="r" b="b"/>
              <a:pathLst>
                <a:path w="13023" h="8726" extrusionOk="0">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46"/>
            <p:cNvSpPr/>
            <p:nvPr/>
          </p:nvSpPr>
          <p:spPr>
            <a:xfrm>
              <a:off x="5895150" y="2415259"/>
              <a:ext cx="134234" cy="211561"/>
            </a:xfrm>
            <a:custGeom>
              <a:avLst/>
              <a:gdLst/>
              <a:ahLst/>
              <a:cxnLst/>
              <a:rect l="l" t="t" r="r" b="b"/>
              <a:pathLst>
                <a:path w="5121" h="8071" extrusionOk="0">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46"/>
            <p:cNvSpPr/>
            <p:nvPr/>
          </p:nvSpPr>
          <p:spPr>
            <a:xfrm>
              <a:off x="5895517" y="2415626"/>
              <a:ext cx="59843" cy="175440"/>
            </a:xfrm>
            <a:custGeom>
              <a:avLst/>
              <a:gdLst/>
              <a:ahLst/>
              <a:cxnLst/>
              <a:rect l="l" t="t" r="r" b="b"/>
              <a:pathLst>
                <a:path w="2283" h="6693" extrusionOk="0">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46"/>
            <p:cNvSpPr/>
            <p:nvPr/>
          </p:nvSpPr>
          <p:spPr>
            <a:xfrm>
              <a:off x="5909541" y="2579323"/>
              <a:ext cx="29332" cy="23539"/>
            </a:xfrm>
            <a:custGeom>
              <a:avLst/>
              <a:gdLst/>
              <a:ahLst/>
              <a:cxnLst/>
              <a:rect l="l" t="t" r="r" b="b"/>
              <a:pathLst>
                <a:path w="1119" h="898" extrusionOk="0">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46"/>
            <p:cNvSpPr/>
            <p:nvPr/>
          </p:nvSpPr>
          <p:spPr>
            <a:xfrm>
              <a:off x="5985767" y="2579323"/>
              <a:ext cx="29332" cy="23539"/>
            </a:xfrm>
            <a:custGeom>
              <a:avLst/>
              <a:gdLst/>
              <a:ahLst/>
              <a:cxnLst/>
              <a:rect l="l" t="t" r="r" b="b"/>
              <a:pathLst>
                <a:path w="1119" h="898" extrusionOk="0">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46"/>
            <p:cNvSpPr/>
            <p:nvPr/>
          </p:nvSpPr>
          <p:spPr>
            <a:xfrm>
              <a:off x="5785923" y="2409807"/>
              <a:ext cx="352794" cy="374262"/>
            </a:xfrm>
            <a:custGeom>
              <a:avLst/>
              <a:gdLst/>
              <a:ahLst/>
              <a:cxnLst/>
              <a:rect l="l" t="t" r="r" b="b"/>
              <a:pathLst>
                <a:path w="13459" h="14278" extrusionOk="0">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3" name="Google Shape;16483;p46"/>
          <p:cNvGrpSpPr/>
          <p:nvPr/>
        </p:nvGrpSpPr>
        <p:grpSpPr>
          <a:xfrm>
            <a:off x="4061599" y="4857654"/>
            <a:ext cx="456334" cy="349705"/>
            <a:chOff x="3587376" y="2937884"/>
            <a:chExt cx="357853" cy="274235"/>
          </a:xfrm>
        </p:grpSpPr>
        <p:sp>
          <p:nvSpPr>
            <p:cNvPr id="16484" name="Google Shape;16484;p46"/>
            <p:cNvSpPr/>
            <p:nvPr/>
          </p:nvSpPr>
          <p:spPr>
            <a:xfrm>
              <a:off x="3592540" y="2943127"/>
              <a:ext cx="173763" cy="263776"/>
            </a:xfrm>
            <a:custGeom>
              <a:avLst/>
              <a:gdLst/>
              <a:ahLst/>
              <a:cxnLst/>
              <a:rect l="l" t="t" r="r" b="b"/>
              <a:pathLst>
                <a:path w="6629" h="10063" extrusionOk="0">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46"/>
            <p:cNvSpPr/>
            <p:nvPr/>
          </p:nvSpPr>
          <p:spPr>
            <a:xfrm>
              <a:off x="3610521" y="3027190"/>
              <a:ext cx="156148" cy="41337"/>
            </a:xfrm>
            <a:custGeom>
              <a:avLst/>
              <a:gdLst/>
              <a:ahLst/>
              <a:cxnLst/>
              <a:rect l="l" t="t" r="r" b="b"/>
              <a:pathLst>
                <a:path w="5957" h="1577" extrusionOk="0">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46"/>
            <p:cNvSpPr/>
            <p:nvPr/>
          </p:nvSpPr>
          <p:spPr>
            <a:xfrm>
              <a:off x="3592540" y="2943127"/>
              <a:ext cx="162701" cy="117747"/>
            </a:xfrm>
            <a:custGeom>
              <a:avLst/>
              <a:gdLst/>
              <a:ahLst/>
              <a:cxnLst/>
              <a:rect l="l" t="t" r="r" b="b"/>
              <a:pathLst>
                <a:path w="6207" h="4492" extrusionOk="0">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46"/>
            <p:cNvSpPr/>
            <p:nvPr/>
          </p:nvSpPr>
          <p:spPr>
            <a:xfrm>
              <a:off x="3592540" y="2943127"/>
              <a:ext cx="96069" cy="54339"/>
            </a:xfrm>
            <a:custGeom>
              <a:avLst/>
              <a:gdLst/>
              <a:ahLst/>
              <a:cxnLst/>
              <a:rect l="l" t="t" r="r" b="b"/>
              <a:pathLst>
                <a:path w="3665" h="2073" extrusionOk="0">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46"/>
            <p:cNvSpPr/>
            <p:nvPr/>
          </p:nvSpPr>
          <p:spPr>
            <a:xfrm>
              <a:off x="3625436" y="3137257"/>
              <a:ext cx="61442" cy="46580"/>
            </a:xfrm>
            <a:custGeom>
              <a:avLst/>
              <a:gdLst/>
              <a:ahLst/>
              <a:cxnLst/>
              <a:rect l="l" t="t" r="r" b="b"/>
              <a:pathLst>
                <a:path w="2344" h="1777" extrusionOk="0">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46"/>
            <p:cNvSpPr/>
            <p:nvPr/>
          </p:nvSpPr>
          <p:spPr>
            <a:xfrm>
              <a:off x="3766381" y="2943127"/>
              <a:ext cx="173763" cy="263776"/>
            </a:xfrm>
            <a:custGeom>
              <a:avLst/>
              <a:gdLst/>
              <a:ahLst/>
              <a:cxnLst/>
              <a:rect l="l" t="t" r="r" b="b"/>
              <a:pathLst>
                <a:path w="6629" h="10063" extrusionOk="0">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46"/>
            <p:cNvSpPr/>
            <p:nvPr/>
          </p:nvSpPr>
          <p:spPr>
            <a:xfrm>
              <a:off x="3766014" y="3027190"/>
              <a:ext cx="156253" cy="41337"/>
            </a:xfrm>
            <a:custGeom>
              <a:avLst/>
              <a:gdLst/>
              <a:ahLst/>
              <a:cxnLst/>
              <a:rect l="l" t="t" r="r" b="b"/>
              <a:pathLst>
                <a:path w="5961" h="1577" extrusionOk="0">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46"/>
            <p:cNvSpPr/>
            <p:nvPr/>
          </p:nvSpPr>
          <p:spPr>
            <a:xfrm>
              <a:off x="3777443" y="2943127"/>
              <a:ext cx="162701" cy="117747"/>
            </a:xfrm>
            <a:custGeom>
              <a:avLst/>
              <a:gdLst/>
              <a:ahLst/>
              <a:cxnLst/>
              <a:rect l="l" t="t" r="r" b="b"/>
              <a:pathLst>
                <a:path w="6207" h="4492" extrusionOk="0">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46"/>
            <p:cNvSpPr/>
            <p:nvPr/>
          </p:nvSpPr>
          <p:spPr>
            <a:xfrm>
              <a:off x="3844075" y="2943127"/>
              <a:ext cx="96069" cy="54339"/>
            </a:xfrm>
            <a:custGeom>
              <a:avLst/>
              <a:gdLst/>
              <a:ahLst/>
              <a:cxnLst/>
              <a:rect l="l" t="t" r="r" b="b"/>
              <a:pathLst>
                <a:path w="3665" h="2073" extrusionOk="0">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46"/>
            <p:cNvSpPr/>
            <p:nvPr/>
          </p:nvSpPr>
          <p:spPr>
            <a:xfrm>
              <a:off x="3845805" y="3137257"/>
              <a:ext cx="61442" cy="46580"/>
            </a:xfrm>
            <a:custGeom>
              <a:avLst/>
              <a:gdLst/>
              <a:ahLst/>
              <a:cxnLst/>
              <a:rect l="l" t="t" r="r" b="b"/>
              <a:pathLst>
                <a:path w="2344" h="1777" extrusionOk="0">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46"/>
            <p:cNvSpPr/>
            <p:nvPr/>
          </p:nvSpPr>
          <p:spPr>
            <a:xfrm>
              <a:off x="3749605" y="3055211"/>
              <a:ext cx="33657" cy="72845"/>
            </a:xfrm>
            <a:custGeom>
              <a:avLst/>
              <a:gdLst/>
              <a:ahLst/>
              <a:cxnLst/>
              <a:rect l="l" t="t" r="r" b="b"/>
              <a:pathLst>
                <a:path w="1284" h="2779" extrusionOk="0">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46"/>
            <p:cNvSpPr/>
            <p:nvPr/>
          </p:nvSpPr>
          <p:spPr>
            <a:xfrm>
              <a:off x="3755031" y="3032721"/>
              <a:ext cx="22438" cy="22517"/>
            </a:xfrm>
            <a:custGeom>
              <a:avLst/>
              <a:gdLst/>
              <a:ahLst/>
              <a:cxnLst/>
              <a:rect l="l" t="t" r="r" b="b"/>
              <a:pathLst>
                <a:path w="856" h="859" extrusionOk="0">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46"/>
            <p:cNvSpPr/>
            <p:nvPr/>
          </p:nvSpPr>
          <p:spPr>
            <a:xfrm>
              <a:off x="3587376" y="2937884"/>
              <a:ext cx="357853" cy="274235"/>
            </a:xfrm>
            <a:custGeom>
              <a:avLst/>
              <a:gdLst/>
              <a:ahLst/>
              <a:cxnLst/>
              <a:rect l="l" t="t" r="r" b="b"/>
              <a:pathLst>
                <a:path w="13652" h="10462" extrusionOk="0">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7" name="Google Shape;16497;p46"/>
          <p:cNvGrpSpPr/>
          <p:nvPr/>
        </p:nvGrpSpPr>
        <p:grpSpPr>
          <a:xfrm>
            <a:off x="1966012" y="4804406"/>
            <a:ext cx="462451" cy="456201"/>
            <a:chOff x="1944035" y="2896128"/>
            <a:chExt cx="362650" cy="357748"/>
          </a:xfrm>
        </p:grpSpPr>
        <p:sp>
          <p:nvSpPr>
            <p:cNvPr id="16498" name="Google Shape;16498;p46"/>
            <p:cNvSpPr/>
            <p:nvPr/>
          </p:nvSpPr>
          <p:spPr>
            <a:xfrm>
              <a:off x="2002149" y="2990965"/>
              <a:ext cx="246502" cy="257669"/>
            </a:xfrm>
            <a:custGeom>
              <a:avLst/>
              <a:gdLst/>
              <a:ahLst/>
              <a:cxnLst/>
              <a:rect l="l" t="t" r="r" b="b"/>
              <a:pathLst>
                <a:path w="9404" h="9830" extrusionOk="0">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46"/>
            <p:cNvSpPr/>
            <p:nvPr/>
          </p:nvSpPr>
          <p:spPr>
            <a:xfrm>
              <a:off x="2002149" y="2990965"/>
              <a:ext cx="125768" cy="257669"/>
            </a:xfrm>
            <a:custGeom>
              <a:avLst/>
              <a:gdLst/>
              <a:ahLst/>
              <a:cxnLst/>
              <a:rect l="l" t="t" r="r" b="b"/>
              <a:pathLst>
                <a:path w="4798" h="9830" extrusionOk="0">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46"/>
            <p:cNvSpPr/>
            <p:nvPr/>
          </p:nvSpPr>
          <p:spPr>
            <a:xfrm>
              <a:off x="2041336" y="2923782"/>
              <a:ext cx="168048" cy="89621"/>
            </a:xfrm>
            <a:custGeom>
              <a:avLst/>
              <a:gdLst/>
              <a:ahLst/>
              <a:cxnLst/>
              <a:rect l="l" t="t" r="r" b="b"/>
              <a:pathLst>
                <a:path w="6411" h="3419" extrusionOk="0">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46"/>
            <p:cNvSpPr/>
            <p:nvPr/>
          </p:nvSpPr>
          <p:spPr>
            <a:xfrm>
              <a:off x="2041231" y="2923782"/>
              <a:ext cx="96803" cy="88887"/>
            </a:xfrm>
            <a:custGeom>
              <a:avLst/>
              <a:gdLst/>
              <a:ahLst/>
              <a:cxnLst/>
              <a:rect l="l" t="t" r="r" b="b"/>
              <a:pathLst>
                <a:path w="3693" h="3391" extrusionOk="0">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46"/>
            <p:cNvSpPr/>
            <p:nvPr/>
          </p:nvSpPr>
          <p:spPr>
            <a:xfrm>
              <a:off x="2146579" y="2928946"/>
              <a:ext cx="45662" cy="34024"/>
            </a:xfrm>
            <a:custGeom>
              <a:avLst/>
              <a:gdLst/>
              <a:ahLst/>
              <a:cxnLst/>
              <a:rect l="l" t="t" r="r" b="b"/>
              <a:pathLst>
                <a:path w="1742" h="1298" extrusionOk="0">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46"/>
            <p:cNvSpPr/>
            <p:nvPr/>
          </p:nvSpPr>
          <p:spPr>
            <a:xfrm>
              <a:off x="2058479" y="2928946"/>
              <a:ext cx="45636" cy="34024"/>
            </a:xfrm>
            <a:custGeom>
              <a:avLst/>
              <a:gdLst/>
              <a:ahLst/>
              <a:cxnLst/>
              <a:rect l="l" t="t" r="r" b="b"/>
              <a:pathLst>
                <a:path w="1741" h="1298" extrusionOk="0">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46"/>
            <p:cNvSpPr/>
            <p:nvPr/>
          </p:nvSpPr>
          <p:spPr>
            <a:xfrm>
              <a:off x="2058112" y="3102971"/>
              <a:ext cx="39293" cy="39293"/>
            </a:xfrm>
            <a:custGeom>
              <a:avLst/>
              <a:gdLst/>
              <a:ahLst/>
              <a:cxnLst/>
              <a:rect l="l" t="t" r="r" b="b"/>
              <a:pathLst>
                <a:path w="1499" h="1499" extrusionOk="0">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46"/>
            <p:cNvSpPr/>
            <p:nvPr/>
          </p:nvSpPr>
          <p:spPr>
            <a:xfrm>
              <a:off x="2036434" y="3187034"/>
              <a:ext cx="37536" cy="33395"/>
            </a:xfrm>
            <a:custGeom>
              <a:avLst/>
              <a:gdLst/>
              <a:ahLst/>
              <a:cxnLst/>
              <a:rect l="l" t="t" r="r" b="b"/>
              <a:pathLst>
                <a:path w="1432" h="1274" extrusionOk="0">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46"/>
            <p:cNvSpPr/>
            <p:nvPr/>
          </p:nvSpPr>
          <p:spPr>
            <a:xfrm>
              <a:off x="2007784" y="3047007"/>
              <a:ext cx="27943" cy="27969"/>
            </a:xfrm>
            <a:custGeom>
              <a:avLst/>
              <a:gdLst/>
              <a:ahLst/>
              <a:cxnLst/>
              <a:rect l="l" t="t" r="r" b="b"/>
              <a:pathLst>
                <a:path w="1066" h="1067" extrusionOk="0">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46"/>
            <p:cNvSpPr/>
            <p:nvPr/>
          </p:nvSpPr>
          <p:spPr>
            <a:xfrm>
              <a:off x="2153316" y="3102971"/>
              <a:ext cx="39293" cy="39293"/>
            </a:xfrm>
            <a:custGeom>
              <a:avLst/>
              <a:gdLst/>
              <a:ahLst/>
              <a:cxnLst/>
              <a:rect l="l" t="t" r="r" b="b"/>
              <a:pathLst>
                <a:path w="1499" h="1499" extrusionOk="0">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46"/>
            <p:cNvSpPr/>
            <p:nvPr/>
          </p:nvSpPr>
          <p:spPr>
            <a:xfrm>
              <a:off x="2176724" y="3187034"/>
              <a:ext cx="37641" cy="33395"/>
            </a:xfrm>
            <a:custGeom>
              <a:avLst/>
              <a:gdLst/>
              <a:ahLst/>
              <a:cxnLst/>
              <a:rect l="l" t="t" r="r" b="b"/>
              <a:pathLst>
                <a:path w="1436" h="1274" extrusionOk="0">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46"/>
            <p:cNvSpPr/>
            <p:nvPr/>
          </p:nvSpPr>
          <p:spPr>
            <a:xfrm>
              <a:off x="2214994" y="3047007"/>
              <a:ext cx="28047" cy="27969"/>
            </a:xfrm>
            <a:custGeom>
              <a:avLst/>
              <a:gdLst/>
              <a:ahLst/>
              <a:cxnLst/>
              <a:rect l="l" t="t" r="r" b="b"/>
              <a:pathLst>
                <a:path w="1070" h="1067" extrusionOk="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46"/>
            <p:cNvSpPr/>
            <p:nvPr/>
          </p:nvSpPr>
          <p:spPr>
            <a:xfrm>
              <a:off x="1944035" y="2896128"/>
              <a:ext cx="362650" cy="357748"/>
            </a:xfrm>
            <a:custGeom>
              <a:avLst/>
              <a:gdLst/>
              <a:ahLst/>
              <a:cxnLst/>
              <a:rect l="l" t="t" r="r" b="b"/>
              <a:pathLst>
                <a:path w="13835" h="13648" extrusionOk="0">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46"/>
            <p:cNvSpPr/>
            <p:nvPr/>
          </p:nvSpPr>
          <p:spPr>
            <a:xfrm>
              <a:off x="2050904" y="3097702"/>
              <a:ext cx="53683" cy="49699"/>
            </a:xfrm>
            <a:custGeom>
              <a:avLst/>
              <a:gdLst/>
              <a:ahLst/>
              <a:cxnLst/>
              <a:rect l="l" t="t" r="r" b="b"/>
              <a:pathLst>
                <a:path w="2048" h="1896" extrusionOk="0">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46"/>
            <p:cNvSpPr/>
            <p:nvPr/>
          </p:nvSpPr>
          <p:spPr>
            <a:xfrm>
              <a:off x="2139764" y="3097702"/>
              <a:ext cx="58113" cy="49778"/>
            </a:xfrm>
            <a:custGeom>
              <a:avLst/>
              <a:gdLst/>
              <a:ahLst/>
              <a:cxnLst/>
              <a:rect l="l" t="t" r="r" b="b"/>
              <a:pathLst>
                <a:path w="2217" h="1899" extrusionOk="0">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3" name="Google Shape;16513;p46"/>
          <p:cNvGrpSpPr/>
          <p:nvPr/>
        </p:nvGrpSpPr>
        <p:grpSpPr>
          <a:xfrm>
            <a:off x="3351894" y="4813230"/>
            <a:ext cx="482173" cy="438819"/>
            <a:chOff x="3030832" y="2903048"/>
            <a:chExt cx="378115" cy="344118"/>
          </a:xfrm>
        </p:grpSpPr>
        <p:sp>
          <p:nvSpPr>
            <p:cNvPr id="16514" name="Google Shape;16514;p46"/>
            <p:cNvSpPr/>
            <p:nvPr/>
          </p:nvSpPr>
          <p:spPr>
            <a:xfrm>
              <a:off x="3164987" y="3164360"/>
              <a:ext cx="32975" cy="30354"/>
            </a:xfrm>
            <a:custGeom>
              <a:avLst/>
              <a:gdLst/>
              <a:ahLst/>
              <a:cxnLst/>
              <a:rect l="l" t="t" r="r" b="b"/>
              <a:pathLst>
                <a:path w="1258" h="1158" extrusionOk="0">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46"/>
            <p:cNvSpPr/>
            <p:nvPr/>
          </p:nvSpPr>
          <p:spPr>
            <a:xfrm>
              <a:off x="3266692" y="3216445"/>
              <a:ext cx="27864" cy="23277"/>
            </a:xfrm>
            <a:custGeom>
              <a:avLst/>
              <a:gdLst/>
              <a:ahLst/>
              <a:cxnLst/>
              <a:rect l="l" t="t" r="r" b="b"/>
              <a:pathLst>
                <a:path w="1063" h="888" extrusionOk="0">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46"/>
            <p:cNvSpPr/>
            <p:nvPr/>
          </p:nvSpPr>
          <p:spPr>
            <a:xfrm>
              <a:off x="3351673" y="3182526"/>
              <a:ext cx="26815" cy="24876"/>
            </a:xfrm>
            <a:custGeom>
              <a:avLst/>
              <a:gdLst/>
              <a:ahLst/>
              <a:cxnLst/>
              <a:rect l="l" t="t" r="r" b="b"/>
              <a:pathLst>
                <a:path w="1023" h="949" extrusionOk="0">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46"/>
            <p:cNvSpPr/>
            <p:nvPr/>
          </p:nvSpPr>
          <p:spPr>
            <a:xfrm>
              <a:off x="3152405" y="3069130"/>
              <a:ext cx="26763" cy="29175"/>
            </a:xfrm>
            <a:custGeom>
              <a:avLst/>
              <a:gdLst/>
              <a:ahLst/>
              <a:cxnLst/>
              <a:rect l="l" t="t" r="r" b="b"/>
              <a:pathLst>
                <a:path w="1021" h="1113" extrusionOk="0">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46"/>
            <p:cNvSpPr/>
            <p:nvPr/>
          </p:nvSpPr>
          <p:spPr>
            <a:xfrm>
              <a:off x="3097097" y="2930466"/>
              <a:ext cx="311850" cy="291352"/>
            </a:xfrm>
            <a:custGeom>
              <a:avLst/>
              <a:gdLst/>
              <a:ahLst/>
              <a:cxnLst/>
              <a:rect l="l" t="t" r="r" b="b"/>
              <a:pathLst>
                <a:path w="11897" h="11115" extrusionOk="0">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46"/>
            <p:cNvSpPr/>
            <p:nvPr/>
          </p:nvSpPr>
          <p:spPr>
            <a:xfrm>
              <a:off x="3109024" y="2968107"/>
              <a:ext cx="283252" cy="253711"/>
            </a:xfrm>
            <a:custGeom>
              <a:avLst/>
              <a:gdLst/>
              <a:ahLst/>
              <a:cxnLst/>
              <a:rect l="l" t="t" r="r" b="b"/>
              <a:pathLst>
                <a:path w="10806" h="9679" extrusionOk="0">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46"/>
            <p:cNvSpPr/>
            <p:nvPr/>
          </p:nvSpPr>
          <p:spPr>
            <a:xfrm>
              <a:off x="3045668" y="2936128"/>
              <a:ext cx="85479" cy="89621"/>
            </a:xfrm>
            <a:custGeom>
              <a:avLst/>
              <a:gdLst/>
              <a:ahLst/>
              <a:cxnLst/>
              <a:rect l="l" t="t" r="r" b="b"/>
              <a:pathLst>
                <a:path w="3261" h="3419" extrusionOk="0">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46"/>
            <p:cNvSpPr/>
            <p:nvPr/>
          </p:nvSpPr>
          <p:spPr>
            <a:xfrm>
              <a:off x="3045563" y="2941004"/>
              <a:ext cx="80866" cy="84850"/>
            </a:xfrm>
            <a:custGeom>
              <a:avLst/>
              <a:gdLst/>
              <a:ahLst/>
              <a:cxnLst/>
              <a:rect l="l" t="t" r="r" b="b"/>
              <a:pathLst>
                <a:path w="3085" h="3237" extrusionOk="0">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46"/>
            <p:cNvSpPr/>
            <p:nvPr/>
          </p:nvSpPr>
          <p:spPr>
            <a:xfrm>
              <a:off x="3073689" y="2958540"/>
              <a:ext cx="22412" cy="22412"/>
            </a:xfrm>
            <a:custGeom>
              <a:avLst/>
              <a:gdLst/>
              <a:ahLst/>
              <a:cxnLst/>
              <a:rect l="l" t="t" r="r" b="b"/>
              <a:pathLst>
                <a:path w="855" h="855" extrusionOk="0">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46"/>
            <p:cNvSpPr/>
            <p:nvPr/>
          </p:nvSpPr>
          <p:spPr>
            <a:xfrm>
              <a:off x="3062890" y="2953271"/>
              <a:ext cx="38480" cy="32975"/>
            </a:xfrm>
            <a:custGeom>
              <a:avLst/>
              <a:gdLst/>
              <a:ahLst/>
              <a:cxnLst/>
              <a:rect l="l" t="t" r="r" b="b"/>
              <a:pathLst>
                <a:path w="1468" h="1258" extrusionOk="0">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46"/>
            <p:cNvSpPr/>
            <p:nvPr/>
          </p:nvSpPr>
          <p:spPr>
            <a:xfrm>
              <a:off x="3030832" y="2903048"/>
              <a:ext cx="374813" cy="344118"/>
            </a:xfrm>
            <a:custGeom>
              <a:avLst/>
              <a:gdLst/>
              <a:ahLst/>
              <a:cxnLst/>
              <a:rect l="l" t="t" r="r" b="b"/>
              <a:pathLst>
                <a:path w="14299" h="13128" extrusionOk="0">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5" name="Google Shape;16525;p46"/>
          <p:cNvGrpSpPr/>
          <p:nvPr/>
        </p:nvGrpSpPr>
        <p:grpSpPr>
          <a:xfrm>
            <a:off x="3359181" y="4210155"/>
            <a:ext cx="483811" cy="425315"/>
            <a:chOff x="3036546" y="2430122"/>
            <a:chExt cx="379400" cy="333528"/>
          </a:xfrm>
        </p:grpSpPr>
        <p:sp>
          <p:nvSpPr>
            <p:cNvPr id="16526" name="Google Shape;16526;p46"/>
            <p:cNvSpPr/>
            <p:nvPr/>
          </p:nvSpPr>
          <p:spPr>
            <a:xfrm>
              <a:off x="3269916" y="2470463"/>
              <a:ext cx="65190" cy="73762"/>
            </a:xfrm>
            <a:custGeom>
              <a:avLst/>
              <a:gdLst/>
              <a:ahLst/>
              <a:cxnLst/>
              <a:rect l="l" t="t" r="r" b="b"/>
              <a:pathLst>
                <a:path w="2487" h="2814" extrusionOk="0">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46"/>
            <p:cNvSpPr/>
            <p:nvPr/>
          </p:nvSpPr>
          <p:spPr>
            <a:xfrm>
              <a:off x="3116835" y="2470463"/>
              <a:ext cx="65269" cy="73762"/>
            </a:xfrm>
            <a:custGeom>
              <a:avLst/>
              <a:gdLst/>
              <a:ahLst/>
              <a:cxnLst/>
              <a:rect l="l" t="t" r="r" b="b"/>
              <a:pathLst>
                <a:path w="2490" h="2814" extrusionOk="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46"/>
            <p:cNvSpPr/>
            <p:nvPr/>
          </p:nvSpPr>
          <p:spPr>
            <a:xfrm>
              <a:off x="3255263" y="2523753"/>
              <a:ext cx="23434" cy="23434"/>
            </a:xfrm>
            <a:custGeom>
              <a:avLst/>
              <a:gdLst/>
              <a:ahLst/>
              <a:cxnLst/>
              <a:rect l="l" t="t" r="r" b="b"/>
              <a:pathLst>
                <a:path w="894" h="894" extrusionOk="0">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46"/>
            <p:cNvSpPr/>
            <p:nvPr/>
          </p:nvSpPr>
          <p:spPr>
            <a:xfrm>
              <a:off x="3143913" y="2558852"/>
              <a:ext cx="164116" cy="123094"/>
            </a:xfrm>
            <a:custGeom>
              <a:avLst/>
              <a:gdLst/>
              <a:ahLst/>
              <a:cxnLst/>
              <a:rect l="l" t="t" r="r" b="b"/>
              <a:pathLst>
                <a:path w="6261" h="4696" extrusionOk="0">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46"/>
            <p:cNvSpPr/>
            <p:nvPr/>
          </p:nvSpPr>
          <p:spPr>
            <a:xfrm>
              <a:off x="3173244" y="2523753"/>
              <a:ext cx="23434" cy="23434"/>
            </a:xfrm>
            <a:custGeom>
              <a:avLst/>
              <a:gdLst/>
              <a:ahLst/>
              <a:cxnLst/>
              <a:rect l="l" t="t" r="r" b="b"/>
              <a:pathLst>
                <a:path w="894" h="894" extrusionOk="0">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46"/>
            <p:cNvSpPr/>
            <p:nvPr/>
          </p:nvSpPr>
          <p:spPr>
            <a:xfrm>
              <a:off x="3143913" y="2559323"/>
              <a:ext cx="80682" cy="122622"/>
            </a:xfrm>
            <a:custGeom>
              <a:avLst/>
              <a:gdLst/>
              <a:ahLst/>
              <a:cxnLst/>
              <a:rect l="l" t="t" r="r" b="b"/>
              <a:pathLst>
                <a:path w="3078" h="4678" extrusionOk="0">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46"/>
            <p:cNvSpPr/>
            <p:nvPr/>
          </p:nvSpPr>
          <p:spPr>
            <a:xfrm>
              <a:off x="3036546" y="2430122"/>
              <a:ext cx="379400" cy="333528"/>
            </a:xfrm>
            <a:custGeom>
              <a:avLst/>
              <a:gdLst/>
              <a:ahLst/>
              <a:cxnLst/>
              <a:rect l="l" t="t" r="r" b="b"/>
              <a:pathLst>
                <a:path w="14474" h="12724" extrusionOk="0">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3" name="Google Shape;16533;p46"/>
          <p:cNvGrpSpPr/>
          <p:nvPr/>
        </p:nvGrpSpPr>
        <p:grpSpPr>
          <a:xfrm>
            <a:off x="1966413" y="4269888"/>
            <a:ext cx="478897" cy="306184"/>
            <a:chOff x="1944350" y="2476964"/>
            <a:chExt cx="375546" cy="240106"/>
          </a:xfrm>
        </p:grpSpPr>
        <p:sp>
          <p:nvSpPr>
            <p:cNvPr id="16534" name="Google Shape;16534;p46"/>
            <p:cNvSpPr/>
            <p:nvPr/>
          </p:nvSpPr>
          <p:spPr>
            <a:xfrm>
              <a:off x="1949802" y="2482442"/>
              <a:ext cx="328259" cy="211482"/>
            </a:xfrm>
            <a:custGeom>
              <a:avLst/>
              <a:gdLst/>
              <a:ahLst/>
              <a:cxnLst/>
              <a:rect l="l" t="t" r="r" b="b"/>
              <a:pathLst>
                <a:path w="12523" h="8068" extrusionOk="0">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46"/>
            <p:cNvSpPr/>
            <p:nvPr/>
          </p:nvSpPr>
          <p:spPr>
            <a:xfrm>
              <a:off x="1996434" y="2615733"/>
              <a:ext cx="107052" cy="95807"/>
            </a:xfrm>
            <a:custGeom>
              <a:avLst/>
              <a:gdLst/>
              <a:ahLst/>
              <a:cxnLst/>
              <a:rect l="l" t="t" r="r" b="b"/>
              <a:pathLst>
                <a:path w="4084" h="3655" extrusionOk="0">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46"/>
            <p:cNvSpPr/>
            <p:nvPr/>
          </p:nvSpPr>
          <p:spPr>
            <a:xfrm>
              <a:off x="2184194" y="2652876"/>
              <a:ext cx="58664" cy="58664"/>
            </a:xfrm>
            <a:custGeom>
              <a:avLst/>
              <a:gdLst/>
              <a:ahLst/>
              <a:cxnLst/>
              <a:rect l="l" t="t" r="r" b="b"/>
              <a:pathLst>
                <a:path w="2238" h="2238" extrusionOk="0">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46"/>
            <p:cNvSpPr/>
            <p:nvPr/>
          </p:nvSpPr>
          <p:spPr>
            <a:xfrm>
              <a:off x="1980680" y="2482442"/>
              <a:ext cx="51167" cy="88415"/>
            </a:xfrm>
            <a:custGeom>
              <a:avLst/>
              <a:gdLst/>
              <a:ahLst/>
              <a:cxnLst/>
              <a:rect l="l" t="t" r="r" b="b"/>
              <a:pathLst>
                <a:path w="1952" h="3373" extrusionOk="0">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46"/>
            <p:cNvSpPr/>
            <p:nvPr/>
          </p:nvSpPr>
          <p:spPr>
            <a:xfrm>
              <a:off x="2031821" y="2519978"/>
              <a:ext cx="285218" cy="144457"/>
            </a:xfrm>
            <a:custGeom>
              <a:avLst/>
              <a:gdLst/>
              <a:ahLst/>
              <a:cxnLst/>
              <a:rect l="l" t="t" r="r" b="b"/>
              <a:pathLst>
                <a:path w="10881" h="5511" extrusionOk="0">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46"/>
            <p:cNvSpPr/>
            <p:nvPr/>
          </p:nvSpPr>
          <p:spPr>
            <a:xfrm>
              <a:off x="2031821" y="2556650"/>
              <a:ext cx="284222" cy="107838"/>
            </a:xfrm>
            <a:custGeom>
              <a:avLst/>
              <a:gdLst/>
              <a:ahLst/>
              <a:cxnLst/>
              <a:rect l="l" t="t" r="r" b="b"/>
              <a:pathLst>
                <a:path w="10843" h="4114" extrusionOk="0">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46"/>
            <p:cNvSpPr/>
            <p:nvPr/>
          </p:nvSpPr>
          <p:spPr>
            <a:xfrm>
              <a:off x="1944350" y="2476964"/>
              <a:ext cx="375546" cy="240106"/>
            </a:xfrm>
            <a:custGeom>
              <a:avLst/>
              <a:gdLst/>
              <a:ahLst/>
              <a:cxnLst/>
              <a:rect l="l" t="t" r="r" b="b"/>
              <a:pathLst>
                <a:path w="14327" h="9160" extrusionOk="0">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46"/>
            <p:cNvSpPr/>
            <p:nvPr/>
          </p:nvSpPr>
          <p:spPr>
            <a:xfrm>
              <a:off x="1979475" y="2500896"/>
              <a:ext cx="11009" cy="16776"/>
            </a:xfrm>
            <a:custGeom>
              <a:avLst/>
              <a:gdLst/>
              <a:ahLst/>
              <a:cxnLst/>
              <a:rect l="l" t="t" r="r" b="b"/>
              <a:pathLst>
                <a:path w="420" h="640" extrusionOk="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2" name="Google Shape;16542;p46"/>
          <p:cNvGrpSpPr/>
          <p:nvPr/>
        </p:nvGrpSpPr>
        <p:grpSpPr>
          <a:xfrm>
            <a:off x="9640930" y="4186656"/>
            <a:ext cx="480434" cy="472512"/>
            <a:chOff x="7962635" y="2411695"/>
            <a:chExt cx="376752" cy="370540"/>
          </a:xfrm>
        </p:grpSpPr>
        <p:sp>
          <p:nvSpPr>
            <p:cNvPr id="16543" name="Google Shape;16543;p46"/>
            <p:cNvSpPr/>
            <p:nvPr/>
          </p:nvSpPr>
          <p:spPr>
            <a:xfrm>
              <a:off x="8148639" y="2617777"/>
              <a:ext cx="116174" cy="158795"/>
            </a:xfrm>
            <a:custGeom>
              <a:avLst/>
              <a:gdLst/>
              <a:ahLst/>
              <a:cxnLst/>
              <a:rect l="l" t="t" r="r" b="b"/>
              <a:pathLst>
                <a:path w="4432" h="6058" extrusionOk="0">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46"/>
            <p:cNvSpPr/>
            <p:nvPr/>
          </p:nvSpPr>
          <p:spPr>
            <a:xfrm>
              <a:off x="8148744" y="2617777"/>
              <a:ext cx="105741" cy="158795"/>
            </a:xfrm>
            <a:custGeom>
              <a:avLst/>
              <a:gdLst/>
              <a:ahLst/>
              <a:cxnLst/>
              <a:rect l="l" t="t" r="r" b="b"/>
              <a:pathLst>
                <a:path w="4034" h="6058" extrusionOk="0">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46"/>
            <p:cNvSpPr/>
            <p:nvPr/>
          </p:nvSpPr>
          <p:spPr>
            <a:xfrm>
              <a:off x="8140041" y="2418484"/>
              <a:ext cx="199346" cy="192007"/>
            </a:xfrm>
            <a:custGeom>
              <a:avLst/>
              <a:gdLst/>
              <a:ahLst/>
              <a:cxnLst/>
              <a:rect l="l" t="t" r="r" b="b"/>
              <a:pathLst>
                <a:path w="7605" h="7325" extrusionOk="0">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46"/>
            <p:cNvSpPr/>
            <p:nvPr/>
          </p:nvSpPr>
          <p:spPr>
            <a:xfrm>
              <a:off x="8140041" y="2418484"/>
              <a:ext cx="192347" cy="192007"/>
            </a:xfrm>
            <a:custGeom>
              <a:avLst/>
              <a:gdLst/>
              <a:ahLst/>
              <a:cxnLst/>
              <a:rect l="l" t="t" r="r" b="b"/>
              <a:pathLst>
                <a:path w="7338" h="7325" extrusionOk="0">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46"/>
            <p:cNvSpPr/>
            <p:nvPr/>
          </p:nvSpPr>
          <p:spPr>
            <a:xfrm>
              <a:off x="7967144" y="2470201"/>
              <a:ext cx="134156" cy="222439"/>
            </a:xfrm>
            <a:custGeom>
              <a:avLst/>
              <a:gdLst/>
              <a:ahLst/>
              <a:cxnLst/>
              <a:rect l="l" t="t" r="r" b="b"/>
              <a:pathLst>
                <a:path w="5118" h="8486" extrusionOk="0">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46"/>
            <p:cNvSpPr/>
            <p:nvPr/>
          </p:nvSpPr>
          <p:spPr>
            <a:xfrm>
              <a:off x="7967144" y="2470201"/>
              <a:ext cx="114706" cy="222439"/>
            </a:xfrm>
            <a:custGeom>
              <a:avLst/>
              <a:gdLst/>
              <a:ahLst/>
              <a:cxnLst/>
              <a:rect l="l" t="t" r="r" b="b"/>
              <a:pathLst>
                <a:path w="4376" h="8486" extrusionOk="0">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46"/>
            <p:cNvSpPr/>
            <p:nvPr/>
          </p:nvSpPr>
          <p:spPr>
            <a:xfrm>
              <a:off x="8130736" y="2411695"/>
              <a:ext cx="207996" cy="205349"/>
            </a:xfrm>
            <a:custGeom>
              <a:avLst/>
              <a:gdLst/>
              <a:ahLst/>
              <a:cxnLst/>
              <a:rect l="l" t="t" r="r" b="b"/>
              <a:pathLst>
                <a:path w="7935" h="7834" extrusionOk="0">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46"/>
            <p:cNvSpPr/>
            <p:nvPr/>
          </p:nvSpPr>
          <p:spPr>
            <a:xfrm>
              <a:off x="7962635" y="2464277"/>
              <a:ext cx="144457" cy="233894"/>
            </a:xfrm>
            <a:custGeom>
              <a:avLst/>
              <a:gdLst/>
              <a:ahLst/>
              <a:cxnLst/>
              <a:rect l="l" t="t" r="r" b="b"/>
              <a:pathLst>
                <a:path w="5511" h="8923" extrusionOk="0">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46"/>
            <p:cNvSpPr/>
            <p:nvPr/>
          </p:nvSpPr>
          <p:spPr>
            <a:xfrm>
              <a:off x="8149189" y="2611644"/>
              <a:ext cx="122543" cy="170591"/>
            </a:xfrm>
            <a:custGeom>
              <a:avLst/>
              <a:gdLst/>
              <a:ahLst/>
              <a:cxnLst/>
              <a:rect l="l" t="t" r="r" b="b"/>
              <a:pathLst>
                <a:path w="4675" h="6508" extrusionOk="0">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2" name="Google Shape;16552;p46"/>
          <p:cNvGrpSpPr/>
          <p:nvPr/>
        </p:nvGrpSpPr>
        <p:grpSpPr>
          <a:xfrm>
            <a:off x="8247125" y="4237030"/>
            <a:ext cx="477359" cy="371766"/>
            <a:chOff x="6869626" y="2451197"/>
            <a:chExt cx="374341" cy="291535"/>
          </a:xfrm>
        </p:grpSpPr>
        <p:sp>
          <p:nvSpPr>
            <p:cNvPr id="16553" name="Google Shape;16553;p46"/>
            <p:cNvSpPr/>
            <p:nvPr/>
          </p:nvSpPr>
          <p:spPr>
            <a:xfrm>
              <a:off x="6875157" y="2491852"/>
              <a:ext cx="363384" cy="236646"/>
            </a:xfrm>
            <a:custGeom>
              <a:avLst/>
              <a:gdLst/>
              <a:ahLst/>
              <a:cxnLst/>
              <a:rect l="l" t="t" r="r" b="b"/>
              <a:pathLst>
                <a:path w="13863" h="9028" extrusionOk="0">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46"/>
            <p:cNvSpPr/>
            <p:nvPr/>
          </p:nvSpPr>
          <p:spPr>
            <a:xfrm>
              <a:off x="6875157" y="2579795"/>
              <a:ext cx="155335" cy="148599"/>
            </a:xfrm>
            <a:custGeom>
              <a:avLst/>
              <a:gdLst/>
              <a:ahLst/>
              <a:cxnLst/>
              <a:rect l="l" t="t" r="r" b="b"/>
              <a:pathLst>
                <a:path w="5926" h="5669" extrusionOk="0">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46"/>
            <p:cNvSpPr/>
            <p:nvPr/>
          </p:nvSpPr>
          <p:spPr>
            <a:xfrm>
              <a:off x="6875341" y="2609101"/>
              <a:ext cx="218298" cy="119372"/>
            </a:xfrm>
            <a:custGeom>
              <a:avLst/>
              <a:gdLst/>
              <a:ahLst/>
              <a:cxnLst/>
              <a:rect l="l" t="t" r="r" b="b"/>
              <a:pathLst>
                <a:path w="8328" h="4554" extrusionOk="0">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46"/>
            <p:cNvSpPr/>
            <p:nvPr/>
          </p:nvSpPr>
          <p:spPr>
            <a:xfrm>
              <a:off x="7039221" y="2597305"/>
              <a:ext cx="23460" cy="23513"/>
            </a:xfrm>
            <a:custGeom>
              <a:avLst/>
              <a:gdLst/>
              <a:ahLst/>
              <a:cxnLst/>
              <a:rect l="l" t="t" r="r" b="b"/>
              <a:pathLst>
                <a:path w="895" h="897" extrusionOk="0">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46"/>
            <p:cNvSpPr/>
            <p:nvPr/>
          </p:nvSpPr>
          <p:spPr>
            <a:xfrm>
              <a:off x="7067819" y="2675261"/>
              <a:ext cx="56986" cy="61914"/>
            </a:xfrm>
            <a:custGeom>
              <a:avLst/>
              <a:gdLst/>
              <a:ahLst/>
              <a:cxnLst/>
              <a:rect l="l" t="t" r="r" b="b"/>
              <a:pathLst>
                <a:path w="2174" h="2362" extrusionOk="0">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46"/>
            <p:cNvSpPr/>
            <p:nvPr/>
          </p:nvSpPr>
          <p:spPr>
            <a:xfrm>
              <a:off x="7086246" y="2550464"/>
              <a:ext cx="26" cy="26"/>
            </a:xfrm>
            <a:custGeom>
              <a:avLst/>
              <a:gdLst/>
              <a:ahLst/>
              <a:cxnLst/>
              <a:rect l="l" t="t" r="r" b="b"/>
              <a:pathLst>
                <a:path w="1" h="1" extrusionOk="0">
                  <a:moveTo>
                    <a:pt x="0" y="1"/>
                  </a:move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46"/>
            <p:cNvSpPr/>
            <p:nvPr/>
          </p:nvSpPr>
          <p:spPr>
            <a:xfrm>
              <a:off x="7086246" y="2456728"/>
              <a:ext cx="26" cy="26"/>
            </a:xfrm>
            <a:custGeom>
              <a:avLst/>
              <a:gdLst/>
              <a:ahLst/>
              <a:cxnLst/>
              <a:rect l="l" t="t" r="r" b="b"/>
              <a:pathLst>
                <a:path w="1" h="1" extrusionOk="0">
                  <a:moveTo>
                    <a:pt x="0" y="1"/>
                  </a:move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46"/>
            <p:cNvSpPr/>
            <p:nvPr/>
          </p:nvSpPr>
          <p:spPr>
            <a:xfrm>
              <a:off x="7091279" y="2457173"/>
              <a:ext cx="71586" cy="92871"/>
            </a:xfrm>
            <a:custGeom>
              <a:avLst/>
              <a:gdLst/>
              <a:ahLst/>
              <a:cxnLst/>
              <a:rect l="l" t="t" r="r" b="b"/>
              <a:pathLst>
                <a:path w="2731" h="3543" extrusionOk="0">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46"/>
            <p:cNvSpPr/>
            <p:nvPr/>
          </p:nvSpPr>
          <p:spPr>
            <a:xfrm>
              <a:off x="7027897" y="2591853"/>
              <a:ext cx="40315" cy="34443"/>
            </a:xfrm>
            <a:custGeom>
              <a:avLst/>
              <a:gdLst/>
              <a:ahLst/>
              <a:cxnLst/>
              <a:rect l="l" t="t" r="r" b="b"/>
              <a:pathLst>
                <a:path w="1538" h="1314" extrusionOk="0">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46"/>
            <p:cNvSpPr/>
            <p:nvPr/>
          </p:nvSpPr>
          <p:spPr>
            <a:xfrm>
              <a:off x="6869626" y="2451197"/>
              <a:ext cx="374341" cy="291535"/>
            </a:xfrm>
            <a:custGeom>
              <a:avLst/>
              <a:gdLst/>
              <a:ahLst/>
              <a:cxnLst/>
              <a:rect l="l" t="t" r="r" b="b"/>
              <a:pathLst>
                <a:path w="14281" h="11122" extrusionOk="0">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3" name="Google Shape;16563;p46"/>
          <p:cNvGrpSpPr/>
          <p:nvPr/>
        </p:nvGrpSpPr>
        <p:grpSpPr>
          <a:xfrm>
            <a:off x="7547849" y="4804439"/>
            <a:ext cx="458340" cy="456167"/>
            <a:chOff x="6321261" y="2896154"/>
            <a:chExt cx="359426" cy="357722"/>
          </a:xfrm>
        </p:grpSpPr>
        <p:sp>
          <p:nvSpPr>
            <p:cNvPr id="16564" name="Google Shape;16564;p46"/>
            <p:cNvSpPr/>
            <p:nvPr/>
          </p:nvSpPr>
          <p:spPr>
            <a:xfrm>
              <a:off x="6331851" y="2906613"/>
              <a:ext cx="338980" cy="307709"/>
            </a:xfrm>
            <a:custGeom>
              <a:avLst/>
              <a:gdLst/>
              <a:ahLst/>
              <a:cxnLst/>
              <a:rect l="l" t="t" r="r" b="b"/>
              <a:pathLst>
                <a:path w="12932" h="11739" extrusionOk="0">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46"/>
            <p:cNvSpPr/>
            <p:nvPr/>
          </p:nvSpPr>
          <p:spPr>
            <a:xfrm>
              <a:off x="6410960" y="2996679"/>
              <a:ext cx="67707" cy="79738"/>
            </a:xfrm>
            <a:custGeom>
              <a:avLst/>
              <a:gdLst/>
              <a:ahLst/>
              <a:cxnLst/>
              <a:rect l="l" t="t" r="r" b="b"/>
              <a:pathLst>
                <a:path w="2583" h="3042" extrusionOk="0">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46"/>
            <p:cNvSpPr/>
            <p:nvPr/>
          </p:nvSpPr>
          <p:spPr>
            <a:xfrm>
              <a:off x="6356307" y="3080008"/>
              <a:ext cx="96252" cy="80787"/>
            </a:xfrm>
            <a:custGeom>
              <a:avLst/>
              <a:gdLst/>
              <a:ahLst/>
              <a:cxnLst/>
              <a:rect l="l" t="t" r="r" b="b"/>
              <a:pathLst>
                <a:path w="3672" h="3082" extrusionOk="0">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46"/>
            <p:cNvSpPr/>
            <p:nvPr/>
          </p:nvSpPr>
          <p:spPr>
            <a:xfrm>
              <a:off x="6550148" y="3080008"/>
              <a:ext cx="96174" cy="80787"/>
            </a:xfrm>
            <a:custGeom>
              <a:avLst/>
              <a:gdLst/>
              <a:ahLst/>
              <a:cxnLst/>
              <a:rect l="l" t="t" r="r" b="b"/>
              <a:pathLst>
                <a:path w="3669" h="3082" extrusionOk="0">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46"/>
            <p:cNvSpPr/>
            <p:nvPr/>
          </p:nvSpPr>
          <p:spPr>
            <a:xfrm>
              <a:off x="6524067" y="2996417"/>
              <a:ext cx="67969" cy="79948"/>
            </a:xfrm>
            <a:custGeom>
              <a:avLst/>
              <a:gdLst/>
              <a:ahLst/>
              <a:cxnLst/>
              <a:rect l="l" t="t" r="r" b="b"/>
              <a:pathLst>
                <a:path w="2593" h="3050" extrusionOk="0">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46"/>
            <p:cNvSpPr/>
            <p:nvPr/>
          </p:nvSpPr>
          <p:spPr>
            <a:xfrm>
              <a:off x="6496046" y="2946456"/>
              <a:ext cx="10537" cy="16147"/>
            </a:xfrm>
            <a:custGeom>
              <a:avLst/>
              <a:gdLst/>
              <a:ahLst/>
              <a:cxnLst/>
              <a:rect l="l" t="t" r="r" b="b"/>
              <a:pathLst>
                <a:path w="402" h="616" extrusionOk="0">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46"/>
            <p:cNvSpPr/>
            <p:nvPr/>
          </p:nvSpPr>
          <p:spPr>
            <a:xfrm>
              <a:off x="6617619" y="3016417"/>
              <a:ext cx="20184" cy="16697"/>
            </a:xfrm>
            <a:custGeom>
              <a:avLst/>
              <a:gdLst/>
              <a:ahLst/>
              <a:cxnLst/>
              <a:rect l="l" t="t" r="r" b="b"/>
              <a:pathLst>
                <a:path w="770" h="637" extrusionOk="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46"/>
            <p:cNvSpPr/>
            <p:nvPr/>
          </p:nvSpPr>
          <p:spPr>
            <a:xfrm>
              <a:off x="6607475" y="3168476"/>
              <a:ext cx="17641" cy="11402"/>
            </a:xfrm>
            <a:custGeom>
              <a:avLst/>
              <a:gdLst/>
              <a:ahLst/>
              <a:cxnLst/>
              <a:rect l="l" t="t" r="r" b="b"/>
              <a:pathLst>
                <a:path w="673" h="435" extrusionOk="0">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46"/>
            <p:cNvSpPr/>
            <p:nvPr/>
          </p:nvSpPr>
          <p:spPr>
            <a:xfrm>
              <a:off x="6364905" y="3016417"/>
              <a:ext cx="20813" cy="16855"/>
            </a:xfrm>
            <a:custGeom>
              <a:avLst/>
              <a:gdLst/>
              <a:ahLst/>
              <a:cxnLst/>
              <a:rect l="l" t="t" r="r" b="b"/>
              <a:pathLst>
                <a:path w="794" h="643" extrusionOk="0">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46"/>
            <p:cNvSpPr/>
            <p:nvPr/>
          </p:nvSpPr>
          <p:spPr>
            <a:xfrm>
              <a:off x="6377591" y="3168476"/>
              <a:ext cx="17641" cy="11402"/>
            </a:xfrm>
            <a:custGeom>
              <a:avLst/>
              <a:gdLst/>
              <a:ahLst/>
              <a:cxnLst/>
              <a:rect l="l" t="t" r="r" b="b"/>
              <a:pathLst>
                <a:path w="673" h="435" extrusionOk="0">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46"/>
            <p:cNvSpPr/>
            <p:nvPr/>
          </p:nvSpPr>
          <p:spPr>
            <a:xfrm>
              <a:off x="6321261" y="2896154"/>
              <a:ext cx="359426" cy="357722"/>
            </a:xfrm>
            <a:custGeom>
              <a:avLst/>
              <a:gdLst/>
              <a:ahLst/>
              <a:cxnLst/>
              <a:rect l="l" t="t" r="r" b="b"/>
              <a:pathLst>
                <a:path w="13712" h="13647" extrusionOk="0">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5" name="Google Shape;16575;p46"/>
          <p:cNvGrpSpPr/>
          <p:nvPr/>
        </p:nvGrpSpPr>
        <p:grpSpPr>
          <a:xfrm>
            <a:off x="6176507" y="4184216"/>
            <a:ext cx="443064" cy="477359"/>
            <a:chOff x="5245867" y="2409781"/>
            <a:chExt cx="347447" cy="374341"/>
          </a:xfrm>
        </p:grpSpPr>
        <p:sp>
          <p:nvSpPr>
            <p:cNvPr id="16576" name="Google Shape;16576;p46"/>
            <p:cNvSpPr/>
            <p:nvPr/>
          </p:nvSpPr>
          <p:spPr>
            <a:xfrm>
              <a:off x="5270035" y="2512324"/>
              <a:ext cx="127498" cy="66816"/>
            </a:xfrm>
            <a:custGeom>
              <a:avLst/>
              <a:gdLst/>
              <a:ahLst/>
              <a:cxnLst/>
              <a:rect l="l" t="t" r="r" b="b"/>
              <a:pathLst>
                <a:path w="4864" h="2549" extrusionOk="0">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46"/>
            <p:cNvSpPr/>
            <p:nvPr/>
          </p:nvSpPr>
          <p:spPr>
            <a:xfrm>
              <a:off x="5471976" y="2421262"/>
              <a:ext cx="94234" cy="65820"/>
            </a:xfrm>
            <a:custGeom>
              <a:avLst/>
              <a:gdLst/>
              <a:ahLst/>
              <a:cxnLst/>
              <a:rect l="l" t="t" r="r" b="b"/>
              <a:pathLst>
                <a:path w="3595" h="2511" extrusionOk="0">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46"/>
            <p:cNvSpPr/>
            <p:nvPr/>
          </p:nvSpPr>
          <p:spPr>
            <a:xfrm>
              <a:off x="5251293" y="2415312"/>
              <a:ext cx="333528" cy="359662"/>
            </a:xfrm>
            <a:custGeom>
              <a:avLst/>
              <a:gdLst/>
              <a:ahLst/>
              <a:cxnLst/>
              <a:rect l="l" t="t" r="r" b="b"/>
              <a:pathLst>
                <a:path w="12724" h="13721" extrusionOk="0">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46"/>
            <p:cNvSpPr/>
            <p:nvPr/>
          </p:nvSpPr>
          <p:spPr>
            <a:xfrm>
              <a:off x="5251293" y="2465089"/>
              <a:ext cx="342021" cy="309884"/>
            </a:xfrm>
            <a:custGeom>
              <a:avLst/>
              <a:gdLst/>
              <a:ahLst/>
              <a:cxnLst/>
              <a:rect l="l" t="t" r="r" b="b"/>
              <a:pathLst>
                <a:path w="13048" h="11822" extrusionOk="0">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46"/>
            <p:cNvSpPr/>
            <p:nvPr/>
          </p:nvSpPr>
          <p:spPr>
            <a:xfrm>
              <a:off x="5367729" y="2495575"/>
              <a:ext cx="186450" cy="227891"/>
            </a:xfrm>
            <a:custGeom>
              <a:avLst/>
              <a:gdLst/>
              <a:ahLst/>
              <a:cxnLst/>
              <a:rect l="l" t="t" r="r" b="b"/>
              <a:pathLst>
                <a:path w="7113" h="8694" extrusionOk="0">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46"/>
            <p:cNvSpPr/>
            <p:nvPr/>
          </p:nvSpPr>
          <p:spPr>
            <a:xfrm>
              <a:off x="5351320" y="2473792"/>
              <a:ext cx="23434" cy="29332"/>
            </a:xfrm>
            <a:custGeom>
              <a:avLst/>
              <a:gdLst/>
              <a:ahLst/>
              <a:cxnLst/>
              <a:rect l="l" t="t" r="r" b="b"/>
              <a:pathLst>
                <a:path w="894" h="1119" extrusionOk="0">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46"/>
            <p:cNvSpPr/>
            <p:nvPr/>
          </p:nvSpPr>
          <p:spPr>
            <a:xfrm>
              <a:off x="5357139" y="2479690"/>
              <a:ext cx="11822" cy="11717"/>
            </a:xfrm>
            <a:custGeom>
              <a:avLst/>
              <a:gdLst/>
              <a:ahLst/>
              <a:cxnLst/>
              <a:rect l="l" t="t" r="r" b="b"/>
              <a:pathLst>
                <a:path w="451" h="447" extrusionOk="0">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46"/>
            <p:cNvSpPr/>
            <p:nvPr/>
          </p:nvSpPr>
          <p:spPr>
            <a:xfrm>
              <a:off x="5245867" y="2409781"/>
              <a:ext cx="344852" cy="374341"/>
            </a:xfrm>
            <a:custGeom>
              <a:avLst/>
              <a:gdLst/>
              <a:ahLst/>
              <a:cxnLst/>
              <a:rect l="l" t="t" r="r" b="b"/>
              <a:pathLst>
                <a:path w="13156" h="14281" extrusionOk="0">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46"/>
            <p:cNvSpPr/>
            <p:nvPr/>
          </p:nvSpPr>
          <p:spPr>
            <a:xfrm>
              <a:off x="5345789" y="2468340"/>
              <a:ext cx="34496" cy="40315"/>
            </a:xfrm>
            <a:custGeom>
              <a:avLst/>
              <a:gdLst/>
              <a:ahLst/>
              <a:cxnLst/>
              <a:rect l="l" t="t" r="r" b="b"/>
              <a:pathLst>
                <a:path w="1316" h="1538" extrusionOk="0">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5" name="Google Shape;16585;p46"/>
          <p:cNvGrpSpPr/>
          <p:nvPr/>
        </p:nvGrpSpPr>
        <p:grpSpPr>
          <a:xfrm>
            <a:off x="6861075" y="3024127"/>
            <a:ext cx="468201" cy="464557"/>
            <a:chOff x="5782699" y="1500050"/>
            <a:chExt cx="367158" cy="364301"/>
          </a:xfrm>
        </p:grpSpPr>
        <p:sp>
          <p:nvSpPr>
            <p:cNvPr id="16586" name="Google Shape;16586;p46"/>
            <p:cNvSpPr/>
            <p:nvPr/>
          </p:nvSpPr>
          <p:spPr>
            <a:xfrm>
              <a:off x="5824062" y="1620182"/>
              <a:ext cx="96645" cy="62019"/>
            </a:xfrm>
            <a:custGeom>
              <a:avLst/>
              <a:gdLst/>
              <a:ahLst/>
              <a:cxnLst/>
              <a:rect l="l" t="t" r="r" b="b"/>
              <a:pathLst>
                <a:path w="3687" h="2366" extrusionOk="0">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46"/>
            <p:cNvSpPr/>
            <p:nvPr/>
          </p:nvSpPr>
          <p:spPr>
            <a:xfrm>
              <a:off x="5827234" y="1620182"/>
              <a:ext cx="93395" cy="52346"/>
            </a:xfrm>
            <a:custGeom>
              <a:avLst/>
              <a:gdLst/>
              <a:ahLst/>
              <a:cxnLst/>
              <a:rect l="l" t="t" r="r" b="b"/>
              <a:pathLst>
                <a:path w="3563" h="1997" extrusionOk="0">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46"/>
            <p:cNvSpPr/>
            <p:nvPr/>
          </p:nvSpPr>
          <p:spPr>
            <a:xfrm>
              <a:off x="6011953" y="1620182"/>
              <a:ext cx="96567" cy="62019"/>
            </a:xfrm>
            <a:custGeom>
              <a:avLst/>
              <a:gdLst/>
              <a:ahLst/>
              <a:cxnLst/>
              <a:rect l="l" t="t" r="r" b="b"/>
              <a:pathLst>
                <a:path w="3684" h="2366" extrusionOk="0">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46"/>
            <p:cNvSpPr/>
            <p:nvPr/>
          </p:nvSpPr>
          <p:spPr>
            <a:xfrm>
              <a:off x="6011953" y="1620182"/>
              <a:ext cx="93395" cy="52346"/>
            </a:xfrm>
            <a:custGeom>
              <a:avLst/>
              <a:gdLst/>
              <a:ahLst/>
              <a:cxnLst/>
              <a:rect l="l" t="t" r="r" b="b"/>
              <a:pathLst>
                <a:path w="3563" h="1997" extrusionOk="0">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46"/>
            <p:cNvSpPr/>
            <p:nvPr/>
          </p:nvSpPr>
          <p:spPr>
            <a:xfrm>
              <a:off x="5932110" y="1824875"/>
              <a:ext cx="68441" cy="34234"/>
            </a:xfrm>
            <a:custGeom>
              <a:avLst/>
              <a:gdLst/>
              <a:ahLst/>
              <a:cxnLst/>
              <a:rect l="l" t="t" r="r" b="b"/>
              <a:pathLst>
                <a:path w="2611" h="1306" extrusionOk="0">
                  <a:moveTo>
                    <a:pt x="1" y="0"/>
                  </a:moveTo>
                  <a:cubicBezTo>
                    <a:pt x="1" y="721"/>
                    <a:pt x="314" y="1305"/>
                    <a:pt x="1305" y="1305"/>
                  </a:cubicBezTo>
                  <a:cubicBezTo>
                    <a:pt x="2297" y="1305"/>
                    <a:pt x="2610" y="721"/>
                    <a:pt x="2610" y="0"/>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46"/>
            <p:cNvSpPr/>
            <p:nvPr/>
          </p:nvSpPr>
          <p:spPr>
            <a:xfrm>
              <a:off x="5880681" y="1636565"/>
              <a:ext cx="171299" cy="165480"/>
            </a:xfrm>
            <a:custGeom>
              <a:avLst/>
              <a:gdLst/>
              <a:ahLst/>
              <a:cxnLst/>
              <a:rect l="l" t="t" r="r" b="b"/>
              <a:pathLst>
                <a:path w="6535" h="6313" extrusionOk="0">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46"/>
            <p:cNvSpPr/>
            <p:nvPr/>
          </p:nvSpPr>
          <p:spPr>
            <a:xfrm>
              <a:off x="5880681" y="1636643"/>
              <a:ext cx="87130" cy="165480"/>
            </a:xfrm>
            <a:custGeom>
              <a:avLst/>
              <a:gdLst/>
              <a:ahLst/>
              <a:cxnLst/>
              <a:rect l="l" t="t" r="r" b="b"/>
              <a:pathLst>
                <a:path w="3324" h="6313" extrusionOk="0">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46"/>
            <p:cNvSpPr/>
            <p:nvPr/>
          </p:nvSpPr>
          <p:spPr>
            <a:xfrm>
              <a:off x="5903538" y="1710667"/>
              <a:ext cx="22805" cy="28598"/>
            </a:xfrm>
            <a:custGeom>
              <a:avLst/>
              <a:gdLst/>
              <a:ahLst/>
              <a:cxnLst/>
              <a:rect l="l" t="t" r="r" b="b"/>
              <a:pathLst>
                <a:path w="870" h="1091" extrusionOk="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46"/>
            <p:cNvSpPr/>
            <p:nvPr/>
          </p:nvSpPr>
          <p:spPr>
            <a:xfrm>
              <a:off x="6006239" y="1710667"/>
              <a:ext cx="22779" cy="28598"/>
            </a:xfrm>
            <a:custGeom>
              <a:avLst/>
              <a:gdLst/>
              <a:ahLst/>
              <a:cxnLst/>
              <a:rect l="l" t="t" r="r" b="b"/>
              <a:pathLst>
                <a:path w="869" h="1091" extrusionOk="0">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46"/>
            <p:cNvSpPr/>
            <p:nvPr/>
          </p:nvSpPr>
          <p:spPr>
            <a:xfrm>
              <a:off x="5918480" y="1762096"/>
              <a:ext cx="95597" cy="74129"/>
            </a:xfrm>
            <a:custGeom>
              <a:avLst/>
              <a:gdLst/>
              <a:ahLst/>
              <a:cxnLst/>
              <a:rect l="l" t="t" r="r" b="b"/>
              <a:pathLst>
                <a:path w="3647" h="2828" extrusionOk="0">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46"/>
            <p:cNvSpPr/>
            <p:nvPr/>
          </p:nvSpPr>
          <p:spPr>
            <a:xfrm>
              <a:off x="5908886" y="1716120"/>
              <a:ext cx="12110" cy="12084"/>
            </a:xfrm>
            <a:custGeom>
              <a:avLst/>
              <a:gdLst/>
              <a:ahLst/>
              <a:cxnLst/>
              <a:rect l="l" t="t" r="r" b="b"/>
              <a:pathLst>
                <a:path w="462" h="461" extrusionOk="0">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46"/>
            <p:cNvSpPr/>
            <p:nvPr/>
          </p:nvSpPr>
          <p:spPr>
            <a:xfrm>
              <a:off x="6011586" y="1716120"/>
              <a:ext cx="12084" cy="12084"/>
            </a:xfrm>
            <a:custGeom>
              <a:avLst/>
              <a:gdLst/>
              <a:ahLst/>
              <a:cxnLst/>
              <a:rect l="l" t="t" r="r" b="b"/>
              <a:pathLst>
                <a:path w="461" h="461" extrusionOk="0">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46"/>
            <p:cNvSpPr/>
            <p:nvPr/>
          </p:nvSpPr>
          <p:spPr>
            <a:xfrm>
              <a:off x="5918480" y="1766238"/>
              <a:ext cx="79214" cy="69987"/>
            </a:xfrm>
            <a:custGeom>
              <a:avLst/>
              <a:gdLst/>
              <a:ahLst/>
              <a:cxnLst/>
              <a:rect l="l" t="t" r="r" b="b"/>
              <a:pathLst>
                <a:path w="3022" h="2670" extrusionOk="0">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46"/>
            <p:cNvSpPr/>
            <p:nvPr/>
          </p:nvSpPr>
          <p:spPr>
            <a:xfrm>
              <a:off x="5943460" y="1790589"/>
              <a:ext cx="45662" cy="28598"/>
            </a:xfrm>
            <a:custGeom>
              <a:avLst/>
              <a:gdLst/>
              <a:ahLst/>
              <a:cxnLst/>
              <a:rect l="l" t="t" r="r" b="b"/>
              <a:pathLst>
                <a:path w="1742" h="1091" extrusionOk="0">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46"/>
            <p:cNvSpPr/>
            <p:nvPr/>
          </p:nvSpPr>
          <p:spPr>
            <a:xfrm>
              <a:off x="5943460" y="1791507"/>
              <a:ext cx="24640" cy="27680"/>
            </a:xfrm>
            <a:custGeom>
              <a:avLst/>
              <a:gdLst/>
              <a:ahLst/>
              <a:cxnLst/>
              <a:rect l="l" t="t" r="r" b="b"/>
              <a:pathLst>
                <a:path w="940" h="1056" extrusionOk="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46"/>
            <p:cNvSpPr/>
            <p:nvPr/>
          </p:nvSpPr>
          <p:spPr>
            <a:xfrm>
              <a:off x="5885190" y="1545581"/>
              <a:ext cx="16147" cy="16514"/>
            </a:xfrm>
            <a:custGeom>
              <a:avLst/>
              <a:gdLst/>
              <a:ahLst/>
              <a:cxnLst/>
              <a:rect l="l" t="t" r="r" b="b"/>
              <a:pathLst>
                <a:path w="616" h="630" extrusionOk="0">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46"/>
            <p:cNvSpPr/>
            <p:nvPr/>
          </p:nvSpPr>
          <p:spPr>
            <a:xfrm>
              <a:off x="5897929" y="1705425"/>
              <a:ext cx="34024" cy="39738"/>
            </a:xfrm>
            <a:custGeom>
              <a:avLst/>
              <a:gdLst/>
              <a:ahLst/>
              <a:cxnLst/>
              <a:rect l="l" t="t" r="r" b="b"/>
              <a:pathLst>
                <a:path w="1298" h="1516" extrusionOk="0">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46"/>
            <p:cNvSpPr/>
            <p:nvPr/>
          </p:nvSpPr>
          <p:spPr>
            <a:xfrm>
              <a:off x="6000603" y="1705425"/>
              <a:ext cx="34050" cy="39738"/>
            </a:xfrm>
            <a:custGeom>
              <a:avLst/>
              <a:gdLst/>
              <a:ahLst/>
              <a:cxnLst/>
              <a:rect l="l" t="t" r="r" b="b"/>
              <a:pathLst>
                <a:path w="1299" h="1516" extrusionOk="0">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46"/>
            <p:cNvSpPr/>
            <p:nvPr/>
          </p:nvSpPr>
          <p:spPr>
            <a:xfrm>
              <a:off x="5782699" y="1500050"/>
              <a:ext cx="367158" cy="364301"/>
            </a:xfrm>
            <a:custGeom>
              <a:avLst/>
              <a:gdLst/>
              <a:ahLst/>
              <a:cxnLst/>
              <a:rect l="l" t="t" r="r" b="b"/>
              <a:pathLst>
                <a:path w="14007" h="13898" extrusionOk="0">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5" name="Google Shape;16605;p46"/>
          <p:cNvGrpSpPr/>
          <p:nvPr/>
        </p:nvGrpSpPr>
        <p:grpSpPr>
          <a:xfrm>
            <a:off x="3374691" y="3053810"/>
            <a:ext cx="467031" cy="405259"/>
            <a:chOff x="3048709" y="1523327"/>
            <a:chExt cx="366241" cy="317800"/>
          </a:xfrm>
        </p:grpSpPr>
        <p:sp>
          <p:nvSpPr>
            <p:cNvPr id="16606" name="Google Shape;16606;p46"/>
            <p:cNvSpPr/>
            <p:nvPr/>
          </p:nvSpPr>
          <p:spPr>
            <a:xfrm>
              <a:off x="3175341" y="1668911"/>
              <a:ext cx="237669" cy="164195"/>
            </a:xfrm>
            <a:custGeom>
              <a:avLst/>
              <a:gdLst/>
              <a:ahLst/>
              <a:cxnLst/>
              <a:rect l="l" t="t" r="r" b="b"/>
              <a:pathLst>
                <a:path w="9067" h="6264" extrusionOk="0">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46"/>
            <p:cNvSpPr/>
            <p:nvPr/>
          </p:nvSpPr>
          <p:spPr>
            <a:xfrm>
              <a:off x="3200138" y="1684953"/>
              <a:ext cx="192138" cy="100499"/>
            </a:xfrm>
            <a:custGeom>
              <a:avLst/>
              <a:gdLst/>
              <a:ahLst/>
              <a:cxnLst/>
              <a:rect l="l" t="t" r="r" b="b"/>
              <a:pathLst>
                <a:path w="7330" h="3834" extrusionOk="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46"/>
            <p:cNvSpPr/>
            <p:nvPr/>
          </p:nvSpPr>
          <p:spPr>
            <a:xfrm>
              <a:off x="3086586" y="1528700"/>
              <a:ext cx="148992" cy="292427"/>
            </a:xfrm>
            <a:custGeom>
              <a:avLst/>
              <a:gdLst/>
              <a:ahLst/>
              <a:cxnLst/>
              <a:rect l="l" t="t" r="r" b="b"/>
              <a:pathLst>
                <a:path w="5684" h="11156" extrusionOk="0">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46"/>
            <p:cNvSpPr/>
            <p:nvPr/>
          </p:nvSpPr>
          <p:spPr>
            <a:xfrm>
              <a:off x="3058748" y="1644848"/>
              <a:ext cx="276018" cy="190879"/>
            </a:xfrm>
            <a:custGeom>
              <a:avLst/>
              <a:gdLst/>
              <a:ahLst/>
              <a:cxnLst/>
              <a:rect l="l" t="t" r="r" b="b"/>
              <a:pathLst>
                <a:path w="10530" h="7282" extrusionOk="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46"/>
            <p:cNvSpPr/>
            <p:nvPr/>
          </p:nvSpPr>
          <p:spPr>
            <a:xfrm>
              <a:off x="3067425" y="1649016"/>
              <a:ext cx="265218" cy="186712"/>
            </a:xfrm>
            <a:custGeom>
              <a:avLst/>
              <a:gdLst/>
              <a:ahLst/>
              <a:cxnLst/>
              <a:rect l="l" t="t" r="r" b="b"/>
              <a:pathLst>
                <a:path w="10118" h="7123" extrusionOk="0">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46"/>
            <p:cNvSpPr/>
            <p:nvPr/>
          </p:nvSpPr>
          <p:spPr>
            <a:xfrm>
              <a:off x="3115524" y="1590850"/>
              <a:ext cx="82910" cy="213160"/>
            </a:xfrm>
            <a:custGeom>
              <a:avLst/>
              <a:gdLst/>
              <a:ahLst/>
              <a:cxnLst/>
              <a:rect l="l" t="t" r="r" b="b"/>
              <a:pathLst>
                <a:path w="3163" h="8132" extrusionOk="0">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46"/>
            <p:cNvSpPr/>
            <p:nvPr/>
          </p:nvSpPr>
          <p:spPr>
            <a:xfrm>
              <a:off x="3101606" y="1573707"/>
              <a:ext cx="91613" cy="31324"/>
            </a:xfrm>
            <a:custGeom>
              <a:avLst/>
              <a:gdLst/>
              <a:ahLst/>
              <a:cxnLst/>
              <a:rect l="l" t="t" r="r" b="b"/>
              <a:pathLst>
                <a:path w="3495" h="1195" extrusionOk="0">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46"/>
            <p:cNvSpPr/>
            <p:nvPr/>
          </p:nvSpPr>
          <p:spPr>
            <a:xfrm>
              <a:off x="3048709" y="1523327"/>
              <a:ext cx="366241" cy="317800"/>
            </a:xfrm>
            <a:custGeom>
              <a:avLst/>
              <a:gdLst/>
              <a:ahLst/>
              <a:cxnLst/>
              <a:rect l="l" t="t" r="r" b="b"/>
              <a:pathLst>
                <a:path w="13972" h="12124" extrusionOk="0">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46"/>
            <p:cNvSpPr/>
            <p:nvPr/>
          </p:nvSpPr>
          <p:spPr>
            <a:xfrm>
              <a:off x="3144568" y="1550273"/>
              <a:ext cx="10721" cy="13945"/>
            </a:xfrm>
            <a:custGeom>
              <a:avLst/>
              <a:gdLst/>
              <a:ahLst/>
              <a:cxnLst/>
              <a:rect l="l" t="t" r="r" b="b"/>
              <a:pathLst>
                <a:path w="409" h="532" extrusionOk="0">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46"/>
            <p:cNvSpPr/>
            <p:nvPr/>
          </p:nvSpPr>
          <p:spPr>
            <a:xfrm>
              <a:off x="3146036" y="1626054"/>
              <a:ext cx="51114" cy="144457"/>
            </a:xfrm>
            <a:custGeom>
              <a:avLst/>
              <a:gdLst/>
              <a:ahLst/>
              <a:cxnLst/>
              <a:rect l="l" t="t" r="r" b="b"/>
              <a:pathLst>
                <a:path w="1950" h="5511" extrusionOk="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6" name="Google Shape;16616;p46"/>
          <p:cNvGrpSpPr/>
          <p:nvPr/>
        </p:nvGrpSpPr>
        <p:grpSpPr>
          <a:xfrm>
            <a:off x="8953688" y="3032684"/>
            <a:ext cx="465827" cy="447643"/>
            <a:chOff x="7423706" y="1506760"/>
            <a:chExt cx="365297" cy="351038"/>
          </a:xfrm>
        </p:grpSpPr>
        <p:sp>
          <p:nvSpPr>
            <p:cNvPr id="16617" name="Google Shape;16617;p46"/>
            <p:cNvSpPr/>
            <p:nvPr/>
          </p:nvSpPr>
          <p:spPr>
            <a:xfrm>
              <a:off x="7657731" y="1512160"/>
              <a:ext cx="121233" cy="129044"/>
            </a:xfrm>
            <a:custGeom>
              <a:avLst/>
              <a:gdLst/>
              <a:ahLst/>
              <a:cxnLst/>
              <a:rect l="l" t="t" r="r" b="b"/>
              <a:pathLst>
                <a:path w="4625" h="4923" extrusionOk="0">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46"/>
            <p:cNvSpPr/>
            <p:nvPr/>
          </p:nvSpPr>
          <p:spPr>
            <a:xfrm>
              <a:off x="7688688" y="1514519"/>
              <a:ext cx="89254" cy="126685"/>
            </a:xfrm>
            <a:custGeom>
              <a:avLst/>
              <a:gdLst/>
              <a:ahLst/>
              <a:cxnLst/>
              <a:rect l="l" t="t" r="r" b="b"/>
              <a:pathLst>
                <a:path w="3405" h="4833" extrusionOk="0">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46"/>
            <p:cNvSpPr/>
            <p:nvPr/>
          </p:nvSpPr>
          <p:spPr>
            <a:xfrm>
              <a:off x="7433745" y="1512160"/>
              <a:ext cx="121233" cy="129044"/>
            </a:xfrm>
            <a:custGeom>
              <a:avLst/>
              <a:gdLst/>
              <a:ahLst/>
              <a:cxnLst/>
              <a:rect l="l" t="t" r="r" b="b"/>
              <a:pathLst>
                <a:path w="4625" h="4923" extrusionOk="0">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46"/>
            <p:cNvSpPr/>
            <p:nvPr/>
          </p:nvSpPr>
          <p:spPr>
            <a:xfrm>
              <a:off x="7434742" y="1514519"/>
              <a:ext cx="89254" cy="126685"/>
            </a:xfrm>
            <a:custGeom>
              <a:avLst/>
              <a:gdLst/>
              <a:ahLst/>
              <a:cxnLst/>
              <a:rect l="l" t="t" r="r" b="b"/>
              <a:pathLst>
                <a:path w="3405" h="4833" extrusionOk="0">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46"/>
            <p:cNvSpPr/>
            <p:nvPr/>
          </p:nvSpPr>
          <p:spPr>
            <a:xfrm>
              <a:off x="7460849" y="1544113"/>
              <a:ext cx="291011" cy="308259"/>
            </a:xfrm>
            <a:custGeom>
              <a:avLst/>
              <a:gdLst/>
              <a:ahLst/>
              <a:cxnLst/>
              <a:rect l="l" t="t" r="r" b="b"/>
              <a:pathLst>
                <a:path w="11102" h="11760" extrusionOk="0">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46"/>
            <p:cNvSpPr/>
            <p:nvPr/>
          </p:nvSpPr>
          <p:spPr>
            <a:xfrm>
              <a:off x="7460849" y="1546603"/>
              <a:ext cx="124273" cy="300238"/>
            </a:xfrm>
            <a:custGeom>
              <a:avLst/>
              <a:gdLst/>
              <a:ahLst/>
              <a:cxnLst/>
              <a:rect l="l" t="t" r="r" b="b"/>
              <a:pathLst>
                <a:path w="4741" h="11454" extrusionOk="0">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46"/>
            <p:cNvSpPr/>
            <p:nvPr/>
          </p:nvSpPr>
          <p:spPr>
            <a:xfrm>
              <a:off x="7526459" y="1652502"/>
              <a:ext cx="34234" cy="40026"/>
            </a:xfrm>
            <a:custGeom>
              <a:avLst/>
              <a:gdLst/>
              <a:ahLst/>
              <a:cxnLst/>
              <a:rect l="l" t="t" r="r" b="b"/>
              <a:pathLst>
                <a:path w="1306" h="1527" extrusionOk="0">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46"/>
            <p:cNvSpPr/>
            <p:nvPr/>
          </p:nvSpPr>
          <p:spPr>
            <a:xfrm>
              <a:off x="7543523" y="1652607"/>
              <a:ext cx="17169" cy="28493"/>
            </a:xfrm>
            <a:custGeom>
              <a:avLst/>
              <a:gdLst/>
              <a:ahLst/>
              <a:cxnLst/>
              <a:rect l="l" t="t" r="r" b="b"/>
              <a:pathLst>
                <a:path w="655" h="1087" extrusionOk="0">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46"/>
            <p:cNvSpPr/>
            <p:nvPr/>
          </p:nvSpPr>
          <p:spPr>
            <a:xfrm>
              <a:off x="7537888" y="1658321"/>
              <a:ext cx="11376" cy="11350"/>
            </a:xfrm>
            <a:custGeom>
              <a:avLst/>
              <a:gdLst/>
              <a:ahLst/>
              <a:cxnLst/>
              <a:rect l="l" t="t" r="r" b="b"/>
              <a:pathLst>
                <a:path w="434" h="433" extrusionOk="0">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46"/>
            <p:cNvSpPr/>
            <p:nvPr/>
          </p:nvSpPr>
          <p:spPr>
            <a:xfrm>
              <a:off x="7652017" y="1652502"/>
              <a:ext cx="34207" cy="40026"/>
            </a:xfrm>
            <a:custGeom>
              <a:avLst/>
              <a:gdLst/>
              <a:ahLst/>
              <a:cxnLst/>
              <a:rect l="l" t="t" r="r" b="b"/>
              <a:pathLst>
                <a:path w="1305" h="1527" extrusionOk="0">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46"/>
            <p:cNvSpPr/>
            <p:nvPr/>
          </p:nvSpPr>
          <p:spPr>
            <a:xfrm>
              <a:off x="7669055" y="1652607"/>
              <a:ext cx="17169" cy="28493"/>
            </a:xfrm>
            <a:custGeom>
              <a:avLst/>
              <a:gdLst/>
              <a:ahLst/>
              <a:cxnLst/>
              <a:rect l="l" t="t" r="r" b="b"/>
              <a:pathLst>
                <a:path w="655" h="1087" extrusionOk="0">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46"/>
            <p:cNvSpPr/>
            <p:nvPr/>
          </p:nvSpPr>
          <p:spPr>
            <a:xfrm>
              <a:off x="7663446" y="1658321"/>
              <a:ext cx="11350" cy="11350"/>
            </a:xfrm>
            <a:custGeom>
              <a:avLst/>
              <a:gdLst/>
              <a:ahLst/>
              <a:cxnLst/>
              <a:rect l="l" t="t" r="r" b="b"/>
              <a:pathLst>
                <a:path w="433" h="433" extrusionOk="0">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46"/>
            <p:cNvSpPr/>
            <p:nvPr/>
          </p:nvSpPr>
          <p:spPr>
            <a:xfrm>
              <a:off x="7447245" y="1705923"/>
              <a:ext cx="102019" cy="91508"/>
            </a:xfrm>
            <a:custGeom>
              <a:avLst/>
              <a:gdLst/>
              <a:ahLst/>
              <a:cxnLst/>
              <a:rect l="l" t="t" r="r" b="b"/>
              <a:pathLst>
                <a:path w="3892" h="3491" extrusionOk="0">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46"/>
            <p:cNvSpPr/>
            <p:nvPr/>
          </p:nvSpPr>
          <p:spPr>
            <a:xfrm>
              <a:off x="7447297" y="1706238"/>
              <a:ext cx="94968" cy="91193"/>
            </a:xfrm>
            <a:custGeom>
              <a:avLst/>
              <a:gdLst/>
              <a:ahLst/>
              <a:cxnLst/>
              <a:rect l="l" t="t" r="r" b="b"/>
              <a:pathLst>
                <a:path w="3623" h="3479" extrusionOk="0">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46"/>
            <p:cNvSpPr/>
            <p:nvPr/>
          </p:nvSpPr>
          <p:spPr>
            <a:xfrm>
              <a:off x="7663446" y="1705923"/>
              <a:ext cx="101993" cy="91508"/>
            </a:xfrm>
            <a:custGeom>
              <a:avLst/>
              <a:gdLst/>
              <a:ahLst/>
              <a:cxnLst/>
              <a:rect l="l" t="t" r="r" b="b"/>
              <a:pathLst>
                <a:path w="3891" h="3491" extrusionOk="0">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46"/>
            <p:cNvSpPr/>
            <p:nvPr/>
          </p:nvSpPr>
          <p:spPr>
            <a:xfrm>
              <a:off x="7670444" y="1706238"/>
              <a:ext cx="94863" cy="91193"/>
            </a:xfrm>
            <a:custGeom>
              <a:avLst/>
              <a:gdLst/>
              <a:ahLst/>
              <a:cxnLst/>
              <a:rect l="l" t="t" r="r" b="b"/>
              <a:pathLst>
                <a:path w="3619" h="3479" extrusionOk="0">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46"/>
            <p:cNvSpPr/>
            <p:nvPr/>
          </p:nvSpPr>
          <p:spPr>
            <a:xfrm>
              <a:off x="7535031" y="1722017"/>
              <a:ext cx="142727" cy="97065"/>
            </a:xfrm>
            <a:custGeom>
              <a:avLst/>
              <a:gdLst/>
              <a:ahLst/>
              <a:cxnLst/>
              <a:rect l="l" t="t" r="r" b="b"/>
              <a:pathLst>
                <a:path w="5445" h="3703" extrusionOk="0">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46"/>
            <p:cNvSpPr/>
            <p:nvPr/>
          </p:nvSpPr>
          <p:spPr>
            <a:xfrm>
              <a:off x="7566459" y="1766710"/>
              <a:ext cx="29541" cy="30721"/>
            </a:xfrm>
            <a:custGeom>
              <a:avLst/>
              <a:gdLst/>
              <a:ahLst/>
              <a:cxnLst/>
              <a:rect l="l" t="t" r="r" b="b"/>
              <a:pathLst>
                <a:path w="1127" h="1172" extrusionOk="0">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46"/>
            <p:cNvSpPr/>
            <p:nvPr/>
          </p:nvSpPr>
          <p:spPr>
            <a:xfrm>
              <a:off x="7616709" y="1766710"/>
              <a:ext cx="29515" cy="30721"/>
            </a:xfrm>
            <a:custGeom>
              <a:avLst/>
              <a:gdLst/>
              <a:ahLst/>
              <a:cxnLst/>
              <a:rect l="l" t="t" r="r" b="b"/>
              <a:pathLst>
                <a:path w="1126" h="1172" extrusionOk="0">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46"/>
            <p:cNvSpPr/>
            <p:nvPr/>
          </p:nvSpPr>
          <p:spPr>
            <a:xfrm>
              <a:off x="7560378" y="1761389"/>
              <a:ext cx="41783" cy="41390"/>
            </a:xfrm>
            <a:custGeom>
              <a:avLst/>
              <a:gdLst/>
              <a:ahLst/>
              <a:cxnLst/>
              <a:rect l="l" t="t" r="r" b="b"/>
              <a:pathLst>
                <a:path w="1594" h="1579" extrusionOk="0">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46"/>
            <p:cNvSpPr/>
            <p:nvPr/>
          </p:nvSpPr>
          <p:spPr>
            <a:xfrm>
              <a:off x="7610523" y="1761389"/>
              <a:ext cx="41888" cy="41390"/>
            </a:xfrm>
            <a:custGeom>
              <a:avLst/>
              <a:gdLst/>
              <a:ahLst/>
              <a:cxnLst/>
              <a:rect l="l" t="t" r="r" b="b"/>
              <a:pathLst>
                <a:path w="1598" h="1579" extrusionOk="0">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46"/>
            <p:cNvSpPr/>
            <p:nvPr/>
          </p:nvSpPr>
          <p:spPr>
            <a:xfrm>
              <a:off x="7521112" y="1647259"/>
              <a:ext cx="44928" cy="50616"/>
            </a:xfrm>
            <a:custGeom>
              <a:avLst/>
              <a:gdLst/>
              <a:ahLst/>
              <a:cxnLst/>
              <a:rect l="l" t="t" r="r" b="b"/>
              <a:pathLst>
                <a:path w="1714" h="1931" extrusionOk="0">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46"/>
            <p:cNvSpPr/>
            <p:nvPr/>
          </p:nvSpPr>
          <p:spPr>
            <a:xfrm>
              <a:off x="7646670" y="1647259"/>
              <a:ext cx="45007" cy="50616"/>
            </a:xfrm>
            <a:custGeom>
              <a:avLst/>
              <a:gdLst/>
              <a:ahLst/>
              <a:cxnLst/>
              <a:rect l="l" t="t" r="r" b="b"/>
              <a:pathLst>
                <a:path w="1717" h="1931" extrusionOk="0">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46"/>
            <p:cNvSpPr/>
            <p:nvPr/>
          </p:nvSpPr>
          <p:spPr>
            <a:xfrm>
              <a:off x="7423706" y="1506760"/>
              <a:ext cx="365297" cy="351038"/>
            </a:xfrm>
            <a:custGeom>
              <a:avLst/>
              <a:gdLst/>
              <a:ahLst/>
              <a:cxnLst/>
              <a:rect l="l" t="t" r="r" b="b"/>
              <a:pathLst>
                <a:path w="13936" h="13392" extrusionOk="0">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1" name="Google Shape;16641;p46"/>
          <p:cNvGrpSpPr/>
          <p:nvPr/>
        </p:nvGrpSpPr>
        <p:grpSpPr>
          <a:xfrm>
            <a:off x="5455036" y="4184250"/>
            <a:ext cx="479198" cy="477259"/>
            <a:chOff x="4680096" y="2409807"/>
            <a:chExt cx="375782" cy="374262"/>
          </a:xfrm>
        </p:grpSpPr>
        <p:sp>
          <p:nvSpPr>
            <p:cNvPr id="16642" name="Google Shape;16642;p46"/>
            <p:cNvSpPr/>
            <p:nvPr/>
          </p:nvSpPr>
          <p:spPr>
            <a:xfrm>
              <a:off x="4795038" y="2415259"/>
              <a:ext cx="178219" cy="75780"/>
            </a:xfrm>
            <a:custGeom>
              <a:avLst/>
              <a:gdLst/>
              <a:ahLst/>
              <a:cxnLst/>
              <a:rect l="l" t="t" r="r" b="b"/>
              <a:pathLst>
                <a:path w="6799" h="2891" extrusionOk="0">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46"/>
            <p:cNvSpPr/>
            <p:nvPr/>
          </p:nvSpPr>
          <p:spPr>
            <a:xfrm>
              <a:off x="4795038" y="2702942"/>
              <a:ext cx="178219" cy="75702"/>
            </a:xfrm>
            <a:custGeom>
              <a:avLst/>
              <a:gdLst/>
              <a:ahLst/>
              <a:cxnLst/>
              <a:rect l="l" t="t" r="r" b="b"/>
              <a:pathLst>
                <a:path w="6799" h="2888" extrusionOk="0">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46"/>
            <p:cNvSpPr/>
            <p:nvPr/>
          </p:nvSpPr>
          <p:spPr>
            <a:xfrm>
              <a:off x="4686099" y="2468078"/>
              <a:ext cx="362781" cy="257826"/>
            </a:xfrm>
            <a:custGeom>
              <a:avLst/>
              <a:gdLst/>
              <a:ahLst/>
              <a:cxnLst/>
              <a:rect l="l" t="t" r="r" b="b"/>
              <a:pathLst>
                <a:path w="13840" h="9836" extrusionOk="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46"/>
            <p:cNvSpPr/>
            <p:nvPr/>
          </p:nvSpPr>
          <p:spPr>
            <a:xfrm>
              <a:off x="4686099" y="2499585"/>
              <a:ext cx="235441" cy="226319"/>
            </a:xfrm>
            <a:custGeom>
              <a:avLst/>
              <a:gdLst/>
              <a:ahLst/>
              <a:cxnLst/>
              <a:rect l="l" t="t" r="r" b="b"/>
              <a:pathLst>
                <a:path w="8982" h="8634" extrusionOk="0">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46"/>
            <p:cNvSpPr/>
            <p:nvPr/>
          </p:nvSpPr>
          <p:spPr>
            <a:xfrm>
              <a:off x="4727121" y="2573504"/>
              <a:ext cx="29332" cy="29358"/>
            </a:xfrm>
            <a:custGeom>
              <a:avLst/>
              <a:gdLst/>
              <a:ahLst/>
              <a:cxnLst/>
              <a:rect l="l" t="t" r="r" b="b"/>
              <a:pathLst>
                <a:path w="1119" h="1120" extrusionOk="0">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46"/>
            <p:cNvSpPr/>
            <p:nvPr/>
          </p:nvSpPr>
          <p:spPr>
            <a:xfrm>
              <a:off x="4738812" y="2579323"/>
              <a:ext cx="11848" cy="11743"/>
            </a:xfrm>
            <a:custGeom>
              <a:avLst/>
              <a:gdLst/>
              <a:ahLst/>
              <a:cxnLst/>
              <a:rect l="l" t="t" r="r" b="b"/>
              <a:pathLst>
                <a:path w="452" h="448" extrusionOk="0">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46"/>
            <p:cNvSpPr/>
            <p:nvPr/>
          </p:nvSpPr>
          <p:spPr>
            <a:xfrm>
              <a:off x="4773308" y="2470751"/>
              <a:ext cx="49961" cy="252479"/>
            </a:xfrm>
            <a:custGeom>
              <a:avLst/>
              <a:gdLst/>
              <a:ahLst/>
              <a:cxnLst/>
              <a:rect l="l" t="t" r="r" b="b"/>
              <a:pathLst>
                <a:path w="1906" h="9632" extrusionOk="0">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46"/>
            <p:cNvSpPr/>
            <p:nvPr/>
          </p:nvSpPr>
          <p:spPr>
            <a:xfrm>
              <a:off x="4773308" y="2586139"/>
              <a:ext cx="49961" cy="137091"/>
            </a:xfrm>
            <a:custGeom>
              <a:avLst/>
              <a:gdLst/>
              <a:ahLst/>
              <a:cxnLst/>
              <a:rect l="l" t="t" r="r" b="b"/>
              <a:pathLst>
                <a:path w="1906" h="5230" extrusionOk="0">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46"/>
            <p:cNvSpPr/>
            <p:nvPr/>
          </p:nvSpPr>
          <p:spPr>
            <a:xfrm>
              <a:off x="4845759" y="2468261"/>
              <a:ext cx="46370" cy="257459"/>
            </a:xfrm>
            <a:custGeom>
              <a:avLst/>
              <a:gdLst/>
              <a:ahLst/>
              <a:cxnLst/>
              <a:rect l="l" t="t" r="r" b="b"/>
              <a:pathLst>
                <a:path w="1769" h="9822" extrusionOk="0">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46"/>
            <p:cNvSpPr/>
            <p:nvPr/>
          </p:nvSpPr>
          <p:spPr>
            <a:xfrm>
              <a:off x="4851736" y="2681080"/>
              <a:ext cx="40393" cy="44640"/>
            </a:xfrm>
            <a:custGeom>
              <a:avLst/>
              <a:gdLst/>
              <a:ahLst/>
              <a:cxnLst/>
              <a:rect l="l" t="t" r="r" b="b"/>
              <a:pathLst>
                <a:path w="1541" h="1703" extrusionOk="0">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46"/>
            <p:cNvSpPr/>
            <p:nvPr/>
          </p:nvSpPr>
          <p:spPr>
            <a:xfrm>
              <a:off x="4917188" y="2492691"/>
              <a:ext cx="40577" cy="208520"/>
            </a:xfrm>
            <a:custGeom>
              <a:avLst/>
              <a:gdLst/>
              <a:ahLst/>
              <a:cxnLst/>
              <a:rect l="l" t="t" r="r" b="b"/>
              <a:pathLst>
                <a:path w="1548" h="7955" extrusionOk="0">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46"/>
            <p:cNvSpPr/>
            <p:nvPr/>
          </p:nvSpPr>
          <p:spPr>
            <a:xfrm>
              <a:off x="4680096" y="2409807"/>
              <a:ext cx="375782" cy="374262"/>
            </a:xfrm>
            <a:custGeom>
              <a:avLst/>
              <a:gdLst/>
              <a:ahLst/>
              <a:cxnLst/>
              <a:rect l="l" t="t" r="r" b="b"/>
              <a:pathLst>
                <a:path w="14336" h="14278" extrusionOk="0">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46"/>
            <p:cNvSpPr/>
            <p:nvPr/>
          </p:nvSpPr>
          <p:spPr>
            <a:xfrm>
              <a:off x="4714880" y="2568078"/>
              <a:ext cx="47025" cy="40262"/>
            </a:xfrm>
            <a:custGeom>
              <a:avLst/>
              <a:gdLst/>
              <a:ahLst/>
              <a:cxnLst/>
              <a:rect l="l" t="t" r="r" b="b"/>
              <a:pathLst>
                <a:path w="1794" h="1536" extrusionOk="0">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5" name="Google Shape;16655;p46"/>
          <p:cNvGrpSpPr/>
          <p:nvPr/>
        </p:nvGrpSpPr>
        <p:grpSpPr>
          <a:xfrm>
            <a:off x="4757800" y="4247826"/>
            <a:ext cx="478128" cy="350106"/>
            <a:chOff x="4133330" y="2459663"/>
            <a:chExt cx="374944" cy="274550"/>
          </a:xfrm>
        </p:grpSpPr>
        <p:sp>
          <p:nvSpPr>
            <p:cNvPr id="16656" name="Google Shape;16656;p46"/>
            <p:cNvSpPr/>
            <p:nvPr/>
          </p:nvSpPr>
          <p:spPr>
            <a:xfrm>
              <a:off x="4261902" y="2678590"/>
              <a:ext cx="104929" cy="49935"/>
            </a:xfrm>
            <a:custGeom>
              <a:avLst/>
              <a:gdLst/>
              <a:ahLst/>
              <a:cxnLst/>
              <a:rect l="l" t="t" r="r" b="b"/>
              <a:pathLst>
                <a:path w="4003" h="1905" extrusionOk="0">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46"/>
            <p:cNvSpPr/>
            <p:nvPr/>
          </p:nvSpPr>
          <p:spPr>
            <a:xfrm>
              <a:off x="4238494" y="2466033"/>
              <a:ext cx="175807" cy="101233"/>
            </a:xfrm>
            <a:custGeom>
              <a:avLst/>
              <a:gdLst/>
              <a:ahLst/>
              <a:cxnLst/>
              <a:rect l="l" t="t" r="r" b="b"/>
              <a:pathLst>
                <a:path w="6707" h="3862" extrusionOk="0">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46"/>
            <p:cNvSpPr/>
            <p:nvPr/>
          </p:nvSpPr>
          <p:spPr>
            <a:xfrm>
              <a:off x="4408377" y="2526767"/>
              <a:ext cx="89070" cy="162858"/>
            </a:xfrm>
            <a:custGeom>
              <a:avLst/>
              <a:gdLst/>
              <a:ahLst/>
              <a:cxnLst/>
              <a:rect l="l" t="t" r="r" b="b"/>
              <a:pathLst>
                <a:path w="3398" h="6213" extrusionOk="0">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46"/>
            <p:cNvSpPr/>
            <p:nvPr/>
          </p:nvSpPr>
          <p:spPr>
            <a:xfrm>
              <a:off x="4138860" y="2502731"/>
              <a:ext cx="304747" cy="211011"/>
            </a:xfrm>
            <a:custGeom>
              <a:avLst/>
              <a:gdLst/>
              <a:ahLst/>
              <a:cxnLst/>
              <a:rect l="l" t="t" r="r" b="b"/>
              <a:pathLst>
                <a:path w="11626" h="8050" extrusionOk="0">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46"/>
            <p:cNvSpPr/>
            <p:nvPr/>
          </p:nvSpPr>
          <p:spPr>
            <a:xfrm>
              <a:off x="4150368" y="2597384"/>
              <a:ext cx="293239" cy="116357"/>
            </a:xfrm>
            <a:custGeom>
              <a:avLst/>
              <a:gdLst/>
              <a:ahLst/>
              <a:cxnLst/>
              <a:rect l="l" t="t" r="r" b="b"/>
              <a:pathLst>
                <a:path w="11187" h="4439" extrusionOk="0">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46"/>
            <p:cNvSpPr/>
            <p:nvPr/>
          </p:nvSpPr>
          <p:spPr>
            <a:xfrm>
              <a:off x="4138860" y="2503543"/>
              <a:ext cx="146502" cy="209464"/>
            </a:xfrm>
            <a:custGeom>
              <a:avLst/>
              <a:gdLst/>
              <a:ahLst/>
              <a:cxnLst/>
              <a:rect l="l" t="t" r="r" b="b"/>
              <a:pathLst>
                <a:path w="5589" h="7991" extrusionOk="0">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46"/>
            <p:cNvSpPr/>
            <p:nvPr/>
          </p:nvSpPr>
          <p:spPr>
            <a:xfrm>
              <a:off x="4150368" y="2627895"/>
              <a:ext cx="126790" cy="85112"/>
            </a:xfrm>
            <a:custGeom>
              <a:avLst/>
              <a:gdLst/>
              <a:ahLst/>
              <a:cxnLst/>
              <a:rect l="l" t="t" r="r" b="b"/>
              <a:pathLst>
                <a:path w="4837" h="3247" extrusionOk="0">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46"/>
            <p:cNvSpPr/>
            <p:nvPr/>
          </p:nvSpPr>
          <p:spPr>
            <a:xfrm>
              <a:off x="4311312" y="2594999"/>
              <a:ext cx="74863" cy="53316"/>
            </a:xfrm>
            <a:custGeom>
              <a:avLst/>
              <a:gdLst/>
              <a:ahLst/>
              <a:cxnLst/>
              <a:rect l="l" t="t" r="r" b="b"/>
              <a:pathLst>
                <a:path w="2856" h="2034" extrusionOk="0">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46"/>
            <p:cNvSpPr/>
            <p:nvPr/>
          </p:nvSpPr>
          <p:spPr>
            <a:xfrm>
              <a:off x="4173985" y="2561342"/>
              <a:ext cx="23513" cy="29358"/>
            </a:xfrm>
            <a:custGeom>
              <a:avLst/>
              <a:gdLst/>
              <a:ahLst/>
              <a:cxnLst/>
              <a:rect l="l" t="t" r="r" b="b"/>
              <a:pathLst>
                <a:path w="897" h="1120" extrusionOk="0">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46"/>
            <p:cNvSpPr/>
            <p:nvPr/>
          </p:nvSpPr>
          <p:spPr>
            <a:xfrm>
              <a:off x="4179516" y="2566873"/>
              <a:ext cx="12451" cy="12477"/>
            </a:xfrm>
            <a:custGeom>
              <a:avLst/>
              <a:gdLst/>
              <a:ahLst/>
              <a:cxnLst/>
              <a:rect l="l" t="t" r="r" b="b"/>
              <a:pathLst>
                <a:path w="475" h="476" extrusionOk="0">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46"/>
            <p:cNvSpPr/>
            <p:nvPr/>
          </p:nvSpPr>
          <p:spPr>
            <a:xfrm>
              <a:off x="4133330" y="2459663"/>
              <a:ext cx="374944" cy="274550"/>
            </a:xfrm>
            <a:custGeom>
              <a:avLst/>
              <a:gdLst/>
              <a:ahLst/>
              <a:cxnLst/>
              <a:rect l="l" t="t" r="r" b="b"/>
              <a:pathLst>
                <a:path w="14304" h="10474" extrusionOk="0">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46"/>
            <p:cNvSpPr/>
            <p:nvPr/>
          </p:nvSpPr>
          <p:spPr>
            <a:xfrm>
              <a:off x="4258940" y="2535182"/>
              <a:ext cx="19764" cy="20839"/>
            </a:xfrm>
            <a:custGeom>
              <a:avLst/>
              <a:gdLst/>
              <a:ahLst/>
              <a:cxnLst/>
              <a:rect l="l" t="t" r="r" b="b"/>
              <a:pathLst>
                <a:path w="754" h="795" extrusionOk="0">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46"/>
            <p:cNvSpPr/>
            <p:nvPr/>
          </p:nvSpPr>
          <p:spPr>
            <a:xfrm>
              <a:off x="4168533" y="2555916"/>
              <a:ext cx="34417" cy="40210"/>
            </a:xfrm>
            <a:custGeom>
              <a:avLst/>
              <a:gdLst/>
              <a:ahLst/>
              <a:cxnLst/>
              <a:rect l="l" t="t" r="r" b="b"/>
              <a:pathLst>
                <a:path w="1313" h="1534" extrusionOk="0">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46"/>
            <p:cNvSpPr/>
            <p:nvPr/>
          </p:nvSpPr>
          <p:spPr>
            <a:xfrm>
              <a:off x="4301352" y="2589546"/>
              <a:ext cx="88336" cy="64194"/>
            </a:xfrm>
            <a:custGeom>
              <a:avLst/>
              <a:gdLst/>
              <a:ahLst/>
              <a:cxnLst/>
              <a:rect l="l" t="t" r="r" b="b"/>
              <a:pathLst>
                <a:path w="3370" h="2449" extrusionOk="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0" name="Google Shape;16670;p46"/>
          <p:cNvGrpSpPr/>
          <p:nvPr/>
        </p:nvGrpSpPr>
        <p:grpSpPr>
          <a:xfrm>
            <a:off x="8942924" y="4222656"/>
            <a:ext cx="479766" cy="400178"/>
            <a:chOff x="7415266" y="2439925"/>
            <a:chExt cx="376228" cy="313816"/>
          </a:xfrm>
        </p:grpSpPr>
        <p:sp>
          <p:nvSpPr>
            <p:cNvPr id="16671" name="Google Shape;16671;p46"/>
            <p:cNvSpPr/>
            <p:nvPr/>
          </p:nvSpPr>
          <p:spPr>
            <a:xfrm>
              <a:off x="7433012" y="2444932"/>
              <a:ext cx="203828" cy="103723"/>
            </a:xfrm>
            <a:custGeom>
              <a:avLst/>
              <a:gdLst/>
              <a:ahLst/>
              <a:cxnLst/>
              <a:rect l="l" t="t" r="r" b="b"/>
              <a:pathLst>
                <a:path w="7776" h="3957" extrusionOk="0">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46"/>
            <p:cNvSpPr/>
            <p:nvPr/>
          </p:nvSpPr>
          <p:spPr>
            <a:xfrm>
              <a:off x="7424283" y="2489729"/>
              <a:ext cx="366949" cy="258114"/>
            </a:xfrm>
            <a:custGeom>
              <a:avLst/>
              <a:gdLst/>
              <a:ahLst/>
              <a:cxnLst/>
              <a:rect l="l" t="t" r="r" b="b"/>
              <a:pathLst>
                <a:path w="13999" h="9847" extrusionOk="0">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46"/>
            <p:cNvSpPr/>
            <p:nvPr/>
          </p:nvSpPr>
          <p:spPr>
            <a:xfrm>
              <a:off x="7424257" y="2484985"/>
              <a:ext cx="310539" cy="227551"/>
            </a:xfrm>
            <a:custGeom>
              <a:avLst/>
              <a:gdLst/>
              <a:ahLst/>
              <a:cxnLst/>
              <a:rect l="l" t="t" r="r" b="b"/>
              <a:pathLst>
                <a:path w="11847" h="8681" extrusionOk="0">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46"/>
            <p:cNvSpPr/>
            <p:nvPr/>
          </p:nvSpPr>
          <p:spPr>
            <a:xfrm>
              <a:off x="7547482" y="2472219"/>
              <a:ext cx="116515" cy="56593"/>
            </a:xfrm>
            <a:custGeom>
              <a:avLst/>
              <a:gdLst/>
              <a:ahLst/>
              <a:cxnLst/>
              <a:rect l="l" t="t" r="r" b="b"/>
              <a:pathLst>
                <a:path w="4445" h="2159" extrusionOk="0">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46"/>
            <p:cNvSpPr/>
            <p:nvPr/>
          </p:nvSpPr>
          <p:spPr>
            <a:xfrm>
              <a:off x="7445069" y="2642286"/>
              <a:ext cx="346057" cy="111456"/>
            </a:xfrm>
            <a:custGeom>
              <a:avLst/>
              <a:gdLst/>
              <a:ahLst/>
              <a:cxnLst/>
              <a:rect l="l" t="t" r="r" b="b"/>
              <a:pathLst>
                <a:path w="13202" h="4252" extrusionOk="0">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46"/>
            <p:cNvSpPr/>
            <p:nvPr/>
          </p:nvSpPr>
          <p:spPr>
            <a:xfrm>
              <a:off x="7445253" y="2642286"/>
              <a:ext cx="346162" cy="111456"/>
            </a:xfrm>
            <a:custGeom>
              <a:avLst/>
              <a:gdLst/>
              <a:ahLst/>
              <a:cxnLst/>
              <a:rect l="l" t="t" r="r" b="b"/>
              <a:pathLst>
                <a:path w="13206" h="4252" extrusionOk="0">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46"/>
            <p:cNvSpPr/>
            <p:nvPr/>
          </p:nvSpPr>
          <p:spPr>
            <a:xfrm>
              <a:off x="7741900" y="2707607"/>
              <a:ext cx="26658" cy="14155"/>
            </a:xfrm>
            <a:custGeom>
              <a:avLst/>
              <a:gdLst/>
              <a:ahLst/>
              <a:cxnLst/>
              <a:rect l="l" t="t" r="r" b="b"/>
              <a:pathLst>
                <a:path w="1017" h="540" extrusionOk="0">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46"/>
            <p:cNvSpPr/>
            <p:nvPr/>
          </p:nvSpPr>
          <p:spPr>
            <a:xfrm>
              <a:off x="7595005" y="2667686"/>
              <a:ext cx="24273" cy="15911"/>
            </a:xfrm>
            <a:custGeom>
              <a:avLst/>
              <a:gdLst/>
              <a:ahLst/>
              <a:cxnLst/>
              <a:rect l="l" t="t" r="r" b="b"/>
              <a:pathLst>
                <a:path w="926" h="607" extrusionOk="0">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46"/>
            <p:cNvSpPr/>
            <p:nvPr/>
          </p:nvSpPr>
          <p:spPr>
            <a:xfrm>
              <a:off x="7424283" y="2562914"/>
              <a:ext cx="87917" cy="93500"/>
            </a:xfrm>
            <a:custGeom>
              <a:avLst/>
              <a:gdLst/>
              <a:ahLst/>
              <a:cxnLst/>
              <a:rect l="l" t="t" r="r" b="b"/>
              <a:pathLst>
                <a:path w="3354" h="3567" extrusionOk="0">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46"/>
            <p:cNvSpPr/>
            <p:nvPr/>
          </p:nvSpPr>
          <p:spPr>
            <a:xfrm>
              <a:off x="7462579" y="2483910"/>
              <a:ext cx="106501" cy="56645"/>
            </a:xfrm>
            <a:custGeom>
              <a:avLst/>
              <a:gdLst/>
              <a:ahLst/>
              <a:cxnLst/>
              <a:rect l="l" t="t" r="r" b="b"/>
              <a:pathLst>
                <a:path w="4063" h="2161" extrusionOk="0">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46"/>
            <p:cNvSpPr/>
            <p:nvPr/>
          </p:nvSpPr>
          <p:spPr>
            <a:xfrm>
              <a:off x="7432645" y="2606191"/>
              <a:ext cx="117904" cy="106528"/>
            </a:xfrm>
            <a:custGeom>
              <a:avLst/>
              <a:gdLst/>
              <a:ahLst/>
              <a:cxnLst/>
              <a:rect l="l" t="t" r="r" b="b"/>
              <a:pathLst>
                <a:path w="4498" h="4064" extrusionOk="0">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46"/>
            <p:cNvSpPr/>
            <p:nvPr/>
          </p:nvSpPr>
          <p:spPr>
            <a:xfrm>
              <a:off x="7438805" y="2624147"/>
              <a:ext cx="98795" cy="88572"/>
            </a:xfrm>
            <a:custGeom>
              <a:avLst/>
              <a:gdLst/>
              <a:ahLst/>
              <a:cxnLst/>
              <a:rect l="l" t="t" r="r" b="b"/>
              <a:pathLst>
                <a:path w="3769" h="3379" extrusionOk="0">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46"/>
            <p:cNvSpPr/>
            <p:nvPr/>
          </p:nvSpPr>
          <p:spPr>
            <a:xfrm>
              <a:off x="7702161" y="2729233"/>
              <a:ext cx="25190" cy="12897"/>
            </a:xfrm>
            <a:custGeom>
              <a:avLst/>
              <a:gdLst/>
              <a:ahLst/>
              <a:cxnLst/>
              <a:rect l="l" t="t" r="r" b="b"/>
              <a:pathLst>
                <a:path w="961" h="492" extrusionOk="0">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46"/>
            <p:cNvSpPr/>
            <p:nvPr/>
          </p:nvSpPr>
          <p:spPr>
            <a:xfrm>
              <a:off x="7415266" y="2439925"/>
              <a:ext cx="376228" cy="295729"/>
            </a:xfrm>
            <a:custGeom>
              <a:avLst/>
              <a:gdLst/>
              <a:ahLst/>
              <a:cxnLst/>
              <a:rect l="l" t="t" r="r" b="b"/>
              <a:pathLst>
                <a:path w="14353" h="11282" extrusionOk="0">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46"/>
            <p:cNvSpPr/>
            <p:nvPr/>
          </p:nvSpPr>
          <p:spPr>
            <a:xfrm>
              <a:off x="7542239" y="2577253"/>
              <a:ext cx="15518" cy="17903"/>
            </a:xfrm>
            <a:custGeom>
              <a:avLst/>
              <a:gdLst/>
              <a:ahLst/>
              <a:cxnLst/>
              <a:rect l="l" t="t" r="r" b="b"/>
              <a:pathLst>
                <a:path w="592" h="683" extrusionOk="0">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46"/>
            <p:cNvSpPr/>
            <p:nvPr/>
          </p:nvSpPr>
          <p:spPr>
            <a:xfrm>
              <a:off x="7536236" y="2501001"/>
              <a:ext cx="40656" cy="66265"/>
            </a:xfrm>
            <a:custGeom>
              <a:avLst/>
              <a:gdLst/>
              <a:ahLst/>
              <a:cxnLst/>
              <a:rect l="l" t="t" r="r" b="b"/>
              <a:pathLst>
                <a:path w="1551" h="2528" extrusionOk="0">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46"/>
            <p:cNvSpPr/>
            <p:nvPr/>
          </p:nvSpPr>
          <p:spPr>
            <a:xfrm>
              <a:off x="7522239" y="2716179"/>
              <a:ext cx="26265" cy="16383"/>
            </a:xfrm>
            <a:custGeom>
              <a:avLst/>
              <a:gdLst/>
              <a:ahLst/>
              <a:cxnLst/>
              <a:rect l="l" t="t" r="r" b="b"/>
              <a:pathLst>
                <a:path w="1002" h="625" extrusionOk="0">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46"/>
            <p:cNvSpPr/>
            <p:nvPr/>
          </p:nvSpPr>
          <p:spPr>
            <a:xfrm>
              <a:off x="7475843" y="2672588"/>
              <a:ext cx="42884" cy="41783"/>
            </a:xfrm>
            <a:custGeom>
              <a:avLst/>
              <a:gdLst/>
              <a:ahLst/>
              <a:cxnLst/>
              <a:rect l="l" t="t" r="r" b="b"/>
              <a:pathLst>
                <a:path w="1636" h="1594" extrusionOk="0">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9" name="Google Shape;16689;p46"/>
          <p:cNvGrpSpPr/>
          <p:nvPr/>
        </p:nvGrpSpPr>
        <p:grpSpPr>
          <a:xfrm>
            <a:off x="8290178" y="4804372"/>
            <a:ext cx="368858" cy="456234"/>
            <a:chOff x="6903388" y="2896102"/>
            <a:chExt cx="289255" cy="357774"/>
          </a:xfrm>
        </p:grpSpPr>
        <p:sp>
          <p:nvSpPr>
            <p:cNvPr id="16690" name="Google Shape;16690;p46"/>
            <p:cNvSpPr/>
            <p:nvPr/>
          </p:nvSpPr>
          <p:spPr>
            <a:xfrm>
              <a:off x="6993507" y="2912799"/>
              <a:ext cx="42517" cy="60865"/>
            </a:xfrm>
            <a:custGeom>
              <a:avLst/>
              <a:gdLst/>
              <a:ahLst/>
              <a:cxnLst/>
              <a:rect l="l" t="t" r="r" b="b"/>
              <a:pathLst>
                <a:path w="1622" h="2322" extrusionOk="0">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46"/>
            <p:cNvSpPr/>
            <p:nvPr/>
          </p:nvSpPr>
          <p:spPr>
            <a:xfrm>
              <a:off x="7060611" y="3086745"/>
              <a:ext cx="42622" cy="60813"/>
            </a:xfrm>
            <a:custGeom>
              <a:avLst/>
              <a:gdLst/>
              <a:ahLst/>
              <a:cxnLst/>
              <a:rect l="l" t="t" r="r" b="b"/>
              <a:pathLst>
                <a:path w="1626" h="2320" extrusionOk="0">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46"/>
            <p:cNvSpPr/>
            <p:nvPr/>
          </p:nvSpPr>
          <p:spPr>
            <a:xfrm>
              <a:off x="7104857" y="2978645"/>
              <a:ext cx="61599" cy="39266"/>
            </a:xfrm>
            <a:custGeom>
              <a:avLst/>
              <a:gdLst/>
              <a:ahLst/>
              <a:cxnLst/>
              <a:rect l="l" t="t" r="r" b="b"/>
              <a:pathLst>
                <a:path w="2350" h="1498" extrusionOk="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46"/>
            <p:cNvSpPr/>
            <p:nvPr/>
          </p:nvSpPr>
          <p:spPr>
            <a:xfrm>
              <a:off x="6930282" y="3042498"/>
              <a:ext cx="61599" cy="39240"/>
            </a:xfrm>
            <a:custGeom>
              <a:avLst/>
              <a:gdLst/>
              <a:ahLst/>
              <a:cxnLst/>
              <a:rect l="l" t="t" r="r" b="b"/>
              <a:pathLst>
                <a:path w="2350" h="1497" extrusionOk="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46"/>
            <p:cNvSpPr/>
            <p:nvPr/>
          </p:nvSpPr>
          <p:spPr>
            <a:xfrm>
              <a:off x="7060611" y="2912799"/>
              <a:ext cx="42622" cy="60865"/>
            </a:xfrm>
            <a:custGeom>
              <a:avLst/>
              <a:gdLst/>
              <a:ahLst/>
              <a:cxnLst/>
              <a:rect l="l" t="t" r="r" b="b"/>
              <a:pathLst>
                <a:path w="1626" h="2322" extrusionOk="0">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46"/>
            <p:cNvSpPr/>
            <p:nvPr/>
          </p:nvSpPr>
          <p:spPr>
            <a:xfrm>
              <a:off x="6993507" y="3086745"/>
              <a:ext cx="42517" cy="60813"/>
            </a:xfrm>
            <a:custGeom>
              <a:avLst/>
              <a:gdLst/>
              <a:ahLst/>
              <a:cxnLst/>
              <a:rect l="l" t="t" r="r" b="b"/>
              <a:pathLst>
                <a:path w="1622" h="2320" extrusionOk="0">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46"/>
            <p:cNvSpPr/>
            <p:nvPr/>
          </p:nvSpPr>
          <p:spPr>
            <a:xfrm>
              <a:off x="7104857" y="3042498"/>
              <a:ext cx="61599" cy="39240"/>
            </a:xfrm>
            <a:custGeom>
              <a:avLst/>
              <a:gdLst/>
              <a:ahLst/>
              <a:cxnLst/>
              <a:rect l="l" t="t" r="r" b="b"/>
              <a:pathLst>
                <a:path w="2350" h="1497" extrusionOk="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46"/>
            <p:cNvSpPr/>
            <p:nvPr/>
          </p:nvSpPr>
          <p:spPr>
            <a:xfrm>
              <a:off x="6930282" y="2978645"/>
              <a:ext cx="61495" cy="39266"/>
            </a:xfrm>
            <a:custGeom>
              <a:avLst/>
              <a:gdLst/>
              <a:ahLst/>
              <a:cxnLst/>
              <a:rect l="l" t="t" r="r" b="b"/>
              <a:pathLst>
                <a:path w="2346" h="1498" extrusionOk="0">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46"/>
            <p:cNvSpPr/>
            <p:nvPr/>
          </p:nvSpPr>
          <p:spPr>
            <a:xfrm>
              <a:off x="6911121" y="3132931"/>
              <a:ext cx="115047" cy="78978"/>
            </a:xfrm>
            <a:custGeom>
              <a:avLst/>
              <a:gdLst/>
              <a:ahLst/>
              <a:cxnLst/>
              <a:rect l="l" t="t" r="r" b="b"/>
              <a:pathLst>
                <a:path w="4389" h="3013" extrusionOk="0">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46"/>
            <p:cNvSpPr/>
            <p:nvPr/>
          </p:nvSpPr>
          <p:spPr>
            <a:xfrm>
              <a:off x="7070571" y="3132931"/>
              <a:ext cx="115047" cy="78978"/>
            </a:xfrm>
            <a:custGeom>
              <a:avLst/>
              <a:gdLst/>
              <a:ahLst/>
              <a:cxnLst/>
              <a:rect l="l" t="t" r="r" b="b"/>
              <a:pathLst>
                <a:path w="4389" h="3013" extrusionOk="0">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46"/>
            <p:cNvSpPr/>
            <p:nvPr/>
          </p:nvSpPr>
          <p:spPr>
            <a:xfrm>
              <a:off x="7026062" y="2903310"/>
              <a:ext cx="44640" cy="59660"/>
            </a:xfrm>
            <a:custGeom>
              <a:avLst/>
              <a:gdLst/>
              <a:ahLst/>
              <a:cxnLst/>
              <a:rect l="l" t="t" r="r" b="b"/>
              <a:pathLst>
                <a:path w="1703" h="2276" extrusionOk="0">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46"/>
            <p:cNvSpPr/>
            <p:nvPr/>
          </p:nvSpPr>
          <p:spPr>
            <a:xfrm>
              <a:off x="7026062" y="3097440"/>
              <a:ext cx="44640" cy="59581"/>
            </a:xfrm>
            <a:custGeom>
              <a:avLst/>
              <a:gdLst/>
              <a:ahLst/>
              <a:cxnLst/>
              <a:rect l="l" t="t" r="r" b="b"/>
              <a:pathLst>
                <a:path w="1703" h="2273" extrusionOk="0">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46"/>
            <p:cNvSpPr/>
            <p:nvPr/>
          </p:nvSpPr>
          <p:spPr>
            <a:xfrm>
              <a:off x="7115552" y="3013376"/>
              <a:ext cx="60131" cy="33657"/>
            </a:xfrm>
            <a:custGeom>
              <a:avLst/>
              <a:gdLst/>
              <a:ahLst/>
              <a:cxnLst/>
              <a:rect l="l" t="t" r="r" b="b"/>
              <a:pathLst>
                <a:path w="2294" h="1284" extrusionOk="0">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46"/>
            <p:cNvSpPr/>
            <p:nvPr/>
          </p:nvSpPr>
          <p:spPr>
            <a:xfrm>
              <a:off x="6921055" y="3013376"/>
              <a:ext cx="60131" cy="33657"/>
            </a:xfrm>
            <a:custGeom>
              <a:avLst/>
              <a:gdLst/>
              <a:ahLst/>
              <a:cxnLst/>
              <a:rect l="l" t="t" r="r" b="b"/>
              <a:pathLst>
                <a:path w="2294" h="1284" extrusionOk="0">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46"/>
            <p:cNvSpPr/>
            <p:nvPr/>
          </p:nvSpPr>
          <p:spPr>
            <a:xfrm>
              <a:off x="7085591" y="2939719"/>
              <a:ext cx="53605" cy="53211"/>
            </a:xfrm>
            <a:custGeom>
              <a:avLst/>
              <a:gdLst/>
              <a:ahLst/>
              <a:cxnLst/>
              <a:rect l="l" t="t" r="r" b="b"/>
              <a:pathLst>
                <a:path w="2045" h="2030" extrusionOk="0">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46"/>
            <p:cNvSpPr/>
            <p:nvPr/>
          </p:nvSpPr>
          <p:spPr>
            <a:xfrm>
              <a:off x="6957464" y="3067479"/>
              <a:ext cx="53683" cy="53211"/>
            </a:xfrm>
            <a:custGeom>
              <a:avLst/>
              <a:gdLst/>
              <a:ahLst/>
              <a:cxnLst/>
              <a:rect l="l" t="t" r="r" b="b"/>
              <a:pathLst>
                <a:path w="2048" h="2030" extrusionOk="0">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46"/>
            <p:cNvSpPr/>
            <p:nvPr/>
          </p:nvSpPr>
          <p:spPr>
            <a:xfrm>
              <a:off x="7085591" y="3067479"/>
              <a:ext cx="53605" cy="53159"/>
            </a:xfrm>
            <a:custGeom>
              <a:avLst/>
              <a:gdLst/>
              <a:ahLst/>
              <a:cxnLst/>
              <a:rect l="l" t="t" r="r" b="b"/>
              <a:pathLst>
                <a:path w="2045" h="2028" extrusionOk="0">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46"/>
            <p:cNvSpPr/>
            <p:nvPr/>
          </p:nvSpPr>
          <p:spPr>
            <a:xfrm>
              <a:off x="6957464" y="2939719"/>
              <a:ext cx="53578" cy="53211"/>
            </a:xfrm>
            <a:custGeom>
              <a:avLst/>
              <a:gdLst/>
              <a:ahLst/>
              <a:cxnLst/>
              <a:rect l="l" t="t" r="r" b="b"/>
              <a:pathLst>
                <a:path w="2044" h="2030" extrusionOk="0">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46"/>
            <p:cNvSpPr/>
            <p:nvPr/>
          </p:nvSpPr>
          <p:spPr>
            <a:xfrm>
              <a:off x="6969915" y="2951698"/>
              <a:ext cx="156829" cy="156908"/>
            </a:xfrm>
            <a:custGeom>
              <a:avLst/>
              <a:gdLst/>
              <a:ahLst/>
              <a:cxnLst/>
              <a:rect l="l" t="t" r="r" b="b"/>
              <a:pathLst>
                <a:path w="5983" h="5986" extrusionOk="0">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46"/>
            <p:cNvSpPr/>
            <p:nvPr/>
          </p:nvSpPr>
          <p:spPr>
            <a:xfrm>
              <a:off x="6992327" y="2974189"/>
              <a:ext cx="112006" cy="112032"/>
            </a:xfrm>
            <a:custGeom>
              <a:avLst/>
              <a:gdLst/>
              <a:ahLst/>
              <a:cxnLst/>
              <a:rect l="l" t="t" r="r" b="b"/>
              <a:pathLst>
                <a:path w="4273" h="4274" extrusionOk="0">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46"/>
            <p:cNvSpPr/>
            <p:nvPr/>
          </p:nvSpPr>
          <p:spPr>
            <a:xfrm>
              <a:off x="6981160" y="2968920"/>
              <a:ext cx="105374" cy="97694"/>
            </a:xfrm>
            <a:custGeom>
              <a:avLst/>
              <a:gdLst/>
              <a:ahLst/>
              <a:cxnLst/>
              <a:rect l="l" t="t" r="r" b="b"/>
              <a:pathLst>
                <a:path w="4020" h="3727" extrusionOk="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46"/>
            <p:cNvSpPr/>
            <p:nvPr/>
          </p:nvSpPr>
          <p:spPr>
            <a:xfrm>
              <a:off x="7009286" y="2993638"/>
              <a:ext cx="106292" cy="97799"/>
            </a:xfrm>
            <a:custGeom>
              <a:avLst/>
              <a:gdLst/>
              <a:ahLst/>
              <a:cxnLst/>
              <a:rect l="l" t="t" r="r" b="b"/>
              <a:pathLst>
                <a:path w="4055" h="3731" extrusionOk="0">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46"/>
            <p:cNvSpPr/>
            <p:nvPr/>
          </p:nvSpPr>
          <p:spPr>
            <a:xfrm>
              <a:off x="6903388" y="2896102"/>
              <a:ext cx="289255" cy="357774"/>
            </a:xfrm>
            <a:custGeom>
              <a:avLst/>
              <a:gdLst/>
              <a:ahLst/>
              <a:cxnLst/>
              <a:rect l="l" t="t" r="r" b="b"/>
              <a:pathLst>
                <a:path w="11035" h="13649" extrusionOk="0">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3" name="Google Shape;16713;p46"/>
          <p:cNvGrpSpPr/>
          <p:nvPr/>
        </p:nvGrpSpPr>
        <p:grpSpPr>
          <a:xfrm>
            <a:off x="4051504" y="4184350"/>
            <a:ext cx="491866" cy="477292"/>
            <a:chOff x="3579459" y="2409886"/>
            <a:chExt cx="385717" cy="374288"/>
          </a:xfrm>
        </p:grpSpPr>
        <p:sp>
          <p:nvSpPr>
            <p:cNvPr id="16714" name="Google Shape;16714;p46"/>
            <p:cNvSpPr/>
            <p:nvPr/>
          </p:nvSpPr>
          <p:spPr>
            <a:xfrm>
              <a:off x="3800667" y="2551486"/>
              <a:ext cx="164510" cy="218507"/>
            </a:xfrm>
            <a:custGeom>
              <a:avLst/>
              <a:gdLst/>
              <a:ahLst/>
              <a:cxnLst/>
              <a:rect l="l" t="t" r="r" b="b"/>
              <a:pathLst>
                <a:path w="6276" h="8336" extrusionOk="0">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46"/>
            <p:cNvSpPr/>
            <p:nvPr/>
          </p:nvSpPr>
          <p:spPr>
            <a:xfrm>
              <a:off x="3802869" y="2570149"/>
              <a:ext cx="142963" cy="176961"/>
            </a:xfrm>
            <a:custGeom>
              <a:avLst/>
              <a:gdLst/>
              <a:ahLst/>
              <a:cxnLst/>
              <a:rect l="l" t="t" r="r" b="b"/>
              <a:pathLst>
                <a:path w="5454" h="6751" extrusionOk="0">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46"/>
            <p:cNvSpPr/>
            <p:nvPr/>
          </p:nvSpPr>
          <p:spPr>
            <a:xfrm>
              <a:off x="3806565" y="2583046"/>
              <a:ext cx="115414" cy="132504"/>
            </a:xfrm>
            <a:custGeom>
              <a:avLst/>
              <a:gdLst/>
              <a:ahLst/>
              <a:cxnLst/>
              <a:rect l="l" t="t" r="r" b="b"/>
              <a:pathLst>
                <a:path w="4403" h="5055" extrusionOk="0">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46"/>
            <p:cNvSpPr/>
            <p:nvPr/>
          </p:nvSpPr>
          <p:spPr>
            <a:xfrm>
              <a:off x="3585541" y="2415862"/>
              <a:ext cx="61311" cy="47995"/>
            </a:xfrm>
            <a:custGeom>
              <a:avLst/>
              <a:gdLst/>
              <a:ahLst/>
              <a:cxnLst/>
              <a:rect l="l" t="t" r="r" b="b"/>
              <a:pathLst>
                <a:path w="2339" h="1831" extrusionOk="0">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46"/>
            <p:cNvSpPr/>
            <p:nvPr/>
          </p:nvSpPr>
          <p:spPr>
            <a:xfrm>
              <a:off x="3579459" y="2424670"/>
              <a:ext cx="114785" cy="103435"/>
            </a:xfrm>
            <a:custGeom>
              <a:avLst/>
              <a:gdLst/>
              <a:ahLst/>
              <a:cxnLst/>
              <a:rect l="l" t="t" r="r" b="b"/>
              <a:pathLst>
                <a:path w="4379" h="3946" extrusionOk="0">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46"/>
            <p:cNvSpPr/>
            <p:nvPr/>
          </p:nvSpPr>
          <p:spPr>
            <a:xfrm>
              <a:off x="3581478" y="2439873"/>
              <a:ext cx="64273" cy="88126"/>
            </a:xfrm>
            <a:custGeom>
              <a:avLst/>
              <a:gdLst/>
              <a:ahLst/>
              <a:cxnLst/>
              <a:rect l="l" t="t" r="r" b="b"/>
              <a:pathLst>
                <a:path w="2452" h="3362" extrusionOk="0">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46"/>
            <p:cNvSpPr/>
            <p:nvPr/>
          </p:nvSpPr>
          <p:spPr>
            <a:xfrm>
              <a:off x="3582867" y="2442887"/>
              <a:ext cx="169700" cy="170932"/>
            </a:xfrm>
            <a:custGeom>
              <a:avLst/>
              <a:gdLst/>
              <a:ahLst/>
              <a:cxnLst/>
              <a:rect l="l" t="t" r="r" b="b"/>
              <a:pathLst>
                <a:path w="6474" h="6521" extrusionOk="0">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46"/>
            <p:cNvSpPr/>
            <p:nvPr/>
          </p:nvSpPr>
          <p:spPr>
            <a:xfrm>
              <a:off x="3591622" y="2487239"/>
              <a:ext cx="93395" cy="126580"/>
            </a:xfrm>
            <a:custGeom>
              <a:avLst/>
              <a:gdLst/>
              <a:ahLst/>
              <a:cxnLst/>
              <a:rect l="l" t="t" r="r" b="b"/>
              <a:pathLst>
                <a:path w="3563" h="4829" extrusionOk="0">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46"/>
            <p:cNvSpPr/>
            <p:nvPr/>
          </p:nvSpPr>
          <p:spPr>
            <a:xfrm>
              <a:off x="3618359" y="2468523"/>
              <a:ext cx="248573" cy="310068"/>
            </a:xfrm>
            <a:custGeom>
              <a:avLst/>
              <a:gdLst/>
              <a:ahLst/>
              <a:cxnLst/>
              <a:rect l="l" t="t" r="r" b="b"/>
              <a:pathLst>
                <a:path w="9483" h="11829" extrusionOk="0">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46"/>
            <p:cNvSpPr/>
            <p:nvPr/>
          </p:nvSpPr>
          <p:spPr>
            <a:xfrm>
              <a:off x="3628215" y="2547056"/>
              <a:ext cx="231299" cy="231535"/>
            </a:xfrm>
            <a:custGeom>
              <a:avLst/>
              <a:gdLst/>
              <a:ahLst/>
              <a:cxnLst/>
              <a:rect l="l" t="t" r="r" b="b"/>
              <a:pathLst>
                <a:path w="8824" h="8833" extrusionOk="0">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46"/>
            <p:cNvSpPr/>
            <p:nvPr/>
          </p:nvSpPr>
          <p:spPr>
            <a:xfrm>
              <a:off x="3589132" y="2409886"/>
              <a:ext cx="368364" cy="374288"/>
            </a:xfrm>
            <a:custGeom>
              <a:avLst/>
              <a:gdLst/>
              <a:ahLst/>
              <a:cxnLst/>
              <a:rect l="l" t="t" r="r" b="b"/>
              <a:pathLst>
                <a:path w="14053" h="14279" extrusionOk="0">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5" name="Google Shape;16725;p46"/>
          <p:cNvGrpSpPr/>
          <p:nvPr/>
        </p:nvGrpSpPr>
        <p:grpSpPr>
          <a:xfrm>
            <a:off x="8256657" y="3033539"/>
            <a:ext cx="465961" cy="459510"/>
            <a:chOff x="6876913" y="1502068"/>
            <a:chExt cx="365402" cy="360343"/>
          </a:xfrm>
        </p:grpSpPr>
        <p:sp>
          <p:nvSpPr>
            <p:cNvPr id="16726" name="Google Shape;16726;p46"/>
            <p:cNvSpPr/>
            <p:nvPr/>
          </p:nvSpPr>
          <p:spPr>
            <a:xfrm>
              <a:off x="7099615" y="1507390"/>
              <a:ext cx="114365" cy="132793"/>
            </a:xfrm>
            <a:custGeom>
              <a:avLst/>
              <a:gdLst/>
              <a:ahLst/>
              <a:cxnLst/>
              <a:rect l="l" t="t" r="r" b="b"/>
              <a:pathLst>
                <a:path w="4363" h="5066" extrusionOk="0">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46"/>
            <p:cNvSpPr/>
            <p:nvPr/>
          </p:nvSpPr>
          <p:spPr>
            <a:xfrm>
              <a:off x="7140244" y="1512213"/>
              <a:ext cx="73605" cy="127969"/>
            </a:xfrm>
            <a:custGeom>
              <a:avLst/>
              <a:gdLst/>
              <a:ahLst/>
              <a:cxnLst/>
              <a:rect l="l" t="t" r="r" b="b"/>
              <a:pathLst>
                <a:path w="2808" h="4882" extrusionOk="0">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46"/>
            <p:cNvSpPr/>
            <p:nvPr/>
          </p:nvSpPr>
          <p:spPr>
            <a:xfrm>
              <a:off x="6905275" y="1507390"/>
              <a:ext cx="114444" cy="132793"/>
            </a:xfrm>
            <a:custGeom>
              <a:avLst/>
              <a:gdLst/>
              <a:ahLst/>
              <a:cxnLst/>
              <a:rect l="l" t="t" r="r" b="b"/>
              <a:pathLst>
                <a:path w="4366" h="5066" extrusionOk="0">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46"/>
            <p:cNvSpPr/>
            <p:nvPr/>
          </p:nvSpPr>
          <p:spPr>
            <a:xfrm>
              <a:off x="6905485" y="1512213"/>
              <a:ext cx="73578" cy="127969"/>
            </a:xfrm>
            <a:custGeom>
              <a:avLst/>
              <a:gdLst/>
              <a:ahLst/>
              <a:cxnLst/>
              <a:rect l="l" t="t" r="r" b="b"/>
              <a:pathLst>
                <a:path w="2807" h="4882" extrusionOk="0">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46"/>
            <p:cNvSpPr/>
            <p:nvPr/>
          </p:nvSpPr>
          <p:spPr>
            <a:xfrm>
              <a:off x="7025407" y="1811323"/>
              <a:ext cx="68519" cy="45741"/>
            </a:xfrm>
            <a:custGeom>
              <a:avLst/>
              <a:gdLst/>
              <a:ahLst/>
              <a:cxnLst/>
              <a:rect l="l" t="t" r="r" b="b"/>
              <a:pathLst>
                <a:path w="2614" h="1745" extrusionOk="0">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46"/>
            <p:cNvSpPr/>
            <p:nvPr/>
          </p:nvSpPr>
          <p:spPr>
            <a:xfrm>
              <a:off x="6882706" y="1571663"/>
              <a:ext cx="353895" cy="245768"/>
            </a:xfrm>
            <a:custGeom>
              <a:avLst/>
              <a:gdLst/>
              <a:ahLst/>
              <a:cxnLst/>
              <a:rect l="l" t="t" r="r" b="b"/>
              <a:pathLst>
                <a:path w="13501" h="9376" extrusionOk="0">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46"/>
            <p:cNvSpPr/>
            <p:nvPr/>
          </p:nvSpPr>
          <p:spPr>
            <a:xfrm>
              <a:off x="7002550" y="1725792"/>
              <a:ext cx="114129" cy="111298"/>
            </a:xfrm>
            <a:custGeom>
              <a:avLst/>
              <a:gdLst/>
              <a:ahLst/>
              <a:cxnLst/>
              <a:rect l="l" t="t" r="r" b="b"/>
              <a:pathLst>
                <a:path w="4354" h="4246" extrusionOk="0">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46"/>
            <p:cNvSpPr/>
            <p:nvPr/>
          </p:nvSpPr>
          <p:spPr>
            <a:xfrm>
              <a:off x="6882706" y="1656670"/>
              <a:ext cx="148441" cy="160761"/>
            </a:xfrm>
            <a:custGeom>
              <a:avLst/>
              <a:gdLst/>
              <a:ahLst/>
              <a:cxnLst/>
              <a:rect l="l" t="t" r="r" b="b"/>
              <a:pathLst>
                <a:path w="5663" h="6133" extrusionOk="0">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46"/>
            <p:cNvSpPr/>
            <p:nvPr/>
          </p:nvSpPr>
          <p:spPr>
            <a:xfrm>
              <a:off x="7088081" y="1656670"/>
              <a:ext cx="148441" cy="160761"/>
            </a:xfrm>
            <a:custGeom>
              <a:avLst/>
              <a:gdLst/>
              <a:ahLst/>
              <a:cxnLst/>
              <a:rect l="l" t="t" r="r" b="b"/>
              <a:pathLst>
                <a:path w="5663" h="6133" extrusionOk="0">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46"/>
            <p:cNvSpPr/>
            <p:nvPr/>
          </p:nvSpPr>
          <p:spPr>
            <a:xfrm>
              <a:off x="6968343" y="1680077"/>
              <a:ext cx="39948" cy="51455"/>
            </a:xfrm>
            <a:custGeom>
              <a:avLst/>
              <a:gdLst/>
              <a:ahLst/>
              <a:cxnLst/>
              <a:rect l="l" t="t" r="r" b="b"/>
              <a:pathLst>
                <a:path w="1524" h="1963" extrusionOk="0">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46"/>
            <p:cNvSpPr/>
            <p:nvPr/>
          </p:nvSpPr>
          <p:spPr>
            <a:xfrm>
              <a:off x="6985223" y="1680077"/>
              <a:ext cx="23250" cy="40393"/>
            </a:xfrm>
            <a:custGeom>
              <a:avLst/>
              <a:gdLst/>
              <a:ahLst/>
              <a:cxnLst/>
              <a:rect l="l" t="t" r="r" b="b"/>
              <a:pathLst>
                <a:path w="887" h="1541" extrusionOk="0">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46"/>
            <p:cNvSpPr/>
            <p:nvPr/>
          </p:nvSpPr>
          <p:spPr>
            <a:xfrm>
              <a:off x="6979693" y="1685792"/>
              <a:ext cx="17169" cy="17169"/>
            </a:xfrm>
            <a:custGeom>
              <a:avLst/>
              <a:gdLst/>
              <a:ahLst/>
              <a:cxnLst/>
              <a:rect l="l" t="t" r="r" b="b"/>
              <a:pathLst>
                <a:path w="655" h="655" extrusionOk="0">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46"/>
            <p:cNvSpPr/>
            <p:nvPr/>
          </p:nvSpPr>
          <p:spPr>
            <a:xfrm>
              <a:off x="7110939" y="1680077"/>
              <a:ext cx="40026" cy="51455"/>
            </a:xfrm>
            <a:custGeom>
              <a:avLst/>
              <a:gdLst/>
              <a:ahLst/>
              <a:cxnLst/>
              <a:rect l="l" t="t" r="r" b="b"/>
              <a:pathLst>
                <a:path w="1527" h="1963" extrusionOk="0">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46"/>
            <p:cNvSpPr/>
            <p:nvPr/>
          </p:nvSpPr>
          <p:spPr>
            <a:xfrm>
              <a:off x="7127898" y="1680077"/>
              <a:ext cx="23250" cy="40393"/>
            </a:xfrm>
            <a:custGeom>
              <a:avLst/>
              <a:gdLst/>
              <a:ahLst/>
              <a:cxnLst/>
              <a:rect l="l" t="t" r="r" b="b"/>
              <a:pathLst>
                <a:path w="887" h="1541" extrusionOk="0">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46"/>
            <p:cNvSpPr/>
            <p:nvPr/>
          </p:nvSpPr>
          <p:spPr>
            <a:xfrm>
              <a:off x="7122367" y="1685792"/>
              <a:ext cx="17169" cy="17169"/>
            </a:xfrm>
            <a:custGeom>
              <a:avLst/>
              <a:gdLst/>
              <a:ahLst/>
              <a:cxnLst/>
              <a:rect l="l" t="t" r="r" b="b"/>
              <a:pathLst>
                <a:path w="655" h="655" extrusionOk="0">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46"/>
            <p:cNvSpPr/>
            <p:nvPr/>
          </p:nvSpPr>
          <p:spPr>
            <a:xfrm>
              <a:off x="6882706" y="1571663"/>
              <a:ext cx="176934" cy="222439"/>
            </a:xfrm>
            <a:custGeom>
              <a:avLst/>
              <a:gdLst/>
              <a:ahLst/>
              <a:cxnLst/>
              <a:rect l="l" t="t" r="r" b="b"/>
              <a:pathLst>
                <a:path w="6750" h="8486" extrusionOk="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46"/>
            <p:cNvSpPr/>
            <p:nvPr/>
          </p:nvSpPr>
          <p:spPr>
            <a:xfrm>
              <a:off x="6882706" y="1661257"/>
              <a:ext cx="80970" cy="132845"/>
            </a:xfrm>
            <a:custGeom>
              <a:avLst/>
              <a:gdLst/>
              <a:ahLst/>
              <a:cxnLst/>
              <a:rect l="l" t="t" r="r" b="b"/>
              <a:pathLst>
                <a:path w="3089" h="5068" extrusionOk="0">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46"/>
            <p:cNvSpPr/>
            <p:nvPr/>
          </p:nvSpPr>
          <p:spPr>
            <a:xfrm>
              <a:off x="7030388" y="1777116"/>
              <a:ext cx="57825" cy="40026"/>
            </a:xfrm>
            <a:custGeom>
              <a:avLst/>
              <a:gdLst/>
              <a:ahLst/>
              <a:cxnLst/>
              <a:rect l="l" t="t" r="r" b="b"/>
              <a:pathLst>
                <a:path w="2206" h="1527" extrusionOk="0">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46"/>
            <p:cNvSpPr/>
            <p:nvPr/>
          </p:nvSpPr>
          <p:spPr>
            <a:xfrm>
              <a:off x="6876913" y="1502068"/>
              <a:ext cx="365402" cy="360343"/>
            </a:xfrm>
            <a:custGeom>
              <a:avLst/>
              <a:gdLst/>
              <a:ahLst/>
              <a:cxnLst/>
              <a:rect l="l" t="t" r="r" b="b"/>
              <a:pathLst>
                <a:path w="13940" h="13747" extrusionOk="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46"/>
            <p:cNvSpPr/>
            <p:nvPr/>
          </p:nvSpPr>
          <p:spPr>
            <a:xfrm>
              <a:off x="6962183" y="1674809"/>
              <a:ext cx="52189" cy="63434"/>
            </a:xfrm>
            <a:custGeom>
              <a:avLst/>
              <a:gdLst/>
              <a:ahLst/>
              <a:cxnLst/>
              <a:rect l="l" t="t" r="r" b="b"/>
              <a:pathLst>
                <a:path w="1991" h="2420" extrusionOk="0">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46"/>
            <p:cNvSpPr/>
            <p:nvPr/>
          </p:nvSpPr>
          <p:spPr>
            <a:xfrm>
              <a:off x="7105591" y="1674730"/>
              <a:ext cx="50643" cy="60865"/>
            </a:xfrm>
            <a:custGeom>
              <a:avLst/>
              <a:gdLst/>
              <a:ahLst/>
              <a:cxnLst/>
              <a:rect l="l" t="t" r="r" b="b"/>
              <a:pathLst>
                <a:path w="1932" h="2322" extrusionOk="0">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7" name="Google Shape;16747;p46"/>
          <p:cNvGrpSpPr/>
          <p:nvPr/>
        </p:nvGrpSpPr>
        <p:grpSpPr>
          <a:xfrm>
            <a:off x="1306546" y="3023893"/>
            <a:ext cx="422607" cy="464891"/>
            <a:chOff x="1426889" y="1499867"/>
            <a:chExt cx="331405" cy="364563"/>
          </a:xfrm>
        </p:grpSpPr>
        <p:sp>
          <p:nvSpPr>
            <p:cNvPr id="16748" name="Google Shape;16748;p46"/>
            <p:cNvSpPr/>
            <p:nvPr/>
          </p:nvSpPr>
          <p:spPr>
            <a:xfrm>
              <a:off x="1432787" y="1625136"/>
              <a:ext cx="102701" cy="137852"/>
            </a:xfrm>
            <a:custGeom>
              <a:avLst/>
              <a:gdLst/>
              <a:ahLst/>
              <a:cxnLst/>
              <a:rect l="l" t="t" r="r" b="b"/>
              <a:pathLst>
                <a:path w="3918" h="5259" extrusionOk="0">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46"/>
            <p:cNvSpPr/>
            <p:nvPr/>
          </p:nvSpPr>
          <p:spPr>
            <a:xfrm>
              <a:off x="1649669" y="1625136"/>
              <a:ext cx="102727" cy="137852"/>
            </a:xfrm>
            <a:custGeom>
              <a:avLst/>
              <a:gdLst/>
              <a:ahLst/>
              <a:cxnLst/>
              <a:rect l="l" t="t" r="r" b="b"/>
              <a:pathLst>
                <a:path w="3919" h="5259" extrusionOk="0">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46"/>
            <p:cNvSpPr/>
            <p:nvPr/>
          </p:nvSpPr>
          <p:spPr>
            <a:xfrm>
              <a:off x="1478423" y="1630746"/>
              <a:ext cx="228337" cy="228442"/>
            </a:xfrm>
            <a:custGeom>
              <a:avLst/>
              <a:gdLst/>
              <a:ahLst/>
              <a:cxnLst/>
              <a:rect l="l" t="t" r="r" b="b"/>
              <a:pathLst>
                <a:path w="8711" h="8715" extrusionOk="0">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46"/>
            <p:cNvSpPr/>
            <p:nvPr/>
          </p:nvSpPr>
          <p:spPr>
            <a:xfrm>
              <a:off x="1512709" y="1630850"/>
              <a:ext cx="159765" cy="188337"/>
            </a:xfrm>
            <a:custGeom>
              <a:avLst/>
              <a:gdLst/>
              <a:ahLst/>
              <a:cxnLst/>
              <a:rect l="l" t="t" r="r" b="b"/>
              <a:pathLst>
                <a:path w="6095" h="7185" extrusionOk="0">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46"/>
            <p:cNvSpPr/>
            <p:nvPr/>
          </p:nvSpPr>
          <p:spPr>
            <a:xfrm>
              <a:off x="1506994" y="1836199"/>
              <a:ext cx="68493" cy="22910"/>
            </a:xfrm>
            <a:custGeom>
              <a:avLst/>
              <a:gdLst/>
              <a:ahLst/>
              <a:cxnLst/>
              <a:rect l="l" t="t" r="r" b="b"/>
              <a:pathLst>
                <a:path w="2613" h="874" extrusionOk="0">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46"/>
            <p:cNvSpPr/>
            <p:nvPr/>
          </p:nvSpPr>
          <p:spPr>
            <a:xfrm>
              <a:off x="1506994" y="1836199"/>
              <a:ext cx="45636" cy="22910"/>
            </a:xfrm>
            <a:custGeom>
              <a:avLst/>
              <a:gdLst/>
              <a:ahLst/>
              <a:cxnLst/>
              <a:rect l="l" t="t" r="r" b="b"/>
              <a:pathLst>
                <a:path w="1741" h="874" extrusionOk="0">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46"/>
            <p:cNvSpPr/>
            <p:nvPr/>
          </p:nvSpPr>
          <p:spPr>
            <a:xfrm>
              <a:off x="1609669" y="1836199"/>
              <a:ext cx="68598" cy="22910"/>
            </a:xfrm>
            <a:custGeom>
              <a:avLst/>
              <a:gdLst/>
              <a:ahLst/>
              <a:cxnLst/>
              <a:rect l="l" t="t" r="r" b="b"/>
              <a:pathLst>
                <a:path w="2617" h="874" extrusionOk="0">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46"/>
            <p:cNvSpPr/>
            <p:nvPr/>
          </p:nvSpPr>
          <p:spPr>
            <a:xfrm>
              <a:off x="1609669" y="1836199"/>
              <a:ext cx="45741" cy="22910"/>
            </a:xfrm>
            <a:custGeom>
              <a:avLst/>
              <a:gdLst/>
              <a:ahLst/>
              <a:cxnLst/>
              <a:rect l="l" t="t" r="r" b="b"/>
              <a:pathLst>
                <a:path w="1745" h="874" extrusionOk="0">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46"/>
            <p:cNvSpPr/>
            <p:nvPr/>
          </p:nvSpPr>
          <p:spPr>
            <a:xfrm>
              <a:off x="1512709" y="1505293"/>
              <a:ext cx="159765" cy="159765"/>
            </a:xfrm>
            <a:custGeom>
              <a:avLst/>
              <a:gdLst/>
              <a:ahLst/>
              <a:cxnLst/>
              <a:rect l="l" t="t" r="r" b="b"/>
              <a:pathLst>
                <a:path w="6095" h="6095" extrusionOk="0">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46"/>
            <p:cNvSpPr/>
            <p:nvPr/>
          </p:nvSpPr>
          <p:spPr>
            <a:xfrm>
              <a:off x="1575461" y="1607993"/>
              <a:ext cx="34234" cy="34312"/>
            </a:xfrm>
            <a:custGeom>
              <a:avLst/>
              <a:gdLst/>
              <a:ahLst/>
              <a:cxnLst/>
              <a:rect l="l" t="t" r="r" b="b"/>
              <a:pathLst>
                <a:path w="1306" h="1309" extrusionOk="0">
                  <a:moveTo>
                    <a:pt x="655" y="0"/>
                  </a:moveTo>
                  <a:lnTo>
                    <a:pt x="1" y="436"/>
                  </a:lnTo>
                  <a:lnTo>
                    <a:pt x="655" y="1308"/>
                  </a:lnTo>
                  <a:lnTo>
                    <a:pt x="1306" y="436"/>
                  </a:lnTo>
                  <a:lnTo>
                    <a:pt x="655"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46"/>
            <p:cNvSpPr/>
            <p:nvPr/>
          </p:nvSpPr>
          <p:spPr>
            <a:xfrm>
              <a:off x="1512420" y="1505319"/>
              <a:ext cx="94417" cy="159818"/>
            </a:xfrm>
            <a:custGeom>
              <a:avLst/>
              <a:gdLst/>
              <a:ahLst/>
              <a:cxnLst/>
              <a:rect l="l" t="t" r="r" b="b"/>
              <a:pathLst>
                <a:path w="3602" h="6097" extrusionOk="0">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46"/>
            <p:cNvSpPr/>
            <p:nvPr/>
          </p:nvSpPr>
          <p:spPr>
            <a:xfrm>
              <a:off x="1512709" y="1505293"/>
              <a:ext cx="159765" cy="82805"/>
            </a:xfrm>
            <a:custGeom>
              <a:avLst/>
              <a:gdLst/>
              <a:ahLst/>
              <a:cxnLst/>
              <a:rect l="l" t="t" r="r" b="b"/>
              <a:pathLst>
                <a:path w="6095" h="3159" extrusionOk="0">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46"/>
            <p:cNvSpPr/>
            <p:nvPr/>
          </p:nvSpPr>
          <p:spPr>
            <a:xfrm>
              <a:off x="1512709" y="1505293"/>
              <a:ext cx="94129" cy="82805"/>
            </a:xfrm>
            <a:custGeom>
              <a:avLst/>
              <a:gdLst/>
              <a:ahLst/>
              <a:cxnLst/>
              <a:rect l="l" t="t" r="r" b="b"/>
              <a:pathLst>
                <a:path w="3591" h="3159" extrusionOk="0">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46"/>
            <p:cNvSpPr/>
            <p:nvPr/>
          </p:nvSpPr>
          <p:spPr>
            <a:xfrm>
              <a:off x="1546995" y="1573786"/>
              <a:ext cx="22779" cy="28519"/>
            </a:xfrm>
            <a:custGeom>
              <a:avLst/>
              <a:gdLst/>
              <a:ahLst/>
              <a:cxnLst/>
              <a:rect l="l" t="t" r="r" b="b"/>
              <a:pathLst>
                <a:path w="869" h="1088" extrusionOk="0">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46"/>
            <p:cNvSpPr/>
            <p:nvPr/>
          </p:nvSpPr>
          <p:spPr>
            <a:xfrm>
              <a:off x="1615383" y="1573786"/>
              <a:ext cx="22884" cy="28519"/>
            </a:xfrm>
            <a:custGeom>
              <a:avLst/>
              <a:gdLst/>
              <a:ahLst/>
              <a:cxnLst/>
              <a:rect l="l" t="t" r="r" b="b"/>
              <a:pathLst>
                <a:path w="873" h="1088" extrusionOk="0">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46"/>
            <p:cNvSpPr/>
            <p:nvPr/>
          </p:nvSpPr>
          <p:spPr>
            <a:xfrm>
              <a:off x="1620730" y="1579133"/>
              <a:ext cx="12189" cy="12110"/>
            </a:xfrm>
            <a:custGeom>
              <a:avLst/>
              <a:gdLst/>
              <a:ahLst/>
              <a:cxnLst/>
              <a:rect l="l" t="t" r="r" b="b"/>
              <a:pathLst>
                <a:path w="465" h="462" extrusionOk="0">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46"/>
            <p:cNvSpPr/>
            <p:nvPr/>
          </p:nvSpPr>
          <p:spPr>
            <a:xfrm>
              <a:off x="1552237" y="1579133"/>
              <a:ext cx="12215" cy="12110"/>
            </a:xfrm>
            <a:custGeom>
              <a:avLst/>
              <a:gdLst/>
              <a:ahLst/>
              <a:cxnLst/>
              <a:rect l="l" t="t" r="r" b="b"/>
              <a:pathLst>
                <a:path w="466" h="462" extrusionOk="0">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46"/>
            <p:cNvSpPr/>
            <p:nvPr/>
          </p:nvSpPr>
          <p:spPr>
            <a:xfrm>
              <a:off x="1426889" y="1499867"/>
              <a:ext cx="331405" cy="364563"/>
            </a:xfrm>
            <a:custGeom>
              <a:avLst/>
              <a:gdLst/>
              <a:ahLst/>
              <a:cxnLst/>
              <a:rect l="l" t="t" r="r" b="b"/>
              <a:pathLst>
                <a:path w="12643" h="13908" extrusionOk="0">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46"/>
            <p:cNvSpPr/>
            <p:nvPr/>
          </p:nvSpPr>
          <p:spPr>
            <a:xfrm>
              <a:off x="1541542" y="1568438"/>
              <a:ext cx="33578" cy="39293"/>
            </a:xfrm>
            <a:custGeom>
              <a:avLst/>
              <a:gdLst/>
              <a:ahLst/>
              <a:cxnLst/>
              <a:rect l="l" t="t" r="r" b="b"/>
              <a:pathLst>
                <a:path w="1281" h="1499" extrusionOk="0">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46"/>
            <p:cNvSpPr/>
            <p:nvPr/>
          </p:nvSpPr>
          <p:spPr>
            <a:xfrm>
              <a:off x="1610036" y="1568438"/>
              <a:ext cx="33578" cy="39293"/>
            </a:xfrm>
            <a:custGeom>
              <a:avLst/>
              <a:gdLst/>
              <a:ahLst/>
              <a:cxnLst/>
              <a:rect l="l" t="t" r="r" b="b"/>
              <a:pathLst>
                <a:path w="1281" h="1499" extrusionOk="0">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46"/>
            <p:cNvSpPr/>
            <p:nvPr/>
          </p:nvSpPr>
          <p:spPr>
            <a:xfrm>
              <a:off x="1569302" y="1602672"/>
              <a:ext cx="46580" cy="45007"/>
            </a:xfrm>
            <a:custGeom>
              <a:avLst/>
              <a:gdLst/>
              <a:ahLst/>
              <a:cxnLst/>
              <a:rect l="l" t="t" r="r" b="b"/>
              <a:pathLst>
                <a:path w="1777" h="1717" extrusionOk="0">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9" name="Google Shape;16769;p46"/>
          <p:cNvGrpSpPr/>
          <p:nvPr/>
        </p:nvGrpSpPr>
        <p:grpSpPr>
          <a:xfrm>
            <a:off x="4763549" y="3031280"/>
            <a:ext cx="472546" cy="450217"/>
            <a:chOff x="4137838" y="1505659"/>
            <a:chExt cx="370566" cy="353056"/>
          </a:xfrm>
        </p:grpSpPr>
        <p:sp>
          <p:nvSpPr>
            <p:cNvPr id="16770" name="Google Shape;16770;p46"/>
            <p:cNvSpPr/>
            <p:nvPr/>
          </p:nvSpPr>
          <p:spPr>
            <a:xfrm>
              <a:off x="4149188" y="1613707"/>
              <a:ext cx="91377" cy="91377"/>
            </a:xfrm>
            <a:custGeom>
              <a:avLst/>
              <a:gdLst/>
              <a:ahLst/>
              <a:cxnLst/>
              <a:rect l="l" t="t" r="r" b="b"/>
              <a:pathLst>
                <a:path w="3486" h="3486" extrusionOk="0">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46"/>
            <p:cNvSpPr/>
            <p:nvPr/>
          </p:nvSpPr>
          <p:spPr>
            <a:xfrm>
              <a:off x="4166331" y="1630850"/>
              <a:ext cx="57065" cy="57091"/>
            </a:xfrm>
            <a:custGeom>
              <a:avLst/>
              <a:gdLst/>
              <a:ahLst/>
              <a:cxnLst/>
              <a:rect l="l" t="t" r="r" b="b"/>
              <a:pathLst>
                <a:path w="2177" h="2178" extrusionOk="0">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46"/>
            <p:cNvSpPr/>
            <p:nvPr/>
          </p:nvSpPr>
          <p:spPr>
            <a:xfrm>
              <a:off x="4411706" y="1613707"/>
              <a:ext cx="91351" cy="91377"/>
            </a:xfrm>
            <a:custGeom>
              <a:avLst/>
              <a:gdLst/>
              <a:ahLst/>
              <a:cxnLst/>
              <a:rect l="l" t="t" r="r" b="b"/>
              <a:pathLst>
                <a:path w="3485" h="3486" extrusionOk="0">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46"/>
            <p:cNvSpPr/>
            <p:nvPr/>
          </p:nvSpPr>
          <p:spPr>
            <a:xfrm>
              <a:off x="4428849" y="1630850"/>
              <a:ext cx="57065" cy="57091"/>
            </a:xfrm>
            <a:custGeom>
              <a:avLst/>
              <a:gdLst/>
              <a:ahLst/>
              <a:cxnLst/>
              <a:rect l="l" t="t" r="r" b="b"/>
              <a:pathLst>
                <a:path w="2177" h="2178" extrusionOk="0">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46"/>
            <p:cNvSpPr/>
            <p:nvPr/>
          </p:nvSpPr>
          <p:spPr>
            <a:xfrm>
              <a:off x="4183369" y="1511007"/>
              <a:ext cx="285507" cy="342466"/>
            </a:xfrm>
            <a:custGeom>
              <a:avLst/>
              <a:gdLst/>
              <a:ahLst/>
              <a:cxnLst/>
              <a:rect l="l" t="t" r="r" b="b"/>
              <a:pathLst>
                <a:path w="10892" h="13065" extrusionOk="0">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46"/>
            <p:cNvSpPr/>
            <p:nvPr/>
          </p:nvSpPr>
          <p:spPr>
            <a:xfrm>
              <a:off x="4183474" y="1511007"/>
              <a:ext cx="159215" cy="336857"/>
            </a:xfrm>
            <a:custGeom>
              <a:avLst/>
              <a:gdLst/>
              <a:ahLst/>
              <a:cxnLst/>
              <a:rect l="l" t="t" r="r" b="b"/>
              <a:pathLst>
                <a:path w="6074" h="12851" extrusionOk="0">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46"/>
            <p:cNvSpPr/>
            <p:nvPr/>
          </p:nvSpPr>
          <p:spPr>
            <a:xfrm>
              <a:off x="4223658" y="1625136"/>
              <a:ext cx="204929" cy="205558"/>
            </a:xfrm>
            <a:custGeom>
              <a:avLst/>
              <a:gdLst/>
              <a:ahLst/>
              <a:cxnLst/>
              <a:rect l="l" t="t" r="r" b="b"/>
              <a:pathLst>
                <a:path w="7818" h="7842" extrusionOk="0">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46"/>
            <p:cNvSpPr/>
            <p:nvPr/>
          </p:nvSpPr>
          <p:spPr>
            <a:xfrm>
              <a:off x="4215453" y="1625765"/>
              <a:ext cx="57353" cy="171377"/>
            </a:xfrm>
            <a:custGeom>
              <a:avLst/>
              <a:gdLst/>
              <a:ahLst/>
              <a:cxnLst/>
              <a:rect l="l" t="t" r="r" b="b"/>
              <a:pathLst>
                <a:path w="2188" h="6538" extrusionOk="0">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46"/>
            <p:cNvSpPr/>
            <p:nvPr/>
          </p:nvSpPr>
          <p:spPr>
            <a:xfrm>
              <a:off x="4269006" y="1756382"/>
              <a:ext cx="114234" cy="51376"/>
            </a:xfrm>
            <a:custGeom>
              <a:avLst/>
              <a:gdLst/>
              <a:ahLst/>
              <a:cxnLst/>
              <a:rect l="l" t="t" r="r" b="b"/>
              <a:pathLst>
                <a:path w="4358" h="1960" extrusionOk="0">
                  <a:moveTo>
                    <a:pt x="1" y="1"/>
                  </a:moveTo>
                  <a:cubicBezTo>
                    <a:pt x="1" y="1084"/>
                    <a:pt x="978" y="1959"/>
                    <a:pt x="2177" y="1959"/>
                  </a:cubicBezTo>
                  <a:cubicBezTo>
                    <a:pt x="3380" y="1959"/>
                    <a:pt x="4357" y="1080"/>
                    <a:pt x="435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46"/>
            <p:cNvSpPr/>
            <p:nvPr/>
          </p:nvSpPr>
          <p:spPr>
            <a:xfrm>
              <a:off x="4293252" y="1773525"/>
              <a:ext cx="65741" cy="34312"/>
            </a:xfrm>
            <a:custGeom>
              <a:avLst/>
              <a:gdLst/>
              <a:ahLst/>
              <a:cxnLst/>
              <a:rect l="l" t="t" r="r" b="b"/>
              <a:pathLst>
                <a:path w="2508" h="1309" extrusionOk="0">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46"/>
            <p:cNvSpPr/>
            <p:nvPr/>
          </p:nvSpPr>
          <p:spPr>
            <a:xfrm>
              <a:off x="4257577" y="1653603"/>
              <a:ext cx="34312" cy="40053"/>
            </a:xfrm>
            <a:custGeom>
              <a:avLst/>
              <a:gdLst/>
              <a:ahLst/>
              <a:cxnLst/>
              <a:rect l="l" t="t" r="r" b="b"/>
              <a:pathLst>
                <a:path w="1309" h="1528" extrusionOk="0">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46"/>
            <p:cNvSpPr/>
            <p:nvPr/>
          </p:nvSpPr>
          <p:spPr>
            <a:xfrm>
              <a:off x="4274720" y="1653708"/>
              <a:ext cx="17169" cy="28493"/>
            </a:xfrm>
            <a:custGeom>
              <a:avLst/>
              <a:gdLst/>
              <a:ahLst/>
              <a:cxnLst/>
              <a:rect l="l" t="t" r="r" b="b"/>
              <a:pathLst>
                <a:path w="655" h="1087" extrusionOk="0">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46"/>
            <p:cNvSpPr/>
            <p:nvPr/>
          </p:nvSpPr>
          <p:spPr>
            <a:xfrm>
              <a:off x="4269006" y="1659422"/>
              <a:ext cx="11455" cy="11455"/>
            </a:xfrm>
            <a:custGeom>
              <a:avLst/>
              <a:gdLst/>
              <a:ahLst/>
              <a:cxnLst/>
              <a:rect l="l" t="t" r="r" b="b"/>
              <a:pathLst>
                <a:path w="437" h="437" extrusionOk="0">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46"/>
            <p:cNvSpPr/>
            <p:nvPr/>
          </p:nvSpPr>
          <p:spPr>
            <a:xfrm>
              <a:off x="4360356" y="1653603"/>
              <a:ext cx="34207" cy="40053"/>
            </a:xfrm>
            <a:custGeom>
              <a:avLst/>
              <a:gdLst/>
              <a:ahLst/>
              <a:cxnLst/>
              <a:rect l="l" t="t" r="r" b="b"/>
              <a:pathLst>
                <a:path w="1305" h="1528" extrusionOk="0">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46"/>
            <p:cNvSpPr/>
            <p:nvPr/>
          </p:nvSpPr>
          <p:spPr>
            <a:xfrm>
              <a:off x="4377499" y="1653708"/>
              <a:ext cx="17064" cy="28493"/>
            </a:xfrm>
            <a:custGeom>
              <a:avLst/>
              <a:gdLst/>
              <a:ahLst/>
              <a:cxnLst/>
              <a:rect l="l" t="t" r="r" b="b"/>
              <a:pathLst>
                <a:path w="651" h="1087" extrusionOk="0">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46"/>
            <p:cNvSpPr/>
            <p:nvPr/>
          </p:nvSpPr>
          <p:spPr>
            <a:xfrm>
              <a:off x="4371785" y="1659422"/>
              <a:ext cx="11455" cy="11455"/>
            </a:xfrm>
            <a:custGeom>
              <a:avLst/>
              <a:gdLst/>
              <a:ahLst/>
              <a:cxnLst/>
              <a:rect l="l" t="t" r="r" b="b"/>
              <a:pathLst>
                <a:path w="437" h="437" extrusionOk="0">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46"/>
            <p:cNvSpPr/>
            <p:nvPr/>
          </p:nvSpPr>
          <p:spPr>
            <a:xfrm>
              <a:off x="4295428" y="1716749"/>
              <a:ext cx="27182" cy="16619"/>
            </a:xfrm>
            <a:custGeom>
              <a:avLst/>
              <a:gdLst/>
              <a:ahLst/>
              <a:cxnLst/>
              <a:rect l="l" t="t" r="r" b="b"/>
              <a:pathLst>
                <a:path w="1037" h="634" extrusionOk="0">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46"/>
            <p:cNvSpPr/>
            <p:nvPr/>
          </p:nvSpPr>
          <p:spPr>
            <a:xfrm>
              <a:off x="4330028" y="1716670"/>
              <a:ext cx="26789" cy="16619"/>
            </a:xfrm>
            <a:custGeom>
              <a:avLst/>
              <a:gdLst/>
              <a:ahLst/>
              <a:cxnLst/>
              <a:rect l="l" t="t" r="r" b="b"/>
              <a:pathLst>
                <a:path w="1022" h="634" extrusionOk="0">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46"/>
            <p:cNvSpPr/>
            <p:nvPr/>
          </p:nvSpPr>
          <p:spPr>
            <a:xfrm>
              <a:off x="4137838" y="1505659"/>
              <a:ext cx="370566" cy="353056"/>
            </a:xfrm>
            <a:custGeom>
              <a:avLst/>
              <a:gdLst/>
              <a:ahLst/>
              <a:cxnLst/>
              <a:rect l="l" t="t" r="r" b="b"/>
              <a:pathLst>
                <a:path w="14137" h="13469" extrusionOk="0">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46"/>
            <p:cNvSpPr/>
            <p:nvPr/>
          </p:nvSpPr>
          <p:spPr>
            <a:xfrm>
              <a:off x="4252334" y="1648360"/>
              <a:ext cx="44902" cy="50721"/>
            </a:xfrm>
            <a:custGeom>
              <a:avLst/>
              <a:gdLst/>
              <a:ahLst/>
              <a:cxnLst/>
              <a:rect l="l" t="t" r="r" b="b"/>
              <a:pathLst>
                <a:path w="1713" h="1935" extrusionOk="0">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46"/>
            <p:cNvSpPr/>
            <p:nvPr/>
          </p:nvSpPr>
          <p:spPr>
            <a:xfrm>
              <a:off x="4355009" y="1648255"/>
              <a:ext cx="45007" cy="50721"/>
            </a:xfrm>
            <a:custGeom>
              <a:avLst/>
              <a:gdLst/>
              <a:ahLst/>
              <a:cxnLst/>
              <a:rect l="l" t="t" r="r" b="b"/>
              <a:pathLst>
                <a:path w="1717" h="1935" extrusionOk="0">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46"/>
            <p:cNvSpPr/>
            <p:nvPr/>
          </p:nvSpPr>
          <p:spPr>
            <a:xfrm>
              <a:off x="4263763" y="1751035"/>
              <a:ext cx="124824" cy="62071"/>
            </a:xfrm>
            <a:custGeom>
              <a:avLst/>
              <a:gdLst/>
              <a:ahLst/>
              <a:cxnLst/>
              <a:rect l="l" t="t" r="r" b="b"/>
              <a:pathLst>
                <a:path w="4762" h="2368" extrusionOk="0">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46"/>
            <p:cNvSpPr/>
            <p:nvPr/>
          </p:nvSpPr>
          <p:spPr>
            <a:xfrm>
              <a:off x="4217760" y="1619841"/>
              <a:ext cx="212662" cy="216201"/>
            </a:xfrm>
            <a:custGeom>
              <a:avLst/>
              <a:gdLst/>
              <a:ahLst/>
              <a:cxnLst/>
              <a:rect l="l" t="t" r="r" b="b"/>
              <a:pathLst>
                <a:path w="8113" h="8248" extrusionOk="0">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3" name="Google Shape;16793;p46"/>
          <p:cNvGrpSpPr/>
          <p:nvPr/>
        </p:nvGrpSpPr>
        <p:grpSpPr>
          <a:xfrm>
            <a:off x="9651292" y="3032785"/>
            <a:ext cx="465025" cy="447309"/>
            <a:chOff x="7970761" y="1506839"/>
            <a:chExt cx="364668" cy="350776"/>
          </a:xfrm>
        </p:grpSpPr>
        <p:sp>
          <p:nvSpPr>
            <p:cNvPr id="16794" name="Google Shape;16794;p46"/>
            <p:cNvSpPr/>
            <p:nvPr/>
          </p:nvSpPr>
          <p:spPr>
            <a:xfrm>
              <a:off x="8204314" y="1512501"/>
              <a:ext cx="125296" cy="117353"/>
            </a:xfrm>
            <a:custGeom>
              <a:avLst/>
              <a:gdLst/>
              <a:ahLst/>
              <a:cxnLst/>
              <a:rect l="l" t="t" r="r" b="b"/>
              <a:pathLst>
                <a:path w="4780" h="4477" extrusionOk="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46"/>
            <p:cNvSpPr/>
            <p:nvPr/>
          </p:nvSpPr>
          <p:spPr>
            <a:xfrm>
              <a:off x="8226726" y="1512684"/>
              <a:ext cx="102989" cy="113395"/>
            </a:xfrm>
            <a:custGeom>
              <a:avLst/>
              <a:gdLst/>
              <a:ahLst/>
              <a:cxnLst/>
              <a:rect l="l" t="t" r="r" b="b"/>
              <a:pathLst>
                <a:path w="3929" h="4326" extrusionOk="0">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46"/>
            <p:cNvSpPr/>
            <p:nvPr/>
          </p:nvSpPr>
          <p:spPr>
            <a:xfrm>
              <a:off x="7976475" y="1512501"/>
              <a:ext cx="125270" cy="117353"/>
            </a:xfrm>
            <a:custGeom>
              <a:avLst/>
              <a:gdLst/>
              <a:ahLst/>
              <a:cxnLst/>
              <a:rect l="l" t="t" r="r" b="b"/>
              <a:pathLst>
                <a:path w="4779" h="4477" extrusionOk="0">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46"/>
            <p:cNvSpPr/>
            <p:nvPr/>
          </p:nvSpPr>
          <p:spPr>
            <a:xfrm>
              <a:off x="7976475" y="1512684"/>
              <a:ext cx="102884" cy="113395"/>
            </a:xfrm>
            <a:custGeom>
              <a:avLst/>
              <a:gdLst/>
              <a:ahLst/>
              <a:cxnLst/>
              <a:rect l="l" t="t" r="r" b="b"/>
              <a:pathLst>
                <a:path w="3925" h="4326" extrusionOk="0">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46"/>
            <p:cNvSpPr/>
            <p:nvPr/>
          </p:nvSpPr>
          <p:spPr>
            <a:xfrm>
              <a:off x="8010656" y="1555725"/>
              <a:ext cx="284773" cy="296280"/>
            </a:xfrm>
            <a:custGeom>
              <a:avLst/>
              <a:gdLst/>
              <a:ahLst/>
              <a:cxnLst/>
              <a:rect l="l" t="t" r="r" b="b"/>
              <a:pathLst>
                <a:path w="10864" h="11303" extrusionOk="0">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46"/>
            <p:cNvSpPr/>
            <p:nvPr/>
          </p:nvSpPr>
          <p:spPr>
            <a:xfrm>
              <a:off x="8104209" y="1783591"/>
              <a:ext cx="97825" cy="34207"/>
            </a:xfrm>
            <a:custGeom>
              <a:avLst/>
              <a:gdLst/>
              <a:ahLst/>
              <a:cxnLst/>
              <a:rect l="l" t="t" r="r" b="b"/>
              <a:pathLst>
                <a:path w="3732" h="1305" extrusionOk="0">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46"/>
            <p:cNvSpPr/>
            <p:nvPr/>
          </p:nvSpPr>
          <p:spPr>
            <a:xfrm>
              <a:off x="8089110" y="1699055"/>
              <a:ext cx="127969" cy="90250"/>
            </a:xfrm>
            <a:custGeom>
              <a:avLst/>
              <a:gdLst/>
              <a:ahLst/>
              <a:cxnLst/>
              <a:rect l="l" t="t" r="r" b="b"/>
              <a:pathLst>
                <a:path w="4882" h="3443" extrusionOk="0">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46"/>
            <p:cNvSpPr/>
            <p:nvPr/>
          </p:nvSpPr>
          <p:spPr>
            <a:xfrm>
              <a:off x="8010656" y="1555804"/>
              <a:ext cx="142439" cy="295651"/>
            </a:xfrm>
            <a:custGeom>
              <a:avLst/>
              <a:gdLst/>
              <a:ahLst/>
              <a:cxnLst/>
              <a:rect l="l" t="t" r="r" b="b"/>
              <a:pathLst>
                <a:path w="5434" h="11279" extrusionOk="0">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46"/>
            <p:cNvSpPr/>
            <p:nvPr/>
          </p:nvSpPr>
          <p:spPr>
            <a:xfrm>
              <a:off x="8115559" y="1737981"/>
              <a:ext cx="27759" cy="27209"/>
            </a:xfrm>
            <a:custGeom>
              <a:avLst/>
              <a:gdLst/>
              <a:ahLst/>
              <a:cxnLst/>
              <a:rect l="l" t="t" r="r" b="b"/>
              <a:pathLst>
                <a:path w="1059" h="1038" extrusionOk="0">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46"/>
            <p:cNvSpPr/>
            <p:nvPr/>
          </p:nvSpPr>
          <p:spPr>
            <a:xfrm>
              <a:off x="8162741" y="1738086"/>
              <a:ext cx="27680" cy="27235"/>
            </a:xfrm>
            <a:custGeom>
              <a:avLst/>
              <a:gdLst/>
              <a:ahLst/>
              <a:cxnLst/>
              <a:rect l="l" t="t" r="r" b="b"/>
              <a:pathLst>
                <a:path w="1056" h="1039" extrusionOk="0">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46"/>
            <p:cNvSpPr/>
            <p:nvPr/>
          </p:nvSpPr>
          <p:spPr>
            <a:xfrm>
              <a:off x="8073252" y="1652607"/>
              <a:ext cx="34207" cy="39843"/>
            </a:xfrm>
            <a:custGeom>
              <a:avLst/>
              <a:gdLst/>
              <a:ahLst/>
              <a:cxnLst/>
              <a:rect l="l" t="t" r="r" b="b"/>
              <a:pathLst>
                <a:path w="1305" h="1520" extrusionOk="0">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46"/>
            <p:cNvSpPr/>
            <p:nvPr/>
          </p:nvSpPr>
          <p:spPr>
            <a:xfrm>
              <a:off x="8090395" y="1652607"/>
              <a:ext cx="17064" cy="28493"/>
            </a:xfrm>
            <a:custGeom>
              <a:avLst/>
              <a:gdLst/>
              <a:ahLst/>
              <a:cxnLst/>
              <a:rect l="l" t="t" r="r" b="b"/>
              <a:pathLst>
                <a:path w="651" h="1087" extrusionOk="0">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46"/>
            <p:cNvSpPr/>
            <p:nvPr/>
          </p:nvSpPr>
          <p:spPr>
            <a:xfrm>
              <a:off x="8084681" y="1658321"/>
              <a:ext cx="11455" cy="11350"/>
            </a:xfrm>
            <a:custGeom>
              <a:avLst/>
              <a:gdLst/>
              <a:ahLst/>
              <a:cxnLst/>
              <a:rect l="l" t="t" r="r" b="b"/>
              <a:pathLst>
                <a:path w="437" h="433" extrusionOk="0">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46"/>
            <p:cNvSpPr/>
            <p:nvPr/>
          </p:nvSpPr>
          <p:spPr>
            <a:xfrm>
              <a:off x="8198600" y="1652607"/>
              <a:ext cx="34234" cy="39843"/>
            </a:xfrm>
            <a:custGeom>
              <a:avLst/>
              <a:gdLst/>
              <a:ahLst/>
              <a:cxnLst/>
              <a:rect l="l" t="t" r="r" b="b"/>
              <a:pathLst>
                <a:path w="1306" h="1520" extrusionOk="0">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46"/>
            <p:cNvSpPr/>
            <p:nvPr/>
          </p:nvSpPr>
          <p:spPr>
            <a:xfrm>
              <a:off x="8215743" y="1652607"/>
              <a:ext cx="17091" cy="28493"/>
            </a:xfrm>
            <a:custGeom>
              <a:avLst/>
              <a:gdLst/>
              <a:ahLst/>
              <a:cxnLst/>
              <a:rect l="l" t="t" r="r" b="b"/>
              <a:pathLst>
                <a:path w="652" h="1087" extrusionOk="0">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46"/>
            <p:cNvSpPr/>
            <p:nvPr/>
          </p:nvSpPr>
          <p:spPr>
            <a:xfrm>
              <a:off x="8209950" y="1658321"/>
              <a:ext cx="11455" cy="11350"/>
            </a:xfrm>
            <a:custGeom>
              <a:avLst/>
              <a:gdLst/>
              <a:ahLst/>
              <a:cxnLst/>
              <a:rect l="l" t="t" r="r" b="b"/>
              <a:pathLst>
                <a:path w="437" h="433" extrusionOk="0">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46"/>
            <p:cNvSpPr/>
            <p:nvPr/>
          </p:nvSpPr>
          <p:spPr>
            <a:xfrm>
              <a:off x="8110683" y="1732738"/>
              <a:ext cx="36802" cy="37956"/>
            </a:xfrm>
            <a:custGeom>
              <a:avLst/>
              <a:gdLst/>
              <a:ahLst/>
              <a:cxnLst/>
              <a:rect l="l" t="t" r="r" b="b"/>
              <a:pathLst>
                <a:path w="1404" h="1448" extrusionOk="0">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46"/>
            <p:cNvSpPr/>
            <p:nvPr/>
          </p:nvSpPr>
          <p:spPr>
            <a:xfrm>
              <a:off x="8156581" y="1732765"/>
              <a:ext cx="38087" cy="37929"/>
            </a:xfrm>
            <a:custGeom>
              <a:avLst/>
              <a:gdLst/>
              <a:ahLst/>
              <a:cxnLst/>
              <a:rect l="l" t="t" r="r" b="b"/>
              <a:pathLst>
                <a:path w="1453" h="1447" extrusionOk="0">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46"/>
            <p:cNvSpPr/>
            <p:nvPr/>
          </p:nvSpPr>
          <p:spPr>
            <a:xfrm>
              <a:off x="7970761" y="1506839"/>
              <a:ext cx="364668" cy="350776"/>
            </a:xfrm>
            <a:custGeom>
              <a:avLst/>
              <a:gdLst/>
              <a:ahLst/>
              <a:cxnLst/>
              <a:rect l="l" t="t" r="r" b="b"/>
              <a:pathLst>
                <a:path w="13912" h="13382" extrusionOk="0">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46"/>
            <p:cNvSpPr/>
            <p:nvPr/>
          </p:nvSpPr>
          <p:spPr>
            <a:xfrm>
              <a:off x="8083658" y="1693708"/>
              <a:ext cx="138952" cy="129621"/>
            </a:xfrm>
            <a:custGeom>
              <a:avLst/>
              <a:gdLst/>
              <a:ahLst/>
              <a:cxnLst/>
              <a:rect l="l" t="t" r="r" b="b"/>
              <a:pathLst>
                <a:path w="5301" h="4945" extrusionOk="0">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46"/>
            <p:cNvSpPr/>
            <p:nvPr/>
          </p:nvSpPr>
          <p:spPr>
            <a:xfrm>
              <a:off x="8067800" y="1647155"/>
              <a:ext cx="44928" cy="50643"/>
            </a:xfrm>
            <a:custGeom>
              <a:avLst/>
              <a:gdLst/>
              <a:ahLst/>
              <a:cxnLst/>
              <a:rect l="l" t="t" r="r" b="b"/>
              <a:pathLst>
                <a:path w="1714" h="1932" extrusionOk="0">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46"/>
            <p:cNvSpPr/>
            <p:nvPr/>
          </p:nvSpPr>
          <p:spPr>
            <a:xfrm>
              <a:off x="8193358" y="1647155"/>
              <a:ext cx="44902" cy="50643"/>
            </a:xfrm>
            <a:custGeom>
              <a:avLst/>
              <a:gdLst/>
              <a:ahLst/>
              <a:cxnLst/>
              <a:rect l="l" t="t" r="r" b="b"/>
              <a:pathLst>
                <a:path w="1713" h="1932" extrusionOk="0">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6" name="Google Shape;16816;p46"/>
          <p:cNvGrpSpPr/>
          <p:nvPr/>
        </p:nvGrpSpPr>
        <p:grpSpPr>
          <a:xfrm>
            <a:off x="1268474" y="4184216"/>
            <a:ext cx="477359" cy="477994"/>
            <a:chOff x="1397033" y="2409781"/>
            <a:chExt cx="374341" cy="374839"/>
          </a:xfrm>
        </p:grpSpPr>
        <p:sp>
          <p:nvSpPr>
            <p:cNvPr id="16817" name="Google Shape;16817;p46"/>
            <p:cNvSpPr/>
            <p:nvPr/>
          </p:nvSpPr>
          <p:spPr>
            <a:xfrm>
              <a:off x="1443560" y="2473871"/>
              <a:ext cx="281260" cy="287237"/>
            </a:xfrm>
            <a:custGeom>
              <a:avLst/>
              <a:gdLst/>
              <a:ahLst/>
              <a:cxnLst/>
              <a:rect l="l" t="t" r="r" b="b"/>
              <a:pathLst>
                <a:path w="10730" h="10958" extrusionOk="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46"/>
            <p:cNvSpPr/>
            <p:nvPr/>
          </p:nvSpPr>
          <p:spPr>
            <a:xfrm>
              <a:off x="1490402" y="2497278"/>
              <a:ext cx="187603" cy="263750"/>
            </a:xfrm>
            <a:custGeom>
              <a:avLst/>
              <a:gdLst/>
              <a:ahLst/>
              <a:cxnLst/>
              <a:rect l="l" t="t" r="r" b="b"/>
              <a:pathLst>
                <a:path w="7157" h="10062" extrusionOk="0">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46"/>
            <p:cNvSpPr/>
            <p:nvPr/>
          </p:nvSpPr>
          <p:spPr>
            <a:xfrm>
              <a:off x="1402564" y="2415259"/>
              <a:ext cx="363358" cy="211954"/>
            </a:xfrm>
            <a:custGeom>
              <a:avLst/>
              <a:gdLst/>
              <a:ahLst/>
              <a:cxnLst/>
              <a:rect l="l" t="t" r="r" b="b"/>
              <a:pathLst>
                <a:path w="13862" h="8086" extrusionOk="0">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46"/>
            <p:cNvSpPr/>
            <p:nvPr/>
          </p:nvSpPr>
          <p:spPr>
            <a:xfrm>
              <a:off x="1408357" y="2411485"/>
              <a:ext cx="351588" cy="208966"/>
            </a:xfrm>
            <a:custGeom>
              <a:avLst/>
              <a:gdLst/>
              <a:ahLst/>
              <a:cxnLst/>
              <a:rect l="l" t="t" r="r" b="b"/>
              <a:pathLst>
                <a:path w="13413" h="7972" extrusionOk="0">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46"/>
            <p:cNvSpPr/>
            <p:nvPr/>
          </p:nvSpPr>
          <p:spPr>
            <a:xfrm>
              <a:off x="1449379" y="2473871"/>
              <a:ext cx="117275" cy="117275"/>
            </a:xfrm>
            <a:custGeom>
              <a:avLst/>
              <a:gdLst/>
              <a:ahLst/>
              <a:cxnLst/>
              <a:rect l="l" t="t" r="r" b="b"/>
              <a:pathLst>
                <a:path w="4474" h="4474" extrusionOk="0">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46"/>
            <p:cNvSpPr/>
            <p:nvPr/>
          </p:nvSpPr>
          <p:spPr>
            <a:xfrm>
              <a:off x="1566628" y="2572534"/>
              <a:ext cx="35151" cy="59633"/>
            </a:xfrm>
            <a:custGeom>
              <a:avLst/>
              <a:gdLst/>
              <a:ahLst/>
              <a:cxnLst/>
              <a:rect l="l" t="t" r="r" b="b"/>
              <a:pathLst>
                <a:path w="1341" h="2275" extrusionOk="0">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46"/>
            <p:cNvSpPr/>
            <p:nvPr/>
          </p:nvSpPr>
          <p:spPr>
            <a:xfrm>
              <a:off x="1484583" y="2503176"/>
              <a:ext cx="46868" cy="58664"/>
            </a:xfrm>
            <a:custGeom>
              <a:avLst/>
              <a:gdLst/>
              <a:ahLst/>
              <a:cxnLst/>
              <a:rect l="l" t="t" r="r" b="b"/>
              <a:pathLst>
                <a:path w="1788" h="2238" extrusionOk="0">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46"/>
            <p:cNvSpPr/>
            <p:nvPr/>
          </p:nvSpPr>
          <p:spPr>
            <a:xfrm>
              <a:off x="1601753" y="2473871"/>
              <a:ext cx="117275" cy="117275"/>
            </a:xfrm>
            <a:custGeom>
              <a:avLst/>
              <a:gdLst/>
              <a:ahLst/>
              <a:cxnLst/>
              <a:rect l="l" t="t" r="r" b="b"/>
              <a:pathLst>
                <a:path w="4474" h="4474" extrusionOk="0">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46"/>
            <p:cNvSpPr/>
            <p:nvPr/>
          </p:nvSpPr>
          <p:spPr>
            <a:xfrm>
              <a:off x="1636956" y="2503176"/>
              <a:ext cx="46842" cy="58664"/>
            </a:xfrm>
            <a:custGeom>
              <a:avLst/>
              <a:gdLst/>
              <a:ahLst/>
              <a:cxnLst/>
              <a:rect l="l" t="t" r="r" b="b"/>
              <a:pathLst>
                <a:path w="1787" h="2238" extrusionOk="0">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46"/>
            <p:cNvSpPr/>
            <p:nvPr/>
          </p:nvSpPr>
          <p:spPr>
            <a:xfrm>
              <a:off x="1397033" y="2409781"/>
              <a:ext cx="374341" cy="374839"/>
            </a:xfrm>
            <a:custGeom>
              <a:avLst/>
              <a:gdLst/>
              <a:ahLst/>
              <a:cxnLst/>
              <a:rect l="l" t="t" r="r" b="b"/>
              <a:pathLst>
                <a:path w="14281" h="14300" extrusionOk="0">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46"/>
            <p:cNvSpPr/>
            <p:nvPr/>
          </p:nvSpPr>
          <p:spPr>
            <a:xfrm>
              <a:off x="1479052" y="2497645"/>
              <a:ext cx="57930" cy="69620"/>
            </a:xfrm>
            <a:custGeom>
              <a:avLst/>
              <a:gdLst/>
              <a:ahLst/>
              <a:cxnLst/>
              <a:rect l="l" t="t" r="r" b="b"/>
              <a:pathLst>
                <a:path w="2210" h="2656" extrusionOk="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46"/>
            <p:cNvSpPr/>
            <p:nvPr/>
          </p:nvSpPr>
          <p:spPr>
            <a:xfrm>
              <a:off x="1631425" y="2497750"/>
              <a:ext cx="57903" cy="69620"/>
            </a:xfrm>
            <a:custGeom>
              <a:avLst/>
              <a:gdLst/>
              <a:ahLst/>
              <a:cxnLst/>
              <a:rect l="l" t="t" r="r" b="b"/>
              <a:pathLst>
                <a:path w="2209" h="2656" extrusionOk="0">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46"/>
            <p:cNvSpPr/>
            <p:nvPr/>
          </p:nvSpPr>
          <p:spPr>
            <a:xfrm>
              <a:off x="1502564" y="2521132"/>
              <a:ext cx="10983" cy="22726"/>
            </a:xfrm>
            <a:custGeom>
              <a:avLst/>
              <a:gdLst/>
              <a:ahLst/>
              <a:cxnLst/>
              <a:rect l="l" t="t" r="r" b="b"/>
              <a:pathLst>
                <a:path w="419" h="867" extrusionOk="0">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46"/>
            <p:cNvSpPr/>
            <p:nvPr/>
          </p:nvSpPr>
          <p:spPr>
            <a:xfrm>
              <a:off x="1654938" y="2521158"/>
              <a:ext cx="10983" cy="22700"/>
            </a:xfrm>
            <a:custGeom>
              <a:avLst/>
              <a:gdLst/>
              <a:ahLst/>
              <a:cxnLst/>
              <a:rect l="l" t="t" r="r" b="b"/>
              <a:pathLst>
                <a:path w="419" h="866" extrusionOk="0">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1" name="Google Shape;16831;p46"/>
          <p:cNvGrpSpPr/>
          <p:nvPr/>
        </p:nvGrpSpPr>
        <p:grpSpPr>
          <a:xfrm>
            <a:off x="570636" y="4186656"/>
            <a:ext cx="477593" cy="472512"/>
            <a:chOff x="849795" y="2411695"/>
            <a:chExt cx="374524" cy="370540"/>
          </a:xfrm>
        </p:grpSpPr>
        <p:sp>
          <p:nvSpPr>
            <p:cNvPr id="16832" name="Google Shape;16832;p46"/>
            <p:cNvSpPr/>
            <p:nvPr/>
          </p:nvSpPr>
          <p:spPr>
            <a:xfrm>
              <a:off x="873412" y="2659796"/>
              <a:ext cx="99162" cy="93500"/>
            </a:xfrm>
            <a:custGeom>
              <a:avLst/>
              <a:gdLst/>
              <a:ahLst/>
              <a:cxnLst/>
              <a:rect l="l" t="t" r="r" b="b"/>
              <a:pathLst>
                <a:path w="3783" h="3567" extrusionOk="0">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46"/>
            <p:cNvSpPr/>
            <p:nvPr/>
          </p:nvSpPr>
          <p:spPr>
            <a:xfrm>
              <a:off x="884526" y="2659796"/>
              <a:ext cx="88048" cy="93500"/>
            </a:xfrm>
            <a:custGeom>
              <a:avLst/>
              <a:gdLst/>
              <a:ahLst/>
              <a:cxnLst/>
              <a:rect l="l" t="t" r="r" b="b"/>
              <a:pathLst>
                <a:path w="3359" h="3567" extrusionOk="0">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46"/>
            <p:cNvSpPr/>
            <p:nvPr/>
          </p:nvSpPr>
          <p:spPr>
            <a:xfrm>
              <a:off x="959284" y="2417252"/>
              <a:ext cx="253789" cy="142648"/>
            </a:xfrm>
            <a:custGeom>
              <a:avLst/>
              <a:gdLst/>
              <a:ahLst/>
              <a:cxnLst/>
              <a:rect l="l" t="t" r="r" b="b"/>
              <a:pathLst>
                <a:path w="9682" h="5442" extrusionOk="0">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46"/>
            <p:cNvSpPr/>
            <p:nvPr/>
          </p:nvSpPr>
          <p:spPr>
            <a:xfrm>
              <a:off x="1078472" y="2436649"/>
              <a:ext cx="393" cy="210"/>
            </a:xfrm>
            <a:custGeom>
              <a:avLst/>
              <a:gdLst/>
              <a:ahLst/>
              <a:cxnLst/>
              <a:rect l="l" t="t" r="r" b="b"/>
              <a:pathLst>
                <a:path w="15" h="8" extrusionOk="0">
                  <a:moveTo>
                    <a:pt x="0" y="7"/>
                  </a:moveTo>
                  <a:lnTo>
                    <a:pt x="14" y="0"/>
                  </a:ln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46"/>
            <p:cNvSpPr/>
            <p:nvPr/>
          </p:nvSpPr>
          <p:spPr>
            <a:xfrm>
              <a:off x="959284" y="2417225"/>
              <a:ext cx="119110" cy="142675"/>
            </a:xfrm>
            <a:custGeom>
              <a:avLst/>
              <a:gdLst/>
              <a:ahLst/>
              <a:cxnLst/>
              <a:rect l="l" t="t" r="r" b="b"/>
              <a:pathLst>
                <a:path w="4544" h="5443" extrusionOk="0">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46"/>
            <p:cNvSpPr/>
            <p:nvPr/>
          </p:nvSpPr>
          <p:spPr>
            <a:xfrm>
              <a:off x="949061" y="2471931"/>
              <a:ext cx="269543" cy="304773"/>
            </a:xfrm>
            <a:custGeom>
              <a:avLst/>
              <a:gdLst/>
              <a:ahLst/>
              <a:cxnLst/>
              <a:rect l="l" t="t" r="r" b="b"/>
              <a:pathLst>
                <a:path w="10283" h="11627" extrusionOk="0">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46"/>
            <p:cNvSpPr/>
            <p:nvPr/>
          </p:nvSpPr>
          <p:spPr>
            <a:xfrm>
              <a:off x="949061" y="2471983"/>
              <a:ext cx="169988" cy="304720"/>
            </a:xfrm>
            <a:custGeom>
              <a:avLst/>
              <a:gdLst/>
              <a:ahLst/>
              <a:cxnLst/>
              <a:rect l="l" t="t" r="r" b="b"/>
              <a:pathLst>
                <a:path w="6485" h="11625" extrusionOk="0">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46"/>
            <p:cNvSpPr/>
            <p:nvPr/>
          </p:nvSpPr>
          <p:spPr>
            <a:xfrm>
              <a:off x="855588" y="2577829"/>
              <a:ext cx="153212" cy="98769"/>
            </a:xfrm>
            <a:custGeom>
              <a:avLst/>
              <a:gdLst/>
              <a:ahLst/>
              <a:cxnLst/>
              <a:rect l="l" t="t" r="r" b="b"/>
              <a:pathLst>
                <a:path w="5845" h="3768" extrusionOk="0">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46"/>
            <p:cNvSpPr/>
            <p:nvPr/>
          </p:nvSpPr>
          <p:spPr>
            <a:xfrm>
              <a:off x="860384" y="2642286"/>
              <a:ext cx="128887" cy="34312"/>
            </a:xfrm>
            <a:custGeom>
              <a:avLst/>
              <a:gdLst/>
              <a:ahLst/>
              <a:cxnLst/>
              <a:rect l="l" t="t" r="r" b="b"/>
              <a:pathLst>
                <a:path w="4917" h="1309" extrusionOk="0">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46"/>
            <p:cNvSpPr/>
            <p:nvPr/>
          </p:nvSpPr>
          <p:spPr>
            <a:xfrm>
              <a:off x="1013492" y="2554055"/>
              <a:ext cx="41049" cy="52766"/>
            </a:xfrm>
            <a:custGeom>
              <a:avLst/>
              <a:gdLst/>
              <a:ahLst/>
              <a:cxnLst/>
              <a:rect l="l" t="t" r="r" b="b"/>
              <a:pathLst>
                <a:path w="1566" h="2013" extrusionOk="0">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46"/>
            <p:cNvSpPr/>
            <p:nvPr/>
          </p:nvSpPr>
          <p:spPr>
            <a:xfrm>
              <a:off x="1031080" y="2554055"/>
              <a:ext cx="23460" cy="40970"/>
            </a:xfrm>
            <a:custGeom>
              <a:avLst/>
              <a:gdLst/>
              <a:ahLst/>
              <a:cxnLst/>
              <a:rect l="l" t="t" r="r" b="b"/>
              <a:pathLst>
                <a:path w="895" h="1563" extrusionOk="0">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46"/>
            <p:cNvSpPr/>
            <p:nvPr/>
          </p:nvSpPr>
          <p:spPr>
            <a:xfrm>
              <a:off x="1025182" y="2559874"/>
              <a:ext cx="17641" cy="17641"/>
            </a:xfrm>
            <a:custGeom>
              <a:avLst/>
              <a:gdLst/>
              <a:ahLst/>
              <a:cxnLst/>
              <a:rect l="l" t="t" r="r" b="b"/>
              <a:pathLst>
                <a:path w="673" h="673" extrusionOk="0">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46"/>
            <p:cNvSpPr/>
            <p:nvPr/>
          </p:nvSpPr>
          <p:spPr>
            <a:xfrm>
              <a:off x="849795" y="2411695"/>
              <a:ext cx="374524" cy="370540"/>
            </a:xfrm>
            <a:custGeom>
              <a:avLst/>
              <a:gdLst/>
              <a:ahLst/>
              <a:cxnLst/>
              <a:rect l="l" t="t" r="r" b="b"/>
              <a:pathLst>
                <a:path w="14288" h="14136" extrusionOk="0">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46"/>
            <p:cNvSpPr/>
            <p:nvPr/>
          </p:nvSpPr>
          <p:spPr>
            <a:xfrm>
              <a:off x="1007961" y="2548629"/>
              <a:ext cx="52006" cy="63723"/>
            </a:xfrm>
            <a:custGeom>
              <a:avLst/>
              <a:gdLst/>
              <a:ahLst/>
              <a:cxnLst/>
              <a:rect l="l" t="t" r="r" b="b"/>
              <a:pathLst>
                <a:path w="1984" h="2431" extrusionOk="0">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46" name="Google Shape;16846;p46"/>
          <p:cNvGrpSpPr/>
          <p:nvPr/>
        </p:nvGrpSpPr>
        <p:grpSpPr>
          <a:xfrm>
            <a:off x="2679660" y="3024027"/>
            <a:ext cx="465025" cy="464758"/>
            <a:chOff x="2503672" y="1499971"/>
            <a:chExt cx="364668" cy="364459"/>
          </a:xfrm>
        </p:grpSpPr>
        <p:sp>
          <p:nvSpPr>
            <p:cNvPr id="16847" name="Google Shape;16847;p46"/>
            <p:cNvSpPr/>
            <p:nvPr/>
          </p:nvSpPr>
          <p:spPr>
            <a:xfrm>
              <a:off x="2509020" y="1505293"/>
              <a:ext cx="353895" cy="353816"/>
            </a:xfrm>
            <a:custGeom>
              <a:avLst/>
              <a:gdLst/>
              <a:ahLst/>
              <a:cxnLst/>
              <a:rect l="l" t="t" r="r" b="b"/>
              <a:pathLst>
                <a:path w="13501" h="13498" extrusionOk="0">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46"/>
            <p:cNvSpPr/>
            <p:nvPr/>
          </p:nvSpPr>
          <p:spPr>
            <a:xfrm>
              <a:off x="2730882" y="1539526"/>
              <a:ext cx="87366" cy="87104"/>
            </a:xfrm>
            <a:custGeom>
              <a:avLst/>
              <a:gdLst/>
              <a:ahLst/>
              <a:cxnLst/>
              <a:rect l="l" t="t" r="r" b="b"/>
              <a:pathLst>
                <a:path w="3333" h="3323" extrusionOk="0">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46"/>
            <p:cNvSpPr/>
            <p:nvPr/>
          </p:nvSpPr>
          <p:spPr>
            <a:xfrm>
              <a:off x="2755207" y="1553052"/>
              <a:ext cx="61704" cy="73578"/>
            </a:xfrm>
            <a:custGeom>
              <a:avLst/>
              <a:gdLst/>
              <a:ahLst/>
              <a:cxnLst/>
              <a:rect l="l" t="t" r="r" b="b"/>
              <a:pathLst>
                <a:path w="2354" h="2807" extrusionOk="0">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46"/>
            <p:cNvSpPr/>
            <p:nvPr/>
          </p:nvSpPr>
          <p:spPr>
            <a:xfrm>
              <a:off x="2509124" y="1505293"/>
              <a:ext cx="176908" cy="353816"/>
            </a:xfrm>
            <a:custGeom>
              <a:avLst/>
              <a:gdLst/>
              <a:ahLst/>
              <a:cxnLst/>
              <a:rect l="l" t="t" r="r" b="b"/>
              <a:pathLst>
                <a:path w="6749" h="13498" extrusionOk="0">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46"/>
            <p:cNvSpPr/>
            <p:nvPr/>
          </p:nvSpPr>
          <p:spPr>
            <a:xfrm>
              <a:off x="2553764" y="1539526"/>
              <a:ext cx="87288" cy="87104"/>
            </a:xfrm>
            <a:custGeom>
              <a:avLst/>
              <a:gdLst/>
              <a:ahLst/>
              <a:cxnLst/>
              <a:rect l="l" t="t" r="r" b="b"/>
              <a:pathLst>
                <a:path w="3330" h="3323" extrusionOk="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46"/>
            <p:cNvSpPr/>
            <p:nvPr/>
          </p:nvSpPr>
          <p:spPr>
            <a:xfrm>
              <a:off x="2555101" y="1553052"/>
              <a:ext cx="61704" cy="73578"/>
            </a:xfrm>
            <a:custGeom>
              <a:avLst/>
              <a:gdLst/>
              <a:ahLst/>
              <a:cxnLst/>
              <a:rect l="l" t="t" r="r" b="b"/>
              <a:pathLst>
                <a:path w="2354" h="2807" extrusionOk="0">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46"/>
            <p:cNvSpPr/>
            <p:nvPr/>
          </p:nvSpPr>
          <p:spPr>
            <a:xfrm>
              <a:off x="2554734" y="1568150"/>
              <a:ext cx="262544" cy="239608"/>
            </a:xfrm>
            <a:custGeom>
              <a:avLst/>
              <a:gdLst/>
              <a:ahLst/>
              <a:cxnLst/>
              <a:rect l="l" t="t" r="r" b="b"/>
              <a:pathLst>
                <a:path w="10016" h="9141" extrusionOk="0">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46"/>
            <p:cNvSpPr/>
            <p:nvPr/>
          </p:nvSpPr>
          <p:spPr>
            <a:xfrm>
              <a:off x="2554734" y="1568203"/>
              <a:ext cx="83723" cy="219451"/>
            </a:xfrm>
            <a:custGeom>
              <a:avLst/>
              <a:gdLst/>
              <a:ahLst/>
              <a:cxnLst/>
              <a:rect l="l" t="t" r="r" b="b"/>
              <a:pathLst>
                <a:path w="3194" h="8372" extrusionOk="0">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46"/>
            <p:cNvSpPr/>
            <p:nvPr/>
          </p:nvSpPr>
          <p:spPr>
            <a:xfrm>
              <a:off x="2558614" y="1718322"/>
              <a:ext cx="254707" cy="89437"/>
            </a:xfrm>
            <a:custGeom>
              <a:avLst/>
              <a:gdLst/>
              <a:ahLst/>
              <a:cxnLst/>
              <a:rect l="l" t="t" r="r" b="b"/>
              <a:pathLst>
                <a:path w="9717" h="3412" extrusionOk="0">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46"/>
            <p:cNvSpPr/>
            <p:nvPr/>
          </p:nvSpPr>
          <p:spPr>
            <a:xfrm>
              <a:off x="2638614" y="1790668"/>
              <a:ext cx="94784" cy="39948"/>
            </a:xfrm>
            <a:custGeom>
              <a:avLst/>
              <a:gdLst/>
              <a:ahLst/>
              <a:cxnLst/>
              <a:rect l="l" t="t" r="r" b="b"/>
              <a:pathLst>
                <a:path w="3616" h="1524" extrusionOk="0">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46"/>
            <p:cNvSpPr/>
            <p:nvPr/>
          </p:nvSpPr>
          <p:spPr>
            <a:xfrm>
              <a:off x="2617513" y="1744953"/>
              <a:ext cx="136987" cy="57169"/>
            </a:xfrm>
            <a:custGeom>
              <a:avLst/>
              <a:gdLst/>
              <a:ahLst/>
              <a:cxnLst/>
              <a:rect l="l" t="t" r="r" b="b"/>
              <a:pathLst>
                <a:path w="5226" h="2181" extrusionOk="0">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46"/>
            <p:cNvSpPr/>
            <p:nvPr/>
          </p:nvSpPr>
          <p:spPr>
            <a:xfrm>
              <a:off x="2649859" y="1741729"/>
              <a:ext cx="72294" cy="30118"/>
            </a:xfrm>
            <a:custGeom>
              <a:avLst/>
              <a:gdLst/>
              <a:ahLst/>
              <a:cxnLst/>
              <a:rect l="l" t="t" r="r" b="b"/>
              <a:pathLst>
                <a:path w="2758" h="1149" extrusionOk="0">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46"/>
            <p:cNvSpPr/>
            <p:nvPr/>
          </p:nvSpPr>
          <p:spPr>
            <a:xfrm>
              <a:off x="2611799" y="1670746"/>
              <a:ext cx="34312" cy="40053"/>
            </a:xfrm>
            <a:custGeom>
              <a:avLst/>
              <a:gdLst/>
              <a:ahLst/>
              <a:cxnLst/>
              <a:rect l="l" t="t" r="r" b="b"/>
              <a:pathLst>
                <a:path w="1309" h="1528" extrusionOk="0">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46"/>
            <p:cNvSpPr/>
            <p:nvPr/>
          </p:nvSpPr>
          <p:spPr>
            <a:xfrm>
              <a:off x="2628942" y="1670851"/>
              <a:ext cx="17169" cy="28519"/>
            </a:xfrm>
            <a:custGeom>
              <a:avLst/>
              <a:gdLst/>
              <a:ahLst/>
              <a:cxnLst/>
              <a:rect l="l" t="t" r="r" b="b"/>
              <a:pathLst>
                <a:path w="655" h="1088" extrusionOk="0">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46"/>
            <p:cNvSpPr/>
            <p:nvPr/>
          </p:nvSpPr>
          <p:spPr>
            <a:xfrm>
              <a:off x="2623227" y="1676460"/>
              <a:ext cx="11455" cy="11481"/>
            </a:xfrm>
            <a:custGeom>
              <a:avLst/>
              <a:gdLst/>
              <a:ahLst/>
              <a:cxnLst/>
              <a:rect l="l" t="t" r="r" b="b"/>
              <a:pathLst>
                <a:path w="437" h="438" extrusionOk="0">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46"/>
            <p:cNvSpPr/>
            <p:nvPr/>
          </p:nvSpPr>
          <p:spPr>
            <a:xfrm>
              <a:off x="2725902" y="1670746"/>
              <a:ext cx="34312" cy="40053"/>
            </a:xfrm>
            <a:custGeom>
              <a:avLst/>
              <a:gdLst/>
              <a:ahLst/>
              <a:cxnLst/>
              <a:rect l="l" t="t" r="r" b="b"/>
              <a:pathLst>
                <a:path w="1309" h="1528" extrusionOk="0">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46"/>
            <p:cNvSpPr/>
            <p:nvPr/>
          </p:nvSpPr>
          <p:spPr>
            <a:xfrm>
              <a:off x="2743045" y="1670851"/>
              <a:ext cx="17169" cy="28519"/>
            </a:xfrm>
            <a:custGeom>
              <a:avLst/>
              <a:gdLst/>
              <a:ahLst/>
              <a:cxnLst/>
              <a:rect l="l" t="t" r="r" b="b"/>
              <a:pathLst>
                <a:path w="655" h="1088" extrusionOk="0">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46"/>
            <p:cNvSpPr/>
            <p:nvPr/>
          </p:nvSpPr>
          <p:spPr>
            <a:xfrm>
              <a:off x="2737331" y="1676460"/>
              <a:ext cx="11455" cy="11481"/>
            </a:xfrm>
            <a:custGeom>
              <a:avLst/>
              <a:gdLst/>
              <a:ahLst/>
              <a:cxnLst/>
              <a:rect l="l" t="t" r="r" b="b"/>
              <a:pathLst>
                <a:path w="437" h="438" extrusionOk="0">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46"/>
            <p:cNvSpPr/>
            <p:nvPr/>
          </p:nvSpPr>
          <p:spPr>
            <a:xfrm>
              <a:off x="2649781" y="1741729"/>
              <a:ext cx="46475" cy="30092"/>
            </a:xfrm>
            <a:custGeom>
              <a:avLst/>
              <a:gdLst/>
              <a:ahLst/>
              <a:cxnLst/>
              <a:rect l="l" t="t" r="r" b="b"/>
              <a:pathLst>
                <a:path w="1773" h="1148" extrusionOk="0">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46"/>
            <p:cNvSpPr/>
            <p:nvPr/>
          </p:nvSpPr>
          <p:spPr>
            <a:xfrm>
              <a:off x="2558614" y="1718400"/>
              <a:ext cx="37825" cy="69253"/>
            </a:xfrm>
            <a:custGeom>
              <a:avLst/>
              <a:gdLst/>
              <a:ahLst/>
              <a:cxnLst/>
              <a:rect l="l" t="t" r="r" b="b"/>
              <a:pathLst>
                <a:path w="1443" h="2642" extrusionOk="0">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46"/>
            <p:cNvSpPr/>
            <p:nvPr/>
          </p:nvSpPr>
          <p:spPr>
            <a:xfrm>
              <a:off x="2642572" y="1736382"/>
              <a:ext cx="86868" cy="40787"/>
            </a:xfrm>
            <a:custGeom>
              <a:avLst/>
              <a:gdLst/>
              <a:ahLst/>
              <a:cxnLst/>
              <a:rect l="l" t="t" r="r" b="b"/>
              <a:pathLst>
                <a:path w="3314" h="1556" extrusionOk="0">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46"/>
            <p:cNvSpPr/>
            <p:nvPr/>
          </p:nvSpPr>
          <p:spPr>
            <a:xfrm>
              <a:off x="2606451" y="1665425"/>
              <a:ext cx="45007" cy="50721"/>
            </a:xfrm>
            <a:custGeom>
              <a:avLst/>
              <a:gdLst/>
              <a:ahLst/>
              <a:cxnLst/>
              <a:rect l="l" t="t" r="r" b="b"/>
              <a:pathLst>
                <a:path w="1717" h="1935" extrusionOk="0">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46"/>
            <p:cNvSpPr/>
            <p:nvPr/>
          </p:nvSpPr>
          <p:spPr>
            <a:xfrm>
              <a:off x="2720659" y="1665425"/>
              <a:ext cx="44902" cy="50721"/>
            </a:xfrm>
            <a:custGeom>
              <a:avLst/>
              <a:gdLst/>
              <a:ahLst/>
              <a:cxnLst/>
              <a:rect l="l" t="t" r="r" b="b"/>
              <a:pathLst>
                <a:path w="1713" h="1935" extrusionOk="0">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46"/>
            <p:cNvSpPr/>
            <p:nvPr/>
          </p:nvSpPr>
          <p:spPr>
            <a:xfrm>
              <a:off x="2503672" y="1499971"/>
              <a:ext cx="364668" cy="364459"/>
            </a:xfrm>
            <a:custGeom>
              <a:avLst/>
              <a:gdLst/>
              <a:ahLst/>
              <a:cxnLst/>
              <a:rect l="l" t="t" r="r" b="b"/>
              <a:pathLst>
                <a:path w="13912" h="13904" extrusionOk="0">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46"/>
            <p:cNvSpPr/>
            <p:nvPr/>
          </p:nvSpPr>
          <p:spPr>
            <a:xfrm>
              <a:off x="2680659" y="1614101"/>
              <a:ext cx="10721" cy="39266"/>
            </a:xfrm>
            <a:custGeom>
              <a:avLst/>
              <a:gdLst/>
              <a:ahLst/>
              <a:cxnLst/>
              <a:rect l="l" t="t" r="r" b="b"/>
              <a:pathLst>
                <a:path w="409" h="1498" extrusionOk="0">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2" name="Google Shape;16872;p46"/>
          <p:cNvGrpSpPr/>
          <p:nvPr/>
        </p:nvGrpSpPr>
        <p:grpSpPr>
          <a:xfrm>
            <a:off x="1974869" y="3024027"/>
            <a:ext cx="480334" cy="464891"/>
            <a:chOff x="1950982" y="1499971"/>
            <a:chExt cx="376674" cy="364563"/>
          </a:xfrm>
        </p:grpSpPr>
        <p:sp>
          <p:nvSpPr>
            <p:cNvPr id="16873" name="Google Shape;16873;p46"/>
            <p:cNvSpPr/>
            <p:nvPr/>
          </p:nvSpPr>
          <p:spPr>
            <a:xfrm>
              <a:off x="2190931" y="1505293"/>
              <a:ext cx="108992" cy="108441"/>
            </a:xfrm>
            <a:custGeom>
              <a:avLst/>
              <a:gdLst/>
              <a:ahLst/>
              <a:cxnLst/>
              <a:rect l="l" t="t" r="r" b="b"/>
              <a:pathLst>
                <a:path w="4158" h="4137" extrusionOk="0">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46"/>
            <p:cNvSpPr/>
            <p:nvPr/>
          </p:nvSpPr>
          <p:spPr>
            <a:xfrm>
              <a:off x="2216908" y="1522435"/>
              <a:ext cx="81809" cy="80682"/>
            </a:xfrm>
            <a:custGeom>
              <a:avLst/>
              <a:gdLst/>
              <a:ahLst/>
              <a:cxnLst/>
              <a:rect l="l" t="t" r="r" b="b"/>
              <a:pathLst>
                <a:path w="3121" h="3078" extrusionOk="0">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46"/>
            <p:cNvSpPr/>
            <p:nvPr/>
          </p:nvSpPr>
          <p:spPr>
            <a:xfrm>
              <a:off x="1979003" y="1505293"/>
              <a:ext cx="108992" cy="108441"/>
            </a:xfrm>
            <a:custGeom>
              <a:avLst/>
              <a:gdLst/>
              <a:ahLst/>
              <a:cxnLst/>
              <a:rect l="l" t="t" r="r" b="b"/>
              <a:pathLst>
                <a:path w="4158" h="4137" extrusionOk="0">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46"/>
            <p:cNvSpPr/>
            <p:nvPr/>
          </p:nvSpPr>
          <p:spPr>
            <a:xfrm>
              <a:off x="1980209" y="1522435"/>
              <a:ext cx="81783" cy="80682"/>
            </a:xfrm>
            <a:custGeom>
              <a:avLst/>
              <a:gdLst/>
              <a:ahLst/>
              <a:cxnLst/>
              <a:rect l="l" t="t" r="r" b="b"/>
              <a:pathLst>
                <a:path w="3120" h="3078" extrusionOk="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46"/>
            <p:cNvSpPr/>
            <p:nvPr/>
          </p:nvSpPr>
          <p:spPr>
            <a:xfrm>
              <a:off x="1950982" y="1533890"/>
              <a:ext cx="376674" cy="313868"/>
            </a:xfrm>
            <a:custGeom>
              <a:avLst/>
              <a:gdLst/>
              <a:ahLst/>
              <a:cxnLst/>
              <a:rect l="l" t="t" r="r" b="b"/>
              <a:pathLst>
                <a:path w="14370" h="11974" extrusionOk="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46"/>
            <p:cNvSpPr/>
            <p:nvPr/>
          </p:nvSpPr>
          <p:spPr>
            <a:xfrm>
              <a:off x="1956329" y="1543274"/>
              <a:ext cx="182256" cy="304484"/>
            </a:xfrm>
            <a:custGeom>
              <a:avLst/>
              <a:gdLst/>
              <a:ahLst/>
              <a:cxnLst/>
              <a:rect l="l" t="t" r="r" b="b"/>
              <a:pathLst>
                <a:path w="6953" h="11616" extrusionOk="0">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46"/>
            <p:cNvSpPr/>
            <p:nvPr/>
          </p:nvSpPr>
          <p:spPr>
            <a:xfrm>
              <a:off x="2204850" y="1834653"/>
              <a:ext cx="22228" cy="13106"/>
            </a:xfrm>
            <a:custGeom>
              <a:avLst/>
              <a:gdLst/>
              <a:ahLst/>
              <a:cxnLst/>
              <a:rect l="l" t="t" r="r" b="b"/>
              <a:pathLst>
                <a:path w="848" h="500" extrusionOk="0">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46"/>
            <p:cNvSpPr/>
            <p:nvPr/>
          </p:nvSpPr>
          <p:spPr>
            <a:xfrm>
              <a:off x="1967129" y="1637954"/>
              <a:ext cx="115152" cy="209805"/>
            </a:xfrm>
            <a:custGeom>
              <a:avLst/>
              <a:gdLst/>
              <a:ahLst/>
              <a:cxnLst/>
              <a:rect l="l" t="t" r="r" b="b"/>
              <a:pathLst>
                <a:path w="4393" h="8004" extrusionOk="0">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46"/>
            <p:cNvSpPr/>
            <p:nvPr/>
          </p:nvSpPr>
          <p:spPr>
            <a:xfrm>
              <a:off x="2196357" y="1637954"/>
              <a:ext cx="115152" cy="209805"/>
            </a:xfrm>
            <a:custGeom>
              <a:avLst/>
              <a:gdLst/>
              <a:ahLst/>
              <a:cxnLst/>
              <a:rect l="l" t="t" r="r" b="b"/>
              <a:pathLst>
                <a:path w="4393" h="8004" extrusionOk="0">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46"/>
            <p:cNvSpPr/>
            <p:nvPr/>
          </p:nvSpPr>
          <p:spPr>
            <a:xfrm>
              <a:off x="2082804" y="1807732"/>
              <a:ext cx="112950" cy="51455"/>
            </a:xfrm>
            <a:custGeom>
              <a:avLst/>
              <a:gdLst/>
              <a:ahLst/>
              <a:cxnLst/>
              <a:rect l="l" t="t" r="r" b="b"/>
              <a:pathLst>
                <a:path w="4309" h="1963" extrusionOk="0">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46"/>
            <p:cNvSpPr/>
            <p:nvPr/>
          </p:nvSpPr>
          <p:spPr>
            <a:xfrm>
              <a:off x="2047968" y="1665136"/>
              <a:ext cx="40026" cy="51376"/>
            </a:xfrm>
            <a:custGeom>
              <a:avLst/>
              <a:gdLst/>
              <a:ahLst/>
              <a:cxnLst/>
              <a:rect l="l" t="t" r="r" b="b"/>
              <a:pathLst>
                <a:path w="1527" h="1960" extrusionOk="0">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46"/>
            <p:cNvSpPr/>
            <p:nvPr/>
          </p:nvSpPr>
          <p:spPr>
            <a:xfrm>
              <a:off x="2064927" y="1665136"/>
              <a:ext cx="23250" cy="40315"/>
            </a:xfrm>
            <a:custGeom>
              <a:avLst/>
              <a:gdLst/>
              <a:ahLst/>
              <a:cxnLst/>
              <a:rect l="l" t="t" r="r" b="b"/>
              <a:pathLst>
                <a:path w="887" h="1538" extrusionOk="0">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46"/>
            <p:cNvSpPr/>
            <p:nvPr/>
          </p:nvSpPr>
          <p:spPr>
            <a:xfrm>
              <a:off x="2059397" y="1670851"/>
              <a:ext cx="17169" cy="17091"/>
            </a:xfrm>
            <a:custGeom>
              <a:avLst/>
              <a:gdLst/>
              <a:ahLst/>
              <a:cxnLst/>
              <a:rect l="l" t="t" r="r" b="b"/>
              <a:pathLst>
                <a:path w="655" h="652" extrusionOk="0">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46"/>
            <p:cNvSpPr/>
            <p:nvPr/>
          </p:nvSpPr>
          <p:spPr>
            <a:xfrm>
              <a:off x="2190643" y="1665136"/>
              <a:ext cx="39948" cy="51376"/>
            </a:xfrm>
            <a:custGeom>
              <a:avLst/>
              <a:gdLst/>
              <a:ahLst/>
              <a:cxnLst/>
              <a:rect l="l" t="t" r="r" b="b"/>
              <a:pathLst>
                <a:path w="1524" h="1960" extrusionOk="0">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46"/>
            <p:cNvSpPr/>
            <p:nvPr/>
          </p:nvSpPr>
          <p:spPr>
            <a:xfrm>
              <a:off x="2207523" y="1665136"/>
              <a:ext cx="23250" cy="40315"/>
            </a:xfrm>
            <a:custGeom>
              <a:avLst/>
              <a:gdLst/>
              <a:ahLst/>
              <a:cxnLst/>
              <a:rect l="l" t="t" r="r" b="b"/>
              <a:pathLst>
                <a:path w="887" h="1538" extrusionOk="0">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46"/>
            <p:cNvSpPr/>
            <p:nvPr/>
          </p:nvSpPr>
          <p:spPr>
            <a:xfrm>
              <a:off x="2202071" y="1670851"/>
              <a:ext cx="17169" cy="17091"/>
            </a:xfrm>
            <a:custGeom>
              <a:avLst/>
              <a:gdLst/>
              <a:ahLst/>
              <a:cxnLst/>
              <a:rect l="l" t="t" r="r" b="b"/>
              <a:pathLst>
                <a:path w="655" h="652" extrusionOk="0">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46"/>
            <p:cNvSpPr/>
            <p:nvPr/>
          </p:nvSpPr>
          <p:spPr>
            <a:xfrm>
              <a:off x="2059397" y="1756382"/>
              <a:ext cx="159844" cy="68519"/>
            </a:xfrm>
            <a:custGeom>
              <a:avLst/>
              <a:gdLst/>
              <a:ahLst/>
              <a:cxnLst/>
              <a:rect l="l" t="t" r="r" b="b"/>
              <a:pathLst>
                <a:path w="6098" h="2614" extrusionOk="0">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46"/>
            <p:cNvSpPr/>
            <p:nvPr/>
          </p:nvSpPr>
          <p:spPr>
            <a:xfrm>
              <a:off x="2096173" y="1753158"/>
              <a:ext cx="86213" cy="35964"/>
            </a:xfrm>
            <a:custGeom>
              <a:avLst/>
              <a:gdLst/>
              <a:ahLst/>
              <a:cxnLst/>
              <a:rect l="l" t="t" r="r" b="b"/>
              <a:pathLst>
                <a:path w="3289" h="1372" extrusionOk="0">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46"/>
            <p:cNvSpPr/>
            <p:nvPr/>
          </p:nvSpPr>
          <p:spPr>
            <a:xfrm>
              <a:off x="2096173" y="1753158"/>
              <a:ext cx="46763" cy="35806"/>
            </a:xfrm>
            <a:custGeom>
              <a:avLst/>
              <a:gdLst/>
              <a:ahLst/>
              <a:cxnLst/>
              <a:rect l="l" t="t" r="r" b="b"/>
              <a:pathLst>
                <a:path w="1784" h="1366" extrusionOk="0">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46"/>
            <p:cNvSpPr/>
            <p:nvPr/>
          </p:nvSpPr>
          <p:spPr>
            <a:xfrm>
              <a:off x="2088886" y="1747811"/>
              <a:ext cx="100787" cy="46632"/>
            </a:xfrm>
            <a:custGeom>
              <a:avLst/>
              <a:gdLst/>
              <a:ahLst/>
              <a:cxnLst/>
              <a:rect l="l" t="t" r="r" b="b"/>
              <a:pathLst>
                <a:path w="3845" h="1779" extrusionOk="0">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46"/>
            <p:cNvSpPr/>
            <p:nvPr/>
          </p:nvSpPr>
          <p:spPr>
            <a:xfrm>
              <a:off x="1965661" y="1499971"/>
              <a:ext cx="347237" cy="364563"/>
            </a:xfrm>
            <a:custGeom>
              <a:avLst/>
              <a:gdLst/>
              <a:ahLst/>
              <a:cxnLst/>
              <a:rect l="l" t="t" r="r" b="b"/>
              <a:pathLst>
                <a:path w="13247" h="13908" extrusionOk="0">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46"/>
            <p:cNvSpPr/>
            <p:nvPr/>
          </p:nvSpPr>
          <p:spPr>
            <a:xfrm>
              <a:off x="2042621" y="1659684"/>
              <a:ext cx="50616" cy="60865"/>
            </a:xfrm>
            <a:custGeom>
              <a:avLst/>
              <a:gdLst/>
              <a:ahLst/>
              <a:cxnLst/>
              <a:rect l="l" t="t" r="r" b="b"/>
              <a:pathLst>
                <a:path w="1931" h="2322" extrusionOk="0">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46"/>
            <p:cNvSpPr/>
            <p:nvPr/>
          </p:nvSpPr>
          <p:spPr>
            <a:xfrm>
              <a:off x="2185295" y="1659789"/>
              <a:ext cx="50643" cy="60761"/>
            </a:xfrm>
            <a:custGeom>
              <a:avLst/>
              <a:gdLst/>
              <a:ahLst/>
              <a:cxnLst/>
              <a:rect l="l" t="t" r="r" b="b"/>
              <a:pathLst>
                <a:path w="1932" h="2318" extrusionOk="0">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46"/>
            <p:cNvSpPr/>
            <p:nvPr/>
          </p:nvSpPr>
          <p:spPr>
            <a:xfrm>
              <a:off x="2030406" y="1739580"/>
              <a:ext cx="25452" cy="16566"/>
            </a:xfrm>
            <a:custGeom>
              <a:avLst/>
              <a:gdLst/>
              <a:ahLst/>
              <a:cxnLst/>
              <a:rect l="l" t="t" r="r" b="b"/>
              <a:pathLst>
                <a:path w="971" h="632" extrusionOk="0">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46"/>
            <p:cNvSpPr/>
            <p:nvPr/>
          </p:nvSpPr>
          <p:spPr>
            <a:xfrm>
              <a:off x="1995831" y="1693944"/>
              <a:ext cx="31167" cy="39607"/>
            </a:xfrm>
            <a:custGeom>
              <a:avLst/>
              <a:gdLst/>
              <a:ahLst/>
              <a:cxnLst/>
              <a:rect l="l" t="t" r="r" b="b"/>
              <a:pathLst>
                <a:path w="1189" h="1511" extrusionOk="0">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46"/>
            <p:cNvSpPr/>
            <p:nvPr/>
          </p:nvSpPr>
          <p:spPr>
            <a:xfrm>
              <a:off x="2217065" y="1739580"/>
              <a:ext cx="25452" cy="16566"/>
            </a:xfrm>
            <a:custGeom>
              <a:avLst/>
              <a:gdLst/>
              <a:ahLst/>
              <a:cxnLst/>
              <a:rect l="l" t="t" r="r" b="b"/>
              <a:pathLst>
                <a:path w="971" h="632" extrusionOk="0">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46"/>
            <p:cNvSpPr/>
            <p:nvPr/>
          </p:nvSpPr>
          <p:spPr>
            <a:xfrm>
              <a:off x="2245951" y="1693996"/>
              <a:ext cx="30642" cy="39502"/>
            </a:xfrm>
            <a:custGeom>
              <a:avLst/>
              <a:gdLst/>
              <a:ahLst/>
              <a:cxnLst/>
              <a:rect l="l" t="t" r="r" b="b"/>
              <a:pathLst>
                <a:path w="1169" h="1507" extrusionOk="0">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46"/>
            <p:cNvSpPr/>
            <p:nvPr/>
          </p:nvSpPr>
          <p:spPr>
            <a:xfrm>
              <a:off x="2057745" y="1577036"/>
              <a:ext cx="26684" cy="17248"/>
            </a:xfrm>
            <a:custGeom>
              <a:avLst/>
              <a:gdLst/>
              <a:ahLst/>
              <a:cxnLst/>
              <a:rect l="l" t="t" r="r" b="b"/>
              <a:pathLst>
                <a:path w="1018" h="658" extrusionOk="0">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46"/>
            <p:cNvSpPr/>
            <p:nvPr/>
          </p:nvSpPr>
          <p:spPr>
            <a:xfrm>
              <a:off x="2091428" y="1591243"/>
              <a:ext cx="95597" cy="18716"/>
            </a:xfrm>
            <a:custGeom>
              <a:avLst/>
              <a:gdLst/>
              <a:ahLst/>
              <a:cxnLst/>
              <a:rect l="l" t="t" r="r" b="b"/>
              <a:pathLst>
                <a:path w="3647" h="714" extrusionOk="0">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46"/>
            <p:cNvSpPr/>
            <p:nvPr/>
          </p:nvSpPr>
          <p:spPr>
            <a:xfrm>
              <a:off x="2194208" y="1577036"/>
              <a:ext cx="27156" cy="17326"/>
            </a:xfrm>
            <a:custGeom>
              <a:avLst/>
              <a:gdLst/>
              <a:ahLst/>
              <a:cxnLst/>
              <a:rect l="l" t="t" r="r" b="b"/>
              <a:pathLst>
                <a:path w="1036" h="661" extrusionOk="0">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46"/>
            <p:cNvSpPr/>
            <p:nvPr/>
          </p:nvSpPr>
          <p:spPr>
            <a:xfrm>
              <a:off x="2090956" y="1562750"/>
              <a:ext cx="96724" cy="16461"/>
            </a:xfrm>
            <a:custGeom>
              <a:avLst/>
              <a:gdLst/>
              <a:ahLst/>
              <a:cxnLst/>
              <a:rect l="l" t="t" r="r" b="b"/>
              <a:pathLst>
                <a:path w="3690" h="628" extrusionOk="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4" name="Google Shape;16904;p46"/>
          <p:cNvGrpSpPr/>
          <p:nvPr/>
        </p:nvGrpSpPr>
        <p:grpSpPr>
          <a:xfrm>
            <a:off x="2664251" y="4253509"/>
            <a:ext cx="477393" cy="338875"/>
            <a:chOff x="2491588" y="2464120"/>
            <a:chExt cx="374367" cy="265742"/>
          </a:xfrm>
        </p:grpSpPr>
        <p:sp>
          <p:nvSpPr>
            <p:cNvPr id="16905" name="Google Shape;16905;p46"/>
            <p:cNvSpPr/>
            <p:nvPr/>
          </p:nvSpPr>
          <p:spPr>
            <a:xfrm>
              <a:off x="2497041" y="2577856"/>
              <a:ext cx="363384" cy="146475"/>
            </a:xfrm>
            <a:custGeom>
              <a:avLst/>
              <a:gdLst/>
              <a:ahLst/>
              <a:cxnLst/>
              <a:rect l="l" t="t" r="r" b="b"/>
              <a:pathLst>
                <a:path w="13863" h="5588" extrusionOk="0">
                  <a:moveTo>
                    <a:pt x="0" y="0"/>
                  </a:moveTo>
                  <a:cubicBezTo>
                    <a:pt x="0" y="1917"/>
                    <a:pt x="3802" y="5588"/>
                    <a:pt x="6931" y="5588"/>
                  </a:cubicBezTo>
                  <a:cubicBezTo>
                    <a:pt x="10061" y="5588"/>
                    <a:pt x="13862" y="1917"/>
                    <a:pt x="13862" y="0"/>
                  </a:cubicBezTo>
                  <a:close/>
                </a:path>
              </a:pathLst>
            </a:custGeom>
            <a:solidFill>
              <a:srgbClr val="EE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46"/>
            <p:cNvSpPr/>
            <p:nvPr/>
          </p:nvSpPr>
          <p:spPr>
            <a:xfrm>
              <a:off x="2497041" y="2577856"/>
              <a:ext cx="137091" cy="138192"/>
            </a:xfrm>
            <a:custGeom>
              <a:avLst/>
              <a:gdLst/>
              <a:ahLst/>
              <a:cxnLst/>
              <a:rect l="l" t="t" r="r" b="b"/>
              <a:pathLst>
                <a:path w="5230" h="5272" extrusionOk="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46"/>
            <p:cNvSpPr/>
            <p:nvPr/>
          </p:nvSpPr>
          <p:spPr>
            <a:xfrm>
              <a:off x="2497041" y="2577856"/>
              <a:ext cx="363384" cy="99660"/>
            </a:xfrm>
            <a:custGeom>
              <a:avLst/>
              <a:gdLst/>
              <a:ahLst/>
              <a:cxnLst/>
              <a:rect l="l" t="t" r="r" b="b"/>
              <a:pathLst>
                <a:path w="13863" h="3802" extrusionOk="0">
                  <a:moveTo>
                    <a:pt x="0" y="0"/>
                  </a:moveTo>
                  <a:cubicBezTo>
                    <a:pt x="0" y="1013"/>
                    <a:pt x="4695" y="3802"/>
                    <a:pt x="6931" y="3802"/>
                  </a:cubicBezTo>
                  <a:cubicBezTo>
                    <a:pt x="9168" y="3802"/>
                    <a:pt x="13862" y="1013"/>
                    <a:pt x="13862"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46"/>
            <p:cNvSpPr/>
            <p:nvPr/>
          </p:nvSpPr>
          <p:spPr>
            <a:xfrm>
              <a:off x="2497041" y="2469650"/>
              <a:ext cx="363384" cy="149254"/>
            </a:xfrm>
            <a:custGeom>
              <a:avLst/>
              <a:gdLst/>
              <a:ahLst/>
              <a:cxnLst/>
              <a:rect l="l" t="t" r="r" b="b"/>
              <a:pathLst>
                <a:path w="13863" h="5694" extrusionOk="0">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46"/>
            <p:cNvSpPr/>
            <p:nvPr/>
          </p:nvSpPr>
          <p:spPr>
            <a:xfrm>
              <a:off x="2497041" y="2469624"/>
              <a:ext cx="155886" cy="138402"/>
            </a:xfrm>
            <a:custGeom>
              <a:avLst/>
              <a:gdLst/>
              <a:ahLst/>
              <a:cxnLst/>
              <a:rect l="l" t="t" r="r" b="b"/>
              <a:pathLst>
                <a:path w="5947" h="5280" extrusionOk="0">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46"/>
            <p:cNvSpPr/>
            <p:nvPr/>
          </p:nvSpPr>
          <p:spPr>
            <a:xfrm>
              <a:off x="2508758" y="2478196"/>
              <a:ext cx="93841" cy="93788"/>
            </a:xfrm>
            <a:custGeom>
              <a:avLst/>
              <a:gdLst/>
              <a:ahLst/>
              <a:cxnLst/>
              <a:rect l="l" t="t" r="r" b="b"/>
              <a:pathLst>
                <a:path w="3580" h="3578" extrusionOk="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46"/>
            <p:cNvSpPr/>
            <p:nvPr/>
          </p:nvSpPr>
          <p:spPr>
            <a:xfrm>
              <a:off x="2500632" y="2484303"/>
              <a:ext cx="95807" cy="87628"/>
            </a:xfrm>
            <a:custGeom>
              <a:avLst/>
              <a:gdLst/>
              <a:ahLst/>
              <a:cxnLst/>
              <a:rect l="l" t="t" r="r" b="b"/>
              <a:pathLst>
                <a:path w="3655" h="3343" extrusionOk="0">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46"/>
            <p:cNvSpPr/>
            <p:nvPr/>
          </p:nvSpPr>
          <p:spPr>
            <a:xfrm>
              <a:off x="2754945" y="2478196"/>
              <a:ext cx="93762" cy="93788"/>
            </a:xfrm>
            <a:custGeom>
              <a:avLst/>
              <a:gdLst/>
              <a:ahLst/>
              <a:cxnLst/>
              <a:rect l="l" t="t" r="r" b="b"/>
              <a:pathLst>
                <a:path w="3577" h="3578" extrusionOk="0">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46"/>
            <p:cNvSpPr/>
            <p:nvPr/>
          </p:nvSpPr>
          <p:spPr>
            <a:xfrm>
              <a:off x="2746741" y="2484303"/>
              <a:ext cx="95807" cy="87628"/>
            </a:xfrm>
            <a:custGeom>
              <a:avLst/>
              <a:gdLst/>
              <a:ahLst/>
              <a:cxnLst/>
              <a:rect l="l" t="t" r="r" b="b"/>
              <a:pathLst>
                <a:path w="3655" h="3343" extrusionOk="0">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46"/>
            <p:cNvSpPr/>
            <p:nvPr/>
          </p:nvSpPr>
          <p:spPr>
            <a:xfrm>
              <a:off x="2610514" y="2642286"/>
              <a:ext cx="136436" cy="35230"/>
            </a:xfrm>
            <a:custGeom>
              <a:avLst/>
              <a:gdLst/>
              <a:ahLst/>
              <a:cxnLst/>
              <a:rect l="l" t="t" r="r" b="b"/>
              <a:pathLst>
                <a:path w="5205" h="1344" extrusionOk="0">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46"/>
            <p:cNvSpPr/>
            <p:nvPr/>
          </p:nvSpPr>
          <p:spPr>
            <a:xfrm>
              <a:off x="2656858" y="2643937"/>
              <a:ext cx="90197" cy="33473"/>
            </a:xfrm>
            <a:custGeom>
              <a:avLst/>
              <a:gdLst/>
              <a:ahLst/>
              <a:cxnLst/>
              <a:rect l="l" t="t" r="r" b="b"/>
              <a:pathLst>
                <a:path w="3441" h="1277" extrusionOk="0">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46"/>
            <p:cNvSpPr/>
            <p:nvPr/>
          </p:nvSpPr>
          <p:spPr>
            <a:xfrm>
              <a:off x="2532244" y="2501630"/>
              <a:ext cx="23434" cy="41127"/>
            </a:xfrm>
            <a:custGeom>
              <a:avLst/>
              <a:gdLst/>
              <a:ahLst/>
              <a:cxnLst/>
              <a:rect l="l" t="t" r="r" b="b"/>
              <a:pathLst>
                <a:path w="894" h="1569" extrusionOk="0">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46"/>
            <p:cNvSpPr/>
            <p:nvPr/>
          </p:nvSpPr>
          <p:spPr>
            <a:xfrm>
              <a:off x="2532244" y="2501630"/>
              <a:ext cx="23434" cy="23434"/>
            </a:xfrm>
            <a:custGeom>
              <a:avLst/>
              <a:gdLst/>
              <a:ahLst/>
              <a:cxnLst/>
              <a:rect l="l" t="t" r="r" b="b"/>
              <a:pathLst>
                <a:path w="894" h="894" extrusionOk="0">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46"/>
            <p:cNvSpPr/>
            <p:nvPr/>
          </p:nvSpPr>
          <p:spPr>
            <a:xfrm>
              <a:off x="2801761" y="2501630"/>
              <a:ext cx="23539" cy="41127"/>
            </a:xfrm>
            <a:custGeom>
              <a:avLst/>
              <a:gdLst/>
              <a:ahLst/>
              <a:cxnLst/>
              <a:rect l="l" t="t" r="r" b="b"/>
              <a:pathLst>
                <a:path w="898" h="1569" extrusionOk="0">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46"/>
            <p:cNvSpPr/>
            <p:nvPr/>
          </p:nvSpPr>
          <p:spPr>
            <a:xfrm>
              <a:off x="2801761" y="2501630"/>
              <a:ext cx="23539" cy="23434"/>
            </a:xfrm>
            <a:custGeom>
              <a:avLst/>
              <a:gdLst/>
              <a:ahLst/>
              <a:cxnLst/>
              <a:rect l="l" t="t" r="r" b="b"/>
              <a:pathLst>
                <a:path w="898" h="894" extrusionOk="0">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46"/>
            <p:cNvSpPr/>
            <p:nvPr/>
          </p:nvSpPr>
          <p:spPr>
            <a:xfrm>
              <a:off x="2491588" y="2464120"/>
              <a:ext cx="374367" cy="265742"/>
            </a:xfrm>
            <a:custGeom>
              <a:avLst/>
              <a:gdLst/>
              <a:ahLst/>
              <a:cxnLst/>
              <a:rect l="l" t="t" r="r" b="b"/>
              <a:pathLst>
                <a:path w="14282" h="10138" extrusionOk="0">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46"/>
            <p:cNvSpPr/>
            <p:nvPr/>
          </p:nvSpPr>
          <p:spPr>
            <a:xfrm>
              <a:off x="2647920" y="2566270"/>
              <a:ext cx="21232" cy="17038"/>
            </a:xfrm>
            <a:custGeom>
              <a:avLst/>
              <a:gdLst/>
              <a:ahLst/>
              <a:cxnLst/>
              <a:rect l="l" t="t" r="r" b="b"/>
              <a:pathLst>
                <a:path w="810" h="650" extrusionOk="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46"/>
            <p:cNvSpPr/>
            <p:nvPr/>
          </p:nvSpPr>
          <p:spPr>
            <a:xfrm>
              <a:off x="2688628" y="2566453"/>
              <a:ext cx="21232" cy="16881"/>
            </a:xfrm>
            <a:custGeom>
              <a:avLst/>
              <a:gdLst/>
              <a:ahLst/>
              <a:cxnLst/>
              <a:rect l="l" t="t" r="r" b="b"/>
              <a:pathLst>
                <a:path w="810" h="644" extrusionOk="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46"/>
            <p:cNvSpPr/>
            <p:nvPr/>
          </p:nvSpPr>
          <p:spPr>
            <a:xfrm>
              <a:off x="2526713" y="2496177"/>
              <a:ext cx="34417" cy="52006"/>
            </a:xfrm>
            <a:custGeom>
              <a:avLst/>
              <a:gdLst/>
              <a:ahLst/>
              <a:cxnLst/>
              <a:rect l="l" t="t" r="r" b="b"/>
              <a:pathLst>
                <a:path w="1313" h="1984" extrusionOk="0">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46"/>
            <p:cNvSpPr/>
            <p:nvPr/>
          </p:nvSpPr>
          <p:spPr>
            <a:xfrm>
              <a:off x="2796335" y="2496177"/>
              <a:ext cx="34391" cy="52006"/>
            </a:xfrm>
            <a:custGeom>
              <a:avLst/>
              <a:gdLst/>
              <a:ahLst/>
              <a:cxnLst/>
              <a:rect l="l" t="t" r="r" b="b"/>
              <a:pathLst>
                <a:path w="1312" h="1984" extrusionOk="0">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25" name="Google Shape;16925;p46"/>
          <p:cNvGrpSpPr/>
          <p:nvPr/>
        </p:nvGrpSpPr>
        <p:grpSpPr>
          <a:xfrm>
            <a:off x="4456763" y="5380807"/>
            <a:ext cx="346663" cy="460345"/>
            <a:chOff x="3897260" y="3348136"/>
            <a:chExt cx="271850" cy="360999"/>
          </a:xfrm>
        </p:grpSpPr>
        <p:sp>
          <p:nvSpPr>
            <p:cNvPr id="16926" name="Google Shape;16926;p46"/>
            <p:cNvSpPr/>
            <p:nvPr/>
          </p:nvSpPr>
          <p:spPr>
            <a:xfrm>
              <a:off x="3904468" y="3353405"/>
              <a:ext cx="259949" cy="271299"/>
            </a:xfrm>
            <a:custGeom>
              <a:avLst/>
              <a:gdLst/>
              <a:ahLst/>
              <a:cxnLst/>
              <a:rect l="l" t="t" r="r" b="b"/>
              <a:pathLst>
                <a:path w="9917" h="10350" extrusionOk="0">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46"/>
            <p:cNvSpPr/>
            <p:nvPr/>
          </p:nvSpPr>
          <p:spPr>
            <a:xfrm>
              <a:off x="3904468" y="3353379"/>
              <a:ext cx="143618" cy="271221"/>
            </a:xfrm>
            <a:custGeom>
              <a:avLst/>
              <a:gdLst/>
              <a:ahLst/>
              <a:cxnLst/>
              <a:rect l="l" t="t" r="r" b="b"/>
              <a:pathLst>
                <a:path w="5479" h="10347" extrusionOk="0">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46"/>
            <p:cNvSpPr/>
            <p:nvPr/>
          </p:nvSpPr>
          <p:spPr>
            <a:xfrm>
              <a:off x="4022713" y="3593275"/>
              <a:ext cx="33945" cy="110617"/>
            </a:xfrm>
            <a:custGeom>
              <a:avLst/>
              <a:gdLst/>
              <a:ahLst/>
              <a:cxnLst/>
              <a:rect l="l" t="t" r="r" b="b"/>
              <a:pathLst>
                <a:path w="1295" h="4220" extrusionOk="0">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46"/>
            <p:cNvSpPr/>
            <p:nvPr/>
          </p:nvSpPr>
          <p:spPr>
            <a:xfrm>
              <a:off x="4022713" y="3593275"/>
              <a:ext cx="29148" cy="110617"/>
            </a:xfrm>
            <a:custGeom>
              <a:avLst/>
              <a:gdLst/>
              <a:ahLst/>
              <a:cxnLst/>
              <a:rect l="l" t="t" r="r" b="b"/>
              <a:pathLst>
                <a:path w="1112" h="4220" extrusionOk="0">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46"/>
            <p:cNvSpPr/>
            <p:nvPr/>
          </p:nvSpPr>
          <p:spPr>
            <a:xfrm>
              <a:off x="3897260" y="3348136"/>
              <a:ext cx="271850" cy="360999"/>
            </a:xfrm>
            <a:custGeom>
              <a:avLst/>
              <a:gdLst/>
              <a:ahLst/>
              <a:cxnLst/>
              <a:rect l="l" t="t" r="r" b="b"/>
              <a:pathLst>
                <a:path w="10371" h="13772" extrusionOk="0">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46"/>
            <p:cNvSpPr/>
            <p:nvPr/>
          </p:nvSpPr>
          <p:spPr>
            <a:xfrm>
              <a:off x="3955242" y="3495083"/>
              <a:ext cx="61416" cy="61416"/>
            </a:xfrm>
            <a:custGeom>
              <a:avLst/>
              <a:gdLst/>
              <a:ahLst/>
              <a:cxnLst/>
              <a:rect l="l" t="t" r="r" b="b"/>
              <a:pathLst>
                <a:path w="2343" h="2343" extrusionOk="0">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46"/>
            <p:cNvSpPr/>
            <p:nvPr/>
          </p:nvSpPr>
          <p:spPr>
            <a:xfrm>
              <a:off x="4077838" y="3404650"/>
              <a:ext cx="46213" cy="44456"/>
            </a:xfrm>
            <a:custGeom>
              <a:avLst/>
              <a:gdLst/>
              <a:ahLst/>
              <a:cxnLst/>
              <a:rect l="l" t="t" r="r" b="b"/>
              <a:pathLst>
                <a:path w="1763" h="1696" extrusionOk="0">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3" name="Google Shape;16933;p46"/>
          <p:cNvGrpSpPr/>
          <p:nvPr/>
        </p:nvGrpSpPr>
        <p:grpSpPr>
          <a:xfrm>
            <a:off x="4057822" y="3609787"/>
            <a:ext cx="490095" cy="482574"/>
            <a:chOff x="3584414" y="1959319"/>
            <a:chExt cx="384328" cy="378430"/>
          </a:xfrm>
        </p:grpSpPr>
        <p:sp>
          <p:nvSpPr>
            <p:cNvPr id="16934" name="Google Shape;16934;p46"/>
            <p:cNvSpPr/>
            <p:nvPr/>
          </p:nvSpPr>
          <p:spPr>
            <a:xfrm>
              <a:off x="3786931" y="1964876"/>
              <a:ext cx="164457" cy="367263"/>
            </a:xfrm>
            <a:custGeom>
              <a:avLst/>
              <a:gdLst/>
              <a:ahLst/>
              <a:cxnLst/>
              <a:rect l="l" t="t" r="r" b="b"/>
              <a:pathLst>
                <a:path w="6274" h="14011" extrusionOk="0">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46"/>
            <p:cNvSpPr/>
            <p:nvPr/>
          </p:nvSpPr>
          <p:spPr>
            <a:xfrm>
              <a:off x="3590049" y="2148495"/>
              <a:ext cx="29620" cy="35623"/>
            </a:xfrm>
            <a:custGeom>
              <a:avLst/>
              <a:gdLst/>
              <a:ahLst/>
              <a:cxnLst/>
              <a:rect l="l" t="t" r="r" b="b"/>
              <a:pathLst>
                <a:path w="1130" h="1359" extrusionOk="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46"/>
            <p:cNvSpPr/>
            <p:nvPr/>
          </p:nvSpPr>
          <p:spPr>
            <a:xfrm>
              <a:off x="3718622" y="2173659"/>
              <a:ext cx="60970" cy="79398"/>
            </a:xfrm>
            <a:custGeom>
              <a:avLst/>
              <a:gdLst/>
              <a:ahLst/>
              <a:cxnLst/>
              <a:rect l="l" t="t" r="r" b="b"/>
              <a:pathLst>
                <a:path w="2326" h="3029" extrusionOk="0">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46"/>
            <p:cNvSpPr/>
            <p:nvPr/>
          </p:nvSpPr>
          <p:spPr>
            <a:xfrm>
              <a:off x="3608398" y="2049228"/>
              <a:ext cx="317197" cy="282990"/>
            </a:xfrm>
            <a:custGeom>
              <a:avLst/>
              <a:gdLst/>
              <a:ahLst/>
              <a:cxnLst/>
              <a:rect l="l" t="t" r="r" b="b"/>
              <a:pathLst>
                <a:path w="12101" h="10796" extrusionOk="0">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46"/>
            <p:cNvSpPr/>
            <p:nvPr/>
          </p:nvSpPr>
          <p:spPr>
            <a:xfrm>
              <a:off x="3682396" y="2019896"/>
              <a:ext cx="34234" cy="50590"/>
            </a:xfrm>
            <a:custGeom>
              <a:avLst/>
              <a:gdLst/>
              <a:ahLst/>
              <a:cxnLst/>
              <a:rect l="l" t="t" r="r" b="b"/>
              <a:pathLst>
                <a:path w="1306" h="1930" extrusionOk="0">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46"/>
            <p:cNvSpPr/>
            <p:nvPr/>
          </p:nvSpPr>
          <p:spPr>
            <a:xfrm>
              <a:off x="3655214" y="2083331"/>
              <a:ext cx="17825" cy="17824"/>
            </a:xfrm>
            <a:custGeom>
              <a:avLst/>
              <a:gdLst/>
              <a:ahLst/>
              <a:cxnLst/>
              <a:rect l="l" t="t" r="r" b="b"/>
              <a:pathLst>
                <a:path w="680" h="680" extrusionOk="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46"/>
            <p:cNvSpPr/>
            <p:nvPr/>
          </p:nvSpPr>
          <p:spPr>
            <a:xfrm>
              <a:off x="3642134" y="2116804"/>
              <a:ext cx="88782" cy="35308"/>
            </a:xfrm>
            <a:custGeom>
              <a:avLst/>
              <a:gdLst/>
              <a:ahLst/>
              <a:cxnLst/>
              <a:rect l="l" t="t" r="r" b="b"/>
              <a:pathLst>
                <a:path w="3387" h="1347" extrusionOk="0">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46"/>
            <p:cNvSpPr/>
            <p:nvPr/>
          </p:nvSpPr>
          <p:spPr>
            <a:xfrm>
              <a:off x="3741295" y="2220396"/>
              <a:ext cx="85662" cy="88048"/>
            </a:xfrm>
            <a:custGeom>
              <a:avLst/>
              <a:gdLst/>
              <a:ahLst/>
              <a:cxnLst/>
              <a:rect l="l" t="t" r="r" b="b"/>
              <a:pathLst>
                <a:path w="3268" h="3359" extrusionOk="0">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46"/>
            <p:cNvSpPr/>
            <p:nvPr/>
          </p:nvSpPr>
          <p:spPr>
            <a:xfrm>
              <a:off x="3824913" y="1983173"/>
              <a:ext cx="143828" cy="330723"/>
            </a:xfrm>
            <a:custGeom>
              <a:avLst/>
              <a:gdLst/>
              <a:ahLst/>
              <a:cxnLst/>
              <a:rect l="l" t="t" r="r" b="b"/>
              <a:pathLst>
                <a:path w="5487" h="12617" extrusionOk="0">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46"/>
            <p:cNvSpPr/>
            <p:nvPr/>
          </p:nvSpPr>
          <p:spPr>
            <a:xfrm>
              <a:off x="3584414" y="1959319"/>
              <a:ext cx="372506" cy="378430"/>
            </a:xfrm>
            <a:custGeom>
              <a:avLst/>
              <a:gdLst/>
              <a:ahLst/>
              <a:cxnLst/>
              <a:rect l="l" t="t" r="r" b="b"/>
              <a:pathLst>
                <a:path w="14211" h="14437" extrusionOk="0">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46"/>
            <p:cNvSpPr/>
            <p:nvPr/>
          </p:nvSpPr>
          <p:spPr>
            <a:xfrm>
              <a:off x="3819645" y="2302886"/>
              <a:ext cx="18847" cy="11088"/>
            </a:xfrm>
            <a:custGeom>
              <a:avLst/>
              <a:gdLst/>
              <a:ahLst/>
              <a:cxnLst/>
              <a:rect l="l" t="t" r="r" b="b"/>
              <a:pathLst>
                <a:path w="719" h="423" extrusionOk="0">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46"/>
            <p:cNvSpPr/>
            <p:nvPr/>
          </p:nvSpPr>
          <p:spPr>
            <a:xfrm>
              <a:off x="3644807" y="2077800"/>
              <a:ext cx="33762" cy="28912"/>
            </a:xfrm>
            <a:custGeom>
              <a:avLst/>
              <a:gdLst/>
              <a:ahLst/>
              <a:cxnLst/>
              <a:rect l="l" t="t" r="r" b="b"/>
              <a:pathLst>
                <a:path w="1288" h="1103" extrusionOk="0">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46" name="Google Shape;16946;p46"/>
          <p:cNvGrpSpPr/>
          <p:nvPr/>
        </p:nvGrpSpPr>
        <p:grpSpPr>
          <a:xfrm>
            <a:off x="7190791" y="5380740"/>
            <a:ext cx="462551" cy="460412"/>
            <a:chOff x="6041259" y="3348084"/>
            <a:chExt cx="362729" cy="361051"/>
          </a:xfrm>
        </p:grpSpPr>
        <p:sp>
          <p:nvSpPr>
            <p:cNvPr id="16947" name="Google Shape;16947;p46"/>
            <p:cNvSpPr/>
            <p:nvPr/>
          </p:nvSpPr>
          <p:spPr>
            <a:xfrm>
              <a:off x="6121731" y="3426878"/>
              <a:ext cx="203435" cy="203435"/>
            </a:xfrm>
            <a:custGeom>
              <a:avLst/>
              <a:gdLst/>
              <a:ahLst/>
              <a:cxnLst/>
              <a:rect l="l" t="t" r="r" b="b"/>
              <a:pathLst>
                <a:path w="7761" h="7761" extrusionOk="0">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46"/>
            <p:cNvSpPr/>
            <p:nvPr/>
          </p:nvSpPr>
          <p:spPr>
            <a:xfrm>
              <a:off x="6144300" y="3449447"/>
              <a:ext cx="158297" cy="158297"/>
            </a:xfrm>
            <a:custGeom>
              <a:avLst/>
              <a:gdLst/>
              <a:ahLst/>
              <a:cxnLst/>
              <a:rect l="l" t="t" r="r" b="b"/>
              <a:pathLst>
                <a:path w="6039" h="6039" extrusionOk="0">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46"/>
            <p:cNvSpPr/>
            <p:nvPr/>
          </p:nvSpPr>
          <p:spPr>
            <a:xfrm>
              <a:off x="6041259" y="3348084"/>
              <a:ext cx="362729" cy="361051"/>
            </a:xfrm>
            <a:custGeom>
              <a:avLst/>
              <a:gdLst/>
              <a:ahLst/>
              <a:cxnLst/>
              <a:rect l="l" t="t" r="r" b="b"/>
              <a:pathLst>
                <a:path w="13838" h="13774" extrusionOk="0">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46"/>
            <p:cNvSpPr/>
            <p:nvPr/>
          </p:nvSpPr>
          <p:spPr>
            <a:xfrm>
              <a:off x="6298063" y="3387429"/>
              <a:ext cx="10616" cy="22150"/>
            </a:xfrm>
            <a:custGeom>
              <a:avLst/>
              <a:gdLst/>
              <a:ahLst/>
              <a:cxnLst/>
              <a:rect l="l" t="t" r="r" b="b"/>
              <a:pathLst>
                <a:path w="405" h="845" extrusionOk="0">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46"/>
            <p:cNvSpPr/>
            <p:nvPr/>
          </p:nvSpPr>
          <p:spPr>
            <a:xfrm>
              <a:off x="6138219" y="3647640"/>
              <a:ext cx="10642" cy="22123"/>
            </a:xfrm>
            <a:custGeom>
              <a:avLst/>
              <a:gdLst/>
              <a:ahLst/>
              <a:cxnLst/>
              <a:rect l="l" t="t" r="r" b="b"/>
              <a:pathLst>
                <a:path w="406" h="844" extrusionOk="0">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2" name="Google Shape;16952;p46"/>
          <p:cNvGrpSpPr/>
          <p:nvPr/>
        </p:nvGrpSpPr>
        <p:grpSpPr>
          <a:xfrm>
            <a:off x="6146089" y="3621386"/>
            <a:ext cx="483109" cy="459476"/>
            <a:chOff x="5222013" y="1968415"/>
            <a:chExt cx="378849" cy="360317"/>
          </a:xfrm>
        </p:grpSpPr>
        <p:sp>
          <p:nvSpPr>
            <p:cNvPr id="16953" name="Google Shape;16953;p46"/>
            <p:cNvSpPr/>
            <p:nvPr/>
          </p:nvSpPr>
          <p:spPr>
            <a:xfrm>
              <a:off x="5228357" y="2005637"/>
              <a:ext cx="366529" cy="317460"/>
            </a:xfrm>
            <a:custGeom>
              <a:avLst/>
              <a:gdLst/>
              <a:ahLst/>
              <a:cxnLst/>
              <a:rect l="l" t="t" r="r" b="b"/>
              <a:pathLst>
                <a:path w="13983" h="12111" extrusionOk="0">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46"/>
            <p:cNvSpPr/>
            <p:nvPr/>
          </p:nvSpPr>
          <p:spPr>
            <a:xfrm>
              <a:off x="5282459" y="1973972"/>
              <a:ext cx="104273" cy="70695"/>
            </a:xfrm>
            <a:custGeom>
              <a:avLst/>
              <a:gdLst/>
              <a:ahLst/>
              <a:cxnLst/>
              <a:rect l="l" t="t" r="r" b="b"/>
              <a:pathLst>
                <a:path w="3978" h="2697" extrusionOk="0">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46"/>
            <p:cNvSpPr/>
            <p:nvPr/>
          </p:nvSpPr>
          <p:spPr>
            <a:xfrm>
              <a:off x="5365343" y="2298928"/>
              <a:ext cx="29410" cy="24273"/>
            </a:xfrm>
            <a:custGeom>
              <a:avLst/>
              <a:gdLst/>
              <a:ahLst/>
              <a:cxnLst/>
              <a:rect l="l" t="t" r="r" b="b"/>
              <a:pathLst>
                <a:path w="1122" h="926" extrusionOk="0">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46"/>
            <p:cNvSpPr/>
            <p:nvPr/>
          </p:nvSpPr>
          <p:spPr>
            <a:xfrm>
              <a:off x="5553366" y="2298824"/>
              <a:ext cx="30905" cy="24273"/>
            </a:xfrm>
            <a:custGeom>
              <a:avLst/>
              <a:gdLst/>
              <a:ahLst/>
              <a:cxnLst/>
              <a:rect l="l" t="t" r="r" b="b"/>
              <a:pathLst>
                <a:path w="1179" h="926" extrusionOk="0">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46"/>
            <p:cNvSpPr/>
            <p:nvPr/>
          </p:nvSpPr>
          <p:spPr>
            <a:xfrm>
              <a:off x="5228357" y="2042308"/>
              <a:ext cx="46317" cy="46082"/>
            </a:xfrm>
            <a:custGeom>
              <a:avLst/>
              <a:gdLst/>
              <a:ahLst/>
              <a:cxnLst/>
              <a:rect l="l" t="t" r="r" b="b"/>
              <a:pathLst>
                <a:path w="1767" h="1758" extrusionOk="0">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46"/>
            <p:cNvSpPr/>
            <p:nvPr/>
          </p:nvSpPr>
          <p:spPr>
            <a:xfrm>
              <a:off x="5301175" y="2064562"/>
              <a:ext cx="64928" cy="131246"/>
            </a:xfrm>
            <a:custGeom>
              <a:avLst/>
              <a:gdLst/>
              <a:ahLst/>
              <a:cxnLst/>
              <a:rect l="l" t="t" r="r" b="b"/>
              <a:pathLst>
                <a:path w="2477" h="5007" extrusionOk="0">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46"/>
            <p:cNvSpPr/>
            <p:nvPr/>
          </p:nvSpPr>
          <p:spPr>
            <a:xfrm>
              <a:off x="5400730" y="2171300"/>
              <a:ext cx="119477" cy="37405"/>
            </a:xfrm>
            <a:custGeom>
              <a:avLst/>
              <a:gdLst/>
              <a:ahLst/>
              <a:cxnLst/>
              <a:rect l="l" t="t" r="r" b="b"/>
              <a:pathLst>
                <a:path w="4558" h="1427" extrusionOk="0">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46"/>
            <p:cNvSpPr/>
            <p:nvPr/>
          </p:nvSpPr>
          <p:spPr>
            <a:xfrm>
              <a:off x="5297768" y="1993317"/>
              <a:ext cx="72871" cy="47497"/>
            </a:xfrm>
            <a:custGeom>
              <a:avLst/>
              <a:gdLst/>
              <a:ahLst/>
              <a:cxnLst/>
              <a:rect l="l" t="t" r="r" b="b"/>
              <a:pathLst>
                <a:path w="2780" h="1812" extrusionOk="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46"/>
            <p:cNvSpPr/>
            <p:nvPr/>
          </p:nvSpPr>
          <p:spPr>
            <a:xfrm>
              <a:off x="5222013" y="1968415"/>
              <a:ext cx="378849" cy="360317"/>
            </a:xfrm>
            <a:custGeom>
              <a:avLst/>
              <a:gdLst/>
              <a:ahLst/>
              <a:cxnLst/>
              <a:rect l="l" t="t" r="r" b="b"/>
              <a:pathLst>
                <a:path w="14453" h="13746" extrusionOk="0">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46"/>
            <p:cNvSpPr/>
            <p:nvPr/>
          </p:nvSpPr>
          <p:spPr>
            <a:xfrm>
              <a:off x="5270952" y="2035676"/>
              <a:ext cx="14312" cy="11193"/>
            </a:xfrm>
            <a:custGeom>
              <a:avLst/>
              <a:gdLst/>
              <a:ahLst/>
              <a:cxnLst/>
              <a:rect l="l" t="t" r="r" b="b"/>
              <a:pathLst>
                <a:path w="546" h="427" extrusionOk="0">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63" name="Google Shape;16963;p46"/>
          <p:cNvGrpSpPr/>
          <p:nvPr/>
        </p:nvGrpSpPr>
        <p:grpSpPr>
          <a:xfrm>
            <a:off x="4750981" y="3703815"/>
            <a:ext cx="486418" cy="294652"/>
            <a:chOff x="4127982" y="2033055"/>
            <a:chExt cx="381444" cy="231063"/>
          </a:xfrm>
        </p:grpSpPr>
        <p:sp>
          <p:nvSpPr>
            <p:cNvPr id="16964" name="Google Shape;16964;p46"/>
            <p:cNvSpPr/>
            <p:nvPr/>
          </p:nvSpPr>
          <p:spPr>
            <a:xfrm>
              <a:off x="4134535" y="2050408"/>
              <a:ext cx="369727" cy="208180"/>
            </a:xfrm>
            <a:custGeom>
              <a:avLst/>
              <a:gdLst/>
              <a:ahLst/>
              <a:cxnLst/>
              <a:rect l="l" t="t" r="r" b="b"/>
              <a:pathLst>
                <a:path w="14105" h="7942" extrusionOk="0">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46"/>
            <p:cNvSpPr/>
            <p:nvPr/>
          </p:nvSpPr>
          <p:spPr>
            <a:xfrm>
              <a:off x="4190106" y="2058219"/>
              <a:ext cx="33945" cy="39214"/>
            </a:xfrm>
            <a:custGeom>
              <a:avLst/>
              <a:gdLst/>
              <a:ahLst/>
              <a:cxnLst/>
              <a:rect l="l" t="t" r="r" b="b"/>
              <a:pathLst>
                <a:path w="1295" h="1496" extrusionOk="0">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46"/>
            <p:cNvSpPr/>
            <p:nvPr/>
          </p:nvSpPr>
          <p:spPr>
            <a:xfrm>
              <a:off x="4267774" y="2172741"/>
              <a:ext cx="170486" cy="27707"/>
            </a:xfrm>
            <a:custGeom>
              <a:avLst/>
              <a:gdLst/>
              <a:ahLst/>
              <a:cxnLst/>
              <a:rect l="l" t="t" r="r" b="b"/>
              <a:pathLst>
                <a:path w="6504" h="1057" extrusionOk="0">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46"/>
            <p:cNvSpPr/>
            <p:nvPr/>
          </p:nvSpPr>
          <p:spPr>
            <a:xfrm>
              <a:off x="4127982" y="2033055"/>
              <a:ext cx="381444" cy="231063"/>
            </a:xfrm>
            <a:custGeom>
              <a:avLst/>
              <a:gdLst/>
              <a:ahLst/>
              <a:cxnLst/>
              <a:rect l="l" t="t" r="r" b="b"/>
              <a:pathLst>
                <a:path w="14552" h="8815" extrusionOk="0">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46"/>
            <p:cNvSpPr/>
            <p:nvPr/>
          </p:nvSpPr>
          <p:spPr>
            <a:xfrm>
              <a:off x="4175270" y="2113737"/>
              <a:ext cx="14312" cy="11193"/>
            </a:xfrm>
            <a:custGeom>
              <a:avLst/>
              <a:gdLst/>
              <a:ahLst/>
              <a:cxnLst/>
              <a:rect l="l" t="t" r="r" b="b"/>
              <a:pathLst>
                <a:path w="546" h="427" extrusionOk="0">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69" name="Google Shape;16969;p46"/>
          <p:cNvGrpSpPr/>
          <p:nvPr/>
        </p:nvGrpSpPr>
        <p:grpSpPr>
          <a:xfrm>
            <a:off x="6842390" y="3634957"/>
            <a:ext cx="486551" cy="432368"/>
            <a:chOff x="5768046" y="1979057"/>
            <a:chExt cx="381549" cy="339059"/>
          </a:xfrm>
        </p:grpSpPr>
        <p:sp>
          <p:nvSpPr>
            <p:cNvPr id="16970" name="Google Shape;16970;p46"/>
            <p:cNvSpPr/>
            <p:nvPr/>
          </p:nvSpPr>
          <p:spPr>
            <a:xfrm>
              <a:off x="5791559" y="1984955"/>
              <a:ext cx="154418" cy="88991"/>
            </a:xfrm>
            <a:custGeom>
              <a:avLst/>
              <a:gdLst/>
              <a:ahLst/>
              <a:cxnLst/>
              <a:rect l="l" t="t" r="r" b="b"/>
              <a:pathLst>
                <a:path w="5891" h="3395" extrusionOk="0">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46"/>
            <p:cNvSpPr/>
            <p:nvPr/>
          </p:nvSpPr>
          <p:spPr>
            <a:xfrm>
              <a:off x="5774232" y="2008939"/>
              <a:ext cx="326215" cy="303462"/>
            </a:xfrm>
            <a:custGeom>
              <a:avLst/>
              <a:gdLst/>
              <a:ahLst/>
              <a:cxnLst/>
              <a:rect l="l" t="t" r="r" b="b"/>
              <a:pathLst>
                <a:path w="12445" h="11577" extrusionOk="0">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46"/>
            <p:cNvSpPr/>
            <p:nvPr/>
          </p:nvSpPr>
          <p:spPr>
            <a:xfrm>
              <a:off x="5812214" y="1991665"/>
              <a:ext cx="35046" cy="27916"/>
            </a:xfrm>
            <a:custGeom>
              <a:avLst/>
              <a:gdLst/>
              <a:ahLst/>
              <a:cxnLst/>
              <a:rect l="l" t="t" r="r" b="b"/>
              <a:pathLst>
                <a:path w="1337" h="1065" extrusionOk="0">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46"/>
            <p:cNvSpPr/>
            <p:nvPr/>
          </p:nvSpPr>
          <p:spPr>
            <a:xfrm>
              <a:off x="5838007" y="2043278"/>
              <a:ext cx="48231" cy="109018"/>
            </a:xfrm>
            <a:custGeom>
              <a:avLst/>
              <a:gdLst/>
              <a:ahLst/>
              <a:cxnLst/>
              <a:rect l="l" t="t" r="r" b="b"/>
              <a:pathLst>
                <a:path w="1840" h="4159" extrusionOk="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46"/>
            <p:cNvSpPr/>
            <p:nvPr/>
          </p:nvSpPr>
          <p:spPr>
            <a:xfrm>
              <a:off x="5919580" y="2144301"/>
              <a:ext cx="104090" cy="34679"/>
            </a:xfrm>
            <a:custGeom>
              <a:avLst/>
              <a:gdLst/>
              <a:ahLst/>
              <a:cxnLst/>
              <a:rect l="l" t="t" r="r" b="b"/>
              <a:pathLst>
                <a:path w="3971" h="1323" extrusionOk="0">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46"/>
            <p:cNvSpPr/>
            <p:nvPr/>
          </p:nvSpPr>
          <p:spPr>
            <a:xfrm>
              <a:off x="5774232" y="2048389"/>
              <a:ext cx="42228" cy="34312"/>
            </a:xfrm>
            <a:custGeom>
              <a:avLst/>
              <a:gdLst/>
              <a:ahLst/>
              <a:cxnLst/>
              <a:rect l="l" t="t" r="r" b="b"/>
              <a:pathLst>
                <a:path w="1611" h="1309" extrusionOk="0">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46"/>
            <p:cNvSpPr/>
            <p:nvPr/>
          </p:nvSpPr>
          <p:spPr>
            <a:xfrm>
              <a:off x="6088625" y="2085768"/>
              <a:ext cx="53500" cy="131692"/>
            </a:xfrm>
            <a:custGeom>
              <a:avLst/>
              <a:gdLst/>
              <a:ahLst/>
              <a:cxnLst/>
              <a:rect l="l" t="t" r="r" b="b"/>
              <a:pathLst>
                <a:path w="2041" h="5024" extrusionOk="0">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46"/>
            <p:cNvSpPr/>
            <p:nvPr/>
          </p:nvSpPr>
          <p:spPr>
            <a:xfrm>
              <a:off x="5814416" y="2031718"/>
              <a:ext cx="14312" cy="11167"/>
            </a:xfrm>
            <a:custGeom>
              <a:avLst/>
              <a:gdLst/>
              <a:ahLst/>
              <a:cxnLst/>
              <a:rect l="l" t="t" r="r" b="b"/>
              <a:pathLst>
                <a:path w="546" h="426" extrusionOk="0">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46"/>
            <p:cNvSpPr/>
            <p:nvPr/>
          </p:nvSpPr>
          <p:spPr>
            <a:xfrm>
              <a:off x="5768046" y="1979057"/>
              <a:ext cx="381549" cy="339059"/>
            </a:xfrm>
            <a:custGeom>
              <a:avLst/>
              <a:gdLst/>
              <a:ahLst/>
              <a:cxnLst/>
              <a:rect l="l" t="t" r="r" b="b"/>
              <a:pathLst>
                <a:path w="14556" h="12935" extrusionOk="0">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9" name="Google Shape;16979;p46"/>
          <p:cNvGrpSpPr/>
          <p:nvPr/>
        </p:nvGrpSpPr>
        <p:grpSpPr>
          <a:xfrm>
            <a:off x="9262579" y="5383180"/>
            <a:ext cx="492301" cy="460312"/>
            <a:chOff x="7665936" y="3349997"/>
            <a:chExt cx="386058" cy="360972"/>
          </a:xfrm>
        </p:grpSpPr>
        <p:sp>
          <p:nvSpPr>
            <p:cNvPr id="16980" name="Google Shape;16980;p46"/>
            <p:cNvSpPr/>
            <p:nvPr/>
          </p:nvSpPr>
          <p:spPr>
            <a:xfrm>
              <a:off x="7690366" y="3355240"/>
              <a:ext cx="350382" cy="350487"/>
            </a:xfrm>
            <a:custGeom>
              <a:avLst/>
              <a:gdLst/>
              <a:ahLst/>
              <a:cxnLst/>
              <a:rect l="l" t="t" r="r" b="b"/>
              <a:pathLst>
                <a:path w="13367" h="13371" extrusionOk="0">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46"/>
            <p:cNvSpPr/>
            <p:nvPr/>
          </p:nvSpPr>
          <p:spPr>
            <a:xfrm>
              <a:off x="7685281" y="3381243"/>
              <a:ext cx="329544" cy="324485"/>
            </a:xfrm>
            <a:custGeom>
              <a:avLst/>
              <a:gdLst/>
              <a:ahLst/>
              <a:cxnLst/>
              <a:rect l="l" t="t" r="r" b="b"/>
              <a:pathLst>
                <a:path w="12572" h="12379" extrusionOk="0">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46"/>
            <p:cNvSpPr/>
            <p:nvPr/>
          </p:nvSpPr>
          <p:spPr>
            <a:xfrm>
              <a:off x="7865570" y="3531126"/>
              <a:ext cx="117825" cy="152740"/>
            </a:xfrm>
            <a:custGeom>
              <a:avLst/>
              <a:gdLst/>
              <a:ahLst/>
              <a:cxnLst/>
              <a:rect l="l" t="t" r="r" b="b"/>
              <a:pathLst>
                <a:path w="4495" h="5827" extrusionOk="0">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46"/>
            <p:cNvSpPr/>
            <p:nvPr/>
          </p:nvSpPr>
          <p:spPr>
            <a:xfrm>
              <a:off x="7882084" y="3644678"/>
              <a:ext cx="44719" cy="39266"/>
            </a:xfrm>
            <a:custGeom>
              <a:avLst/>
              <a:gdLst/>
              <a:ahLst/>
              <a:cxnLst/>
              <a:rect l="l" t="t" r="r" b="b"/>
              <a:pathLst>
                <a:path w="1706" h="1498" extrusionOk="0">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46"/>
            <p:cNvSpPr/>
            <p:nvPr/>
          </p:nvSpPr>
          <p:spPr>
            <a:xfrm>
              <a:off x="7756815" y="3371282"/>
              <a:ext cx="168048" cy="147236"/>
            </a:xfrm>
            <a:custGeom>
              <a:avLst/>
              <a:gdLst/>
              <a:ahLst/>
              <a:cxnLst/>
              <a:rect l="l" t="t" r="r" b="b"/>
              <a:pathLst>
                <a:path w="6411" h="5617" extrusionOk="0">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46"/>
            <p:cNvSpPr/>
            <p:nvPr/>
          </p:nvSpPr>
          <p:spPr>
            <a:xfrm>
              <a:off x="7665936" y="3349997"/>
              <a:ext cx="386058" cy="360972"/>
            </a:xfrm>
            <a:custGeom>
              <a:avLst/>
              <a:gdLst/>
              <a:ahLst/>
              <a:cxnLst/>
              <a:rect l="l" t="t" r="r" b="b"/>
              <a:pathLst>
                <a:path w="14728" h="13771" extrusionOk="0">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6" name="Google Shape;16986;p46"/>
          <p:cNvGrpSpPr/>
          <p:nvPr/>
        </p:nvGrpSpPr>
        <p:grpSpPr>
          <a:xfrm>
            <a:off x="7541298" y="3654846"/>
            <a:ext cx="485315" cy="392390"/>
            <a:chOff x="6316123" y="1994654"/>
            <a:chExt cx="380579" cy="307709"/>
          </a:xfrm>
        </p:grpSpPr>
        <p:sp>
          <p:nvSpPr>
            <p:cNvPr id="16987" name="Google Shape;16987;p46"/>
            <p:cNvSpPr/>
            <p:nvPr/>
          </p:nvSpPr>
          <p:spPr>
            <a:xfrm>
              <a:off x="6577252" y="2124982"/>
              <a:ext cx="58454" cy="171771"/>
            </a:xfrm>
            <a:custGeom>
              <a:avLst/>
              <a:gdLst/>
              <a:ahLst/>
              <a:cxnLst/>
              <a:rect l="l" t="t" r="r" b="b"/>
              <a:pathLst>
                <a:path w="2230" h="6553" extrusionOk="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46"/>
            <p:cNvSpPr/>
            <p:nvPr/>
          </p:nvSpPr>
          <p:spPr>
            <a:xfrm>
              <a:off x="6483149" y="2154576"/>
              <a:ext cx="51639" cy="142177"/>
            </a:xfrm>
            <a:custGeom>
              <a:avLst/>
              <a:gdLst/>
              <a:ahLst/>
              <a:cxnLst/>
              <a:rect l="l" t="t" r="r" b="b"/>
              <a:pathLst>
                <a:path w="1970" h="5424" extrusionOk="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46"/>
            <p:cNvSpPr/>
            <p:nvPr/>
          </p:nvSpPr>
          <p:spPr>
            <a:xfrm>
              <a:off x="6321654" y="2000551"/>
              <a:ext cx="355442" cy="296280"/>
            </a:xfrm>
            <a:custGeom>
              <a:avLst/>
              <a:gdLst/>
              <a:ahLst/>
              <a:cxnLst/>
              <a:rect l="l" t="t" r="r" b="b"/>
              <a:pathLst>
                <a:path w="13560" h="11303" extrusionOk="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46"/>
            <p:cNvSpPr/>
            <p:nvPr/>
          </p:nvSpPr>
          <p:spPr>
            <a:xfrm>
              <a:off x="6390042" y="2000289"/>
              <a:ext cx="25557" cy="18952"/>
            </a:xfrm>
            <a:custGeom>
              <a:avLst/>
              <a:gdLst/>
              <a:ahLst/>
              <a:cxnLst/>
              <a:rect l="l" t="t" r="r" b="b"/>
              <a:pathLst>
                <a:path w="975" h="723" extrusionOk="0">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46"/>
            <p:cNvSpPr/>
            <p:nvPr/>
          </p:nvSpPr>
          <p:spPr>
            <a:xfrm>
              <a:off x="6374551" y="2042046"/>
              <a:ext cx="89358" cy="118638"/>
            </a:xfrm>
            <a:custGeom>
              <a:avLst/>
              <a:gdLst/>
              <a:ahLst/>
              <a:cxnLst/>
              <a:rect l="l" t="t" r="r" b="b"/>
              <a:pathLst>
                <a:path w="3409" h="4526" extrusionOk="0">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46"/>
            <p:cNvSpPr/>
            <p:nvPr/>
          </p:nvSpPr>
          <p:spPr>
            <a:xfrm>
              <a:off x="6321654" y="2014759"/>
              <a:ext cx="23722" cy="27313"/>
            </a:xfrm>
            <a:custGeom>
              <a:avLst/>
              <a:gdLst/>
              <a:ahLst/>
              <a:cxnLst/>
              <a:rect l="l" t="t" r="r" b="b"/>
              <a:pathLst>
                <a:path w="905" h="1042" extrusionOk="0">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46"/>
            <p:cNvSpPr/>
            <p:nvPr/>
          </p:nvSpPr>
          <p:spPr>
            <a:xfrm>
              <a:off x="6490882" y="2125428"/>
              <a:ext cx="121416" cy="42359"/>
            </a:xfrm>
            <a:custGeom>
              <a:avLst/>
              <a:gdLst/>
              <a:ahLst/>
              <a:cxnLst/>
              <a:rect l="l" t="t" r="r" b="b"/>
              <a:pathLst>
                <a:path w="4632" h="1616" extrusionOk="0">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46"/>
            <p:cNvSpPr/>
            <p:nvPr/>
          </p:nvSpPr>
          <p:spPr>
            <a:xfrm>
              <a:off x="6365979" y="2013369"/>
              <a:ext cx="15334" cy="11088"/>
            </a:xfrm>
            <a:custGeom>
              <a:avLst/>
              <a:gdLst/>
              <a:ahLst/>
              <a:cxnLst/>
              <a:rect l="l" t="t" r="r" b="b"/>
              <a:pathLst>
                <a:path w="585" h="423" extrusionOk="0">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46"/>
            <p:cNvSpPr/>
            <p:nvPr/>
          </p:nvSpPr>
          <p:spPr>
            <a:xfrm>
              <a:off x="6316123" y="1994654"/>
              <a:ext cx="380579" cy="307709"/>
            </a:xfrm>
            <a:custGeom>
              <a:avLst/>
              <a:gdLst/>
              <a:ahLst/>
              <a:cxnLst/>
              <a:rect l="l" t="t" r="r" b="b"/>
              <a:pathLst>
                <a:path w="14519" h="11739" extrusionOk="0">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6" name="Google Shape;16996;p46"/>
          <p:cNvGrpSpPr/>
          <p:nvPr/>
        </p:nvGrpSpPr>
        <p:grpSpPr>
          <a:xfrm>
            <a:off x="8564507" y="5380807"/>
            <a:ext cx="484980" cy="460312"/>
            <a:chOff x="7118514" y="3348136"/>
            <a:chExt cx="380317" cy="360972"/>
          </a:xfrm>
        </p:grpSpPr>
        <p:sp>
          <p:nvSpPr>
            <p:cNvPr id="16997" name="Google Shape;16997;p46"/>
            <p:cNvSpPr/>
            <p:nvPr/>
          </p:nvSpPr>
          <p:spPr>
            <a:xfrm>
              <a:off x="7143023" y="3353405"/>
              <a:ext cx="350382" cy="350382"/>
            </a:xfrm>
            <a:custGeom>
              <a:avLst/>
              <a:gdLst/>
              <a:ahLst/>
              <a:cxnLst/>
              <a:rect l="l" t="t" r="r" b="b"/>
              <a:pathLst>
                <a:path w="13367" h="13367" extrusionOk="0">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46"/>
            <p:cNvSpPr/>
            <p:nvPr/>
          </p:nvSpPr>
          <p:spPr>
            <a:xfrm>
              <a:off x="7137964" y="3379408"/>
              <a:ext cx="329439" cy="324380"/>
            </a:xfrm>
            <a:custGeom>
              <a:avLst/>
              <a:gdLst/>
              <a:ahLst/>
              <a:cxnLst/>
              <a:rect l="l" t="t" r="r" b="b"/>
              <a:pathLst>
                <a:path w="12568" h="12375" extrusionOk="0">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46"/>
            <p:cNvSpPr/>
            <p:nvPr/>
          </p:nvSpPr>
          <p:spPr>
            <a:xfrm>
              <a:off x="7143678" y="3543655"/>
              <a:ext cx="33945" cy="82071"/>
            </a:xfrm>
            <a:custGeom>
              <a:avLst/>
              <a:gdLst/>
              <a:ahLst/>
              <a:cxnLst/>
              <a:rect l="l" t="t" r="r" b="b"/>
              <a:pathLst>
                <a:path w="1295" h="3131" extrusionOk="0">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46"/>
            <p:cNvSpPr/>
            <p:nvPr/>
          </p:nvSpPr>
          <p:spPr>
            <a:xfrm>
              <a:off x="7214190" y="3353405"/>
              <a:ext cx="279294" cy="288862"/>
            </a:xfrm>
            <a:custGeom>
              <a:avLst/>
              <a:gdLst/>
              <a:ahLst/>
              <a:cxnLst/>
              <a:rect l="l" t="t" r="r" b="b"/>
              <a:pathLst>
                <a:path w="10655" h="11020" extrusionOk="0">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46"/>
            <p:cNvSpPr/>
            <p:nvPr/>
          </p:nvSpPr>
          <p:spPr>
            <a:xfrm>
              <a:off x="7118514" y="3348136"/>
              <a:ext cx="380317" cy="360972"/>
            </a:xfrm>
            <a:custGeom>
              <a:avLst/>
              <a:gdLst/>
              <a:ahLst/>
              <a:cxnLst/>
              <a:rect l="l" t="t" r="r" b="b"/>
              <a:pathLst>
                <a:path w="14509" h="13771" extrusionOk="0">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46"/>
            <p:cNvSpPr/>
            <p:nvPr/>
          </p:nvSpPr>
          <p:spPr>
            <a:xfrm>
              <a:off x="7387507" y="3592541"/>
              <a:ext cx="27733" cy="28021"/>
            </a:xfrm>
            <a:custGeom>
              <a:avLst/>
              <a:gdLst/>
              <a:ahLst/>
              <a:cxnLst/>
              <a:rect l="l" t="t" r="r" b="b"/>
              <a:pathLst>
                <a:path w="1058" h="1069" extrusionOk="0">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46"/>
            <p:cNvSpPr/>
            <p:nvPr/>
          </p:nvSpPr>
          <p:spPr>
            <a:xfrm>
              <a:off x="7208659" y="3464939"/>
              <a:ext cx="258010" cy="182596"/>
            </a:xfrm>
            <a:custGeom>
              <a:avLst/>
              <a:gdLst/>
              <a:ahLst/>
              <a:cxnLst/>
              <a:rect l="l" t="t" r="r" b="b"/>
              <a:pathLst>
                <a:path w="9843" h="6966" extrusionOk="0">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46"/>
            <p:cNvSpPr/>
            <p:nvPr/>
          </p:nvSpPr>
          <p:spPr>
            <a:xfrm>
              <a:off x="7389656" y="3423864"/>
              <a:ext cx="26186" cy="28178"/>
            </a:xfrm>
            <a:custGeom>
              <a:avLst/>
              <a:gdLst/>
              <a:ahLst/>
              <a:cxnLst/>
              <a:rect l="l" t="t" r="r" b="b"/>
              <a:pathLst>
                <a:path w="999" h="1075" extrusionOk="0">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5" name="Google Shape;17005;p46"/>
          <p:cNvGrpSpPr/>
          <p:nvPr/>
        </p:nvGrpSpPr>
        <p:grpSpPr>
          <a:xfrm>
            <a:off x="5447749" y="3658790"/>
            <a:ext cx="486752" cy="384334"/>
            <a:chOff x="4674382" y="1997747"/>
            <a:chExt cx="381706" cy="301391"/>
          </a:xfrm>
        </p:grpSpPr>
        <p:sp>
          <p:nvSpPr>
            <p:cNvPr id="17006" name="Google Shape;17006;p46"/>
            <p:cNvSpPr/>
            <p:nvPr/>
          </p:nvSpPr>
          <p:spPr>
            <a:xfrm>
              <a:off x="4680280" y="2043750"/>
              <a:ext cx="345690" cy="249962"/>
            </a:xfrm>
            <a:custGeom>
              <a:avLst/>
              <a:gdLst/>
              <a:ahLst/>
              <a:cxnLst/>
              <a:rect l="l" t="t" r="r" b="b"/>
              <a:pathLst>
                <a:path w="13188" h="9536" extrusionOk="0">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46"/>
            <p:cNvSpPr/>
            <p:nvPr/>
          </p:nvSpPr>
          <p:spPr>
            <a:xfrm>
              <a:off x="4712652" y="2012400"/>
              <a:ext cx="49253" cy="52530"/>
            </a:xfrm>
            <a:custGeom>
              <a:avLst/>
              <a:gdLst/>
              <a:ahLst/>
              <a:cxnLst/>
              <a:rect l="l" t="t" r="r" b="b"/>
              <a:pathLst>
                <a:path w="1879" h="2004" extrusionOk="0">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46"/>
            <p:cNvSpPr/>
            <p:nvPr/>
          </p:nvSpPr>
          <p:spPr>
            <a:xfrm>
              <a:off x="4775326" y="2269990"/>
              <a:ext cx="43801" cy="23722"/>
            </a:xfrm>
            <a:custGeom>
              <a:avLst/>
              <a:gdLst/>
              <a:ahLst/>
              <a:cxnLst/>
              <a:rect l="l" t="t" r="r" b="b"/>
              <a:pathLst>
                <a:path w="1671" h="905" extrusionOk="0">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46"/>
            <p:cNvSpPr/>
            <p:nvPr/>
          </p:nvSpPr>
          <p:spPr>
            <a:xfrm>
              <a:off x="4978211" y="2268705"/>
              <a:ext cx="40656" cy="25007"/>
            </a:xfrm>
            <a:custGeom>
              <a:avLst/>
              <a:gdLst/>
              <a:ahLst/>
              <a:cxnLst/>
              <a:rect l="l" t="t" r="r" b="b"/>
              <a:pathLst>
                <a:path w="1551" h="954" extrusionOk="0">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46"/>
            <p:cNvSpPr/>
            <p:nvPr/>
          </p:nvSpPr>
          <p:spPr>
            <a:xfrm>
              <a:off x="4738000" y="2117066"/>
              <a:ext cx="65086" cy="75151"/>
            </a:xfrm>
            <a:custGeom>
              <a:avLst/>
              <a:gdLst/>
              <a:ahLst/>
              <a:cxnLst/>
              <a:rect l="l" t="t" r="r" b="b"/>
              <a:pathLst>
                <a:path w="2483" h="2867" extrusionOk="0">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46"/>
            <p:cNvSpPr/>
            <p:nvPr/>
          </p:nvSpPr>
          <p:spPr>
            <a:xfrm>
              <a:off x="4834304" y="2170802"/>
              <a:ext cx="145034" cy="40000"/>
            </a:xfrm>
            <a:custGeom>
              <a:avLst/>
              <a:gdLst/>
              <a:ahLst/>
              <a:cxnLst/>
              <a:rect l="l" t="t" r="r" b="b"/>
              <a:pathLst>
                <a:path w="5533" h="1526" extrusionOk="0">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46"/>
            <p:cNvSpPr/>
            <p:nvPr/>
          </p:nvSpPr>
          <p:spPr>
            <a:xfrm>
              <a:off x="4680280" y="2086738"/>
              <a:ext cx="47785" cy="48414"/>
            </a:xfrm>
            <a:custGeom>
              <a:avLst/>
              <a:gdLst/>
              <a:ahLst/>
              <a:cxnLst/>
              <a:rect l="l" t="t" r="r" b="b"/>
              <a:pathLst>
                <a:path w="1823" h="1847" extrusionOk="0">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46"/>
            <p:cNvSpPr/>
            <p:nvPr/>
          </p:nvSpPr>
          <p:spPr>
            <a:xfrm>
              <a:off x="4760673" y="2043225"/>
              <a:ext cx="44535" cy="28808"/>
            </a:xfrm>
            <a:custGeom>
              <a:avLst/>
              <a:gdLst/>
              <a:ahLst/>
              <a:cxnLst/>
              <a:rect l="l" t="t" r="r" b="b"/>
              <a:pathLst>
                <a:path w="1699" h="1099" extrusionOk="0">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46"/>
            <p:cNvSpPr/>
            <p:nvPr/>
          </p:nvSpPr>
          <p:spPr>
            <a:xfrm>
              <a:off x="4674382" y="1997747"/>
              <a:ext cx="381706" cy="301391"/>
            </a:xfrm>
            <a:custGeom>
              <a:avLst/>
              <a:gdLst/>
              <a:ahLst/>
              <a:cxnLst/>
              <a:rect l="l" t="t" r="r" b="b"/>
              <a:pathLst>
                <a:path w="14562" h="11498" extrusionOk="0">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46"/>
            <p:cNvSpPr/>
            <p:nvPr/>
          </p:nvSpPr>
          <p:spPr>
            <a:xfrm>
              <a:off x="4728694" y="2080657"/>
              <a:ext cx="11088" cy="11088"/>
            </a:xfrm>
            <a:custGeom>
              <a:avLst/>
              <a:gdLst/>
              <a:ahLst/>
              <a:cxnLst/>
              <a:rect l="l" t="t" r="r" b="b"/>
              <a:pathLst>
                <a:path w="423" h="423" extrusionOk="0">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6" name="Google Shape;17016;p46"/>
          <p:cNvGrpSpPr/>
          <p:nvPr/>
        </p:nvGrpSpPr>
        <p:grpSpPr>
          <a:xfrm>
            <a:off x="1955950" y="3609787"/>
            <a:ext cx="494173" cy="482473"/>
            <a:chOff x="1936145" y="1959319"/>
            <a:chExt cx="387526" cy="378351"/>
          </a:xfrm>
        </p:grpSpPr>
        <p:sp>
          <p:nvSpPr>
            <p:cNvPr id="17017" name="Google Shape;17017;p46"/>
            <p:cNvSpPr/>
            <p:nvPr/>
          </p:nvSpPr>
          <p:spPr>
            <a:xfrm>
              <a:off x="2161258" y="1964824"/>
              <a:ext cx="162413" cy="162753"/>
            </a:xfrm>
            <a:custGeom>
              <a:avLst/>
              <a:gdLst/>
              <a:ahLst/>
              <a:cxnLst/>
              <a:rect l="l" t="t" r="r" b="b"/>
              <a:pathLst>
                <a:path w="6196" h="6209" extrusionOk="0">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46"/>
            <p:cNvSpPr/>
            <p:nvPr/>
          </p:nvSpPr>
          <p:spPr>
            <a:xfrm>
              <a:off x="2191114" y="1967733"/>
              <a:ext cx="132557" cy="159765"/>
            </a:xfrm>
            <a:custGeom>
              <a:avLst/>
              <a:gdLst/>
              <a:ahLst/>
              <a:cxnLst/>
              <a:rect l="l" t="t" r="r" b="b"/>
              <a:pathLst>
                <a:path w="5057" h="6095" extrusionOk="0">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46"/>
            <p:cNvSpPr/>
            <p:nvPr/>
          </p:nvSpPr>
          <p:spPr>
            <a:xfrm>
              <a:off x="1936145" y="1965007"/>
              <a:ext cx="162439" cy="162753"/>
            </a:xfrm>
            <a:custGeom>
              <a:avLst/>
              <a:gdLst/>
              <a:ahLst/>
              <a:cxnLst/>
              <a:rect l="l" t="t" r="r" b="b"/>
              <a:pathLst>
                <a:path w="6197" h="6209" extrusionOk="0">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46"/>
            <p:cNvSpPr/>
            <p:nvPr/>
          </p:nvSpPr>
          <p:spPr>
            <a:xfrm>
              <a:off x="1936145" y="1967733"/>
              <a:ext cx="132688" cy="159765"/>
            </a:xfrm>
            <a:custGeom>
              <a:avLst/>
              <a:gdLst/>
              <a:ahLst/>
              <a:cxnLst/>
              <a:rect l="l" t="t" r="r" b="b"/>
              <a:pathLst>
                <a:path w="5062" h="6095" extrusionOk="0">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46"/>
            <p:cNvSpPr/>
            <p:nvPr/>
          </p:nvSpPr>
          <p:spPr>
            <a:xfrm>
              <a:off x="1981886" y="2024143"/>
              <a:ext cx="296175" cy="308023"/>
            </a:xfrm>
            <a:custGeom>
              <a:avLst/>
              <a:gdLst/>
              <a:ahLst/>
              <a:cxnLst/>
              <a:rect l="l" t="t" r="r" b="b"/>
              <a:pathLst>
                <a:path w="11299" h="11751" extrusionOk="0">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46"/>
            <p:cNvSpPr/>
            <p:nvPr/>
          </p:nvSpPr>
          <p:spPr>
            <a:xfrm>
              <a:off x="1981886" y="2027577"/>
              <a:ext cx="122045" cy="287499"/>
            </a:xfrm>
            <a:custGeom>
              <a:avLst/>
              <a:gdLst/>
              <a:ahLst/>
              <a:cxnLst/>
              <a:rect l="l" t="t" r="r" b="b"/>
              <a:pathLst>
                <a:path w="4656" h="10968" extrusionOk="0">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46"/>
            <p:cNvSpPr/>
            <p:nvPr/>
          </p:nvSpPr>
          <p:spPr>
            <a:xfrm>
              <a:off x="2088230" y="2303909"/>
              <a:ext cx="83172" cy="28283"/>
            </a:xfrm>
            <a:custGeom>
              <a:avLst/>
              <a:gdLst/>
              <a:ahLst/>
              <a:cxnLst/>
              <a:rect l="l" t="t" r="r" b="b"/>
              <a:pathLst>
                <a:path w="3173" h="1079" extrusionOk="0">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46"/>
            <p:cNvSpPr/>
            <p:nvPr/>
          </p:nvSpPr>
          <p:spPr>
            <a:xfrm>
              <a:off x="2100314" y="2243253"/>
              <a:ext cx="59214" cy="50092"/>
            </a:xfrm>
            <a:custGeom>
              <a:avLst/>
              <a:gdLst/>
              <a:ahLst/>
              <a:cxnLst/>
              <a:rect l="l" t="t" r="r" b="b"/>
              <a:pathLst>
                <a:path w="2259" h="1911" extrusionOk="0">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46"/>
            <p:cNvSpPr/>
            <p:nvPr/>
          </p:nvSpPr>
          <p:spPr>
            <a:xfrm>
              <a:off x="2047051" y="2166293"/>
              <a:ext cx="41494" cy="53290"/>
            </a:xfrm>
            <a:custGeom>
              <a:avLst/>
              <a:gdLst/>
              <a:ahLst/>
              <a:cxnLst/>
              <a:rect l="l" t="t" r="r" b="b"/>
              <a:pathLst>
                <a:path w="1583" h="2033" extrusionOk="0">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46"/>
            <p:cNvSpPr/>
            <p:nvPr/>
          </p:nvSpPr>
          <p:spPr>
            <a:xfrm>
              <a:off x="2064744" y="2166293"/>
              <a:ext cx="23722" cy="41416"/>
            </a:xfrm>
            <a:custGeom>
              <a:avLst/>
              <a:gdLst/>
              <a:ahLst/>
              <a:cxnLst/>
              <a:rect l="l" t="t" r="r" b="b"/>
              <a:pathLst>
                <a:path w="905" h="1580" extrusionOk="0">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46"/>
            <p:cNvSpPr/>
            <p:nvPr/>
          </p:nvSpPr>
          <p:spPr>
            <a:xfrm>
              <a:off x="2058846" y="2172191"/>
              <a:ext cx="17798" cy="17824"/>
            </a:xfrm>
            <a:custGeom>
              <a:avLst/>
              <a:gdLst/>
              <a:ahLst/>
              <a:cxnLst/>
              <a:rect l="l" t="t" r="r" b="b"/>
              <a:pathLst>
                <a:path w="679" h="680" extrusionOk="0">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46"/>
            <p:cNvSpPr/>
            <p:nvPr/>
          </p:nvSpPr>
          <p:spPr>
            <a:xfrm>
              <a:off x="2171376" y="2166293"/>
              <a:ext cx="41521" cy="53290"/>
            </a:xfrm>
            <a:custGeom>
              <a:avLst/>
              <a:gdLst/>
              <a:ahLst/>
              <a:cxnLst/>
              <a:rect l="l" t="t" r="r" b="b"/>
              <a:pathLst>
                <a:path w="1584" h="2033" extrusionOk="0">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46"/>
            <p:cNvSpPr/>
            <p:nvPr/>
          </p:nvSpPr>
          <p:spPr>
            <a:xfrm>
              <a:off x="2189070" y="2166293"/>
              <a:ext cx="23722" cy="41416"/>
            </a:xfrm>
            <a:custGeom>
              <a:avLst/>
              <a:gdLst/>
              <a:ahLst/>
              <a:cxnLst/>
              <a:rect l="l" t="t" r="r" b="b"/>
              <a:pathLst>
                <a:path w="905" h="1580" extrusionOk="0">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46"/>
            <p:cNvSpPr/>
            <p:nvPr/>
          </p:nvSpPr>
          <p:spPr>
            <a:xfrm>
              <a:off x="2183277" y="2172191"/>
              <a:ext cx="17720" cy="17824"/>
            </a:xfrm>
            <a:custGeom>
              <a:avLst/>
              <a:gdLst/>
              <a:ahLst/>
              <a:cxnLst/>
              <a:rect l="l" t="t" r="r" b="b"/>
              <a:pathLst>
                <a:path w="676" h="680" extrusionOk="0">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46"/>
            <p:cNvSpPr/>
            <p:nvPr/>
          </p:nvSpPr>
          <p:spPr>
            <a:xfrm>
              <a:off x="2100314" y="2243908"/>
              <a:ext cx="38926" cy="49437"/>
            </a:xfrm>
            <a:custGeom>
              <a:avLst/>
              <a:gdLst/>
              <a:ahLst/>
              <a:cxnLst/>
              <a:rect l="l" t="t" r="r" b="b"/>
              <a:pathLst>
                <a:path w="1485" h="1886" extrusionOk="0">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46"/>
            <p:cNvSpPr/>
            <p:nvPr/>
          </p:nvSpPr>
          <p:spPr>
            <a:xfrm>
              <a:off x="2041520" y="2160762"/>
              <a:ext cx="52556" cy="64352"/>
            </a:xfrm>
            <a:custGeom>
              <a:avLst/>
              <a:gdLst/>
              <a:ahLst/>
              <a:cxnLst/>
              <a:rect l="l" t="t" r="r" b="b"/>
              <a:pathLst>
                <a:path w="2005" h="2455" extrusionOk="0">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46"/>
            <p:cNvSpPr/>
            <p:nvPr/>
          </p:nvSpPr>
          <p:spPr>
            <a:xfrm>
              <a:off x="2165846" y="2160762"/>
              <a:ext cx="52582" cy="64352"/>
            </a:xfrm>
            <a:custGeom>
              <a:avLst/>
              <a:gdLst/>
              <a:ahLst/>
              <a:cxnLst/>
              <a:rect l="l" t="t" r="r" b="b"/>
              <a:pathLst>
                <a:path w="2006" h="2455" extrusionOk="0">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46"/>
            <p:cNvSpPr/>
            <p:nvPr/>
          </p:nvSpPr>
          <p:spPr>
            <a:xfrm>
              <a:off x="2094783" y="2237722"/>
              <a:ext cx="70354" cy="61128"/>
            </a:xfrm>
            <a:custGeom>
              <a:avLst/>
              <a:gdLst/>
              <a:ahLst/>
              <a:cxnLst/>
              <a:rect l="l" t="t" r="r" b="b"/>
              <a:pathLst>
                <a:path w="2684" h="2332" extrusionOk="0">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46"/>
            <p:cNvSpPr/>
            <p:nvPr/>
          </p:nvSpPr>
          <p:spPr>
            <a:xfrm>
              <a:off x="1938636" y="1959319"/>
              <a:ext cx="382676" cy="378351"/>
            </a:xfrm>
            <a:custGeom>
              <a:avLst/>
              <a:gdLst/>
              <a:ahLst/>
              <a:cxnLst/>
              <a:rect l="l" t="t" r="r" b="b"/>
              <a:pathLst>
                <a:path w="14599" h="14434" extrusionOk="0">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6" name="Google Shape;17036;p46"/>
          <p:cNvGrpSpPr/>
          <p:nvPr/>
        </p:nvGrpSpPr>
        <p:grpSpPr>
          <a:xfrm>
            <a:off x="8241376" y="3609821"/>
            <a:ext cx="477259" cy="482540"/>
            <a:chOff x="6865118" y="1959345"/>
            <a:chExt cx="374262" cy="378404"/>
          </a:xfrm>
        </p:grpSpPr>
        <p:sp>
          <p:nvSpPr>
            <p:cNvPr id="17037" name="Google Shape;17037;p46"/>
            <p:cNvSpPr/>
            <p:nvPr/>
          </p:nvSpPr>
          <p:spPr>
            <a:xfrm>
              <a:off x="6871016" y="1997799"/>
              <a:ext cx="64640" cy="32294"/>
            </a:xfrm>
            <a:custGeom>
              <a:avLst/>
              <a:gdLst/>
              <a:ahLst/>
              <a:cxnLst/>
              <a:rect l="l" t="t" r="r" b="b"/>
              <a:pathLst>
                <a:path w="2466" h="1232" extrusionOk="0">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46"/>
            <p:cNvSpPr/>
            <p:nvPr/>
          </p:nvSpPr>
          <p:spPr>
            <a:xfrm>
              <a:off x="6871566" y="2018166"/>
              <a:ext cx="64090" cy="11927"/>
            </a:xfrm>
            <a:custGeom>
              <a:avLst/>
              <a:gdLst/>
              <a:ahLst/>
              <a:cxnLst/>
              <a:rect l="l" t="t" r="r" b="b"/>
              <a:pathLst>
                <a:path w="2445" h="455" extrusionOk="0">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46"/>
            <p:cNvSpPr/>
            <p:nvPr/>
          </p:nvSpPr>
          <p:spPr>
            <a:xfrm>
              <a:off x="6913034" y="1964876"/>
              <a:ext cx="319976" cy="319976"/>
            </a:xfrm>
            <a:custGeom>
              <a:avLst/>
              <a:gdLst/>
              <a:ahLst/>
              <a:cxnLst/>
              <a:rect l="l" t="t" r="r" b="b"/>
              <a:pathLst>
                <a:path w="12207" h="12207" extrusionOk="0">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46"/>
            <p:cNvSpPr/>
            <p:nvPr/>
          </p:nvSpPr>
          <p:spPr>
            <a:xfrm>
              <a:off x="6912956" y="1971718"/>
              <a:ext cx="308154" cy="313030"/>
            </a:xfrm>
            <a:custGeom>
              <a:avLst/>
              <a:gdLst/>
              <a:ahLst/>
              <a:cxnLst/>
              <a:rect l="l" t="t" r="r" b="b"/>
              <a:pathLst>
                <a:path w="11756" h="11942" extrusionOk="0">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46"/>
            <p:cNvSpPr/>
            <p:nvPr/>
          </p:nvSpPr>
          <p:spPr>
            <a:xfrm>
              <a:off x="6913034" y="2073108"/>
              <a:ext cx="319976" cy="211640"/>
            </a:xfrm>
            <a:custGeom>
              <a:avLst/>
              <a:gdLst/>
              <a:ahLst/>
              <a:cxnLst/>
              <a:rect l="l" t="t" r="r" b="b"/>
              <a:pathLst>
                <a:path w="12207" h="8074" extrusionOk="0">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46"/>
            <p:cNvSpPr/>
            <p:nvPr/>
          </p:nvSpPr>
          <p:spPr>
            <a:xfrm>
              <a:off x="6913139" y="2073003"/>
              <a:ext cx="308076" cy="211745"/>
            </a:xfrm>
            <a:custGeom>
              <a:avLst/>
              <a:gdLst/>
              <a:ahLst/>
              <a:cxnLst/>
              <a:rect l="l" t="t" r="r" b="b"/>
              <a:pathLst>
                <a:path w="11753" h="8078" extrusionOk="0">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46"/>
            <p:cNvSpPr/>
            <p:nvPr/>
          </p:nvSpPr>
          <p:spPr>
            <a:xfrm>
              <a:off x="6940505" y="2107105"/>
              <a:ext cx="292505" cy="177668"/>
            </a:xfrm>
            <a:custGeom>
              <a:avLst/>
              <a:gdLst/>
              <a:ahLst/>
              <a:cxnLst/>
              <a:rect l="l" t="t" r="r" b="b"/>
              <a:pathLst>
                <a:path w="11159" h="6778" extrusionOk="0">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46"/>
            <p:cNvSpPr/>
            <p:nvPr/>
          </p:nvSpPr>
          <p:spPr>
            <a:xfrm>
              <a:off x="6942628" y="2107000"/>
              <a:ext cx="290277" cy="154077"/>
            </a:xfrm>
            <a:custGeom>
              <a:avLst/>
              <a:gdLst/>
              <a:ahLst/>
              <a:cxnLst/>
              <a:rect l="l" t="t" r="r" b="b"/>
              <a:pathLst>
                <a:path w="11074" h="5878" extrusionOk="0">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46"/>
            <p:cNvSpPr/>
            <p:nvPr/>
          </p:nvSpPr>
          <p:spPr>
            <a:xfrm>
              <a:off x="6942628" y="1988572"/>
              <a:ext cx="23722" cy="23722"/>
            </a:xfrm>
            <a:custGeom>
              <a:avLst/>
              <a:gdLst/>
              <a:ahLst/>
              <a:cxnLst/>
              <a:rect l="l" t="t" r="r" b="b"/>
              <a:pathLst>
                <a:path w="905" h="905" extrusionOk="0">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46"/>
            <p:cNvSpPr/>
            <p:nvPr/>
          </p:nvSpPr>
          <p:spPr>
            <a:xfrm>
              <a:off x="6957569" y="2107000"/>
              <a:ext cx="224458" cy="96147"/>
            </a:xfrm>
            <a:custGeom>
              <a:avLst/>
              <a:gdLst/>
              <a:ahLst/>
              <a:cxnLst/>
              <a:rect l="l" t="t" r="r" b="b"/>
              <a:pathLst>
                <a:path w="8563" h="3668" extrusionOk="0">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46"/>
            <p:cNvSpPr/>
            <p:nvPr/>
          </p:nvSpPr>
          <p:spPr>
            <a:xfrm>
              <a:off x="6865118" y="1959345"/>
              <a:ext cx="374262" cy="378404"/>
            </a:xfrm>
            <a:custGeom>
              <a:avLst/>
              <a:gdLst/>
              <a:ahLst/>
              <a:cxnLst/>
              <a:rect l="l" t="t" r="r" b="b"/>
              <a:pathLst>
                <a:path w="14278" h="14436" extrusionOk="0">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46"/>
            <p:cNvSpPr/>
            <p:nvPr/>
          </p:nvSpPr>
          <p:spPr>
            <a:xfrm>
              <a:off x="7142131" y="2189596"/>
              <a:ext cx="21468" cy="12923"/>
            </a:xfrm>
            <a:custGeom>
              <a:avLst/>
              <a:gdLst/>
              <a:ahLst/>
              <a:cxnLst/>
              <a:rect l="l" t="t" r="r" b="b"/>
              <a:pathLst>
                <a:path w="819" h="493" extrusionOk="0">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46"/>
            <p:cNvSpPr/>
            <p:nvPr/>
          </p:nvSpPr>
          <p:spPr>
            <a:xfrm>
              <a:off x="6931304" y="1982963"/>
              <a:ext cx="40577" cy="34863"/>
            </a:xfrm>
            <a:custGeom>
              <a:avLst/>
              <a:gdLst/>
              <a:ahLst/>
              <a:cxnLst/>
              <a:rect l="l" t="t" r="r" b="b"/>
              <a:pathLst>
                <a:path w="1548" h="1330" extrusionOk="0">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50" name="Google Shape;17050;p46"/>
          <p:cNvGrpSpPr/>
          <p:nvPr/>
        </p:nvGrpSpPr>
        <p:grpSpPr>
          <a:xfrm>
            <a:off x="1667750" y="5380840"/>
            <a:ext cx="343053" cy="460312"/>
            <a:chOff x="1710141" y="3348162"/>
            <a:chExt cx="269019" cy="360972"/>
          </a:xfrm>
        </p:grpSpPr>
        <p:sp>
          <p:nvSpPr>
            <p:cNvPr id="17051" name="Google Shape;17051;p46"/>
            <p:cNvSpPr/>
            <p:nvPr/>
          </p:nvSpPr>
          <p:spPr>
            <a:xfrm>
              <a:off x="1723038" y="3353405"/>
              <a:ext cx="45190" cy="350199"/>
            </a:xfrm>
            <a:custGeom>
              <a:avLst/>
              <a:gdLst/>
              <a:ahLst/>
              <a:cxnLst/>
              <a:rect l="l" t="t" r="r" b="b"/>
              <a:pathLst>
                <a:path w="1724" h="13360" extrusionOk="0">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46"/>
            <p:cNvSpPr/>
            <p:nvPr/>
          </p:nvSpPr>
          <p:spPr>
            <a:xfrm>
              <a:off x="1723038" y="3353405"/>
              <a:ext cx="24273" cy="350199"/>
            </a:xfrm>
            <a:custGeom>
              <a:avLst/>
              <a:gdLst/>
              <a:ahLst/>
              <a:cxnLst/>
              <a:rect l="l" t="t" r="r" b="b"/>
              <a:pathLst>
                <a:path w="926" h="13360" extrusionOk="0">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46"/>
            <p:cNvSpPr/>
            <p:nvPr/>
          </p:nvSpPr>
          <p:spPr>
            <a:xfrm>
              <a:off x="1812737" y="3513432"/>
              <a:ext cx="119031" cy="127209"/>
            </a:xfrm>
            <a:custGeom>
              <a:avLst/>
              <a:gdLst/>
              <a:ahLst/>
              <a:cxnLst/>
              <a:rect l="l" t="t" r="r" b="b"/>
              <a:pathLst>
                <a:path w="4541" h="4853" extrusionOk="0">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46"/>
            <p:cNvSpPr/>
            <p:nvPr/>
          </p:nvSpPr>
          <p:spPr>
            <a:xfrm>
              <a:off x="1717428" y="3455162"/>
              <a:ext cx="56514" cy="22621"/>
            </a:xfrm>
            <a:custGeom>
              <a:avLst/>
              <a:gdLst/>
              <a:ahLst/>
              <a:cxnLst/>
              <a:rect l="l" t="t" r="r" b="b"/>
              <a:pathLst>
                <a:path w="2156" h="863" extrusionOk="0">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46"/>
            <p:cNvSpPr/>
            <p:nvPr/>
          </p:nvSpPr>
          <p:spPr>
            <a:xfrm>
              <a:off x="1717428" y="3455162"/>
              <a:ext cx="28231" cy="22621"/>
            </a:xfrm>
            <a:custGeom>
              <a:avLst/>
              <a:gdLst/>
              <a:ahLst/>
              <a:cxnLst/>
              <a:rect l="l" t="t" r="r" b="b"/>
              <a:pathLst>
                <a:path w="1077" h="863" extrusionOk="0">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46"/>
            <p:cNvSpPr/>
            <p:nvPr/>
          </p:nvSpPr>
          <p:spPr>
            <a:xfrm>
              <a:off x="1717428" y="3579514"/>
              <a:ext cx="56514" cy="22595"/>
            </a:xfrm>
            <a:custGeom>
              <a:avLst/>
              <a:gdLst/>
              <a:ahLst/>
              <a:cxnLst/>
              <a:rect l="l" t="t" r="r" b="b"/>
              <a:pathLst>
                <a:path w="2156" h="862" extrusionOk="0">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46"/>
            <p:cNvSpPr/>
            <p:nvPr/>
          </p:nvSpPr>
          <p:spPr>
            <a:xfrm>
              <a:off x="1717428" y="3579514"/>
              <a:ext cx="28231" cy="22595"/>
            </a:xfrm>
            <a:custGeom>
              <a:avLst/>
              <a:gdLst/>
              <a:ahLst/>
              <a:cxnLst/>
              <a:rect l="l" t="t" r="r" b="b"/>
              <a:pathLst>
                <a:path w="1077" h="862" extrusionOk="0">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46"/>
            <p:cNvSpPr/>
            <p:nvPr/>
          </p:nvSpPr>
          <p:spPr>
            <a:xfrm>
              <a:off x="1812737" y="3513432"/>
              <a:ext cx="94129" cy="127209"/>
            </a:xfrm>
            <a:custGeom>
              <a:avLst/>
              <a:gdLst/>
              <a:ahLst/>
              <a:cxnLst/>
              <a:rect l="l" t="t" r="r" b="b"/>
              <a:pathLst>
                <a:path w="3591" h="4853" extrusionOk="0">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46"/>
            <p:cNvSpPr/>
            <p:nvPr/>
          </p:nvSpPr>
          <p:spPr>
            <a:xfrm>
              <a:off x="1832737" y="3458936"/>
              <a:ext cx="126659" cy="91927"/>
            </a:xfrm>
            <a:custGeom>
              <a:avLst/>
              <a:gdLst/>
              <a:ahLst/>
              <a:cxnLst/>
              <a:rect l="l" t="t" r="r" b="b"/>
              <a:pathLst>
                <a:path w="4832" h="3507" extrusionOk="0">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46"/>
            <p:cNvSpPr/>
            <p:nvPr/>
          </p:nvSpPr>
          <p:spPr>
            <a:xfrm>
              <a:off x="1814860" y="3385620"/>
              <a:ext cx="156908" cy="50407"/>
            </a:xfrm>
            <a:custGeom>
              <a:avLst/>
              <a:gdLst/>
              <a:ahLst/>
              <a:cxnLst/>
              <a:rect l="l" t="t" r="r" b="b"/>
              <a:pathLst>
                <a:path w="5986" h="1923" extrusionOk="0">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46"/>
            <p:cNvSpPr/>
            <p:nvPr/>
          </p:nvSpPr>
          <p:spPr>
            <a:xfrm>
              <a:off x="1710141" y="3348162"/>
              <a:ext cx="269019" cy="360972"/>
            </a:xfrm>
            <a:custGeom>
              <a:avLst/>
              <a:gdLst/>
              <a:ahLst/>
              <a:cxnLst/>
              <a:rect l="l" t="t" r="r" b="b"/>
              <a:pathLst>
                <a:path w="10263" h="13771" extrusionOk="0">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2" name="Google Shape;17062;p46"/>
          <p:cNvGrpSpPr/>
          <p:nvPr/>
        </p:nvGrpSpPr>
        <p:grpSpPr>
          <a:xfrm>
            <a:off x="5796986" y="5402467"/>
            <a:ext cx="460312" cy="417058"/>
            <a:chOff x="4948250" y="3365122"/>
            <a:chExt cx="360972" cy="327053"/>
          </a:xfrm>
        </p:grpSpPr>
        <p:sp>
          <p:nvSpPr>
            <p:cNvPr id="17063" name="Google Shape;17063;p46"/>
            <p:cNvSpPr/>
            <p:nvPr/>
          </p:nvSpPr>
          <p:spPr>
            <a:xfrm>
              <a:off x="4953493" y="3370364"/>
              <a:ext cx="350487" cy="169542"/>
            </a:xfrm>
            <a:custGeom>
              <a:avLst/>
              <a:gdLst/>
              <a:ahLst/>
              <a:cxnLst/>
              <a:rect l="l" t="t" r="r" b="b"/>
              <a:pathLst>
                <a:path w="13371" h="6468" extrusionOk="0">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46"/>
            <p:cNvSpPr/>
            <p:nvPr/>
          </p:nvSpPr>
          <p:spPr>
            <a:xfrm>
              <a:off x="4953493" y="3370364"/>
              <a:ext cx="190198" cy="169621"/>
            </a:xfrm>
            <a:custGeom>
              <a:avLst/>
              <a:gdLst/>
              <a:ahLst/>
              <a:cxnLst/>
              <a:rect l="l" t="t" r="r" b="b"/>
              <a:pathLst>
                <a:path w="7256" h="6471" extrusionOk="0">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46"/>
            <p:cNvSpPr/>
            <p:nvPr/>
          </p:nvSpPr>
          <p:spPr>
            <a:xfrm>
              <a:off x="5063821" y="3539881"/>
              <a:ext cx="129831" cy="146947"/>
            </a:xfrm>
            <a:custGeom>
              <a:avLst/>
              <a:gdLst/>
              <a:ahLst/>
              <a:cxnLst/>
              <a:rect l="l" t="t" r="r" b="b"/>
              <a:pathLst>
                <a:path w="4953" h="5606" extrusionOk="0">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46"/>
            <p:cNvSpPr/>
            <p:nvPr/>
          </p:nvSpPr>
          <p:spPr>
            <a:xfrm>
              <a:off x="5063926" y="3539881"/>
              <a:ext cx="115518" cy="146947"/>
            </a:xfrm>
            <a:custGeom>
              <a:avLst/>
              <a:gdLst/>
              <a:ahLst/>
              <a:cxnLst/>
              <a:rect l="l" t="t" r="r" b="b"/>
              <a:pathLst>
                <a:path w="4407" h="5606" extrusionOk="0">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46"/>
            <p:cNvSpPr/>
            <p:nvPr/>
          </p:nvSpPr>
          <p:spPr>
            <a:xfrm>
              <a:off x="5049640" y="3409919"/>
              <a:ext cx="90459" cy="79188"/>
            </a:xfrm>
            <a:custGeom>
              <a:avLst/>
              <a:gdLst/>
              <a:ahLst/>
              <a:cxnLst/>
              <a:rect l="l" t="t" r="r" b="b"/>
              <a:pathLst>
                <a:path w="3451" h="3021" extrusionOk="0">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46"/>
            <p:cNvSpPr/>
            <p:nvPr/>
          </p:nvSpPr>
          <p:spPr>
            <a:xfrm>
              <a:off x="5190952" y="3383077"/>
              <a:ext cx="78008" cy="60787"/>
            </a:xfrm>
            <a:custGeom>
              <a:avLst/>
              <a:gdLst/>
              <a:ahLst/>
              <a:cxnLst/>
              <a:rect l="l" t="t" r="r" b="b"/>
              <a:pathLst>
                <a:path w="2976" h="2319" extrusionOk="0">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46"/>
            <p:cNvSpPr/>
            <p:nvPr/>
          </p:nvSpPr>
          <p:spPr>
            <a:xfrm>
              <a:off x="5152970" y="3477757"/>
              <a:ext cx="109804" cy="62150"/>
            </a:xfrm>
            <a:custGeom>
              <a:avLst/>
              <a:gdLst/>
              <a:ahLst/>
              <a:cxnLst/>
              <a:rect l="l" t="t" r="r" b="b"/>
              <a:pathLst>
                <a:path w="4189" h="2371" extrusionOk="0">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46"/>
            <p:cNvSpPr/>
            <p:nvPr/>
          </p:nvSpPr>
          <p:spPr>
            <a:xfrm>
              <a:off x="4954043" y="3439120"/>
              <a:ext cx="55623" cy="66947"/>
            </a:xfrm>
            <a:custGeom>
              <a:avLst/>
              <a:gdLst/>
              <a:ahLst/>
              <a:cxnLst/>
              <a:rect l="l" t="t" r="r" b="b"/>
              <a:pathLst>
                <a:path w="2122" h="2554" extrusionOk="0">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46"/>
            <p:cNvSpPr/>
            <p:nvPr/>
          </p:nvSpPr>
          <p:spPr>
            <a:xfrm>
              <a:off x="5049640" y="3410365"/>
              <a:ext cx="38821" cy="67681"/>
            </a:xfrm>
            <a:custGeom>
              <a:avLst/>
              <a:gdLst/>
              <a:ahLst/>
              <a:cxnLst/>
              <a:rect l="l" t="t" r="r" b="b"/>
              <a:pathLst>
                <a:path w="1481" h="2582" extrusionOk="0">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46"/>
            <p:cNvSpPr/>
            <p:nvPr/>
          </p:nvSpPr>
          <p:spPr>
            <a:xfrm>
              <a:off x="4948250" y="3365122"/>
              <a:ext cx="360972" cy="327053"/>
            </a:xfrm>
            <a:custGeom>
              <a:avLst/>
              <a:gdLst/>
              <a:ahLst/>
              <a:cxnLst/>
              <a:rect l="l" t="t" r="r" b="b"/>
              <a:pathLst>
                <a:path w="13771" h="12477" extrusionOk="0">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46"/>
            <p:cNvSpPr/>
            <p:nvPr/>
          </p:nvSpPr>
          <p:spPr>
            <a:xfrm>
              <a:off x="5044293" y="3404650"/>
              <a:ext cx="101049" cy="89725"/>
            </a:xfrm>
            <a:custGeom>
              <a:avLst/>
              <a:gdLst/>
              <a:ahLst/>
              <a:cxnLst/>
              <a:rect l="l" t="t" r="r" b="b"/>
              <a:pathLst>
                <a:path w="3855" h="3423" extrusionOk="0">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4" name="Google Shape;17074;p46"/>
          <p:cNvGrpSpPr/>
          <p:nvPr/>
        </p:nvGrpSpPr>
        <p:grpSpPr>
          <a:xfrm>
            <a:off x="3710624" y="5380940"/>
            <a:ext cx="443967" cy="460078"/>
            <a:chOff x="3312144" y="3348241"/>
            <a:chExt cx="348154" cy="360789"/>
          </a:xfrm>
        </p:grpSpPr>
        <p:sp>
          <p:nvSpPr>
            <p:cNvPr id="17075" name="Google Shape;17075;p46"/>
            <p:cNvSpPr/>
            <p:nvPr/>
          </p:nvSpPr>
          <p:spPr>
            <a:xfrm>
              <a:off x="3531517" y="3467324"/>
              <a:ext cx="122334" cy="67419"/>
            </a:xfrm>
            <a:custGeom>
              <a:avLst/>
              <a:gdLst/>
              <a:ahLst/>
              <a:cxnLst/>
              <a:rect l="l" t="t" r="r" b="b"/>
              <a:pathLst>
                <a:path w="4667" h="2572" extrusionOk="0">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46"/>
            <p:cNvSpPr/>
            <p:nvPr/>
          </p:nvSpPr>
          <p:spPr>
            <a:xfrm>
              <a:off x="3541923" y="3498124"/>
              <a:ext cx="111665" cy="36619"/>
            </a:xfrm>
            <a:custGeom>
              <a:avLst/>
              <a:gdLst/>
              <a:ahLst/>
              <a:cxnLst/>
              <a:rect l="l" t="t" r="r" b="b"/>
              <a:pathLst>
                <a:path w="4260" h="1397" extrusionOk="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46"/>
            <p:cNvSpPr/>
            <p:nvPr/>
          </p:nvSpPr>
          <p:spPr>
            <a:xfrm>
              <a:off x="3362551" y="3605412"/>
              <a:ext cx="91744" cy="98297"/>
            </a:xfrm>
            <a:custGeom>
              <a:avLst/>
              <a:gdLst/>
              <a:ahLst/>
              <a:cxnLst/>
              <a:rect l="l" t="t" r="r" b="b"/>
              <a:pathLst>
                <a:path w="3500" h="3750" extrusionOk="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46"/>
            <p:cNvSpPr/>
            <p:nvPr/>
          </p:nvSpPr>
          <p:spPr>
            <a:xfrm>
              <a:off x="3362551" y="3605412"/>
              <a:ext cx="56724" cy="97091"/>
            </a:xfrm>
            <a:custGeom>
              <a:avLst/>
              <a:gdLst/>
              <a:ahLst/>
              <a:cxnLst/>
              <a:rect l="l" t="t" r="r" b="b"/>
              <a:pathLst>
                <a:path w="2164" h="3704" extrusionOk="0">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46"/>
            <p:cNvSpPr/>
            <p:nvPr/>
          </p:nvSpPr>
          <p:spPr>
            <a:xfrm>
              <a:off x="3479066" y="3540798"/>
              <a:ext cx="95807" cy="152557"/>
            </a:xfrm>
            <a:custGeom>
              <a:avLst/>
              <a:gdLst/>
              <a:ahLst/>
              <a:cxnLst/>
              <a:rect l="l" t="t" r="r" b="b"/>
              <a:pathLst>
                <a:path w="3655" h="5820" extrusionOk="0">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46"/>
            <p:cNvSpPr/>
            <p:nvPr/>
          </p:nvSpPr>
          <p:spPr>
            <a:xfrm>
              <a:off x="3479066" y="3550654"/>
              <a:ext cx="64378" cy="142177"/>
            </a:xfrm>
            <a:custGeom>
              <a:avLst/>
              <a:gdLst/>
              <a:ahLst/>
              <a:cxnLst/>
              <a:rect l="l" t="t" r="r" b="b"/>
              <a:pathLst>
                <a:path w="2456" h="5424" extrusionOk="0">
                  <a:moveTo>
                    <a:pt x="584" y="1"/>
                  </a:moveTo>
                  <a:lnTo>
                    <a:pt x="1" y="4052"/>
                  </a:lnTo>
                  <a:cubicBezTo>
                    <a:pt x="613" y="4632"/>
                    <a:pt x="1495" y="5223"/>
                    <a:pt x="2455" y="5423"/>
                  </a:cubicBezTo>
                  <a:lnTo>
                    <a:pt x="584" y="1"/>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46"/>
            <p:cNvSpPr/>
            <p:nvPr/>
          </p:nvSpPr>
          <p:spPr>
            <a:xfrm>
              <a:off x="3316286" y="3353431"/>
              <a:ext cx="326791" cy="317512"/>
            </a:xfrm>
            <a:custGeom>
              <a:avLst/>
              <a:gdLst/>
              <a:ahLst/>
              <a:cxnLst/>
              <a:rect l="l" t="t" r="r" b="b"/>
              <a:pathLst>
                <a:path w="12467" h="12113" extrusionOk="0">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46"/>
            <p:cNvSpPr/>
            <p:nvPr/>
          </p:nvSpPr>
          <p:spPr>
            <a:xfrm>
              <a:off x="3375002" y="3447246"/>
              <a:ext cx="28336" cy="28231"/>
            </a:xfrm>
            <a:custGeom>
              <a:avLst/>
              <a:gdLst/>
              <a:ahLst/>
              <a:cxnLst/>
              <a:rect l="l" t="t" r="r" b="b"/>
              <a:pathLst>
                <a:path w="1081" h="1077" extrusionOk="0">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46"/>
            <p:cNvSpPr/>
            <p:nvPr/>
          </p:nvSpPr>
          <p:spPr>
            <a:xfrm>
              <a:off x="3391516" y="3430470"/>
              <a:ext cx="28310" cy="28310"/>
            </a:xfrm>
            <a:custGeom>
              <a:avLst/>
              <a:gdLst/>
              <a:ahLst/>
              <a:cxnLst/>
              <a:rect l="l" t="t" r="r" b="b"/>
              <a:pathLst>
                <a:path w="1080" h="1080" extrusionOk="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46"/>
            <p:cNvSpPr/>
            <p:nvPr/>
          </p:nvSpPr>
          <p:spPr>
            <a:xfrm>
              <a:off x="3394740" y="3453510"/>
              <a:ext cx="28310" cy="28231"/>
            </a:xfrm>
            <a:custGeom>
              <a:avLst/>
              <a:gdLst/>
              <a:ahLst/>
              <a:cxnLst/>
              <a:rect l="l" t="t" r="r" b="b"/>
              <a:pathLst>
                <a:path w="1080" h="1077" extrusionOk="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46"/>
            <p:cNvSpPr/>
            <p:nvPr/>
          </p:nvSpPr>
          <p:spPr>
            <a:xfrm>
              <a:off x="3542133" y="3554350"/>
              <a:ext cx="23617" cy="16593"/>
            </a:xfrm>
            <a:custGeom>
              <a:avLst/>
              <a:gdLst/>
              <a:ahLst/>
              <a:cxnLst/>
              <a:rect l="l" t="t" r="r" b="b"/>
              <a:pathLst>
                <a:path w="901" h="633" extrusionOk="0">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46"/>
            <p:cNvSpPr/>
            <p:nvPr/>
          </p:nvSpPr>
          <p:spPr>
            <a:xfrm>
              <a:off x="3446379" y="3419644"/>
              <a:ext cx="15439" cy="18270"/>
            </a:xfrm>
            <a:custGeom>
              <a:avLst/>
              <a:gdLst/>
              <a:ahLst/>
              <a:cxnLst/>
              <a:rect l="l" t="t" r="r" b="b"/>
              <a:pathLst>
                <a:path w="589" h="697" extrusionOk="0">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46"/>
            <p:cNvSpPr/>
            <p:nvPr/>
          </p:nvSpPr>
          <p:spPr>
            <a:xfrm>
              <a:off x="3312144" y="3348241"/>
              <a:ext cx="348154" cy="360789"/>
            </a:xfrm>
            <a:custGeom>
              <a:avLst/>
              <a:gdLst/>
              <a:ahLst/>
              <a:cxnLst/>
              <a:rect l="l" t="t" r="r" b="b"/>
              <a:pathLst>
                <a:path w="13282" h="13764" extrusionOk="0">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8" name="Google Shape;17088;p46"/>
          <p:cNvGrpSpPr/>
          <p:nvPr/>
        </p:nvGrpSpPr>
        <p:grpSpPr>
          <a:xfrm>
            <a:off x="937588" y="5380840"/>
            <a:ext cx="404958" cy="460312"/>
            <a:chOff x="1137555" y="3348162"/>
            <a:chExt cx="317564" cy="360972"/>
          </a:xfrm>
        </p:grpSpPr>
        <p:sp>
          <p:nvSpPr>
            <p:cNvPr id="17089" name="Google Shape;17089;p46"/>
            <p:cNvSpPr/>
            <p:nvPr/>
          </p:nvSpPr>
          <p:spPr>
            <a:xfrm>
              <a:off x="1240597" y="3370338"/>
              <a:ext cx="197852" cy="333449"/>
            </a:xfrm>
            <a:custGeom>
              <a:avLst/>
              <a:gdLst/>
              <a:ahLst/>
              <a:cxnLst/>
              <a:rect l="l" t="t" r="r" b="b"/>
              <a:pathLst>
                <a:path w="7548" h="12721" extrusionOk="0">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46"/>
            <p:cNvSpPr/>
            <p:nvPr/>
          </p:nvSpPr>
          <p:spPr>
            <a:xfrm>
              <a:off x="1155904" y="3370391"/>
              <a:ext cx="158376" cy="333397"/>
            </a:xfrm>
            <a:custGeom>
              <a:avLst/>
              <a:gdLst/>
              <a:ahLst/>
              <a:cxnLst/>
              <a:rect l="l" t="t" r="r" b="b"/>
              <a:pathLst>
                <a:path w="6042" h="12719" extrusionOk="0">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46"/>
            <p:cNvSpPr/>
            <p:nvPr/>
          </p:nvSpPr>
          <p:spPr>
            <a:xfrm>
              <a:off x="1184187" y="3472855"/>
              <a:ext cx="28231" cy="134890"/>
            </a:xfrm>
            <a:custGeom>
              <a:avLst/>
              <a:gdLst/>
              <a:ahLst/>
              <a:cxnLst/>
              <a:rect l="l" t="t" r="r" b="b"/>
              <a:pathLst>
                <a:path w="1077" h="5146" extrusionOk="0">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46"/>
            <p:cNvSpPr/>
            <p:nvPr/>
          </p:nvSpPr>
          <p:spPr>
            <a:xfrm>
              <a:off x="1381908" y="3427691"/>
              <a:ext cx="28309" cy="89542"/>
            </a:xfrm>
            <a:custGeom>
              <a:avLst/>
              <a:gdLst/>
              <a:ahLst/>
              <a:cxnLst/>
              <a:rect l="l" t="t" r="r" b="b"/>
              <a:pathLst>
                <a:path w="1080" h="3416" extrusionOk="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46"/>
            <p:cNvSpPr/>
            <p:nvPr/>
          </p:nvSpPr>
          <p:spPr>
            <a:xfrm>
              <a:off x="1137555" y="3348162"/>
              <a:ext cx="317564" cy="360972"/>
            </a:xfrm>
            <a:custGeom>
              <a:avLst/>
              <a:gdLst/>
              <a:ahLst/>
              <a:cxnLst/>
              <a:rect l="l" t="t" r="r" b="b"/>
              <a:pathLst>
                <a:path w="12115" h="13771" extrusionOk="0">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46"/>
            <p:cNvSpPr/>
            <p:nvPr/>
          </p:nvSpPr>
          <p:spPr>
            <a:xfrm>
              <a:off x="1291842" y="3410286"/>
              <a:ext cx="10642" cy="27576"/>
            </a:xfrm>
            <a:custGeom>
              <a:avLst/>
              <a:gdLst/>
              <a:ahLst/>
              <a:cxnLst/>
              <a:rect l="l" t="t" r="r" b="b"/>
              <a:pathLst>
                <a:path w="406" h="1052" extrusionOk="0">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46"/>
            <p:cNvSpPr/>
            <p:nvPr/>
          </p:nvSpPr>
          <p:spPr>
            <a:xfrm>
              <a:off x="1291842" y="3455529"/>
              <a:ext cx="10642" cy="27497"/>
            </a:xfrm>
            <a:custGeom>
              <a:avLst/>
              <a:gdLst/>
              <a:ahLst/>
              <a:cxnLst/>
              <a:rect l="l" t="t" r="r" b="b"/>
              <a:pathLst>
                <a:path w="406" h="1049" extrusionOk="0">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46"/>
            <p:cNvSpPr/>
            <p:nvPr/>
          </p:nvSpPr>
          <p:spPr>
            <a:xfrm>
              <a:off x="1291842" y="3500693"/>
              <a:ext cx="10642" cy="27602"/>
            </a:xfrm>
            <a:custGeom>
              <a:avLst/>
              <a:gdLst/>
              <a:ahLst/>
              <a:cxnLst/>
              <a:rect l="l" t="t" r="r" b="b"/>
              <a:pathLst>
                <a:path w="406" h="1053" extrusionOk="0">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46"/>
            <p:cNvSpPr/>
            <p:nvPr/>
          </p:nvSpPr>
          <p:spPr>
            <a:xfrm>
              <a:off x="1173231" y="3495083"/>
              <a:ext cx="10616" cy="16252"/>
            </a:xfrm>
            <a:custGeom>
              <a:avLst/>
              <a:gdLst/>
              <a:ahLst/>
              <a:cxnLst/>
              <a:rect l="l" t="t" r="r" b="b"/>
              <a:pathLst>
                <a:path w="405" h="620" extrusionOk="0">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46"/>
            <p:cNvSpPr/>
            <p:nvPr/>
          </p:nvSpPr>
          <p:spPr>
            <a:xfrm>
              <a:off x="1173231" y="3534612"/>
              <a:ext cx="10616" cy="16252"/>
            </a:xfrm>
            <a:custGeom>
              <a:avLst/>
              <a:gdLst/>
              <a:ahLst/>
              <a:cxnLst/>
              <a:rect l="l" t="t" r="r" b="b"/>
              <a:pathLst>
                <a:path w="405" h="620" extrusionOk="0">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46"/>
            <p:cNvSpPr/>
            <p:nvPr/>
          </p:nvSpPr>
          <p:spPr>
            <a:xfrm>
              <a:off x="1173231" y="3574193"/>
              <a:ext cx="10616" cy="16226"/>
            </a:xfrm>
            <a:custGeom>
              <a:avLst/>
              <a:gdLst/>
              <a:ahLst/>
              <a:cxnLst/>
              <a:rect l="l" t="t" r="r" b="b"/>
              <a:pathLst>
                <a:path w="405" h="619" extrusionOk="0">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46"/>
            <p:cNvSpPr/>
            <p:nvPr/>
          </p:nvSpPr>
          <p:spPr>
            <a:xfrm>
              <a:off x="1410585" y="3489448"/>
              <a:ext cx="10616" cy="16252"/>
            </a:xfrm>
            <a:custGeom>
              <a:avLst/>
              <a:gdLst/>
              <a:ahLst/>
              <a:cxnLst/>
              <a:rect l="l" t="t" r="r" b="b"/>
              <a:pathLst>
                <a:path w="405" h="620" extrusionOk="0">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46"/>
            <p:cNvSpPr/>
            <p:nvPr/>
          </p:nvSpPr>
          <p:spPr>
            <a:xfrm>
              <a:off x="1399156" y="3523734"/>
              <a:ext cx="19109" cy="14758"/>
            </a:xfrm>
            <a:custGeom>
              <a:avLst/>
              <a:gdLst/>
              <a:ahLst/>
              <a:cxnLst/>
              <a:rect l="l" t="t" r="r" b="b"/>
              <a:pathLst>
                <a:path w="729" h="563" extrusionOk="0">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46"/>
            <p:cNvSpPr/>
            <p:nvPr/>
          </p:nvSpPr>
          <p:spPr>
            <a:xfrm>
              <a:off x="1410585" y="3449841"/>
              <a:ext cx="10616" cy="16226"/>
            </a:xfrm>
            <a:custGeom>
              <a:avLst/>
              <a:gdLst/>
              <a:ahLst/>
              <a:cxnLst/>
              <a:rect l="l" t="t" r="r" b="b"/>
              <a:pathLst>
                <a:path w="405" h="619" extrusionOk="0">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46"/>
            <p:cNvSpPr/>
            <p:nvPr/>
          </p:nvSpPr>
          <p:spPr>
            <a:xfrm>
              <a:off x="1174856" y="3609789"/>
              <a:ext cx="19371" cy="15518"/>
            </a:xfrm>
            <a:custGeom>
              <a:avLst/>
              <a:gdLst/>
              <a:ahLst/>
              <a:cxnLst/>
              <a:rect l="l" t="t" r="r" b="b"/>
              <a:pathLst>
                <a:path w="739" h="592" extrusionOk="0">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46"/>
            <p:cNvSpPr/>
            <p:nvPr/>
          </p:nvSpPr>
          <p:spPr>
            <a:xfrm>
              <a:off x="1291842" y="3545962"/>
              <a:ext cx="10642" cy="27497"/>
            </a:xfrm>
            <a:custGeom>
              <a:avLst/>
              <a:gdLst/>
              <a:ahLst/>
              <a:cxnLst/>
              <a:rect l="l" t="t" r="r" b="b"/>
              <a:pathLst>
                <a:path w="406" h="1049" extrusionOk="0">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46"/>
            <p:cNvSpPr/>
            <p:nvPr/>
          </p:nvSpPr>
          <p:spPr>
            <a:xfrm>
              <a:off x="1291842" y="3591205"/>
              <a:ext cx="10642" cy="27497"/>
            </a:xfrm>
            <a:custGeom>
              <a:avLst/>
              <a:gdLst/>
              <a:ahLst/>
              <a:cxnLst/>
              <a:rect l="l" t="t" r="r" b="b"/>
              <a:pathLst>
                <a:path w="406" h="1049" extrusionOk="0">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46"/>
            <p:cNvSpPr/>
            <p:nvPr/>
          </p:nvSpPr>
          <p:spPr>
            <a:xfrm>
              <a:off x="1291842" y="3636395"/>
              <a:ext cx="10642" cy="27471"/>
            </a:xfrm>
            <a:custGeom>
              <a:avLst/>
              <a:gdLst/>
              <a:ahLst/>
              <a:cxnLst/>
              <a:rect l="l" t="t" r="r" b="b"/>
              <a:pathLst>
                <a:path w="406" h="1048" extrusionOk="0">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46"/>
            <p:cNvSpPr/>
            <p:nvPr/>
          </p:nvSpPr>
          <p:spPr>
            <a:xfrm>
              <a:off x="1205393" y="3625045"/>
              <a:ext cx="18008" cy="10616"/>
            </a:xfrm>
            <a:custGeom>
              <a:avLst/>
              <a:gdLst/>
              <a:ahLst/>
              <a:cxnLst/>
              <a:rect l="l" t="t" r="r" b="b"/>
              <a:pathLst>
                <a:path w="687" h="405" extrusionOk="0">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46"/>
            <p:cNvSpPr/>
            <p:nvPr/>
          </p:nvSpPr>
          <p:spPr>
            <a:xfrm>
              <a:off x="1369274" y="3534612"/>
              <a:ext cx="18008" cy="10642"/>
            </a:xfrm>
            <a:custGeom>
              <a:avLst/>
              <a:gdLst/>
              <a:ahLst/>
              <a:cxnLst/>
              <a:rect l="l" t="t" r="r" b="b"/>
              <a:pathLst>
                <a:path w="687" h="406" extrusionOk="0">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9" name="Google Shape;17109;p46"/>
          <p:cNvGrpSpPr/>
          <p:nvPr/>
        </p:nvGrpSpPr>
        <p:grpSpPr>
          <a:xfrm>
            <a:off x="8920663" y="3609821"/>
            <a:ext cx="514496" cy="482440"/>
            <a:chOff x="7397808" y="1959345"/>
            <a:chExt cx="403463" cy="378325"/>
          </a:xfrm>
        </p:grpSpPr>
        <p:sp>
          <p:nvSpPr>
            <p:cNvPr id="17110" name="Google Shape;17110;p46"/>
            <p:cNvSpPr/>
            <p:nvPr/>
          </p:nvSpPr>
          <p:spPr>
            <a:xfrm>
              <a:off x="7397808" y="2035965"/>
              <a:ext cx="106659" cy="94758"/>
            </a:xfrm>
            <a:custGeom>
              <a:avLst/>
              <a:gdLst/>
              <a:ahLst/>
              <a:cxnLst/>
              <a:rect l="l" t="t" r="r" b="b"/>
              <a:pathLst>
                <a:path w="4069" h="3615" extrusionOk="0">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46"/>
            <p:cNvSpPr/>
            <p:nvPr/>
          </p:nvSpPr>
          <p:spPr>
            <a:xfrm>
              <a:off x="7694586" y="2035965"/>
              <a:ext cx="106685" cy="94758"/>
            </a:xfrm>
            <a:custGeom>
              <a:avLst/>
              <a:gdLst/>
              <a:ahLst/>
              <a:cxnLst/>
              <a:rect l="l" t="t" r="r" b="b"/>
              <a:pathLst>
                <a:path w="4070" h="3615" extrusionOk="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46"/>
            <p:cNvSpPr/>
            <p:nvPr/>
          </p:nvSpPr>
          <p:spPr>
            <a:xfrm>
              <a:off x="7466459" y="1964876"/>
              <a:ext cx="271299" cy="349570"/>
            </a:xfrm>
            <a:custGeom>
              <a:avLst/>
              <a:gdLst/>
              <a:ahLst/>
              <a:cxnLst/>
              <a:rect l="l" t="t" r="r" b="b"/>
              <a:pathLst>
                <a:path w="10350" h="13336" extrusionOk="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46"/>
            <p:cNvSpPr/>
            <p:nvPr/>
          </p:nvSpPr>
          <p:spPr>
            <a:xfrm>
              <a:off x="7466459" y="1964850"/>
              <a:ext cx="156462" cy="349439"/>
            </a:xfrm>
            <a:custGeom>
              <a:avLst/>
              <a:gdLst/>
              <a:ahLst/>
              <a:cxnLst/>
              <a:rect l="l" t="t" r="r" b="b"/>
              <a:pathLst>
                <a:path w="5969" h="13331" extrusionOk="0">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46"/>
            <p:cNvSpPr/>
            <p:nvPr/>
          </p:nvSpPr>
          <p:spPr>
            <a:xfrm>
              <a:off x="7447559" y="2165166"/>
              <a:ext cx="299792" cy="167026"/>
            </a:xfrm>
            <a:custGeom>
              <a:avLst/>
              <a:gdLst/>
              <a:ahLst/>
              <a:cxnLst/>
              <a:rect l="l" t="t" r="r" b="b"/>
              <a:pathLst>
                <a:path w="11437" h="6372" extrusionOk="0">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46"/>
            <p:cNvSpPr/>
            <p:nvPr/>
          </p:nvSpPr>
          <p:spPr>
            <a:xfrm>
              <a:off x="7747037" y="2172191"/>
              <a:ext cx="210" cy="105"/>
            </a:xfrm>
            <a:custGeom>
              <a:avLst/>
              <a:gdLst/>
              <a:ahLst/>
              <a:cxnLst/>
              <a:rect l="l" t="t" r="r" b="b"/>
              <a:pathLst>
                <a:path w="8" h="4" extrusionOk="0">
                  <a:moveTo>
                    <a:pt x="1" y="0"/>
                  </a:moveTo>
                  <a:lnTo>
                    <a:pt x="1" y="4"/>
                  </a:lnTo>
                  <a:lnTo>
                    <a:pt x="8"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46"/>
            <p:cNvSpPr/>
            <p:nvPr/>
          </p:nvSpPr>
          <p:spPr>
            <a:xfrm>
              <a:off x="7569605" y="2060840"/>
              <a:ext cx="59214" cy="56907"/>
            </a:xfrm>
            <a:custGeom>
              <a:avLst/>
              <a:gdLst/>
              <a:ahLst/>
              <a:cxnLst/>
              <a:rect l="l" t="t" r="r" b="b"/>
              <a:pathLst>
                <a:path w="2259" h="2171" extrusionOk="0">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46"/>
            <p:cNvSpPr/>
            <p:nvPr/>
          </p:nvSpPr>
          <p:spPr>
            <a:xfrm>
              <a:off x="7534035" y="2035965"/>
              <a:ext cx="23696" cy="29594"/>
            </a:xfrm>
            <a:custGeom>
              <a:avLst/>
              <a:gdLst/>
              <a:ahLst/>
              <a:cxnLst/>
              <a:rect l="l" t="t" r="r" b="b"/>
              <a:pathLst>
                <a:path w="904" h="1129" extrusionOk="0">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46"/>
            <p:cNvSpPr/>
            <p:nvPr/>
          </p:nvSpPr>
          <p:spPr>
            <a:xfrm>
              <a:off x="7640667" y="2035965"/>
              <a:ext cx="23722" cy="29594"/>
            </a:xfrm>
            <a:custGeom>
              <a:avLst/>
              <a:gdLst/>
              <a:ahLst/>
              <a:cxnLst/>
              <a:rect l="l" t="t" r="r" b="b"/>
              <a:pathLst>
                <a:path w="905" h="1129" extrusionOk="0">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46"/>
            <p:cNvSpPr/>
            <p:nvPr/>
          </p:nvSpPr>
          <p:spPr>
            <a:xfrm>
              <a:off x="7447559" y="2165140"/>
              <a:ext cx="193317" cy="166974"/>
            </a:xfrm>
            <a:custGeom>
              <a:avLst/>
              <a:gdLst/>
              <a:ahLst/>
              <a:cxnLst/>
              <a:rect l="l" t="t" r="r" b="b"/>
              <a:pathLst>
                <a:path w="7375" h="6370" extrusionOk="0">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46"/>
            <p:cNvSpPr/>
            <p:nvPr/>
          </p:nvSpPr>
          <p:spPr>
            <a:xfrm>
              <a:off x="7570889" y="2084536"/>
              <a:ext cx="56619" cy="33106"/>
            </a:xfrm>
            <a:custGeom>
              <a:avLst/>
              <a:gdLst/>
              <a:ahLst/>
              <a:cxnLst/>
              <a:rect l="l" t="t" r="r" b="b"/>
              <a:pathLst>
                <a:path w="2160" h="1263" extrusionOk="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46"/>
            <p:cNvSpPr/>
            <p:nvPr/>
          </p:nvSpPr>
          <p:spPr>
            <a:xfrm>
              <a:off x="7646198" y="2041495"/>
              <a:ext cx="12556" cy="12634"/>
            </a:xfrm>
            <a:custGeom>
              <a:avLst/>
              <a:gdLst/>
              <a:ahLst/>
              <a:cxnLst/>
              <a:rect l="l" t="t" r="r" b="b"/>
              <a:pathLst>
                <a:path w="479" h="482" extrusionOk="0">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46"/>
            <p:cNvSpPr/>
            <p:nvPr/>
          </p:nvSpPr>
          <p:spPr>
            <a:xfrm>
              <a:off x="7539565" y="2041495"/>
              <a:ext cx="12556" cy="12634"/>
            </a:xfrm>
            <a:custGeom>
              <a:avLst/>
              <a:gdLst/>
              <a:ahLst/>
              <a:cxnLst/>
              <a:rect l="l" t="t" r="r" b="b"/>
              <a:pathLst>
                <a:path w="479" h="482" extrusionOk="0">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46"/>
            <p:cNvSpPr/>
            <p:nvPr/>
          </p:nvSpPr>
          <p:spPr>
            <a:xfrm>
              <a:off x="7563995" y="2055309"/>
              <a:ext cx="70354" cy="68048"/>
            </a:xfrm>
            <a:custGeom>
              <a:avLst/>
              <a:gdLst/>
              <a:ahLst/>
              <a:cxnLst/>
              <a:rect l="l" t="t" r="r" b="b"/>
              <a:pathLst>
                <a:path w="2684" h="2596" extrusionOk="0">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46"/>
            <p:cNvSpPr/>
            <p:nvPr/>
          </p:nvSpPr>
          <p:spPr>
            <a:xfrm>
              <a:off x="7528504" y="2030434"/>
              <a:ext cx="34758" cy="40656"/>
            </a:xfrm>
            <a:custGeom>
              <a:avLst/>
              <a:gdLst/>
              <a:ahLst/>
              <a:cxnLst/>
              <a:rect l="l" t="t" r="r" b="b"/>
              <a:pathLst>
                <a:path w="1326" h="1551" extrusionOk="0">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46"/>
            <p:cNvSpPr/>
            <p:nvPr/>
          </p:nvSpPr>
          <p:spPr>
            <a:xfrm>
              <a:off x="7635057" y="2030434"/>
              <a:ext cx="34863" cy="40656"/>
            </a:xfrm>
            <a:custGeom>
              <a:avLst/>
              <a:gdLst/>
              <a:ahLst/>
              <a:cxnLst/>
              <a:rect l="l" t="t" r="r" b="b"/>
              <a:pathLst>
                <a:path w="1330" h="1551" extrusionOk="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46"/>
            <p:cNvSpPr/>
            <p:nvPr/>
          </p:nvSpPr>
          <p:spPr>
            <a:xfrm>
              <a:off x="7401661" y="1959345"/>
              <a:ext cx="394996" cy="378325"/>
            </a:xfrm>
            <a:custGeom>
              <a:avLst/>
              <a:gdLst/>
              <a:ahLst/>
              <a:cxnLst/>
              <a:rect l="l" t="t" r="r" b="b"/>
              <a:pathLst>
                <a:path w="15069" h="14433" extrusionOk="0">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7" name="Google Shape;17127;p46"/>
          <p:cNvGrpSpPr/>
          <p:nvPr/>
        </p:nvGrpSpPr>
        <p:grpSpPr>
          <a:xfrm>
            <a:off x="7864195" y="5380807"/>
            <a:ext cx="494641" cy="460312"/>
            <a:chOff x="6569336" y="3348136"/>
            <a:chExt cx="387893" cy="360972"/>
          </a:xfrm>
        </p:grpSpPr>
        <p:sp>
          <p:nvSpPr>
            <p:cNvPr id="17128" name="Google Shape;17128;p46"/>
            <p:cNvSpPr/>
            <p:nvPr/>
          </p:nvSpPr>
          <p:spPr>
            <a:xfrm>
              <a:off x="6595601" y="3353405"/>
              <a:ext cx="350461" cy="350382"/>
            </a:xfrm>
            <a:custGeom>
              <a:avLst/>
              <a:gdLst/>
              <a:ahLst/>
              <a:cxnLst/>
              <a:rect l="l" t="t" r="r" b="b"/>
              <a:pathLst>
                <a:path w="13370" h="13367" extrusionOk="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46"/>
            <p:cNvSpPr/>
            <p:nvPr/>
          </p:nvSpPr>
          <p:spPr>
            <a:xfrm>
              <a:off x="6590516" y="3379408"/>
              <a:ext cx="329570" cy="324380"/>
            </a:xfrm>
            <a:custGeom>
              <a:avLst/>
              <a:gdLst/>
              <a:ahLst/>
              <a:cxnLst/>
              <a:rect l="l" t="t" r="r" b="b"/>
              <a:pathLst>
                <a:path w="12573" h="12375" extrusionOk="0">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46"/>
            <p:cNvSpPr/>
            <p:nvPr/>
          </p:nvSpPr>
          <p:spPr>
            <a:xfrm>
              <a:off x="6780504" y="3544337"/>
              <a:ext cx="32477" cy="24142"/>
            </a:xfrm>
            <a:custGeom>
              <a:avLst/>
              <a:gdLst/>
              <a:ahLst/>
              <a:cxnLst/>
              <a:rect l="l" t="t" r="r" b="b"/>
              <a:pathLst>
                <a:path w="1239" h="921" extrusionOk="0">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46"/>
            <p:cNvSpPr/>
            <p:nvPr/>
          </p:nvSpPr>
          <p:spPr>
            <a:xfrm>
              <a:off x="6834135" y="3547325"/>
              <a:ext cx="38113" cy="22333"/>
            </a:xfrm>
            <a:custGeom>
              <a:avLst/>
              <a:gdLst/>
              <a:ahLst/>
              <a:cxnLst/>
              <a:rect l="l" t="t" r="r" b="b"/>
              <a:pathLst>
                <a:path w="1454" h="852" extrusionOk="0">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46"/>
            <p:cNvSpPr/>
            <p:nvPr/>
          </p:nvSpPr>
          <p:spPr>
            <a:xfrm>
              <a:off x="6782548" y="3585517"/>
              <a:ext cx="92085" cy="65269"/>
            </a:xfrm>
            <a:custGeom>
              <a:avLst/>
              <a:gdLst/>
              <a:ahLst/>
              <a:cxnLst/>
              <a:rect l="l" t="t" r="r" b="b"/>
              <a:pathLst>
                <a:path w="3513" h="2490" extrusionOk="0">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46"/>
            <p:cNvSpPr/>
            <p:nvPr/>
          </p:nvSpPr>
          <p:spPr>
            <a:xfrm>
              <a:off x="6841789" y="3644023"/>
              <a:ext cx="14312" cy="6684"/>
            </a:xfrm>
            <a:custGeom>
              <a:avLst/>
              <a:gdLst/>
              <a:ahLst/>
              <a:cxnLst/>
              <a:rect l="l" t="t" r="r" b="b"/>
              <a:pathLst>
                <a:path w="546" h="255" extrusionOk="0">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46"/>
            <p:cNvSpPr/>
            <p:nvPr/>
          </p:nvSpPr>
          <p:spPr>
            <a:xfrm>
              <a:off x="6578825" y="3353300"/>
              <a:ext cx="290566" cy="276935"/>
            </a:xfrm>
            <a:custGeom>
              <a:avLst/>
              <a:gdLst/>
              <a:ahLst/>
              <a:cxnLst/>
              <a:rect l="l" t="t" r="r" b="b"/>
              <a:pathLst>
                <a:path w="11085" h="10565" extrusionOk="0">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46"/>
            <p:cNvSpPr/>
            <p:nvPr/>
          </p:nvSpPr>
          <p:spPr>
            <a:xfrm>
              <a:off x="6569336" y="3379408"/>
              <a:ext cx="109699" cy="250827"/>
            </a:xfrm>
            <a:custGeom>
              <a:avLst/>
              <a:gdLst/>
              <a:ahLst/>
              <a:cxnLst/>
              <a:rect l="l" t="t" r="r" b="b"/>
              <a:pathLst>
                <a:path w="4185" h="9569" extrusionOk="0">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46"/>
            <p:cNvSpPr/>
            <p:nvPr/>
          </p:nvSpPr>
          <p:spPr>
            <a:xfrm>
              <a:off x="6571171" y="3348136"/>
              <a:ext cx="386058" cy="360972"/>
            </a:xfrm>
            <a:custGeom>
              <a:avLst/>
              <a:gdLst/>
              <a:ahLst/>
              <a:cxnLst/>
              <a:rect l="l" t="t" r="r" b="b"/>
              <a:pathLst>
                <a:path w="14728" h="13771" extrusionOk="0">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46"/>
            <p:cNvSpPr/>
            <p:nvPr/>
          </p:nvSpPr>
          <p:spPr>
            <a:xfrm>
              <a:off x="6752089" y="3562790"/>
              <a:ext cx="48048" cy="28545"/>
            </a:xfrm>
            <a:custGeom>
              <a:avLst/>
              <a:gdLst/>
              <a:ahLst/>
              <a:cxnLst/>
              <a:rect l="l" t="t" r="r" b="b"/>
              <a:pathLst>
                <a:path w="1833" h="1089" extrusionOk="0">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46"/>
            <p:cNvSpPr/>
            <p:nvPr/>
          </p:nvSpPr>
          <p:spPr>
            <a:xfrm>
              <a:off x="6844279" y="3432907"/>
              <a:ext cx="24797" cy="32477"/>
            </a:xfrm>
            <a:custGeom>
              <a:avLst/>
              <a:gdLst/>
              <a:ahLst/>
              <a:cxnLst/>
              <a:rect l="l" t="t" r="r" b="b"/>
              <a:pathLst>
                <a:path w="946" h="1239" extrusionOk="0">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46"/>
            <p:cNvSpPr/>
            <p:nvPr/>
          </p:nvSpPr>
          <p:spPr>
            <a:xfrm>
              <a:off x="6808079" y="3505673"/>
              <a:ext cx="18244" cy="28860"/>
            </a:xfrm>
            <a:custGeom>
              <a:avLst/>
              <a:gdLst/>
              <a:ahLst/>
              <a:cxnLst/>
              <a:rect l="l" t="t" r="r" b="b"/>
              <a:pathLst>
                <a:path w="696" h="1101" extrusionOk="0">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46"/>
            <p:cNvSpPr/>
            <p:nvPr/>
          </p:nvSpPr>
          <p:spPr>
            <a:xfrm>
              <a:off x="6773689" y="3539068"/>
              <a:ext cx="45924" cy="34758"/>
            </a:xfrm>
            <a:custGeom>
              <a:avLst/>
              <a:gdLst/>
              <a:ahLst/>
              <a:cxnLst/>
              <a:rect l="l" t="t" r="r" b="b"/>
              <a:pathLst>
                <a:path w="1752" h="1326" extrusionOk="0">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46"/>
            <p:cNvSpPr/>
            <p:nvPr/>
          </p:nvSpPr>
          <p:spPr>
            <a:xfrm>
              <a:off x="6823361" y="3542056"/>
              <a:ext cx="56802" cy="32870"/>
            </a:xfrm>
            <a:custGeom>
              <a:avLst/>
              <a:gdLst/>
              <a:ahLst/>
              <a:cxnLst/>
              <a:rect l="l" t="t" r="r" b="b"/>
              <a:pathLst>
                <a:path w="2167" h="1254" extrusionOk="0">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46"/>
            <p:cNvSpPr/>
            <p:nvPr/>
          </p:nvSpPr>
          <p:spPr>
            <a:xfrm>
              <a:off x="6776834" y="3580222"/>
              <a:ext cx="103435" cy="75728"/>
            </a:xfrm>
            <a:custGeom>
              <a:avLst/>
              <a:gdLst/>
              <a:ahLst/>
              <a:cxnLst/>
              <a:rect l="l" t="t" r="r" b="b"/>
              <a:pathLst>
                <a:path w="3946" h="2889" extrusionOk="0">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3" name="Google Shape;17143;p46"/>
          <p:cNvGrpSpPr/>
          <p:nvPr/>
        </p:nvGrpSpPr>
        <p:grpSpPr>
          <a:xfrm>
            <a:off x="9632105" y="3643815"/>
            <a:ext cx="484680" cy="414585"/>
            <a:chOff x="7955715" y="1986004"/>
            <a:chExt cx="380081" cy="325114"/>
          </a:xfrm>
        </p:grpSpPr>
        <p:sp>
          <p:nvSpPr>
            <p:cNvPr id="17144" name="Google Shape;17144;p46"/>
            <p:cNvSpPr/>
            <p:nvPr/>
          </p:nvSpPr>
          <p:spPr>
            <a:xfrm>
              <a:off x="7962452" y="2079451"/>
              <a:ext cx="41521" cy="46868"/>
            </a:xfrm>
            <a:custGeom>
              <a:avLst/>
              <a:gdLst/>
              <a:ahLst/>
              <a:cxnLst/>
              <a:rect l="l" t="t" r="r" b="b"/>
              <a:pathLst>
                <a:path w="1584" h="1788" extrusionOk="0">
                  <a:moveTo>
                    <a:pt x="1583" y="1"/>
                  </a:moveTo>
                  <a:lnTo>
                    <a:pt x="1" y="665"/>
                  </a:lnTo>
                  <a:lnTo>
                    <a:pt x="1421" y="1787"/>
                  </a:lnTo>
                  <a:lnTo>
                    <a:pt x="1583" y="1"/>
                  </a:ln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46"/>
            <p:cNvSpPr/>
            <p:nvPr/>
          </p:nvSpPr>
          <p:spPr>
            <a:xfrm>
              <a:off x="7981456" y="1991534"/>
              <a:ext cx="348338" cy="278482"/>
            </a:xfrm>
            <a:custGeom>
              <a:avLst/>
              <a:gdLst/>
              <a:ahLst/>
              <a:cxnLst/>
              <a:rect l="l" t="t" r="r" b="b"/>
              <a:pathLst>
                <a:path w="13289" h="10624" extrusionOk="0">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46"/>
            <p:cNvSpPr/>
            <p:nvPr/>
          </p:nvSpPr>
          <p:spPr>
            <a:xfrm>
              <a:off x="7981456" y="1991534"/>
              <a:ext cx="235808" cy="278482"/>
            </a:xfrm>
            <a:custGeom>
              <a:avLst/>
              <a:gdLst/>
              <a:ahLst/>
              <a:cxnLst/>
              <a:rect l="l" t="t" r="r" b="b"/>
              <a:pathLst>
                <a:path w="8996" h="10624" extrusionOk="0">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46"/>
            <p:cNvSpPr/>
            <p:nvPr/>
          </p:nvSpPr>
          <p:spPr>
            <a:xfrm>
              <a:off x="8076764" y="2068468"/>
              <a:ext cx="213763" cy="125217"/>
            </a:xfrm>
            <a:custGeom>
              <a:avLst/>
              <a:gdLst/>
              <a:ahLst/>
              <a:cxnLst/>
              <a:rect l="l" t="t" r="r" b="b"/>
              <a:pathLst>
                <a:path w="8155" h="4777" extrusionOk="0">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46"/>
            <p:cNvSpPr/>
            <p:nvPr/>
          </p:nvSpPr>
          <p:spPr>
            <a:xfrm>
              <a:off x="8100539" y="2115965"/>
              <a:ext cx="189988" cy="77746"/>
            </a:xfrm>
            <a:custGeom>
              <a:avLst/>
              <a:gdLst/>
              <a:ahLst/>
              <a:cxnLst/>
              <a:rect l="l" t="t" r="r" b="b"/>
              <a:pathLst>
                <a:path w="7248" h="2966" extrusionOk="0">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46"/>
            <p:cNvSpPr/>
            <p:nvPr/>
          </p:nvSpPr>
          <p:spPr>
            <a:xfrm>
              <a:off x="8027616" y="2062596"/>
              <a:ext cx="35518" cy="41494"/>
            </a:xfrm>
            <a:custGeom>
              <a:avLst/>
              <a:gdLst/>
              <a:ahLst/>
              <a:cxnLst/>
              <a:rect l="l" t="t" r="r" b="b"/>
              <a:pathLst>
                <a:path w="1355" h="1583" extrusionOk="0">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46"/>
            <p:cNvSpPr/>
            <p:nvPr/>
          </p:nvSpPr>
          <p:spPr>
            <a:xfrm>
              <a:off x="8045414" y="2062596"/>
              <a:ext cx="17720" cy="29620"/>
            </a:xfrm>
            <a:custGeom>
              <a:avLst/>
              <a:gdLst/>
              <a:ahLst/>
              <a:cxnLst/>
              <a:rect l="l" t="t" r="r" b="b"/>
              <a:pathLst>
                <a:path w="676" h="1130" extrusionOk="0">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46"/>
            <p:cNvSpPr/>
            <p:nvPr/>
          </p:nvSpPr>
          <p:spPr>
            <a:xfrm>
              <a:off x="8039149" y="2068127"/>
              <a:ext cx="12556" cy="12661"/>
            </a:xfrm>
            <a:custGeom>
              <a:avLst/>
              <a:gdLst/>
              <a:ahLst/>
              <a:cxnLst/>
              <a:rect l="l" t="t" r="r" b="b"/>
              <a:pathLst>
                <a:path w="479" h="483" extrusionOk="0">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46"/>
            <p:cNvSpPr/>
            <p:nvPr/>
          </p:nvSpPr>
          <p:spPr>
            <a:xfrm>
              <a:off x="8022085" y="2057066"/>
              <a:ext cx="46684" cy="52110"/>
            </a:xfrm>
            <a:custGeom>
              <a:avLst/>
              <a:gdLst/>
              <a:ahLst/>
              <a:cxnLst/>
              <a:rect l="l" t="t" r="r" b="b"/>
              <a:pathLst>
                <a:path w="1781" h="1988" extrusionOk="0">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46"/>
            <p:cNvSpPr/>
            <p:nvPr/>
          </p:nvSpPr>
          <p:spPr>
            <a:xfrm>
              <a:off x="7955715" y="1986004"/>
              <a:ext cx="380081" cy="325114"/>
            </a:xfrm>
            <a:custGeom>
              <a:avLst/>
              <a:gdLst/>
              <a:ahLst/>
              <a:cxnLst/>
              <a:rect l="l" t="t" r="r" b="b"/>
              <a:pathLst>
                <a:path w="14500" h="12403" extrusionOk="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46"/>
            <p:cNvSpPr/>
            <p:nvPr/>
          </p:nvSpPr>
          <p:spPr>
            <a:xfrm>
              <a:off x="8210212" y="2148023"/>
              <a:ext cx="24666" cy="17091"/>
            </a:xfrm>
            <a:custGeom>
              <a:avLst/>
              <a:gdLst/>
              <a:ahLst/>
              <a:cxnLst/>
              <a:rect l="l" t="t" r="r" b="b"/>
              <a:pathLst>
                <a:path w="941" h="652" extrusionOk="0">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5" name="Google Shape;17155;p46"/>
          <p:cNvGrpSpPr/>
          <p:nvPr/>
        </p:nvGrpSpPr>
        <p:grpSpPr>
          <a:xfrm>
            <a:off x="2341154" y="5380840"/>
            <a:ext cx="391187" cy="460345"/>
            <a:chOff x="2238218" y="3348162"/>
            <a:chExt cx="306765" cy="360999"/>
          </a:xfrm>
        </p:grpSpPr>
        <p:sp>
          <p:nvSpPr>
            <p:cNvPr id="17156" name="Google Shape;17156;p46"/>
            <p:cNvSpPr/>
            <p:nvPr/>
          </p:nvSpPr>
          <p:spPr>
            <a:xfrm>
              <a:off x="2415362" y="3568793"/>
              <a:ext cx="122910" cy="84142"/>
            </a:xfrm>
            <a:custGeom>
              <a:avLst/>
              <a:gdLst/>
              <a:ahLst/>
              <a:cxnLst/>
              <a:rect l="l" t="t" r="r" b="b"/>
              <a:pathLst>
                <a:path w="4689" h="3210" extrusionOk="0">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46"/>
            <p:cNvSpPr/>
            <p:nvPr/>
          </p:nvSpPr>
          <p:spPr>
            <a:xfrm>
              <a:off x="2415362" y="3568793"/>
              <a:ext cx="121993" cy="64745"/>
            </a:xfrm>
            <a:custGeom>
              <a:avLst/>
              <a:gdLst/>
              <a:ahLst/>
              <a:cxnLst/>
              <a:rect l="l" t="t" r="r" b="b"/>
              <a:pathLst>
                <a:path w="4654" h="2470" extrusionOk="0">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46"/>
            <p:cNvSpPr/>
            <p:nvPr/>
          </p:nvSpPr>
          <p:spPr>
            <a:xfrm>
              <a:off x="2354995" y="3356157"/>
              <a:ext cx="61888" cy="82753"/>
            </a:xfrm>
            <a:custGeom>
              <a:avLst/>
              <a:gdLst/>
              <a:ahLst/>
              <a:cxnLst/>
              <a:rect l="l" t="t" r="r" b="b"/>
              <a:pathLst>
                <a:path w="2361" h="3157" extrusionOk="0">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46"/>
            <p:cNvSpPr/>
            <p:nvPr/>
          </p:nvSpPr>
          <p:spPr>
            <a:xfrm>
              <a:off x="2372138" y="3356183"/>
              <a:ext cx="44745" cy="82412"/>
            </a:xfrm>
            <a:custGeom>
              <a:avLst/>
              <a:gdLst/>
              <a:ahLst/>
              <a:cxnLst/>
              <a:rect l="l" t="t" r="r" b="b"/>
              <a:pathLst>
                <a:path w="1707" h="3144" extrusionOk="0">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46"/>
            <p:cNvSpPr/>
            <p:nvPr/>
          </p:nvSpPr>
          <p:spPr>
            <a:xfrm>
              <a:off x="2245951" y="3524966"/>
              <a:ext cx="138376" cy="88441"/>
            </a:xfrm>
            <a:custGeom>
              <a:avLst/>
              <a:gdLst/>
              <a:ahLst/>
              <a:cxnLst/>
              <a:rect l="l" t="t" r="r" b="b"/>
              <a:pathLst>
                <a:path w="5279" h="3374" extrusionOk="0">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46"/>
            <p:cNvSpPr/>
            <p:nvPr/>
          </p:nvSpPr>
          <p:spPr>
            <a:xfrm>
              <a:off x="2246423" y="3524966"/>
              <a:ext cx="137904" cy="60656"/>
            </a:xfrm>
            <a:custGeom>
              <a:avLst/>
              <a:gdLst/>
              <a:ahLst/>
              <a:cxnLst/>
              <a:rect l="l" t="t" r="r" b="b"/>
              <a:pathLst>
                <a:path w="5261" h="2314" extrusionOk="0">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46"/>
            <p:cNvSpPr/>
            <p:nvPr/>
          </p:nvSpPr>
          <p:spPr>
            <a:xfrm>
              <a:off x="2305506" y="3443838"/>
              <a:ext cx="78008" cy="58952"/>
            </a:xfrm>
            <a:custGeom>
              <a:avLst/>
              <a:gdLst/>
              <a:ahLst/>
              <a:cxnLst/>
              <a:rect l="l" t="t" r="r" b="b"/>
              <a:pathLst>
                <a:path w="2976" h="2249" extrusionOk="0">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46"/>
            <p:cNvSpPr/>
            <p:nvPr/>
          </p:nvSpPr>
          <p:spPr>
            <a:xfrm>
              <a:off x="2306502" y="3443838"/>
              <a:ext cx="77012" cy="49227"/>
            </a:xfrm>
            <a:custGeom>
              <a:avLst/>
              <a:gdLst/>
              <a:ahLst/>
              <a:cxnLst/>
              <a:rect l="l" t="t" r="r" b="b"/>
              <a:pathLst>
                <a:path w="2938" h="1878" extrusionOk="0">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46"/>
            <p:cNvSpPr/>
            <p:nvPr/>
          </p:nvSpPr>
          <p:spPr>
            <a:xfrm>
              <a:off x="2422282" y="3466407"/>
              <a:ext cx="82071" cy="56488"/>
            </a:xfrm>
            <a:custGeom>
              <a:avLst/>
              <a:gdLst/>
              <a:ahLst/>
              <a:cxnLst/>
              <a:rect l="l" t="t" r="r" b="b"/>
              <a:pathLst>
                <a:path w="3131" h="2155" extrusionOk="0">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46"/>
            <p:cNvSpPr/>
            <p:nvPr/>
          </p:nvSpPr>
          <p:spPr>
            <a:xfrm>
              <a:off x="2422282" y="3466407"/>
              <a:ext cx="81416" cy="45295"/>
            </a:xfrm>
            <a:custGeom>
              <a:avLst/>
              <a:gdLst/>
              <a:ahLst/>
              <a:cxnLst/>
              <a:rect l="l" t="t" r="r" b="b"/>
              <a:pathLst>
                <a:path w="3106" h="1728" extrusionOk="0">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46"/>
            <p:cNvSpPr/>
            <p:nvPr/>
          </p:nvSpPr>
          <p:spPr>
            <a:xfrm>
              <a:off x="2238218" y="3348162"/>
              <a:ext cx="306765" cy="360999"/>
            </a:xfrm>
            <a:custGeom>
              <a:avLst/>
              <a:gdLst/>
              <a:ahLst/>
              <a:cxnLst/>
              <a:rect l="l" t="t" r="r" b="b"/>
              <a:pathLst>
                <a:path w="11703" h="13772" extrusionOk="0">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46"/>
            <p:cNvSpPr/>
            <p:nvPr/>
          </p:nvSpPr>
          <p:spPr>
            <a:xfrm>
              <a:off x="2282517" y="3550208"/>
              <a:ext cx="20053" cy="11088"/>
            </a:xfrm>
            <a:custGeom>
              <a:avLst/>
              <a:gdLst/>
              <a:ahLst/>
              <a:cxnLst/>
              <a:rect l="l" t="t" r="r" b="b"/>
              <a:pathLst>
                <a:path w="765" h="423" extrusionOk="0">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46"/>
            <p:cNvSpPr/>
            <p:nvPr/>
          </p:nvSpPr>
          <p:spPr>
            <a:xfrm>
              <a:off x="2450120" y="3485359"/>
              <a:ext cx="21127" cy="12503"/>
            </a:xfrm>
            <a:custGeom>
              <a:avLst/>
              <a:gdLst/>
              <a:ahLst/>
              <a:cxnLst/>
              <a:rect l="l" t="t" r="r" b="b"/>
              <a:pathLst>
                <a:path w="806" h="477" extrusionOk="0">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9" name="Google Shape;17169;p46"/>
          <p:cNvGrpSpPr/>
          <p:nvPr/>
        </p:nvGrpSpPr>
        <p:grpSpPr>
          <a:xfrm>
            <a:off x="3049922" y="5380773"/>
            <a:ext cx="370396" cy="459911"/>
            <a:chOff x="2794028" y="3348110"/>
            <a:chExt cx="290461" cy="360658"/>
          </a:xfrm>
        </p:grpSpPr>
        <p:sp>
          <p:nvSpPr>
            <p:cNvPr id="17170" name="Google Shape;17170;p46"/>
            <p:cNvSpPr/>
            <p:nvPr/>
          </p:nvSpPr>
          <p:spPr>
            <a:xfrm>
              <a:off x="2799559" y="3353379"/>
              <a:ext cx="279399" cy="276883"/>
            </a:xfrm>
            <a:custGeom>
              <a:avLst/>
              <a:gdLst/>
              <a:ahLst/>
              <a:cxnLst/>
              <a:rect l="l" t="t" r="r" b="b"/>
              <a:pathLst>
                <a:path w="10659" h="10563" extrusionOk="0">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46"/>
            <p:cNvSpPr/>
            <p:nvPr/>
          </p:nvSpPr>
          <p:spPr>
            <a:xfrm>
              <a:off x="2799559" y="3484992"/>
              <a:ext cx="139765" cy="85689"/>
            </a:xfrm>
            <a:custGeom>
              <a:avLst/>
              <a:gdLst/>
              <a:ahLst/>
              <a:cxnLst/>
              <a:rect l="l" t="t" r="r" b="b"/>
              <a:pathLst>
                <a:path w="5332" h="3269" extrusionOk="0">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46"/>
            <p:cNvSpPr/>
            <p:nvPr/>
          </p:nvSpPr>
          <p:spPr>
            <a:xfrm>
              <a:off x="2939298" y="3413222"/>
              <a:ext cx="139660" cy="85531"/>
            </a:xfrm>
            <a:custGeom>
              <a:avLst/>
              <a:gdLst/>
              <a:ahLst/>
              <a:cxnLst/>
              <a:rect l="l" t="t" r="r" b="b"/>
              <a:pathLst>
                <a:path w="5328" h="3263" extrusionOk="0">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46"/>
            <p:cNvSpPr/>
            <p:nvPr/>
          </p:nvSpPr>
          <p:spPr>
            <a:xfrm>
              <a:off x="2860582" y="3353379"/>
              <a:ext cx="104273" cy="138507"/>
            </a:xfrm>
            <a:custGeom>
              <a:avLst/>
              <a:gdLst/>
              <a:ahLst/>
              <a:cxnLst/>
              <a:rect l="l" t="t" r="r" b="b"/>
              <a:pathLst>
                <a:path w="3978" h="5284" extrusionOk="0">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46"/>
            <p:cNvSpPr/>
            <p:nvPr/>
          </p:nvSpPr>
          <p:spPr>
            <a:xfrm>
              <a:off x="2913767" y="3491859"/>
              <a:ext cx="104168" cy="138481"/>
            </a:xfrm>
            <a:custGeom>
              <a:avLst/>
              <a:gdLst/>
              <a:ahLst/>
              <a:cxnLst/>
              <a:rect l="l" t="t" r="r" b="b"/>
              <a:pathLst>
                <a:path w="3974" h="5283" extrusionOk="0">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46"/>
            <p:cNvSpPr/>
            <p:nvPr/>
          </p:nvSpPr>
          <p:spPr>
            <a:xfrm>
              <a:off x="2835785" y="3547351"/>
              <a:ext cx="24194" cy="16881"/>
            </a:xfrm>
            <a:custGeom>
              <a:avLst/>
              <a:gdLst/>
              <a:ahLst/>
              <a:cxnLst/>
              <a:rect l="l" t="t" r="r" b="b"/>
              <a:pathLst>
                <a:path w="923" h="644" extrusionOk="0">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46"/>
            <p:cNvSpPr/>
            <p:nvPr/>
          </p:nvSpPr>
          <p:spPr>
            <a:xfrm>
              <a:off x="2861866" y="3507849"/>
              <a:ext cx="54627" cy="38139"/>
            </a:xfrm>
            <a:custGeom>
              <a:avLst/>
              <a:gdLst/>
              <a:ahLst/>
              <a:cxnLst/>
              <a:rect l="l" t="t" r="r" b="b"/>
              <a:pathLst>
                <a:path w="2084" h="1455" extrusionOk="0">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46"/>
            <p:cNvSpPr/>
            <p:nvPr/>
          </p:nvSpPr>
          <p:spPr>
            <a:xfrm>
              <a:off x="2794028" y="3348110"/>
              <a:ext cx="290461" cy="360658"/>
            </a:xfrm>
            <a:custGeom>
              <a:avLst/>
              <a:gdLst/>
              <a:ahLst/>
              <a:cxnLst/>
              <a:rect l="l" t="t" r="r" b="b"/>
              <a:pathLst>
                <a:path w="11081" h="13759" extrusionOk="0">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46"/>
            <p:cNvSpPr/>
            <p:nvPr/>
          </p:nvSpPr>
          <p:spPr>
            <a:xfrm>
              <a:off x="3018197" y="3419539"/>
              <a:ext cx="24614" cy="17038"/>
            </a:xfrm>
            <a:custGeom>
              <a:avLst/>
              <a:gdLst/>
              <a:ahLst/>
              <a:cxnLst/>
              <a:rect l="l" t="t" r="r" b="b"/>
              <a:pathLst>
                <a:path w="939" h="650" extrusionOk="0">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46"/>
            <p:cNvSpPr/>
            <p:nvPr/>
          </p:nvSpPr>
          <p:spPr>
            <a:xfrm>
              <a:off x="2961710" y="3437888"/>
              <a:ext cx="54627" cy="38192"/>
            </a:xfrm>
            <a:custGeom>
              <a:avLst/>
              <a:gdLst/>
              <a:ahLst/>
              <a:cxnLst/>
              <a:rect l="l" t="t" r="r" b="b"/>
              <a:pathLst>
                <a:path w="2084" h="1457" extrusionOk="0">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46"/>
            <p:cNvSpPr/>
            <p:nvPr/>
          </p:nvSpPr>
          <p:spPr>
            <a:xfrm>
              <a:off x="2865326" y="3391020"/>
              <a:ext cx="20288" cy="19188"/>
            </a:xfrm>
            <a:custGeom>
              <a:avLst/>
              <a:gdLst/>
              <a:ahLst/>
              <a:cxnLst/>
              <a:rect l="l" t="t" r="r" b="b"/>
              <a:pathLst>
                <a:path w="774" h="732" extrusionOk="0">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46"/>
            <p:cNvSpPr/>
            <p:nvPr/>
          </p:nvSpPr>
          <p:spPr>
            <a:xfrm>
              <a:off x="2883518" y="3417101"/>
              <a:ext cx="41835" cy="49830"/>
            </a:xfrm>
            <a:custGeom>
              <a:avLst/>
              <a:gdLst/>
              <a:ahLst/>
              <a:cxnLst/>
              <a:rect l="l" t="t" r="r" b="b"/>
              <a:pathLst>
                <a:path w="1596" h="1901" extrusionOk="0">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46"/>
            <p:cNvSpPr/>
            <p:nvPr/>
          </p:nvSpPr>
          <p:spPr>
            <a:xfrm>
              <a:off x="2992981" y="3573433"/>
              <a:ext cx="20210" cy="19214"/>
            </a:xfrm>
            <a:custGeom>
              <a:avLst/>
              <a:gdLst/>
              <a:ahLst/>
              <a:cxnLst/>
              <a:rect l="l" t="t" r="r" b="b"/>
              <a:pathLst>
                <a:path w="771" h="733" extrusionOk="0">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46"/>
            <p:cNvSpPr/>
            <p:nvPr/>
          </p:nvSpPr>
          <p:spPr>
            <a:xfrm>
              <a:off x="2953479" y="3516997"/>
              <a:ext cx="41861" cy="49856"/>
            </a:xfrm>
            <a:custGeom>
              <a:avLst/>
              <a:gdLst/>
              <a:ahLst/>
              <a:cxnLst/>
              <a:rect l="l" t="t" r="r" b="b"/>
              <a:pathLst>
                <a:path w="1597" h="1902" extrusionOk="0">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4" name="Google Shape;17184;p46"/>
          <p:cNvGrpSpPr/>
          <p:nvPr/>
        </p:nvGrpSpPr>
        <p:grpSpPr>
          <a:xfrm>
            <a:off x="2670535" y="3609787"/>
            <a:ext cx="457571" cy="482574"/>
            <a:chOff x="2496516" y="1959319"/>
            <a:chExt cx="358823" cy="378430"/>
          </a:xfrm>
        </p:grpSpPr>
        <p:sp>
          <p:nvSpPr>
            <p:cNvPr id="17185" name="Google Shape;17185;p46"/>
            <p:cNvSpPr/>
            <p:nvPr/>
          </p:nvSpPr>
          <p:spPr>
            <a:xfrm>
              <a:off x="2522388" y="1964850"/>
              <a:ext cx="130722" cy="171220"/>
            </a:xfrm>
            <a:custGeom>
              <a:avLst/>
              <a:gdLst/>
              <a:ahLst/>
              <a:cxnLst/>
              <a:rect l="l" t="t" r="r" b="b"/>
              <a:pathLst>
                <a:path w="4987" h="6532" extrusionOk="0">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46"/>
            <p:cNvSpPr/>
            <p:nvPr/>
          </p:nvSpPr>
          <p:spPr>
            <a:xfrm>
              <a:off x="2522388" y="1983225"/>
              <a:ext cx="71272" cy="138297"/>
            </a:xfrm>
            <a:custGeom>
              <a:avLst/>
              <a:gdLst/>
              <a:ahLst/>
              <a:cxnLst/>
              <a:rect l="l" t="t" r="r" b="b"/>
              <a:pathLst>
                <a:path w="2719" h="5276" extrusionOk="0">
                  <a:moveTo>
                    <a:pt x="0" y="1"/>
                  </a:moveTo>
                  <a:lnTo>
                    <a:pt x="0" y="5275"/>
                  </a:lnTo>
                  <a:lnTo>
                    <a:pt x="2719" y="3064"/>
                  </a:lnTo>
                  <a:lnTo>
                    <a:pt x="0" y="1"/>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46"/>
            <p:cNvSpPr/>
            <p:nvPr/>
          </p:nvSpPr>
          <p:spPr>
            <a:xfrm>
              <a:off x="2700659" y="1964850"/>
              <a:ext cx="130722" cy="171220"/>
            </a:xfrm>
            <a:custGeom>
              <a:avLst/>
              <a:gdLst/>
              <a:ahLst/>
              <a:cxnLst/>
              <a:rect l="l" t="t" r="r" b="b"/>
              <a:pathLst>
                <a:path w="4987" h="6532" extrusionOk="0">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46"/>
            <p:cNvSpPr/>
            <p:nvPr/>
          </p:nvSpPr>
          <p:spPr>
            <a:xfrm>
              <a:off x="2760109" y="1983225"/>
              <a:ext cx="71272" cy="138297"/>
            </a:xfrm>
            <a:custGeom>
              <a:avLst/>
              <a:gdLst/>
              <a:ahLst/>
              <a:cxnLst/>
              <a:rect l="l" t="t" r="r" b="b"/>
              <a:pathLst>
                <a:path w="2719" h="5276" extrusionOk="0">
                  <a:moveTo>
                    <a:pt x="2719" y="1"/>
                  </a:moveTo>
                  <a:lnTo>
                    <a:pt x="0" y="3064"/>
                  </a:lnTo>
                  <a:lnTo>
                    <a:pt x="2719" y="5275"/>
                  </a:lnTo>
                  <a:lnTo>
                    <a:pt x="2719" y="1"/>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46"/>
            <p:cNvSpPr/>
            <p:nvPr/>
          </p:nvSpPr>
          <p:spPr>
            <a:xfrm>
              <a:off x="2510488" y="2017144"/>
              <a:ext cx="332794" cy="314996"/>
            </a:xfrm>
            <a:custGeom>
              <a:avLst/>
              <a:gdLst/>
              <a:ahLst/>
              <a:cxnLst/>
              <a:rect l="l" t="t" r="r" b="b"/>
              <a:pathLst>
                <a:path w="12696" h="12017" extrusionOk="0">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46"/>
            <p:cNvSpPr/>
            <p:nvPr/>
          </p:nvSpPr>
          <p:spPr>
            <a:xfrm>
              <a:off x="2653084" y="2260868"/>
              <a:ext cx="47602" cy="47497"/>
            </a:xfrm>
            <a:custGeom>
              <a:avLst/>
              <a:gdLst/>
              <a:ahLst/>
              <a:cxnLst/>
              <a:rect l="l" t="t" r="r" b="b"/>
              <a:pathLst>
                <a:path w="1816" h="1812" extrusionOk="0">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46"/>
            <p:cNvSpPr/>
            <p:nvPr/>
          </p:nvSpPr>
          <p:spPr>
            <a:xfrm>
              <a:off x="2654945" y="2211536"/>
              <a:ext cx="43880" cy="29725"/>
            </a:xfrm>
            <a:custGeom>
              <a:avLst/>
              <a:gdLst/>
              <a:ahLst/>
              <a:cxnLst/>
              <a:rect l="l" t="t" r="r" b="b"/>
              <a:pathLst>
                <a:path w="1674" h="1134" extrusionOk="0">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46"/>
            <p:cNvSpPr/>
            <p:nvPr/>
          </p:nvSpPr>
          <p:spPr>
            <a:xfrm>
              <a:off x="2510488" y="2019267"/>
              <a:ext cx="234890" cy="312951"/>
            </a:xfrm>
            <a:custGeom>
              <a:avLst/>
              <a:gdLst/>
              <a:ahLst/>
              <a:cxnLst/>
              <a:rect l="l" t="t" r="r" b="b"/>
              <a:pathLst>
                <a:path w="8961" h="11939" extrusionOk="0">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46"/>
            <p:cNvSpPr/>
            <p:nvPr/>
          </p:nvSpPr>
          <p:spPr>
            <a:xfrm>
              <a:off x="2587736" y="2141942"/>
              <a:ext cx="41599" cy="53500"/>
            </a:xfrm>
            <a:custGeom>
              <a:avLst/>
              <a:gdLst/>
              <a:ahLst/>
              <a:cxnLst/>
              <a:rect l="l" t="t" r="r" b="b"/>
              <a:pathLst>
                <a:path w="1587" h="2041" extrusionOk="0">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46"/>
            <p:cNvSpPr/>
            <p:nvPr/>
          </p:nvSpPr>
          <p:spPr>
            <a:xfrm>
              <a:off x="2605351" y="2141942"/>
              <a:ext cx="24168" cy="42071"/>
            </a:xfrm>
            <a:custGeom>
              <a:avLst/>
              <a:gdLst/>
              <a:ahLst/>
              <a:cxnLst/>
              <a:rect l="l" t="t" r="r" b="b"/>
              <a:pathLst>
                <a:path w="922" h="1605" extrusionOk="0">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46"/>
            <p:cNvSpPr/>
            <p:nvPr/>
          </p:nvSpPr>
          <p:spPr>
            <a:xfrm>
              <a:off x="2599636" y="2147944"/>
              <a:ext cx="17798" cy="17824"/>
            </a:xfrm>
            <a:custGeom>
              <a:avLst/>
              <a:gdLst/>
              <a:ahLst/>
              <a:cxnLst/>
              <a:rect l="l" t="t" r="r" b="b"/>
              <a:pathLst>
                <a:path w="679" h="680" extrusionOk="0">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46"/>
            <p:cNvSpPr/>
            <p:nvPr/>
          </p:nvSpPr>
          <p:spPr>
            <a:xfrm>
              <a:off x="2724434" y="2141942"/>
              <a:ext cx="41599" cy="53500"/>
            </a:xfrm>
            <a:custGeom>
              <a:avLst/>
              <a:gdLst/>
              <a:ahLst/>
              <a:cxnLst/>
              <a:rect l="l" t="t" r="r" b="b"/>
              <a:pathLst>
                <a:path w="1587" h="2041" extrusionOk="0">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46"/>
            <p:cNvSpPr/>
            <p:nvPr/>
          </p:nvSpPr>
          <p:spPr>
            <a:xfrm>
              <a:off x="2742232" y="2141942"/>
              <a:ext cx="23801" cy="41232"/>
            </a:xfrm>
            <a:custGeom>
              <a:avLst/>
              <a:gdLst/>
              <a:ahLst/>
              <a:cxnLst/>
              <a:rect l="l" t="t" r="r" b="b"/>
              <a:pathLst>
                <a:path w="908" h="1573" extrusionOk="0">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46"/>
            <p:cNvSpPr/>
            <p:nvPr/>
          </p:nvSpPr>
          <p:spPr>
            <a:xfrm>
              <a:off x="2736334" y="2147944"/>
              <a:ext cx="17798" cy="17824"/>
            </a:xfrm>
            <a:custGeom>
              <a:avLst/>
              <a:gdLst/>
              <a:ahLst/>
              <a:cxnLst/>
              <a:rect l="l" t="t" r="r" b="b"/>
              <a:pathLst>
                <a:path w="679" h="680" extrusionOk="0">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46"/>
            <p:cNvSpPr/>
            <p:nvPr/>
          </p:nvSpPr>
          <p:spPr>
            <a:xfrm>
              <a:off x="2654945" y="2211536"/>
              <a:ext cx="26658" cy="29673"/>
            </a:xfrm>
            <a:custGeom>
              <a:avLst/>
              <a:gdLst/>
              <a:ahLst/>
              <a:cxnLst/>
              <a:rect l="l" t="t" r="r" b="b"/>
              <a:pathLst>
                <a:path w="1017" h="1132" extrusionOk="0">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46"/>
            <p:cNvSpPr/>
            <p:nvPr/>
          </p:nvSpPr>
          <p:spPr>
            <a:xfrm>
              <a:off x="2653084" y="2260868"/>
              <a:ext cx="47497" cy="29227"/>
            </a:xfrm>
            <a:custGeom>
              <a:avLst/>
              <a:gdLst/>
              <a:ahLst/>
              <a:cxnLst/>
              <a:rect l="l" t="t" r="r" b="b"/>
              <a:pathLst>
                <a:path w="1812" h="1115" extrusionOk="0">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46"/>
            <p:cNvSpPr/>
            <p:nvPr/>
          </p:nvSpPr>
          <p:spPr>
            <a:xfrm>
              <a:off x="2582205" y="2136437"/>
              <a:ext cx="52661" cy="64535"/>
            </a:xfrm>
            <a:custGeom>
              <a:avLst/>
              <a:gdLst/>
              <a:ahLst/>
              <a:cxnLst/>
              <a:rect l="l" t="t" r="r" b="b"/>
              <a:pathLst>
                <a:path w="2009" h="2462" extrusionOk="0">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46"/>
            <p:cNvSpPr/>
            <p:nvPr/>
          </p:nvSpPr>
          <p:spPr>
            <a:xfrm>
              <a:off x="2718903" y="2136437"/>
              <a:ext cx="52661" cy="64535"/>
            </a:xfrm>
            <a:custGeom>
              <a:avLst/>
              <a:gdLst/>
              <a:ahLst/>
              <a:cxnLst/>
              <a:rect l="l" t="t" r="r" b="b"/>
              <a:pathLst>
                <a:path w="2009" h="2462" extrusionOk="0">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46"/>
            <p:cNvSpPr/>
            <p:nvPr/>
          </p:nvSpPr>
          <p:spPr>
            <a:xfrm>
              <a:off x="2615206" y="2257827"/>
              <a:ext cx="123068" cy="56147"/>
            </a:xfrm>
            <a:custGeom>
              <a:avLst/>
              <a:gdLst/>
              <a:ahLst/>
              <a:cxnLst/>
              <a:rect l="l" t="t" r="r" b="b"/>
              <a:pathLst>
                <a:path w="4695" h="2142" extrusionOk="0">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46"/>
            <p:cNvSpPr/>
            <p:nvPr/>
          </p:nvSpPr>
          <p:spPr>
            <a:xfrm>
              <a:off x="2647658" y="2206005"/>
              <a:ext cx="58375" cy="40813"/>
            </a:xfrm>
            <a:custGeom>
              <a:avLst/>
              <a:gdLst/>
              <a:ahLst/>
              <a:cxnLst/>
              <a:rect l="l" t="t" r="r" b="b"/>
              <a:pathLst>
                <a:path w="2227" h="1557" extrusionOk="0">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46"/>
            <p:cNvSpPr/>
            <p:nvPr/>
          </p:nvSpPr>
          <p:spPr>
            <a:xfrm>
              <a:off x="2496516" y="1959319"/>
              <a:ext cx="358823" cy="378430"/>
            </a:xfrm>
            <a:custGeom>
              <a:avLst/>
              <a:gdLst/>
              <a:ahLst/>
              <a:cxnLst/>
              <a:rect l="l" t="t" r="r" b="b"/>
              <a:pathLst>
                <a:path w="13689" h="14437" extrusionOk="0">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6" name="Google Shape;17206;p46"/>
          <p:cNvGrpSpPr/>
          <p:nvPr/>
        </p:nvGrpSpPr>
        <p:grpSpPr>
          <a:xfrm>
            <a:off x="5114657" y="5380940"/>
            <a:ext cx="429393" cy="460312"/>
            <a:chOff x="4413174" y="3348241"/>
            <a:chExt cx="336726" cy="360972"/>
          </a:xfrm>
        </p:grpSpPr>
        <p:sp>
          <p:nvSpPr>
            <p:cNvPr id="17207" name="Google Shape;17207;p46"/>
            <p:cNvSpPr/>
            <p:nvPr/>
          </p:nvSpPr>
          <p:spPr>
            <a:xfrm>
              <a:off x="4466255" y="3534245"/>
              <a:ext cx="233789" cy="169542"/>
            </a:xfrm>
            <a:custGeom>
              <a:avLst/>
              <a:gdLst/>
              <a:ahLst/>
              <a:cxnLst/>
              <a:rect l="l" t="t" r="r" b="b"/>
              <a:pathLst>
                <a:path w="8919" h="6468" extrusionOk="0">
                  <a:moveTo>
                    <a:pt x="1" y="1"/>
                  </a:moveTo>
                  <a:lnTo>
                    <a:pt x="4175" y="3450"/>
                  </a:lnTo>
                  <a:lnTo>
                    <a:pt x="3746" y="6468"/>
                  </a:lnTo>
                  <a:lnTo>
                    <a:pt x="5040" y="6468"/>
                  </a:lnTo>
                  <a:lnTo>
                    <a:pt x="4607" y="3450"/>
                  </a:lnTo>
                  <a:lnTo>
                    <a:pt x="8919"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46"/>
            <p:cNvSpPr/>
            <p:nvPr/>
          </p:nvSpPr>
          <p:spPr>
            <a:xfrm>
              <a:off x="4570869" y="3630287"/>
              <a:ext cx="21049" cy="28336"/>
            </a:xfrm>
            <a:custGeom>
              <a:avLst/>
              <a:gdLst/>
              <a:ahLst/>
              <a:cxnLst/>
              <a:rect l="l" t="t" r="r" b="b"/>
              <a:pathLst>
                <a:path w="803" h="1081" extrusionOk="0">
                  <a:moveTo>
                    <a:pt x="156" y="1"/>
                  </a:moveTo>
                  <a:lnTo>
                    <a:pt x="1" y="1080"/>
                  </a:lnTo>
                  <a:lnTo>
                    <a:pt x="803" y="1080"/>
                  </a:lnTo>
                  <a:lnTo>
                    <a:pt x="648" y="1"/>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46"/>
            <p:cNvSpPr/>
            <p:nvPr/>
          </p:nvSpPr>
          <p:spPr>
            <a:xfrm>
              <a:off x="4581380" y="3595818"/>
              <a:ext cx="137642" cy="40184"/>
            </a:xfrm>
            <a:custGeom>
              <a:avLst/>
              <a:gdLst/>
              <a:ahLst/>
              <a:cxnLst/>
              <a:rect l="l" t="t" r="r" b="b"/>
              <a:pathLst>
                <a:path w="5251" h="1533" extrusionOk="0">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46"/>
            <p:cNvSpPr/>
            <p:nvPr/>
          </p:nvSpPr>
          <p:spPr>
            <a:xfrm>
              <a:off x="4581301" y="3536080"/>
              <a:ext cx="155152" cy="88624"/>
            </a:xfrm>
            <a:custGeom>
              <a:avLst/>
              <a:gdLst/>
              <a:ahLst/>
              <a:cxnLst/>
              <a:rect l="l" t="t" r="r" b="b"/>
              <a:pathLst>
                <a:path w="5919" h="3381" extrusionOk="0">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46"/>
            <p:cNvSpPr/>
            <p:nvPr/>
          </p:nvSpPr>
          <p:spPr>
            <a:xfrm>
              <a:off x="4443764" y="3595818"/>
              <a:ext cx="137563" cy="40184"/>
            </a:xfrm>
            <a:custGeom>
              <a:avLst/>
              <a:gdLst/>
              <a:ahLst/>
              <a:cxnLst/>
              <a:rect l="l" t="t" r="r" b="b"/>
              <a:pathLst>
                <a:path w="5248" h="1533" extrusionOk="0">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46"/>
            <p:cNvSpPr/>
            <p:nvPr/>
          </p:nvSpPr>
          <p:spPr>
            <a:xfrm>
              <a:off x="4427906" y="3432278"/>
              <a:ext cx="43093" cy="42464"/>
            </a:xfrm>
            <a:custGeom>
              <a:avLst/>
              <a:gdLst/>
              <a:ahLst/>
              <a:cxnLst/>
              <a:rect l="l" t="t" r="r" b="b"/>
              <a:pathLst>
                <a:path w="1644" h="1620" extrusionOk="0">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46"/>
            <p:cNvSpPr/>
            <p:nvPr/>
          </p:nvSpPr>
          <p:spPr>
            <a:xfrm>
              <a:off x="4458994" y="3424650"/>
              <a:ext cx="86108" cy="110774"/>
            </a:xfrm>
            <a:custGeom>
              <a:avLst/>
              <a:gdLst/>
              <a:ahLst/>
              <a:cxnLst/>
              <a:rect l="l" t="t" r="r" b="b"/>
              <a:pathLst>
                <a:path w="3285" h="4226" extrusionOk="0">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46"/>
            <p:cNvSpPr/>
            <p:nvPr/>
          </p:nvSpPr>
          <p:spPr>
            <a:xfrm>
              <a:off x="4420016" y="3462816"/>
              <a:ext cx="113474" cy="82805"/>
            </a:xfrm>
            <a:custGeom>
              <a:avLst/>
              <a:gdLst/>
              <a:ahLst/>
              <a:cxnLst/>
              <a:rect l="l" t="t" r="r" b="b"/>
              <a:pathLst>
                <a:path w="4329" h="3159" extrusionOk="0">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46"/>
            <p:cNvSpPr/>
            <p:nvPr/>
          </p:nvSpPr>
          <p:spPr>
            <a:xfrm>
              <a:off x="4691813" y="3432278"/>
              <a:ext cx="42989" cy="42464"/>
            </a:xfrm>
            <a:custGeom>
              <a:avLst/>
              <a:gdLst/>
              <a:ahLst/>
              <a:cxnLst/>
              <a:rect l="l" t="t" r="r" b="b"/>
              <a:pathLst>
                <a:path w="1640" h="1620" extrusionOk="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46"/>
            <p:cNvSpPr/>
            <p:nvPr/>
          </p:nvSpPr>
          <p:spPr>
            <a:xfrm>
              <a:off x="4617710" y="3424650"/>
              <a:ext cx="86108" cy="110774"/>
            </a:xfrm>
            <a:custGeom>
              <a:avLst/>
              <a:gdLst/>
              <a:ahLst/>
              <a:cxnLst/>
              <a:rect l="l" t="t" r="r" b="b"/>
              <a:pathLst>
                <a:path w="3285" h="4226" extrusionOk="0">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46"/>
            <p:cNvSpPr/>
            <p:nvPr/>
          </p:nvSpPr>
          <p:spPr>
            <a:xfrm>
              <a:off x="4629218" y="3462816"/>
              <a:ext cx="113474" cy="82805"/>
            </a:xfrm>
            <a:custGeom>
              <a:avLst/>
              <a:gdLst/>
              <a:ahLst/>
              <a:cxnLst/>
              <a:rect l="l" t="t" r="r" b="b"/>
              <a:pathLst>
                <a:path w="4329" h="3159" extrusionOk="0">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46"/>
            <p:cNvSpPr/>
            <p:nvPr/>
          </p:nvSpPr>
          <p:spPr>
            <a:xfrm>
              <a:off x="4560200" y="3358909"/>
              <a:ext cx="42412" cy="58218"/>
            </a:xfrm>
            <a:custGeom>
              <a:avLst/>
              <a:gdLst/>
              <a:ahLst/>
              <a:cxnLst/>
              <a:rect l="l" t="t" r="r" b="b"/>
              <a:pathLst>
                <a:path w="1618" h="2221" extrusionOk="0">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46"/>
            <p:cNvSpPr/>
            <p:nvPr/>
          </p:nvSpPr>
          <p:spPr>
            <a:xfrm>
              <a:off x="4551524" y="3375135"/>
              <a:ext cx="80682" cy="119634"/>
            </a:xfrm>
            <a:custGeom>
              <a:avLst/>
              <a:gdLst/>
              <a:ahLst/>
              <a:cxnLst/>
              <a:rect l="l" t="t" r="r" b="b"/>
              <a:pathLst>
                <a:path w="3078" h="4564" extrusionOk="0">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46"/>
            <p:cNvSpPr/>
            <p:nvPr/>
          </p:nvSpPr>
          <p:spPr>
            <a:xfrm>
              <a:off x="4530501" y="3375135"/>
              <a:ext cx="80787" cy="119634"/>
            </a:xfrm>
            <a:custGeom>
              <a:avLst/>
              <a:gdLst/>
              <a:ahLst/>
              <a:cxnLst/>
              <a:rect l="l" t="t" r="r" b="b"/>
              <a:pathLst>
                <a:path w="3082" h="4564" extrusionOk="0">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46"/>
            <p:cNvSpPr/>
            <p:nvPr/>
          </p:nvSpPr>
          <p:spPr>
            <a:xfrm>
              <a:off x="4426281" y="3536080"/>
              <a:ext cx="155126" cy="88624"/>
            </a:xfrm>
            <a:custGeom>
              <a:avLst/>
              <a:gdLst/>
              <a:ahLst/>
              <a:cxnLst/>
              <a:rect l="l" t="t" r="r" b="b"/>
              <a:pathLst>
                <a:path w="5918" h="3381" extrusionOk="0">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46"/>
            <p:cNvSpPr/>
            <p:nvPr/>
          </p:nvSpPr>
          <p:spPr>
            <a:xfrm>
              <a:off x="4560200" y="3464834"/>
              <a:ext cx="42412" cy="58192"/>
            </a:xfrm>
            <a:custGeom>
              <a:avLst/>
              <a:gdLst/>
              <a:ahLst/>
              <a:cxnLst/>
              <a:rect l="l" t="t" r="r" b="b"/>
              <a:pathLst>
                <a:path w="1618" h="2220" extrusionOk="0">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46"/>
            <p:cNvSpPr/>
            <p:nvPr/>
          </p:nvSpPr>
          <p:spPr>
            <a:xfrm>
              <a:off x="4551524" y="3481060"/>
              <a:ext cx="80682" cy="119608"/>
            </a:xfrm>
            <a:custGeom>
              <a:avLst/>
              <a:gdLst/>
              <a:ahLst/>
              <a:cxnLst/>
              <a:rect l="l" t="t" r="r" b="b"/>
              <a:pathLst>
                <a:path w="3078" h="4563" extrusionOk="0">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46"/>
            <p:cNvSpPr/>
            <p:nvPr/>
          </p:nvSpPr>
          <p:spPr>
            <a:xfrm>
              <a:off x="4530501" y="3481060"/>
              <a:ext cx="80787" cy="119608"/>
            </a:xfrm>
            <a:custGeom>
              <a:avLst/>
              <a:gdLst/>
              <a:ahLst/>
              <a:cxnLst/>
              <a:rect l="l" t="t" r="r" b="b"/>
              <a:pathLst>
                <a:path w="3082" h="4563" extrusionOk="0">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46"/>
            <p:cNvSpPr/>
            <p:nvPr/>
          </p:nvSpPr>
          <p:spPr>
            <a:xfrm>
              <a:off x="4413174" y="3348241"/>
              <a:ext cx="336726" cy="360972"/>
            </a:xfrm>
            <a:custGeom>
              <a:avLst/>
              <a:gdLst/>
              <a:ahLst/>
              <a:cxnLst/>
              <a:rect l="l" t="t" r="r" b="b"/>
              <a:pathLst>
                <a:path w="12846" h="13771" extrusionOk="0">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6" name="Google Shape;17226;p46"/>
          <p:cNvGrpSpPr/>
          <p:nvPr/>
        </p:nvGrpSpPr>
        <p:grpSpPr>
          <a:xfrm>
            <a:off x="1256006" y="3621085"/>
            <a:ext cx="499220" cy="459777"/>
            <a:chOff x="1387256" y="1968179"/>
            <a:chExt cx="391484" cy="360553"/>
          </a:xfrm>
        </p:grpSpPr>
        <p:sp>
          <p:nvSpPr>
            <p:cNvPr id="17227" name="Google Shape;17227;p46"/>
            <p:cNvSpPr/>
            <p:nvPr/>
          </p:nvSpPr>
          <p:spPr>
            <a:xfrm>
              <a:off x="1671897" y="2050801"/>
              <a:ext cx="102884" cy="73552"/>
            </a:xfrm>
            <a:custGeom>
              <a:avLst/>
              <a:gdLst/>
              <a:ahLst/>
              <a:cxnLst/>
              <a:rect l="l" t="t" r="r" b="b"/>
              <a:pathLst>
                <a:path w="3925" h="2806" extrusionOk="0">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46"/>
            <p:cNvSpPr/>
            <p:nvPr/>
          </p:nvSpPr>
          <p:spPr>
            <a:xfrm>
              <a:off x="1689669" y="2059267"/>
              <a:ext cx="76409" cy="65086"/>
            </a:xfrm>
            <a:custGeom>
              <a:avLst/>
              <a:gdLst/>
              <a:ahLst/>
              <a:cxnLst/>
              <a:rect l="l" t="t" r="r" b="b"/>
              <a:pathLst>
                <a:path w="2915" h="2483" extrusionOk="0">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46"/>
            <p:cNvSpPr/>
            <p:nvPr/>
          </p:nvSpPr>
          <p:spPr>
            <a:xfrm>
              <a:off x="1391292" y="2050801"/>
              <a:ext cx="102910" cy="73552"/>
            </a:xfrm>
            <a:custGeom>
              <a:avLst/>
              <a:gdLst/>
              <a:ahLst/>
              <a:cxnLst/>
              <a:rect l="l" t="t" r="r" b="b"/>
              <a:pathLst>
                <a:path w="3926" h="2806" extrusionOk="0">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46"/>
            <p:cNvSpPr/>
            <p:nvPr/>
          </p:nvSpPr>
          <p:spPr>
            <a:xfrm>
              <a:off x="1399916" y="2059267"/>
              <a:ext cx="76488" cy="65086"/>
            </a:xfrm>
            <a:custGeom>
              <a:avLst/>
              <a:gdLst/>
              <a:ahLst/>
              <a:cxnLst/>
              <a:rect l="l" t="t" r="r" b="b"/>
              <a:pathLst>
                <a:path w="2918" h="2483" extrusionOk="0">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46"/>
            <p:cNvSpPr/>
            <p:nvPr/>
          </p:nvSpPr>
          <p:spPr>
            <a:xfrm>
              <a:off x="1654099" y="1973736"/>
              <a:ext cx="88887" cy="100761"/>
            </a:xfrm>
            <a:custGeom>
              <a:avLst/>
              <a:gdLst/>
              <a:ahLst/>
              <a:cxnLst/>
              <a:rect l="l" t="t" r="r" b="b"/>
              <a:pathLst>
                <a:path w="3391" h="3844" extrusionOk="0">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46"/>
            <p:cNvSpPr/>
            <p:nvPr/>
          </p:nvSpPr>
          <p:spPr>
            <a:xfrm>
              <a:off x="1668568" y="1973841"/>
              <a:ext cx="74417" cy="100656"/>
            </a:xfrm>
            <a:custGeom>
              <a:avLst/>
              <a:gdLst/>
              <a:ahLst/>
              <a:cxnLst/>
              <a:rect l="l" t="t" r="r" b="b"/>
              <a:pathLst>
                <a:path w="2839" h="3840" extrusionOk="0">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46"/>
            <p:cNvSpPr/>
            <p:nvPr/>
          </p:nvSpPr>
          <p:spPr>
            <a:xfrm>
              <a:off x="1423114" y="1973736"/>
              <a:ext cx="88887" cy="100761"/>
            </a:xfrm>
            <a:custGeom>
              <a:avLst/>
              <a:gdLst/>
              <a:ahLst/>
              <a:cxnLst/>
              <a:rect l="l" t="t" r="r" b="b"/>
              <a:pathLst>
                <a:path w="3391" h="3844" extrusionOk="0">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46"/>
            <p:cNvSpPr/>
            <p:nvPr/>
          </p:nvSpPr>
          <p:spPr>
            <a:xfrm>
              <a:off x="1423114" y="1973841"/>
              <a:ext cx="74417" cy="100656"/>
            </a:xfrm>
            <a:custGeom>
              <a:avLst/>
              <a:gdLst/>
              <a:ahLst/>
              <a:cxnLst/>
              <a:rect l="l" t="t" r="r" b="b"/>
              <a:pathLst>
                <a:path w="2839" h="3840" extrusionOk="0">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46"/>
            <p:cNvSpPr/>
            <p:nvPr/>
          </p:nvSpPr>
          <p:spPr>
            <a:xfrm>
              <a:off x="1462092" y="1997432"/>
              <a:ext cx="241889" cy="291745"/>
            </a:xfrm>
            <a:custGeom>
              <a:avLst/>
              <a:gdLst/>
              <a:ahLst/>
              <a:cxnLst/>
              <a:rect l="l" t="t" r="r" b="b"/>
              <a:pathLst>
                <a:path w="9228" h="11130" extrusionOk="0">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46"/>
            <p:cNvSpPr/>
            <p:nvPr/>
          </p:nvSpPr>
          <p:spPr>
            <a:xfrm>
              <a:off x="1462748" y="1997983"/>
              <a:ext cx="110092" cy="291195"/>
            </a:xfrm>
            <a:custGeom>
              <a:avLst/>
              <a:gdLst/>
              <a:ahLst/>
              <a:cxnLst/>
              <a:rect l="l" t="t" r="r" b="b"/>
              <a:pathLst>
                <a:path w="4200" h="11109" extrusionOk="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46"/>
            <p:cNvSpPr/>
            <p:nvPr/>
          </p:nvSpPr>
          <p:spPr>
            <a:xfrm>
              <a:off x="1526523" y="2252191"/>
              <a:ext cx="113028" cy="71088"/>
            </a:xfrm>
            <a:custGeom>
              <a:avLst/>
              <a:gdLst/>
              <a:ahLst/>
              <a:cxnLst/>
              <a:rect l="l" t="t" r="r" b="b"/>
              <a:pathLst>
                <a:path w="4312" h="2712" extrusionOk="0">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46"/>
            <p:cNvSpPr/>
            <p:nvPr/>
          </p:nvSpPr>
          <p:spPr>
            <a:xfrm>
              <a:off x="1526523" y="2252191"/>
              <a:ext cx="74417" cy="71088"/>
            </a:xfrm>
            <a:custGeom>
              <a:avLst/>
              <a:gdLst/>
              <a:ahLst/>
              <a:cxnLst/>
              <a:rect l="l" t="t" r="r" b="b"/>
              <a:pathLst>
                <a:path w="2839" h="2712" extrusionOk="0">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46"/>
            <p:cNvSpPr/>
            <p:nvPr/>
          </p:nvSpPr>
          <p:spPr>
            <a:xfrm>
              <a:off x="1500074" y="2109962"/>
              <a:ext cx="35597" cy="41521"/>
            </a:xfrm>
            <a:custGeom>
              <a:avLst/>
              <a:gdLst/>
              <a:ahLst/>
              <a:cxnLst/>
              <a:rect l="l" t="t" r="r" b="b"/>
              <a:pathLst>
                <a:path w="1358" h="1584" extrusionOk="0">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46"/>
            <p:cNvSpPr/>
            <p:nvPr/>
          </p:nvSpPr>
          <p:spPr>
            <a:xfrm>
              <a:off x="1517873" y="2109962"/>
              <a:ext cx="17798" cy="29725"/>
            </a:xfrm>
            <a:custGeom>
              <a:avLst/>
              <a:gdLst/>
              <a:ahLst/>
              <a:cxnLst/>
              <a:rect l="l" t="t" r="r" b="b"/>
              <a:pathLst>
                <a:path w="679" h="1134" extrusionOk="0">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46"/>
            <p:cNvSpPr/>
            <p:nvPr/>
          </p:nvSpPr>
          <p:spPr>
            <a:xfrm>
              <a:off x="1511975" y="2115965"/>
              <a:ext cx="11822" cy="11822"/>
            </a:xfrm>
            <a:custGeom>
              <a:avLst/>
              <a:gdLst/>
              <a:ahLst/>
              <a:cxnLst/>
              <a:rect l="l" t="t" r="r" b="b"/>
              <a:pathLst>
                <a:path w="451" h="451" extrusionOk="0">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46"/>
            <p:cNvSpPr/>
            <p:nvPr/>
          </p:nvSpPr>
          <p:spPr>
            <a:xfrm>
              <a:off x="1630403" y="2109962"/>
              <a:ext cx="35623" cy="41521"/>
            </a:xfrm>
            <a:custGeom>
              <a:avLst/>
              <a:gdLst/>
              <a:ahLst/>
              <a:cxnLst/>
              <a:rect l="l" t="t" r="r" b="b"/>
              <a:pathLst>
                <a:path w="1359" h="1584" extrusionOk="0">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46"/>
            <p:cNvSpPr/>
            <p:nvPr/>
          </p:nvSpPr>
          <p:spPr>
            <a:xfrm>
              <a:off x="1648201" y="2109962"/>
              <a:ext cx="17720" cy="29725"/>
            </a:xfrm>
            <a:custGeom>
              <a:avLst/>
              <a:gdLst/>
              <a:ahLst/>
              <a:cxnLst/>
              <a:rect l="l" t="t" r="r" b="b"/>
              <a:pathLst>
                <a:path w="676" h="1134" extrusionOk="0">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46"/>
            <p:cNvSpPr/>
            <p:nvPr/>
          </p:nvSpPr>
          <p:spPr>
            <a:xfrm>
              <a:off x="1642198" y="2115965"/>
              <a:ext cx="11927" cy="11822"/>
            </a:xfrm>
            <a:custGeom>
              <a:avLst/>
              <a:gdLst/>
              <a:ahLst/>
              <a:cxnLst/>
              <a:rect l="l" t="t" r="r" b="b"/>
              <a:pathLst>
                <a:path w="455" h="451" extrusionOk="0">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46"/>
            <p:cNvSpPr/>
            <p:nvPr/>
          </p:nvSpPr>
          <p:spPr>
            <a:xfrm>
              <a:off x="1484137" y="1997458"/>
              <a:ext cx="188520" cy="72163"/>
            </a:xfrm>
            <a:custGeom>
              <a:avLst/>
              <a:gdLst/>
              <a:ahLst/>
              <a:cxnLst/>
              <a:rect l="l" t="t" r="r" b="b"/>
              <a:pathLst>
                <a:path w="7192" h="2753" extrusionOk="0">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46"/>
            <p:cNvSpPr/>
            <p:nvPr/>
          </p:nvSpPr>
          <p:spPr>
            <a:xfrm>
              <a:off x="1484032" y="1997983"/>
              <a:ext cx="88808" cy="59712"/>
            </a:xfrm>
            <a:custGeom>
              <a:avLst/>
              <a:gdLst/>
              <a:ahLst/>
              <a:cxnLst/>
              <a:rect l="l" t="t" r="r" b="b"/>
              <a:pathLst>
                <a:path w="3388" h="2278" extrusionOk="0">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46"/>
            <p:cNvSpPr/>
            <p:nvPr/>
          </p:nvSpPr>
          <p:spPr>
            <a:xfrm>
              <a:off x="1387256" y="1968179"/>
              <a:ext cx="391484" cy="360553"/>
            </a:xfrm>
            <a:custGeom>
              <a:avLst/>
              <a:gdLst/>
              <a:ahLst/>
              <a:cxnLst/>
              <a:rect l="l" t="t" r="r" b="b"/>
              <a:pathLst>
                <a:path w="14935" h="13755" extrusionOk="0">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46"/>
            <p:cNvSpPr/>
            <p:nvPr/>
          </p:nvSpPr>
          <p:spPr>
            <a:xfrm>
              <a:off x="1494543" y="2104432"/>
              <a:ext cx="46658" cy="52582"/>
            </a:xfrm>
            <a:custGeom>
              <a:avLst/>
              <a:gdLst/>
              <a:ahLst/>
              <a:cxnLst/>
              <a:rect l="l" t="t" r="r" b="b"/>
              <a:pathLst>
                <a:path w="1780" h="2006" extrusionOk="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46"/>
            <p:cNvSpPr/>
            <p:nvPr/>
          </p:nvSpPr>
          <p:spPr>
            <a:xfrm>
              <a:off x="1624872" y="2104432"/>
              <a:ext cx="46684" cy="52582"/>
            </a:xfrm>
            <a:custGeom>
              <a:avLst/>
              <a:gdLst/>
              <a:ahLst/>
              <a:cxnLst/>
              <a:rect l="l" t="t" r="r" b="b"/>
              <a:pathLst>
                <a:path w="1781" h="2006" extrusionOk="0">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46"/>
            <p:cNvSpPr/>
            <p:nvPr/>
          </p:nvSpPr>
          <p:spPr>
            <a:xfrm>
              <a:off x="1547833" y="2270278"/>
              <a:ext cx="16330" cy="22962"/>
            </a:xfrm>
            <a:custGeom>
              <a:avLst/>
              <a:gdLst/>
              <a:ahLst/>
              <a:cxnLst/>
              <a:rect l="l" t="t" r="r" b="b"/>
              <a:pathLst>
                <a:path w="623" h="876" extrusionOk="0">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46"/>
            <p:cNvSpPr/>
            <p:nvPr/>
          </p:nvSpPr>
          <p:spPr>
            <a:xfrm>
              <a:off x="1601831" y="2270278"/>
              <a:ext cx="16357" cy="22962"/>
            </a:xfrm>
            <a:custGeom>
              <a:avLst/>
              <a:gdLst/>
              <a:ahLst/>
              <a:cxnLst/>
              <a:rect l="l" t="t" r="r" b="b"/>
              <a:pathLst>
                <a:path w="624" h="876" extrusionOk="0">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46"/>
            <p:cNvSpPr/>
            <p:nvPr/>
          </p:nvSpPr>
          <p:spPr>
            <a:xfrm>
              <a:off x="1634833" y="2054602"/>
              <a:ext cx="26973" cy="25426"/>
            </a:xfrm>
            <a:custGeom>
              <a:avLst/>
              <a:gdLst/>
              <a:ahLst/>
              <a:cxnLst/>
              <a:rect l="l" t="t" r="r" b="b"/>
              <a:pathLst>
                <a:path w="1029" h="970" extrusionOk="0">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3" name="Google Shape;17253;p46"/>
          <p:cNvGrpSpPr/>
          <p:nvPr/>
        </p:nvGrpSpPr>
        <p:grpSpPr>
          <a:xfrm>
            <a:off x="3356240" y="3636294"/>
            <a:ext cx="483343" cy="429426"/>
            <a:chOff x="3034239" y="1980106"/>
            <a:chExt cx="379033" cy="336752"/>
          </a:xfrm>
        </p:grpSpPr>
        <p:sp>
          <p:nvSpPr>
            <p:cNvPr id="17254" name="Google Shape;17254;p46"/>
            <p:cNvSpPr/>
            <p:nvPr/>
          </p:nvSpPr>
          <p:spPr>
            <a:xfrm>
              <a:off x="3085564" y="1991613"/>
              <a:ext cx="276463" cy="256647"/>
            </a:xfrm>
            <a:custGeom>
              <a:avLst/>
              <a:gdLst/>
              <a:ahLst/>
              <a:cxnLst/>
              <a:rect l="l" t="t" r="r" b="b"/>
              <a:pathLst>
                <a:path w="10547" h="9791" extrusionOk="0">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46"/>
            <p:cNvSpPr/>
            <p:nvPr/>
          </p:nvSpPr>
          <p:spPr>
            <a:xfrm>
              <a:off x="3294818" y="1985637"/>
              <a:ext cx="112556" cy="182727"/>
            </a:xfrm>
            <a:custGeom>
              <a:avLst/>
              <a:gdLst/>
              <a:ahLst/>
              <a:cxnLst/>
              <a:rect l="l" t="t" r="r" b="b"/>
              <a:pathLst>
                <a:path w="4294" h="6971" extrusionOk="0">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46"/>
            <p:cNvSpPr/>
            <p:nvPr/>
          </p:nvSpPr>
          <p:spPr>
            <a:xfrm>
              <a:off x="3140872" y="2098167"/>
              <a:ext cx="41521" cy="53316"/>
            </a:xfrm>
            <a:custGeom>
              <a:avLst/>
              <a:gdLst/>
              <a:ahLst/>
              <a:cxnLst/>
              <a:rect l="l" t="t" r="r" b="b"/>
              <a:pathLst>
                <a:path w="1584" h="2034" extrusionOk="0">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46"/>
            <p:cNvSpPr/>
            <p:nvPr/>
          </p:nvSpPr>
          <p:spPr>
            <a:xfrm>
              <a:off x="3158670" y="2098167"/>
              <a:ext cx="23722" cy="41521"/>
            </a:xfrm>
            <a:custGeom>
              <a:avLst/>
              <a:gdLst/>
              <a:ahLst/>
              <a:cxnLst/>
              <a:rect l="l" t="t" r="r" b="b"/>
              <a:pathLst>
                <a:path w="905" h="1584" extrusionOk="0">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46"/>
            <p:cNvSpPr/>
            <p:nvPr/>
          </p:nvSpPr>
          <p:spPr>
            <a:xfrm>
              <a:off x="3152668" y="2104065"/>
              <a:ext cx="17824" cy="17824"/>
            </a:xfrm>
            <a:custGeom>
              <a:avLst/>
              <a:gdLst/>
              <a:ahLst/>
              <a:cxnLst/>
              <a:rect l="l" t="t" r="r" b="b"/>
              <a:pathLst>
                <a:path w="680" h="680" extrusionOk="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46"/>
            <p:cNvSpPr/>
            <p:nvPr/>
          </p:nvSpPr>
          <p:spPr>
            <a:xfrm>
              <a:off x="3265224" y="2098167"/>
              <a:ext cx="41494" cy="53316"/>
            </a:xfrm>
            <a:custGeom>
              <a:avLst/>
              <a:gdLst/>
              <a:ahLst/>
              <a:cxnLst/>
              <a:rect l="l" t="t" r="r" b="b"/>
              <a:pathLst>
                <a:path w="1583" h="2034" extrusionOk="0">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46"/>
            <p:cNvSpPr/>
            <p:nvPr/>
          </p:nvSpPr>
          <p:spPr>
            <a:xfrm>
              <a:off x="3283022" y="2098167"/>
              <a:ext cx="23696" cy="41521"/>
            </a:xfrm>
            <a:custGeom>
              <a:avLst/>
              <a:gdLst/>
              <a:ahLst/>
              <a:cxnLst/>
              <a:rect l="l" t="t" r="r" b="b"/>
              <a:pathLst>
                <a:path w="904" h="1584" extrusionOk="0">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46"/>
            <p:cNvSpPr/>
            <p:nvPr/>
          </p:nvSpPr>
          <p:spPr>
            <a:xfrm>
              <a:off x="3277125" y="2104065"/>
              <a:ext cx="17720" cy="17824"/>
            </a:xfrm>
            <a:custGeom>
              <a:avLst/>
              <a:gdLst/>
              <a:ahLst/>
              <a:cxnLst/>
              <a:rect l="l" t="t" r="r" b="b"/>
              <a:pathLst>
                <a:path w="676" h="680" extrusionOk="0">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46"/>
            <p:cNvSpPr/>
            <p:nvPr/>
          </p:nvSpPr>
          <p:spPr>
            <a:xfrm>
              <a:off x="3294897" y="1996253"/>
              <a:ext cx="97930" cy="172137"/>
            </a:xfrm>
            <a:custGeom>
              <a:avLst/>
              <a:gdLst/>
              <a:ahLst/>
              <a:cxnLst/>
              <a:rect l="l" t="t" r="r" b="b"/>
              <a:pathLst>
                <a:path w="3736" h="6567" extrusionOk="0">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46"/>
            <p:cNvSpPr/>
            <p:nvPr/>
          </p:nvSpPr>
          <p:spPr>
            <a:xfrm>
              <a:off x="3085564" y="1997511"/>
              <a:ext cx="97930" cy="250749"/>
            </a:xfrm>
            <a:custGeom>
              <a:avLst/>
              <a:gdLst/>
              <a:ahLst/>
              <a:cxnLst/>
              <a:rect l="l" t="t" r="r" b="b"/>
              <a:pathLst>
                <a:path w="3736" h="9566" extrusionOk="0">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46"/>
            <p:cNvSpPr/>
            <p:nvPr/>
          </p:nvSpPr>
          <p:spPr>
            <a:xfrm>
              <a:off x="3040216" y="1985637"/>
              <a:ext cx="112583" cy="182727"/>
            </a:xfrm>
            <a:custGeom>
              <a:avLst/>
              <a:gdLst/>
              <a:ahLst/>
              <a:cxnLst/>
              <a:rect l="l" t="t" r="r" b="b"/>
              <a:pathLst>
                <a:path w="4295" h="6971" extrusionOk="0">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46"/>
            <p:cNvSpPr/>
            <p:nvPr/>
          </p:nvSpPr>
          <p:spPr>
            <a:xfrm>
              <a:off x="3040137" y="1985637"/>
              <a:ext cx="110643" cy="121311"/>
            </a:xfrm>
            <a:custGeom>
              <a:avLst/>
              <a:gdLst/>
              <a:ahLst/>
              <a:cxnLst/>
              <a:rect l="l" t="t" r="r" b="b"/>
              <a:pathLst>
                <a:path w="4221" h="4628" extrusionOk="0">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46"/>
            <p:cNvSpPr/>
            <p:nvPr/>
          </p:nvSpPr>
          <p:spPr>
            <a:xfrm>
              <a:off x="3158670" y="2204721"/>
              <a:ext cx="130276" cy="94784"/>
            </a:xfrm>
            <a:custGeom>
              <a:avLst/>
              <a:gdLst/>
              <a:ahLst/>
              <a:cxnLst/>
              <a:rect l="l" t="t" r="r" b="b"/>
              <a:pathLst>
                <a:path w="4970" h="3616" extrusionOk="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46"/>
            <p:cNvSpPr/>
            <p:nvPr/>
          </p:nvSpPr>
          <p:spPr>
            <a:xfrm>
              <a:off x="3194162" y="2252113"/>
              <a:ext cx="59293" cy="59293"/>
            </a:xfrm>
            <a:custGeom>
              <a:avLst/>
              <a:gdLst/>
              <a:ahLst/>
              <a:cxnLst/>
              <a:rect l="l" t="t" r="r" b="b"/>
              <a:pathLst>
                <a:path w="2262" h="2262" extrusionOk="0">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46"/>
            <p:cNvSpPr/>
            <p:nvPr/>
          </p:nvSpPr>
          <p:spPr>
            <a:xfrm>
              <a:off x="3194162" y="2252113"/>
              <a:ext cx="59293" cy="29148"/>
            </a:xfrm>
            <a:custGeom>
              <a:avLst/>
              <a:gdLst/>
              <a:ahLst/>
              <a:cxnLst/>
              <a:rect l="l" t="t" r="r" b="b"/>
              <a:pathLst>
                <a:path w="2262" h="1112" extrusionOk="0">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46"/>
            <p:cNvSpPr/>
            <p:nvPr/>
          </p:nvSpPr>
          <p:spPr>
            <a:xfrm>
              <a:off x="3140872" y="2198823"/>
              <a:ext cx="165846" cy="65190"/>
            </a:xfrm>
            <a:custGeom>
              <a:avLst/>
              <a:gdLst/>
              <a:ahLst/>
              <a:cxnLst/>
              <a:rect l="l" t="t" r="r" b="b"/>
              <a:pathLst>
                <a:path w="6327" h="2487" extrusionOk="0">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46"/>
            <p:cNvSpPr/>
            <p:nvPr/>
          </p:nvSpPr>
          <p:spPr>
            <a:xfrm>
              <a:off x="3188264" y="2175127"/>
              <a:ext cx="71088" cy="50013"/>
            </a:xfrm>
            <a:custGeom>
              <a:avLst/>
              <a:gdLst/>
              <a:ahLst/>
              <a:cxnLst/>
              <a:rect l="l" t="t" r="r" b="b"/>
              <a:pathLst>
                <a:path w="2712" h="1908" extrusionOk="0">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46"/>
            <p:cNvSpPr/>
            <p:nvPr/>
          </p:nvSpPr>
          <p:spPr>
            <a:xfrm>
              <a:off x="3188264" y="2176988"/>
              <a:ext cx="52661" cy="48179"/>
            </a:xfrm>
            <a:custGeom>
              <a:avLst/>
              <a:gdLst/>
              <a:ahLst/>
              <a:cxnLst/>
              <a:rect l="l" t="t" r="r" b="b"/>
              <a:pathLst>
                <a:path w="2009" h="1838" extrusionOk="0">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46"/>
            <p:cNvSpPr/>
            <p:nvPr/>
          </p:nvSpPr>
          <p:spPr>
            <a:xfrm>
              <a:off x="3259693" y="2092636"/>
              <a:ext cx="52556" cy="64378"/>
            </a:xfrm>
            <a:custGeom>
              <a:avLst/>
              <a:gdLst/>
              <a:ahLst/>
              <a:cxnLst/>
              <a:rect l="l" t="t" r="r" b="b"/>
              <a:pathLst>
                <a:path w="2005" h="2456" extrusionOk="0">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46"/>
            <p:cNvSpPr/>
            <p:nvPr/>
          </p:nvSpPr>
          <p:spPr>
            <a:xfrm>
              <a:off x="3135341" y="2092636"/>
              <a:ext cx="52582" cy="64378"/>
            </a:xfrm>
            <a:custGeom>
              <a:avLst/>
              <a:gdLst/>
              <a:ahLst/>
              <a:cxnLst/>
              <a:rect l="l" t="t" r="r" b="b"/>
              <a:pathLst>
                <a:path w="2006" h="2456" extrusionOk="0">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46"/>
            <p:cNvSpPr/>
            <p:nvPr/>
          </p:nvSpPr>
          <p:spPr>
            <a:xfrm>
              <a:off x="3034239" y="1980106"/>
              <a:ext cx="379033" cy="336752"/>
            </a:xfrm>
            <a:custGeom>
              <a:avLst/>
              <a:gdLst/>
              <a:ahLst/>
              <a:cxnLst/>
              <a:rect l="l" t="t" r="r" b="b"/>
              <a:pathLst>
                <a:path w="14460" h="12847" extrusionOk="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5" name="Google Shape;17275;p46"/>
          <p:cNvGrpSpPr/>
          <p:nvPr/>
        </p:nvGrpSpPr>
        <p:grpSpPr>
          <a:xfrm>
            <a:off x="602591" y="3617442"/>
            <a:ext cx="411075" cy="470106"/>
            <a:chOff x="874854" y="1965322"/>
            <a:chExt cx="322361" cy="368653"/>
          </a:xfrm>
        </p:grpSpPr>
        <p:sp>
          <p:nvSpPr>
            <p:cNvPr id="17276" name="Google Shape;17276;p46"/>
            <p:cNvSpPr/>
            <p:nvPr/>
          </p:nvSpPr>
          <p:spPr>
            <a:xfrm>
              <a:off x="1066755" y="1970774"/>
              <a:ext cx="125217" cy="187157"/>
            </a:xfrm>
            <a:custGeom>
              <a:avLst/>
              <a:gdLst/>
              <a:ahLst/>
              <a:cxnLst/>
              <a:rect l="l" t="t" r="r" b="b"/>
              <a:pathLst>
                <a:path w="4777" h="7140" extrusionOk="0">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46"/>
            <p:cNvSpPr/>
            <p:nvPr/>
          </p:nvSpPr>
          <p:spPr>
            <a:xfrm>
              <a:off x="1093781" y="1970774"/>
              <a:ext cx="98192" cy="187157"/>
            </a:xfrm>
            <a:custGeom>
              <a:avLst/>
              <a:gdLst/>
              <a:ahLst/>
              <a:cxnLst/>
              <a:rect l="l" t="t" r="r" b="b"/>
              <a:pathLst>
                <a:path w="3746" h="7140" extrusionOk="0">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46"/>
            <p:cNvSpPr/>
            <p:nvPr/>
          </p:nvSpPr>
          <p:spPr>
            <a:xfrm>
              <a:off x="880280" y="1970774"/>
              <a:ext cx="125217" cy="187157"/>
            </a:xfrm>
            <a:custGeom>
              <a:avLst/>
              <a:gdLst/>
              <a:ahLst/>
              <a:cxnLst/>
              <a:rect l="l" t="t" r="r" b="b"/>
              <a:pathLst>
                <a:path w="4777" h="7140" extrusionOk="0">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46"/>
            <p:cNvSpPr/>
            <p:nvPr/>
          </p:nvSpPr>
          <p:spPr>
            <a:xfrm>
              <a:off x="880280" y="1970774"/>
              <a:ext cx="98192" cy="187157"/>
            </a:xfrm>
            <a:custGeom>
              <a:avLst/>
              <a:gdLst/>
              <a:ahLst/>
              <a:cxnLst/>
              <a:rect l="l" t="t" r="r" b="b"/>
              <a:pathLst>
                <a:path w="3746" h="7140" extrusionOk="0">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46"/>
            <p:cNvSpPr/>
            <p:nvPr/>
          </p:nvSpPr>
          <p:spPr>
            <a:xfrm>
              <a:off x="926283" y="2109229"/>
              <a:ext cx="219320" cy="219320"/>
            </a:xfrm>
            <a:custGeom>
              <a:avLst/>
              <a:gdLst/>
              <a:ahLst/>
              <a:cxnLst/>
              <a:rect l="l" t="t" r="r" b="b"/>
              <a:pathLst>
                <a:path w="8367" h="8367" extrusionOk="0">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46"/>
            <p:cNvSpPr/>
            <p:nvPr/>
          </p:nvSpPr>
          <p:spPr>
            <a:xfrm>
              <a:off x="926466" y="2109517"/>
              <a:ext cx="102805" cy="215336"/>
            </a:xfrm>
            <a:custGeom>
              <a:avLst/>
              <a:gdLst/>
              <a:ahLst/>
              <a:cxnLst/>
              <a:rect l="l" t="t" r="r" b="b"/>
              <a:pathLst>
                <a:path w="3922" h="8215" extrusionOk="0">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46"/>
            <p:cNvSpPr/>
            <p:nvPr/>
          </p:nvSpPr>
          <p:spPr>
            <a:xfrm>
              <a:off x="966833" y="2201680"/>
              <a:ext cx="34600" cy="40315"/>
            </a:xfrm>
            <a:custGeom>
              <a:avLst/>
              <a:gdLst/>
              <a:ahLst/>
              <a:cxnLst/>
              <a:rect l="l" t="t" r="r" b="b"/>
              <a:pathLst>
                <a:path w="1320" h="1538" extrusionOk="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46"/>
            <p:cNvSpPr/>
            <p:nvPr/>
          </p:nvSpPr>
          <p:spPr>
            <a:xfrm>
              <a:off x="984160" y="2201601"/>
              <a:ext cx="17379" cy="28414"/>
            </a:xfrm>
            <a:custGeom>
              <a:avLst/>
              <a:gdLst/>
              <a:ahLst/>
              <a:cxnLst/>
              <a:rect l="l" t="t" r="r" b="b"/>
              <a:pathLst>
                <a:path w="663" h="1084" extrusionOk="0">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46"/>
            <p:cNvSpPr/>
            <p:nvPr/>
          </p:nvSpPr>
          <p:spPr>
            <a:xfrm>
              <a:off x="978367" y="2207316"/>
              <a:ext cx="11533" cy="11638"/>
            </a:xfrm>
            <a:custGeom>
              <a:avLst/>
              <a:gdLst/>
              <a:ahLst/>
              <a:cxnLst/>
              <a:rect l="l" t="t" r="r" b="b"/>
              <a:pathLst>
                <a:path w="440" h="444" extrusionOk="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46"/>
            <p:cNvSpPr/>
            <p:nvPr/>
          </p:nvSpPr>
          <p:spPr>
            <a:xfrm>
              <a:off x="1070714" y="2201680"/>
              <a:ext cx="34600" cy="40315"/>
            </a:xfrm>
            <a:custGeom>
              <a:avLst/>
              <a:gdLst/>
              <a:ahLst/>
              <a:cxnLst/>
              <a:rect l="l" t="t" r="r" b="b"/>
              <a:pathLst>
                <a:path w="1320" h="1538" extrusionOk="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46"/>
            <p:cNvSpPr/>
            <p:nvPr/>
          </p:nvSpPr>
          <p:spPr>
            <a:xfrm>
              <a:off x="1088066" y="2201601"/>
              <a:ext cx="17353" cy="28414"/>
            </a:xfrm>
            <a:custGeom>
              <a:avLst/>
              <a:gdLst/>
              <a:ahLst/>
              <a:cxnLst/>
              <a:rect l="l" t="t" r="r" b="b"/>
              <a:pathLst>
                <a:path w="662" h="1084" extrusionOk="0">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46"/>
            <p:cNvSpPr/>
            <p:nvPr/>
          </p:nvSpPr>
          <p:spPr>
            <a:xfrm>
              <a:off x="1082247" y="2207316"/>
              <a:ext cx="11560" cy="11638"/>
            </a:xfrm>
            <a:custGeom>
              <a:avLst/>
              <a:gdLst/>
              <a:ahLst/>
              <a:cxnLst/>
              <a:rect l="l" t="t" r="r" b="b"/>
              <a:pathLst>
                <a:path w="441" h="444" extrusionOk="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46"/>
            <p:cNvSpPr/>
            <p:nvPr/>
          </p:nvSpPr>
          <p:spPr>
            <a:xfrm>
              <a:off x="952731" y="2201601"/>
              <a:ext cx="166790" cy="126947"/>
            </a:xfrm>
            <a:custGeom>
              <a:avLst/>
              <a:gdLst/>
              <a:ahLst/>
              <a:cxnLst/>
              <a:rect l="l" t="t" r="r" b="b"/>
              <a:pathLst>
                <a:path w="6363" h="4843" extrusionOk="0">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46"/>
            <p:cNvSpPr/>
            <p:nvPr/>
          </p:nvSpPr>
          <p:spPr>
            <a:xfrm>
              <a:off x="1009796" y="2259295"/>
              <a:ext cx="52661" cy="40472"/>
            </a:xfrm>
            <a:custGeom>
              <a:avLst/>
              <a:gdLst/>
              <a:ahLst/>
              <a:cxnLst/>
              <a:rect l="l" t="t" r="r" b="b"/>
              <a:pathLst>
                <a:path w="2009" h="1544" extrusionOk="0">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46"/>
            <p:cNvSpPr/>
            <p:nvPr/>
          </p:nvSpPr>
          <p:spPr>
            <a:xfrm>
              <a:off x="1009796" y="2260501"/>
              <a:ext cx="35597" cy="39266"/>
            </a:xfrm>
            <a:custGeom>
              <a:avLst/>
              <a:gdLst/>
              <a:ahLst/>
              <a:cxnLst/>
              <a:rect l="l" t="t" r="r" b="b"/>
              <a:pathLst>
                <a:path w="1358" h="1498" extrusionOk="0">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46"/>
            <p:cNvSpPr/>
            <p:nvPr/>
          </p:nvSpPr>
          <p:spPr>
            <a:xfrm>
              <a:off x="953098" y="2266766"/>
              <a:ext cx="49358" cy="58087"/>
            </a:xfrm>
            <a:custGeom>
              <a:avLst/>
              <a:gdLst/>
              <a:ahLst/>
              <a:cxnLst/>
              <a:rect l="l" t="t" r="r" b="b"/>
              <a:pathLst>
                <a:path w="1883" h="2216" extrusionOk="0">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46"/>
            <p:cNvSpPr/>
            <p:nvPr/>
          </p:nvSpPr>
          <p:spPr>
            <a:xfrm>
              <a:off x="874854" y="1965322"/>
              <a:ext cx="322361" cy="368653"/>
            </a:xfrm>
            <a:custGeom>
              <a:avLst/>
              <a:gdLst/>
              <a:ahLst/>
              <a:cxnLst/>
              <a:rect l="l" t="t" r="r" b="b"/>
              <a:pathLst>
                <a:path w="12298" h="14064" extrusionOk="0">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46"/>
            <p:cNvSpPr/>
            <p:nvPr/>
          </p:nvSpPr>
          <p:spPr>
            <a:xfrm>
              <a:off x="961407" y="2196254"/>
              <a:ext cx="45479" cy="51167"/>
            </a:xfrm>
            <a:custGeom>
              <a:avLst/>
              <a:gdLst/>
              <a:ahLst/>
              <a:cxnLst/>
              <a:rect l="l" t="t" r="r" b="b"/>
              <a:pathLst>
                <a:path w="1735" h="1952" extrusionOk="0">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46"/>
            <p:cNvSpPr/>
            <p:nvPr/>
          </p:nvSpPr>
          <p:spPr>
            <a:xfrm>
              <a:off x="1065288" y="2196149"/>
              <a:ext cx="45479" cy="51272"/>
            </a:xfrm>
            <a:custGeom>
              <a:avLst/>
              <a:gdLst/>
              <a:ahLst/>
              <a:cxnLst/>
              <a:rect l="l" t="t" r="r" b="b"/>
              <a:pathLst>
                <a:path w="1735" h="1956" extrusionOk="0">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5" name="Google Shape;17295;p46"/>
          <p:cNvGrpSpPr/>
          <p:nvPr/>
        </p:nvGrpSpPr>
        <p:grpSpPr>
          <a:xfrm>
            <a:off x="6494122" y="5404640"/>
            <a:ext cx="462317" cy="412646"/>
            <a:chOff x="5494938" y="3366826"/>
            <a:chExt cx="362545" cy="323593"/>
          </a:xfrm>
        </p:grpSpPr>
        <p:sp>
          <p:nvSpPr>
            <p:cNvPr id="17296" name="Google Shape;17296;p46"/>
            <p:cNvSpPr/>
            <p:nvPr/>
          </p:nvSpPr>
          <p:spPr>
            <a:xfrm>
              <a:off x="5535305" y="3385253"/>
              <a:ext cx="50826" cy="50590"/>
            </a:xfrm>
            <a:custGeom>
              <a:avLst/>
              <a:gdLst/>
              <a:ahLst/>
              <a:cxnLst/>
              <a:rect l="l" t="t" r="r" b="b"/>
              <a:pathLst>
                <a:path w="1939" h="1930" extrusionOk="0">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46"/>
            <p:cNvSpPr/>
            <p:nvPr/>
          </p:nvSpPr>
          <p:spPr>
            <a:xfrm>
              <a:off x="5498529" y="3430129"/>
              <a:ext cx="47969" cy="40131"/>
            </a:xfrm>
            <a:custGeom>
              <a:avLst/>
              <a:gdLst/>
              <a:ahLst/>
              <a:cxnLst/>
              <a:rect l="l" t="t" r="r" b="b"/>
              <a:pathLst>
                <a:path w="1830" h="1531" extrusionOk="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46"/>
            <p:cNvSpPr/>
            <p:nvPr/>
          </p:nvSpPr>
          <p:spPr>
            <a:xfrm>
              <a:off x="5651453" y="3397756"/>
              <a:ext cx="41049" cy="45164"/>
            </a:xfrm>
            <a:custGeom>
              <a:avLst/>
              <a:gdLst/>
              <a:ahLst/>
              <a:cxnLst/>
              <a:rect l="l" t="t" r="r" b="b"/>
              <a:pathLst>
                <a:path w="1566" h="1723" extrusionOk="0">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46"/>
            <p:cNvSpPr/>
            <p:nvPr/>
          </p:nvSpPr>
          <p:spPr>
            <a:xfrm>
              <a:off x="5544899" y="3447088"/>
              <a:ext cx="128232" cy="84430"/>
            </a:xfrm>
            <a:custGeom>
              <a:avLst/>
              <a:gdLst/>
              <a:ahLst/>
              <a:cxnLst/>
              <a:rect l="l" t="t" r="r" b="b"/>
              <a:pathLst>
                <a:path w="4892" h="3221" extrusionOk="0">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46"/>
            <p:cNvSpPr/>
            <p:nvPr/>
          </p:nvSpPr>
          <p:spPr>
            <a:xfrm>
              <a:off x="5596983" y="3372461"/>
              <a:ext cx="43880" cy="54496"/>
            </a:xfrm>
            <a:custGeom>
              <a:avLst/>
              <a:gdLst/>
              <a:ahLst/>
              <a:cxnLst/>
              <a:rect l="l" t="t" r="r" b="b"/>
              <a:pathLst>
                <a:path w="1674" h="2079" extrusionOk="0">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46"/>
            <p:cNvSpPr/>
            <p:nvPr/>
          </p:nvSpPr>
          <p:spPr>
            <a:xfrm>
              <a:off x="5545161" y="3449998"/>
              <a:ext cx="47785" cy="81547"/>
            </a:xfrm>
            <a:custGeom>
              <a:avLst/>
              <a:gdLst/>
              <a:ahLst/>
              <a:cxnLst/>
              <a:rect l="l" t="t" r="r" b="b"/>
              <a:pathLst>
                <a:path w="1823" h="3111" extrusionOk="0">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46"/>
            <p:cNvSpPr/>
            <p:nvPr/>
          </p:nvSpPr>
          <p:spPr>
            <a:xfrm>
              <a:off x="5498634" y="3433772"/>
              <a:ext cx="44063" cy="36488"/>
            </a:xfrm>
            <a:custGeom>
              <a:avLst/>
              <a:gdLst/>
              <a:ahLst/>
              <a:cxnLst/>
              <a:rect l="l" t="t" r="r" b="b"/>
              <a:pathLst>
                <a:path w="1681" h="1392" extrusionOk="0">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46"/>
            <p:cNvSpPr/>
            <p:nvPr/>
          </p:nvSpPr>
          <p:spPr>
            <a:xfrm>
              <a:off x="5535305" y="3385751"/>
              <a:ext cx="42150" cy="50092"/>
            </a:xfrm>
            <a:custGeom>
              <a:avLst/>
              <a:gdLst/>
              <a:ahLst/>
              <a:cxnLst/>
              <a:rect l="l" t="t" r="r" b="b"/>
              <a:pathLst>
                <a:path w="1608" h="1911" extrusionOk="0">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46"/>
            <p:cNvSpPr/>
            <p:nvPr/>
          </p:nvSpPr>
          <p:spPr>
            <a:xfrm>
              <a:off x="5597350" y="3372540"/>
              <a:ext cx="33002" cy="52687"/>
            </a:xfrm>
            <a:custGeom>
              <a:avLst/>
              <a:gdLst/>
              <a:ahLst/>
              <a:cxnLst/>
              <a:rect l="l" t="t" r="r" b="b"/>
              <a:pathLst>
                <a:path w="1259" h="2010" extrusionOk="0">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46"/>
            <p:cNvSpPr/>
            <p:nvPr/>
          </p:nvSpPr>
          <p:spPr>
            <a:xfrm>
              <a:off x="5652003" y="3397756"/>
              <a:ext cx="35964" cy="40577"/>
            </a:xfrm>
            <a:custGeom>
              <a:avLst/>
              <a:gdLst/>
              <a:ahLst/>
              <a:cxnLst/>
              <a:rect l="l" t="t" r="r" b="b"/>
              <a:pathLst>
                <a:path w="1372" h="1548" extrusionOk="0">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46"/>
            <p:cNvSpPr/>
            <p:nvPr/>
          </p:nvSpPr>
          <p:spPr>
            <a:xfrm>
              <a:off x="5723721" y="3520483"/>
              <a:ext cx="40656" cy="54653"/>
            </a:xfrm>
            <a:custGeom>
              <a:avLst/>
              <a:gdLst/>
              <a:ahLst/>
              <a:cxnLst/>
              <a:rect l="l" t="t" r="r" b="b"/>
              <a:pathLst>
                <a:path w="1551" h="2085" extrusionOk="0">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46"/>
            <p:cNvSpPr/>
            <p:nvPr/>
          </p:nvSpPr>
          <p:spPr>
            <a:xfrm>
              <a:off x="5668596" y="3535660"/>
              <a:ext cx="38926" cy="46580"/>
            </a:xfrm>
            <a:custGeom>
              <a:avLst/>
              <a:gdLst/>
              <a:ahLst/>
              <a:cxnLst/>
              <a:rect l="l" t="t" r="r" b="b"/>
              <a:pathLst>
                <a:path w="1485" h="1777" extrusionOk="0">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46"/>
            <p:cNvSpPr/>
            <p:nvPr/>
          </p:nvSpPr>
          <p:spPr>
            <a:xfrm>
              <a:off x="5803616" y="3596316"/>
              <a:ext cx="50276" cy="37589"/>
            </a:xfrm>
            <a:custGeom>
              <a:avLst/>
              <a:gdLst/>
              <a:ahLst/>
              <a:cxnLst/>
              <a:rect l="l" t="t" r="r" b="b"/>
              <a:pathLst>
                <a:path w="1918" h="1434" extrusionOk="0">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46"/>
            <p:cNvSpPr/>
            <p:nvPr/>
          </p:nvSpPr>
          <p:spPr>
            <a:xfrm>
              <a:off x="5669225" y="3594586"/>
              <a:ext cx="129070" cy="89935"/>
            </a:xfrm>
            <a:custGeom>
              <a:avLst/>
              <a:gdLst/>
              <a:ahLst/>
              <a:cxnLst/>
              <a:rect l="l" t="t" r="r" b="b"/>
              <a:pathLst>
                <a:path w="4924" h="3431" extrusionOk="0">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46"/>
            <p:cNvSpPr/>
            <p:nvPr/>
          </p:nvSpPr>
          <p:spPr>
            <a:xfrm>
              <a:off x="5770458" y="3544494"/>
              <a:ext cx="53185" cy="48624"/>
            </a:xfrm>
            <a:custGeom>
              <a:avLst/>
              <a:gdLst/>
              <a:ahLst/>
              <a:cxnLst/>
              <a:rect l="l" t="t" r="r" b="b"/>
              <a:pathLst>
                <a:path w="2029" h="1855" extrusionOk="0">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46"/>
            <p:cNvSpPr/>
            <p:nvPr/>
          </p:nvSpPr>
          <p:spPr>
            <a:xfrm>
              <a:off x="5672370" y="3594586"/>
              <a:ext cx="75597" cy="66606"/>
            </a:xfrm>
            <a:custGeom>
              <a:avLst/>
              <a:gdLst/>
              <a:ahLst/>
              <a:cxnLst/>
              <a:rect l="l" t="t" r="r" b="b"/>
              <a:pathLst>
                <a:path w="2884" h="2541" extrusionOk="0">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46"/>
            <p:cNvSpPr/>
            <p:nvPr/>
          </p:nvSpPr>
          <p:spPr>
            <a:xfrm>
              <a:off x="5668596" y="3535818"/>
              <a:ext cx="31455" cy="46422"/>
            </a:xfrm>
            <a:custGeom>
              <a:avLst/>
              <a:gdLst/>
              <a:ahLst/>
              <a:cxnLst/>
              <a:rect l="l" t="t" r="r" b="b"/>
              <a:pathLst>
                <a:path w="1200" h="1771" extrusionOk="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46"/>
            <p:cNvSpPr/>
            <p:nvPr/>
          </p:nvSpPr>
          <p:spPr>
            <a:xfrm>
              <a:off x="5723721" y="3520483"/>
              <a:ext cx="26920" cy="54627"/>
            </a:xfrm>
            <a:custGeom>
              <a:avLst/>
              <a:gdLst/>
              <a:ahLst/>
              <a:cxnLst/>
              <a:rect l="l" t="t" r="r" b="b"/>
              <a:pathLst>
                <a:path w="1027" h="2084" extrusionOk="0">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46"/>
            <p:cNvSpPr/>
            <p:nvPr/>
          </p:nvSpPr>
          <p:spPr>
            <a:xfrm>
              <a:off x="5771821" y="3544573"/>
              <a:ext cx="48336" cy="41704"/>
            </a:xfrm>
            <a:custGeom>
              <a:avLst/>
              <a:gdLst/>
              <a:ahLst/>
              <a:cxnLst/>
              <a:rect l="l" t="t" r="r" b="b"/>
              <a:pathLst>
                <a:path w="1844" h="1591" extrusionOk="0">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46"/>
            <p:cNvSpPr/>
            <p:nvPr/>
          </p:nvSpPr>
          <p:spPr>
            <a:xfrm>
              <a:off x="5807129" y="3596342"/>
              <a:ext cx="44456" cy="26527"/>
            </a:xfrm>
            <a:custGeom>
              <a:avLst/>
              <a:gdLst/>
              <a:ahLst/>
              <a:cxnLst/>
              <a:rect l="l" t="t" r="r" b="b"/>
              <a:pathLst>
                <a:path w="1696" h="1012" extrusionOk="0">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46"/>
            <p:cNvSpPr/>
            <p:nvPr/>
          </p:nvSpPr>
          <p:spPr>
            <a:xfrm>
              <a:off x="5532160" y="3379775"/>
              <a:ext cx="57930" cy="61232"/>
            </a:xfrm>
            <a:custGeom>
              <a:avLst/>
              <a:gdLst/>
              <a:ahLst/>
              <a:cxnLst/>
              <a:rect l="l" t="t" r="r" b="b"/>
              <a:pathLst>
                <a:path w="2210" h="2336" extrusionOk="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46"/>
            <p:cNvSpPr/>
            <p:nvPr/>
          </p:nvSpPr>
          <p:spPr>
            <a:xfrm>
              <a:off x="5494938" y="3424703"/>
              <a:ext cx="54417" cy="50774"/>
            </a:xfrm>
            <a:custGeom>
              <a:avLst/>
              <a:gdLst/>
              <a:ahLst/>
              <a:cxnLst/>
              <a:rect l="l" t="t" r="r" b="b"/>
              <a:pathLst>
                <a:path w="2076" h="1937" extrusionOk="0">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46"/>
            <p:cNvSpPr/>
            <p:nvPr/>
          </p:nvSpPr>
          <p:spPr>
            <a:xfrm>
              <a:off x="5593392" y="3366826"/>
              <a:ext cx="52189" cy="64850"/>
            </a:xfrm>
            <a:custGeom>
              <a:avLst/>
              <a:gdLst/>
              <a:ahLst/>
              <a:cxnLst/>
              <a:rect l="l" t="t" r="r" b="b"/>
              <a:pathLst>
                <a:path w="1991" h="2474" extrusionOk="0">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46"/>
            <p:cNvSpPr/>
            <p:nvPr/>
          </p:nvSpPr>
          <p:spPr>
            <a:xfrm>
              <a:off x="5647757" y="3392278"/>
              <a:ext cx="48231" cy="55911"/>
            </a:xfrm>
            <a:custGeom>
              <a:avLst/>
              <a:gdLst/>
              <a:ahLst/>
              <a:cxnLst/>
              <a:rect l="l" t="t" r="r" b="b"/>
              <a:pathLst>
                <a:path w="1840" h="2133" extrusionOk="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46"/>
            <p:cNvSpPr/>
            <p:nvPr/>
          </p:nvSpPr>
          <p:spPr>
            <a:xfrm>
              <a:off x="5541937" y="3441662"/>
              <a:ext cx="134890" cy="95204"/>
            </a:xfrm>
            <a:custGeom>
              <a:avLst/>
              <a:gdLst/>
              <a:ahLst/>
              <a:cxnLst/>
              <a:rect l="l" t="t" r="r" b="b"/>
              <a:pathLst>
                <a:path w="5146" h="3632" extrusionOk="0">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46"/>
            <p:cNvSpPr/>
            <p:nvPr/>
          </p:nvSpPr>
          <p:spPr>
            <a:xfrm>
              <a:off x="5718635" y="3514952"/>
              <a:ext cx="51088" cy="65322"/>
            </a:xfrm>
            <a:custGeom>
              <a:avLst/>
              <a:gdLst/>
              <a:ahLst/>
              <a:cxnLst/>
              <a:rect l="l" t="t" r="r" b="b"/>
              <a:pathLst>
                <a:path w="1949" h="2492" extrusionOk="0">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46"/>
            <p:cNvSpPr/>
            <p:nvPr/>
          </p:nvSpPr>
          <p:spPr>
            <a:xfrm>
              <a:off x="5662698" y="3530051"/>
              <a:ext cx="50171" cy="57222"/>
            </a:xfrm>
            <a:custGeom>
              <a:avLst/>
              <a:gdLst/>
              <a:ahLst/>
              <a:cxnLst/>
              <a:rect l="l" t="t" r="r" b="b"/>
              <a:pathLst>
                <a:path w="1914" h="2183" extrusionOk="0">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46"/>
            <p:cNvSpPr/>
            <p:nvPr/>
          </p:nvSpPr>
          <p:spPr>
            <a:xfrm>
              <a:off x="5766395" y="3539278"/>
              <a:ext cx="61232" cy="58611"/>
            </a:xfrm>
            <a:custGeom>
              <a:avLst/>
              <a:gdLst/>
              <a:ahLst/>
              <a:cxnLst/>
              <a:rect l="l" t="t" r="r" b="b"/>
              <a:pathLst>
                <a:path w="2336" h="2236" extrusionOk="0">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46"/>
            <p:cNvSpPr/>
            <p:nvPr/>
          </p:nvSpPr>
          <p:spPr>
            <a:xfrm>
              <a:off x="5800497" y="3590995"/>
              <a:ext cx="56986" cy="48179"/>
            </a:xfrm>
            <a:custGeom>
              <a:avLst/>
              <a:gdLst/>
              <a:ahLst/>
              <a:cxnLst/>
              <a:rect l="l" t="t" r="r" b="b"/>
              <a:pathLst>
                <a:path w="2174" h="1838" extrusionOk="0">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46"/>
            <p:cNvSpPr/>
            <p:nvPr/>
          </p:nvSpPr>
          <p:spPr>
            <a:xfrm>
              <a:off x="5668491" y="3589055"/>
              <a:ext cx="131744" cy="101364"/>
            </a:xfrm>
            <a:custGeom>
              <a:avLst/>
              <a:gdLst/>
              <a:ahLst/>
              <a:cxnLst/>
              <a:rect l="l" t="t" r="r" b="b"/>
              <a:pathLst>
                <a:path w="5026" h="3867" extrusionOk="0">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329"/>
        <p:cNvGrpSpPr/>
        <p:nvPr/>
      </p:nvGrpSpPr>
      <p:grpSpPr>
        <a:xfrm>
          <a:off x="0" y="0"/>
          <a:ext cx="0" cy="0"/>
          <a:chOff x="0" y="0"/>
          <a:chExt cx="0" cy="0"/>
        </a:xfrm>
      </p:grpSpPr>
      <p:sp>
        <p:nvSpPr>
          <p:cNvPr id="17330" name="Google Shape;17330;p47"/>
          <p:cNvSpPr txBox="1"/>
          <p:nvPr/>
        </p:nvSpPr>
        <p:spPr>
          <a:xfrm>
            <a:off x="1225827" y="1057756"/>
            <a:ext cx="8240400" cy="708900"/>
          </a:xfrm>
          <a:prstGeom prst="rect">
            <a:avLst/>
          </a:prstGeom>
          <a:noFill/>
          <a:ln>
            <a:noFill/>
          </a:ln>
        </p:spPr>
        <p:txBody>
          <a:bodyPr spcFirstLastPara="1" wrap="square" lIns="116050" tIns="116050" rIns="116050" bIns="116050" anchor="t" anchorCtr="0">
            <a:noAutofit/>
          </a:bodyPr>
          <a:lstStyle/>
          <a:p>
            <a:pPr marL="0" lvl="0" indent="0" algn="ctr" rtl="0">
              <a:spcBef>
                <a:spcPts val="0"/>
              </a:spcBef>
              <a:spcAft>
                <a:spcPts val="0"/>
              </a:spcAft>
              <a:buNone/>
            </a:pPr>
            <a:r>
              <a:rPr lang="en" sz="3000">
                <a:solidFill>
                  <a:srgbClr val="FFFFFF"/>
                </a:solidFill>
              </a:rPr>
              <a:t>SEO &amp; Marketing Icons</a:t>
            </a:r>
            <a:endParaRPr sz="3000">
              <a:solidFill>
                <a:srgbClr val="FFFFFF"/>
              </a:solidFill>
            </a:endParaRPr>
          </a:p>
        </p:txBody>
      </p:sp>
      <p:grpSp>
        <p:nvGrpSpPr>
          <p:cNvPr id="17331" name="Google Shape;17331;p47"/>
          <p:cNvGrpSpPr/>
          <p:nvPr/>
        </p:nvGrpSpPr>
        <p:grpSpPr>
          <a:xfrm>
            <a:off x="1819235" y="5190330"/>
            <a:ext cx="459523" cy="351533"/>
            <a:chOff x="1807567" y="3398339"/>
            <a:chExt cx="363604" cy="278156"/>
          </a:xfrm>
        </p:grpSpPr>
        <p:sp>
          <p:nvSpPr>
            <p:cNvPr id="17332" name="Google Shape;17332;p47"/>
            <p:cNvSpPr/>
            <p:nvPr/>
          </p:nvSpPr>
          <p:spPr>
            <a:xfrm>
              <a:off x="1826984" y="3508878"/>
              <a:ext cx="22826" cy="57078"/>
            </a:xfrm>
            <a:custGeom>
              <a:avLst/>
              <a:gdLst/>
              <a:ahLst/>
              <a:cxnLst/>
              <a:rect l="l" t="t" r="r" b="b"/>
              <a:pathLst>
                <a:path w="877" h="2193" extrusionOk="0">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47"/>
            <p:cNvSpPr/>
            <p:nvPr/>
          </p:nvSpPr>
          <p:spPr>
            <a:xfrm>
              <a:off x="2091840" y="3477645"/>
              <a:ext cx="45522" cy="39874"/>
            </a:xfrm>
            <a:custGeom>
              <a:avLst/>
              <a:gdLst/>
              <a:ahLst/>
              <a:cxnLst/>
              <a:rect l="l" t="t" r="r" b="b"/>
              <a:pathLst>
                <a:path w="1749" h="1532" extrusionOk="0">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47"/>
            <p:cNvSpPr/>
            <p:nvPr/>
          </p:nvSpPr>
          <p:spPr>
            <a:xfrm>
              <a:off x="2091736" y="3477645"/>
              <a:ext cx="31337" cy="39874"/>
            </a:xfrm>
            <a:custGeom>
              <a:avLst/>
              <a:gdLst/>
              <a:ahLst/>
              <a:cxnLst/>
              <a:rect l="l" t="t" r="r" b="b"/>
              <a:pathLst>
                <a:path w="1204" h="1532" extrusionOk="0">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47"/>
            <p:cNvSpPr/>
            <p:nvPr/>
          </p:nvSpPr>
          <p:spPr>
            <a:xfrm>
              <a:off x="2063262" y="3580115"/>
              <a:ext cx="102496" cy="91070"/>
            </a:xfrm>
            <a:custGeom>
              <a:avLst/>
              <a:gdLst/>
              <a:ahLst/>
              <a:cxnLst/>
              <a:rect l="l" t="t" r="r" b="b"/>
              <a:pathLst>
                <a:path w="3938" h="3499" extrusionOk="0">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47"/>
            <p:cNvSpPr/>
            <p:nvPr/>
          </p:nvSpPr>
          <p:spPr>
            <a:xfrm>
              <a:off x="2063340" y="3605310"/>
              <a:ext cx="102418" cy="65771"/>
            </a:xfrm>
            <a:custGeom>
              <a:avLst/>
              <a:gdLst/>
              <a:ahLst/>
              <a:cxnLst/>
              <a:rect l="l" t="t" r="r" b="b"/>
              <a:pathLst>
                <a:path w="3935" h="2527" extrusionOk="0">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47"/>
            <p:cNvSpPr/>
            <p:nvPr/>
          </p:nvSpPr>
          <p:spPr>
            <a:xfrm>
              <a:off x="2074714" y="3500367"/>
              <a:ext cx="79696" cy="79696"/>
            </a:xfrm>
            <a:custGeom>
              <a:avLst/>
              <a:gdLst/>
              <a:ahLst/>
              <a:cxnLst/>
              <a:rect l="l" t="t" r="r" b="b"/>
              <a:pathLst>
                <a:path w="3062" h="3062" extrusionOk="0">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47"/>
            <p:cNvSpPr/>
            <p:nvPr/>
          </p:nvSpPr>
          <p:spPr>
            <a:xfrm>
              <a:off x="2089393" y="3500367"/>
              <a:ext cx="66656" cy="71732"/>
            </a:xfrm>
            <a:custGeom>
              <a:avLst/>
              <a:gdLst/>
              <a:ahLst/>
              <a:cxnLst/>
              <a:rect l="l" t="t" r="r" b="b"/>
              <a:pathLst>
                <a:path w="2561" h="2756" extrusionOk="0">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47"/>
            <p:cNvSpPr/>
            <p:nvPr/>
          </p:nvSpPr>
          <p:spPr>
            <a:xfrm>
              <a:off x="2080648" y="3535452"/>
              <a:ext cx="68088" cy="56063"/>
            </a:xfrm>
            <a:custGeom>
              <a:avLst/>
              <a:gdLst/>
              <a:ahLst/>
              <a:cxnLst/>
              <a:rect l="l" t="t" r="r" b="b"/>
              <a:pathLst>
                <a:path w="2616" h="2154" extrusionOk="0">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47"/>
            <p:cNvSpPr/>
            <p:nvPr/>
          </p:nvSpPr>
          <p:spPr>
            <a:xfrm>
              <a:off x="2080752" y="3535452"/>
              <a:ext cx="67984" cy="55491"/>
            </a:xfrm>
            <a:custGeom>
              <a:avLst/>
              <a:gdLst/>
              <a:ahLst/>
              <a:cxnLst/>
              <a:rect l="l" t="t" r="r" b="b"/>
              <a:pathLst>
                <a:path w="2612" h="2132" extrusionOk="0">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47"/>
            <p:cNvSpPr/>
            <p:nvPr/>
          </p:nvSpPr>
          <p:spPr>
            <a:xfrm>
              <a:off x="2142932" y="3621525"/>
              <a:ext cx="22826" cy="49660"/>
            </a:xfrm>
            <a:custGeom>
              <a:avLst/>
              <a:gdLst/>
              <a:ahLst/>
              <a:cxnLst/>
              <a:rect l="l" t="t" r="r" b="b"/>
              <a:pathLst>
                <a:path w="877" h="1908" extrusionOk="0">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47"/>
            <p:cNvSpPr/>
            <p:nvPr/>
          </p:nvSpPr>
          <p:spPr>
            <a:xfrm>
              <a:off x="1830003" y="3506119"/>
              <a:ext cx="28422" cy="62570"/>
            </a:xfrm>
            <a:custGeom>
              <a:avLst/>
              <a:gdLst/>
              <a:ahLst/>
              <a:cxnLst/>
              <a:rect l="l" t="t" r="r" b="b"/>
              <a:pathLst>
                <a:path w="1092" h="2404" extrusionOk="0">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47"/>
            <p:cNvSpPr/>
            <p:nvPr/>
          </p:nvSpPr>
          <p:spPr>
            <a:xfrm>
              <a:off x="1841455" y="3500367"/>
              <a:ext cx="68244" cy="68322"/>
            </a:xfrm>
            <a:custGeom>
              <a:avLst/>
              <a:gdLst/>
              <a:ahLst/>
              <a:cxnLst/>
              <a:rect l="l" t="t" r="r" b="b"/>
              <a:pathLst>
                <a:path w="2622" h="2625" extrusionOk="0">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47"/>
            <p:cNvSpPr/>
            <p:nvPr/>
          </p:nvSpPr>
          <p:spPr>
            <a:xfrm>
              <a:off x="1852725" y="3585711"/>
              <a:ext cx="34174" cy="34174"/>
            </a:xfrm>
            <a:custGeom>
              <a:avLst/>
              <a:gdLst/>
              <a:ahLst/>
              <a:cxnLst/>
              <a:rect l="l" t="t" r="r" b="b"/>
              <a:pathLst>
                <a:path w="1313" h="1313" extrusionOk="0">
                  <a:moveTo>
                    <a:pt x="0" y="0"/>
                  </a:moveTo>
                  <a:lnTo>
                    <a:pt x="0" y="1313"/>
                  </a:lnTo>
                  <a:lnTo>
                    <a:pt x="1313" y="1313"/>
                  </a:lnTo>
                  <a:lnTo>
                    <a:pt x="1313"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47"/>
            <p:cNvSpPr/>
            <p:nvPr/>
          </p:nvSpPr>
          <p:spPr>
            <a:xfrm>
              <a:off x="1812981" y="3599532"/>
              <a:ext cx="113844" cy="71550"/>
            </a:xfrm>
            <a:custGeom>
              <a:avLst/>
              <a:gdLst/>
              <a:ahLst/>
              <a:cxnLst/>
              <a:rect l="l" t="t" r="r" b="b"/>
              <a:pathLst>
                <a:path w="4374" h="2749" extrusionOk="0">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47"/>
            <p:cNvSpPr/>
            <p:nvPr/>
          </p:nvSpPr>
          <p:spPr>
            <a:xfrm>
              <a:off x="1835599" y="3528841"/>
              <a:ext cx="68348" cy="62674"/>
            </a:xfrm>
            <a:custGeom>
              <a:avLst/>
              <a:gdLst/>
              <a:ahLst/>
              <a:cxnLst/>
              <a:rect l="l" t="t" r="r" b="b"/>
              <a:pathLst>
                <a:path w="2626" h="2408" extrusionOk="0">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47"/>
            <p:cNvSpPr/>
            <p:nvPr/>
          </p:nvSpPr>
          <p:spPr>
            <a:xfrm>
              <a:off x="1835781" y="3528919"/>
              <a:ext cx="68062" cy="61217"/>
            </a:xfrm>
            <a:custGeom>
              <a:avLst/>
              <a:gdLst/>
              <a:ahLst/>
              <a:cxnLst/>
              <a:rect l="l" t="t" r="r" b="b"/>
              <a:pathLst>
                <a:path w="2615" h="2352" extrusionOk="0">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47"/>
            <p:cNvSpPr/>
            <p:nvPr/>
          </p:nvSpPr>
          <p:spPr>
            <a:xfrm>
              <a:off x="1904286" y="3403571"/>
              <a:ext cx="170168" cy="199293"/>
            </a:xfrm>
            <a:custGeom>
              <a:avLst/>
              <a:gdLst/>
              <a:ahLst/>
              <a:cxnLst/>
              <a:rect l="l" t="t" r="r" b="b"/>
              <a:pathLst>
                <a:path w="6538" h="7657" extrusionOk="0">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47"/>
            <p:cNvSpPr/>
            <p:nvPr/>
          </p:nvSpPr>
          <p:spPr>
            <a:xfrm>
              <a:off x="1944290" y="3403571"/>
              <a:ext cx="130164" cy="199319"/>
            </a:xfrm>
            <a:custGeom>
              <a:avLst/>
              <a:gdLst/>
              <a:ahLst/>
              <a:cxnLst/>
              <a:rect l="l" t="t" r="r" b="b"/>
              <a:pathLst>
                <a:path w="5001" h="7658" extrusionOk="0">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47"/>
            <p:cNvSpPr/>
            <p:nvPr/>
          </p:nvSpPr>
          <p:spPr>
            <a:xfrm>
              <a:off x="1892547" y="3557315"/>
              <a:ext cx="193540" cy="113870"/>
            </a:xfrm>
            <a:custGeom>
              <a:avLst/>
              <a:gdLst/>
              <a:ahLst/>
              <a:cxnLst/>
              <a:rect l="l" t="t" r="r" b="b"/>
              <a:pathLst>
                <a:path w="7436" h="4375" extrusionOk="0">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47"/>
            <p:cNvSpPr/>
            <p:nvPr/>
          </p:nvSpPr>
          <p:spPr>
            <a:xfrm>
              <a:off x="1960869" y="3557315"/>
              <a:ext cx="57000" cy="28448"/>
            </a:xfrm>
            <a:custGeom>
              <a:avLst/>
              <a:gdLst/>
              <a:ahLst/>
              <a:cxnLst/>
              <a:rect l="l" t="t" r="r" b="b"/>
              <a:pathLst>
                <a:path w="2190" h="1093" extrusionOk="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47"/>
            <p:cNvSpPr/>
            <p:nvPr/>
          </p:nvSpPr>
          <p:spPr>
            <a:xfrm>
              <a:off x="1892547" y="3598257"/>
              <a:ext cx="193540" cy="72929"/>
            </a:xfrm>
            <a:custGeom>
              <a:avLst/>
              <a:gdLst/>
              <a:ahLst/>
              <a:cxnLst/>
              <a:rect l="l" t="t" r="r" b="b"/>
              <a:pathLst>
                <a:path w="7436" h="2802" extrusionOk="0">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47"/>
            <p:cNvSpPr/>
            <p:nvPr/>
          </p:nvSpPr>
          <p:spPr>
            <a:xfrm>
              <a:off x="1932395" y="3461560"/>
              <a:ext cx="113948" cy="107077"/>
            </a:xfrm>
            <a:custGeom>
              <a:avLst/>
              <a:gdLst/>
              <a:ahLst/>
              <a:cxnLst/>
              <a:rect l="l" t="t" r="r" b="b"/>
              <a:pathLst>
                <a:path w="4378" h="4114" extrusionOk="0">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47"/>
            <p:cNvSpPr/>
            <p:nvPr/>
          </p:nvSpPr>
          <p:spPr>
            <a:xfrm>
              <a:off x="1932473" y="3461560"/>
              <a:ext cx="113870" cy="106687"/>
            </a:xfrm>
            <a:custGeom>
              <a:avLst/>
              <a:gdLst/>
              <a:ahLst/>
              <a:cxnLst/>
              <a:rect l="l" t="t" r="r" b="b"/>
              <a:pathLst>
                <a:path w="4375" h="4099" extrusionOk="0">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47"/>
            <p:cNvSpPr/>
            <p:nvPr/>
          </p:nvSpPr>
          <p:spPr>
            <a:xfrm>
              <a:off x="1892547" y="3617022"/>
              <a:ext cx="39874" cy="54163"/>
            </a:xfrm>
            <a:custGeom>
              <a:avLst/>
              <a:gdLst/>
              <a:ahLst/>
              <a:cxnLst/>
              <a:rect l="l" t="t" r="r" b="b"/>
              <a:pathLst>
                <a:path w="1532" h="2081" extrusionOk="0">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47"/>
            <p:cNvSpPr/>
            <p:nvPr/>
          </p:nvSpPr>
          <p:spPr>
            <a:xfrm>
              <a:off x="2046214" y="3617022"/>
              <a:ext cx="39874" cy="54163"/>
            </a:xfrm>
            <a:custGeom>
              <a:avLst/>
              <a:gdLst/>
              <a:ahLst/>
              <a:cxnLst/>
              <a:rect l="l" t="t" r="r" b="b"/>
              <a:pathLst>
                <a:path w="1532" h="2081" extrusionOk="0">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47"/>
            <p:cNvSpPr/>
            <p:nvPr/>
          </p:nvSpPr>
          <p:spPr>
            <a:xfrm>
              <a:off x="1927086" y="3643024"/>
              <a:ext cx="10749" cy="33367"/>
            </a:xfrm>
            <a:custGeom>
              <a:avLst/>
              <a:gdLst/>
              <a:ahLst/>
              <a:cxnLst/>
              <a:rect l="l" t="t" r="r" b="b"/>
              <a:pathLst>
                <a:path w="413" h="1282" extrusionOk="0">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47"/>
            <p:cNvSpPr/>
            <p:nvPr/>
          </p:nvSpPr>
          <p:spPr>
            <a:xfrm>
              <a:off x="2040904" y="3643024"/>
              <a:ext cx="10749" cy="33367"/>
            </a:xfrm>
            <a:custGeom>
              <a:avLst/>
              <a:gdLst/>
              <a:ahLst/>
              <a:cxnLst/>
              <a:rect l="l" t="t" r="r" b="b"/>
              <a:pathLst>
                <a:path w="413" h="1282" extrusionOk="0">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47"/>
            <p:cNvSpPr/>
            <p:nvPr/>
          </p:nvSpPr>
          <p:spPr>
            <a:xfrm>
              <a:off x="1845672" y="3523532"/>
              <a:ext cx="49114" cy="16423"/>
            </a:xfrm>
            <a:custGeom>
              <a:avLst/>
              <a:gdLst/>
              <a:ahLst/>
              <a:cxnLst/>
              <a:rect l="l" t="t" r="r" b="b"/>
              <a:pathLst>
                <a:path w="1887" h="631" extrusionOk="0">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47"/>
            <p:cNvSpPr/>
            <p:nvPr/>
          </p:nvSpPr>
          <p:spPr>
            <a:xfrm>
              <a:off x="1830289" y="3631676"/>
              <a:ext cx="10723" cy="44819"/>
            </a:xfrm>
            <a:custGeom>
              <a:avLst/>
              <a:gdLst/>
              <a:ahLst/>
              <a:cxnLst/>
              <a:rect l="l" t="t" r="r" b="b"/>
              <a:pathLst>
                <a:path w="412" h="1722" extrusionOk="0">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47"/>
            <p:cNvSpPr/>
            <p:nvPr/>
          </p:nvSpPr>
          <p:spPr>
            <a:xfrm>
              <a:off x="1807567" y="3398339"/>
              <a:ext cx="363604" cy="278156"/>
            </a:xfrm>
            <a:custGeom>
              <a:avLst/>
              <a:gdLst/>
              <a:ahLst/>
              <a:cxnLst/>
              <a:rect l="l" t="t" r="r" b="b"/>
              <a:pathLst>
                <a:path w="13970" h="10687" extrusionOk="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47"/>
            <p:cNvSpPr/>
            <p:nvPr/>
          </p:nvSpPr>
          <p:spPr>
            <a:xfrm>
              <a:off x="2137622" y="3638651"/>
              <a:ext cx="10749" cy="37740"/>
            </a:xfrm>
            <a:custGeom>
              <a:avLst/>
              <a:gdLst/>
              <a:ahLst/>
              <a:cxnLst/>
              <a:rect l="l" t="t" r="r" b="b"/>
              <a:pathLst>
                <a:path w="413" h="1450" extrusionOk="0">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63" name="Google Shape;17363;p47"/>
          <p:cNvGrpSpPr/>
          <p:nvPr/>
        </p:nvGrpSpPr>
        <p:grpSpPr>
          <a:xfrm>
            <a:off x="2407767" y="5173554"/>
            <a:ext cx="459720" cy="384953"/>
            <a:chOff x="2273251" y="3385065"/>
            <a:chExt cx="363760" cy="304600"/>
          </a:xfrm>
        </p:grpSpPr>
        <p:sp>
          <p:nvSpPr>
            <p:cNvPr id="17364" name="Google Shape;17364;p47"/>
            <p:cNvSpPr/>
            <p:nvPr/>
          </p:nvSpPr>
          <p:spPr>
            <a:xfrm>
              <a:off x="2513641" y="3437459"/>
              <a:ext cx="70535" cy="117592"/>
            </a:xfrm>
            <a:custGeom>
              <a:avLst/>
              <a:gdLst/>
              <a:ahLst/>
              <a:cxnLst/>
              <a:rect l="l" t="t" r="r" b="b"/>
              <a:pathLst>
                <a:path w="2710" h="4518" extrusionOk="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47"/>
            <p:cNvSpPr/>
            <p:nvPr/>
          </p:nvSpPr>
          <p:spPr>
            <a:xfrm>
              <a:off x="2525354" y="3555025"/>
              <a:ext cx="47110" cy="76495"/>
            </a:xfrm>
            <a:custGeom>
              <a:avLst/>
              <a:gdLst/>
              <a:ahLst/>
              <a:cxnLst/>
              <a:rect l="l" t="t" r="r" b="b"/>
              <a:pathLst>
                <a:path w="1810" h="2939" extrusionOk="0">
                  <a:moveTo>
                    <a:pt x="1" y="1"/>
                  </a:moveTo>
                  <a:lnTo>
                    <a:pt x="1" y="2939"/>
                  </a:lnTo>
                  <a:lnTo>
                    <a:pt x="1809" y="2939"/>
                  </a:lnTo>
                  <a:lnTo>
                    <a:pt x="1809"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47"/>
            <p:cNvSpPr/>
            <p:nvPr/>
          </p:nvSpPr>
          <p:spPr>
            <a:xfrm>
              <a:off x="2545968" y="3466844"/>
              <a:ext cx="5882" cy="88207"/>
            </a:xfrm>
            <a:custGeom>
              <a:avLst/>
              <a:gdLst/>
              <a:ahLst/>
              <a:cxnLst/>
              <a:rect l="l" t="t" r="r" b="b"/>
              <a:pathLst>
                <a:path w="226" h="3389" extrusionOk="0">
                  <a:moveTo>
                    <a:pt x="0" y="0"/>
                  </a:moveTo>
                  <a:lnTo>
                    <a:pt x="0" y="3389"/>
                  </a:lnTo>
                  <a:lnTo>
                    <a:pt x="225" y="3389"/>
                  </a:lnTo>
                  <a:lnTo>
                    <a:pt x="22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47"/>
            <p:cNvSpPr/>
            <p:nvPr/>
          </p:nvSpPr>
          <p:spPr>
            <a:xfrm>
              <a:off x="2537170" y="3437459"/>
              <a:ext cx="23477" cy="29411"/>
            </a:xfrm>
            <a:custGeom>
              <a:avLst/>
              <a:gdLst/>
              <a:ahLst/>
              <a:cxnLst/>
              <a:rect l="l" t="t" r="r" b="b"/>
              <a:pathLst>
                <a:path w="902" h="1130" extrusionOk="0">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47"/>
            <p:cNvSpPr/>
            <p:nvPr/>
          </p:nvSpPr>
          <p:spPr>
            <a:xfrm>
              <a:off x="2525354" y="3390375"/>
              <a:ext cx="47110" cy="52966"/>
            </a:xfrm>
            <a:custGeom>
              <a:avLst/>
              <a:gdLst/>
              <a:ahLst/>
              <a:cxnLst/>
              <a:rect l="l" t="t" r="r" b="b"/>
              <a:pathLst>
                <a:path w="1810" h="2035" extrusionOk="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47"/>
            <p:cNvSpPr/>
            <p:nvPr/>
          </p:nvSpPr>
          <p:spPr>
            <a:xfrm>
              <a:off x="2525354" y="3390375"/>
              <a:ext cx="32352" cy="52888"/>
            </a:xfrm>
            <a:custGeom>
              <a:avLst/>
              <a:gdLst/>
              <a:ahLst/>
              <a:cxnLst/>
              <a:rect l="l" t="t" r="r" b="b"/>
              <a:pathLst>
                <a:path w="1243" h="2032" extrusionOk="0">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47"/>
            <p:cNvSpPr/>
            <p:nvPr/>
          </p:nvSpPr>
          <p:spPr>
            <a:xfrm>
              <a:off x="2525354" y="3390375"/>
              <a:ext cx="47110" cy="23555"/>
            </a:xfrm>
            <a:custGeom>
              <a:avLst/>
              <a:gdLst/>
              <a:ahLst/>
              <a:cxnLst/>
              <a:rect l="l" t="t" r="r" b="b"/>
              <a:pathLst>
                <a:path w="1810" h="905" extrusionOk="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47"/>
            <p:cNvSpPr/>
            <p:nvPr/>
          </p:nvSpPr>
          <p:spPr>
            <a:xfrm>
              <a:off x="2525354" y="3390375"/>
              <a:ext cx="32352" cy="21447"/>
            </a:xfrm>
            <a:custGeom>
              <a:avLst/>
              <a:gdLst/>
              <a:ahLst/>
              <a:cxnLst/>
              <a:rect l="l" t="t" r="r" b="b"/>
              <a:pathLst>
                <a:path w="1243" h="824" extrusionOk="0">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47"/>
            <p:cNvSpPr/>
            <p:nvPr/>
          </p:nvSpPr>
          <p:spPr>
            <a:xfrm>
              <a:off x="2513641" y="3467104"/>
              <a:ext cx="17595" cy="87947"/>
            </a:xfrm>
            <a:custGeom>
              <a:avLst/>
              <a:gdLst/>
              <a:ahLst/>
              <a:cxnLst/>
              <a:rect l="l" t="t" r="r" b="b"/>
              <a:pathLst>
                <a:path w="676" h="3379" extrusionOk="0">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47"/>
            <p:cNvSpPr/>
            <p:nvPr/>
          </p:nvSpPr>
          <p:spPr>
            <a:xfrm>
              <a:off x="2566477" y="3467104"/>
              <a:ext cx="17699" cy="87947"/>
            </a:xfrm>
            <a:custGeom>
              <a:avLst/>
              <a:gdLst/>
              <a:ahLst/>
              <a:cxnLst/>
              <a:rect l="l" t="t" r="r" b="b"/>
              <a:pathLst>
                <a:path w="680" h="3379" extrusionOk="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47"/>
            <p:cNvSpPr/>
            <p:nvPr/>
          </p:nvSpPr>
          <p:spPr>
            <a:xfrm>
              <a:off x="2325437" y="3437459"/>
              <a:ext cx="70535" cy="117592"/>
            </a:xfrm>
            <a:custGeom>
              <a:avLst/>
              <a:gdLst/>
              <a:ahLst/>
              <a:cxnLst/>
              <a:rect l="l" t="t" r="r" b="b"/>
              <a:pathLst>
                <a:path w="2710" h="4518" extrusionOk="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47"/>
            <p:cNvSpPr/>
            <p:nvPr/>
          </p:nvSpPr>
          <p:spPr>
            <a:xfrm>
              <a:off x="2337175" y="3555025"/>
              <a:ext cx="47084" cy="76495"/>
            </a:xfrm>
            <a:custGeom>
              <a:avLst/>
              <a:gdLst/>
              <a:ahLst/>
              <a:cxnLst/>
              <a:rect l="l" t="t" r="r" b="b"/>
              <a:pathLst>
                <a:path w="1809" h="2939" extrusionOk="0">
                  <a:moveTo>
                    <a:pt x="0" y="1"/>
                  </a:moveTo>
                  <a:lnTo>
                    <a:pt x="0" y="2939"/>
                  </a:lnTo>
                  <a:lnTo>
                    <a:pt x="1809" y="2939"/>
                  </a:lnTo>
                  <a:lnTo>
                    <a:pt x="1809"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47"/>
            <p:cNvSpPr/>
            <p:nvPr/>
          </p:nvSpPr>
          <p:spPr>
            <a:xfrm>
              <a:off x="2357763" y="3466844"/>
              <a:ext cx="5882" cy="88207"/>
            </a:xfrm>
            <a:custGeom>
              <a:avLst/>
              <a:gdLst/>
              <a:ahLst/>
              <a:cxnLst/>
              <a:rect l="l" t="t" r="r" b="b"/>
              <a:pathLst>
                <a:path w="226" h="3389" extrusionOk="0">
                  <a:moveTo>
                    <a:pt x="1" y="0"/>
                  </a:moveTo>
                  <a:lnTo>
                    <a:pt x="1" y="3389"/>
                  </a:lnTo>
                  <a:lnTo>
                    <a:pt x="226" y="3389"/>
                  </a:lnTo>
                  <a:lnTo>
                    <a:pt x="226"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47"/>
            <p:cNvSpPr/>
            <p:nvPr/>
          </p:nvSpPr>
          <p:spPr>
            <a:xfrm>
              <a:off x="2348991" y="3437459"/>
              <a:ext cx="23555" cy="29411"/>
            </a:xfrm>
            <a:custGeom>
              <a:avLst/>
              <a:gdLst/>
              <a:ahLst/>
              <a:cxnLst/>
              <a:rect l="l" t="t" r="r" b="b"/>
              <a:pathLst>
                <a:path w="905" h="1130" extrusionOk="0">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47"/>
            <p:cNvSpPr/>
            <p:nvPr/>
          </p:nvSpPr>
          <p:spPr>
            <a:xfrm>
              <a:off x="2337175" y="3390375"/>
              <a:ext cx="47084" cy="52966"/>
            </a:xfrm>
            <a:custGeom>
              <a:avLst/>
              <a:gdLst/>
              <a:ahLst/>
              <a:cxnLst/>
              <a:rect l="l" t="t" r="r" b="b"/>
              <a:pathLst>
                <a:path w="1809" h="2035" extrusionOk="0">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47"/>
            <p:cNvSpPr/>
            <p:nvPr/>
          </p:nvSpPr>
          <p:spPr>
            <a:xfrm>
              <a:off x="2337175" y="3390375"/>
              <a:ext cx="32352" cy="52888"/>
            </a:xfrm>
            <a:custGeom>
              <a:avLst/>
              <a:gdLst/>
              <a:ahLst/>
              <a:cxnLst/>
              <a:rect l="l" t="t" r="r" b="b"/>
              <a:pathLst>
                <a:path w="1243" h="2032" extrusionOk="0">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47"/>
            <p:cNvSpPr/>
            <p:nvPr/>
          </p:nvSpPr>
          <p:spPr>
            <a:xfrm>
              <a:off x="2337175" y="3390375"/>
              <a:ext cx="47084" cy="23555"/>
            </a:xfrm>
            <a:custGeom>
              <a:avLst/>
              <a:gdLst/>
              <a:ahLst/>
              <a:cxnLst/>
              <a:rect l="l" t="t" r="r" b="b"/>
              <a:pathLst>
                <a:path w="1809" h="905" extrusionOk="0">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47"/>
            <p:cNvSpPr/>
            <p:nvPr/>
          </p:nvSpPr>
          <p:spPr>
            <a:xfrm>
              <a:off x="2337175" y="3390375"/>
              <a:ext cx="32352" cy="21447"/>
            </a:xfrm>
            <a:custGeom>
              <a:avLst/>
              <a:gdLst/>
              <a:ahLst/>
              <a:cxnLst/>
              <a:rect l="l" t="t" r="r" b="b"/>
              <a:pathLst>
                <a:path w="1243" h="824" extrusionOk="0">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47"/>
            <p:cNvSpPr/>
            <p:nvPr/>
          </p:nvSpPr>
          <p:spPr>
            <a:xfrm>
              <a:off x="2325437" y="3467104"/>
              <a:ext cx="17621" cy="87947"/>
            </a:xfrm>
            <a:custGeom>
              <a:avLst/>
              <a:gdLst/>
              <a:ahLst/>
              <a:cxnLst/>
              <a:rect l="l" t="t" r="r" b="b"/>
              <a:pathLst>
                <a:path w="677" h="3379" extrusionOk="0">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47"/>
            <p:cNvSpPr/>
            <p:nvPr/>
          </p:nvSpPr>
          <p:spPr>
            <a:xfrm>
              <a:off x="2378376" y="3467104"/>
              <a:ext cx="17595" cy="87947"/>
            </a:xfrm>
            <a:custGeom>
              <a:avLst/>
              <a:gdLst/>
              <a:ahLst/>
              <a:cxnLst/>
              <a:rect l="l" t="t" r="r" b="b"/>
              <a:pathLst>
                <a:path w="676" h="3379" extrusionOk="0">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47"/>
            <p:cNvSpPr/>
            <p:nvPr/>
          </p:nvSpPr>
          <p:spPr>
            <a:xfrm>
              <a:off x="2419500" y="3437459"/>
              <a:ext cx="70613" cy="117592"/>
            </a:xfrm>
            <a:custGeom>
              <a:avLst/>
              <a:gdLst/>
              <a:ahLst/>
              <a:cxnLst/>
              <a:rect l="l" t="t" r="r" b="b"/>
              <a:pathLst>
                <a:path w="2713" h="4518" extrusionOk="0">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47"/>
            <p:cNvSpPr/>
            <p:nvPr/>
          </p:nvSpPr>
          <p:spPr>
            <a:xfrm>
              <a:off x="2431316" y="3555025"/>
              <a:ext cx="47006" cy="76495"/>
            </a:xfrm>
            <a:custGeom>
              <a:avLst/>
              <a:gdLst/>
              <a:ahLst/>
              <a:cxnLst/>
              <a:rect l="l" t="t" r="r" b="b"/>
              <a:pathLst>
                <a:path w="1806" h="2939" extrusionOk="0">
                  <a:moveTo>
                    <a:pt x="0" y="1"/>
                  </a:moveTo>
                  <a:lnTo>
                    <a:pt x="0" y="2939"/>
                  </a:lnTo>
                  <a:lnTo>
                    <a:pt x="1805" y="2939"/>
                  </a:lnTo>
                  <a:lnTo>
                    <a:pt x="180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47"/>
            <p:cNvSpPr/>
            <p:nvPr/>
          </p:nvSpPr>
          <p:spPr>
            <a:xfrm>
              <a:off x="2451826" y="3466844"/>
              <a:ext cx="5960" cy="88207"/>
            </a:xfrm>
            <a:custGeom>
              <a:avLst/>
              <a:gdLst/>
              <a:ahLst/>
              <a:cxnLst/>
              <a:rect l="l" t="t" r="r" b="b"/>
              <a:pathLst>
                <a:path w="229" h="3389" extrusionOk="0">
                  <a:moveTo>
                    <a:pt x="0" y="0"/>
                  </a:moveTo>
                  <a:lnTo>
                    <a:pt x="0" y="3389"/>
                  </a:lnTo>
                  <a:lnTo>
                    <a:pt x="229" y="3389"/>
                  </a:lnTo>
                  <a:lnTo>
                    <a:pt x="229"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47"/>
            <p:cNvSpPr/>
            <p:nvPr/>
          </p:nvSpPr>
          <p:spPr>
            <a:xfrm>
              <a:off x="2443029" y="3437459"/>
              <a:ext cx="23555" cy="29411"/>
            </a:xfrm>
            <a:custGeom>
              <a:avLst/>
              <a:gdLst/>
              <a:ahLst/>
              <a:cxnLst/>
              <a:rect l="l" t="t" r="r" b="b"/>
              <a:pathLst>
                <a:path w="905" h="1130" extrusionOk="0">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47"/>
            <p:cNvSpPr/>
            <p:nvPr/>
          </p:nvSpPr>
          <p:spPr>
            <a:xfrm>
              <a:off x="2431316" y="3390375"/>
              <a:ext cx="47006" cy="52966"/>
            </a:xfrm>
            <a:custGeom>
              <a:avLst/>
              <a:gdLst/>
              <a:ahLst/>
              <a:cxnLst/>
              <a:rect l="l" t="t" r="r" b="b"/>
              <a:pathLst>
                <a:path w="1806" h="2035" extrusionOk="0">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47"/>
            <p:cNvSpPr/>
            <p:nvPr/>
          </p:nvSpPr>
          <p:spPr>
            <a:xfrm>
              <a:off x="2431238" y="3390375"/>
              <a:ext cx="32430" cy="52888"/>
            </a:xfrm>
            <a:custGeom>
              <a:avLst/>
              <a:gdLst/>
              <a:ahLst/>
              <a:cxnLst/>
              <a:rect l="l" t="t" r="r" b="b"/>
              <a:pathLst>
                <a:path w="1246" h="2032" extrusionOk="0">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47"/>
            <p:cNvSpPr/>
            <p:nvPr/>
          </p:nvSpPr>
          <p:spPr>
            <a:xfrm>
              <a:off x="2431316" y="3390375"/>
              <a:ext cx="47006" cy="23555"/>
            </a:xfrm>
            <a:custGeom>
              <a:avLst/>
              <a:gdLst/>
              <a:ahLst/>
              <a:cxnLst/>
              <a:rect l="l" t="t" r="r" b="b"/>
              <a:pathLst>
                <a:path w="1806" h="905" extrusionOk="0">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47"/>
            <p:cNvSpPr/>
            <p:nvPr/>
          </p:nvSpPr>
          <p:spPr>
            <a:xfrm>
              <a:off x="2431316" y="3390375"/>
              <a:ext cx="32352" cy="21447"/>
            </a:xfrm>
            <a:custGeom>
              <a:avLst/>
              <a:gdLst/>
              <a:ahLst/>
              <a:cxnLst/>
              <a:rect l="l" t="t" r="r" b="b"/>
              <a:pathLst>
                <a:path w="1243" h="824" extrusionOk="0">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47"/>
            <p:cNvSpPr/>
            <p:nvPr/>
          </p:nvSpPr>
          <p:spPr>
            <a:xfrm>
              <a:off x="2419500" y="3467104"/>
              <a:ext cx="17699" cy="87947"/>
            </a:xfrm>
            <a:custGeom>
              <a:avLst/>
              <a:gdLst/>
              <a:ahLst/>
              <a:cxnLst/>
              <a:rect l="l" t="t" r="r" b="b"/>
              <a:pathLst>
                <a:path w="680" h="3379" extrusionOk="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47"/>
            <p:cNvSpPr/>
            <p:nvPr/>
          </p:nvSpPr>
          <p:spPr>
            <a:xfrm>
              <a:off x="2472414" y="3467104"/>
              <a:ext cx="17699" cy="87947"/>
            </a:xfrm>
            <a:custGeom>
              <a:avLst/>
              <a:gdLst/>
              <a:ahLst/>
              <a:cxnLst/>
              <a:rect l="l" t="t" r="r" b="b"/>
              <a:pathLst>
                <a:path w="680" h="3379" extrusionOk="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47"/>
            <p:cNvSpPr/>
            <p:nvPr/>
          </p:nvSpPr>
          <p:spPr>
            <a:xfrm>
              <a:off x="2278457" y="3537352"/>
              <a:ext cx="70561" cy="147003"/>
            </a:xfrm>
            <a:custGeom>
              <a:avLst/>
              <a:gdLst/>
              <a:ahLst/>
              <a:cxnLst/>
              <a:rect l="l" t="t" r="r" b="b"/>
              <a:pathLst>
                <a:path w="2711" h="5648" extrusionOk="0">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47"/>
            <p:cNvSpPr/>
            <p:nvPr/>
          </p:nvSpPr>
          <p:spPr>
            <a:xfrm>
              <a:off x="2278379" y="3567128"/>
              <a:ext cx="17699" cy="93803"/>
            </a:xfrm>
            <a:custGeom>
              <a:avLst/>
              <a:gdLst/>
              <a:ahLst/>
              <a:cxnLst/>
              <a:rect l="l" t="t" r="r" b="b"/>
              <a:pathLst>
                <a:path w="680" h="3604" extrusionOk="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47"/>
            <p:cNvSpPr/>
            <p:nvPr/>
          </p:nvSpPr>
          <p:spPr>
            <a:xfrm>
              <a:off x="2331293" y="3567128"/>
              <a:ext cx="17725" cy="93803"/>
            </a:xfrm>
            <a:custGeom>
              <a:avLst/>
              <a:gdLst/>
              <a:ahLst/>
              <a:cxnLst/>
              <a:rect l="l" t="t" r="r" b="b"/>
              <a:pathLst>
                <a:path w="681" h="3604" extrusionOk="0">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47"/>
            <p:cNvSpPr/>
            <p:nvPr/>
          </p:nvSpPr>
          <p:spPr>
            <a:xfrm>
              <a:off x="2290195" y="3649088"/>
              <a:ext cx="47006" cy="35267"/>
            </a:xfrm>
            <a:custGeom>
              <a:avLst/>
              <a:gdLst/>
              <a:ahLst/>
              <a:cxnLst/>
              <a:rect l="l" t="t" r="r" b="b"/>
              <a:pathLst>
                <a:path w="1806" h="1355" extrusionOk="0">
                  <a:moveTo>
                    <a:pt x="0" y="0"/>
                  </a:moveTo>
                  <a:lnTo>
                    <a:pt x="0" y="1355"/>
                  </a:lnTo>
                  <a:lnTo>
                    <a:pt x="1805" y="1355"/>
                  </a:lnTo>
                  <a:lnTo>
                    <a:pt x="180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47"/>
            <p:cNvSpPr/>
            <p:nvPr/>
          </p:nvSpPr>
          <p:spPr>
            <a:xfrm>
              <a:off x="2310705" y="3660905"/>
              <a:ext cx="5960" cy="23555"/>
            </a:xfrm>
            <a:custGeom>
              <a:avLst/>
              <a:gdLst/>
              <a:ahLst/>
              <a:cxnLst/>
              <a:rect l="l" t="t" r="r" b="b"/>
              <a:pathLst>
                <a:path w="229" h="905" extrusionOk="0">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47"/>
            <p:cNvSpPr/>
            <p:nvPr/>
          </p:nvSpPr>
          <p:spPr>
            <a:xfrm>
              <a:off x="2310705" y="3566763"/>
              <a:ext cx="5960" cy="82351"/>
            </a:xfrm>
            <a:custGeom>
              <a:avLst/>
              <a:gdLst/>
              <a:ahLst/>
              <a:cxnLst/>
              <a:rect l="l" t="t" r="r" b="b"/>
              <a:pathLst>
                <a:path w="229" h="3164" extrusionOk="0">
                  <a:moveTo>
                    <a:pt x="0" y="0"/>
                  </a:moveTo>
                  <a:lnTo>
                    <a:pt x="0" y="3163"/>
                  </a:lnTo>
                  <a:lnTo>
                    <a:pt x="229" y="3163"/>
                  </a:lnTo>
                  <a:lnTo>
                    <a:pt x="22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47"/>
            <p:cNvSpPr/>
            <p:nvPr/>
          </p:nvSpPr>
          <p:spPr>
            <a:xfrm>
              <a:off x="2301908" y="3537352"/>
              <a:ext cx="23555" cy="29437"/>
            </a:xfrm>
            <a:custGeom>
              <a:avLst/>
              <a:gdLst/>
              <a:ahLst/>
              <a:cxnLst/>
              <a:rect l="l" t="t" r="r" b="b"/>
              <a:pathLst>
                <a:path w="905" h="1131" extrusionOk="0">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47"/>
            <p:cNvSpPr/>
            <p:nvPr/>
          </p:nvSpPr>
          <p:spPr>
            <a:xfrm>
              <a:off x="2290195" y="3490373"/>
              <a:ext cx="47006" cy="52966"/>
            </a:xfrm>
            <a:custGeom>
              <a:avLst/>
              <a:gdLst/>
              <a:ahLst/>
              <a:cxnLst/>
              <a:rect l="l" t="t" r="r" b="b"/>
              <a:pathLst>
                <a:path w="1806" h="2035" extrusionOk="0">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47"/>
            <p:cNvSpPr/>
            <p:nvPr/>
          </p:nvSpPr>
          <p:spPr>
            <a:xfrm>
              <a:off x="2290117" y="3490373"/>
              <a:ext cx="32430" cy="52914"/>
            </a:xfrm>
            <a:custGeom>
              <a:avLst/>
              <a:gdLst/>
              <a:ahLst/>
              <a:cxnLst/>
              <a:rect l="l" t="t" r="r" b="b"/>
              <a:pathLst>
                <a:path w="1246" h="2033" extrusionOk="0">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47"/>
            <p:cNvSpPr/>
            <p:nvPr/>
          </p:nvSpPr>
          <p:spPr>
            <a:xfrm>
              <a:off x="2290091" y="3490373"/>
              <a:ext cx="47110" cy="23477"/>
            </a:xfrm>
            <a:custGeom>
              <a:avLst/>
              <a:gdLst/>
              <a:ahLst/>
              <a:cxnLst/>
              <a:rect l="l" t="t" r="r" b="b"/>
              <a:pathLst>
                <a:path w="1810" h="902" extrusionOk="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47"/>
            <p:cNvSpPr/>
            <p:nvPr/>
          </p:nvSpPr>
          <p:spPr>
            <a:xfrm>
              <a:off x="2290195" y="3490373"/>
              <a:ext cx="32352" cy="21369"/>
            </a:xfrm>
            <a:custGeom>
              <a:avLst/>
              <a:gdLst/>
              <a:ahLst/>
              <a:cxnLst/>
              <a:rect l="l" t="t" r="r" b="b"/>
              <a:pathLst>
                <a:path w="1243" h="821" extrusionOk="0">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47"/>
            <p:cNvSpPr/>
            <p:nvPr/>
          </p:nvSpPr>
          <p:spPr>
            <a:xfrm>
              <a:off x="2372520" y="3537352"/>
              <a:ext cx="70639" cy="147003"/>
            </a:xfrm>
            <a:custGeom>
              <a:avLst/>
              <a:gdLst/>
              <a:ahLst/>
              <a:cxnLst/>
              <a:rect l="l" t="t" r="r" b="b"/>
              <a:pathLst>
                <a:path w="2714" h="5648" extrusionOk="0">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47"/>
            <p:cNvSpPr/>
            <p:nvPr/>
          </p:nvSpPr>
          <p:spPr>
            <a:xfrm>
              <a:off x="2372520" y="3567128"/>
              <a:ext cx="17595" cy="93803"/>
            </a:xfrm>
            <a:custGeom>
              <a:avLst/>
              <a:gdLst/>
              <a:ahLst/>
              <a:cxnLst/>
              <a:rect l="l" t="t" r="r" b="b"/>
              <a:pathLst>
                <a:path w="676" h="3604" extrusionOk="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47"/>
            <p:cNvSpPr/>
            <p:nvPr/>
          </p:nvSpPr>
          <p:spPr>
            <a:xfrm>
              <a:off x="2425356" y="3567128"/>
              <a:ext cx="17699" cy="93803"/>
            </a:xfrm>
            <a:custGeom>
              <a:avLst/>
              <a:gdLst/>
              <a:ahLst/>
              <a:cxnLst/>
              <a:rect l="l" t="t" r="r" b="b"/>
              <a:pathLst>
                <a:path w="680" h="3604" extrusionOk="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47"/>
            <p:cNvSpPr/>
            <p:nvPr/>
          </p:nvSpPr>
          <p:spPr>
            <a:xfrm>
              <a:off x="2384233" y="3649088"/>
              <a:ext cx="47110" cy="35267"/>
            </a:xfrm>
            <a:custGeom>
              <a:avLst/>
              <a:gdLst/>
              <a:ahLst/>
              <a:cxnLst/>
              <a:rect l="l" t="t" r="r" b="b"/>
              <a:pathLst>
                <a:path w="1810" h="1355" extrusionOk="0">
                  <a:moveTo>
                    <a:pt x="1" y="0"/>
                  </a:moveTo>
                  <a:lnTo>
                    <a:pt x="1" y="1355"/>
                  </a:lnTo>
                  <a:lnTo>
                    <a:pt x="1809" y="1355"/>
                  </a:lnTo>
                  <a:lnTo>
                    <a:pt x="1809"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47"/>
            <p:cNvSpPr/>
            <p:nvPr/>
          </p:nvSpPr>
          <p:spPr>
            <a:xfrm>
              <a:off x="2404846" y="3660905"/>
              <a:ext cx="5882" cy="23555"/>
            </a:xfrm>
            <a:custGeom>
              <a:avLst/>
              <a:gdLst/>
              <a:ahLst/>
              <a:cxnLst/>
              <a:rect l="l" t="t" r="r" b="b"/>
              <a:pathLst>
                <a:path w="226" h="905" extrusionOk="0">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47"/>
            <p:cNvSpPr/>
            <p:nvPr/>
          </p:nvSpPr>
          <p:spPr>
            <a:xfrm>
              <a:off x="2404846" y="3566763"/>
              <a:ext cx="5882" cy="82351"/>
            </a:xfrm>
            <a:custGeom>
              <a:avLst/>
              <a:gdLst/>
              <a:ahLst/>
              <a:cxnLst/>
              <a:rect l="l" t="t" r="r" b="b"/>
              <a:pathLst>
                <a:path w="226" h="3164" extrusionOk="0">
                  <a:moveTo>
                    <a:pt x="0" y="0"/>
                  </a:moveTo>
                  <a:lnTo>
                    <a:pt x="0" y="3163"/>
                  </a:lnTo>
                  <a:lnTo>
                    <a:pt x="225" y="3163"/>
                  </a:lnTo>
                  <a:lnTo>
                    <a:pt x="22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47"/>
            <p:cNvSpPr/>
            <p:nvPr/>
          </p:nvSpPr>
          <p:spPr>
            <a:xfrm>
              <a:off x="2395945" y="3537352"/>
              <a:ext cx="23581" cy="29437"/>
            </a:xfrm>
            <a:custGeom>
              <a:avLst/>
              <a:gdLst/>
              <a:ahLst/>
              <a:cxnLst/>
              <a:rect l="l" t="t" r="r" b="b"/>
              <a:pathLst>
                <a:path w="906" h="1131" extrusionOk="0">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47"/>
            <p:cNvSpPr/>
            <p:nvPr/>
          </p:nvSpPr>
          <p:spPr>
            <a:xfrm>
              <a:off x="2384233" y="3490373"/>
              <a:ext cx="47110" cy="52966"/>
            </a:xfrm>
            <a:custGeom>
              <a:avLst/>
              <a:gdLst/>
              <a:ahLst/>
              <a:cxnLst/>
              <a:rect l="l" t="t" r="r" b="b"/>
              <a:pathLst>
                <a:path w="1810" h="2035" extrusionOk="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47"/>
            <p:cNvSpPr/>
            <p:nvPr/>
          </p:nvSpPr>
          <p:spPr>
            <a:xfrm>
              <a:off x="2384233" y="3490373"/>
              <a:ext cx="32352" cy="52914"/>
            </a:xfrm>
            <a:custGeom>
              <a:avLst/>
              <a:gdLst/>
              <a:ahLst/>
              <a:cxnLst/>
              <a:rect l="l" t="t" r="r" b="b"/>
              <a:pathLst>
                <a:path w="1243" h="2033" extrusionOk="0">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47"/>
            <p:cNvSpPr/>
            <p:nvPr/>
          </p:nvSpPr>
          <p:spPr>
            <a:xfrm>
              <a:off x="2384233" y="3490373"/>
              <a:ext cx="47110" cy="23477"/>
            </a:xfrm>
            <a:custGeom>
              <a:avLst/>
              <a:gdLst/>
              <a:ahLst/>
              <a:cxnLst/>
              <a:rect l="l" t="t" r="r" b="b"/>
              <a:pathLst>
                <a:path w="1810" h="902" extrusionOk="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47"/>
            <p:cNvSpPr/>
            <p:nvPr/>
          </p:nvSpPr>
          <p:spPr>
            <a:xfrm>
              <a:off x="2384233" y="3490373"/>
              <a:ext cx="32352" cy="21369"/>
            </a:xfrm>
            <a:custGeom>
              <a:avLst/>
              <a:gdLst/>
              <a:ahLst/>
              <a:cxnLst/>
              <a:rect l="l" t="t" r="r" b="b"/>
              <a:pathLst>
                <a:path w="1243" h="821" extrusionOk="0">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47"/>
            <p:cNvSpPr/>
            <p:nvPr/>
          </p:nvSpPr>
          <p:spPr>
            <a:xfrm>
              <a:off x="2466558" y="3537352"/>
              <a:ext cx="70639" cy="147003"/>
            </a:xfrm>
            <a:custGeom>
              <a:avLst/>
              <a:gdLst/>
              <a:ahLst/>
              <a:cxnLst/>
              <a:rect l="l" t="t" r="r" b="b"/>
              <a:pathLst>
                <a:path w="2714" h="5648" extrusionOk="0">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47"/>
            <p:cNvSpPr/>
            <p:nvPr/>
          </p:nvSpPr>
          <p:spPr>
            <a:xfrm>
              <a:off x="2466558" y="3567128"/>
              <a:ext cx="17699" cy="93803"/>
            </a:xfrm>
            <a:custGeom>
              <a:avLst/>
              <a:gdLst/>
              <a:ahLst/>
              <a:cxnLst/>
              <a:rect l="l" t="t" r="r" b="b"/>
              <a:pathLst>
                <a:path w="680" h="3604" extrusionOk="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47"/>
            <p:cNvSpPr/>
            <p:nvPr/>
          </p:nvSpPr>
          <p:spPr>
            <a:xfrm>
              <a:off x="2519498" y="3567128"/>
              <a:ext cx="17595" cy="93803"/>
            </a:xfrm>
            <a:custGeom>
              <a:avLst/>
              <a:gdLst/>
              <a:ahLst/>
              <a:cxnLst/>
              <a:rect l="l" t="t" r="r" b="b"/>
              <a:pathLst>
                <a:path w="676" h="3604" extrusionOk="0">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47"/>
            <p:cNvSpPr/>
            <p:nvPr/>
          </p:nvSpPr>
          <p:spPr>
            <a:xfrm>
              <a:off x="2478296" y="3649088"/>
              <a:ext cx="47084" cy="35267"/>
            </a:xfrm>
            <a:custGeom>
              <a:avLst/>
              <a:gdLst/>
              <a:ahLst/>
              <a:cxnLst/>
              <a:rect l="l" t="t" r="r" b="b"/>
              <a:pathLst>
                <a:path w="1809" h="1355" extrusionOk="0">
                  <a:moveTo>
                    <a:pt x="0" y="0"/>
                  </a:moveTo>
                  <a:lnTo>
                    <a:pt x="0" y="1355"/>
                  </a:lnTo>
                  <a:lnTo>
                    <a:pt x="1809" y="1355"/>
                  </a:lnTo>
                  <a:lnTo>
                    <a:pt x="1809"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47"/>
            <p:cNvSpPr/>
            <p:nvPr/>
          </p:nvSpPr>
          <p:spPr>
            <a:xfrm>
              <a:off x="2498884" y="3660905"/>
              <a:ext cx="5986" cy="23555"/>
            </a:xfrm>
            <a:custGeom>
              <a:avLst/>
              <a:gdLst/>
              <a:ahLst/>
              <a:cxnLst/>
              <a:rect l="l" t="t" r="r" b="b"/>
              <a:pathLst>
                <a:path w="230" h="905" extrusionOk="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47"/>
            <p:cNvSpPr/>
            <p:nvPr/>
          </p:nvSpPr>
          <p:spPr>
            <a:xfrm>
              <a:off x="2498884" y="3566763"/>
              <a:ext cx="5882" cy="82351"/>
            </a:xfrm>
            <a:custGeom>
              <a:avLst/>
              <a:gdLst/>
              <a:ahLst/>
              <a:cxnLst/>
              <a:rect l="l" t="t" r="r" b="b"/>
              <a:pathLst>
                <a:path w="226" h="3164" extrusionOk="0">
                  <a:moveTo>
                    <a:pt x="1" y="0"/>
                  </a:moveTo>
                  <a:lnTo>
                    <a:pt x="1" y="3163"/>
                  </a:lnTo>
                  <a:lnTo>
                    <a:pt x="226" y="3163"/>
                  </a:lnTo>
                  <a:lnTo>
                    <a:pt x="22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47"/>
            <p:cNvSpPr/>
            <p:nvPr/>
          </p:nvSpPr>
          <p:spPr>
            <a:xfrm>
              <a:off x="2490086" y="3537352"/>
              <a:ext cx="23581" cy="29437"/>
            </a:xfrm>
            <a:custGeom>
              <a:avLst/>
              <a:gdLst/>
              <a:ahLst/>
              <a:cxnLst/>
              <a:rect l="l" t="t" r="r" b="b"/>
              <a:pathLst>
                <a:path w="906" h="1131" extrusionOk="0">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47"/>
            <p:cNvSpPr/>
            <p:nvPr/>
          </p:nvSpPr>
          <p:spPr>
            <a:xfrm>
              <a:off x="2478374" y="3490373"/>
              <a:ext cx="47006" cy="52966"/>
            </a:xfrm>
            <a:custGeom>
              <a:avLst/>
              <a:gdLst/>
              <a:ahLst/>
              <a:cxnLst/>
              <a:rect l="l" t="t" r="r" b="b"/>
              <a:pathLst>
                <a:path w="1806" h="2035" extrusionOk="0">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47"/>
            <p:cNvSpPr/>
            <p:nvPr/>
          </p:nvSpPr>
          <p:spPr>
            <a:xfrm>
              <a:off x="2478296" y="3490373"/>
              <a:ext cx="32352" cy="52914"/>
            </a:xfrm>
            <a:custGeom>
              <a:avLst/>
              <a:gdLst/>
              <a:ahLst/>
              <a:cxnLst/>
              <a:rect l="l" t="t" r="r" b="b"/>
              <a:pathLst>
                <a:path w="1243" h="2033" extrusionOk="0">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47"/>
            <p:cNvSpPr/>
            <p:nvPr/>
          </p:nvSpPr>
          <p:spPr>
            <a:xfrm>
              <a:off x="2478296" y="3490373"/>
              <a:ext cx="47084" cy="23477"/>
            </a:xfrm>
            <a:custGeom>
              <a:avLst/>
              <a:gdLst/>
              <a:ahLst/>
              <a:cxnLst/>
              <a:rect l="l" t="t" r="r" b="b"/>
              <a:pathLst>
                <a:path w="1809" h="902" extrusionOk="0">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47"/>
            <p:cNvSpPr/>
            <p:nvPr/>
          </p:nvSpPr>
          <p:spPr>
            <a:xfrm>
              <a:off x="2478296" y="3490373"/>
              <a:ext cx="32352" cy="21369"/>
            </a:xfrm>
            <a:custGeom>
              <a:avLst/>
              <a:gdLst/>
              <a:ahLst/>
              <a:cxnLst/>
              <a:rect l="l" t="t" r="r" b="b"/>
              <a:pathLst>
                <a:path w="1243" h="821" extrusionOk="0">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47"/>
            <p:cNvSpPr/>
            <p:nvPr/>
          </p:nvSpPr>
          <p:spPr>
            <a:xfrm>
              <a:off x="2560699" y="3537352"/>
              <a:ext cx="70639" cy="147003"/>
            </a:xfrm>
            <a:custGeom>
              <a:avLst/>
              <a:gdLst/>
              <a:ahLst/>
              <a:cxnLst/>
              <a:rect l="l" t="t" r="r" b="b"/>
              <a:pathLst>
                <a:path w="2714" h="5648" extrusionOk="0">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47"/>
            <p:cNvSpPr/>
            <p:nvPr/>
          </p:nvSpPr>
          <p:spPr>
            <a:xfrm>
              <a:off x="2560621" y="3567128"/>
              <a:ext cx="17699" cy="93803"/>
            </a:xfrm>
            <a:custGeom>
              <a:avLst/>
              <a:gdLst/>
              <a:ahLst/>
              <a:cxnLst/>
              <a:rect l="l" t="t" r="r" b="b"/>
              <a:pathLst>
                <a:path w="680" h="3604" extrusionOk="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47"/>
            <p:cNvSpPr/>
            <p:nvPr/>
          </p:nvSpPr>
          <p:spPr>
            <a:xfrm>
              <a:off x="2613535" y="3567128"/>
              <a:ext cx="17699" cy="93803"/>
            </a:xfrm>
            <a:custGeom>
              <a:avLst/>
              <a:gdLst/>
              <a:ahLst/>
              <a:cxnLst/>
              <a:rect l="l" t="t" r="r" b="b"/>
              <a:pathLst>
                <a:path w="680" h="3604" extrusionOk="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47"/>
            <p:cNvSpPr/>
            <p:nvPr/>
          </p:nvSpPr>
          <p:spPr>
            <a:xfrm>
              <a:off x="2572438" y="3649088"/>
              <a:ext cx="47006" cy="35267"/>
            </a:xfrm>
            <a:custGeom>
              <a:avLst/>
              <a:gdLst/>
              <a:ahLst/>
              <a:cxnLst/>
              <a:rect l="l" t="t" r="r" b="b"/>
              <a:pathLst>
                <a:path w="1806" h="1355" extrusionOk="0">
                  <a:moveTo>
                    <a:pt x="0" y="0"/>
                  </a:moveTo>
                  <a:lnTo>
                    <a:pt x="0" y="1355"/>
                  </a:lnTo>
                  <a:lnTo>
                    <a:pt x="1805" y="1355"/>
                  </a:lnTo>
                  <a:lnTo>
                    <a:pt x="180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47"/>
            <p:cNvSpPr/>
            <p:nvPr/>
          </p:nvSpPr>
          <p:spPr>
            <a:xfrm>
              <a:off x="2592947" y="3660905"/>
              <a:ext cx="5960" cy="23555"/>
            </a:xfrm>
            <a:custGeom>
              <a:avLst/>
              <a:gdLst/>
              <a:ahLst/>
              <a:cxnLst/>
              <a:rect l="l" t="t" r="r" b="b"/>
              <a:pathLst>
                <a:path w="229" h="905" extrusionOk="0">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47"/>
            <p:cNvSpPr/>
            <p:nvPr/>
          </p:nvSpPr>
          <p:spPr>
            <a:xfrm>
              <a:off x="2592947" y="3566763"/>
              <a:ext cx="5960" cy="82351"/>
            </a:xfrm>
            <a:custGeom>
              <a:avLst/>
              <a:gdLst/>
              <a:ahLst/>
              <a:cxnLst/>
              <a:rect l="l" t="t" r="r" b="b"/>
              <a:pathLst>
                <a:path w="229" h="3164" extrusionOk="0">
                  <a:moveTo>
                    <a:pt x="0" y="0"/>
                  </a:moveTo>
                  <a:lnTo>
                    <a:pt x="0" y="3163"/>
                  </a:lnTo>
                  <a:lnTo>
                    <a:pt x="229" y="3163"/>
                  </a:lnTo>
                  <a:lnTo>
                    <a:pt x="229"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47"/>
            <p:cNvSpPr/>
            <p:nvPr/>
          </p:nvSpPr>
          <p:spPr>
            <a:xfrm>
              <a:off x="2584150" y="3537352"/>
              <a:ext cx="23555" cy="29437"/>
            </a:xfrm>
            <a:custGeom>
              <a:avLst/>
              <a:gdLst/>
              <a:ahLst/>
              <a:cxnLst/>
              <a:rect l="l" t="t" r="r" b="b"/>
              <a:pathLst>
                <a:path w="905" h="1131" extrusionOk="0">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47"/>
            <p:cNvSpPr/>
            <p:nvPr/>
          </p:nvSpPr>
          <p:spPr>
            <a:xfrm>
              <a:off x="2572438" y="3490373"/>
              <a:ext cx="47006" cy="52966"/>
            </a:xfrm>
            <a:custGeom>
              <a:avLst/>
              <a:gdLst/>
              <a:ahLst/>
              <a:cxnLst/>
              <a:rect l="l" t="t" r="r" b="b"/>
              <a:pathLst>
                <a:path w="1806" h="2035" extrusionOk="0">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47"/>
            <p:cNvSpPr/>
            <p:nvPr/>
          </p:nvSpPr>
          <p:spPr>
            <a:xfrm>
              <a:off x="2572333" y="3490373"/>
              <a:ext cx="32456" cy="52914"/>
            </a:xfrm>
            <a:custGeom>
              <a:avLst/>
              <a:gdLst/>
              <a:ahLst/>
              <a:cxnLst/>
              <a:rect l="l" t="t" r="r" b="b"/>
              <a:pathLst>
                <a:path w="1247" h="2033" extrusionOk="0">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47"/>
            <p:cNvSpPr/>
            <p:nvPr/>
          </p:nvSpPr>
          <p:spPr>
            <a:xfrm>
              <a:off x="2572333" y="3490373"/>
              <a:ext cx="47110" cy="23477"/>
            </a:xfrm>
            <a:custGeom>
              <a:avLst/>
              <a:gdLst/>
              <a:ahLst/>
              <a:cxnLst/>
              <a:rect l="l" t="t" r="r" b="b"/>
              <a:pathLst>
                <a:path w="1810" h="902" extrusionOk="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47"/>
            <p:cNvSpPr/>
            <p:nvPr/>
          </p:nvSpPr>
          <p:spPr>
            <a:xfrm>
              <a:off x="2572333" y="3490373"/>
              <a:ext cx="32456" cy="21369"/>
            </a:xfrm>
            <a:custGeom>
              <a:avLst/>
              <a:gdLst/>
              <a:ahLst/>
              <a:cxnLst/>
              <a:rect l="l" t="t" r="r" b="b"/>
              <a:pathLst>
                <a:path w="1247" h="821" extrusionOk="0">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47"/>
            <p:cNvSpPr/>
            <p:nvPr/>
          </p:nvSpPr>
          <p:spPr>
            <a:xfrm>
              <a:off x="2273251" y="3385065"/>
              <a:ext cx="363760" cy="304600"/>
            </a:xfrm>
            <a:custGeom>
              <a:avLst/>
              <a:gdLst/>
              <a:ahLst/>
              <a:cxnLst/>
              <a:rect l="l" t="t" r="r" b="b"/>
              <a:pathLst>
                <a:path w="13976" h="11703" extrusionOk="0">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9" name="Google Shape;17439;p47"/>
          <p:cNvGrpSpPr/>
          <p:nvPr/>
        </p:nvGrpSpPr>
        <p:grpSpPr>
          <a:xfrm>
            <a:off x="2995805" y="5150759"/>
            <a:ext cx="459391" cy="430544"/>
            <a:chOff x="2738545" y="3367028"/>
            <a:chExt cx="363500" cy="340674"/>
          </a:xfrm>
        </p:grpSpPr>
        <p:sp>
          <p:nvSpPr>
            <p:cNvPr id="17440" name="Google Shape;17440;p47"/>
            <p:cNvSpPr/>
            <p:nvPr/>
          </p:nvSpPr>
          <p:spPr>
            <a:xfrm>
              <a:off x="2965739" y="3497530"/>
              <a:ext cx="79722" cy="79696"/>
            </a:xfrm>
            <a:custGeom>
              <a:avLst/>
              <a:gdLst/>
              <a:ahLst/>
              <a:cxnLst/>
              <a:rect l="l" t="t" r="r" b="b"/>
              <a:pathLst>
                <a:path w="3063" h="3062" extrusionOk="0">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47"/>
            <p:cNvSpPr/>
            <p:nvPr/>
          </p:nvSpPr>
          <p:spPr>
            <a:xfrm>
              <a:off x="2961262" y="3528841"/>
              <a:ext cx="88676" cy="48385"/>
            </a:xfrm>
            <a:custGeom>
              <a:avLst/>
              <a:gdLst/>
              <a:ahLst/>
              <a:cxnLst/>
              <a:rect l="l" t="t" r="r" b="b"/>
              <a:pathLst>
                <a:path w="3407" h="1859" extrusionOk="0">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47"/>
            <p:cNvSpPr/>
            <p:nvPr/>
          </p:nvSpPr>
          <p:spPr>
            <a:xfrm>
              <a:off x="2743855" y="3491934"/>
              <a:ext cx="85474" cy="90966"/>
            </a:xfrm>
            <a:custGeom>
              <a:avLst/>
              <a:gdLst/>
              <a:ahLst/>
              <a:cxnLst/>
              <a:rect l="l" t="t" r="r" b="b"/>
              <a:pathLst>
                <a:path w="3284" h="3495" extrusionOk="0">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47"/>
            <p:cNvSpPr/>
            <p:nvPr/>
          </p:nvSpPr>
          <p:spPr>
            <a:xfrm>
              <a:off x="2743855" y="3492481"/>
              <a:ext cx="85474" cy="90420"/>
            </a:xfrm>
            <a:custGeom>
              <a:avLst/>
              <a:gdLst/>
              <a:ahLst/>
              <a:cxnLst/>
              <a:rect l="l" t="t" r="r" b="b"/>
              <a:pathLst>
                <a:path w="3284" h="3474" extrusionOk="0">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47"/>
            <p:cNvSpPr/>
            <p:nvPr/>
          </p:nvSpPr>
          <p:spPr>
            <a:xfrm>
              <a:off x="2829303" y="3395138"/>
              <a:ext cx="142240" cy="284559"/>
            </a:xfrm>
            <a:custGeom>
              <a:avLst/>
              <a:gdLst/>
              <a:ahLst/>
              <a:cxnLst/>
              <a:rect l="l" t="t" r="r" b="b"/>
              <a:pathLst>
                <a:path w="5465" h="10933" extrusionOk="0">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47"/>
            <p:cNvSpPr/>
            <p:nvPr/>
          </p:nvSpPr>
          <p:spPr>
            <a:xfrm>
              <a:off x="2829303" y="3565826"/>
              <a:ext cx="142240" cy="113870"/>
            </a:xfrm>
            <a:custGeom>
              <a:avLst/>
              <a:gdLst/>
              <a:ahLst/>
              <a:cxnLst/>
              <a:rect l="l" t="t" r="r" b="b"/>
              <a:pathLst>
                <a:path w="5465" h="4375" extrusionOk="0">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47"/>
            <p:cNvSpPr/>
            <p:nvPr/>
          </p:nvSpPr>
          <p:spPr>
            <a:xfrm>
              <a:off x="2971439" y="3372338"/>
              <a:ext cx="34174" cy="330055"/>
            </a:xfrm>
            <a:custGeom>
              <a:avLst/>
              <a:gdLst/>
              <a:ahLst/>
              <a:cxnLst/>
              <a:rect l="l" t="t" r="r" b="b"/>
              <a:pathLst>
                <a:path w="1313" h="12681" extrusionOk="0">
                  <a:moveTo>
                    <a:pt x="0" y="0"/>
                  </a:moveTo>
                  <a:lnTo>
                    <a:pt x="0" y="12681"/>
                  </a:lnTo>
                  <a:lnTo>
                    <a:pt x="1313" y="12681"/>
                  </a:lnTo>
                  <a:lnTo>
                    <a:pt x="1313" y="0"/>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47"/>
            <p:cNvSpPr/>
            <p:nvPr/>
          </p:nvSpPr>
          <p:spPr>
            <a:xfrm>
              <a:off x="2971439" y="3673997"/>
              <a:ext cx="34174" cy="28396"/>
            </a:xfrm>
            <a:custGeom>
              <a:avLst/>
              <a:gdLst/>
              <a:ahLst/>
              <a:cxnLst/>
              <a:rect l="l" t="t" r="r" b="b"/>
              <a:pathLst>
                <a:path w="1313" h="1091" extrusionOk="0">
                  <a:moveTo>
                    <a:pt x="0" y="0"/>
                  </a:moveTo>
                  <a:lnTo>
                    <a:pt x="0" y="1091"/>
                  </a:lnTo>
                  <a:lnTo>
                    <a:pt x="1313" y="1091"/>
                  </a:lnTo>
                  <a:lnTo>
                    <a:pt x="13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47"/>
            <p:cNvSpPr/>
            <p:nvPr/>
          </p:nvSpPr>
          <p:spPr>
            <a:xfrm>
              <a:off x="2783703" y="3491830"/>
              <a:ext cx="45522" cy="91070"/>
            </a:xfrm>
            <a:custGeom>
              <a:avLst/>
              <a:gdLst/>
              <a:ahLst/>
              <a:cxnLst/>
              <a:rect l="l" t="t" r="r" b="b"/>
              <a:pathLst>
                <a:path w="1749" h="3499" extrusionOk="0">
                  <a:moveTo>
                    <a:pt x="0" y="1"/>
                  </a:moveTo>
                  <a:lnTo>
                    <a:pt x="0" y="3498"/>
                  </a:lnTo>
                  <a:lnTo>
                    <a:pt x="1749" y="3498"/>
                  </a:lnTo>
                  <a:lnTo>
                    <a:pt x="1749" y="1"/>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47"/>
            <p:cNvSpPr/>
            <p:nvPr/>
          </p:nvSpPr>
          <p:spPr>
            <a:xfrm>
              <a:off x="2783703" y="3565826"/>
              <a:ext cx="45522" cy="17074"/>
            </a:xfrm>
            <a:custGeom>
              <a:avLst/>
              <a:gdLst/>
              <a:ahLst/>
              <a:cxnLst/>
              <a:rect l="l" t="t" r="r" b="b"/>
              <a:pathLst>
                <a:path w="1749" h="656" extrusionOk="0">
                  <a:moveTo>
                    <a:pt x="0" y="1"/>
                  </a:moveTo>
                  <a:lnTo>
                    <a:pt x="0" y="655"/>
                  </a:lnTo>
                  <a:lnTo>
                    <a:pt x="1749" y="655"/>
                  </a:lnTo>
                  <a:lnTo>
                    <a:pt x="17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47"/>
            <p:cNvSpPr/>
            <p:nvPr/>
          </p:nvSpPr>
          <p:spPr>
            <a:xfrm>
              <a:off x="2800725" y="3611348"/>
              <a:ext cx="34200" cy="34174"/>
            </a:xfrm>
            <a:custGeom>
              <a:avLst/>
              <a:gdLst/>
              <a:ahLst/>
              <a:cxnLst/>
              <a:rect l="l" t="t" r="r" b="b"/>
              <a:pathLst>
                <a:path w="1314" h="1313" extrusionOk="0">
                  <a:moveTo>
                    <a:pt x="1" y="1"/>
                  </a:moveTo>
                  <a:lnTo>
                    <a:pt x="1" y="1313"/>
                  </a:lnTo>
                  <a:lnTo>
                    <a:pt x="1313" y="1313"/>
                  </a:lnTo>
                  <a:lnTo>
                    <a:pt x="1313" y="1"/>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47"/>
            <p:cNvSpPr/>
            <p:nvPr/>
          </p:nvSpPr>
          <p:spPr>
            <a:xfrm>
              <a:off x="2783703" y="3582874"/>
              <a:ext cx="45522" cy="85370"/>
            </a:xfrm>
            <a:custGeom>
              <a:avLst/>
              <a:gdLst/>
              <a:ahLst/>
              <a:cxnLst/>
              <a:rect l="l" t="t" r="r" b="b"/>
              <a:pathLst>
                <a:path w="1749" h="3280" extrusionOk="0">
                  <a:moveTo>
                    <a:pt x="0" y="0"/>
                  </a:moveTo>
                  <a:lnTo>
                    <a:pt x="0" y="3280"/>
                  </a:lnTo>
                  <a:lnTo>
                    <a:pt x="873" y="3280"/>
                  </a:lnTo>
                  <a:lnTo>
                    <a:pt x="1749" y="0"/>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47"/>
            <p:cNvSpPr/>
            <p:nvPr/>
          </p:nvSpPr>
          <p:spPr>
            <a:xfrm>
              <a:off x="2738545" y="3367028"/>
              <a:ext cx="312304" cy="340674"/>
            </a:xfrm>
            <a:custGeom>
              <a:avLst/>
              <a:gdLst/>
              <a:ahLst/>
              <a:cxnLst/>
              <a:rect l="l" t="t" r="r" b="b"/>
              <a:pathLst>
                <a:path w="11999" h="13089" extrusionOk="0">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47"/>
            <p:cNvSpPr/>
            <p:nvPr/>
          </p:nvSpPr>
          <p:spPr>
            <a:xfrm>
              <a:off x="3072452" y="3532043"/>
              <a:ext cx="29593" cy="10645"/>
            </a:xfrm>
            <a:custGeom>
              <a:avLst/>
              <a:gdLst/>
              <a:ahLst/>
              <a:cxnLst/>
              <a:rect l="l" t="t" r="r" b="b"/>
              <a:pathLst>
                <a:path w="1137" h="409" extrusionOk="0">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47"/>
            <p:cNvSpPr/>
            <p:nvPr/>
          </p:nvSpPr>
          <p:spPr>
            <a:xfrm>
              <a:off x="3050927" y="3467598"/>
              <a:ext cx="26626" cy="22800"/>
            </a:xfrm>
            <a:custGeom>
              <a:avLst/>
              <a:gdLst/>
              <a:ahLst/>
              <a:cxnLst/>
              <a:rect l="l" t="t" r="r" b="b"/>
              <a:pathLst>
                <a:path w="1023" h="876" extrusionOk="0">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47"/>
            <p:cNvSpPr/>
            <p:nvPr/>
          </p:nvSpPr>
          <p:spPr>
            <a:xfrm>
              <a:off x="3050198" y="3584202"/>
              <a:ext cx="27355" cy="22930"/>
            </a:xfrm>
            <a:custGeom>
              <a:avLst/>
              <a:gdLst/>
              <a:ahLst/>
              <a:cxnLst/>
              <a:rect l="l" t="t" r="r" b="b"/>
              <a:pathLst>
                <a:path w="1051" h="881" extrusionOk="0">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6" name="Google Shape;17456;p47"/>
          <p:cNvGrpSpPr/>
          <p:nvPr/>
        </p:nvGrpSpPr>
        <p:grpSpPr>
          <a:xfrm>
            <a:off x="4172276" y="5165101"/>
            <a:ext cx="459358" cy="401861"/>
            <a:chOff x="3669445" y="3378376"/>
            <a:chExt cx="363474" cy="317978"/>
          </a:xfrm>
        </p:grpSpPr>
        <p:sp>
          <p:nvSpPr>
            <p:cNvPr id="17457" name="Google Shape;17457;p47"/>
            <p:cNvSpPr/>
            <p:nvPr/>
          </p:nvSpPr>
          <p:spPr>
            <a:xfrm>
              <a:off x="3674754" y="3463356"/>
              <a:ext cx="352855" cy="227689"/>
            </a:xfrm>
            <a:custGeom>
              <a:avLst/>
              <a:gdLst/>
              <a:ahLst/>
              <a:cxnLst/>
              <a:rect l="l" t="t" r="r" b="b"/>
              <a:pathLst>
                <a:path w="13557" h="8748" extrusionOk="0">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47"/>
            <p:cNvSpPr/>
            <p:nvPr/>
          </p:nvSpPr>
          <p:spPr>
            <a:xfrm>
              <a:off x="3674754" y="3463356"/>
              <a:ext cx="352855" cy="17152"/>
            </a:xfrm>
            <a:custGeom>
              <a:avLst/>
              <a:gdLst/>
              <a:ahLst/>
              <a:cxnLst/>
              <a:rect l="l" t="t" r="r" b="b"/>
              <a:pathLst>
                <a:path w="13557" h="659" extrusionOk="0">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47"/>
            <p:cNvSpPr/>
            <p:nvPr/>
          </p:nvSpPr>
          <p:spPr>
            <a:xfrm>
              <a:off x="3708902" y="3508956"/>
              <a:ext cx="113844" cy="147940"/>
            </a:xfrm>
            <a:custGeom>
              <a:avLst/>
              <a:gdLst/>
              <a:ahLst/>
              <a:cxnLst/>
              <a:rect l="l" t="t" r="r" b="b"/>
              <a:pathLst>
                <a:path w="4374" h="5684" extrusionOk="0">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47"/>
            <p:cNvSpPr/>
            <p:nvPr/>
          </p:nvSpPr>
          <p:spPr>
            <a:xfrm>
              <a:off x="3856791" y="3508956"/>
              <a:ext cx="136670" cy="22748"/>
            </a:xfrm>
            <a:custGeom>
              <a:avLst/>
              <a:gdLst/>
              <a:ahLst/>
              <a:cxnLst/>
              <a:rect l="l" t="t" r="r" b="b"/>
              <a:pathLst>
                <a:path w="5251" h="874" extrusionOk="0">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47"/>
            <p:cNvSpPr/>
            <p:nvPr/>
          </p:nvSpPr>
          <p:spPr>
            <a:xfrm>
              <a:off x="3856791" y="3554400"/>
              <a:ext cx="102496" cy="22826"/>
            </a:xfrm>
            <a:custGeom>
              <a:avLst/>
              <a:gdLst/>
              <a:ahLst/>
              <a:cxnLst/>
              <a:rect l="l" t="t" r="r" b="b"/>
              <a:pathLst>
                <a:path w="3938" h="877" extrusionOk="0">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47"/>
            <p:cNvSpPr/>
            <p:nvPr/>
          </p:nvSpPr>
          <p:spPr>
            <a:xfrm>
              <a:off x="3822721" y="3383686"/>
              <a:ext cx="56896" cy="102496"/>
            </a:xfrm>
            <a:custGeom>
              <a:avLst/>
              <a:gdLst/>
              <a:ahLst/>
              <a:cxnLst/>
              <a:rect l="l" t="t" r="r" b="b"/>
              <a:pathLst>
                <a:path w="2186" h="3938" extrusionOk="0">
                  <a:moveTo>
                    <a:pt x="1" y="1"/>
                  </a:moveTo>
                  <a:lnTo>
                    <a:pt x="437" y="3938"/>
                  </a:lnTo>
                  <a:lnTo>
                    <a:pt x="1750" y="3938"/>
                  </a:lnTo>
                  <a:lnTo>
                    <a:pt x="2186" y="1"/>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47"/>
            <p:cNvSpPr/>
            <p:nvPr/>
          </p:nvSpPr>
          <p:spPr>
            <a:xfrm>
              <a:off x="3731624" y="3582874"/>
              <a:ext cx="68426" cy="74022"/>
            </a:xfrm>
            <a:custGeom>
              <a:avLst/>
              <a:gdLst/>
              <a:ahLst/>
              <a:cxnLst/>
              <a:rect l="l" t="t" r="r" b="b"/>
              <a:pathLst>
                <a:path w="2629" h="2844" extrusionOk="0">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47"/>
            <p:cNvSpPr/>
            <p:nvPr/>
          </p:nvSpPr>
          <p:spPr>
            <a:xfrm>
              <a:off x="3731624" y="3600807"/>
              <a:ext cx="68426" cy="56089"/>
            </a:xfrm>
            <a:custGeom>
              <a:avLst/>
              <a:gdLst/>
              <a:ahLst/>
              <a:cxnLst/>
              <a:rect l="l" t="t" r="r" b="b"/>
              <a:pathLst>
                <a:path w="2629" h="2155" extrusionOk="0">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47"/>
            <p:cNvSpPr/>
            <p:nvPr/>
          </p:nvSpPr>
          <p:spPr>
            <a:xfrm>
              <a:off x="3731624" y="3610880"/>
              <a:ext cx="17152" cy="46017"/>
            </a:xfrm>
            <a:custGeom>
              <a:avLst/>
              <a:gdLst/>
              <a:ahLst/>
              <a:cxnLst/>
              <a:rect l="l" t="t" r="r" b="b"/>
              <a:pathLst>
                <a:path w="659" h="1768" extrusionOk="0">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47"/>
            <p:cNvSpPr/>
            <p:nvPr/>
          </p:nvSpPr>
          <p:spPr>
            <a:xfrm>
              <a:off x="3782898" y="3610880"/>
              <a:ext cx="17048" cy="46017"/>
            </a:xfrm>
            <a:custGeom>
              <a:avLst/>
              <a:gdLst/>
              <a:ahLst/>
              <a:cxnLst/>
              <a:rect l="l" t="t" r="r" b="b"/>
              <a:pathLst>
                <a:path w="655" h="1768" extrusionOk="0">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47"/>
            <p:cNvSpPr/>
            <p:nvPr/>
          </p:nvSpPr>
          <p:spPr>
            <a:xfrm>
              <a:off x="3743050" y="3537352"/>
              <a:ext cx="45548" cy="51300"/>
            </a:xfrm>
            <a:custGeom>
              <a:avLst/>
              <a:gdLst/>
              <a:ahLst/>
              <a:cxnLst/>
              <a:rect l="l" t="t" r="r" b="b"/>
              <a:pathLst>
                <a:path w="1750" h="1971" extrusionOk="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47"/>
            <p:cNvSpPr/>
            <p:nvPr/>
          </p:nvSpPr>
          <p:spPr>
            <a:xfrm>
              <a:off x="3742998" y="3537352"/>
              <a:ext cx="31415" cy="51300"/>
            </a:xfrm>
            <a:custGeom>
              <a:avLst/>
              <a:gdLst/>
              <a:ahLst/>
              <a:cxnLst/>
              <a:rect l="l" t="t" r="r" b="b"/>
              <a:pathLst>
                <a:path w="1207" h="1971" extrusionOk="0">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47"/>
            <p:cNvSpPr/>
            <p:nvPr/>
          </p:nvSpPr>
          <p:spPr>
            <a:xfrm>
              <a:off x="3743050" y="3537352"/>
              <a:ext cx="45548" cy="22826"/>
            </a:xfrm>
            <a:custGeom>
              <a:avLst/>
              <a:gdLst/>
              <a:ahLst/>
              <a:cxnLst/>
              <a:rect l="l" t="t" r="r" b="b"/>
              <a:pathLst>
                <a:path w="1750" h="877" extrusionOk="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47"/>
            <p:cNvSpPr/>
            <p:nvPr/>
          </p:nvSpPr>
          <p:spPr>
            <a:xfrm>
              <a:off x="3743050" y="3537352"/>
              <a:ext cx="31363" cy="20822"/>
            </a:xfrm>
            <a:custGeom>
              <a:avLst/>
              <a:gdLst/>
              <a:ahLst/>
              <a:cxnLst/>
              <a:rect l="l" t="t" r="r" b="b"/>
              <a:pathLst>
                <a:path w="1205" h="800" extrusionOk="0">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47"/>
            <p:cNvSpPr/>
            <p:nvPr/>
          </p:nvSpPr>
          <p:spPr>
            <a:xfrm>
              <a:off x="3669445" y="3378376"/>
              <a:ext cx="363474" cy="317978"/>
            </a:xfrm>
            <a:custGeom>
              <a:avLst/>
              <a:gdLst/>
              <a:ahLst/>
              <a:cxnLst/>
              <a:rect l="l" t="t" r="r" b="b"/>
              <a:pathLst>
                <a:path w="13965" h="12217" extrusionOk="0">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47"/>
            <p:cNvSpPr/>
            <p:nvPr/>
          </p:nvSpPr>
          <p:spPr>
            <a:xfrm>
              <a:off x="3703593" y="3503568"/>
              <a:ext cx="124490" cy="158638"/>
            </a:xfrm>
            <a:custGeom>
              <a:avLst/>
              <a:gdLst/>
              <a:ahLst/>
              <a:cxnLst/>
              <a:rect l="l" t="t" r="r" b="b"/>
              <a:pathLst>
                <a:path w="4783" h="6095" extrusionOk="0">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47"/>
            <p:cNvSpPr/>
            <p:nvPr/>
          </p:nvSpPr>
          <p:spPr>
            <a:xfrm>
              <a:off x="3851481" y="3503568"/>
              <a:ext cx="147290" cy="33549"/>
            </a:xfrm>
            <a:custGeom>
              <a:avLst/>
              <a:gdLst/>
              <a:ahLst/>
              <a:cxnLst/>
              <a:rect l="l" t="t" r="r" b="b"/>
              <a:pathLst>
                <a:path w="5659" h="1289" extrusionOk="0">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47"/>
            <p:cNvSpPr/>
            <p:nvPr/>
          </p:nvSpPr>
          <p:spPr>
            <a:xfrm>
              <a:off x="3851481" y="3549169"/>
              <a:ext cx="113142" cy="33367"/>
            </a:xfrm>
            <a:custGeom>
              <a:avLst/>
              <a:gdLst/>
              <a:ahLst/>
              <a:cxnLst/>
              <a:rect l="l" t="t" r="r" b="b"/>
              <a:pathLst>
                <a:path w="4347" h="1282" extrusionOk="0">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47"/>
            <p:cNvSpPr/>
            <p:nvPr/>
          </p:nvSpPr>
          <p:spPr>
            <a:xfrm>
              <a:off x="3849737" y="3594691"/>
              <a:ext cx="69363" cy="10645"/>
            </a:xfrm>
            <a:custGeom>
              <a:avLst/>
              <a:gdLst/>
              <a:ahLst/>
              <a:cxnLst/>
              <a:rect l="l" t="t" r="r" b="b"/>
              <a:pathLst>
                <a:path w="2665" h="409" extrusionOk="0">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47"/>
            <p:cNvSpPr/>
            <p:nvPr/>
          </p:nvSpPr>
          <p:spPr>
            <a:xfrm>
              <a:off x="3929407" y="3594691"/>
              <a:ext cx="35215" cy="10645"/>
            </a:xfrm>
            <a:custGeom>
              <a:avLst/>
              <a:gdLst/>
              <a:ahLst/>
              <a:cxnLst/>
              <a:rect l="l" t="t" r="r" b="b"/>
              <a:pathLst>
                <a:path w="1353" h="409" extrusionOk="0">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47"/>
            <p:cNvSpPr/>
            <p:nvPr/>
          </p:nvSpPr>
          <p:spPr>
            <a:xfrm>
              <a:off x="3849737" y="3628761"/>
              <a:ext cx="23841" cy="10723"/>
            </a:xfrm>
            <a:custGeom>
              <a:avLst/>
              <a:gdLst/>
              <a:ahLst/>
              <a:cxnLst/>
              <a:rect l="l" t="t" r="r" b="b"/>
              <a:pathLst>
                <a:path w="916" h="412" extrusionOk="0">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47"/>
            <p:cNvSpPr/>
            <p:nvPr/>
          </p:nvSpPr>
          <p:spPr>
            <a:xfrm>
              <a:off x="3883911" y="3628761"/>
              <a:ext cx="57989" cy="10723"/>
            </a:xfrm>
            <a:custGeom>
              <a:avLst/>
              <a:gdLst/>
              <a:ahLst/>
              <a:cxnLst/>
              <a:rect l="l" t="t" r="r" b="b"/>
              <a:pathLst>
                <a:path w="2228" h="412" extrusionOk="0">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47"/>
            <p:cNvSpPr/>
            <p:nvPr/>
          </p:nvSpPr>
          <p:spPr>
            <a:xfrm>
              <a:off x="3849737" y="3651561"/>
              <a:ext cx="23841" cy="10645"/>
            </a:xfrm>
            <a:custGeom>
              <a:avLst/>
              <a:gdLst/>
              <a:ahLst/>
              <a:cxnLst/>
              <a:rect l="l" t="t" r="r" b="b"/>
              <a:pathLst>
                <a:path w="916" h="409" extrusionOk="0">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47"/>
            <p:cNvSpPr/>
            <p:nvPr/>
          </p:nvSpPr>
          <p:spPr>
            <a:xfrm>
              <a:off x="3883911" y="3651561"/>
              <a:ext cx="57989" cy="10645"/>
            </a:xfrm>
            <a:custGeom>
              <a:avLst/>
              <a:gdLst/>
              <a:ahLst/>
              <a:cxnLst/>
              <a:rect l="l" t="t" r="r" b="b"/>
              <a:pathLst>
                <a:path w="2228" h="409" extrusionOk="0">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47"/>
            <p:cNvSpPr/>
            <p:nvPr/>
          </p:nvSpPr>
          <p:spPr>
            <a:xfrm>
              <a:off x="3844063" y="3458046"/>
              <a:ext cx="12493" cy="10749"/>
            </a:xfrm>
            <a:custGeom>
              <a:avLst/>
              <a:gdLst/>
              <a:ahLst/>
              <a:cxnLst/>
              <a:rect l="l" t="t" r="r" b="b"/>
              <a:pathLst>
                <a:path w="480" h="413" extrusionOk="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2" name="Google Shape;17482;p47"/>
          <p:cNvGrpSpPr/>
          <p:nvPr/>
        </p:nvGrpSpPr>
        <p:grpSpPr>
          <a:xfrm>
            <a:off x="1854530" y="2799955"/>
            <a:ext cx="450707" cy="450576"/>
            <a:chOff x="1835495" y="1506921"/>
            <a:chExt cx="356629" cy="356525"/>
          </a:xfrm>
        </p:grpSpPr>
        <p:sp>
          <p:nvSpPr>
            <p:cNvPr id="17483" name="Google Shape;17483;p47"/>
            <p:cNvSpPr/>
            <p:nvPr/>
          </p:nvSpPr>
          <p:spPr>
            <a:xfrm>
              <a:off x="1974690" y="1618188"/>
              <a:ext cx="27980" cy="61477"/>
            </a:xfrm>
            <a:custGeom>
              <a:avLst/>
              <a:gdLst/>
              <a:ahLst/>
              <a:cxnLst/>
              <a:rect l="l" t="t" r="r" b="b"/>
              <a:pathLst>
                <a:path w="1075" h="2362" extrusionOk="0">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47"/>
            <p:cNvSpPr/>
            <p:nvPr/>
          </p:nvSpPr>
          <p:spPr>
            <a:xfrm>
              <a:off x="1985882" y="1612593"/>
              <a:ext cx="67047" cy="66969"/>
            </a:xfrm>
            <a:custGeom>
              <a:avLst/>
              <a:gdLst/>
              <a:ahLst/>
              <a:cxnLst/>
              <a:rect l="l" t="t" r="r" b="b"/>
              <a:pathLst>
                <a:path w="2576" h="2573" extrusionOk="0">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47"/>
            <p:cNvSpPr/>
            <p:nvPr/>
          </p:nvSpPr>
          <p:spPr>
            <a:xfrm>
              <a:off x="1997048" y="1696297"/>
              <a:ext cx="33445" cy="33549"/>
            </a:xfrm>
            <a:custGeom>
              <a:avLst/>
              <a:gdLst/>
              <a:ahLst/>
              <a:cxnLst/>
              <a:rect l="l" t="t" r="r" b="b"/>
              <a:pathLst>
                <a:path w="1285" h="1289" extrusionOk="0">
                  <a:moveTo>
                    <a:pt x="0" y="1"/>
                  </a:moveTo>
                  <a:lnTo>
                    <a:pt x="0" y="1288"/>
                  </a:lnTo>
                  <a:lnTo>
                    <a:pt x="1285" y="1288"/>
                  </a:lnTo>
                  <a:lnTo>
                    <a:pt x="128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47"/>
            <p:cNvSpPr/>
            <p:nvPr/>
          </p:nvSpPr>
          <p:spPr>
            <a:xfrm>
              <a:off x="1957954" y="1709857"/>
              <a:ext cx="111658" cy="87010"/>
            </a:xfrm>
            <a:custGeom>
              <a:avLst/>
              <a:gdLst/>
              <a:ahLst/>
              <a:cxnLst/>
              <a:rect l="l" t="t" r="r" b="b"/>
              <a:pathLst>
                <a:path w="4290" h="3343" extrusionOk="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47"/>
            <p:cNvSpPr/>
            <p:nvPr/>
          </p:nvSpPr>
          <p:spPr>
            <a:xfrm>
              <a:off x="1980286" y="1640624"/>
              <a:ext cx="67073" cy="61295"/>
            </a:xfrm>
            <a:custGeom>
              <a:avLst/>
              <a:gdLst/>
              <a:ahLst/>
              <a:cxnLst/>
              <a:rect l="l" t="t" r="r" b="b"/>
              <a:pathLst>
                <a:path w="2577" h="2355" extrusionOk="0">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47"/>
            <p:cNvSpPr/>
            <p:nvPr/>
          </p:nvSpPr>
          <p:spPr>
            <a:xfrm>
              <a:off x="1980286" y="1640520"/>
              <a:ext cx="66891" cy="60019"/>
            </a:xfrm>
            <a:custGeom>
              <a:avLst/>
              <a:gdLst/>
              <a:ahLst/>
              <a:cxnLst/>
              <a:rect l="l" t="t" r="r" b="b"/>
              <a:pathLst>
                <a:path w="2570" h="2306" extrusionOk="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47"/>
            <p:cNvSpPr/>
            <p:nvPr/>
          </p:nvSpPr>
          <p:spPr>
            <a:xfrm>
              <a:off x="1957954" y="1724146"/>
              <a:ext cx="22358" cy="72721"/>
            </a:xfrm>
            <a:custGeom>
              <a:avLst/>
              <a:gdLst/>
              <a:ahLst/>
              <a:cxnLst/>
              <a:rect l="l" t="t" r="r" b="b"/>
              <a:pathLst>
                <a:path w="859" h="2794" extrusionOk="0">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47"/>
            <p:cNvSpPr/>
            <p:nvPr/>
          </p:nvSpPr>
          <p:spPr>
            <a:xfrm>
              <a:off x="2047229" y="1724146"/>
              <a:ext cx="22384" cy="72721"/>
            </a:xfrm>
            <a:custGeom>
              <a:avLst/>
              <a:gdLst/>
              <a:ahLst/>
              <a:cxnLst/>
              <a:rect l="l" t="t" r="r" b="b"/>
              <a:pathLst>
                <a:path w="860" h="2794" extrusionOk="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47"/>
            <p:cNvSpPr/>
            <p:nvPr/>
          </p:nvSpPr>
          <p:spPr>
            <a:xfrm>
              <a:off x="1840622" y="1512048"/>
              <a:ext cx="346296" cy="346270"/>
            </a:xfrm>
            <a:custGeom>
              <a:avLst/>
              <a:gdLst/>
              <a:ahLst/>
              <a:cxnLst/>
              <a:rect l="l" t="t" r="r" b="b"/>
              <a:pathLst>
                <a:path w="13305" h="13304" extrusionOk="0">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47"/>
            <p:cNvSpPr/>
            <p:nvPr/>
          </p:nvSpPr>
          <p:spPr>
            <a:xfrm>
              <a:off x="1881303" y="1562412"/>
              <a:ext cx="255330" cy="245569"/>
            </a:xfrm>
            <a:custGeom>
              <a:avLst/>
              <a:gdLst/>
              <a:ahLst/>
              <a:cxnLst/>
              <a:rect l="l" t="t" r="r" b="b"/>
              <a:pathLst>
                <a:path w="9810" h="9435" extrusionOk="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47"/>
            <p:cNvSpPr/>
            <p:nvPr/>
          </p:nvSpPr>
          <p:spPr>
            <a:xfrm>
              <a:off x="1835495" y="1506921"/>
              <a:ext cx="356629" cy="356525"/>
            </a:xfrm>
            <a:custGeom>
              <a:avLst/>
              <a:gdLst/>
              <a:ahLst/>
              <a:cxnLst/>
              <a:rect l="l" t="t" r="r" b="b"/>
              <a:pathLst>
                <a:path w="13702" h="13698" extrusionOk="0">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47"/>
            <p:cNvSpPr/>
            <p:nvPr/>
          </p:nvSpPr>
          <p:spPr>
            <a:xfrm>
              <a:off x="1891376" y="1573838"/>
              <a:ext cx="196716" cy="183390"/>
            </a:xfrm>
            <a:custGeom>
              <a:avLst/>
              <a:gdLst/>
              <a:ahLst/>
              <a:cxnLst/>
              <a:rect l="l" t="t" r="r" b="b"/>
              <a:pathLst>
                <a:path w="7558" h="7046" extrusionOk="0">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47"/>
            <p:cNvSpPr/>
            <p:nvPr/>
          </p:nvSpPr>
          <p:spPr>
            <a:xfrm>
              <a:off x="1939423" y="1607387"/>
              <a:ext cx="192994" cy="189116"/>
            </a:xfrm>
            <a:custGeom>
              <a:avLst/>
              <a:gdLst/>
              <a:ahLst/>
              <a:cxnLst/>
              <a:rect l="l" t="t" r="r" b="b"/>
              <a:pathLst>
                <a:path w="7415" h="7266" extrusionOk="0">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47"/>
            <p:cNvSpPr/>
            <p:nvPr/>
          </p:nvSpPr>
          <p:spPr>
            <a:xfrm>
              <a:off x="1990098" y="1635315"/>
              <a:ext cx="48151" cy="16111"/>
            </a:xfrm>
            <a:custGeom>
              <a:avLst/>
              <a:gdLst/>
              <a:ahLst/>
              <a:cxnLst/>
              <a:rect l="l" t="t" r="r" b="b"/>
              <a:pathLst>
                <a:path w="1850" h="619" extrusionOk="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7" name="Google Shape;17497;p47"/>
          <p:cNvGrpSpPr/>
          <p:nvPr/>
        </p:nvGrpSpPr>
        <p:grpSpPr>
          <a:xfrm>
            <a:off x="4826397" y="2791140"/>
            <a:ext cx="475115" cy="459391"/>
            <a:chOff x="4187027" y="1499946"/>
            <a:chExt cx="375941" cy="363500"/>
          </a:xfrm>
        </p:grpSpPr>
        <p:sp>
          <p:nvSpPr>
            <p:cNvPr id="17498" name="Google Shape;17498;p47"/>
            <p:cNvSpPr/>
            <p:nvPr/>
          </p:nvSpPr>
          <p:spPr>
            <a:xfrm>
              <a:off x="4187027" y="1505281"/>
              <a:ext cx="375941" cy="352855"/>
            </a:xfrm>
            <a:custGeom>
              <a:avLst/>
              <a:gdLst/>
              <a:ahLst/>
              <a:cxnLst/>
              <a:rect l="l" t="t" r="r" b="b"/>
              <a:pathLst>
                <a:path w="14444" h="13557" extrusionOk="0">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47"/>
            <p:cNvSpPr/>
            <p:nvPr/>
          </p:nvSpPr>
          <p:spPr>
            <a:xfrm>
              <a:off x="4367893" y="1555644"/>
              <a:ext cx="195076" cy="302492"/>
            </a:xfrm>
            <a:custGeom>
              <a:avLst/>
              <a:gdLst/>
              <a:ahLst/>
              <a:cxnLst/>
              <a:rect l="l" t="t" r="r" b="b"/>
              <a:pathLst>
                <a:path w="7495" h="11622" extrusionOk="0">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47"/>
            <p:cNvSpPr/>
            <p:nvPr/>
          </p:nvSpPr>
          <p:spPr>
            <a:xfrm>
              <a:off x="4224845" y="1540080"/>
              <a:ext cx="300305" cy="281800"/>
            </a:xfrm>
            <a:custGeom>
              <a:avLst/>
              <a:gdLst/>
              <a:ahLst/>
              <a:cxnLst/>
              <a:rect l="l" t="t" r="r" b="b"/>
              <a:pathLst>
                <a:path w="11538" h="10827" extrusionOk="0">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47"/>
            <p:cNvSpPr/>
            <p:nvPr/>
          </p:nvSpPr>
          <p:spPr>
            <a:xfrm>
              <a:off x="4367893" y="1579902"/>
              <a:ext cx="157258" cy="241978"/>
            </a:xfrm>
            <a:custGeom>
              <a:avLst/>
              <a:gdLst/>
              <a:ahLst/>
              <a:cxnLst/>
              <a:rect l="l" t="t" r="r" b="b"/>
              <a:pathLst>
                <a:path w="6042" h="9297" extrusionOk="0">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47"/>
            <p:cNvSpPr/>
            <p:nvPr/>
          </p:nvSpPr>
          <p:spPr>
            <a:xfrm>
              <a:off x="4346836" y="1591614"/>
              <a:ext cx="56350" cy="80529"/>
            </a:xfrm>
            <a:custGeom>
              <a:avLst/>
              <a:gdLst/>
              <a:ahLst/>
              <a:cxnLst/>
              <a:rect l="l" t="t" r="r" b="b"/>
              <a:pathLst>
                <a:path w="2165" h="3094" extrusionOk="0">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47"/>
            <p:cNvSpPr/>
            <p:nvPr/>
          </p:nvSpPr>
          <p:spPr>
            <a:xfrm>
              <a:off x="4367893" y="1591614"/>
              <a:ext cx="35293" cy="80529"/>
            </a:xfrm>
            <a:custGeom>
              <a:avLst/>
              <a:gdLst/>
              <a:ahLst/>
              <a:cxnLst/>
              <a:rect l="l" t="t" r="r" b="b"/>
              <a:pathLst>
                <a:path w="1356" h="3094" extrusionOk="0">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47"/>
            <p:cNvSpPr/>
            <p:nvPr/>
          </p:nvSpPr>
          <p:spPr>
            <a:xfrm>
              <a:off x="4316072" y="1672117"/>
              <a:ext cx="117774" cy="75844"/>
            </a:xfrm>
            <a:custGeom>
              <a:avLst/>
              <a:gdLst/>
              <a:ahLst/>
              <a:cxnLst/>
              <a:rect l="l" t="t" r="r" b="b"/>
              <a:pathLst>
                <a:path w="4525" h="2914" extrusionOk="0">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47"/>
            <p:cNvSpPr/>
            <p:nvPr/>
          </p:nvSpPr>
          <p:spPr>
            <a:xfrm>
              <a:off x="4367893" y="1672117"/>
              <a:ext cx="65954" cy="75844"/>
            </a:xfrm>
            <a:custGeom>
              <a:avLst/>
              <a:gdLst/>
              <a:ahLst/>
              <a:cxnLst/>
              <a:rect l="l" t="t" r="r" b="b"/>
              <a:pathLst>
                <a:path w="2534" h="2914" extrusionOk="0">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47"/>
            <p:cNvSpPr/>
            <p:nvPr/>
          </p:nvSpPr>
          <p:spPr>
            <a:xfrm>
              <a:off x="4360657" y="1672117"/>
              <a:ext cx="28604" cy="16710"/>
            </a:xfrm>
            <a:custGeom>
              <a:avLst/>
              <a:gdLst/>
              <a:ahLst/>
              <a:cxnLst/>
              <a:rect l="l" t="t" r="r" b="b"/>
              <a:pathLst>
                <a:path w="1099" h="642" extrusionOk="0">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47"/>
            <p:cNvSpPr/>
            <p:nvPr/>
          </p:nvSpPr>
          <p:spPr>
            <a:xfrm>
              <a:off x="4360657" y="1672117"/>
              <a:ext cx="28604" cy="16710"/>
            </a:xfrm>
            <a:custGeom>
              <a:avLst/>
              <a:gdLst/>
              <a:ahLst/>
              <a:cxnLst/>
              <a:rect l="l" t="t" r="r" b="b"/>
              <a:pathLst>
                <a:path w="1099" h="642" extrusionOk="0">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47"/>
            <p:cNvSpPr/>
            <p:nvPr/>
          </p:nvSpPr>
          <p:spPr>
            <a:xfrm>
              <a:off x="4371016" y="1672300"/>
              <a:ext cx="18245" cy="16527"/>
            </a:xfrm>
            <a:custGeom>
              <a:avLst/>
              <a:gdLst/>
              <a:ahLst/>
              <a:cxnLst/>
              <a:rect l="l" t="t" r="r" b="b"/>
              <a:pathLst>
                <a:path w="701" h="635" extrusionOk="0">
                  <a:moveTo>
                    <a:pt x="317" y="1"/>
                  </a:moveTo>
                  <a:lnTo>
                    <a:pt x="0" y="634"/>
                  </a:lnTo>
                  <a:lnTo>
                    <a:pt x="408" y="634"/>
                  </a:lnTo>
                  <a:lnTo>
                    <a:pt x="700" y="68"/>
                  </a:lnTo>
                  <a:cubicBezTo>
                    <a:pt x="574" y="36"/>
                    <a:pt x="443" y="11"/>
                    <a:pt x="31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47"/>
            <p:cNvSpPr/>
            <p:nvPr/>
          </p:nvSpPr>
          <p:spPr>
            <a:xfrm>
              <a:off x="4360371" y="1688801"/>
              <a:ext cx="29255" cy="47370"/>
            </a:xfrm>
            <a:custGeom>
              <a:avLst/>
              <a:gdLst/>
              <a:ahLst/>
              <a:cxnLst/>
              <a:rect l="l" t="t" r="r" b="b"/>
              <a:pathLst>
                <a:path w="1124" h="1820" extrusionOk="0">
                  <a:moveTo>
                    <a:pt x="300" y="0"/>
                  </a:moveTo>
                  <a:lnTo>
                    <a:pt x="1" y="1305"/>
                  </a:lnTo>
                  <a:lnTo>
                    <a:pt x="560" y="1819"/>
                  </a:lnTo>
                  <a:lnTo>
                    <a:pt x="1123" y="1305"/>
                  </a:lnTo>
                  <a:lnTo>
                    <a:pt x="821"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47"/>
            <p:cNvSpPr/>
            <p:nvPr/>
          </p:nvSpPr>
          <p:spPr>
            <a:xfrm>
              <a:off x="4369636" y="1688801"/>
              <a:ext cx="19989" cy="47370"/>
            </a:xfrm>
            <a:custGeom>
              <a:avLst/>
              <a:gdLst/>
              <a:ahLst/>
              <a:cxnLst/>
              <a:rect l="l" t="t" r="r" b="b"/>
              <a:pathLst>
                <a:path w="768" h="1820" extrusionOk="0">
                  <a:moveTo>
                    <a:pt x="57" y="0"/>
                  </a:moveTo>
                  <a:lnTo>
                    <a:pt x="356" y="1305"/>
                  </a:lnTo>
                  <a:lnTo>
                    <a:pt x="0" y="1633"/>
                  </a:lnTo>
                  <a:lnTo>
                    <a:pt x="204" y="1819"/>
                  </a:lnTo>
                  <a:lnTo>
                    <a:pt x="767" y="1305"/>
                  </a:lnTo>
                  <a:lnTo>
                    <a:pt x="465"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47"/>
            <p:cNvSpPr/>
            <p:nvPr/>
          </p:nvSpPr>
          <p:spPr>
            <a:xfrm>
              <a:off x="4310736" y="1586955"/>
              <a:ext cx="128524" cy="166342"/>
            </a:xfrm>
            <a:custGeom>
              <a:avLst/>
              <a:gdLst/>
              <a:ahLst/>
              <a:cxnLst/>
              <a:rect l="l" t="t" r="r" b="b"/>
              <a:pathLst>
                <a:path w="4938" h="6391" extrusionOk="0">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47"/>
            <p:cNvSpPr/>
            <p:nvPr/>
          </p:nvSpPr>
          <p:spPr>
            <a:xfrm>
              <a:off x="4246917" y="1534666"/>
              <a:ext cx="261290" cy="157024"/>
            </a:xfrm>
            <a:custGeom>
              <a:avLst/>
              <a:gdLst/>
              <a:ahLst/>
              <a:cxnLst/>
              <a:rect l="l" t="t" r="r" b="b"/>
              <a:pathLst>
                <a:path w="10039" h="6033" extrusionOk="0">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47"/>
            <p:cNvSpPr/>
            <p:nvPr/>
          </p:nvSpPr>
          <p:spPr>
            <a:xfrm>
              <a:off x="4247593" y="1635445"/>
              <a:ext cx="244398" cy="191745"/>
            </a:xfrm>
            <a:custGeom>
              <a:avLst/>
              <a:gdLst/>
              <a:ahLst/>
              <a:cxnLst/>
              <a:rect l="l" t="t" r="r" b="b"/>
              <a:pathLst>
                <a:path w="9390" h="7367" extrusionOk="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47"/>
            <p:cNvSpPr/>
            <p:nvPr/>
          </p:nvSpPr>
          <p:spPr>
            <a:xfrm>
              <a:off x="4209932" y="1499946"/>
              <a:ext cx="330159" cy="363500"/>
            </a:xfrm>
            <a:custGeom>
              <a:avLst/>
              <a:gdLst/>
              <a:ahLst/>
              <a:cxnLst/>
              <a:rect l="l" t="t" r="r" b="b"/>
              <a:pathLst>
                <a:path w="12685" h="13966" extrusionOk="0">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15" name="Google Shape;17515;p47"/>
          <p:cNvGrpSpPr/>
          <p:nvPr/>
        </p:nvGrpSpPr>
        <p:grpSpPr>
          <a:xfrm>
            <a:off x="2442239" y="2801830"/>
            <a:ext cx="458470" cy="448931"/>
            <a:chOff x="2300528" y="1508404"/>
            <a:chExt cx="362771" cy="355223"/>
          </a:xfrm>
        </p:grpSpPr>
        <p:sp>
          <p:nvSpPr>
            <p:cNvPr id="17516" name="Google Shape;17516;p47"/>
            <p:cNvSpPr/>
            <p:nvPr/>
          </p:nvSpPr>
          <p:spPr>
            <a:xfrm>
              <a:off x="2313906" y="1514052"/>
              <a:ext cx="344162" cy="344188"/>
            </a:xfrm>
            <a:custGeom>
              <a:avLst/>
              <a:gdLst/>
              <a:ahLst/>
              <a:cxnLst/>
              <a:rect l="l" t="t" r="r" b="b"/>
              <a:pathLst>
                <a:path w="13223" h="13224" extrusionOk="0">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47"/>
            <p:cNvSpPr/>
            <p:nvPr/>
          </p:nvSpPr>
          <p:spPr>
            <a:xfrm>
              <a:off x="2339726" y="1539898"/>
              <a:ext cx="292523" cy="292497"/>
            </a:xfrm>
            <a:custGeom>
              <a:avLst/>
              <a:gdLst/>
              <a:ahLst/>
              <a:cxnLst/>
              <a:rect l="l" t="t" r="r" b="b"/>
              <a:pathLst>
                <a:path w="11239" h="11238" extrusionOk="0">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47"/>
            <p:cNvSpPr/>
            <p:nvPr/>
          </p:nvSpPr>
          <p:spPr>
            <a:xfrm>
              <a:off x="2375800" y="1575972"/>
              <a:ext cx="273575" cy="256527"/>
            </a:xfrm>
            <a:custGeom>
              <a:avLst/>
              <a:gdLst/>
              <a:ahLst/>
              <a:cxnLst/>
              <a:rect l="l" t="t" r="r" b="b"/>
              <a:pathLst>
                <a:path w="10511" h="9856" extrusionOk="0">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47"/>
            <p:cNvSpPr/>
            <p:nvPr/>
          </p:nvSpPr>
          <p:spPr>
            <a:xfrm>
              <a:off x="2300528" y="1508404"/>
              <a:ext cx="362771" cy="355223"/>
            </a:xfrm>
            <a:custGeom>
              <a:avLst/>
              <a:gdLst/>
              <a:ahLst/>
              <a:cxnLst/>
              <a:rect l="l" t="t" r="r" b="b"/>
              <a:pathLst>
                <a:path w="13938" h="13648" extrusionOk="0">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47"/>
            <p:cNvSpPr/>
            <p:nvPr/>
          </p:nvSpPr>
          <p:spPr>
            <a:xfrm>
              <a:off x="2314557" y="1534536"/>
              <a:ext cx="341793" cy="304209"/>
            </a:xfrm>
            <a:custGeom>
              <a:avLst/>
              <a:gdLst/>
              <a:ahLst/>
              <a:cxnLst/>
              <a:rect l="l" t="t" r="r" b="b"/>
              <a:pathLst>
                <a:path w="13132" h="11688" extrusionOk="0">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47"/>
            <p:cNvSpPr/>
            <p:nvPr/>
          </p:nvSpPr>
          <p:spPr>
            <a:xfrm>
              <a:off x="2359975" y="1680993"/>
              <a:ext cx="19156" cy="10385"/>
            </a:xfrm>
            <a:custGeom>
              <a:avLst/>
              <a:gdLst/>
              <a:ahLst/>
              <a:cxnLst/>
              <a:rect l="l" t="t" r="r" b="b"/>
              <a:pathLst>
                <a:path w="736" h="399" extrusionOk="0">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47"/>
            <p:cNvSpPr/>
            <p:nvPr/>
          </p:nvSpPr>
          <p:spPr>
            <a:xfrm>
              <a:off x="2480847" y="1560251"/>
              <a:ext cx="132714" cy="131127"/>
            </a:xfrm>
            <a:custGeom>
              <a:avLst/>
              <a:gdLst/>
              <a:ahLst/>
              <a:cxnLst/>
              <a:rect l="l" t="t" r="r" b="b"/>
              <a:pathLst>
                <a:path w="5099" h="5038" extrusionOk="0">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47"/>
            <p:cNvSpPr/>
            <p:nvPr/>
          </p:nvSpPr>
          <p:spPr>
            <a:xfrm>
              <a:off x="2480847" y="1794655"/>
              <a:ext cx="10385" cy="17412"/>
            </a:xfrm>
            <a:custGeom>
              <a:avLst/>
              <a:gdLst/>
              <a:ahLst/>
              <a:cxnLst/>
              <a:rect l="l" t="t" r="r" b="b"/>
              <a:pathLst>
                <a:path w="399" h="669" extrusionOk="0">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47"/>
            <p:cNvSpPr/>
            <p:nvPr/>
          </p:nvSpPr>
          <p:spPr>
            <a:xfrm>
              <a:off x="2393030" y="1595336"/>
              <a:ext cx="20301" cy="15981"/>
            </a:xfrm>
            <a:custGeom>
              <a:avLst/>
              <a:gdLst/>
              <a:ahLst/>
              <a:cxnLst/>
              <a:rect l="l" t="t" r="r" b="b"/>
              <a:pathLst>
                <a:path w="780" h="614" extrusionOk="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47"/>
            <p:cNvSpPr/>
            <p:nvPr/>
          </p:nvSpPr>
          <p:spPr>
            <a:xfrm>
              <a:off x="2560517" y="1761184"/>
              <a:ext cx="18532" cy="15851"/>
            </a:xfrm>
            <a:custGeom>
              <a:avLst/>
              <a:gdLst/>
              <a:ahLst/>
              <a:cxnLst/>
              <a:rect l="l" t="t" r="r" b="b"/>
              <a:pathLst>
                <a:path w="712" h="609" extrusionOk="0">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47"/>
            <p:cNvSpPr/>
            <p:nvPr/>
          </p:nvSpPr>
          <p:spPr>
            <a:xfrm>
              <a:off x="2558669" y="1595414"/>
              <a:ext cx="20171" cy="15903"/>
            </a:xfrm>
            <a:custGeom>
              <a:avLst/>
              <a:gdLst/>
              <a:ahLst/>
              <a:cxnLst/>
              <a:rect l="l" t="t" r="r" b="b"/>
              <a:pathLst>
                <a:path w="775" h="611" extrusionOk="0">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47"/>
            <p:cNvSpPr/>
            <p:nvPr/>
          </p:nvSpPr>
          <p:spPr>
            <a:xfrm>
              <a:off x="2394774" y="1761131"/>
              <a:ext cx="18427" cy="15747"/>
            </a:xfrm>
            <a:custGeom>
              <a:avLst/>
              <a:gdLst/>
              <a:ahLst/>
              <a:cxnLst/>
              <a:rect l="l" t="t" r="r" b="b"/>
              <a:pathLst>
                <a:path w="708" h="605" extrusionOk="0">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47"/>
            <p:cNvSpPr/>
            <p:nvPr/>
          </p:nvSpPr>
          <p:spPr>
            <a:xfrm>
              <a:off x="2366898" y="1633519"/>
              <a:ext cx="20848" cy="13586"/>
            </a:xfrm>
            <a:custGeom>
              <a:avLst/>
              <a:gdLst/>
              <a:ahLst/>
              <a:cxnLst/>
              <a:rect l="l" t="t" r="r" b="b"/>
              <a:pathLst>
                <a:path w="801" h="522" extrusionOk="0">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47"/>
            <p:cNvSpPr/>
            <p:nvPr/>
          </p:nvSpPr>
          <p:spPr>
            <a:xfrm>
              <a:off x="2583005" y="1725396"/>
              <a:ext cx="20406" cy="13378"/>
            </a:xfrm>
            <a:custGeom>
              <a:avLst/>
              <a:gdLst/>
              <a:ahLst/>
              <a:cxnLst/>
              <a:rect l="l" t="t" r="r" b="b"/>
              <a:pathLst>
                <a:path w="784" h="514" extrusionOk="0">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47"/>
            <p:cNvSpPr/>
            <p:nvPr/>
          </p:nvSpPr>
          <p:spPr>
            <a:xfrm>
              <a:off x="2524156" y="1569465"/>
              <a:ext cx="15903" cy="17517"/>
            </a:xfrm>
            <a:custGeom>
              <a:avLst/>
              <a:gdLst/>
              <a:ahLst/>
              <a:cxnLst/>
              <a:rect l="l" t="t" r="r" b="b"/>
              <a:pathLst>
                <a:path w="611" h="673" extrusionOk="0">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47"/>
            <p:cNvSpPr/>
            <p:nvPr/>
          </p:nvSpPr>
          <p:spPr>
            <a:xfrm>
              <a:off x="2432774" y="1785493"/>
              <a:ext cx="15200" cy="17152"/>
            </a:xfrm>
            <a:custGeom>
              <a:avLst/>
              <a:gdLst/>
              <a:ahLst/>
              <a:cxnLst/>
              <a:rect l="l" t="t" r="r" b="b"/>
              <a:pathLst>
                <a:path w="584" h="659" extrusionOk="0">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47"/>
            <p:cNvSpPr/>
            <p:nvPr/>
          </p:nvSpPr>
          <p:spPr>
            <a:xfrm>
              <a:off x="2434570" y="1569101"/>
              <a:ext cx="15174" cy="17048"/>
            </a:xfrm>
            <a:custGeom>
              <a:avLst/>
              <a:gdLst/>
              <a:ahLst/>
              <a:cxnLst/>
              <a:rect l="l" t="t" r="r" b="b"/>
              <a:pathLst>
                <a:path w="583" h="655" extrusionOk="0">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47"/>
            <p:cNvSpPr/>
            <p:nvPr/>
          </p:nvSpPr>
          <p:spPr>
            <a:xfrm>
              <a:off x="2522517" y="1786196"/>
              <a:ext cx="14940" cy="17022"/>
            </a:xfrm>
            <a:custGeom>
              <a:avLst/>
              <a:gdLst/>
              <a:ahLst/>
              <a:cxnLst/>
              <a:rect l="l" t="t" r="r" b="b"/>
              <a:pathLst>
                <a:path w="574" h="654" extrusionOk="0">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47"/>
            <p:cNvSpPr/>
            <p:nvPr/>
          </p:nvSpPr>
          <p:spPr>
            <a:xfrm>
              <a:off x="2583968" y="1635783"/>
              <a:ext cx="21369" cy="13196"/>
            </a:xfrm>
            <a:custGeom>
              <a:avLst/>
              <a:gdLst/>
              <a:ahLst/>
              <a:cxnLst/>
              <a:rect l="l" t="t" r="r" b="b"/>
              <a:pathLst>
                <a:path w="821" h="507" extrusionOk="0">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47"/>
            <p:cNvSpPr/>
            <p:nvPr/>
          </p:nvSpPr>
          <p:spPr>
            <a:xfrm>
              <a:off x="2366039" y="1723340"/>
              <a:ext cx="20978" cy="13456"/>
            </a:xfrm>
            <a:custGeom>
              <a:avLst/>
              <a:gdLst/>
              <a:ahLst/>
              <a:cxnLst/>
              <a:rect l="l" t="t" r="r" b="b"/>
              <a:pathLst>
                <a:path w="806" h="517" extrusionOk="0">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6" name="Google Shape;17536;p47"/>
          <p:cNvGrpSpPr/>
          <p:nvPr/>
        </p:nvGrpSpPr>
        <p:grpSpPr>
          <a:xfrm>
            <a:off x="647995" y="2826698"/>
            <a:ext cx="476397" cy="424195"/>
            <a:chOff x="880806" y="1528081"/>
            <a:chExt cx="376956" cy="335651"/>
          </a:xfrm>
        </p:grpSpPr>
        <p:sp>
          <p:nvSpPr>
            <p:cNvPr id="17537" name="Google Shape;17537;p47"/>
            <p:cNvSpPr/>
            <p:nvPr/>
          </p:nvSpPr>
          <p:spPr>
            <a:xfrm>
              <a:off x="951237" y="1551246"/>
              <a:ext cx="70821" cy="59082"/>
            </a:xfrm>
            <a:custGeom>
              <a:avLst/>
              <a:gdLst/>
              <a:ahLst/>
              <a:cxnLst/>
              <a:rect l="l" t="t" r="r" b="b"/>
              <a:pathLst>
                <a:path w="2721" h="2270" extrusionOk="0">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47"/>
            <p:cNvSpPr/>
            <p:nvPr/>
          </p:nvSpPr>
          <p:spPr>
            <a:xfrm>
              <a:off x="951237" y="1551246"/>
              <a:ext cx="47266" cy="59004"/>
            </a:xfrm>
            <a:custGeom>
              <a:avLst/>
              <a:gdLst/>
              <a:ahLst/>
              <a:cxnLst/>
              <a:rect l="l" t="t" r="r" b="b"/>
              <a:pathLst>
                <a:path w="1816" h="2267" extrusionOk="0">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47"/>
            <p:cNvSpPr/>
            <p:nvPr/>
          </p:nvSpPr>
          <p:spPr>
            <a:xfrm>
              <a:off x="909931" y="1580735"/>
              <a:ext cx="153510" cy="153510"/>
            </a:xfrm>
            <a:custGeom>
              <a:avLst/>
              <a:gdLst/>
              <a:ahLst/>
              <a:cxnLst/>
              <a:rect l="l" t="t" r="r" b="b"/>
              <a:pathLst>
                <a:path w="5898" h="5898" extrusionOk="0">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47"/>
            <p:cNvSpPr/>
            <p:nvPr/>
          </p:nvSpPr>
          <p:spPr>
            <a:xfrm>
              <a:off x="940982" y="1580761"/>
              <a:ext cx="122381" cy="153484"/>
            </a:xfrm>
            <a:custGeom>
              <a:avLst/>
              <a:gdLst/>
              <a:ahLst/>
              <a:cxnLst/>
              <a:rect l="l" t="t" r="r" b="b"/>
              <a:pathLst>
                <a:path w="4702" h="5897" extrusionOk="0">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47"/>
            <p:cNvSpPr/>
            <p:nvPr/>
          </p:nvSpPr>
          <p:spPr>
            <a:xfrm>
              <a:off x="1086944" y="1551246"/>
              <a:ext cx="165327" cy="172823"/>
            </a:xfrm>
            <a:custGeom>
              <a:avLst/>
              <a:gdLst/>
              <a:ahLst/>
              <a:cxnLst/>
              <a:rect l="l" t="t" r="r" b="b"/>
              <a:pathLst>
                <a:path w="6352" h="6640" extrusionOk="0">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47"/>
            <p:cNvSpPr/>
            <p:nvPr/>
          </p:nvSpPr>
          <p:spPr>
            <a:xfrm>
              <a:off x="1092722" y="1551246"/>
              <a:ext cx="141798" cy="94428"/>
            </a:xfrm>
            <a:custGeom>
              <a:avLst/>
              <a:gdLst/>
              <a:ahLst/>
              <a:cxnLst/>
              <a:rect l="l" t="t" r="r" b="b"/>
              <a:pathLst>
                <a:path w="5448" h="3628" extrusionOk="0">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47"/>
            <p:cNvSpPr/>
            <p:nvPr/>
          </p:nvSpPr>
          <p:spPr>
            <a:xfrm>
              <a:off x="1122393" y="1533573"/>
              <a:ext cx="94454" cy="94428"/>
            </a:xfrm>
            <a:custGeom>
              <a:avLst/>
              <a:gdLst/>
              <a:ahLst/>
              <a:cxnLst/>
              <a:rect l="l" t="t" r="r" b="b"/>
              <a:pathLst>
                <a:path w="3629" h="3628" extrusionOk="0">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47"/>
            <p:cNvSpPr/>
            <p:nvPr/>
          </p:nvSpPr>
          <p:spPr>
            <a:xfrm>
              <a:off x="1140066" y="1551246"/>
              <a:ext cx="59082" cy="59082"/>
            </a:xfrm>
            <a:custGeom>
              <a:avLst/>
              <a:gdLst/>
              <a:ahLst/>
              <a:cxnLst/>
              <a:rect l="l" t="t" r="r" b="b"/>
              <a:pathLst>
                <a:path w="2270" h="2270" extrusionOk="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47"/>
            <p:cNvSpPr/>
            <p:nvPr/>
          </p:nvSpPr>
          <p:spPr>
            <a:xfrm>
              <a:off x="1151883" y="1624513"/>
              <a:ext cx="35475" cy="27121"/>
            </a:xfrm>
            <a:custGeom>
              <a:avLst/>
              <a:gdLst/>
              <a:ahLst/>
              <a:cxnLst/>
              <a:rect l="l" t="t" r="r" b="b"/>
              <a:pathLst>
                <a:path w="1363" h="1042" extrusionOk="0">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47"/>
            <p:cNvSpPr/>
            <p:nvPr/>
          </p:nvSpPr>
          <p:spPr>
            <a:xfrm>
              <a:off x="1151883" y="1624513"/>
              <a:ext cx="17777" cy="27121"/>
            </a:xfrm>
            <a:custGeom>
              <a:avLst/>
              <a:gdLst/>
              <a:ahLst/>
              <a:cxnLst/>
              <a:rect l="l" t="t" r="r" b="b"/>
              <a:pathLst>
                <a:path w="683" h="1042" extrusionOk="0">
                  <a:moveTo>
                    <a:pt x="0" y="0"/>
                  </a:moveTo>
                  <a:lnTo>
                    <a:pt x="0" y="813"/>
                  </a:lnTo>
                  <a:cubicBezTo>
                    <a:pt x="0" y="940"/>
                    <a:pt x="102" y="1042"/>
                    <a:pt x="229" y="1042"/>
                  </a:cubicBezTo>
                  <a:lnTo>
                    <a:pt x="683" y="1042"/>
                  </a:lnTo>
                  <a:lnTo>
                    <a:pt x="683"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47"/>
            <p:cNvSpPr/>
            <p:nvPr/>
          </p:nvSpPr>
          <p:spPr>
            <a:xfrm>
              <a:off x="886298" y="1740075"/>
              <a:ext cx="200776" cy="118061"/>
            </a:xfrm>
            <a:custGeom>
              <a:avLst/>
              <a:gdLst/>
              <a:ahLst/>
              <a:cxnLst/>
              <a:rect l="l" t="t" r="r" b="b"/>
              <a:pathLst>
                <a:path w="7714" h="4536" extrusionOk="0">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47"/>
            <p:cNvSpPr/>
            <p:nvPr/>
          </p:nvSpPr>
          <p:spPr>
            <a:xfrm>
              <a:off x="957197" y="1740075"/>
              <a:ext cx="59004" cy="29567"/>
            </a:xfrm>
            <a:custGeom>
              <a:avLst/>
              <a:gdLst/>
              <a:ahLst/>
              <a:cxnLst/>
              <a:rect l="l" t="t" r="r" b="b"/>
              <a:pathLst>
                <a:path w="2267" h="1136" extrusionOk="0">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47"/>
            <p:cNvSpPr/>
            <p:nvPr/>
          </p:nvSpPr>
          <p:spPr>
            <a:xfrm>
              <a:off x="886298" y="1782552"/>
              <a:ext cx="200776" cy="75584"/>
            </a:xfrm>
            <a:custGeom>
              <a:avLst/>
              <a:gdLst/>
              <a:ahLst/>
              <a:cxnLst/>
              <a:rect l="l" t="t" r="r" b="b"/>
              <a:pathLst>
                <a:path w="7714" h="2904" extrusionOk="0">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47"/>
            <p:cNvSpPr/>
            <p:nvPr/>
          </p:nvSpPr>
          <p:spPr>
            <a:xfrm>
              <a:off x="927708" y="1640780"/>
              <a:ext cx="118061" cy="111163"/>
            </a:xfrm>
            <a:custGeom>
              <a:avLst/>
              <a:gdLst/>
              <a:ahLst/>
              <a:cxnLst/>
              <a:rect l="l" t="t" r="r" b="b"/>
              <a:pathLst>
                <a:path w="4536" h="4271" extrusionOk="0">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47"/>
            <p:cNvSpPr/>
            <p:nvPr/>
          </p:nvSpPr>
          <p:spPr>
            <a:xfrm>
              <a:off x="927604" y="1640780"/>
              <a:ext cx="118061" cy="110669"/>
            </a:xfrm>
            <a:custGeom>
              <a:avLst/>
              <a:gdLst/>
              <a:ahLst/>
              <a:cxnLst/>
              <a:rect l="l" t="t" r="r" b="b"/>
              <a:pathLst>
                <a:path w="4536" h="4252" extrusionOk="0">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47"/>
            <p:cNvSpPr/>
            <p:nvPr/>
          </p:nvSpPr>
          <p:spPr>
            <a:xfrm>
              <a:off x="886298" y="1801969"/>
              <a:ext cx="41436" cy="56167"/>
            </a:xfrm>
            <a:custGeom>
              <a:avLst/>
              <a:gdLst/>
              <a:ahLst/>
              <a:cxnLst/>
              <a:rect l="l" t="t" r="r" b="b"/>
              <a:pathLst>
                <a:path w="1592" h="2158" extrusionOk="0">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47"/>
            <p:cNvSpPr/>
            <p:nvPr/>
          </p:nvSpPr>
          <p:spPr>
            <a:xfrm>
              <a:off x="1045638" y="1801969"/>
              <a:ext cx="41332" cy="56167"/>
            </a:xfrm>
            <a:custGeom>
              <a:avLst/>
              <a:gdLst/>
              <a:ahLst/>
              <a:cxnLst/>
              <a:rect l="l" t="t" r="r" b="b"/>
              <a:pathLst>
                <a:path w="1588" h="2158" extrusionOk="0">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47"/>
            <p:cNvSpPr/>
            <p:nvPr/>
          </p:nvSpPr>
          <p:spPr>
            <a:xfrm>
              <a:off x="1112789" y="1528081"/>
              <a:ext cx="113844" cy="134901"/>
            </a:xfrm>
            <a:custGeom>
              <a:avLst/>
              <a:gdLst/>
              <a:ahLst/>
              <a:cxnLst/>
              <a:rect l="l" t="t" r="r" b="b"/>
              <a:pathLst>
                <a:path w="4374" h="5183" extrusionOk="0">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47"/>
            <p:cNvSpPr/>
            <p:nvPr/>
          </p:nvSpPr>
          <p:spPr>
            <a:xfrm>
              <a:off x="880806" y="1545754"/>
              <a:ext cx="211760" cy="317978"/>
            </a:xfrm>
            <a:custGeom>
              <a:avLst/>
              <a:gdLst/>
              <a:ahLst/>
              <a:cxnLst/>
              <a:rect l="l" t="t" r="r" b="b"/>
              <a:pathLst>
                <a:path w="8136" h="12217" extrusionOk="0">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47"/>
            <p:cNvSpPr/>
            <p:nvPr/>
          </p:nvSpPr>
          <p:spPr>
            <a:xfrm>
              <a:off x="922112" y="1828985"/>
              <a:ext cx="11114" cy="34643"/>
            </a:xfrm>
            <a:custGeom>
              <a:avLst/>
              <a:gdLst/>
              <a:ahLst/>
              <a:cxnLst/>
              <a:rect l="l" t="t" r="r" b="b"/>
              <a:pathLst>
                <a:path w="427" h="1331" extrusionOk="0">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47"/>
            <p:cNvSpPr/>
            <p:nvPr/>
          </p:nvSpPr>
          <p:spPr>
            <a:xfrm>
              <a:off x="1040147" y="1828985"/>
              <a:ext cx="11114" cy="34643"/>
            </a:xfrm>
            <a:custGeom>
              <a:avLst/>
              <a:gdLst/>
              <a:ahLst/>
              <a:cxnLst/>
              <a:rect l="l" t="t" r="r" b="b"/>
              <a:pathLst>
                <a:path w="427" h="1331" extrusionOk="0">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47"/>
            <p:cNvSpPr/>
            <p:nvPr/>
          </p:nvSpPr>
          <p:spPr>
            <a:xfrm>
              <a:off x="1081452" y="1545754"/>
              <a:ext cx="176310" cy="183858"/>
            </a:xfrm>
            <a:custGeom>
              <a:avLst/>
              <a:gdLst/>
              <a:ahLst/>
              <a:cxnLst/>
              <a:rect l="l" t="t" r="r" b="b"/>
              <a:pathLst>
                <a:path w="6774" h="7064" extrusionOk="0">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59" name="Google Shape;17559;p47"/>
          <p:cNvGrpSpPr/>
          <p:nvPr/>
        </p:nvGrpSpPr>
        <p:grpSpPr>
          <a:xfrm>
            <a:off x="1318003" y="2803014"/>
            <a:ext cx="329988" cy="459457"/>
            <a:chOff x="1410960" y="1509341"/>
            <a:chExt cx="261108" cy="363552"/>
          </a:xfrm>
        </p:grpSpPr>
        <p:sp>
          <p:nvSpPr>
            <p:cNvPr id="17560" name="Google Shape;17560;p47"/>
            <p:cNvSpPr/>
            <p:nvPr/>
          </p:nvSpPr>
          <p:spPr>
            <a:xfrm>
              <a:off x="1416348" y="1537425"/>
              <a:ext cx="250411" cy="330159"/>
            </a:xfrm>
            <a:custGeom>
              <a:avLst/>
              <a:gdLst/>
              <a:ahLst/>
              <a:cxnLst/>
              <a:rect l="l" t="t" r="r" b="b"/>
              <a:pathLst>
                <a:path w="9621" h="12685" extrusionOk="0">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47"/>
            <p:cNvSpPr/>
            <p:nvPr/>
          </p:nvSpPr>
          <p:spPr>
            <a:xfrm>
              <a:off x="1439070" y="1560225"/>
              <a:ext cx="204888" cy="273185"/>
            </a:xfrm>
            <a:custGeom>
              <a:avLst/>
              <a:gdLst/>
              <a:ahLst/>
              <a:cxnLst/>
              <a:rect l="l" t="t" r="r" b="b"/>
              <a:pathLst>
                <a:path w="7872" h="10496" extrusionOk="0">
                  <a:moveTo>
                    <a:pt x="0" y="0"/>
                  </a:moveTo>
                  <a:lnTo>
                    <a:pt x="0" y="10496"/>
                  </a:lnTo>
                  <a:lnTo>
                    <a:pt x="7871" y="10496"/>
                  </a:lnTo>
                  <a:lnTo>
                    <a:pt x="787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47"/>
            <p:cNvSpPr/>
            <p:nvPr/>
          </p:nvSpPr>
          <p:spPr>
            <a:xfrm>
              <a:off x="1490266" y="1514651"/>
              <a:ext cx="102496" cy="45600"/>
            </a:xfrm>
            <a:custGeom>
              <a:avLst/>
              <a:gdLst/>
              <a:ahLst/>
              <a:cxnLst/>
              <a:rect l="l" t="t" r="r" b="b"/>
              <a:pathLst>
                <a:path w="3938" h="1752" extrusionOk="0">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47"/>
            <p:cNvSpPr/>
            <p:nvPr/>
          </p:nvSpPr>
          <p:spPr>
            <a:xfrm>
              <a:off x="1470381" y="1671206"/>
              <a:ext cx="28500" cy="28422"/>
            </a:xfrm>
            <a:custGeom>
              <a:avLst/>
              <a:gdLst/>
              <a:ahLst/>
              <a:cxnLst/>
              <a:rect l="l" t="t" r="r" b="b"/>
              <a:pathLst>
                <a:path w="1095" h="1092" extrusionOk="0">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47"/>
            <p:cNvSpPr/>
            <p:nvPr/>
          </p:nvSpPr>
          <p:spPr>
            <a:xfrm>
              <a:off x="1470381" y="1722403"/>
              <a:ext cx="28500" cy="28500"/>
            </a:xfrm>
            <a:custGeom>
              <a:avLst/>
              <a:gdLst/>
              <a:ahLst/>
              <a:cxnLst/>
              <a:rect l="l" t="t" r="r" b="b"/>
              <a:pathLst>
                <a:path w="1095" h="1095" extrusionOk="0">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47"/>
            <p:cNvSpPr/>
            <p:nvPr/>
          </p:nvSpPr>
          <p:spPr>
            <a:xfrm>
              <a:off x="1470381" y="1773599"/>
              <a:ext cx="28500" cy="28500"/>
            </a:xfrm>
            <a:custGeom>
              <a:avLst/>
              <a:gdLst/>
              <a:ahLst/>
              <a:cxnLst/>
              <a:rect l="l" t="t" r="r" b="b"/>
              <a:pathLst>
                <a:path w="1095" h="1095" extrusionOk="0">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47"/>
            <p:cNvSpPr/>
            <p:nvPr/>
          </p:nvSpPr>
          <p:spPr>
            <a:xfrm>
              <a:off x="1467544" y="1582921"/>
              <a:ext cx="34200" cy="34200"/>
            </a:xfrm>
            <a:custGeom>
              <a:avLst/>
              <a:gdLst/>
              <a:ahLst/>
              <a:cxnLst/>
              <a:rect l="l" t="t" r="r" b="b"/>
              <a:pathLst>
                <a:path w="1314" h="1314" extrusionOk="0">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47"/>
            <p:cNvSpPr/>
            <p:nvPr/>
          </p:nvSpPr>
          <p:spPr>
            <a:xfrm>
              <a:off x="1410960" y="1509341"/>
              <a:ext cx="261108" cy="363552"/>
            </a:xfrm>
            <a:custGeom>
              <a:avLst/>
              <a:gdLst/>
              <a:ahLst/>
              <a:cxnLst/>
              <a:rect l="l" t="t" r="r" b="b"/>
              <a:pathLst>
                <a:path w="10032" h="13968" extrusionOk="0">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47"/>
            <p:cNvSpPr/>
            <p:nvPr/>
          </p:nvSpPr>
          <p:spPr>
            <a:xfrm>
              <a:off x="1534487" y="1532089"/>
              <a:ext cx="12389" cy="10749"/>
            </a:xfrm>
            <a:custGeom>
              <a:avLst/>
              <a:gdLst/>
              <a:ahLst/>
              <a:cxnLst/>
              <a:rect l="l" t="t" r="r" b="b"/>
              <a:pathLst>
                <a:path w="476" h="413" extrusionOk="0">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47"/>
            <p:cNvSpPr/>
            <p:nvPr/>
          </p:nvSpPr>
          <p:spPr>
            <a:xfrm>
              <a:off x="1433760" y="1554916"/>
              <a:ext cx="215586" cy="283804"/>
            </a:xfrm>
            <a:custGeom>
              <a:avLst/>
              <a:gdLst/>
              <a:ahLst/>
              <a:cxnLst/>
              <a:rect l="l" t="t" r="r" b="b"/>
              <a:pathLst>
                <a:path w="8283" h="10904" extrusionOk="0">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47"/>
            <p:cNvSpPr/>
            <p:nvPr/>
          </p:nvSpPr>
          <p:spPr>
            <a:xfrm>
              <a:off x="1462339" y="1668734"/>
              <a:ext cx="39015" cy="33419"/>
            </a:xfrm>
            <a:custGeom>
              <a:avLst/>
              <a:gdLst/>
              <a:ahLst/>
              <a:cxnLst/>
              <a:rect l="l" t="t" r="r" b="b"/>
              <a:pathLst>
                <a:path w="1499" h="1284" extrusionOk="0">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47"/>
            <p:cNvSpPr/>
            <p:nvPr/>
          </p:nvSpPr>
          <p:spPr>
            <a:xfrm>
              <a:off x="1462339" y="1719930"/>
              <a:ext cx="39015" cy="33445"/>
            </a:xfrm>
            <a:custGeom>
              <a:avLst/>
              <a:gdLst/>
              <a:ahLst/>
              <a:cxnLst/>
              <a:rect l="l" t="t" r="r" b="b"/>
              <a:pathLst>
                <a:path w="1499" h="1285" extrusionOk="0">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47"/>
            <p:cNvSpPr/>
            <p:nvPr/>
          </p:nvSpPr>
          <p:spPr>
            <a:xfrm>
              <a:off x="1462339" y="1771126"/>
              <a:ext cx="39015" cy="33445"/>
            </a:xfrm>
            <a:custGeom>
              <a:avLst/>
              <a:gdLst/>
              <a:ahLst/>
              <a:cxnLst/>
              <a:rect l="l" t="t" r="r" b="b"/>
              <a:pathLst>
                <a:path w="1499" h="1285" extrusionOk="0">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47"/>
            <p:cNvSpPr/>
            <p:nvPr/>
          </p:nvSpPr>
          <p:spPr>
            <a:xfrm>
              <a:off x="1511687" y="1668734"/>
              <a:ext cx="63663" cy="10645"/>
            </a:xfrm>
            <a:custGeom>
              <a:avLst/>
              <a:gdLst/>
              <a:ahLst/>
              <a:cxnLst/>
              <a:rect l="l" t="t" r="r" b="b"/>
              <a:pathLst>
                <a:path w="2446" h="409" extrusionOk="0">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47"/>
            <p:cNvSpPr/>
            <p:nvPr/>
          </p:nvSpPr>
          <p:spPr>
            <a:xfrm>
              <a:off x="1511687" y="1691456"/>
              <a:ext cx="103511" cy="10645"/>
            </a:xfrm>
            <a:custGeom>
              <a:avLst/>
              <a:gdLst/>
              <a:ahLst/>
              <a:cxnLst/>
              <a:rect l="l" t="t" r="r" b="b"/>
              <a:pathLst>
                <a:path w="3977" h="409" extrusionOk="0">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47"/>
            <p:cNvSpPr/>
            <p:nvPr/>
          </p:nvSpPr>
          <p:spPr>
            <a:xfrm>
              <a:off x="1511687" y="1719930"/>
              <a:ext cx="63663" cy="10645"/>
            </a:xfrm>
            <a:custGeom>
              <a:avLst/>
              <a:gdLst/>
              <a:ahLst/>
              <a:cxnLst/>
              <a:rect l="l" t="t" r="r" b="b"/>
              <a:pathLst>
                <a:path w="2446" h="409" extrusionOk="0">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47"/>
            <p:cNvSpPr/>
            <p:nvPr/>
          </p:nvSpPr>
          <p:spPr>
            <a:xfrm>
              <a:off x="1511687" y="1742626"/>
              <a:ext cx="103511" cy="10671"/>
            </a:xfrm>
            <a:custGeom>
              <a:avLst/>
              <a:gdLst/>
              <a:ahLst/>
              <a:cxnLst/>
              <a:rect l="l" t="t" r="r" b="b"/>
              <a:pathLst>
                <a:path w="3977" h="410" extrusionOk="0">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47"/>
            <p:cNvSpPr/>
            <p:nvPr/>
          </p:nvSpPr>
          <p:spPr>
            <a:xfrm>
              <a:off x="1511687" y="1771126"/>
              <a:ext cx="63663" cy="10645"/>
            </a:xfrm>
            <a:custGeom>
              <a:avLst/>
              <a:gdLst/>
              <a:ahLst/>
              <a:cxnLst/>
              <a:rect l="l" t="t" r="r" b="b"/>
              <a:pathLst>
                <a:path w="2446" h="409" extrusionOk="0">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47"/>
            <p:cNvSpPr/>
            <p:nvPr/>
          </p:nvSpPr>
          <p:spPr>
            <a:xfrm>
              <a:off x="1511687" y="1793926"/>
              <a:ext cx="103511" cy="10645"/>
            </a:xfrm>
            <a:custGeom>
              <a:avLst/>
              <a:gdLst/>
              <a:ahLst/>
              <a:cxnLst/>
              <a:rect l="l" t="t" r="r" b="b"/>
              <a:pathLst>
                <a:path w="3977" h="409" extrusionOk="0">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47"/>
            <p:cNvSpPr/>
            <p:nvPr/>
          </p:nvSpPr>
          <p:spPr>
            <a:xfrm>
              <a:off x="1511687" y="1583390"/>
              <a:ext cx="103511" cy="10645"/>
            </a:xfrm>
            <a:custGeom>
              <a:avLst/>
              <a:gdLst/>
              <a:ahLst/>
              <a:cxnLst/>
              <a:rect l="l" t="t" r="r" b="b"/>
              <a:pathLst>
                <a:path w="3977" h="409" extrusionOk="0">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47"/>
            <p:cNvSpPr/>
            <p:nvPr/>
          </p:nvSpPr>
          <p:spPr>
            <a:xfrm>
              <a:off x="1466165" y="1634586"/>
              <a:ext cx="149033" cy="10645"/>
            </a:xfrm>
            <a:custGeom>
              <a:avLst/>
              <a:gdLst/>
              <a:ahLst/>
              <a:cxnLst/>
              <a:rect l="l" t="t" r="r" b="b"/>
              <a:pathLst>
                <a:path w="5726" h="409" extrusionOk="0">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47"/>
            <p:cNvSpPr/>
            <p:nvPr/>
          </p:nvSpPr>
          <p:spPr>
            <a:xfrm>
              <a:off x="1511687" y="1606086"/>
              <a:ext cx="29515" cy="10671"/>
            </a:xfrm>
            <a:custGeom>
              <a:avLst/>
              <a:gdLst/>
              <a:ahLst/>
              <a:cxnLst/>
              <a:rect l="l" t="t" r="r" b="b"/>
              <a:pathLst>
                <a:path w="1134" h="410" extrusionOk="0">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47"/>
            <p:cNvSpPr/>
            <p:nvPr/>
          </p:nvSpPr>
          <p:spPr>
            <a:xfrm>
              <a:off x="1551535" y="1606086"/>
              <a:ext cx="29515" cy="10671"/>
            </a:xfrm>
            <a:custGeom>
              <a:avLst/>
              <a:gdLst/>
              <a:ahLst/>
              <a:cxnLst/>
              <a:rect l="l" t="t" r="r" b="b"/>
              <a:pathLst>
                <a:path w="1134" h="410" extrusionOk="0">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47"/>
            <p:cNvSpPr/>
            <p:nvPr/>
          </p:nvSpPr>
          <p:spPr>
            <a:xfrm>
              <a:off x="1467908" y="1583286"/>
              <a:ext cx="33445" cy="33471"/>
            </a:xfrm>
            <a:custGeom>
              <a:avLst/>
              <a:gdLst/>
              <a:ahLst/>
              <a:cxnLst/>
              <a:rect l="l" t="t" r="r" b="b"/>
              <a:pathLst>
                <a:path w="1285" h="1286" extrusionOk="0">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84" name="Google Shape;17584;p47"/>
          <p:cNvGrpSpPr/>
          <p:nvPr/>
        </p:nvGrpSpPr>
        <p:grpSpPr>
          <a:xfrm>
            <a:off x="2402899" y="3411414"/>
            <a:ext cx="495739" cy="450115"/>
            <a:chOff x="2269399" y="1990746"/>
            <a:chExt cx="392260" cy="356160"/>
          </a:xfrm>
        </p:grpSpPr>
        <p:sp>
          <p:nvSpPr>
            <p:cNvPr id="17585" name="Google Shape;17585;p47"/>
            <p:cNvSpPr/>
            <p:nvPr/>
          </p:nvSpPr>
          <p:spPr>
            <a:xfrm>
              <a:off x="2340376" y="2040823"/>
              <a:ext cx="255798" cy="255876"/>
            </a:xfrm>
            <a:custGeom>
              <a:avLst/>
              <a:gdLst/>
              <a:ahLst/>
              <a:cxnLst/>
              <a:rect l="l" t="t" r="r" b="b"/>
              <a:pathLst>
                <a:path w="9828" h="9831" extrusionOk="0">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47"/>
            <p:cNvSpPr/>
            <p:nvPr/>
          </p:nvSpPr>
          <p:spPr>
            <a:xfrm>
              <a:off x="2393212" y="2042176"/>
              <a:ext cx="202598" cy="252519"/>
            </a:xfrm>
            <a:custGeom>
              <a:avLst/>
              <a:gdLst/>
              <a:ahLst/>
              <a:cxnLst/>
              <a:rect l="l" t="t" r="r" b="b"/>
              <a:pathLst>
                <a:path w="7784" h="9702" extrusionOk="0">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47"/>
            <p:cNvSpPr/>
            <p:nvPr/>
          </p:nvSpPr>
          <p:spPr>
            <a:xfrm>
              <a:off x="2314999" y="2043478"/>
              <a:ext cx="243357" cy="253248"/>
            </a:xfrm>
            <a:custGeom>
              <a:avLst/>
              <a:gdLst/>
              <a:ahLst/>
              <a:cxnLst/>
              <a:rect l="l" t="t" r="r" b="b"/>
              <a:pathLst>
                <a:path w="9350" h="9730" extrusionOk="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47"/>
            <p:cNvSpPr/>
            <p:nvPr/>
          </p:nvSpPr>
          <p:spPr>
            <a:xfrm>
              <a:off x="2393212" y="2174969"/>
              <a:ext cx="146925" cy="119726"/>
            </a:xfrm>
            <a:custGeom>
              <a:avLst/>
              <a:gdLst/>
              <a:ahLst/>
              <a:cxnLst/>
              <a:rect l="l" t="t" r="r" b="b"/>
              <a:pathLst>
                <a:path w="5645" h="4600" extrusionOk="0">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47"/>
            <p:cNvSpPr/>
            <p:nvPr/>
          </p:nvSpPr>
          <p:spPr>
            <a:xfrm>
              <a:off x="2320700" y="2089651"/>
              <a:ext cx="340960" cy="257256"/>
            </a:xfrm>
            <a:custGeom>
              <a:avLst/>
              <a:gdLst/>
              <a:ahLst/>
              <a:cxnLst/>
              <a:rect l="l" t="t" r="r" b="b"/>
              <a:pathLst>
                <a:path w="13100" h="9884" extrusionOk="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47"/>
            <p:cNvSpPr/>
            <p:nvPr/>
          </p:nvSpPr>
          <p:spPr>
            <a:xfrm>
              <a:off x="2269399" y="1990746"/>
              <a:ext cx="346452" cy="257386"/>
            </a:xfrm>
            <a:custGeom>
              <a:avLst/>
              <a:gdLst/>
              <a:ahLst/>
              <a:cxnLst/>
              <a:rect l="l" t="t" r="r" b="b"/>
              <a:pathLst>
                <a:path w="13311" h="9889" extrusionOk="0">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47"/>
            <p:cNvSpPr/>
            <p:nvPr/>
          </p:nvSpPr>
          <p:spPr>
            <a:xfrm>
              <a:off x="2423534" y="2085044"/>
              <a:ext cx="16580" cy="27641"/>
            </a:xfrm>
            <a:custGeom>
              <a:avLst/>
              <a:gdLst/>
              <a:ahLst/>
              <a:cxnLst/>
              <a:rect l="l" t="t" r="r" b="b"/>
              <a:pathLst>
                <a:path w="637" h="1062" extrusionOk="0">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47"/>
            <p:cNvSpPr/>
            <p:nvPr/>
          </p:nvSpPr>
          <p:spPr>
            <a:xfrm>
              <a:off x="2321584" y="2035279"/>
              <a:ext cx="289244" cy="266912"/>
            </a:xfrm>
            <a:custGeom>
              <a:avLst/>
              <a:gdLst/>
              <a:ahLst/>
              <a:cxnLst/>
              <a:rect l="l" t="t" r="r" b="b"/>
              <a:pathLst>
                <a:path w="11113" h="10255" extrusionOk="0">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3" name="Google Shape;17593;p47"/>
          <p:cNvGrpSpPr/>
          <p:nvPr/>
        </p:nvGrpSpPr>
        <p:grpSpPr>
          <a:xfrm>
            <a:off x="6619359" y="2823672"/>
            <a:ext cx="469917" cy="449885"/>
            <a:chOff x="5605734" y="1525687"/>
            <a:chExt cx="371829" cy="355978"/>
          </a:xfrm>
        </p:grpSpPr>
        <p:sp>
          <p:nvSpPr>
            <p:cNvPr id="17594" name="Google Shape;17594;p47"/>
            <p:cNvSpPr/>
            <p:nvPr/>
          </p:nvSpPr>
          <p:spPr>
            <a:xfrm>
              <a:off x="5727621" y="1738045"/>
              <a:ext cx="9552" cy="20015"/>
            </a:xfrm>
            <a:custGeom>
              <a:avLst/>
              <a:gdLst/>
              <a:ahLst/>
              <a:cxnLst/>
              <a:rect l="l" t="t" r="r" b="b"/>
              <a:pathLst>
                <a:path w="367" h="769" extrusionOk="0">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47"/>
            <p:cNvSpPr/>
            <p:nvPr/>
          </p:nvSpPr>
          <p:spPr>
            <a:xfrm>
              <a:off x="5737147" y="1553796"/>
              <a:ext cx="234300" cy="246376"/>
            </a:xfrm>
            <a:custGeom>
              <a:avLst/>
              <a:gdLst/>
              <a:ahLst/>
              <a:cxnLst/>
              <a:rect l="l" t="t" r="r" b="b"/>
              <a:pathLst>
                <a:path w="9002" h="9466" extrusionOk="0">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47"/>
            <p:cNvSpPr/>
            <p:nvPr/>
          </p:nvSpPr>
          <p:spPr>
            <a:xfrm>
              <a:off x="5715544" y="1531283"/>
              <a:ext cx="247001" cy="238932"/>
            </a:xfrm>
            <a:custGeom>
              <a:avLst/>
              <a:gdLst/>
              <a:ahLst/>
              <a:cxnLst/>
              <a:rect l="l" t="t" r="r" b="b"/>
              <a:pathLst>
                <a:path w="9490" h="9180" extrusionOk="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47"/>
            <p:cNvSpPr/>
            <p:nvPr/>
          </p:nvSpPr>
          <p:spPr>
            <a:xfrm>
              <a:off x="5842012" y="1649239"/>
              <a:ext cx="23841" cy="57443"/>
            </a:xfrm>
            <a:custGeom>
              <a:avLst/>
              <a:gdLst/>
              <a:ahLst/>
              <a:cxnLst/>
              <a:rect l="l" t="t" r="r" b="b"/>
              <a:pathLst>
                <a:path w="916" h="2207" extrusionOk="0">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47"/>
            <p:cNvSpPr/>
            <p:nvPr/>
          </p:nvSpPr>
          <p:spPr>
            <a:xfrm>
              <a:off x="5642017" y="1798949"/>
              <a:ext cx="159627" cy="77041"/>
            </a:xfrm>
            <a:custGeom>
              <a:avLst/>
              <a:gdLst/>
              <a:ahLst/>
              <a:cxnLst/>
              <a:rect l="l" t="t" r="r" b="b"/>
              <a:pathLst>
                <a:path w="6133" h="2960" extrusionOk="0">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47"/>
            <p:cNvSpPr/>
            <p:nvPr/>
          </p:nvSpPr>
          <p:spPr>
            <a:xfrm>
              <a:off x="5762524" y="1754364"/>
              <a:ext cx="87218" cy="48958"/>
            </a:xfrm>
            <a:custGeom>
              <a:avLst/>
              <a:gdLst/>
              <a:ahLst/>
              <a:cxnLst/>
              <a:rect l="l" t="t" r="r" b="b"/>
              <a:pathLst>
                <a:path w="3351" h="1881" extrusionOk="0">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47"/>
            <p:cNvSpPr/>
            <p:nvPr/>
          </p:nvSpPr>
          <p:spPr>
            <a:xfrm>
              <a:off x="5611981" y="1626699"/>
              <a:ext cx="248198" cy="238932"/>
            </a:xfrm>
            <a:custGeom>
              <a:avLst/>
              <a:gdLst/>
              <a:ahLst/>
              <a:cxnLst/>
              <a:rect l="l" t="t" r="r" b="b"/>
              <a:pathLst>
                <a:path w="9536" h="9180" extrusionOk="0">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47"/>
            <p:cNvSpPr/>
            <p:nvPr/>
          </p:nvSpPr>
          <p:spPr>
            <a:xfrm>
              <a:off x="5753284" y="1777815"/>
              <a:ext cx="38391" cy="23373"/>
            </a:xfrm>
            <a:custGeom>
              <a:avLst/>
              <a:gdLst/>
              <a:ahLst/>
              <a:cxnLst/>
              <a:rect l="l" t="t" r="r" b="b"/>
              <a:pathLst>
                <a:path w="1475" h="898" extrusionOk="0">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47"/>
            <p:cNvSpPr/>
            <p:nvPr/>
          </p:nvSpPr>
          <p:spPr>
            <a:xfrm>
              <a:off x="5605734" y="1565613"/>
              <a:ext cx="328155" cy="316052"/>
            </a:xfrm>
            <a:custGeom>
              <a:avLst/>
              <a:gdLst/>
              <a:ahLst/>
              <a:cxnLst/>
              <a:rect l="l" t="t" r="r" b="b"/>
              <a:pathLst>
                <a:path w="12608" h="12143" extrusionOk="0">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47"/>
            <p:cNvSpPr/>
            <p:nvPr/>
          </p:nvSpPr>
          <p:spPr>
            <a:xfrm>
              <a:off x="5647587" y="1525687"/>
              <a:ext cx="329977" cy="317640"/>
            </a:xfrm>
            <a:custGeom>
              <a:avLst/>
              <a:gdLst/>
              <a:ahLst/>
              <a:cxnLst/>
              <a:rect l="l" t="t" r="r" b="b"/>
              <a:pathLst>
                <a:path w="12678" h="12204" extrusionOk="0">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04" name="Google Shape;17604;p47"/>
          <p:cNvGrpSpPr/>
          <p:nvPr/>
        </p:nvGrpSpPr>
        <p:grpSpPr>
          <a:xfrm>
            <a:off x="6088950" y="2823573"/>
            <a:ext cx="337389" cy="449984"/>
            <a:chOff x="5186041" y="1525609"/>
            <a:chExt cx="266964" cy="356056"/>
          </a:xfrm>
        </p:grpSpPr>
        <p:sp>
          <p:nvSpPr>
            <p:cNvPr id="17605" name="Google Shape;17605;p47"/>
            <p:cNvSpPr/>
            <p:nvPr/>
          </p:nvSpPr>
          <p:spPr>
            <a:xfrm>
              <a:off x="5275524" y="1603977"/>
              <a:ext cx="31337" cy="68999"/>
            </a:xfrm>
            <a:custGeom>
              <a:avLst/>
              <a:gdLst/>
              <a:ahLst/>
              <a:cxnLst/>
              <a:rect l="l" t="t" r="r" b="b"/>
              <a:pathLst>
                <a:path w="1204" h="2651" extrusionOk="0">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47"/>
            <p:cNvSpPr/>
            <p:nvPr/>
          </p:nvSpPr>
          <p:spPr>
            <a:xfrm>
              <a:off x="5287965" y="1597679"/>
              <a:ext cx="75298" cy="75298"/>
            </a:xfrm>
            <a:custGeom>
              <a:avLst/>
              <a:gdLst/>
              <a:ahLst/>
              <a:cxnLst/>
              <a:rect l="l" t="t" r="r" b="b"/>
              <a:pathLst>
                <a:path w="2893" h="2893" extrusionOk="0">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47"/>
            <p:cNvSpPr/>
            <p:nvPr/>
          </p:nvSpPr>
          <p:spPr>
            <a:xfrm>
              <a:off x="5299417" y="1692445"/>
              <a:ext cx="40134" cy="35189"/>
            </a:xfrm>
            <a:custGeom>
              <a:avLst/>
              <a:gdLst/>
              <a:ahLst/>
              <a:cxnLst/>
              <a:rect l="l" t="t" r="r" b="b"/>
              <a:pathLst>
                <a:path w="1542" h="1352" extrusionOk="0">
                  <a:moveTo>
                    <a:pt x="0" y="1"/>
                  </a:moveTo>
                  <a:lnTo>
                    <a:pt x="0" y="1352"/>
                  </a:lnTo>
                  <a:lnTo>
                    <a:pt x="1542" y="1352"/>
                  </a:lnTo>
                  <a:lnTo>
                    <a:pt x="1542"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47"/>
            <p:cNvSpPr/>
            <p:nvPr/>
          </p:nvSpPr>
          <p:spPr>
            <a:xfrm>
              <a:off x="5299417" y="1692445"/>
              <a:ext cx="40134" cy="21863"/>
            </a:xfrm>
            <a:custGeom>
              <a:avLst/>
              <a:gdLst/>
              <a:ahLst/>
              <a:cxnLst/>
              <a:rect l="l" t="t" r="r" b="b"/>
              <a:pathLst>
                <a:path w="1542" h="840" extrusionOk="0">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47"/>
            <p:cNvSpPr/>
            <p:nvPr/>
          </p:nvSpPr>
          <p:spPr>
            <a:xfrm>
              <a:off x="5252619" y="1714256"/>
              <a:ext cx="133729" cy="67411"/>
            </a:xfrm>
            <a:custGeom>
              <a:avLst/>
              <a:gdLst/>
              <a:ahLst/>
              <a:cxnLst/>
              <a:rect l="l" t="t" r="r" b="b"/>
              <a:pathLst>
                <a:path w="5138" h="2590" extrusionOk="0">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47"/>
            <p:cNvSpPr/>
            <p:nvPr/>
          </p:nvSpPr>
          <p:spPr>
            <a:xfrm>
              <a:off x="5281822" y="1629068"/>
              <a:ext cx="75402" cy="68999"/>
            </a:xfrm>
            <a:custGeom>
              <a:avLst/>
              <a:gdLst/>
              <a:ahLst/>
              <a:cxnLst/>
              <a:rect l="l" t="t" r="r" b="b"/>
              <a:pathLst>
                <a:path w="2897" h="2651" extrusionOk="0">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47"/>
            <p:cNvSpPr/>
            <p:nvPr/>
          </p:nvSpPr>
          <p:spPr>
            <a:xfrm>
              <a:off x="5281744" y="1629172"/>
              <a:ext cx="75219" cy="67437"/>
            </a:xfrm>
            <a:custGeom>
              <a:avLst/>
              <a:gdLst/>
              <a:ahLst/>
              <a:cxnLst/>
              <a:rect l="l" t="t" r="r" b="b"/>
              <a:pathLst>
                <a:path w="2890" h="2591" extrusionOk="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47"/>
            <p:cNvSpPr/>
            <p:nvPr/>
          </p:nvSpPr>
          <p:spPr>
            <a:xfrm>
              <a:off x="5191272" y="1530918"/>
              <a:ext cx="256423" cy="345541"/>
            </a:xfrm>
            <a:custGeom>
              <a:avLst/>
              <a:gdLst/>
              <a:ahLst/>
              <a:cxnLst/>
              <a:rect l="l" t="t" r="r" b="b"/>
              <a:pathLst>
                <a:path w="9852" h="13276" extrusionOk="0">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47"/>
            <p:cNvSpPr/>
            <p:nvPr/>
          </p:nvSpPr>
          <p:spPr>
            <a:xfrm>
              <a:off x="5191272" y="1530918"/>
              <a:ext cx="243071" cy="345541"/>
            </a:xfrm>
            <a:custGeom>
              <a:avLst/>
              <a:gdLst/>
              <a:ahLst/>
              <a:cxnLst/>
              <a:rect l="l" t="t" r="r" b="b"/>
              <a:pathLst>
                <a:path w="9339" h="13276" extrusionOk="0">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47"/>
            <p:cNvSpPr/>
            <p:nvPr/>
          </p:nvSpPr>
          <p:spPr>
            <a:xfrm>
              <a:off x="5209674" y="1559132"/>
              <a:ext cx="176050" cy="164025"/>
            </a:xfrm>
            <a:custGeom>
              <a:avLst/>
              <a:gdLst/>
              <a:ahLst/>
              <a:cxnLst/>
              <a:rect l="l" t="t" r="r" b="b"/>
              <a:pathLst>
                <a:path w="6764" h="6302" extrusionOk="0">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47"/>
            <p:cNvSpPr/>
            <p:nvPr/>
          </p:nvSpPr>
          <p:spPr>
            <a:xfrm>
              <a:off x="5186041" y="1525609"/>
              <a:ext cx="266964" cy="356056"/>
            </a:xfrm>
            <a:custGeom>
              <a:avLst/>
              <a:gdLst/>
              <a:ahLst/>
              <a:cxnLst/>
              <a:rect l="l" t="t" r="r" b="b"/>
              <a:pathLst>
                <a:path w="10257" h="13680" extrusionOk="0">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47"/>
            <p:cNvSpPr/>
            <p:nvPr/>
          </p:nvSpPr>
          <p:spPr>
            <a:xfrm>
              <a:off x="5291713" y="1624435"/>
              <a:ext cx="57130" cy="17855"/>
            </a:xfrm>
            <a:custGeom>
              <a:avLst/>
              <a:gdLst/>
              <a:ahLst/>
              <a:cxnLst/>
              <a:rect l="l" t="t" r="r" b="b"/>
              <a:pathLst>
                <a:path w="2195" h="686" extrusionOk="0">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47"/>
            <p:cNvSpPr/>
            <p:nvPr/>
          </p:nvSpPr>
          <p:spPr>
            <a:xfrm>
              <a:off x="5255092" y="1592551"/>
              <a:ext cx="174306" cy="166524"/>
            </a:xfrm>
            <a:custGeom>
              <a:avLst/>
              <a:gdLst/>
              <a:ahLst/>
              <a:cxnLst/>
              <a:rect l="l" t="t" r="r" b="b"/>
              <a:pathLst>
                <a:path w="6697" h="6398" extrusionOk="0">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18" name="Google Shape;17618;p47"/>
          <p:cNvGrpSpPr/>
          <p:nvPr/>
        </p:nvGrpSpPr>
        <p:grpSpPr>
          <a:xfrm>
            <a:off x="1248795" y="4570122"/>
            <a:ext cx="479160" cy="426728"/>
            <a:chOff x="1356198" y="2907591"/>
            <a:chExt cx="379143" cy="337655"/>
          </a:xfrm>
        </p:grpSpPr>
        <p:sp>
          <p:nvSpPr>
            <p:cNvPr id="17619" name="Google Shape;17619;p47"/>
            <p:cNvSpPr/>
            <p:nvPr/>
          </p:nvSpPr>
          <p:spPr>
            <a:xfrm>
              <a:off x="1361768" y="3061517"/>
              <a:ext cx="207101" cy="178158"/>
            </a:xfrm>
            <a:custGeom>
              <a:avLst/>
              <a:gdLst/>
              <a:ahLst/>
              <a:cxnLst/>
              <a:rect l="l" t="t" r="r" b="b"/>
              <a:pathLst>
                <a:path w="7957" h="6845" extrusionOk="0">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47"/>
            <p:cNvSpPr/>
            <p:nvPr/>
          </p:nvSpPr>
          <p:spPr>
            <a:xfrm>
              <a:off x="1516085" y="2913161"/>
              <a:ext cx="213686" cy="178054"/>
            </a:xfrm>
            <a:custGeom>
              <a:avLst/>
              <a:gdLst/>
              <a:ahLst/>
              <a:cxnLst/>
              <a:rect l="l" t="t" r="r" b="b"/>
              <a:pathLst>
                <a:path w="8210" h="6841" extrusionOk="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47"/>
            <p:cNvSpPr/>
            <p:nvPr/>
          </p:nvSpPr>
          <p:spPr>
            <a:xfrm>
              <a:off x="1379545" y="3061517"/>
              <a:ext cx="29697" cy="65329"/>
            </a:xfrm>
            <a:custGeom>
              <a:avLst/>
              <a:gdLst/>
              <a:ahLst/>
              <a:cxnLst/>
              <a:rect l="l" t="t" r="r" b="b"/>
              <a:pathLst>
                <a:path w="1141" h="2510" extrusionOk="0">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47"/>
            <p:cNvSpPr/>
            <p:nvPr/>
          </p:nvSpPr>
          <p:spPr>
            <a:xfrm>
              <a:off x="1391440" y="3055661"/>
              <a:ext cx="71289" cy="71185"/>
            </a:xfrm>
            <a:custGeom>
              <a:avLst/>
              <a:gdLst/>
              <a:ahLst/>
              <a:cxnLst/>
              <a:rect l="l" t="t" r="r" b="b"/>
              <a:pathLst>
                <a:path w="2739" h="2735" extrusionOk="0">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47"/>
            <p:cNvSpPr/>
            <p:nvPr/>
          </p:nvSpPr>
          <p:spPr>
            <a:xfrm>
              <a:off x="1403360" y="3144571"/>
              <a:ext cx="35554" cy="29697"/>
            </a:xfrm>
            <a:custGeom>
              <a:avLst/>
              <a:gdLst/>
              <a:ahLst/>
              <a:cxnLst/>
              <a:rect l="l" t="t" r="r" b="b"/>
              <a:pathLst>
                <a:path w="1366" h="1141" extrusionOk="0">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47"/>
            <p:cNvSpPr/>
            <p:nvPr/>
          </p:nvSpPr>
          <p:spPr>
            <a:xfrm>
              <a:off x="1385505" y="3085411"/>
              <a:ext cx="71263" cy="65147"/>
            </a:xfrm>
            <a:custGeom>
              <a:avLst/>
              <a:gdLst/>
              <a:ahLst/>
              <a:cxnLst/>
              <a:rect l="l" t="t" r="r" b="b"/>
              <a:pathLst>
                <a:path w="2738" h="2503" extrusionOk="0">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47"/>
            <p:cNvSpPr/>
            <p:nvPr/>
          </p:nvSpPr>
          <p:spPr>
            <a:xfrm>
              <a:off x="1385505" y="3085333"/>
              <a:ext cx="71081" cy="63767"/>
            </a:xfrm>
            <a:custGeom>
              <a:avLst/>
              <a:gdLst/>
              <a:ahLst/>
              <a:cxnLst/>
              <a:rect l="l" t="t" r="r" b="b"/>
              <a:pathLst>
                <a:path w="2731" h="2450" extrusionOk="0">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47"/>
            <p:cNvSpPr/>
            <p:nvPr/>
          </p:nvSpPr>
          <p:spPr>
            <a:xfrm>
              <a:off x="1361768" y="3175622"/>
              <a:ext cx="23763" cy="63950"/>
            </a:xfrm>
            <a:custGeom>
              <a:avLst/>
              <a:gdLst/>
              <a:ahLst/>
              <a:cxnLst/>
              <a:rect l="l" t="t" r="r" b="b"/>
              <a:pathLst>
                <a:path w="913" h="2457" extrusionOk="0">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47"/>
            <p:cNvSpPr/>
            <p:nvPr/>
          </p:nvSpPr>
          <p:spPr>
            <a:xfrm>
              <a:off x="1456743" y="3061517"/>
              <a:ext cx="112126" cy="146379"/>
            </a:xfrm>
            <a:custGeom>
              <a:avLst/>
              <a:gdLst/>
              <a:ahLst/>
              <a:cxnLst/>
              <a:rect l="l" t="t" r="r" b="b"/>
              <a:pathLst>
                <a:path w="4308" h="5624" extrusionOk="0">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47"/>
            <p:cNvSpPr/>
            <p:nvPr/>
          </p:nvSpPr>
          <p:spPr>
            <a:xfrm>
              <a:off x="1542191" y="3061517"/>
              <a:ext cx="26678" cy="35658"/>
            </a:xfrm>
            <a:custGeom>
              <a:avLst/>
              <a:gdLst/>
              <a:ahLst/>
              <a:cxnLst/>
              <a:rect l="l" t="t" r="r" b="b"/>
              <a:pathLst>
                <a:path w="1025" h="1370" extrusionOk="0">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47"/>
            <p:cNvSpPr/>
            <p:nvPr/>
          </p:nvSpPr>
          <p:spPr>
            <a:xfrm>
              <a:off x="1395942" y="3079659"/>
              <a:ext cx="51196" cy="17178"/>
            </a:xfrm>
            <a:custGeom>
              <a:avLst/>
              <a:gdLst/>
              <a:ahLst/>
              <a:cxnLst/>
              <a:rect l="l" t="t" r="r" b="b"/>
              <a:pathLst>
                <a:path w="1967" h="660" extrusionOk="0">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47"/>
            <p:cNvSpPr/>
            <p:nvPr/>
          </p:nvSpPr>
          <p:spPr>
            <a:xfrm>
              <a:off x="1379910" y="3192488"/>
              <a:ext cx="11192" cy="52680"/>
            </a:xfrm>
            <a:custGeom>
              <a:avLst/>
              <a:gdLst/>
              <a:ahLst/>
              <a:cxnLst/>
              <a:rect l="l" t="t" r="r" b="b"/>
              <a:pathLst>
                <a:path w="430" h="2024" extrusionOk="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47"/>
            <p:cNvSpPr/>
            <p:nvPr/>
          </p:nvSpPr>
          <p:spPr>
            <a:xfrm>
              <a:off x="1356198" y="3050013"/>
              <a:ext cx="219438" cy="195232"/>
            </a:xfrm>
            <a:custGeom>
              <a:avLst/>
              <a:gdLst/>
              <a:ahLst/>
              <a:cxnLst/>
              <a:rect l="l" t="t" r="r" b="b"/>
              <a:pathLst>
                <a:path w="8431" h="7501" extrusionOk="0">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47"/>
            <p:cNvSpPr/>
            <p:nvPr/>
          </p:nvSpPr>
          <p:spPr>
            <a:xfrm>
              <a:off x="1510594" y="2907591"/>
              <a:ext cx="224747" cy="189220"/>
            </a:xfrm>
            <a:custGeom>
              <a:avLst/>
              <a:gdLst/>
              <a:ahLst/>
              <a:cxnLst/>
              <a:rect l="l" t="t" r="r" b="b"/>
              <a:pathLst>
                <a:path w="8635" h="7270" extrusionOk="0">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47"/>
            <p:cNvSpPr/>
            <p:nvPr/>
          </p:nvSpPr>
          <p:spPr>
            <a:xfrm>
              <a:off x="1537818" y="2943196"/>
              <a:ext cx="167851" cy="106192"/>
            </a:xfrm>
            <a:custGeom>
              <a:avLst/>
              <a:gdLst/>
              <a:ahLst/>
              <a:cxnLst/>
              <a:rect l="l" t="t" r="r" b="b"/>
              <a:pathLst>
                <a:path w="6449" h="4080" extrusionOk="0">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4" name="Google Shape;17634;p47"/>
          <p:cNvGrpSpPr/>
          <p:nvPr/>
        </p:nvGrpSpPr>
        <p:grpSpPr>
          <a:xfrm>
            <a:off x="1886371" y="4543840"/>
            <a:ext cx="389131" cy="479160"/>
            <a:chOff x="1860689" y="2886795"/>
            <a:chExt cx="307905" cy="379143"/>
          </a:xfrm>
        </p:grpSpPr>
        <p:sp>
          <p:nvSpPr>
            <p:cNvPr id="17635" name="Google Shape;17635;p47"/>
            <p:cNvSpPr/>
            <p:nvPr/>
          </p:nvSpPr>
          <p:spPr>
            <a:xfrm>
              <a:off x="1979010" y="2939813"/>
              <a:ext cx="71185" cy="53513"/>
            </a:xfrm>
            <a:custGeom>
              <a:avLst/>
              <a:gdLst/>
              <a:ahLst/>
              <a:cxnLst/>
              <a:rect l="l" t="t" r="r" b="b"/>
              <a:pathLst>
                <a:path w="2735" h="2056" extrusionOk="0">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47"/>
            <p:cNvSpPr/>
            <p:nvPr/>
          </p:nvSpPr>
          <p:spPr>
            <a:xfrm>
              <a:off x="1979010" y="2958579"/>
              <a:ext cx="71185" cy="34747"/>
            </a:xfrm>
            <a:custGeom>
              <a:avLst/>
              <a:gdLst/>
              <a:ahLst/>
              <a:cxnLst/>
              <a:rect l="l" t="t" r="r" b="b"/>
              <a:pathLst>
                <a:path w="2735" h="1335" extrusionOk="0">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47"/>
            <p:cNvSpPr/>
            <p:nvPr/>
          </p:nvSpPr>
          <p:spPr>
            <a:xfrm>
              <a:off x="1979011" y="2969120"/>
              <a:ext cx="17777" cy="24206"/>
            </a:xfrm>
            <a:custGeom>
              <a:avLst/>
              <a:gdLst/>
              <a:ahLst/>
              <a:cxnLst/>
              <a:rect l="l" t="t" r="r" b="b"/>
              <a:pathLst>
                <a:path w="683" h="930" extrusionOk="0">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47"/>
            <p:cNvSpPr/>
            <p:nvPr/>
          </p:nvSpPr>
          <p:spPr>
            <a:xfrm>
              <a:off x="2032393" y="2969120"/>
              <a:ext cx="17803" cy="24206"/>
            </a:xfrm>
            <a:custGeom>
              <a:avLst/>
              <a:gdLst/>
              <a:ahLst/>
              <a:cxnLst/>
              <a:rect l="l" t="t" r="r" b="b"/>
              <a:pathLst>
                <a:path w="684" h="930" extrusionOk="0">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47"/>
            <p:cNvSpPr/>
            <p:nvPr/>
          </p:nvSpPr>
          <p:spPr>
            <a:xfrm>
              <a:off x="1990827" y="2892287"/>
              <a:ext cx="47552" cy="53513"/>
            </a:xfrm>
            <a:custGeom>
              <a:avLst/>
              <a:gdLst/>
              <a:ahLst/>
              <a:cxnLst/>
              <a:rect l="l" t="t" r="r" b="b"/>
              <a:pathLst>
                <a:path w="1827" h="2056" extrusionOk="0">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47"/>
            <p:cNvSpPr/>
            <p:nvPr/>
          </p:nvSpPr>
          <p:spPr>
            <a:xfrm>
              <a:off x="1990827" y="2892391"/>
              <a:ext cx="32717" cy="53460"/>
            </a:xfrm>
            <a:custGeom>
              <a:avLst/>
              <a:gdLst/>
              <a:ahLst/>
              <a:cxnLst/>
              <a:rect l="l" t="t" r="r" b="b"/>
              <a:pathLst>
                <a:path w="1257" h="2054" extrusionOk="0">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47"/>
            <p:cNvSpPr/>
            <p:nvPr/>
          </p:nvSpPr>
          <p:spPr>
            <a:xfrm>
              <a:off x="1990827" y="2892391"/>
              <a:ext cx="47552" cy="23737"/>
            </a:xfrm>
            <a:custGeom>
              <a:avLst/>
              <a:gdLst/>
              <a:ahLst/>
              <a:cxnLst/>
              <a:rect l="l" t="t" r="r" b="b"/>
              <a:pathLst>
                <a:path w="1827" h="912" extrusionOk="0">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47"/>
            <p:cNvSpPr/>
            <p:nvPr/>
          </p:nvSpPr>
          <p:spPr>
            <a:xfrm>
              <a:off x="1990827" y="2892391"/>
              <a:ext cx="32717" cy="21629"/>
            </a:xfrm>
            <a:custGeom>
              <a:avLst/>
              <a:gdLst/>
              <a:ahLst/>
              <a:cxnLst/>
              <a:rect l="l" t="t" r="r" b="b"/>
              <a:pathLst>
                <a:path w="1257" h="831" extrusionOk="0">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47"/>
            <p:cNvSpPr/>
            <p:nvPr/>
          </p:nvSpPr>
          <p:spPr>
            <a:xfrm>
              <a:off x="1979010" y="3011076"/>
              <a:ext cx="71185" cy="142422"/>
            </a:xfrm>
            <a:custGeom>
              <a:avLst/>
              <a:gdLst/>
              <a:ahLst/>
              <a:cxnLst/>
              <a:rect l="l" t="t" r="r" b="b"/>
              <a:pathLst>
                <a:path w="2735" h="5472" extrusionOk="0">
                  <a:moveTo>
                    <a:pt x="0" y="0"/>
                  </a:moveTo>
                  <a:lnTo>
                    <a:pt x="0" y="5471"/>
                  </a:lnTo>
                  <a:lnTo>
                    <a:pt x="2734" y="5471"/>
                  </a:lnTo>
                  <a:lnTo>
                    <a:pt x="2734"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47"/>
            <p:cNvSpPr/>
            <p:nvPr/>
          </p:nvSpPr>
          <p:spPr>
            <a:xfrm>
              <a:off x="1979010" y="3094130"/>
              <a:ext cx="71185" cy="59447"/>
            </a:xfrm>
            <a:custGeom>
              <a:avLst/>
              <a:gdLst/>
              <a:ahLst/>
              <a:cxnLst/>
              <a:rect l="l" t="t" r="r" b="b"/>
              <a:pathLst>
                <a:path w="2735" h="2284" extrusionOk="0">
                  <a:moveTo>
                    <a:pt x="0" y="0"/>
                  </a:moveTo>
                  <a:lnTo>
                    <a:pt x="0" y="2284"/>
                  </a:lnTo>
                  <a:lnTo>
                    <a:pt x="2734" y="2284"/>
                  </a:lnTo>
                  <a:lnTo>
                    <a:pt x="2734"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47"/>
            <p:cNvSpPr/>
            <p:nvPr/>
          </p:nvSpPr>
          <p:spPr>
            <a:xfrm>
              <a:off x="1937419" y="3076353"/>
              <a:ext cx="47474" cy="71185"/>
            </a:xfrm>
            <a:custGeom>
              <a:avLst/>
              <a:gdLst/>
              <a:ahLst/>
              <a:cxnLst/>
              <a:rect l="l" t="t" r="r" b="b"/>
              <a:pathLst>
                <a:path w="1824" h="2735" extrusionOk="0">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47"/>
            <p:cNvSpPr/>
            <p:nvPr/>
          </p:nvSpPr>
          <p:spPr>
            <a:xfrm>
              <a:off x="1937419" y="3076353"/>
              <a:ext cx="26782" cy="71185"/>
            </a:xfrm>
            <a:custGeom>
              <a:avLst/>
              <a:gdLst/>
              <a:ahLst/>
              <a:cxnLst/>
              <a:rect l="l" t="t" r="r" b="b"/>
              <a:pathLst>
                <a:path w="1029" h="2735" extrusionOk="0">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47"/>
            <p:cNvSpPr/>
            <p:nvPr/>
          </p:nvSpPr>
          <p:spPr>
            <a:xfrm>
              <a:off x="1937419" y="3076353"/>
              <a:ext cx="47578" cy="53408"/>
            </a:xfrm>
            <a:custGeom>
              <a:avLst/>
              <a:gdLst/>
              <a:ahLst/>
              <a:cxnLst/>
              <a:rect l="l" t="t" r="r" b="b"/>
              <a:pathLst>
                <a:path w="1828" h="2052" extrusionOk="0">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47"/>
            <p:cNvSpPr/>
            <p:nvPr/>
          </p:nvSpPr>
          <p:spPr>
            <a:xfrm>
              <a:off x="1937419" y="3076353"/>
              <a:ext cx="26782" cy="53148"/>
            </a:xfrm>
            <a:custGeom>
              <a:avLst/>
              <a:gdLst/>
              <a:ahLst/>
              <a:cxnLst/>
              <a:rect l="l" t="t" r="r" b="b"/>
              <a:pathLst>
                <a:path w="1029" h="2042" extrusionOk="0">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47"/>
            <p:cNvSpPr/>
            <p:nvPr/>
          </p:nvSpPr>
          <p:spPr>
            <a:xfrm>
              <a:off x="1919564" y="3141656"/>
              <a:ext cx="83184" cy="95000"/>
            </a:xfrm>
            <a:custGeom>
              <a:avLst/>
              <a:gdLst/>
              <a:ahLst/>
              <a:cxnLst/>
              <a:rect l="l" t="t" r="r" b="b"/>
              <a:pathLst>
                <a:path w="3196" h="3650" extrusionOk="0">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47"/>
            <p:cNvSpPr/>
            <p:nvPr/>
          </p:nvSpPr>
          <p:spPr>
            <a:xfrm>
              <a:off x="1919668" y="3155034"/>
              <a:ext cx="17777" cy="81622"/>
            </a:xfrm>
            <a:custGeom>
              <a:avLst/>
              <a:gdLst/>
              <a:ahLst/>
              <a:cxnLst/>
              <a:rect l="l" t="t" r="r" b="b"/>
              <a:pathLst>
                <a:path w="683" h="3136" extrusionOk="0">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47"/>
            <p:cNvSpPr/>
            <p:nvPr/>
          </p:nvSpPr>
          <p:spPr>
            <a:xfrm>
              <a:off x="1984867" y="3155034"/>
              <a:ext cx="17803" cy="81622"/>
            </a:xfrm>
            <a:custGeom>
              <a:avLst/>
              <a:gdLst/>
              <a:ahLst/>
              <a:cxnLst/>
              <a:rect l="l" t="t" r="r" b="b"/>
              <a:pathLst>
                <a:path w="684" h="3136" extrusionOk="0">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47"/>
            <p:cNvSpPr/>
            <p:nvPr/>
          </p:nvSpPr>
          <p:spPr>
            <a:xfrm>
              <a:off x="1955195" y="2993299"/>
              <a:ext cx="118816" cy="23737"/>
            </a:xfrm>
            <a:custGeom>
              <a:avLst/>
              <a:gdLst/>
              <a:ahLst/>
              <a:cxnLst/>
              <a:rect l="l" t="t" r="r" b="b"/>
              <a:pathLst>
                <a:path w="4565" h="912" extrusionOk="0">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47"/>
            <p:cNvSpPr/>
            <p:nvPr/>
          </p:nvSpPr>
          <p:spPr>
            <a:xfrm>
              <a:off x="1937419" y="3076353"/>
              <a:ext cx="47474" cy="71185"/>
            </a:xfrm>
            <a:custGeom>
              <a:avLst/>
              <a:gdLst/>
              <a:ahLst/>
              <a:cxnLst/>
              <a:rect l="l" t="t" r="r" b="b"/>
              <a:pathLst>
                <a:path w="1824" h="2735" extrusionOk="0">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47"/>
            <p:cNvSpPr/>
            <p:nvPr/>
          </p:nvSpPr>
          <p:spPr>
            <a:xfrm>
              <a:off x="1919564" y="3141656"/>
              <a:ext cx="83184" cy="95000"/>
            </a:xfrm>
            <a:custGeom>
              <a:avLst/>
              <a:gdLst/>
              <a:ahLst/>
              <a:cxnLst/>
              <a:rect l="l" t="t" r="r" b="b"/>
              <a:pathLst>
                <a:path w="3196" h="3650" extrusionOk="0">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47"/>
            <p:cNvSpPr/>
            <p:nvPr/>
          </p:nvSpPr>
          <p:spPr>
            <a:xfrm>
              <a:off x="1937419" y="3076353"/>
              <a:ext cx="47578" cy="53408"/>
            </a:xfrm>
            <a:custGeom>
              <a:avLst/>
              <a:gdLst/>
              <a:ahLst/>
              <a:cxnLst/>
              <a:rect l="l" t="t" r="r" b="b"/>
              <a:pathLst>
                <a:path w="1828" h="2052" extrusionOk="0">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47"/>
            <p:cNvSpPr/>
            <p:nvPr/>
          </p:nvSpPr>
          <p:spPr>
            <a:xfrm>
              <a:off x="1937419" y="3076353"/>
              <a:ext cx="26782" cy="52419"/>
            </a:xfrm>
            <a:custGeom>
              <a:avLst/>
              <a:gdLst/>
              <a:ahLst/>
              <a:cxnLst/>
              <a:rect l="l" t="t" r="r" b="b"/>
              <a:pathLst>
                <a:path w="1029" h="2014" extrusionOk="0">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47"/>
            <p:cNvSpPr/>
            <p:nvPr/>
          </p:nvSpPr>
          <p:spPr>
            <a:xfrm>
              <a:off x="1919668" y="3155034"/>
              <a:ext cx="17777" cy="81622"/>
            </a:xfrm>
            <a:custGeom>
              <a:avLst/>
              <a:gdLst/>
              <a:ahLst/>
              <a:cxnLst/>
              <a:rect l="l" t="t" r="r" b="b"/>
              <a:pathLst>
                <a:path w="683" h="3136" extrusionOk="0">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47"/>
            <p:cNvSpPr/>
            <p:nvPr/>
          </p:nvSpPr>
          <p:spPr>
            <a:xfrm>
              <a:off x="1984867" y="3155034"/>
              <a:ext cx="17803" cy="81622"/>
            </a:xfrm>
            <a:custGeom>
              <a:avLst/>
              <a:gdLst/>
              <a:ahLst/>
              <a:cxnLst/>
              <a:rect l="l" t="t" r="r" b="b"/>
              <a:pathLst>
                <a:path w="684" h="3136" extrusionOk="0">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47"/>
            <p:cNvSpPr/>
            <p:nvPr/>
          </p:nvSpPr>
          <p:spPr>
            <a:xfrm>
              <a:off x="2044209" y="3076353"/>
              <a:ext cx="47552" cy="71185"/>
            </a:xfrm>
            <a:custGeom>
              <a:avLst/>
              <a:gdLst/>
              <a:ahLst/>
              <a:cxnLst/>
              <a:rect l="l" t="t" r="r" b="b"/>
              <a:pathLst>
                <a:path w="1827" h="2735" extrusionOk="0">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47"/>
            <p:cNvSpPr/>
            <p:nvPr/>
          </p:nvSpPr>
          <p:spPr>
            <a:xfrm>
              <a:off x="2026433" y="3141656"/>
              <a:ext cx="83184" cy="95000"/>
            </a:xfrm>
            <a:custGeom>
              <a:avLst/>
              <a:gdLst/>
              <a:ahLst/>
              <a:cxnLst/>
              <a:rect l="l" t="t" r="r" b="b"/>
              <a:pathLst>
                <a:path w="3196" h="3650" extrusionOk="0">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47"/>
            <p:cNvSpPr/>
            <p:nvPr/>
          </p:nvSpPr>
          <p:spPr>
            <a:xfrm>
              <a:off x="2044313" y="3076353"/>
              <a:ext cx="47448" cy="53408"/>
            </a:xfrm>
            <a:custGeom>
              <a:avLst/>
              <a:gdLst/>
              <a:ahLst/>
              <a:cxnLst/>
              <a:rect l="l" t="t" r="r" b="b"/>
              <a:pathLst>
                <a:path w="1823" h="2052" extrusionOk="0">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47"/>
            <p:cNvSpPr/>
            <p:nvPr/>
          </p:nvSpPr>
          <p:spPr>
            <a:xfrm>
              <a:off x="2044209" y="3076353"/>
              <a:ext cx="26756" cy="52419"/>
            </a:xfrm>
            <a:custGeom>
              <a:avLst/>
              <a:gdLst/>
              <a:ahLst/>
              <a:cxnLst/>
              <a:rect l="l" t="t" r="r" b="b"/>
              <a:pathLst>
                <a:path w="1028" h="2014" extrusionOk="0">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47"/>
            <p:cNvSpPr/>
            <p:nvPr/>
          </p:nvSpPr>
          <p:spPr>
            <a:xfrm>
              <a:off x="2026537" y="3155034"/>
              <a:ext cx="17803" cy="81622"/>
            </a:xfrm>
            <a:custGeom>
              <a:avLst/>
              <a:gdLst/>
              <a:ahLst/>
              <a:cxnLst/>
              <a:rect l="l" t="t" r="r" b="b"/>
              <a:pathLst>
                <a:path w="684" h="3136" extrusionOk="0">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47"/>
            <p:cNvSpPr/>
            <p:nvPr/>
          </p:nvSpPr>
          <p:spPr>
            <a:xfrm>
              <a:off x="2091736" y="3155034"/>
              <a:ext cx="17803" cy="81622"/>
            </a:xfrm>
            <a:custGeom>
              <a:avLst/>
              <a:gdLst/>
              <a:ahLst/>
              <a:cxnLst/>
              <a:rect l="l" t="t" r="r" b="b"/>
              <a:pathLst>
                <a:path w="684" h="3136" extrusionOk="0">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47"/>
            <p:cNvSpPr/>
            <p:nvPr/>
          </p:nvSpPr>
          <p:spPr>
            <a:xfrm>
              <a:off x="1884036" y="3135800"/>
              <a:ext cx="47474" cy="71081"/>
            </a:xfrm>
            <a:custGeom>
              <a:avLst/>
              <a:gdLst/>
              <a:ahLst/>
              <a:cxnLst/>
              <a:rect l="l" t="t" r="r" b="b"/>
              <a:pathLst>
                <a:path w="1824" h="2731" extrusionOk="0">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47"/>
            <p:cNvSpPr/>
            <p:nvPr/>
          </p:nvSpPr>
          <p:spPr>
            <a:xfrm>
              <a:off x="1866181" y="3200999"/>
              <a:ext cx="83184" cy="59369"/>
            </a:xfrm>
            <a:custGeom>
              <a:avLst/>
              <a:gdLst/>
              <a:ahLst/>
              <a:cxnLst/>
              <a:rect l="l" t="t" r="r" b="b"/>
              <a:pathLst>
                <a:path w="3196" h="2281" extrusionOk="0">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47"/>
            <p:cNvSpPr/>
            <p:nvPr/>
          </p:nvSpPr>
          <p:spPr>
            <a:xfrm>
              <a:off x="1884036" y="3135800"/>
              <a:ext cx="47474" cy="53304"/>
            </a:xfrm>
            <a:custGeom>
              <a:avLst/>
              <a:gdLst/>
              <a:ahLst/>
              <a:cxnLst/>
              <a:rect l="l" t="t" r="r" b="b"/>
              <a:pathLst>
                <a:path w="1824" h="2048" extrusionOk="0">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47"/>
            <p:cNvSpPr/>
            <p:nvPr/>
          </p:nvSpPr>
          <p:spPr>
            <a:xfrm>
              <a:off x="1884036" y="3135800"/>
              <a:ext cx="26678" cy="52393"/>
            </a:xfrm>
            <a:custGeom>
              <a:avLst/>
              <a:gdLst/>
              <a:ahLst/>
              <a:cxnLst/>
              <a:rect l="l" t="t" r="r" b="b"/>
              <a:pathLst>
                <a:path w="1025" h="2013" extrusionOk="0">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47"/>
            <p:cNvSpPr/>
            <p:nvPr/>
          </p:nvSpPr>
          <p:spPr>
            <a:xfrm>
              <a:off x="1866285" y="3214377"/>
              <a:ext cx="17777" cy="45991"/>
            </a:xfrm>
            <a:custGeom>
              <a:avLst/>
              <a:gdLst/>
              <a:ahLst/>
              <a:cxnLst/>
              <a:rect l="l" t="t" r="r" b="b"/>
              <a:pathLst>
                <a:path w="683" h="1767" extrusionOk="0">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47"/>
            <p:cNvSpPr/>
            <p:nvPr/>
          </p:nvSpPr>
          <p:spPr>
            <a:xfrm>
              <a:off x="1931484" y="3214377"/>
              <a:ext cx="17777" cy="45991"/>
            </a:xfrm>
            <a:custGeom>
              <a:avLst/>
              <a:gdLst/>
              <a:ahLst/>
              <a:cxnLst/>
              <a:rect l="l" t="t" r="r" b="b"/>
              <a:pathLst>
                <a:path w="683" h="1767" extrusionOk="0">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47"/>
            <p:cNvSpPr/>
            <p:nvPr/>
          </p:nvSpPr>
          <p:spPr>
            <a:xfrm>
              <a:off x="1990827" y="3135800"/>
              <a:ext cx="47552" cy="71081"/>
            </a:xfrm>
            <a:custGeom>
              <a:avLst/>
              <a:gdLst/>
              <a:ahLst/>
              <a:cxnLst/>
              <a:rect l="l" t="t" r="r" b="b"/>
              <a:pathLst>
                <a:path w="1827" h="2731" extrusionOk="0">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47"/>
            <p:cNvSpPr/>
            <p:nvPr/>
          </p:nvSpPr>
          <p:spPr>
            <a:xfrm>
              <a:off x="1973050" y="3200999"/>
              <a:ext cx="83080" cy="59369"/>
            </a:xfrm>
            <a:custGeom>
              <a:avLst/>
              <a:gdLst/>
              <a:ahLst/>
              <a:cxnLst/>
              <a:rect l="l" t="t" r="r" b="b"/>
              <a:pathLst>
                <a:path w="3192" h="2281" extrusionOk="0">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47"/>
            <p:cNvSpPr/>
            <p:nvPr/>
          </p:nvSpPr>
          <p:spPr>
            <a:xfrm>
              <a:off x="1990827" y="3135800"/>
              <a:ext cx="47552" cy="53304"/>
            </a:xfrm>
            <a:custGeom>
              <a:avLst/>
              <a:gdLst/>
              <a:ahLst/>
              <a:cxnLst/>
              <a:rect l="l" t="t" r="r" b="b"/>
              <a:pathLst>
                <a:path w="1827" h="2048" extrusionOk="0">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47"/>
            <p:cNvSpPr/>
            <p:nvPr/>
          </p:nvSpPr>
          <p:spPr>
            <a:xfrm>
              <a:off x="1990827" y="3135800"/>
              <a:ext cx="26756" cy="52393"/>
            </a:xfrm>
            <a:custGeom>
              <a:avLst/>
              <a:gdLst/>
              <a:ahLst/>
              <a:cxnLst/>
              <a:rect l="l" t="t" r="r" b="b"/>
              <a:pathLst>
                <a:path w="1028" h="2013" extrusionOk="0">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47"/>
            <p:cNvSpPr/>
            <p:nvPr/>
          </p:nvSpPr>
          <p:spPr>
            <a:xfrm>
              <a:off x="1973050" y="3214377"/>
              <a:ext cx="17803" cy="45991"/>
            </a:xfrm>
            <a:custGeom>
              <a:avLst/>
              <a:gdLst/>
              <a:ahLst/>
              <a:cxnLst/>
              <a:rect l="l" t="t" r="r" b="b"/>
              <a:pathLst>
                <a:path w="684" h="1767" extrusionOk="0">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47"/>
            <p:cNvSpPr/>
            <p:nvPr/>
          </p:nvSpPr>
          <p:spPr>
            <a:xfrm>
              <a:off x="2038353" y="3214377"/>
              <a:ext cx="17777" cy="45991"/>
            </a:xfrm>
            <a:custGeom>
              <a:avLst/>
              <a:gdLst/>
              <a:ahLst/>
              <a:cxnLst/>
              <a:rect l="l" t="t" r="r" b="b"/>
              <a:pathLst>
                <a:path w="683" h="1767" extrusionOk="0">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47"/>
            <p:cNvSpPr/>
            <p:nvPr/>
          </p:nvSpPr>
          <p:spPr>
            <a:xfrm>
              <a:off x="2097696" y="3135696"/>
              <a:ext cx="47448" cy="71185"/>
            </a:xfrm>
            <a:custGeom>
              <a:avLst/>
              <a:gdLst/>
              <a:ahLst/>
              <a:cxnLst/>
              <a:rect l="l" t="t" r="r" b="b"/>
              <a:pathLst>
                <a:path w="1823" h="2735" extrusionOk="0">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47"/>
            <p:cNvSpPr/>
            <p:nvPr/>
          </p:nvSpPr>
          <p:spPr>
            <a:xfrm>
              <a:off x="2079841" y="3200999"/>
              <a:ext cx="83158" cy="59369"/>
            </a:xfrm>
            <a:custGeom>
              <a:avLst/>
              <a:gdLst/>
              <a:ahLst/>
              <a:cxnLst/>
              <a:rect l="l" t="t" r="r" b="b"/>
              <a:pathLst>
                <a:path w="3195" h="2281" extrusionOk="0">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47"/>
            <p:cNvSpPr/>
            <p:nvPr/>
          </p:nvSpPr>
          <p:spPr>
            <a:xfrm>
              <a:off x="2097696" y="3135696"/>
              <a:ext cx="47448" cy="53408"/>
            </a:xfrm>
            <a:custGeom>
              <a:avLst/>
              <a:gdLst/>
              <a:ahLst/>
              <a:cxnLst/>
              <a:rect l="l" t="t" r="r" b="b"/>
              <a:pathLst>
                <a:path w="1823" h="2052" extrusionOk="0">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47"/>
            <p:cNvSpPr/>
            <p:nvPr/>
          </p:nvSpPr>
          <p:spPr>
            <a:xfrm>
              <a:off x="2097696" y="3135800"/>
              <a:ext cx="26678" cy="52393"/>
            </a:xfrm>
            <a:custGeom>
              <a:avLst/>
              <a:gdLst/>
              <a:ahLst/>
              <a:cxnLst/>
              <a:rect l="l" t="t" r="r" b="b"/>
              <a:pathLst>
                <a:path w="1025" h="2013" extrusionOk="0">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47"/>
            <p:cNvSpPr/>
            <p:nvPr/>
          </p:nvSpPr>
          <p:spPr>
            <a:xfrm>
              <a:off x="2079919" y="3214377"/>
              <a:ext cx="17803" cy="45991"/>
            </a:xfrm>
            <a:custGeom>
              <a:avLst/>
              <a:gdLst/>
              <a:ahLst/>
              <a:cxnLst/>
              <a:rect l="l" t="t" r="r" b="b"/>
              <a:pathLst>
                <a:path w="684" h="1767" extrusionOk="0">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47"/>
            <p:cNvSpPr/>
            <p:nvPr/>
          </p:nvSpPr>
          <p:spPr>
            <a:xfrm>
              <a:off x="2145118" y="3214377"/>
              <a:ext cx="17803" cy="45991"/>
            </a:xfrm>
            <a:custGeom>
              <a:avLst/>
              <a:gdLst/>
              <a:ahLst/>
              <a:cxnLst/>
              <a:rect l="l" t="t" r="r" b="b"/>
              <a:pathLst>
                <a:path w="684" h="1767" extrusionOk="0">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47"/>
            <p:cNvSpPr/>
            <p:nvPr/>
          </p:nvSpPr>
          <p:spPr>
            <a:xfrm>
              <a:off x="1860689" y="3070679"/>
              <a:ext cx="307905" cy="195258"/>
            </a:xfrm>
            <a:custGeom>
              <a:avLst/>
              <a:gdLst/>
              <a:ahLst/>
              <a:cxnLst/>
              <a:rect l="l" t="t" r="r" b="b"/>
              <a:pathLst>
                <a:path w="11830" h="7502" extrusionOk="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47"/>
            <p:cNvSpPr/>
            <p:nvPr/>
          </p:nvSpPr>
          <p:spPr>
            <a:xfrm>
              <a:off x="1948428" y="2886795"/>
              <a:ext cx="132350" cy="177325"/>
            </a:xfrm>
            <a:custGeom>
              <a:avLst/>
              <a:gdLst/>
              <a:ahLst/>
              <a:cxnLst/>
              <a:rect l="l" t="t" r="r" b="b"/>
              <a:pathLst>
                <a:path w="5085" h="6813" extrusionOk="0">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47"/>
            <p:cNvSpPr/>
            <p:nvPr/>
          </p:nvSpPr>
          <p:spPr>
            <a:xfrm>
              <a:off x="1995304" y="3035152"/>
              <a:ext cx="36751" cy="11192"/>
            </a:xfrm>
            <a:custGeom>
              <a:avLst/>
              <a:gdLst/>
              <a:ahLst/>
              <a:cxnLst/>
              <a:rect l="l" t="t" r="r" b="b"/>
              <a:pathLst>
                <a:path w="1412" h="430" extrusionOk="0">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6" name="Google Shape;17686;p47"/>
          <p:cNvGrpSpPr/>
          <p:nvPr/>
        </p:nvGrpSpPr>
        <p:grpSpPr>
          <a:xfrm>
            <a:off x="1831274" y="3411479"/>
            <a:ext cx="449918" cy="449786"/>
            <a:chOff x="1817093" y="1990798"/>
            <a:chExt cx="356004" cy="355900"/>
          </a:xfrm>
        </p:grpSpPr>
        <p:sp>
          <p:nvSpPr>
            <p:cNvPr id="17687" name="Google Shape;17687;p47"/>
            <p:cNvSpPr/>
            <p:nvPr/>
          </p:nvSpPr>
          <p:spPr>
            <a:xfrm>
              <a:off x="1822325" y="1996030"/>
              <a:ext cx="262019" cy="172745"/>
            </a:xfrm>
            <a:custGeom>
              <a:avLst/>
              <a:gdLst/>
              <a:ahLst/>
              <a:cxnLst/>
              <a:rect l="l" t="t" r="r" b="b"/>
              <a:pathLst>
                <a:path w="10067" h="6637" extrusionOk="0">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47"/>
            <p:cNvSpPr/>
            <p:nvPr/>
          </p:nvSpPr>
          <p:spPr>
            <a:xfrm>
              <a:off x="1995043" y="1995926"/>
              <a:ext cx="172823" cy="262045"/>
            </a:xfrm>
            <a:custGeom>
              <a:avLst/>
              <a:gdLst/>
              <a:ahLst/>
              <a:cxnLst/>
              <a:rect l="l" t="t" r="r" b="b"/>
              <a:pathLst>
                <a:path w="6640" h="10068" extrusionOk="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47"/>
            <p:cNvSpPr/>
            <p:nvPr/>
          </p:nvSpPr>
          <p:spPr>
            <a:xfrm>
              <a:off x="1905743" y="2168748"/>
              <a:ext cx="262123" cy="172823"/>
            </a:xfrm>
            <a:custGeom>
              <a:avLst/>
              <a:gdLst/>
              <a:ahLst/>
              <a:cxnLst/>
              <a:rect l="l" t="t" r="r" b="b"/>
              <a:pathLst>
                <a:path w="10071" h="6640" extrusionOk="0">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47"/>
            <p:cNvSpPr/>
            <p:nvPr/>
          </p:nvSpPr>
          <p:spPr>
            <a:xfrm>
              <a:off x="1822325" y="2079552"/>
              <a:ext cx="172823" cy="261941"/>
            </a:xfrm>
            <a:custGeom>
              <a:avLst/>
              <a:gdLst/>
              <a:ahLst/>
              <a:cxnLst/>
              <a:rect l="l" t="t" r="r" b="b"/>
              <a:pathLst>
                <a:path w="6640" h="10064" extrusionOk="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47"/>
            <p:cNvSpPr/>
            <p:nvPr/>
          </p:nvSpPr>
          <p:spPr>
            <a:xfrm>
              <a:off x="1822325" y="2168748"/>
              <a:ext cx="39041" cy="172745"/>
            </a:xfrm>
            <a:custGeom>
              <a:avLst/>
              <a:gdLst/>
              <a:ahLst/>
              <a:cxnLst/>
              <a:rect l="l" t="t" r="r" b="b"/>
              <a:pathLst>
                <a:path w="1500" h="6637" extrusionOk="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47"/>
            <p:cNvSpPr/>
            <p:nvPr/>
          </p:nvSpPr>
          <p:spPr>
            <a:xfrm>
              <a:off x="1874979" y="2079578"/>
              <a:ext cx="39406" cy="89196"/>
            </a:xfrm>
            <a:custGeom>
              <a:avLst/>
              <a:gdLst/>
              <a:ahLst/>
              <a:cxnLst/>
              <a:rect l="l" t="t" r="r" b="b"/>
              <a:pathLst>
                <a:path w="1514" h="3427" extrusionOk="0">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47"/>
            <p:cNvSpPr/>
            <p:nvPr/>
          </p:nvSpPr>
          <p:spPr>
            <a:xfrm>
              <a:off x="1822325" y="1996030"/>
              <a:ext cx="39041" cy="172745"/>
            </a:xfrm>
            <a:custGeom>
              <a:avLst/>
              <a:gdLst/>
              <a:ahLst/>
              <a:cxnLst/>
              <a:rect l="l" t="t" r="r" b="b"/>
              <a:pathLst>
                <a:path w="1500" h="6637" extrusionOk="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47"/>
            <p:cNvSpPr/>
            <p:nvPr/>
          </p:nvSpPr>
          <p:spPr>
            <a:xfrm>
              <a:off x="2059149" y="2051598"/>
              <a:ext cx="39562" cy="61399"/>
            </a:xfrm>
            <a:custGeom>
              <a:avLst/>
              <a:gdLst/>
              <a:ahLst/>
              <a:cxnLst/>
              <a:rect l="l" t="t" r="r" b="b"/>
              <a:pathLst>
                <a:path w="1520" h="2359" extrusionOk="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47"/>
            <p:cNvSpPr/>
            <p:nvPr/>
          </p:nvSpPr>
          <p:spPr>
            <a:xfrm>
              <a:off x="1995043" y="1995926"/>
              <a:ext cx="22358" cy="72565"/>
            </a:xfrm>
            <a:custGeom>
              <a:avLst/>
              <a:gdLst/>
              <a:ahLst/>
              <a:cxnLst/>
              <a:rect l="l" t="t" r="r" b="b"/>
              <a:pathLst>
                <a:path w="859" h="2788" extrusionOk="0">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47"/>
            <p:cNvSpPr/>
            <p:nvPr/>
          </p:nvSpPr>
          <p:spPr>
            <a:xfrm>
              <a:off x="1995043" y="2096314"/>
              <a:ext cx="22358" cy="72461"/>
            </a:xfrm>
            <a:custGeom>
              <a:avLst/>
              <a:gdLst/>
              <a:ahLst/>
              <a:cxnLst/>
              <a:rect l="l" t="t" r="r" b="b"/>
              <a:pathLst>
                <a:path w="859" h="2784" extrusionOk="0">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47"/>
            <p:cNvSpPr/>
            <p:nvPr/>
          </p:nvSpPr>
          <p:spPr>
            <a:xfrm>
              <a:off x="2042283" y="2168748"/>
              <a:ext cx="44715" cy="89170"/>
            </a:xfrm>
            <a:custGeom>
              <a:avLst/>
              <a:gdLst/>
              <a:ahLst/>
              <a:cxnLst/>
              <a:rect l="l" t="t" r="r" b="b"/>
              <a:pathLst>
                <a:path w="1718" h="3426" extrusionOk="0">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47"/>
            <p:cNvSpPr/>
            <p:nvPr/>
          </p:nvSpPr>
          <p:spPr>
            <a:xfrm>
              <a:off x="1983956" y="2168748"/>
              <a:ext cx="22280" cy="72461"/>
            </a:xfrm>
            <a:custGeom>
              <a:avLst/>
              <a:gdLst/>
              <a:ahLst/>
              <a:cxnLst/>
              <a:rect l="l" t="t" r="r" b="b"/>
              <a:pathLst>
                <a:path w="856" h="2784" extrusionOk="0">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47"/>
            <p:cNvSpPr/>
            <p:nvPr/>
          </p:nvSpPr>
          <p:spPr>
            <a:xfrm>
              <a:off x="1903088" y="2224525"/>
              <a:ext cx="39041" cy="61295"/>
            </a:xfrm>
            <a:custGeom>
              <a:avLst/>
              <a:gdLst/>
              <a:ahLst/>
              <a:cxnLst/>
              <a:rect l="l" t="t" r="r" b="b"/>
              <a:pathLst>
                <a:path w="1500" h="2355" extrusionOk="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47"/>
            <p:cNvSpPr/>
            <p:nvPr/>
          </p:nvSpPr>
          <p:spPr>
            <a:xfrm>
              <a:off x="1983956" y="2269032"/>
              <a:ext cx="27849" cy="72539"/>
            </a:xfrm>
            <a:custGeom>
              <a:avLst/>
              <a:gdLst/>
              <a:ahLst/>
              <a:cxnLst/>
              <a:rect l="l" t="t" r="r" b="b"/>
              <a:pathLst>
                <a:path w="1070" h="2787" extrusionOk="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47"/>
            <p:cNvSpPr/>
            <p:nvPr/>
          </p:nvSpPr>
          <p:spPr>
            <a:xfrm>
              <a:off x="1817093" y="1990798"/>
              <a:ext cx="356004" cy="355900"/>
            </a:xfrm>
            <a:custGeom>
              <a:avLst/>
              <a:gdLst/>
              <a:ahLst/>
              <a:cxnLst/>
              <a:rect l="l" t="t" r="r" b="b"/>
              <a:pathLst>
                <a:path w="13678" h="13674" extrusionOk="0">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02" name="Google Shape;17702;p47"/>
          <p:cNvGrpSpPr/>
          <p:nvPr/>
        </p:nvGrpSpPr>
        <p:grpSpPr>
          <a:xfrm>
            <a:off x="7823131" y="2855381"/>
            <a:ext cx="449885" cy="386466"/>
            <a:chOff x="6558237" y="1550777"/>
            <a:chExt cx="355978" cy="305797"/>
          </a:xfrm>
        </p:grpSpPr>
        <p:sp>
          <p:nvSpPr>
            <p:cNvPr id="17703" name="Google Shape;17703;p47"/>
            <p:cNvSpPr/>
            <p:nvPr/>
          </p:nvSpPr>
          <p:spPr>
            <a:xfrm>
              <a:off x="6574530" y="1717457"/>
              <a:ext cx="323314" cy="133807"/>
            </a:xfrm>
            <a:custGeom>
              <a:avLst/>
              <a:gdLst/>
              <a:ahLst/>
              <a:cxnLst/>
              <a:rect l="l" t="t" r="r" b="b"/>
              <a:pathLst>
                <a:path w="12422" h="5141" extrusionOk="0">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47"/>
            <p:cNvSpPr/>
            <p:nvPr/>
          </p:nvSpPr>
          <p:spPr>
            <a:xfrm>
              <a:off x="6574530" y="1717457"/>
              <a:ext cx="323314" cy="133807"/>
            </a:xfrm>
            <a:custGeom>
              <a:avLst/>
              <a:gdLst/>
              <a:ahLst/>
              <a:cxnLst/>
              <a:rect l="l" t="t" r="r" b="b"/>
              <a:pathLst>
                <a:path w="12422" h="5141" extrusionOk="0">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47"/>
            <p:cNvSpPr/>
            <p:nvPr/>
          </p:nvSpPr>
          <p:spPr>
            <a:xfrm>
              <a:off x="6563364" y="1606008"/>
              <a:ext cx="345645" cy="144999"/>
            </a:xfrm>
            <a:custGeom>
              <a:avLst/>
              <a:gdLst/>
              <a:ahLst/>
              <a:cxnLst/>
              <a:rect l="l" t="t" r="r" b="b"/>
              <a:pathLst>
                <a:path w="13280" h="5571" extrusionOk="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47"/>
            <p:cNvSpPr/>
            <p:nvPr/>
          </p:nvSpPr>
          <p:spPr>
            <a:xfrm>
              <a:off x="6591292" y="1606086"/>
              <a:ext cx="289790" cy="16710"/>
            </a:xfrm>
            <a:custGeom>
              <a:avLst/>
              <a:gdLst/>
              <a:ahLst/>
              <a:cxnLst/>
              <a:rect l="l" t="t" r="r" b="b"/>
              <a:pathLst>
                <a:path w="11134" h="642" extrusionOk="0">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47"/>
            <p:cNvSpPr/>
            <p:nvPr/>
          </p:nvSpPr>
          <p:spPr>
            <a:xfrm>
              <a:off x="6624711" y="1606008"/>
              <a:ext cx="22280" cy="245257"/>
            </a:xfrm>
            <a:custGeom>
              <a:avLst/>
              <a:gdLst/>
              <a:ahLst/>
              <a:cxnLst/>
              <a:rect l="l" t="t" r="r" b="b"/>
              <a:pathLst>
                <a:path w="856" h="9423" extrusionOk="0">
                  <a:moveTo>
                    <a:pt x="1" y="0"/>
                  </a:moveTo>
                  <a:lnTo>
                    <a:pt x="1" y="9423"/>
                  </a:lnTo>
                  <a:lnTo>
                    <a:pt x="856" y="9423"/>
                  </a:lnTo>
                  <a:lnTo>
                    <a:pt x="856"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47"/>
            <p:cNvSpPr/>
            <p:nvPr/>
          </p:nvSpPr>
          <p:spPr>
            <a:xfrm>
              <a:off x="6624711" y="1606008"/>
              <a:ext cx="22280" cy="16788"/>
            </a:xfrm>
            <a:custGeom>
              <a:avLst/>
              <a:gdLst/>
              <a:ahLst/>
              <a:cxnLst/>
              <a:rect l="l" t="t" r="r" b="b"/>
              <a:pathLst>
                <a:path w="856" h="645" extrusionOk="0">
                  <a:moveTo>
                    <a:pt x="1" y="0"/>
                  </a:moveTo>
                  <a:lnTo>
                    <a:pt x="1" y="644"/>
                  </a:lnTo>
                  <a:lnTo>
                    <a:pt x="856" y="644"/>
                  </a:lnTo>
                  <a:lnTo>
                    <a:pt x="85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47"/>
            <p:cNvSpPr/>
            <p:nvPr/>
          </p:nvSpPr>
          <p:spPr>
            <a:xfrm>
              <a:off x="6624711" y="1767638"/>
              <a:ext cx="22280" cy="16788"/>
            </a:xfrm>
            <a:custGeom>
              <a:avLst/>
              <a:gdLst/>
              <a:ahLst/>
              <a:cxnLst/>
              <a:rect l="l" t="t" r="r" b="b"/>
              <a:pathLst>
                <a:path w="856" h="645" extrusionOk="0">
                  <a:moveTo>
                    <a:pt x="1" y="0"/>
                  </a:moveTo>
                  <a:lnTo>
                    <a:pt x="1" y="644"/>
                  </a:lnTo>
                  <a:lnTo>
                    <a:pt x="856" y="644"/>
                  </a:lnTo>
                  <a:lnTo>
                    <a:pt x="856"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47"/>
            <p:cNvSpPr/>
            <p:nvPr/>
          </p:nvSpPr>
          <p:spPr>
            <a:xfrm>
              <a:off x="6624711" y="1828985"/>
              <a:ext cx="22280" cy="22280"/>
            </a:xfrm>
            <a:custGeom>
              <a:avLst/>
              <a:gdLst/>
              <a:ahLst/>
              <a:cxnLst/>
              <a:rect l="l" t="t" r="r" b="b"/>
              <a:pathLst>
                <a:path w="856" h="856" extrusionOk="0">
                  <a:moveTo>
                    <a:pt x="1" y="1"/>
                  </a:moveTo>
                  <a:lnTo>
                    <a:pt x="1" y="856"/>
                  </a:lnTo>
                  <a:lnTo>
                    <a:pt x="856" y="856"/>
                  </a:lnTo>
                  <a:lnTo>
                    <a:pt x="85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47"/>
            <p:cNvSpPr/>
            <p:nvPr/>
          </p:nvSpPr>
          <p:spPr>
            <a:xfrm>
              <a:off x="6825357" y="1606008"/>
              <a:ext cx="22280" cy="245257"/>
            </a:xfrm>
            <a:custGeom>
              <a:avLst/>
              <a:gdLst/>
              <a:ahLst/>
              <a:cxnLst/>
              <a:rect l="l" t="t" r="r" b="b"/>
              <a:pathLst>
                <a:path w="856" h="9423" extrusionOk="0">
                  <a:moveTo>
                    <a:pt x="1" y="0"/>
                  </a:moveTo>
                  <a:lnTo>
                    <a:pt x="1" y="9423"/>
                  </a:lnTo>
                  <a:lnTo>
                    <a:pt x="856" y="9423"/>
                  </a:lnTo>
                  <a:lnTo>
                    <a:pt x="856"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47"/>
            <p:cNvSpPr/>
            <p:nvPr/>
          </p:nvSpPr>
          <p:spPr>
            <a:xfrm>
              <a:off x="6825357" y="1606008"/>
              <a:ext cx="22280" cy="16788"/>
            </a:xfrm>
            <a:custGeom>
              <a:avLst/>
              <a:gdLst/>
              <a:ahLst/>
              <a:cxnLst/>
              <a:rect l="l" t="t" r="r" b="b"/>
              <a:pathLst>
                <a:path w="856" h="645" extrusionOk="0">
                  <a:moveTo>
                    <a:pt x="1" y="0"/>
                  </a:moveTo>
                  <a:lnTo>
                    <a:pt x="1" y="644"/>
                  </a:lnTo>
                  <a:lnTo>
                    <a:pt x="856" y="644"/>
                  </a:lnTo>
                  <a:lnTo>
                    <a:pt x="85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47"/>
            <p:cNvSpPr/>
            <p:nvPr/>
          </p:nvSpPr>
          <p:spPr>
            <a:xfrm>
              <a:off x="6825357" y="1767638"/>
              <a:ext cx="22280" cy="16788"/>
            </a:xfrm>
            <a:custGeom>
              <a:avLst/>
              <a:gdLst/>
              <a:ahLst/>
              <a:cxnLst/>
              <a:rect l="l" t="t" r="r" b="b"/>
              <a:pathLst>
                <a:path w="856" h="645" extrusionOk="0">
                  <a:moveTo>
                    <a:pt x="1" y="0"/>
                  </a:moveTo>
                  <a:lnTo>
                    <a:pt x="1" y="644"/>
                  </a:lnTo>
                  <a:lnTo>
                    <a:pt x="856" y="644"/>
                  </a:lnTo>
                  <a:lnTo>
                    <a:pt x="856"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47"/>
            <p:cNvSpPr/>
            <p:nvPr/>
          </p:nvSpPr>
          <p:spPr>
            <a:xfrm>
              <a:off x="6825357" y="1828985"/>
              <a:ext cx="22280" cy="22280"/>
            </a:xfrm>
            <a:custGeom>
              <a:avLst/>
              <a:gdLst/>
              <a:ahLst/>
              <a:cxnLst/>
              <a:rect l="l" t="t" r="r" b="b"/>
              <a:pathLst>
                <a:path w="856" h="856" extrusionOk="0">
                  <a:moveTo>
                    <a:pt x="1" y="1"/>
                  </a:moveTo>
                  <a:lnTo>
                    <a:pt x="1" y="856"/>
                  </a:lnTo>
                  <a:lnTo>
                    <a:pt x="856" y="856"/>
                  </a:lnTo>
                  <a:lnTo>
                    <a:pt x="85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47"/>
            <p:cNvSpPr/>
            <p:nvPr/>
          </p:nvSpPr>
          <p:spPr>
            <a:xfrm>
              <a:off x="6708337" y="1706370"/>
              <a:ext cx="55699" cy="22280"/>
            </a:xfrm>
            <a:custGeom>
              <a:avLst/>
              <a:gdLst/>
              <a:ahLst/>
              <a:cxnLst/>
              <a:rect l="l" t="t" r="r" b="b"/>
              <a:pathLst>
                <a:path w="2140" h="856" extrusionOk="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47"/>
            <p:cNvSpPr/>
            <p:nvPr/>
          </p:nvSpPr>
          <p:spPr>
            <a:xfrm>
              <a:off x="6613649" y="1728623"/>
              <a:ext cx="44533" cy="39041"/>
            </a:xfrm>
            <a:custGeom>
              <a:avLst/>
              <a:gdLst/>
              <a:ahLst/>
              <a:cxnLst/>
              <a:rect l="l" t="t" r="r" b="b"/>
              <a:pathLst>
                <a:path w="1711" h="1500" extrusionOk="0">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47"/>
            <p:cNvSpPr/>
            <p:nvPr/>
          </p:nvSpPr>
          <p:spPr>
            <a:xfrm>
              <a:off x="6613545" y="1728623"/>
              <a:ext cx="44637" cy="16788"/>
            </a:xfrm>
            <a:custGeom>
              <a:avLst/>
              <a:gdLst/>
              <a:ahLst/>
              <a:cxnLst/>
              <a:rect l="l" t="t" r="r" b="b"/>
              <a:pathLst>
                <a:path w="1715" h="645" extrusionOk="0">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47"/>
            <p:cNvSpPr/>
            <p:nvPr/>
          </p:nvSpPr>
          <p:spPr>
            <a:xfrm>
              <a:off x="6814191" y="1728623"/>
              <a:ext cx="44637" cy="39041"/>
            </a:xfrm>
            <a:custGeom>
              <a:avLst/>
              <a:gdLst/>
              <a:ahLst/>
              <a:cxnLst/>
              <a:rect l="l" t="t" r="r" b="b"/>
              <a:pathLst>
                <a:path w="1715" h="1500" extrusionOk="0">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47"/>
            <p:cNvSpPr/>
            <p:nvPr/>
          </p:nvSpPr>
          <p:spPr>
            <a:xfrm>
              <a:off x="6814191" y="1728623"/>
              <a:ext cx="44637" cy="16788"/>
            </a:xfrm>
            <a:custGeom>
              <a:avLst/>
              <a:gdLst/>
              <a:ahLst/>
              <a:cxnLst/>
              <a:rect l="l" t="t" r="r" b="b"/>
              <a:pathLst>
                <a:path w="1715" h="645" extrusionOk="0">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47"/>
            <p:cNvSpPr/>
            <p:nvPr/>
          </p:nvSpPr>
          <p:spPr>
            <a:xfrm>
              <a:off x="6558237" y="1550777"/>
              <a:ext cx="355978" cy="305797"/>
            </a:xfrm>
            <a:custGeom>
              <a:avLst/>
              <a:gdLst/>
              <a:ahLst/>
              <a:cxnLst/>
              <a:rect l="l" t="t" r="r" b="b"/>
              <a:pathLst>
                <a:path w="13677" h="11749" extrusionOk="0">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47"/>
            <p:cNvSpPr/>
            <p:nvPr/>
          </p:nvSpPr>
          <p:spPr>
            <a:xfrm>
              <a:off x="6703106" y="1701242"/>
              <a:ext cx="66162" cy="32717"/>
            </a:xfrm>
            <a:custGeom>
              <a:avLst/>
              <a:gdLst/>
              <a:ahLst/>
              <a:cxnLst/>
              <a:rect l="l" t="t" r="r" b="b"/>
              <a:pathLst>
                <a:path w="2542" h="1257" extrusionOk="0">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2" name="Google Shape;17722;p47"/>
          <p:cNvGrpSpPr/>
          <p:nvPr/>
        </p:nvGrpSpPr>
        <p:grpSpPr>
          <a:xfrm>
            <a:off x="1822130" y="3997248"/>
            <a:ext cx="527086" cy="394328"/>
            <a:chOff x="1809858" y="2454296"/>
            <a:chExt cx="417065" cy="312018"/>
          </a:xfrm>
        </p:grpSpPr>
        <p:sp>
          <p:nvSpPr>
            <p:cNvPr id="17723" name="Google Shape;17723;p47"/>
            <p:cNvSpPr/>
            <p:nvPr/>
          </p:nvSpPr>
          <p:spPr>
            <a:xfrm>
              <a:off x="1816833" y="2460438"/>
              <a:ext cx="404780" cy="215117"/>
            </a:xfrm>
            <a:custGeom>
              <a:avLst/>
              <a:gdLst/>
              <a:ahLst/>
              <a:cxnLst/>
              <a:rect l="l" t="t" r="r" b="b"/>
              <a:pathLst>
                <a:path w="15552" h="8265" extrusionOk="0">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47"/>
            <p:cNvSpPr/>
            <p:nvPr/>
          </p:nvSpPr>
          <p:spPr>
            <a:xfrm>
              <a:off x="1815454" y="2525793"/>
              <a:ext cx="368706" cy="149762"/>
            </a:xfrm>
            <a:custGeom>
              <a:avLst/>
              <a:gdLst/>
              <a:ahLst/>
              <a:cxnLst/>
              <a:rect l="l" t="t" r="r" b="b"/>
              <a:pathLst>
                <a:path w="14166" h="5754" extrusionOk="0">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47"/>
            <p:cNvSpPr/>
            <p:nvPr/>
          </p:nvSpPr>
          <p:spPr>
            <a:xfrm>
              <a:off x="1947127" y="2564731"/>
              <a:ext cx="143359" cy="195440"/>
            </a:xfrm>
            <a:custGeom>
              <a:avLst/>
              <a:gdLst/>
              <a:ahLst/>
              <a:cxnLst/>
              <a:rect l="l" t="t" r="r" b="b"/>
              <a:pathLst>
                <a:path w="5508" h="7509" extrusionOk="0">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47"/>
            <p:cNvSpPr/>
            <p:nvPr/>
          </p:nvSpPr>
          <p:spPr>
            <a:xfrm>
              <a:off x="2044860" y="2610331"/>
              <a:ext cx="45626" cy="13014"/>
            </a:xfrm>
            <a:custGeom>
              <a:avLst/>
              <a:gdLst/>
              <a:ahLst/>
              <a:cxnLst/>
              <a:rect l="l" t="t" r="r" b="b"/>
              <a:pathLst>
                <a:path w="1753" h="500" extrusionOk="0">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47"/>
            <p:cNvSpPr/>
            <p:nvPr/>
          </p:nvSpPr>
          <p:spPr>
            <a:xfrm>
              <a:off x="1809858" y="2454296"/>
              <a:ext cx="417065" cy="227298"/>
            </a:xfrm>
            <a:custGeom>
              <a:avLst/>
              <a:gdLst/>
              <a:ahLst/>
              <a:cxnLst/>
              <a:rect l="l" t="t" r="r" b="b"/>
              <a:pathLst>
                <a:path w="16024" h="8733" extrusionOk="0">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47"/>
            <p:cNvSpPr/>
            <p:nvPr/>
          </p:nvSpPr>
          <p:spPr>
            <a:xfrm>
              <a:off x="1941010" y="2558588"/>
              <a:ext cx="155514" cy="207725"/>
            </a:xfrm>
            <a:custGeom>
              <a:avLst/>
              <a:gdLst/>
              <a:ahLst/>
              <a:cxnLst/>
              <a:rect l="l" t="t" r="r" b="b"/>
              <a:pathLst>
                <a:path w="5975" h="7981" extrusionOk="0">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47"/>
            <p:cNvSpPr/>
            <p:nvPr/>
          </p:nvSpPr>
          <p:spPr>
            <a:xfrm>
              <a:off x="1984528" y="2643308"/>
              <a:ext cx="68687" cy="84173"/>
            </a:xfrm>
            <a:custGeom>
              <a:avLst/>
              <a:gdLst/>
              <a:ahLst/>
              <a:cxnLst/>
              <a:rect l="l" t="t" r="r" b="b"/>
              <a:pathLst>
                <a:path w="2639" h="3234" extrusionOk="0">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47"/>
            <p:cNvSpPr/>
            <p:nvPr/>
          </p:nvSpPr>
          <p:spPr>
            <a:xfrm>
              <a:off x="1984268" y="2481755"/>
              <a:ext cx="54554" cy="37089"/>
            </a:xfrm>
            <a:custGeom>
              <a:avLst/>
              <a:gdLst/>
              <a:ahLst/>
              <a:cxnLst/>
              <a:rect l="l" t="t" r="r" b="b"/>
              <a:pathLst>
                <a:path w="2096" h="1425" extrusionOk="0">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47"/>
            <p:cNvSpPr/>
            <p:nvPr/>
          </p:nvSpPr>
          <p:spPr>
            <a:xfrm>
              <a:off x="2088794" y="2522384"/>
              <a:ext cx="42165" cy="35371"/>
            </a:xfrm>
            <a:custGeom>
              <a:avLst/>
              <a:gdLst/>
              <a:ahLst/>
              <a:cxnLst/>
              <a:rect l="l" t="t" r="r" b="b"/>
              <a:pathLst>
                <a:path w="1620" h="1359" extrusionOk="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32" name="Google Shape;17732;p47"/>
          <p:cNvGrpSpPr/>
          <p:nvPr/>
        </p:nvGrpSpPr>
        <p:grpSpPr>
          <a:xfrm>
            <a:off x="643521" y="3411479"/>
            <a:ext cx="430873" cy="449852"/>
            <a:chOff x="877266" y="1990798"/>
            <a:chExt cx="340934" cy="355952"/>
          </a:xfrm>
        </p:grpSpPr>
        <p:sp>
          <p:nvSpPr>
            <p:cNvPr id="17733" name="Google Shape;17733;p47"/>
            <p:cNvSpPr/>
            <p:nvPr/>
          </p:nvSpPr>
          <p:spPr>
            <a:xfrm>
              <a:off x="999231" y="1996030"/>
              <a:ext cx="214310" cy="164494"/>
            </a:xfrm>
            <a:custGeom>
              <a:avLst/>
              <a:gdLst/>
              <a:ahLst/>
              <a:cxnLst/>
              <a:rect l="l" t="t" r="r" b="b"/>
              <a:pathLst>
                <a:path w="8234" h="6320" extrusionOk="0">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47"/>
            <p:cNvSpPr/>
            <p:nvPr/>
          </p:nvSpPr>
          <p:spPr>
            <a:xfrm>
              <a:off x="1033379" y="1995926"/>
              <a:ext cx="151688" cy="164520"/>
            </a:xfrm>
            <a:custGeom>
              <a:avLst/>
              <a:gdLst/>
              <a:ahLst/>
              <a:cxnLst/>
              <a:rect l="l" t="t" r="r" b="b"/>
              <a:pathLst>
                <a:path w="5828" h="6321" extrusionOk="0">
                  <a:moveTo>
                    <a:pt x="4522" y="1"/>
                  </a:moveTo>
                  <a:lnTo>
                    <a:pt x="0" y="6320"/>
                  </a:lnTo>
                  <a:lnTo>
                    <a:pt x="1306" y="6320"/>
                  </a:lnTo>
                  <a:lnTo>
                    <a:pt x="5827"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47"/>
            <p:cNvSpPr/>
            <p:nvPr/>
          </p:nvSpPr>
          <p:spPr>
            <a:xfrm>
              <a:off x="1067345" y="1995926"/>
              <a:ext cx="146196" cy="164598"/>
            </a:xfrm>
            <a:custGeom>
              <a:avLst/>
              <a:gdLst/>
              <a:ahLst/>
              <a:cxnLst/>
              <a:rect l="l" t="t" r="r" b="b"/>
              <a:pathLst>
                <a:path w="5617" h="6324" extrusionOk="0">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47"/>
            <p:cNvSpPr/>
            <p:nvPr/>
          </p:nvSpPr>
          <p:spPr>
            <a:xfrm>
              <a:off x="884008" y="1996030"/>
              <a:ext cx="214232" cy="164494"/>
            </a:xfrm>
            <a:custGeom>
              <a:avLst/>
              <a:gdLst/>
              <a:ahLst/>
              <a:cxnLst/>
              <a:rect l="l" t="t" r="r" b="b"/>
              <a:pathLst>
                <a:path w="8231" h="6320" extrusionOk="0">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47"/>
            <p:cNvSpPr/>
            <p:nvPr/>
          </p:nvSpPr>
          <p:spPr>
            <a:xfrm>
              <a:off x="914225" y="1995926"/>
              <a:ext cx="151688" cy="164520"/>
            </a:xfrm>
            <a:custGeom>
              <a:avLst/>
              <a:gdLst/>
              <a:ahLst/>
              <a:cxnLst/>
              <a:rect l="l" t="t" r="r" b="b"/>
              <a:pathLst>
                <a:path w="5828" h="6321" extrusionOk="0">
                  <a:moveTo>
                    <a:pt x="1" y="1"/>
                  </a:moveTo>
                  <a:lnTo>
                    <a:pt x="4522" y="6320"/>
                  </a:lnTo>
                  <a:lnTo>
                    <a:pt x="5828" y="6320"/>
                  </a:lnTo>
                  <a:lnTo>
                    <a:pt x="1306"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47"/>
            <p:cNvSpPr/>
            <p:nvPr/>
          </p:nvSpPr>
          <p:spPr>
            <a:xfrm>
              <a:off x="884008" y="1995926"/>
              <a:ext cx="147940" cy="164598"/>
            </a:xfrm>
            <a:custGeom>
              <a:avLst/>
              <a:gdLst/>
              <a:ahLst/>
              <a:cxnLst/>
              <a:rect l="l" t="t" r="r" b="b"/>
              <a:pathLst>
                <a:path w="5684" h="6324" extrusionOk="0">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47"/>
            <p:cNvSpPr/>
            <p:nvPr/>
          </p:nvSpPr>
          <p:spPr>
            <a:xfrm>
              <a:off x="1082832" y="2112971"/>
              <a:ext cx="33914" cy="47474"/>
            </a:xfrm>
            <a:custGeom>
              <a:avLst/>
              <a:gdLst/>
              <a:ahLst/>
              <a:cxnLst/>
              <a:rect l="l" t="t" r="r" b="b"/>
              <a:pathLst>
                <a:path w="1303" h="1824" extrusionOk="0">
                  <a:moveTo>
                    <a:pt x="711" y="1"/>
                  </a:moveTo>
                  <a:lnTo>
                    <a:pt x="0" y="996"/>
                  </a:lnTo>
                  <a:lnTo>
                    <a:pt x="592" y="1823"/>
                  </a:lnTo>
                  <a:lnTo>
                    <a:pt x="1081" y="1141"/>
                  </a:lnTo>
                  <a:lnTo>
                    <a:pt x="1302" y="831"/>
                  </a:lnTo>
                  <a:lnTo>
                    <a:pt x="711"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47"/>
            <p:cNvSpPr/>
            <p:nvPr/>
          </p:nvSpPr>
          <p:spPr>
            <a:xfrm>
              <a:off x="1065810" y="2089260"/>
              <a:ext cx="35554" cy="49660"/>
            </a:xfrm>
            <a:custGeom>
              <a:avLst/>
              <a:gdLst/>
              <a:ahLst/>
              <a:cxnLst/>
              <a:rect l="l" t="t" r="r" b="b"/>
              <a:pathLst>
                <a:path w="1366" h="1908" extrusionOk="0">
                  <a:moveTo>
                    <a:pt x="711" y="0"/>
                  </a:moveTo>
                  <a:lnTo>
                    <a:pt x="0" y="992"/>
                  </a:lnTo>
                  <a:lnTo>
                    <a:pt x="654" y="1907"/>
                  </a:lnTo>
                  <a:lnTo>
                    <a:pt x="1365" y="912"/>
                  </a:lnTo>
                  <a:lnTo>
                    <a:pt x="711"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47"/>
            <p:cNvSpPr/>
            <p:nvPr/>
          </p:nvSpPr>
          <p:spPr>
            <a:xfrm>
              <a:off x="1048762" y="2065341"/>
              <a:ext cx="35554" cy="49765"/>
            </a:xfrm>
            <a:custGeom>
              <a:avLst/>
              <a:gdLst/>
              <a:ahLst/>
              <a:cxnLst/>
              <a:rect l="l" t="t" r="r" b="b"/>
              <a:pathLst>
                <a:path w="1366" h="1912" extrusionOk="0">
                  <a:moveTo>
                    <a:pt x="708" y="1"/>
                  </a:moveTo>
                  <a:lnTo>
                    <a:pt x="1" y="993"/>
                  </a:lnTo>
                  <a:lnTo>
                    <a:pt x="655" y="1911"/>
                  </a:lnTo>
                  <a:lnTo>
                    <a:pt x="1366" y="919"/>
                  </a:lnTo>
                  <a:lnTo>
                    <a:pt x="70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47"/>
            <p:cNvSpPr/>
            <p:nvPr/>
          </p:nvSpPr>
          <p:spPr>
            <a:xfrm>
              <a:off x="941711" y="2132752"/>
              <a:ext cx="214050" cy="208767"/>
            </a:xfrm>
            <a:custGeom>
              <a:avLst/>
              <a:gdLst/>
              <a:ahLst/>
              <a:cxnLst/>
              <a:rect l="l" t="t" r="r" b="b"/>
              <a:pathLst>
                <a:path w="8224" h="8021" extrusionOk="0">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47"/>
            <p:cNvSpPr/>
            <p:nvPr/>
          </p:nvSpPr>
          <p:spPr>
            <a:xfrm>
              <a:off x="1033093" y="2132752"/>
              <a:ext cx="122668" cy="208767"/>
            </a:xfrm>
            <a:custGeom>
              <a:avLst/>
              <a:gdLst/>
              <a:ahLst/>
              <a:cxnLst/>
              <a:rect l="l" t="t" r="r" b="b"/>
              <a:pathLst>
                <a:path w="4713" h="8021" extrusionOk="0">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47"/>
            <p:cNvSpPr/>
            <p:nvPr/>
          </p:nvSpPr>
          <p:spPr>
            <a:xfrm>
              <a:off x="969820" y="2158207"/>
              <a:ext cx="157831" cy="157727"/>
            </a:xfrm>
            <a:custGeom>
              <a:avLst/>
              <a:gdLst/>
              <a:ahLst/>
              <a:cxnLst/>
              <a:rect l="l" t="t" r="r" b="b"/>
              <a:pathLst>
                <a:path w="6064" h="6060" extrusionOk="0">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47"/>
            <p:cNvSpPr/>
            <p:nvPr/>
          </p:nvSpPr>
          <p:spPr>
            <a:xfrm>
              <a:off x="1033093" y="2158207"/>
              <a:ext cx="98748" cy="157753"/>
            </a:xfrm>
            <a:custGeom>
              <a:avLst/>
              <a:gdLst/>
              <a:ahLst/>
              <a:cxnLst/>
              <a:rect l="l" t="t" r="r" b="b"/>
              <a:pathLst>
                <a:path w="3794" h="6061" extrusionOk="0">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47"/>
            <p:cNvSpPr/>
            <p:nvPr/>
          </p:nvSpPr>
          <p:spPr>
            <a:xfrm>
              <a:off x="877266" y="1990798"/>
              <a:ext cx="340934" cy="355952"/>
            </a:xfrm>
            <a:custGeom>
              <a:avLst/>
              <a:gdLst/>
              <a:ahLst/>
              <a:cxnLst/>
              <a:rect l="l" t="t" r="r" b="b"/>
              <a:pathLst>
                <a:path w="13099" h="13676" extrusionOk="0">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47"/>
            <p:cNvSpPr/>
            <p:nvPr/>
          </p:nvSpPr>
          <p:spPr>
            <a:xfrm>
              <a:off x="965057" y="2152923"/>
              <a:ext cx="167149" cy="77640"/>
            </a:xfrm>
            <a:custGeom>
              <a:avLst/>
              <a:gdLst/>
              <a:ahLst/>
              <a:cxnLst/>
              <a:rect l="l" t="t" r="r" b="b"/>
              <a:pathLst>
                <a:path w="6422" h="2983" extrusionOk="0">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47"/>
            <p:cNvSpPr/>
            <p:nvPr/>
          </p:nvSpPr>
          <p:spPr>
            <a:xfrm>
              <a:off x="964849" y="2243785"/>
              <a:ext cx="167461" cy="77380"/>
            </a:xfrm>
            <a:custGeom>
              <a:avLst/>
              <a:gdLst/>
              <a:ahLst/>
              <a:cxnLst/>
              <a:rect l="l" t="t" r="r" b="b"/>
              <a:pathLst>
                <a:path w="6434" h="2973" extrusionOk="0">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47"/>
            <p:cNvSpPr/>
            <p:nvPr/>
          </p:nvSpPr>
          <p:spPr>
            <a:xfrm>
              <a:off x="1033093" y="2201595"/>
              <a:ext cx="19364" cy="71029"/>
            </a:xfrm>
            <a:custGeom>
              <a:avLst/>
              <a:gdLst/>
              <a:ahLst/>
              <a:cxnLst/>
              <a:rect l="l" t="t" r="r" b="b"/>
              <a:pathLst>
                <a:path w="744" h="2729" extrusionOk="0">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0" name="Google Shape;17750;p47"/>
          <p:cNvGrpSpPr/>
          <p:nvPr/>
        </p:nvGrpSpPr>
        <p:grpSpPr>
          <a:xfrm>
            <a:off x="7779745" y="3957052"/>
            <a:ext cx="506692" cy="474687"/>
            <a:chOff x="6523907" y="2422490"/>
            <a:chExt cx="400928" cy="375603"/>
          </a:xfrm>
        </p:grpSpPr>
        <p:sp>
          <p:nvSpPr>
            <p:cNvPr id="17751" name="Google Shape;17751;p47"/>
            <p:cNvSpPr/>
            <p:nvPr/>
          </p:nvSpPr>
          <p:spPr>
            <a:xfrm>
              <a:off x="6529841" y="2504373"/>
              <a:ext cx="389137" cy="287838"/>
            </a:xfrm>
            <a:custGeom>
              <a:avLst/>
              <a:gdLst/>
              <a:ahLst/>
              <a:cxnLst/>
              <a:rect l="l" t="t" r="r" b="b"/>
              <a:pathLst>
                <a:path w="14951" h="11059" extrusionOk="0">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47"/>
            <p:cNvSpPr/>
            <p:nvPr/>
          </p:nvSpPr>
          <p:spPr>
            <a:xfrm>
              <a:off x="6529763" y="2504373"/>
              <a:ext cx="194634" cy="287838"/>
            </a:xfrm>
            <a:custGeom>
              <a:avLst/>
              <a:gdLst/>
              <a:ahLst/>
              <a:cxnLst/>
              <a:rect l="l" t="t" r="r" b="b"/>
              <a:pathLst>
                <a:path w="7478" h="11059" extrusionOk="0">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47"/>
            <p:cNvSpPr/>
            <p:nvPr/>
          </p:nvSpPr>
          <p:spPr>
            <a:xfrm>
              <a:off x="6563546" y="2538156"/>
              <a:ext cx="321648" cy="220271"/>
            </a:xfrm>
            <a:custGeom>
              <a:avLst/>
              <a:gdLst/>
              <a:ahLst/>
              <a:cxnLst/>
              <a:rect l="l" t="t" r="r" b="b"/>
              <a:pathLst>
                <a:path w="12358" h="8463" extrusionOk="0">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47"/>
            <p:cNvSpPr/>
            <p:nvPr/>
          </p:nvSpPr>
          <p:spPr>
            <a:xfrm>
              <a:off x="6563546" y="2538156"/>
              <a:ext cx="160850" cy="220271"/>
            </a:xfrm>
            <a:custGeom>
              <a:avLst/>
              <a:gdLst/>
              <a:ahLst/>
              <a:cxnLst/>
              <a:rect l="l" t="t" r="r" b="b"/>
              <a:pathLst>
                <a:path w="6180" h="8463" extrusionOk="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47"/>
            <p:cNvSpPr/>
            <p:nvPr/>
          </p:nvSpPr>
          <p:spPr>
            <a:xfrm>
              <a:off x="6647980" y="2428451"/>
              <a:ext cx="152781" cy="127509"/>
            </a:xfrm>
            <a:custGeom>
              <a:avLst/>
              <a:gdLst/>
              <a:ahLst/>
              <a:cxnLst/>
              <a:rect l="l" t="t" r="r" b="b"/>
              <a:pathLst>
                <a:path w="5870" h="4899" extrusionOk="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47"/>
            <p:cNvSpPr/>
            <p:nvPr/>
          </p:nvSpPr>
          <p:spPr>
            <a:xfrm>
              <a:off x="6637829" y="2671495"/>
              <a:ext cx="44429" cy="38052"/>
            </a:xfrm>
            <a:custGeom>
              <a:avLst/>
              <a:gdLst/>
              <a:ahLst/>
              <a:cxnLst/>
              <a:rect l="l" t="t" r="r" b="b"/>
              <a:pathLst>
                <a:path w="1707" h="1462" extrusionOk="0">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47"/>
            <p:cNvSpPr/>
            <p:nvPr/>
          </p:nvSpPr>
          <p:spPr>
            <a:xfrm>
              <a:off x="6706932" y="2599685"/>
              <a:ext cx="43284" cy="38156"/>
            </a:xfrm>
            <a:custGeom>
              <a:avLst/>
              <a:gdLst/>
              <a:ahLst/>
              <a:cxnLst/>
              <a:rect l="l" t="t" r="r" b="b"/>
              <a:pathLst>
                <a:path w="1663" h="1466" extrusionOk="0">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47"/>
            <p:cNvSpPr/>
            <p:nvPr/>
          </p:nvSpPr>
          <p:spPr>
            <a:xfrm>
              <a:off x="6647980" y="2428451"/>
              <a:ext cx="76417" cy="127509"/>
            </a:xfrm>
            <a:custGeom>
              <a:avLst/>
              <a:gdLst/>
              <a:ahLst/>
              <a:cxnLst/>
              <a:rect l="l" t="t" r="r" b="b"/>
              <a:pathLst>
                <a:path w="2936" h="4899" extrusionOk="0">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47"/>
            <p:cNvSpPr/>
            <p:nvPr/>
          </p:nvSpPr>
          <p:spPr>
            <a:xfrm>
              <a:off x="6701180" y="2495888"/>
              <a:ext cx="40525" cy="34695"/>
            </a:xfrm>
            <a:custGeom>
              <a:avLst/>
              <a:gdLst/>
              <a:ahLst/>
              <a:cxnLst/>
              <a:rect l="l" t="t" r="r" b="b"/>
              <a:pathLst>
                <a:path w="1557" h="1333" extrusionOk="0">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47"/>
            <p:cNvSpPr/>
            <p:nvPr/>
          </p:nvSpPr>
          <p:spPr>
            <a:xfrm>
              <a:off x="6624529" y="2591461"/>
              <a:ext cx="208272" cy="130632"/>
            </a:xfrm>
            <a:custGeom>
              <a:avLst/>
              <a:gdLst/>
              <a:ahLst/>
              <a:cxnLst/>
              <a:rect l="l" t="t" r="r" b="b"/>
              <a:pathLst>
                <a:path w="8002" h="5019" extrusionOk="0">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47"/>
            <p:cNvSpPr/>
            <p:nvPr/>
          </p:nvSpPr>
          <p:spPr>
            <a:xfrm>
              <a:off x="6597226" y="2582846"/>
              <a:ext cx="43492" cy="38234"/>
            </a:xfrm>
            <a:custGeom>
              <a:avLst/>
              <a:gdLst/>
              <a:ahLst/>
              <a:cxnLst/>
              <a:rect l="l" t="t" r="r" b="b"/>
              <a:pathLst>
                <a:path w="1671" h="1469" extrusionOk="0">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47"/>
            <p:cNvSpPr/>
            <p:nvPr/>
          </p:nvSpPr>
          <p:spPr>
            <a:xfrm>
              <a:off x="6816638" y="2684093"/>
              <a:ext cx="43310" cy="38130"/>
            </a:xfrm>
            <a:custGeom>
              <a:avLst/>
              <a:gdLst/>
              <a:ahLst/>
              <a:cxnLst/>
              <a:rect l="l" t="t" r="r" b="b"/>
              <a:pathLst>
                <a:path w="1664" h="1465" extrusionOk="0">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47"/>
            <p:cNvSpPr/>
            <p:nvPr/>
          </p:nvSpPr>
          <p:spPr>
            <a:xfrm>
              <a:off x="6523907" y="2422490"/>
              <a:ext cx="400928" cy="375603"/>
            </a:xfrm>
            <a:custGeom>
              <a:avLst/>
              <a:gdLst/>
              <a:ahLst/>
              <a:cxnLst/>
              <a:rect l="l" t="t" r="r" b="b"/>
              <a:pathLst>
                <a:path w="15404" h="14431" extrusionOk="0">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47"/>
            <p:cNvSpPr/>
            <p:nvPr/>
          </p:nvSpPr>
          <p:spPr>
            <a:xfrm>
              <a:off x="6701102" y="2490006"/>
              <a:ext cx="54319" cy="46433"/>
            </a:xfrm>
            <a:custGeom>
              <a:avLst/>
              <a:gdLst/>
              <a:ahLst/>
              <a:cxnLst/>
              <a:rect l="l" t="t" r="r" b="b"/>
              <a:pathLst>
                <a:path w="2087" h="1784" extrusionOk="0">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65" name="Google Shape;17765;p47"/>
          <p:cNvGrpSpPr/>
          <p:nvPr/>
        </p:nvGrpSpPr>
        <p:grpSpPr>
          <a:xfrm>
            <a:off x="6096022" y="3387730"/>
            <a:ext cx="292358" cy="468338"/>
            <a:chOff x="5191637" y="1972006"/>
            <a:chExt cx="231332" cy="370580"/>
          </a:xfrm>
        </p:grpSpPr>
        <p:sp>
          <p:nvSpPr>
            <p:cNvPr id="17766" name="Google Shape;17766;p47"/>
            <p:cNvSpPr/>
            <p:nvPr/>
          </p:nvSpPr>
          <p:spPr>
            <a:xfrm>
              <a:off x="5208841" y="2012505"/>
              <a:ext cx="196924" cy="208454"/>
            </a:xfrm>
            <a:custGeom>
              <a:avLst/>
              <a:gdLst/>
              <a:ahLst/>
              <a:cxnLst/>
              <a:rect l="l" t="t" r="r" b="b"/>
              <a:pathLst>
                <a:path w="7566" h="8009" extrusionOk="0">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47"/>
            <p:cNvSpPr/>
            <p:nvPr/>
          </p:nvSpPr>
          <p:spPr>
            <a:xfrm>
              <a:off x="5208841" y="2012505"/>
              <a:ext cx="196924" cy="23191"/>
            </a:xfrm>
            <a:custGeom>
              <a:avLst/>
              <a:gdLst/>
              <a:ahLst/>
              <a:cxnLst/>
              <a:rect l="l" t="t" r="r" b="b"/>
              <a:pathLst>
                <a:path w="7566" h="891" extrusionOk="0">
                  <a:moveTo>
                    <a:pt x="1" y="1"/>
                  </a:moveTo>
                  <a:lnTo>
                    <a:pt x="1" y="891"/>
                  </a:lnTo>
                  <a:lnTo>
                    <a:pt x="7565" y="891"/>
                  </a:lnTo>
                  <a:lnTo>
                    <a:pt x="7565"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47"/>
            <p:cNvSpPr/>
            <p:nvPr/>
          </p:nvSpPr>
          <p:spPr>
            <a:xfrm>
              <a:off x="5197311" y="1995119"/>
              <a:ext cx="219984" cy="23191"/>
            </a:xfrm>
            <a:custGeom>
              <a:avLst/>
              <a:gdLst/>
              <a:ahLst/>
              <a:cxnLst/>
              <a:rect l="l" t="t" r="r" b="b"/>
              <a:pathLst>
                <a:path w="8452" h="891" extrusionOk="0">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47"/>
            <p:cNvSpPr/>
            <p:nvPr/>
          </p:nvSpPr>
          <p:spPr>
            <a:xfrm>
              <a:off x="5191637" y="1972006"/>
              <a:ext cx="231332" cy="370580"/>
            </a:xfrm>
            <a:custGeom>
              <a:avLst/>
              <a:gdLst/>
              <a:ahLst/>
              <a:cxnLst/>
              <a:rect l="l" t="t" r="r" b="b"/>
              <a:pathLst>
                <a:path w="8888" h="14238" extrusionOk="0">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47"/>
            <p:cNvSpPr/>
            <p:nvPr/>
          </p:nvSpPr>
          <p:spPr>
            <a:xfrm>
              <a:off x="5229923" y="2064794"/>
              <a:ext cx="152391" cy="109602"/>
            </a:xfrm>
            <a:custGeom>
              <a:avLst/>
              <a:gdLst/>
              <a:ahLst/>
              <a:cxnLst/>
              <a:rect l="l" t="t" r="r" b="b"/>
              <a:pathLst>
                <a:path w="5855" h="4211" extrusionOk="0">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1" name="Google Shape;17771;p47"/>
          <p:cNvGrpSpPr/>
          <p:nvPr/>
        </p:nvGrpSpPr>
        <p:grpSpPr>
          <a:xfrm>
            <a:off x="5433645" y="2841927"/>
            <a:ext cx="459753" cy="413242"/>
            <a:chOff x="4667521" y="1540132"/>
            <a:chExt cx="363786" cy="326983"/>
          </a:xfrm>
        </p:grpSpPr>
        <p:sp>
          <p:nvSpPr>
            <p:cNvPr id="17772" name="Google Shape;17772;p47"/>
            <p:cNvSpPr/>
            <p:nvPr/>
          </p:nvSpPr>
          <p:spPr>
            <a:xfrm>
              <a:off x="4817908" y="1606372"/>
              <a:ext cx="28786" cy="50207"/>
            </a:xfrm>
            <a:custGeom>
              <a:avLst/>
              <a:gdLst/>
              <a:ahLst/>
              <a:cxnLst/>
              <a:rect l="l" t="t" r="r" b="b"/>
              <a:pathLst>
                <a:path w="1106" h="1929" extrusionOk="0">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47"/>
            <p:cNvSpPr/>
            <p:nvPr/>
          </p:nvSpPr>
          <p:spPr>
            <a:xfrm>
              <a:off x="4901430" y="1574879"/>
              <a:ext cx="28760" cy="50285"/>
            </a:xfrm>
            <a:custGeom>
              <a:avLst/>
              <a:gdLst/>
              <a:ahLst/>
              <a:cxnLst/>
              <a:rect l="l" t="t" r="r" b="b"/>
              <a:pathLst>
                <a:path w="1105" h="1932" extrusionOk="0">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47"/>
            <p:cNvSpPr/>
            <p:nvPr/>
          </p:nvSpPr>
          <p:spPr>
            <a:xfrm>
              <a:off x="4901430" y="1574879"/>
              <a:ext cx="28760" cy="50285"/>
            </a:xfrm>
            <a:custGeom>
              <a:avLst/>
              <a:gdLst/>
              <a:ahLst/>
              <a:cxnLst/>
              <a:rect l="l" t="t" r="r" b="b"/>
              <a:pathLst>
                <a:path w="1105" h="1932" extrusionOk="0">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47"/>
            <p:cNvSpPr/>
            <p:nvPr/>
          </p:nvSpPr>
          <p:spPr>
            <a:xfrm>
              <a:off x="4778528" y="1577169"/>
              <a:ext cx="107806" cy="107806"/>
            </a:xfrm>
            <a:custGeom>
              <a:avLst/>
              <a:gdLst/>
              <a:ahLst/>
              <a:cxnLst/>
              <a:rect l="l" t="t" r="r" b="b"/>
              <a:pathLst>
                <a:path w="4142" h="4142" extrusionOk="0">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47"/>
            <p:cNvSpPr/>
            <p:nvPr/>
          </p:nvSpPr>
          <p:spPr>
            <a:xfrm>
              <a:off x="4778528" y="1577143"/>
              <a:ext cx="60930" cy="107832"/>
            </a:xfrm>
            <a:custGeom>
              <a:avLst/>
              <a:gdLst/>
              <a:ahLst/>
              <a:cxnLst/>
              <a:rect l="l" t="t" r="r" b="b"/>
              <a:pathLst>
                <a:path w="2341" h="4143" extrusionOk="0">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47"/>
            <p:cNvSpPr/>
            <p:nvPr/>
          </p:nvSpPr>
          <p:spPr>
            <a:xfrm>
              <a:off x="4795733" y="1594373"/>
              <a:ext cx="73398" cy="73372"/>
            </a:xfrm>
            <a:custGeom>
              <a:avLst/>
              <a:gdLst/>
              <a:ahLst/>
              <a:cxnLst/>
              <a:rect l="l" t="t" r="r" b="b"/>
              <a:pathLst>
                <a:path w="2820" h="2819" extrusionOk="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47"/>
            <p:cNvSpPr/>
            <p:nvPr/>
          </p:nvSpPr>
          <p:spPr>
            <a:xfrm>
              <a:off x="4796019" y="1594347"/>
              <a:ext cx="43518" cy="73345"/>
            </a:xfrm>
            <a:custGeom>
              <a:avLst/>
              <a:gdLst/>
              <a:ahLst/>
              <a:cxnLst/>
              <a:rect l="l" t="t" r="r" b="b"/>
              <a:pathLst>
                <a:path w="1672" h="2818" extrusionOk="0">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47"/>
            <p:cNvSpPr/>
            <p:nvPr/>
          </p:nvSpPr>
          <p:spPr>
            <a:xfrm>
              <a:off x="4862051" y="1545650"/>
              <a:ext cx="107806" cy="107806"/>
            </a:xfrm>
            <a:custGeom>
              <a:avLst/>
              <a:gdLst/>
              <a:ahLst/>
              <a:cxnLst/>
              <a:rect l="l" t="t" r="r" b="b"/>
              <a:pathLst>
                <a:path w="4142" h="4142" extrusionOk="0">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47"/>
            <p:cNvSpPr/>
            <p:nvPr/>
          </p:nvSpPr>
          <p:spPr>
            <a:xfrm>
              <a:off x="4862051" y="1545650"/>
              <a:ext cx="60904" cy="107832"/>
            </a:xfrm>
            <a:custGeom>
              <a:avLst/>
              <a:gdLst/>
              <a:ahLst/>
              <a:cxnLst/>
              <a:rect l="l" t="t" r="r" b="b"/>
              <a:pathLst>
                <a:path w="2340" h="4143" extrusionOk="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47"/>
            <p:cNvSpPr/>
            <p:nvPr/>
          </p:nvSpPr>
          <p:spPr>
            <a:xfrm>
              <a:off x="4879255" y="1562880"/>
              <a:ext cx="73372" cy="73372"/>
            </a:xfrm>
            <a:custGeom>
              <a:avLst/>
              <a:gdLst/>
              <a:ahLst/>
              <a:cxnLst/>
              <a:rect l="l" t="t" r="r" b="b"/>
              <a:pathLst>
                <a:path w="2819" h="2819" extrusionOk="0">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47"/>
            <p:cNvSpPr/>
            <p:nvPr/>
          </p:nvSpPr>
          <p:spPr>
            <a:xfrm>
              <a:off x="4879541" y="1562906"/>
              <a:ext cx="43622" cy="73293"/>
            </a:xfrm>
            <a:custGeom>
              <a:avLst/>
              <a:gdLst/>
              <a:ahLst/>
              <a:cxnLst/>
              <a:rect l="l" t="t" r="r" b="b"/>
              <a:pathLst>
                <a:path w="1676" h="2816" extrusionOk="0">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47"/>
            <p:cNvSpPr/>
            <p:nvPr/>
          </p:nvSpPr>
          <p:spPr>
            <a:xfrm>
              <a:off x="4673299" y="1725604"/>
              <a:ext cx="121470" cy="136696"/>
            </a:xfrm>
            <a:custGeom>
              <a:avLst/>
              <a:gdLst/>
              <a:ahLst/>
              <a:cxnLst/>
              <a:rect l="l" t="t" r="r" b="b"/>
              <a:pathLst>
                <a:path w="4667" h="5252" extrusionOk="0">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47"/>
            <p:cNvSpPr/>
            <p:nvPr/>
          </p:nvSpPr>
          <p:spPr>
            <a:xfrm>
              <a:off x="4706901" y="1817819"/>
              <a:ext cx="87765" cy="44481"/>
            </a:xfrm>
            <a:custGeom>
              <a:avLst/>
              <a:gdLst/>
              <a:ahLst/>
              <a:cxnLst/>
              <a:rect l="l" t="t" r="r" b="b"/>
              <a:pathLst>
                <a:path w="3372" h="1709" extrusionOk="0">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47"/>
            <p:cNvSpPr/>
            <p:nvPr/>
          </p:nvSpPr>
          <p:spPr>
            <a:xfrm>
              <a:off x="4790787" y="1663424"/>
              <a:ext cx="236017" cy="146092"/>
            </a:xfrm>
            <a:custGeom>
              <a:avLst/>
              <a:gdLst/>
              <a:ahLst/>
              <a:cxnLst/>
              <a:rect l="l" t="t" r="r" b="b"/>
              <a:pathLst>
                <a:path w="9068" h="5613" extrusionOk="0">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47"/>
            <p:cNvSpPr/>
            <p:nvPr/>
          </p:nvSpPr>
          <p:spPr>
            <a:xfrm>
              <a:off x="4790787" y="1719201"/>
              <a:ext cx="47917" cy="90315"/>
            </a:xfrm>
            <a:custGeom>
              <a:avLst/>
              <a:gdLst/>
              <a:ahLst/>
              <a:cxnLst/>
              <a:rect l="l" t="t" r="r" b="b"/>
              <a:pathLst>
                <a:path w="1841" h="3470" extrusionOk="0">
                  <a:moveTo>
                    <a:pt x="634" y="0"/>
                  </a:moveTo>
                  <a:lnTo>
                    <a:pt x="1" y="264"/>
                  </a:lnTo>
                  <a:lnTo>
                    <a:pt x="1208" y="3469"/>
                  </a:lnTo>
                  <a:lnTo>
                    <a:pt x="1841" y="3206"/>
                  </a:lnTo>
                  <a:lnTo>
                    <a:pt x="634" y="0"/>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47"/>
            <p:cNvSpPr/>
            <p:nvPr/>
          </p:nvSpPr>
          <p:spPr>
            <a:xfrm>
              <a:off x="4752709" y="1715115"/>
              <a:ext cx="73840" cy="118946"/>
            </a:xfrm>
            <a:custGeom>
              <a:avLst/>
              <a:gdLst/>
              <a:ahLst/>
              <a:cxnLst/>
              <a:rect l="l" t="t" r="r" b="b"/>
              <a:pathLst>
                <a:path w="2837" h="4570" extrusionOk="0">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47"/>
            <p:cNvSpPr/>
            <p:nvPr/>
          </p:nvSpPr>
          <p:spPr>
            <a:xfrm>
              <a:off x="4787508" y="1804545"/>
              <a:ext cx="39119" cy="29515"/>
            </a:xfrm>
            <a:custGeom>
              <a:avLst/>
              <a:gdLst/>
              <a:ahLst/>
              <a:cxnLst/>
              <a:rect l="l" t="t" r="r" b="b"/>
              <a:pathLst>
                <a:path w="1503" h="1134" extrusionOk="0">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47"/>
            <p:cNvSpPr/>
            <p:nvPr/>
          </p:nvSpPr>
          <p:spPr>
            <a:xfrm>
              <a:off x="4817726" y="1606008"/>
              <a:ext cx="29151" cy="50311"/>
            </a:xfrm>
            <a:custGeom>
              <a:avLst/>
              <a:gdLst/>
              <a:ahLst/>
              <a:cxnLst/>
              <a:rect l="l" t="t" r="r" b="b"/>
              <a:pathLst>
                <a:path w="1120" h="1933" extrusionOk="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47"/>
            <p:cNvSpPr/>
            <p:nvPr/>
          </p:nvSpPr>
          <p:spPr>
            <a:xfrm>
              <a:off x="4870926" y="1557284"/>
              <a:ext cx="87036" cy="83809"/>
            </a:xfrm>
            <a:custGeom>
              <a:avLst/>
              <a:gdLst/>
              <a:ahLst/>
              <a:cxnLst/>
              <a:rect l="l" t="t" r="r" b="b"/>
              <a:pathLst>
                <a:path w="3344" h="3220" extrusionOk="0">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47"/>
            <p:cNvSpPr/>
            <p:nvPr/>
          </p:nvSpPr>
          <p:spPr>
            <a:xfrm>
              <a:off x="4765723" y="1540132"/>
              <a:ext cx="208819" cy="149684"/>
            </a:xfrm>
            <a:custGeom>
              <a:avLst/>
              <a:gdLst/>
              <a:ahLst/>
              <a:cxnLst/>
              <a:rect l="l" t="t" r="r" b="b"/>
              <a:pathLst>
                <a:path w="8023" h="5751" extrusionOk="0">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47"/>
            <p:cNvSpPr/>
            <p:nvPr/>
          </p:nvSpPr>
          <p:spPr>
            <a:xfrm>
              <a:off x="4901612" y="1574514"/>
              <a:ext cx="28760" cy="50285"/>
            </a:xfrm>
            <a:custGeom>
              <a:avLst/>
              <a:gdLst/>
              <a:ahLst/>
              <a:cxnLst/>
              <a:rect l="l" t="t" r="r" b="b"/>
              <a:pathLst>
                <a:path w="1105" h="1932" extrusionOk="0">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47"/>
            <p:cNvSpPr/>
            <p:nvPr/>
          </p:nvSpPr>
          <p:spPr>
            <a:xfrm>
              <a:off x="4667521" y="1657932"/>
              <a:ext cx="363786" cy="209183"/>
            </a:xfrm>
            <a:custGeom>
              <a:avLst/>
              <a:gdLst/>
              <a:ahLst/>
              <a:cxnLst/>
              <a:rect l="l" t="t" r="r" b="b"/>
              <a:pathLst>
                <a:path w="13977" h="8037" extrusionOk="0">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4" name="Google Shape;17794;p47"/>
          <p:cNvGrpSpPr/>
          <p:nvPr/>
        </p:nvGrpSpPr>
        <p:grpSpPr>
          <a:xfrm>
            <a:off x="2433917" y="4607621"/>
            <a:ext cx="479062" cy="351501"/>
            <a:chOff x="2293943" y="2937262"/>
            <a:chExt cx="379065" cy="278130"/>
          </a:xfrm>
        </p:grpSpPr>
        <p:sp>
          <p:nvSpPr>
            <p:cNvPr id="17795" name="Google Shape;17795;p47"/>
            <p:cNvSpPr/>
            <p:nvPr/>
          </p:nvSpPr>
          <p:spPr>
            <a:xfrm>
              <a:off x="2317212" y="2942832"/>
              <a:ext cx="332345" cy="243357"/>
            </a:xfrm>
            <a:custGeom>
              <a:avLst/>
              <a:gdLst/>
              <a:ahLst/>
              <a:cxnLst/>
              <a:rect l="l" t="t" r="r" b="b"/>
              <a:pathLst>
                <a:path w="12769" h="9350" extrusionOk="0">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47"/>
            <p:cNvSpPr/>
            <p:nvPr/>
          </p:nvSpPr>
          <p:spPr>
            <a:xfrm>
              <a:off x="2340923" y="2966569"/>
              <a:ext cx="284923" cy="189949"/>
            </a:xfrm>
            <a:custGeom>
              <a:avLst/>
              <a:gdLst/>
              <a:ahLst/>
              <a:cxnLst/>
              <a:rect l="l" t="t" r="r" b="b"/>
              <a:pathLst>
                <a:path w="10947" h="7298" extrusionOk="0">
                  <a:moveTo>
                    <a:pt x="0" y="0"/>
                  </a:moveTo>
                  <a:lnTo>
                    <a:pt x="0" y="7297"/>
                  </a:lnTo>
                  <a:lnTo>
                    <a:pt x="10946" y="7297"/>
                  </a:lnTo>
                  <a:lnTo>
                    <a:pt x="10946"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47"/>
            <p:cNvSpPr/>
            <p:nvPr/>
          </p:nvSpPr>
          <p:spPr>
            <a:xfrm>
              <a:off x="2340923" y="3120860"/>
              <a:ext cx="166238" cy="35658"/>
            </a:xfrm>
            <a:custGeom>
              <a:avLst/>
              <a:gdLst/>
              <a:ahLst/>
              <a:cxnLst/>
              <a:rect l="l" t="t" r="r" b="b"/>
              <a:pathLst>
                <a:path w="6387" h="1370" extrusionOk="0">
                  <a:moveTo>
                    <a:pt x="0" y="1"/>
                  </a:moveTo>
                  <a:lnTo>
                    <a:pt x="0" y="1369"/>
                  </a:lnTo>
                  <a:lnTo>
                    <a:pt x="6386" y="1369"/>
                  </a:lnTo>
                  <a:lnTo>
                    <a:pt x="638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47"/>
            <p:cNvSpPr/>
            <p:nvPr/>
          </p:nvSpPr>
          <p:spPr>
            <a:xfrm>
              <a:off x="2382489" y="3049623"/>
              <a:ext cx="83106" cy="83184"/>
            </a:xfrm>
            <a:custGeom>
              <a:avLst/>
              <a:gdLst/>
              <a:ahLst/>
              <a:cxnLst/>
              <a:rect l="l" t="t" r="r" b="b"/>
              <a:pathLst>
                <a:path w="3193" h="3196" extrusionOk="0">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47"/>
            <p:cNvSpPr/>
            <p:nvPr/>
          </p:nvSpPr>
          <p:spPr>
            <a:xfrm>
              <a:off x="2507135" y="2966569"/>
              <a:ext cx="118711" cy="94974"/>
            </a:xfrm>
            <a:custGeom>
              <a:avLst/>
              <a:gdLst/>
              <a:ahLst/>
              <a:cxnLst/>
              <a:rect l="l" t="t" r="r" b="b"/>
              <a:pathLst>
                <a:path w="4561" h="3649" extrusionOk="0">
                  <a:moveTo>
                    <a:pt x="0" y="0"/>
                  </a:moveTo>
                  <a:lnTo>
                    <a:pt x="0" y="3649"/>
                  </a:lnTo>
                  <a:lnTo>
                    <a:pt x="4560" y="3649"/>
                  </a:lnTo>
                  <a:lnTo>
                    <a:pt x="4560" y="0"/>
                  </a:ln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47"/>
            <p:cNvSpPr/>
            <p:nvPr/>
          </p:nvSpPr>
          <p:spPr>
            <a:xfrm>
              <a:off x="2507135" y="3061517"/>
              <a:ext cx="118711" cy="95000"/>
            </a:xfrm>
            <a:custGeom>
              <a:avLst/>
              <a:gdLst/>
              <a:ahLst/>
              <a:cxnLst/>
              <a:rect l="l" t="t" r="r" b="b"/>
              <a:pathLst>
                <a:path w="4561" h="3650" extrusionOk="0">
                  <a:moveTo>
                    <a:pt x="0" y="1"/>
                  </a:moveTo>
                  <a:lnTo>
                    <a:pt x="0" y="3649"/>
                  </a:lnTo>
                  <a:lnTo>
                    <a:pt x="4560" y="3649"/>
                  </a:lnTo>
                  <a:lnTo>
                    <a:pt x="456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47"/>
            <p:cNvSpPr/>
            <p:nvPr/>
          </p:nvSpPr>
          <p:spPr>
            <a:xfrm>
              <a:off x="2299435" y="3180203"/>
              <a:ext cx="367977" cy="29697"/>
            </a:xfrm>
            <a:custGeom>
              <a:avLst/>
              <a:gdLst/>
              <a:ahLst/>
              <a:cxnLst/>
              <a:rect l="l" t="t" r="r" b="b"/>
              <a:pathLst>
                <a:path w="14138" h="1141" extrusionOk="0">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47"/>
            <p:cNvSpPr/>
            <p:nvPr/>
          </p:nvSpPr>
          <p:spPr>
            <a:xfrm>
              <a:off x="2447792" y="3180203"/>
              <a:ext cx="71263" cy="17881"/>
            </a:xfrm>
            <a:custGeom>
              <a:avLst/>
              <a:gdLst/>
              <a:ahLst/>
              <a:cxnLst/>
              <a:rect l="l" t="t" r="r" b="b"/>
              <a:pathLst>
                <a:path w="2738" h="687" extrusionOk="0">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47"/>
            <p:cNvSpPr/>
            <p:nvPr/>
          </p:nvSpPr>
          <p:spPr>
            <a:xfrm>
              <a:off x="2530846" y="3037806"/>
              <a:ext cx="71289" cy="23737"/>
            </a:xfrm>
            <a:custGeom>
              <a:avLst/>
              <a:gdLst/>
              <a:ahLst/>
              <a:cxnLst/>
              <a:rect l="l" t="t" r="r" b="b"/>
              <a:pathLst>
                <a:path w="2739" h="912" extrusionOk="0">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47"/>
            <p:cNvSpPr/>
            <p:nvPr/>
          </p:nvSpPr>
          <p:spPr>
            <a:xfrm>
              <a:off x="2554661" y="3019952"/>
              <a:ext cx="23737" cy="29697"/>
            </a:xfrm>
            <a:custGeom>
              <a:avLst/>
              <a:gdLst/>
              <a:ahLst/>
              <a:cxnLst/>
              <a:rect l="l" t="t" r="r" b="b"/>
              <a:pathLst>
                <a:path w="912" h="1141" extrusionOk="0">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47"/>
            <p:cNvSpPr/>
            <p:nvPr/>
          </p:nvSpPr>
          <p:spPr>
            <a:xfrm>
              <a:off x="2548700" y="2990280"/>
              <a:ext cx="35658" cy="41592"/>
            </a:xfrm>
            <a:custGeom>
              <a:avLst/>
              <a:gdLst/>
              <a:ahLst/>
              <a:cxnLst/>
              <a:rect l="l" t="t" r="r" b="b"/>
              <a:pathLst>
                <a:path w="1370" h="1598" extrusionOk="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47"/>
            <p:cNvSpPr/>
            <p:nvPr/>
          </p:nvSpPr>
          <p:spPr>
            <a:xfrm>
              <a:off x="2548570" y="2990280"/>
              <a:ext cx="23893" cy="41618"/>
            </a:xfrm>
            <a:custGeom>
              <a:avLst/>
              <a:gdLst/>
              <a:ahLst/>
              <a:cxnLst/>
              <a:rect l="l" t="t" r="r" b="b"/>
              <a:pathLst>
                <a:path w="918" h="1599" extrusionOk="0">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47"/>
            <p:cNvSpPr/>
            <p:nvPr/>
          </p:nvSpPr>
          <p:spPr>
            <a:xfrm>
              <a:off x="2548700" y="2990280"/>
              <a:ext cx="35658" cy="17699"/>
            </a:xfrm>
            <a:custGeom>
              <a:avLst/>
              <a:gdLst/>
              <a:ahLst/>
              <a:cxnLst/>
              <a:rect l="l" t="t" r="r" b="b"/>
              <a:pathLst>
                <a:path w="1370" h="680" extrusionOk="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47"/>
            <p:cNvSpPr/>
            <p:nvPr/>
          </p:nvSpPr>
          <p:spPr>
            <a:xfrm>
              <a:off x="2548700" y="2990280"/>
              <a:ext cx="23763" cy="14862"/>
            </a:xfrm>
            <a:custGeom>
              <a:avLst/>
              <a:gdLst/>
              <a:ahLst/>
              <a:cxnLst/>
              <a:rect l="l" t="t" r="r" b="b"/>
              <a:pathLst>
                <a:path w="913" h="571" extrusionOk="0">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47"/>
            <p:cNvSpPr/>
            <p:nvPr/>
          </p:nvSpPr>
          <p:spPr>
            <a:xfrm>
              <a:off x="2530846" y="3132677"/>
              <a:ext cx="71289" cy="23841"/>
            </a:xfrm>
            <a:custGeom>
              <a:avLst/>
              <a:gdLst/>
              <a:ahLst/>
              <a:cxnLst/>
              <a:rect l="l" t="t" r="r" b="b"/>
              <a:pathLst>
                <a:path w="2739" h="916" extrusionOk="0">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47"/>
            <p:cNvSpPr/>
            <p:nvPr/>
          </p:nvSpPr>
          <p:spPr>
            <a:xfrm>
              <a:off x="2554661" y="3114900"/>
              <a:ext cx="23737" cy="29697"/>
            </a:xfrm>
            <a:custGeom>
              <a:avLst/>
              <a:gdLst/>
              <a:ahLst/>
              <a:cxnLst/>
              <a:rect l="l" t="t" r="r" b="b"/>
              <a:pathLst>
                <a:path w="912" h="1141" extrusionOk="0">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47"/>
            <p:cNvSpPr/>
            <p:nvPr/>
          </p:nvSpPr>
          <p:spPr>
            <a:xfrm>
              <a:off x="2548700" y="3085255"/>
              <a:ext cx="35658" cy="41592"/>
            </a:xfrm>
            <a:custGeom>
              <a:avLst/>
              <a:gdLst/>
              <a:ahLst/>
              <a:cxnLst/>
              <a:rect l="l" t="t" r="r" b="b"/>
              <a:pathLst>
                <a:path w="1370" h="1598" extrusionOk="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47"/>
            <p:cNvSpPr/>
            <p:nvPr/>
          </p:nvSpPr>
          <p:spPr>
            <a:xfrm>
              <a:off x="2548570" y="3085255"/>
              <a:ext cx="23893" cy="41618"/>
            </a:xfrm>
            <a:custGeom>
              <a:avLst/>
              <a:gdLst/>
              <a:ahLst/>
              <a:cxnLst/>
              <a:rect l="l" t="t" r="r" b="b"/>
              <a:pathLst>
                <a:path w="918" h="1599" extrusionOk="0">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47"/>
            <p:cNvSpPr/>
            <p:nvPr/>
          </p:nvSpPr>
          <p:spPr>
            <a:xfrm>
              <a:off x="2548700" y="3085255"/>
              <a:ext cx="35658" cy="17699"/>
            </a:xfrm>
            <a:custGeom>
              <a:avLst/>
              <a:gdLst/>
              <a:ahLst/>
              <a:cxnLst/>
              <a:rect l="l" t="t" r="r" b="b"/>
              <a:pathLst>
                <a:path w="1370" h="680" extrusionOk="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47"/>
            <p:cNvSpPr/>
            <p:nvPr/>
          </p:nvSpPr>
          <p:spPr>
            <a:xfrm>
              <a:off x="2548700" y="3085255"/>
              <a:ext cx="23763" cy="14836"/>
            </a:xfrm>
            <a:custGeom>
              <a:avLst/>
              <a:gdLst/>
              <a:ahLst/>
              <a:cxnLst/>
              <a:rect l="l" t="t" r="r" b="b"/>
              <a:pathLst>
                <a:path w="913" h="570" extrusionOk="0">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47"/>
            <p:cNvSpPr/>
            <p:nvPr/>
          </p:nvSpPr>
          <p:spPr>
            <a:xfrm>
              <a:off x="2412160" y="3043767"/>
              <a:ext cx="23763" cy="35554"/>
            </a:xfrm>
            <a:custGeom>
              <a:avLst/>
              <a:gdLst/>
              <a:ahLst/>
              <a:cxnLst/>
              <a:rect l="l" t="t" r="r" b="b"/>
              <a:pathLst>
                <a:path w="913" h="1366" extrusionOk="0">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47"/>
            <p:cNvSpPr/>
            <p:nvPr/>
          </p:nvSpPr>
          <p:spPr>
            <a:xfrm>
              <a:off x="2400266" y="2996240"/>
              <a:ext cx="47552" cy="53408"/>
            </a:xfrm>
            <a:custGeom>
              <a:avLst/>
              <a:gdLst/>
              <a:ahLst/>
              <a:cxnLst/>
              <a:rect l="l" t="t" r="r" b="b"/>
              <a:pathLst>
                <a:path w="1827" h="2052" extrusionOk="0">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47"/>
            <p:cNvSpPr/>
            <p:nvPr/>
          </p:nvSpPr>
          <p:spPr>
            <a:xfrm>
              <a:off x="2400344" y="2996240"/>
              <a:ext cx="32717" cy="53434"/>
            </a:xfrm>
            <a:custGeom>
              <a:avLst/>
              <a:gdLst/>
              <a:ahLst/>
              <a:cxnLst/>
              <a:rect l="l" t="t" r="r" b="b"/>
              <a:pathLst>
                <a:path w="1257" h="2053" extrusionOk="0">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47"/>
            <p:cNvSpPr/>
            <p:nvPr/>
          </p:nvSpPr>
          <p:spPr>
            <a:xfrm>
              <a:off x="2400344" y="2996240"/>
              <a:ext cx="47474" cy="23737"/>
            </a:xfrm>
            <a:custGeom>
              <a:avLst/>
              <a:gdLst/>
              <a:ahLst/>
              <a:cxnLst/>
              <a:rect l="l" t="t" r="r" b="b"/>
              <a:pathLst>
                <a:path w="1824" h="912" extrusionOk="0">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47"/>
            <p:cNvSpPr/>
            <p:nvPr/>
          </p:nvSpPr>
          <p:spPr>
            <a:xfrm>
              <a:off x="2400344" y="2996240"/>
              <a:ext cx="32717" cy="21629"/>
            </a:xfrm>
            <a:custGeom>
              <a:avLst/>
              <a:gdLst/>
              <a:ahLst/>
              <a:cxnLst/>
              <a:rect l="l" t="t" r="r" b="b"/>
              <a:pathLst>
                <a:path w="1257" h="831" extrusionOk="0">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47"/>
            <p:cNvSpPr/>
            <p:nvPr/>
          </p:nvSpPr>
          <p:spPr>
            <a:xfrm>
              <a:off x="2382489" y="3074974"/>
              <a:ext cx="83184" cy="57833"/>
            </a:xfrm>
            <a:custGeom>
              <a:avLst/>
              <a:gdLst/>
              <a:ahLst/>
              <a:cxnLst/>
              <a:rect l="l" t="t" r="r" b="b"/>
              <a:pathLst>
                <a:path w="3196" h="2222" extrusionOk="0">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47"/>
            <p:cNvSpPr/>
            <p:nvPr/>
          </p:nvSpPr>
          <p:spPr>
            <a:xfrm>
              <a:off x="2335431" y="2960973"/>
              <a:ext cx="296011" cy="201036"/>
            </a:xfrm>
            <a:custGeom>
              <a:avLst/>
              <a:gdLst/>
              <a:ahLst/>
              <a:cxnLst/>
              <a:rect l="l" t="t" r="r" b="b"/>
              <a:pathLst>
                <a:path w="11373" h="7724" extrusionOk="0">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47"/>
            <p:cNvSpPr/>
            <p:nvPr/>
          </p:nvSpPr>
          <p:spPr>
            <a:xfrm>
              <a:off x="2293943" y="2937262"/>
              <a:ext cx="379065" cy="278130"/>
            </a:xfrm>
            <a:custGeom>
              <a:avLst/>
              <a:gdLst/>
              <a:ahLst/>
              <a:cxnLst/>
              <a:rect l="l" t="t" r="r" b="b"/>
              <a:pathLst>
                <a:path w="14564" h="10686" extrusionOk="0">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23" name="Google Shape;17823;p47"/>
          <p:cNvGrpSpPr/>
          <p:nvPr/>
        </p:nvGrpSpPr>
        <p:grpSpPr>
          <a:xfrm>
            <a:off x="3026495" y="4558774"/>
            <a:ext cx="478930" cy="449326"/>
            <a:chOff x="2762829" y="2898611"/>
            <a:chExt cx="378960" cy="355536"/>
          </a:xfrm>
        </p:grpSpPr>
        <p:sp>
          <p:nvSpPr>
            <p:cNvPr id="17824" name="Google Shape;17824;p47"/>
            <p:cNvSpPr/>
            <p:nvPr/>
          </p:nvSpPr>
          <p:spPr>
            <a:xfrm>
              <a:off x="2970060" y="2939813"/>
              <a:ext cx="166134" cy="173916"/>
            </a:xfrm>
            <a:custGeom>
              <a:avLst/>
              <a:gdLst/>
              <a:ahLst/>
              <a:cxnLst/>
              <a:rect l="l" t="t" r="r" b="b"/>
              <a:pathLst>
                <a:path w="6383" h="6682" extrusionOk="0">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47"/>
            <p:cNvSpPr/>
            <p:nvPr/>
          </p:nvSpPr>
          <p:spPr>
            <a:xfrm>
              <a:off x="3023442" y="2939813"/>
              <a:ext cx="59369" cy="118816"/>
            </a:xfrm>
            <a:custGeom>
              <a:avLst/>
              <a:gdLst/>
              <a:ahLst/>
              <a:cxnLst/>
              <a:rect l="l" t="t" r="r" b="b"/>
              <a:pathLst>
                <a:path w="2281" h="4565" extrusionOk="0">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47"/>
            <p:cNvSpPr/>
            <p:nvPr/>
          </p:nvSpPr>
          <p:spPr>
            <a:xfrm>
              <a:off x="3041297" y="2904285"/>
              <a:ext cx="23763" cy="94896"/>
            </a:xfrm>
            <a:custGeom>
              <a:avLst/>
              <a:gdLst/>
              <a:ahLst/>
              <a:cxnLst/>
              <a:rect l="l" t="t" r="r" b="b"/>
              <a:pathLst>
                <a:path w="913" h="3646" extrusionOk="0">
                  <a:moveTo>
                    <a:pt x="1" y="1"/>
                  </a:moveTo>
                  <a:lnTo>
                    <a:pt x="226" y="3646"/>
                  </a:lnTo>
                  <a:lnTo>
                    <a:pt x="683" y="3646"/>
                  </a:lnTo>
                  <a:lnTo>
                    <a:pt x="912"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47"/>
            <p:cNvSpPr/>
            <p:nvPr/>
          </p:nvSpPr>
          <p:spPr>
            <a:xfrm>
              <a:off x="3041219" y="3017010"/>
              <a:ext cx="23841" cy="23763"/>
            </a:xfrm>
            <a:custGeom>
              <a:avLst/>
              <a:gdLst/>
              <a:ahLst/>
              <a:cxnLst/>
              <a:rect l="l" t="t" r="r" b="b"/>
              <a:pathLst>
                <a:path w="916" h="913" extrusionOk="0">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47"/>
            <p:cNvSpPr/>
            <p:nvPr/>
          </p:nvSpPr>
          <p:spPr>
            <a:xfrm>
              <a:off x="2768320" y="3165367"/>
              <a:ext cx="201765" cy="83080"/>
            </a:xfrm>
            <a:custGeom>
              <a:avLst/>
              <a:gdLst/>
              <a:ahLst/>
              <a:cxnLst/>
              <a:rect l="l" t="t" r="r" b="b"/>
              <a:pathLst>
                <a:path w="7752" h="3192" extrusionOk="0">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47"/>
            <p:cNvSpPr/>
            <p:nvPr/>
          </p:nvSpPr>
          <p:spPr>
            <a:xfrm>
              <a:off x="2934428" y="3189547"/>
              <a:ext cx="35658" cy="58900"/>
            </a:xfrm>
            <a:custGeom>
              <a:avLst/>
              <a:gdLst/>
              <a:ahLst/>
              <a:cxnLst/>
              <a:rect l="l" t="t" r="r" b="b"/>
              <a:pathLst>
                <a:path w="1370" h="2263" extrusionOk="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47"/>
            <p:cNvSpPr/>
            <p:nvPr/>
          </p:nvSpPr>
          <p:spPr>
            <a:xfrm>
              <a:off x="2803848" y="2981483"/>
              <a:ext cx="130606" cy="95000"/>
            </a:xfrm>
            <a:custGeom>
              <a:avLst/>
              <a:gdLst/>
              <a:ahLst/>
              <a:cxnLst/>
              <a:rect l="l" t="t" r="r" b="b"/>
              <a:pathLst>
                <a:path w="5018" h="3650" extrusionOk="0">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47"/>
            <p:cNvSpPr/>
            <p:nvPr/>
          </p:nvSpPr>
          <p:spPr>
            <a:xfrm>
              <a:off x="2833519" y="2981405"/>
              <a:ext cx="100935" cy="94974"/>
            </a:xfrm>
            <a:custGeom>
              <a:avLst/>
              <a:gdLst/>
              <a:ahLst/>
              <a:cxnLst/>
              <a:rect l="l" t="t" r="r" b="b"/>
              <a:pathLst>
                <a:path w="3878" h="3649" extrusionOk="0">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47"/>
            <p:cNvSpPr/>
            <p:nvPr/>
          </p:nvSpPr>
          <p:spPr>
            <a:xfrm>
              <a:off x="2833519" y="3123801"/>
              <a:ext cx="71263" cy="53513"/>
            </a:xfrm>
            <a:custGeom>
              <a:avLst/>
              <a:gdLst/>
              <a:ahLst/>
              <a:cxnLst/>
              <a:rect l="l" t="t" r="r" b="b"/>
              <a:pathLst>
                <a:path w="2738" h="2056" extrusionOk="0">
                  <a:moveTo>
                    <a:pt x="0" y="0"/>
                  </a:moveTo>
                  <a:lnTo>
                    <a:pt x="0" y="2055"/>
                  </a:lnTo>
                  <a:lnTo>
                    <a:pt x="2738" y="2055"/>
                  </a:lnTo>
                  <a:lnTo>
                    <a:pt x="2738"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47"/>
            <p:cNvSpPr/>
            <p:nvPr/>
          </p:nvSpPr>
          <p:spPr>
            <a:xfrm>
              <a:off x="2833519" y="3123879"/>
              <a:ext cx="71263" cy="35580"/>
            </a:xfrm>
            <a:custGeom>
              <a:avLst/>
              <a:gdLst/>
              <a:ahLst/>
              <a:cxnLst/>
              <a:rect l="l" t="t" r="r" b="b"/>
              <a:pathLst>
                <a:path w="2738" h="1367" extrusionOk="0">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47"/>
            <p:cNvSpPr/>
            <p:nvPr/>
          </p:nvSpPr>
          <p:spPr>
            <a:xfrm>
              <a:off x="2821599" y="3155503"/>
              <a:ext cx="47552" cy="42425"/>
            </a:xfrm>
            <a:custGeom>
              <a:avLst/>
              <a:gdLst/>
              <a:ahLst/>
              <a:cxnLst/>
              <a:rect l="l" t="t" r="r" b="b"/>
              <a:pathLst>
                <a:path w="1827" h="1630" extrusionOk="0">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47"/>
            <p:cNvSpPr/>
            <p:nvPr/>
          </p:nvSpPr>
          <p:spPr>
            <a:xfrm>
              <a:off x="2869125" y="3155503"/>
              <a:ext cx="47578" cy="42425"/>
            </a:xfrm>
            <a:custGeom>
              <a:avLst/>
              <a:gdLst/>
              <a:ahLst/>
              <a:cxnLst/>
              <a:rect l="l" t="t" r="r" b="b"/>
              <a:pathLst>
                <a:path w="1828" h="1630" extrusionOk="0">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47"/>
            <p:cNvSpPr/>
            <p:nvPr/>
          </p:nvSpPr>
          <p:spPr>
            <a:xfrm>
              <a:off x="2809808" y="3029504"/>
              <a:ext cx="118685" cy="112179"/>
            </a:xfrm>
            <a:custGeom>
              <a:avLst/>
              <a:gdLst/>
              <a:ahLst/>
              <a:cxnLst/>
              <a:rect l="l" t="t" r="r" b="b"/>
              <a:pathLst>
                <a:path w="4560" h="4310" extrusionOk="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47"/>
            <p:cNvSpPr/>
            <p:nvPr/>
          </p:nvSpPr>
          <p:spPr>
            <a:xfrm>
              <a:off x="2768216" y="3189547"/>
              <a:ext cx="35658" cy="58900"/>
            </a:xfrm>
            <a:custGeom>
              <a:avLst/>
              <a:gdLst/>
              <a:ahLst/>
              <a:cxnLst/>
              <a:rect l="l" t="t" r="r" b="b"/>
              <a:pathLst>
                <a:path w="1370" h="2263" extrusionOk="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47"/>
            <p:cNvSpPr/>
            <p:nvPr/>
          </p:nvSpPr>
          <p:spPr>
            <a:xfrm>
              <a:off x="2809808" y="3029504"/>
              <a:ext cx="100935" cy="111632"/>
            </a:xfrm>
            <a:custGeom>
              <a:avLst/>
              <a:gdLst/>
              <a:ahLst/>
              <a:cxnLst/>
              <a:rect l="l" t="t" r="r" b="b"/>
              <a:pathLst>
                <a:path w="3878" h="4289" extrusionOk="0">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47"/>
            <p:cNvSpPr/>
            <p:nvPr/>
          </p:nvSpPr>
          <p:spPr>
            <a:xfrm>
              <a:off x="2822067" y="3026250"/>
              <a:ext cx="96614" cy="31910"/>
            </a:xfrm>
            <a:custGeom>
              <a:avLst/>
              <a:gdLst/>
              <a:ahLst/>
              <a:cxnLst/>
              <a:rect l="l" t="t" r="r" b="b"/>
              <a:pathLst>
                <a:path w="3712" h="1226" extrusionOk="0">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47"/>
            <p:cNvSpPr/>
            <p:nvPr/>
          </p:nvSpPr>
          <p:spPr>
            <a:xfrm>
              <a:off x="2762829" y="2975809"/>
              <a:ext cx="212827" cy="278338"/>
            </a:xfrm>
            <a:custGeom>
              <a:avLst/>
              <a:gdLst/>
              <a:ahLst/>
              <a:cxnLst/>
              <a:rect l="l" t="t" r="r" b="b"/>
              <a:pathLst>
                <a:path w="8177" h="10694" extrusionOk="0">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47"/>
            <p:cNvSpPr/>
            <p:nvPr/>
          </p:nvSpPr>
          <p:spPr>
            <a:xfrm>
              <a:off x="2798356" y="3219218"/>
              <a:ext cx="11088" cy="34929"/>
            </a:xfrm>
            <a:custGeom>
              <a:avLst/>
              <a:gdLst/>
              <a:ahLst/>
              <a:cxnLst/>
              <a:rect l="l" t="t" r="r" b="b"/>
              <a:pathLst>
                <a:path w="426" h="1342" extrusionOk="0">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47"/>
            <p:cNvSpPr/>
            <p:nvPr/>
          </p:nvSpPr>
          <p:spPr>
            <a:xfrm>
              <a:off x="2928936" y="3219218"/>
              <a:ext cx="11114" cy="34929"/>
            </a:xfrm>
            <a:custGeom>
              <a:avLst/>
              <a:gdLst/>
              <a:ahLst/>
              <a:cxnLst/>
              <a:rect l="l" t="t" r="r" b="b"/>
              <a:pathLst>
                <a:path w="427" h="1342" extrusionOk="0">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47"/>
            <p:cNvSpPr/>
            <p:nvPr/>
          </p:nvSpPr>
          <p:spPr>
            <a:xfrm>
              <a:off x="2964464" y="2934321"/>
              <a:ext cx="177325" cy="185056"/>
            </a:xfrm>
            <a:custGeom>
              <a:avLst/>
              <a:gdLst/>
              <a:ahLst/>
              <a:cxnLst/>
              <a:rect l="l" t="t" r="r" b="b"/>
              <a:pathLst>
                <a:path w="6813" h="7110" extrusionOk="0">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47"/>
            <p:cNvSpPr/>
            <p:nvPr/>
          </p:nvSpPr>
          <p:spPr>
            <a:xfrm>
              <a:off x="3035441" y="2898611"/>
              <a:ext cx="35293" cy="106166"/>
            </a:xfrm>
            <a:custGeom>
              <a:avLst/>
              <a:gdLst/>
              <a:ahLst/>
              <a:cxnLst/>
              <a:rect l="l" t="t" r="r" b="b"/>
              <a:pathLst>
                <a:path w="1356" h="4079" extrusionOk="0">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47"/>
            <p:cNvSpPr/>
            <p:nvPr/>
          </p:nvSpPr>
          <p:spPr>
            <a:xfrm>
              <a:off x="3035727" y="3011414"/>
              <a:ext cx="40681" cy="34929"/>
            </a:xfrm>
            <a:custGeom>
              <a:avLst/>
              <a:gdLst/>
              <a:ahLst/>
              <a:cxnLst/>
              <a:rect l="l" t="t" r="r" b="b"/>
              <a:pathLst>
                <a:path w="1563" h="1342" extrusionOk="0">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6" name="Google Shape;17846;p47"/>
          <p:cNvGrpSpPr/>
          <p:nvPr/>
        </p:nvGrpSpPr>
        <p:grpSpPr>
          <a:xfrm>
            <a:off x="4819325" y="3411381"/>
            <a:ext cx="451727" cy="449984"/>
            <a:chOff x="4181432" y="1990720"/>
            <a:chExt cx="357436" cy="356056"/>
          </a:xfrm>
        </p:grpSpPr>
        <p:sp>
          <p:nvSpPr>
            <p:cNvPr id="17847" name="Google Shape;17847;p47"/>
            <p:cNvSpPr/>
            <p:nvPr/>
          </p:nvSpPr>
          <p:spPr>
            <a:xfrm>
              <a:off x="4286947" y="2187982"/>
              <a:ext cx="55230" cy="55334"/>
            </a:xfrm>
            <a:custGeom>
              <a:avLst/>
              <a:gdLst/>
              <a:ahLst/>
              <a:cxnLst/>
              <a:rect l="l" t="t" r="r" b="b"/>
              <a:pathLst>
                <a:path w="2122" h="2126" extrusionOk="0">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47"/>
            <p:cNvSpPr/>
            <p:nvPr/>
          </p:nvSpPr>
          <p:spPr>
            <a:xfrm>
              <a:off x="4286947" y="2187982"/>
              <a:ext cx="44611" cy="55334"/>
            </a:xfrm>
            <a:custGeom>
              <a:avLst/>
              <a:gdLst/>
              <a:ahLst/>
              <a:cxnLst/>
              <a:rect l="l" t="t" r="r" b="b"/>
              <a:pathLst>
                <a:path w="1714" h="2126" extrusionOk="0">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47"/>
            <p:cNvSpPr/>
            <p:nvPr/>
          </p:nvSpPr>
          <p:spPr>
            <a:xfrm>
              <a:off x="4282262" y="1995847"/>
              <a:ext cx="252154" cy="240416"/>
            </a:xfrm>
            <a:custGeom>
              <a:avLst/>
              <a:gdLst/>
              <a:ahLst/>
              <a:cxnLst/>
              <a:rect l="l" t="t" r="r" b="b"/>
              <a:pathLst>
                <a:path w="9688" h="9237" extrusionOk="0">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47"/>
            <p:cNvSpPr/>
            <p:nvPr/>
          </p:nvSpPr>
          <p:spPr>
            <a:xfrm>
              <a:off x="4293610" y="1996004"/>
              <a:ext cx="130814" cy="240182"/>
            </a:xfrm>
            <a:custGeom>
              <a:avLst/>
              <a:gdLst/>
              <a:ahLst/>
              <a:cxnLst/>
              <a:rect l="l" t="t" r="r" b="b"/>
              <a:pathLst>
                <a:path w="5026" h="9228" extrusionOk="0">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47"/>
            <p:cNvSpPr/>
            <p:nvPr/>
          </p:nvSpPr>
          <p:spPr>
            <a:xfrm>
              <a:off x="4316879" y="2018882"/>
              <a:ext cx="203873" cy="194504"/>
            </a:xfrm>
            <a:custGeom>
              <a:avLst/>
              <a:gdLst/>
              <a:ahLst/>
              <a:cxnLst/>
              <a:rect l="l" t="t" r="r" b="b"/>
              <a:pathLst>
                <a:path w="7833" h="7473" extrusionOk="0">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47"/>
            <p:cNvSpPr/>
            <p:nvPr/>
          </p:nvSpPr>
          <p:spPr>
            <a:xfrm>
              <a:off x="4316983" y="2018908"/>
              <a:ext cx="107624" cy="194477"/>
            </a:xfrm>
            <a:custGeom>
              <a:avLst/>
              <a:gdLst/>
              <a:ahLst/>
              <a:cxnLst/>
              <a:rect l="l" t="t" r="r" b="b"/>
              <a:pathLst>
                <a:path w="4135" h="7472" extrusionOk="0">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47"/>
            <p:cNvSpPr/>
            <p:nvPr/>
          </p:nvSpPr>
          <p:spPr>
            <a:xfrm>
              <a:off x="4378512" y="2057298"/>
              <a:ext cx="62128" cy="53200"/>
            </a:xfrm>
            <a:custGeom>
              <a:avLst/>
              <a:gdLst/>
              <a:ahLst/>
              <a:cxnLst/>
              <a:rect l="l" t="t" r="r" b="b"/>
              <a:pathLst>
                <a:path w="2387" h="2044" extrusionOk="0">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47"/>
            <p:cNvSpPr/>
            <p:nvPr/>
          </p:nvSpPr>
          <p:spPr>
            <a:xfrm>
              <a:off x="4387491" y="2057272"/>
              <a:ext cx="37011" cy="53226"/>
            </a:xfrm>
            <a:custGeom>
              <a:avLst/>
              <a:gdLst/>
              <a:ahLst/>
              <a:cxnLst/>
              <a:rect l="l" t="t" r="r" b="b"/>
              <a:pathLst>
                <a:path w="1422" h="2045" extrusionOk="0">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47"/>
            <p:cNvSpPr/>
            <p:nvPr/>
          </p:nvSpPr>
          <p:spPr>
            <a:xfrm>
              <a:off x="4370547" y="2110421"/>
              <a:ext cx="87036" cy="55595"/>
            </a:xfrm>
            <a:custGeom>
              <a:avLst/>
              <a:gdLst/>
              <a:ahLst/>
              <a:cxnLst/>
              <a:rect l="l" t="t" r="r" b="b"/>
              <a:pathLst>
                <a:path w="3344" h="2136" extrusionOk="0">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47"/>
            <p:cNvSpPr/>
            <p:nvPr/>
          </p:nvSpPr>
          <p:spPr>
            <a:xfrm>
              <a:off x="4370547" y="2110421"/>
              <a:ext cx="49374" cy="55595"/>
            </a:xfrm>
            <a:custGeom>
              <a:avLst/>
              <a:gdLst/>
              <a:ahLst/>
              <a:cxnLst/>
              <a:rect l="l" t="t" r="r" b="b"/>
              <a:pathLst>
                <a:path w="1897" h="2136" extrusionOk="0">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47"/>
            <p:cNvSpPr/>
            <p:nvPr/>
          </p:nvSpPr>
          <p:spPr>
            <a:xfrm>
              <a:off x="4187314" y="2218200"/>
              <a:ext cx="126025" cy="123396"/>
            </a:xfrm>
            <a:custGeom>
              <a:avLst/>
              <a:gdLst/>
              <a:ahLst/>
              <a:cxnLst/>
              <a:rect l="l" t="t" r="r" b="b"/>
              <a:pathLst>
                <a:path w="4842" h="4741" extrusionOk="0">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47"/>
            <p:cNvSpPr/>
            <p:nvPr/>
          </p:nvSpPr>
          <p:spPr>
            <a:xfrm>
              <a:off x="4187210" y="2218252"/>
              <a:ext cx="110461" cy="123266"/>
            </a:xfrm>
            <a:custGeom>
              <a:avLst/>
              <a:gdLst/>
              <a:ahLst/>
              <a:cxnLst/>
              <a:rect l="l" t="t" r="r" b="b"/>
              <a:pathLst>
                <a:path w="4244" h="4736" extrusionOk="0">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47"/>
            <p:cNvSpPr/>
            <p:nvPr/>
          </p:nvSpPr>
          <p:spPr>
            <a:xfrm>
              <a:off x="4267426" y="2218252"/>
              <a:ext cx="45991" cy="44663"/>
            </a:xfrm>
            <a:custGeom>
              <a:avLst/>
              <a:gdLst/>
              <a:ahLst/>
              <a:cxnLst/>
              <a:rect l="l" t="t" r="r" b="b"/>
              <a:pathLst>
                <a:path w="1767" h="1716" extrusionOk="0">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47"/>
            <p:cNvSpPr/>
            <p:nvPr/>
          </p:nvSpPr>
          <p:spPr>
            <a:xfrm>
              <a:off x="4267348" y="2218278"/>
              <a:ext cx="30322" cy="24492"/>
            </a:xfrm>
            <a:custGeom>
              <a:avLst/>
              <a:gdLst/>
              <a:ahLst/>
              <a:cxnLst/>
              <a:rect l="l" t="t" r="r" b="b"/>
              <a:pathLst>
                <a:path w="1165" h="941" extrusionOk="0">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47"/>
            <p:cNvSpPr/>
            <p:nvPr/>
          </p:nvSpPr>
          <p:spPr>
            <a:xfrm>
              <a:off x="4181432" y="1990720"/>
              <a:ext cx="357436" cy="356056"/>
            </a:xfrm>
            <a:custGeom>
              <a:avLst/>
              <a:gdLst/>
              <a:ahLst/>
              <a:cxnLst/>
              <a:rect l="l" t="t" r="r" b="b"/>
              <a:pathLst>
                <a:path w="13733" h="13680" extrusionOk="0">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47"/>
            <p:cNvSpPr/>
            <p:nvPr/>
          </p:nvSpPr>
          <p:spPr>
            <a:xfrm>
              <a:off x="4303318" y="2013546"/>
              <a:ext cx="213399" cy="204941"/>
            </a:xfrm>
            <a:custGeom>
              <a:avLst/>
              <a:gdLst/>
              <a:ahLst/>
              <a:cxnLst/>
              <a:rect l="l" t="t" r="r" b="b"/>
              <a:pathLst>
                <a:path w="8199" h="7874" extrusionOk="0">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47"/>
            <p:cNvSpPr/>
            <p:nvPr/>
          </p:nvSpPr>
          <p:spPr>
            <a:xfrm>
              <a:off x="4365238" y="2051989"/>
              <a:ext cx="97473" cy="119258"/>
            </a:xfrm>
            <a:custGeom>
              <a:avLst/>
              <a:gdLst/>
              <a:ahLst/>
              <a:cxnLst/>
              <a:rect l="l" t="t" r="r" b="b"/>
              <a:pathLst>
                <a:path w="3745" h="4582" extrusionOk="0">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47"/>
            <p:cNvSpPr/>
            <p:nvPr/>
          </p:nvSpPr>
          <p:spPr>
            <a:xfrm>
              <a:off x="4419089" y="2123174"/>
              <a:ext cx="119779" cy="117566"/>
            </a:xfrm>
            <a:custGeom>
              <a:avLst/>
              <a:gdLst/>
              <a:ahLst/>
              <a:cxnLst/>
              <a:rect l="l" t="t" r="r" b="b"/>
              <a:pathLst>
                <a:path w="4602" h="4517" extrusionOk="0">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65" name="Google Shape;17865;p47"/>
          <p:cNvGrpSpPr/>
          <p:nvPr/>
        </p:nvGrpSpPr>
        <p:grpSpPr>
          <a:xfrm>
            <a:off x="3613250" y="4543873"/>
            <a:ext cx="485213" cy="479128"/>
            <a:chOff x="3227107" y="2886821"/>
            <a:chExt cx="383932" cy="379117"/>
          </a:xfrm>
        </p:grpSpPr>
        <p:sp>
          <p:nvSpPr>
            <p:cNvPr id="17866" name="Google Shape;17866;p47"/>
            <p:cNvSpPr/>
            <p:nvPr/>
          </p:nvSpPr>
          <p:spPr>
            <a:xfrm>
              <a:off x="3237102" y="2963524"/>
              <a:ext cx="296740" cy="296844"/>
            </a:xfrm>
            <a:custGeom>
              <a:avLst/>
              <a:gdLst/>
              <a:ahLst/>
              <a:cxnLst/>
              <a:rect l="l" t="t" r="r" b="b"/>
              <a:pathLst>
                <a:path w="11401" h="11405" extrusionOk="0">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47"/>
            <p:cNvSpPr/>
            <p:nvPr/>
          </p:nvSpPr>
          <p:spPr>
            <a:xfrm>
              <a:off x="3385459" y="3106024"/>
              <a:ext cx="148383" cy="11947"/>
            </a:xfrm>
            <a:custGeom>
              <a:avLst/>
              <a:gdLst/>
              <a:ahLst/>
              <a:cxnLst/>
              <a:rect l="l" t="t" r="r" b="b"/>
              <a:pathLst>
                <a:path w="5701" h="459" extrusionOk="0">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47"/>
            <p:cNvSpPr/>
            <p:nvPr/>
          </p:nvSpPr>
          <p:spPr>
            <a:xfrm>
              <a:off x="3510078" y="2892391"/>
              <a:ext cx="95000" cy="94974"/>
            </a:xfrm>
            <a:custGeom>
              <a:avLst/>
              <a:gdLst/>
              <a:ahLst/>
              <a:cxnLst/>
              <a:rect l="l" t="t" r="r" b="b"/>
              <a:pathLst>
                <a:path w="3650" h="3649" extrusionOk="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47"/>
            <p:cNvSpPr/>
            <p:nvPr/>
          </p:nvSpPr>
          <p:spPr>
            <a:xfrm>
              <a:off x="3510078" y="2892391"/>
              <a:ext cx="59369" cy="94974"/>
            </a:xfrm>
            <a:custGeom>
              <a:avLst/>
              <a:gdLst/>
              <a:ahLst/>
              <a:cxnLst/>
              <a:rect l="l" t="t" r="r" b="b"/>
              <a:pathLst>
                <a:path w="2281" h="3649" extrusionOk="0">
                  <a:moveTo>
                    <a:pt x="2281" y="0"/>
                  </a:moveTo>
                  <a:lnTo>
                    <a:pt x="1" y="2280"/>
                  </a:lnTo>
                  <a:lnTo>
                    <a:pt x="1" y="3649"/>
                  </a:lnTo>
                  <a:lnTo>
                    <a:pt x="2281" y="1369"/>
                  </a:lnTo>
                  <a:lnTo>
                    <a:pt x="2281"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47"/>
            <p:cNvSpPr/>
            <p:nvPr/>
          </p:nvSpPr>
          <p:spPr>
            <a:xfrm>
              <a:off x="3272707" y="2999156"/>
              <a:ext cx="225502" cy="225580"/>
            </a:xfrm>
            <a:custGeom>
              <a:avLst/>
              <a:gdLst/>
              <a:ahLst/>
              <a:cxnLst/>
              <a:rect l="l" t="t" r="r" b="b"/>
              <a:pathLst>
                <a:path w="8664" h="8667" extrusionOk="0">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47"/>
            <p:cNvSpPr/>
            <p:nvPr/>
          </p:nvSpPr>
          <p:spPr>
            <a:xfrm>
              <a:off x="3385459" y="3106024"/>
              <a:ext cx="112751" cy="11947"/>
            </a:xfrm>
            <a:custGeom>
              <a:avLst/>
              <a:gdLst/>
              <a:ahLst/>
              <a:cxnLst/>
              <a:rect l="l" t="t" r="r" b="b"/>
              <a:pathLst>
                <a:path w="4332" h="459" extrusionOk="0">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47"/>
            <p:cNvSpPr/>
            <p:nvPr/>
          </p:nvSpPr>
          <p:spPr>
            <a:xfrm>
              <a:off x="3308443" y="3034969"/>
              <a:ext cx="154057" cy="154057"/>
            </a:xfrm>
            <a:custGeom>
              <a:avLst/>
              <a:gdLst/>
              <a:ahLst/>
              <a:cxnLst/>
              <a:rect l="l" t="t" r="r" b="b"/>
              <a:pathLst>
                <a:path w="5919" h="5919" extrusionOk="0">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47"/>
            <p:cNvSpPr/>
            <p:nvPr/>
          </p:nvSpPr>
          <p:spPr>
            <a:xfrm>
              <a:off x="3385459" y="3106024"/>
              <a:ext cx="77041" cy="11947"/>
            </a:xfrm>
            <a:custGeom>
              <a:avLst/>
              <a:gdLst/>
              <a:ahLst/>
              <a:cxnLst/>
              <a:rect l="l" t="t" r="r" b="b"/>
              <a:pathLst>
                <a:path w="2960" h="459" extrusionOk="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47"/>
            <p:cNvSpPr/>
            <p:nvPr/>
          </p:nvSpPr>
          <p:spPr>
            <a:xfrm>
              <a:off x="3343502" y="3070028"/>
              <a:ext cx="83913" cy="83835"/>
            </a:xfrm>
            <a:custGeom>
              <a:avLst/>
              <a:gdLst/>
              <a:ahLst/>
              <a:cxnLst/>
              <a:rect l="l" t="t" r="r" b="b"/>
              <a:pathLst>
                <a:path w="3224" h="3221" extrusionOk="0">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47"/>
            <p:cNvSpPr/>
            <p:nvPr/>
          </p:nvSpPr>
          <p:spPr>
            <a:xfrm>
              <a:off x="3385459" y="3106024"/>
              <a:ext cx="42060" cy="11947"/>
            </a:xfrm>
            <a:custGeom>
              <a:avLst/>
              <a:gdLst/>
              <a:ahLst/>
              <a:cxnLst/>
              <a:rect l="l" t="t" r="r" b="b"/>
              <a:pathLst>
                <a:path w="1616" h="459" extrusionOk="0">
                  <a:moveTo>
                    <a:pt x="0" y="1"/>
                  </a:moveTo>
                  <a:lnTo>
                    <a:pt x="0" y="458"/>
                  </a:lnTo>
                  <a:lnTo>
                    <a:pt x="1594" y="458"/>
                  </a:lnTo>
                  <a:cubicBezTo>
                    <a:pt x="1615" y="307"/>
                    <a:pt x="1615" y="152"/>
                    <a:pt x="1594"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47"/>
            <p:cNvSpPr/>
            <p:nvPr/>
          </p:nvSpPr>
          <p:spPr>
            <a:xfrm>
              <a:off x="3367604" y="3094130"/>
              <a:ext cx="35632" cy="35632"/>
            </a:xfrm>
            <a:custGeom>
              <a:avLst/>
              <a:gdLst/>
              <a:ahLst/>
              <a:cxnLst/>
              <a:rect l="l" t="t" r="r" b="b"/>
              <a:pathLst>
                <a:path w="1369" h="1369" extrusionOk="0">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47"/>
            <p:cNvSpPr/>
            <p:nvPr/>
          </p:nvSpPr>
          <p:spPr>
            <a:xfrm>
              <a:off x="3385459" y="3106024"/>
              <a:ext cx="18141" cy="11947"/>
            </a:xfrm>
            <a:custGeom>
              <a:avLst/>
              <a:gdLst/>
              <a:ahLst/>
              <a:cxnLst/>
              <a:rect l="l" t="t" r="r" b="b"/>
              <a:pathLst>
                <a:path w="697" h="459" extrusionOk="0">
                  <a:moveTo>
                    <a:pt x="0" y="1"/>
                  </a:moveTo>
                  <a:lnTo>
                    <a:pt x="0" y="458"/>
                  </a:lnTo>
                  <a:lnTo>
                    <a:pt x="644" y="458"/>
                  </a:lnTo>
                  <a:cubicBezTo>
                    <a:pt x="697" y="310"/>
                    <a:pt x="697" y="148"/>
                    <a:pt x="64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47"/>
            <p:cNvSpPr/>
            <p:nvPr/>
          </p:nvSpPr>
          <p:spPr>
            <a:xfrm>
              <a:off x="3227107" y="2886821"/>
              <a:ext cx="383932" cy="379117"/>
            </a:xfrm>
            <a:custGeom>
              <a:avLst/>
              <a:gdLst/>
              <a:ahLst/>
              <a:cxnLst/>
              <a:rect l="l" t="t" r="r" b="b"/>
              <a:pathLst>
                <a:path w="14751" h="14566" extrusionOk="0">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9" name="Google Shape;17879;p47"/>
          <p:cNvGrpSpPr/>
          <p:nvPr/>
        </p:nvGrpSpPr>
        <p:grpSpPr>
          <a:xfrm>
            <a:off x="4213919" y="3411414"/>
            <a:ext cx="459260" cy="449951"/>
            <a:chOff x="3702395" y="1990746"/>
            <a:chExt cx="363396" cy="356030"/>
          </a:xfrm>
        </p:grpSpPr>
        <p:sp>
          <p:nvSpPr>
            <p:cNvPr id="17880" name="Google Shape;17880;p47"/>
            <p:cNvSpPr/>
            <p:nvPr/>
          </p:nvSpPr>
          <p:spPr>
            <a:xfrm>
              <a:off x="3854318" y="1995926"/>
              <a:ext cx="66891" cy="66969"/>
            </a:xfrm>
            <a:custGeom>
              <a:avLst/>
              <a:gdLst/>
              <a:ahLst/>
              <a:cxnLst/>
              <a:rect l="l" t="t" r="r" b="b"/>
              <a:pathLst>
                <a:path w="2570" h="2573" extrusionOk="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47"/>
            <p:cNvSpPr/>
            <p:nvPr/>
          </p:nvSpPr>
          <p:spPr>
            <a:xfrm>
              <a:off x="3847447" y="1997305"/>
              <a:ext cx="66422" cy="65563"/>
            </a:xfrm>
            <a:custGeom>
              <a:avLst/>
              <a:gdLst/>
              <a:ahLst/>
              <a:cxnLst/>
              <a:rect l="l" t="t" r="r" b="b"/>
              <a:pathLst>
                <a:path w="2552" h="2519" extrusionOk="0">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47"/>
            <p:cNvSpPr/>
            <p:nvPr/>
          </p:nvSpPr>
          <p:spPr>
            <a:xfrm>
              <a:off x="3787479" y="2146495"/>
              <a:ext cx="44611" cy="44533"/>
            </a:xfrm>
            <a:custGeom>
              <a:avLst/>
              <a:gdLst/>
              <a:ahLst/>
              <a:cxnLst/>
              <a:rect l="l" t="t" r="r" b="b"/>
              <a:pathLst>
                <a:path w="1714" h="1711" extrusionOk="0">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47"/>
            <p:cNvSpPr/>
            <p:nvPr/>
          </p:nvSpPr>
          <p:spPr>
            <a:xfrm>
              <a:off x="3782794" y="2147301"/>
              <a:ext cx="44351" cy="43778"/>
            </a:xfrm>
            <a:custGeom>
              <a:avLst/>
              <a:gdLst/>
              <a:ahLst/>
              <a:cxnLst/>
              <a:rect l="l" t="t" r="r" b="b"/>
              <a:pathLst>
                <a:path w="1704" h="1682" extrusionOk="0">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47"/>
            <p:cNvSpPr/>
            <p:nvPr/>
          </p:nvSpPr>
          <p:spPr>
            <a:xfrm>
              <a:off x="3943514" y="2146495"/>
              <a:ext cx="44637" cy="44533"/>
            </a:xfrm>
            <a:custGeom>
              <a:avLst/>
              <a:gdLst/>
              <a:ahLst/>
              <a:cxnLst/>
              <a:rect l="l" t="t" r="r" b="b"/>
              <a:pathLst>
                <a:path w="1715" h="1711" extrusionOk="0">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47"/>
            <p:cNvSpPr/>
            <p:nvPr/>
          </p:nvSpPr>
          <p:spPr>
            <a:xfrm>
              <a:off x="3938855" y="2147301"/>
              <a:ext cx="44351" cy="43778"/>
            </a:xfrm>
            <a:custGeom>
              <a:avLst/>
              <a:gdLst/>
              <a:ahLst/>
              <a:cxnLst/>
              <a:rect l="l" t="t" r="r" b="b"/>
              <a:pathLst>
                <a:path w="1704" h="1682" extrusionOk="0">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47"/>
            <p:cNvSpPr/>
            <p:nvPr/>
          </p:nvSpPr>
          <p:spPr>
            <a:xfrm>
              <a:off x="3715045" y="2308021"/>
              <a:ext cx="33445" cy="33471"/>
            </a:xfrm>
            <a:custGeom>
              <a:avLst/>
              <a:gdLst/>
              <a:ahLst/>
              <a:cxnLst/>
              <a:rect l="l" t="t" r="r" b="b"/>
              <a:pathLst>
                <a:path w="1285" h="1286" extrusionOk="0">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47"/>
            <p:cNvSpPr/>
            <p:nvPr/>
          </p:nvSpPr>
          <p:spPr>
            <a:xfrm>
              <a:off x="3711557" y="2308776"/>
              <a:ext cx="33185" cy="32743"/>
            </a:xfrm>
            <a:custGeom>
              <a:avLst/>
              <a:gdLst/>
              <a:ahLst/>
              <a:cxnLst/>
              <a:rect l="l" t="t" r="r" b="b"/>
              <a:pathLst>
                <a:path w="1275" h="1258" extrusionOk="0">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47"/>
            <p:cNvSpPr/>
            <p:nvPr/>
          </p:nvSpPr>
          <p:spPr>
            <a:xfrm>
              <a:off x="3871002" y="2308021"/>
              <a:ext cx="33523" cy="33471"/>
            </a:xfrm>
            <a:custGeom>
              <a:avLst/>
              <a:gdLst/>
              <a:ahLst/>
              <a:cxnLst/>
              <a:rect l="l" t="t" r="r" b="b"/>
              <a:pathLst>
                <a:path w="1288" h="1286" extrusionOk="0">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47"/>
            <p:cNvSpPr/>
            <p:nvPr/>
          </p:nvSpPr>
          <p:spPr>
            <a:xfrm>
              <a:off x="3867592" y="2308776"/>
              <a:ext cx="33185" cy="32743"/>
            </a:xfrm>
            <a:custGeom>
              <a:avLst/>
              <a:gdLst/>
              <a:ahLst/>
              <a:cxnLst/>
              <a:rect l="l" t="t" r="r" b="b"/>
              <a:pathLst>
                <a:path w="1275" h="1258" extrusionOk="0">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47"/>
            <p:cNvSpPr/>
            <p:nvPr/>
          </p:nvSpPr>
          <p:spPr>
            <a:xfrm>
              <a:off x="4027036" y="2308021"/>
              <a:ext cx="33549" cy="33471"/>
            </a:xfrm>
            <a:custGeom>
              <a:avLst/>
              <a:gdLst/>
              <a:ahLst/>
              <a:cxnLst/>
              <a:rect l="l" t="t" r="r" b="b"/>
              <a:pathLst>
                <a:path w="1289" h="1286" extrusionOk="0">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47"/>
            <p:cNvSpPr/>
            <p:nvPr/>
          </p:nvSpPr>
          <p:spPr>
            <a:xfrm>
              <a:off x="4023653" y="2308776"/>
              <a:ext cx="33185" cy="32743"/>
            </a:xfrm>
            <a:custGeom>
              <a:avLst/>
              <a:gdLst/>
              <a:ahLst/>
              <a:cxnLst/>
              <a:rect l="l" t="t" r="r" b="b"/>
              <a:pathLst>
                <a:path w="1275" h="1258" extrusionOk="0">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47"/>
            <p:cNvSpPr/>
            <p:nvPr/>
          </p:nvSpPr>
          <p:spPr>
            <a:xfrm>
              <a:off x="3858456" y="2302816"/>
              <a:ext cx="51300" cy="43960"/>
            </a:xfrm>
            <a:custGeom>
              <a:avLst/>
              <a:gdLst/>
              <a:ahLst/>
              <a:cxnLst/>
              <a:rect l="l" t="t" r="r" b="b"/>
              <a:pathLst>
                <a:path w="1971" h="1689" extrusionOk="0">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47"/>
            <p:cNvSpPr/>
            <p:nvPr/>
          </p:nvSpPr>
          <p:spPr>
            <a:xfrm>
              <a:off x="3938309" y="2141237"/>
              <a:ext cx="64210" cy="54996"/>
            </a:xfrm>
            <a:custGeom>
              <a:avLst/>
              <a:gdLst/>
              <a:ahLst/>
              <a:cxnLst/>
              <a:rect l="l" t="t" r="r" b="b"/>
              <a:pathLst>
                <a:path w="2467" h="2113" extrusionOk="0">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47"/>
            <p:cNvSpPr/>
            <p:nvPr/>
          </p:nvSpPr>
          <p:spPr>
            <a:xfrm>
              <a:off x="3782248" y="2141237"/>
              <a:ext cx="64236" cy="54996"/>
            </a:xfrm>
            <a:custGeom>
              <a:avLst/>
              <a:gdLst/>
              <a:ahLst/>
              <a:cxnLst/>
              <a:rect l="l" t="t" r="r" b="b"/>
              <a:pathLst>
                <a:path w="2468" h="2113" extrusionOk="0">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47"/>
            <p:cNvSpPr/>
            <p:nvPr/>
          </p:nvSpPr>
          <p:spPr>
            <a:xfrm>
              <a:off x="3702395" y="2302816"/>
              <a:ext cx="51300" cy="43960"/>
            </a:xfrm>
            <a:custGeom>
              <a:avLst/>
              <a:gdLst/>
              <a:ahLst/>
              <a:cxnLst/>
              <a:rect l="l" t="t" r="r" b="b"/>
              <a:pathLst>
                <a:path w="1971" h="1689" extrusionOk="0">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47"/>
            <p:cNvSpPr/>
            <p:nvPr/>
          </p:nvSpPr>
          <p:spPr>
            <a:xfrm>
              <a:off x="4014491" y="2302816"/>
              <a:ext cx="51300" cy="43960"/>
            </a:xfrm>
            <a:custGeom>
              <a:avLst/>
              <a:gdLst/>
              <a:ahLst/>
              <a:cxnLst/>
              <a:rect l="l" t="t" r="r" b="b"/>
              <a:pathLst>
                <a:path w="1971" h="1689" extrusionOk="0">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47"/>
            <p:cNvSpPr/>
            <p:nvPr/>
          </p:nvSpPr>
          <p:spPr>
            <a:xfrm>
              <a:off x="3849112" y="1990746"/>
              <a:ext cx="80321" cy="77380"/>
            </a:xfrm>
            <a:custGeom>
              <a:avLst/>
              <a:gdLst/>
              <a:ahLst/>
              <a:cxnLst/>
              <a:rect l="l" t="t" r="r" b="b"/>
              <a:pathLst>
                <a:path w="3086" h="2973" extrusionOk="0">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47"/>
            <p:cNvSpPr/>
            <p:nvPr/>
          </p:nvSpPr>
          <p:spPr>
            <a:xfrm>
              <a:off x="3742374" y="2208336"/>
              <a:ext cx="133677" cy="88415"/>
            </a:xfrm>
            <a:custGeom>
              <a:avLst/>
              <a:gdLst/>
              <a:ahLst/>
              <a:cxnLst/>
              <a:rect l="l" t="t" r="r" b="b"/>
              <a:pathLst>
                <a:path w="5136" h="3397" extrusionOk="0">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47"/>
            <p:cNvSpPr/>
            <p:nvPr/>
          </p:nvSpPr>
          <p:spPr>
            <a:xfrm>
              <a:off x="3828785" y="2080177"/>
              <a:ext cx="118295" cy="54788"/>
            </a:xfrm>
            <a:custGeom>
              <a:avLst/>
              <a:gdLst/>
              <a:ahLst/>
              <a:cxnLst/>
              <a:rect l="l" t="t" r="r" b="b"/>
              <a:pathLst>
                <a:path w="4545" h="2105" extrusionOk="0">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47"/>
            <p:cNvSpPr/>
            <p:nvPr/>
          </p:nvSpPr>
          <p:spPr>
            <a:xfrm>
              <a:off x="3898799" y="2208336"/>
              <a:ext cx="133755" cy="88285"/>
            </a:xfrm>
            <a:custGeom>
              <a:avLst/>
              <a:gdLst/>
              <a:ahLst/>
              <a:cxnLst/>
              <a:rect l="l" t="t" r="r" b="b"/>
              <a:pathLst>
                <a:path w="5139" h="3392" extrusionOk="0">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01" name="Google Shape;17901;p47"/>
          <p:cNvGrpSpPr/>
          <p:nvPr/>
        </p:nvGrpSpPr>
        <p:grpSpPr>
          <a:xfrm>
            <a:off x="1202613" y="3982544"/>
            <a:ext cx="577775" cy="423833"/>
            <a:chOff x="1319656" y="2442662"/>
            <a:chExt cx="457173" cy="335364"/>
          </a:xfrm>
        </p:grpSpPr>
        <p:sp>
          <p:nvSpPr>
            <p:cNvPr id="17902" name="Google Shape;17902;p47"/>
            <p:cNvSpPr/>
            <p:nvPr/>
          </p:nvSpPr>
          <p:spPr>
            <a:xfrm>
              <a:off x="1605360" y="2463900"/>
              <a:ext cx="35762" cy="78603"/>
            </a:xfrm>
            <a:custGeom>
              <a:avLst/>
              <a:gdLst/>
              <a:ahLst/>
              <a:cxnLst/>
              <a:rect l="l" t="t" r="r" b="b"/>
              <a:pathLst>
                <a:path w="1374" h="3020" extrusionOk="0">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47"/>
            <p:cNvSpPr/>
            <p:nvPr/>
          </p:nvSpPr>
          <p:spPr>
            <a:xfrm>
              <a:off x="1619649" y="2456742"/>
              <a:ext cx="85761" cy="85761"/>
            </a:xfrm>
            <a:custGeom>
              <a:avLst/>
              <a:gdLst/>
              <a:ahLst/>
              <a:cxnLst/>
              <a:rect l="l" t="t" r="r" b="b"/>
              <a:pathLst>
                <a:path w="3295" h="3295" extrusionOk="0">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47"/>
            <p:cNvSpPr/>
            <p:nvPr/>
          </p:nvSpPr>
          <p:spPr>
            <a:xfrm>
              <a:off x="1633938" y="2563898"/>
              <a:ext cx="42893" cy="42893"/>
            </a:xfrm>
            <a:custGeom>
              <a:avLst/>
              <a:gdLst/>
              <a:ahLst/>
              <a:cxnLst/>
              <a:rect l="l" t="t" r="r" b="b"/>
              <a:pathLst>
                <a:path w="1648" h="1648" extrusionOk="0">
                  <a:moveTo>
                    <a:pt x="1" y="0"/>
                  </a:moveTo>
                  <a:lnTo>
                    <a:pt x="1" y="1647"/>
                  </a:lnTo>
                  <a:lnTo>
                    <a:pt x="1647" y="1647"/>
                  </a:lnTo>
                  <a:lnTo>
                    <a:pt x="1647"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47"/>
            <p:cNvSpPr/>
            <p:nvPr/>
          </p:nvSpPr>
          <p:spPr>
            <a:xfrm>
              <a:off x="1583939" y="2581206"/>
              <a:ext cx="142969" cy="125583"/>
            </a:xfrm>
            <a:custGeom>
              <a:avLst/>
              <a:gdLst/>
              <a:ahLst/>
              <a:cxnLst/>
              <a:rect l="l" t="t" r="r" b="b"/>
              <a:pathLst>
                <a:path w="5493" h="4825" extrusionOk="0">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47"/>
            <p:cNvSpPr/>
            <p:nvPr/>
          </p:nvSpPr>
          <p:spPr>
            <a:xfrm>
              <a:off x="1612517" y="2492556"/>
              <a:ext cx="85839" cy="78499"/>
            </a:xfrm>
            <a:custGeom>
              <a:avLst/>
              <a:gdLst/>
              <a:ahLst/>
              <a:cxnLst/>
              <a:rect l="l" t="t" r="r" b="b"/>
              <a:pathLst>
                <a:path w="3298" h="3016" extrusionOk="0">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47"/>
            <p:cNvSpPr/>
            <p:nvPr/>
          </p:nvSpPr>
          <p:spPr>
            <a:xfrm>
              <a:off x="1612517" y="2492556"/>
              <a:ext cx="85552" cy="76859"/>
            </a:xfrm>
            <a:custGeom>
              <a:avLst/>
              <a:gdLst/>
              <a:ahLst/>
              <a:cxnLst/>
              <a:rect l="l" t="t" r="r" b="b"/>
              <a:pathLst>
                <a:path w="3287" h="2953" extrusionOk="0">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47"/>
            <p:cNvSpPr/>
            <p:nvPr/>
          </p:nvSpPr>
          <p:spPr>
            <a:xfrm>
              <a:off x="1633938" y="2599425"/>
              <a:ext cx="92970" cy="107363"/>
            </a:xfrm>
            <a:custGeom>
              <a:avLst/>
              <a:gdLst/>
              <a:ahLst/>
              <a:cxnLst/>
              <a:rect l="l" t="t" r="r" b="b"/>
              <a:pathLst>
                <a:path w="3572" h="4125" extrusionOk="0">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47"/>
            <p:cNvSpPr/>
            <p:nvPr/>
          </p:nvSpPr>
          <p:spPr>
            <a:xfrm>
              <a:off x="1569650" y="2628186"/>
              <a:ext cx="100024" cy="71445"/>
            </a:xfrm>
            <a:custGeom>
              <a:avLst/>
              <a:gdLst/>
              <a:ahLst/>
              <a:cxnLst/>
              <a:rect l="l" t="t" r="r" b="b"/>
              <a:pathLst>
                <a:path w="3843" h="2745" extrusionOk="0">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47"/>
            <p:cNvSpPr/>
            <p:nvPr/>
          </p:nvSpPr>
          <p:spPr>
            <a:xfrm>
              <a:off x="1383944" y="2571029"/>
              <a:ext cx="142891" cy="128602"/>
            </a:xfrm>
            <a:custGeom>
              <a:avLst/>
              <a:gdLst/>
              <a:ahLst/>
              <a:cxnLst/>
              <a:rect l="l" t="t" r="r" b="b"/>
              <a:pathLst>
                <a:path w="5490" h="4941" extrusionOk="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47"/>
            <p:cNvSpPr/>
            <p:nvPr/>
          </p:nvSpPr>
          <p:spPr>
            <a:xfrm>
              <a:off x="1383944" y="2603459"/>
              <a:ext cx="28604" cy="96172"/>
            </a:xfrm>
            <a:custGeom>
              <a:avLst/>
              <a:gdLst/>
              <a:ahLst/>
              <a:cxnLst/>
              <a:rect l="l" t="t" r="r" b="b"/>
              <a:pathLst>
                <a:path w="1099" h="3695" extrusionOk="0">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47"/>
            <p:cNvSpPr/>
            <p:nvPr/>
          </p:nvSpPr>
          <p:spPr>
            <a:xfrm>
              <a:off x="1498231" y="2603459"/>
              <a:ext cx="28604" cy="96172"/>
            </a:xfrm>
            <a:custGeom>
              <a:avLst/>
              <a:gdLst/>
              <a:ahLst/>
              <a:cxnLst/>
              <a:rect l="l" t="t" r="r" b="b"/>
              <a:pathLst>
                <a:path w="1099" h="3695" extrusionOk="0">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47"/>
            <p:cNvSpPr/>
            <p:nvPr/>
          </p:nvSpPr>
          <p:spPr>
            <a:xfrm>
              <a:off x="1421033" y="2571029"/>
              <a:ext cx="68713" cy="21473"/>
            </a:xfrm>
            <a:custGeom>
              <a:avLst/>
              <a:gdLst/>
              <a:ahLst/>
              <a:cxnLst/>
              <a:rect l="l" t="t" r="r" b="b"/>
              <a:pathLst>
                <a:path w="2640" h="825" extrusionOk="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47"/>
            <p:cNvSpPr/>
            <p:nvPr/>
          </p:nvSpPr>
          <p:spPr>
            <a:xfrm>
              <a:off x="1392455" y="2449611"/>
              <a:ext cx="125843" cy="128602"/>
            </a:xfrm>
            <a:custGeom>
              <a:avLst/>
              <a:gdLst/>
              <a:ahLst/>
              <a:cxnLst/>
              <a:rect l="l" t="t" r="r" b="b"/>
              <a:pathLst>
                <a:path w="4835" h="4941" extrusionOk="0">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47"/>
            <p:cNvSpPr/>
            <p:nvPr/>
          </p:nvSpPr>
          <p:spPr>
            <a:xfrm>
              <a:off x="1392455" y="2449611"/>
              <a:ext cx="76677" cy="126025"/>
            </a:xfrm>
            <a:custGeom>
              <a:avLst/>
              <a:gdLst/>
              <a:ahLst/>
              <a:cxnLst/>
              <a:rect l="l" t="t" r="r" b="b"/>
              <a:pathLst>
                <a:path w="2946" h="4842" extrusionOk="0">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47"/>
            <p:cNvSpPr/>
            <p:nvPr/>
          </p:nvSpPr>
          <p:spPr>
            <a:xfrm>
              <a:off x="1341076" y="2699605"/>
              <a:ext cx="414332" cy="28604"/>
            </a:xfrm>
            <a:custGeom>
              <a:avLst/>
              <a:gdLst/>
              <a:ahLst/>
              <a:cxnLst/>
              <a:rect l="l" t="t" r="r" b="b"/>
              <a:pathLst>
                <a:path w="15919" h="1099" extrusionOk="0">
                  <a:moveTo>
                    <a:pt x="1" y="1"/>
                  </a:moveTo>
                  <a:lnTo>
                    <a:pt x="1" y="1099"/>
                  </a:lnTo>
                  <a:lnTo>
                    <a:pt x="15918" y="1099"/>
                  </a:lnTo>
                  <a:lnTo>
                    <a:pt x="1591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47"/>
            <p:cNvSpPr/>
            <p:nvPr/>
          </p:nvSpPr>
          <p:spPr>
            <a:xfrm>
              <a:off x="1412522" y="2628186"/>
              <a:ext cx="85735" cy="114313"/>
            </a:xfrm>
            <a:custGeom>
              <a:avLst/>
              <a:gdLst/>
              <a:ahLst/>
              <a:cxnLst/>
              <a:rect l="l" t="t" r="r" b="b"/>
              <a:pathLst>
                <a:path w="3294" h="4392" extrusionOk="0">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47"/>
            <p:cNvSpPr/>
            <p:nvPr/>
          </p:nvSpPr>
          <p:spPr>
            <a:xfrm>
              <a:off x="1627431" y="2485607"/>
              <a:ext cx="57078" cy="20380"/>
            </a:xfrm>
            <a:custGeom>
              <a:avLst/>
              <a:gdLst/>
              <a:ahLst/>
              <a:cxnLst/>
              <a:rect l="l" t="t" r="r" b="b"/>
              <a:pathLst>
                <a:path w="2193" h="783" extrusionOk="0">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47"/>
            <p:cNvSpPr/>
            <p:nvPr/>
          </p:nvSpPr>
          <p:spPr>
            <a:xfrm>
              <a:off x="1319656" y="2442662"/>
              <a:ext cx="457173" cy="335364"/>
            </a:xfrm>
            <a:custGeom>
              <a:avLst/>
              <a:gdLst/>
              <a:ahLst/>
              <a:cxnLst/>
              <a:rect l="l" t="t" r="r" b="b"/>
              <a:pathLst>
                <a:path w="17565" h="12885" extrusionOk="0">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47"/>
            <p:cNvSpPr/>
            <p:nvPr/>
          </p:nvSpPr>
          <p:spPr>
            <a:xfrm>
              <a:off x="1612960" y="2657206"/>
              <a:ext cx="13404" cy="13404"/>
            </a:xfrm>
            <a:custGeom>
              <a:avLst/>
              <a:gdLst/>
              <a:ahLst/>
              <a:cxnLst/>
              <a:rect l="l" t="t" r="r" b="b"/>
              <a:pathLst>
                <a:path w="515" h="515" extrusionOk="0">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21" name="Google Shape;17921;p47"/>
          <p:cNvGrpSpPr/>
          <p:nvPr/>
        </p:nvGrpSpPr>
        <p:grpSpPr>
          <a:xfrm>
            <a:off x="4861133" y="3996754"/>
            <a:ext cx="396992" cy="395512"/>
            <a:chOff x="4214512" y="2453905"/>
            <a:chExt cx="314126" cy="312955"/>
          </a:xfrm>
        </p:grpSpPr>
        <p:sp>
          <p:nvSpPr>
            <p:cNvPr id="17922" name="Google Shape;17922;p47"/>
            <p:cNvSpPr/>
            <p:nvPr/>
          </p:nvSpPr>
          <p:spPr>
            <a:xfrm>
              <a:off x="4219067" y="2637347"/>
              <a:ext cx="55178" cy="124828"/>
            </a:xfrm>
            <a:custGeom>
              <a:avLst/>
              <a:gdLst/>
              <a:ahLst/>
              <a:cxnLst/>
              <a:rect l="l" t="t" r="r" b="b"/>
              <a:pathLst>
                <a:path w="2120" h="4796" extrusionOk="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47"/>
            <p:cNvSpPr/>
            <p:nvPr/>
          </p:nvSpPr>
          <p:spPr>
            <a:xfrm>
              <a:off x="4219067" y="2637347"/>
              <a:ext cx="26314" cy="124828"/>
            </a:xfrm>
            <a:custGeom>
              <a:avLst/>
              <a:gdLst/>
              <a:ahLst/>
              <a:cxnLst/>
              <a:rect l="l" t="t" r="r" b="b"/>
              <a:pathLst>
                <a:path w="1011" h="4796" extrusionOk="0">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47"/>
            <p:cNvSpPr/>
            <p:nvPr/>
          </p:nvSpPr>
          <p:spPr>
            <a:xfrm>
              <a:off x="4302329" y="2606479"/>
              <a:ext cx="55152" cy="155697"/>
            </a:xfrm>
            <a:custGeom>
              <a:avLst/>
              <a:gdLst/>
              <a:ahLst/>
              <a:cxnLst/>
              <a:rect l="l" t="t" r="r" b="b"/>
              <a:pathLst>
                <a:path w="2119" h="5982" extrusionOk="0">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47"/>
            <p:cNvSpPr/>
            <p:nvPr/>
          </p:nvSpPr>
          <p:spPr>
            <a:xfrm>
              <a:off x="4302329" y="2606479"/>
              <a:ext cx="26392" cy="155697"/>
            </a:xfrm>
            <a:custGeom>
              <a:avLst/>
              <a:gdLst/>
              <a:ahLst/>
              <a:cxnLst/>
              <a:rect l="l" t="t" r="r" b="b"/>
              <a:pathLst>
                <a:path w="1014" h="5982" extrusionOk="0">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47"/>
            <p:cNvSpPr/>
            <p:nvPr/>
          </p:nvSpPr>
          <p:spPr>
            <a:xfrm>
              <a:off x="4385669" y="2575610"/>
              <a:ext cx="55152" cy="186565"/>
            </a:xfrm>
            <a:custGeom>
              <a:avLst/>
              <a:gdLst/>
              <a:ahLst/>
              <a:cxnLst/>
              <a:rect l="l" t="t" r="r" b="b"/>
              <a:pathLst>
                <a:path w="2119" h="7168" extrusionOk="0">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47"/>
            <p:cNvSpPr/>
            <p:nvPr/>
          </p:nvSpPr>
          <p:spPr>
            <a:xfrm>
              <a:off x="4385669" y="2575610"/>
              <a:ext cx="26288" cy="186565"/>
            </a:xfrm>
            <a:custGeom>
              <a:avLst/>
              <a:gdLst/>
              <a:ahLst/>
              <a:cxnLst/>
              <a:rect l="l" t="t" r="r" b="b"/>
              <a:pathLst>
                <a:path w="1010" h="7168" extrusionOk="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47"/>
            <p:cNvSpPr/>
            <p:nvPr/>
          </p:nvSpPr>
          <p:spPr>
            <a:xfrm>
              <a:off x="4468983" y="2544767"/>
              <a:ext cx="55152" cy="217408"/>
            </a:xfrm>
            <a:custGeom>
              <a:avLst/>
              <a:gdLst/>
              <a:ahLst/>
              <a:cxnLst/>
              <a:rect l="l" t="t" r="r" b="b"/>
              <a:pathLst>
                <a:path w="2119" h="8353" extrusionOk="0">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47"/>
            <p:cNvSpPr/>
            <p:nvPr/>
          </p:nvSpPr>
          <p:spPr>
            <a:xfrm>
              <a:off x="4468983" y="2544767"/>
              <a:ext cx="26314" cy="217408"/>
            </a:xfrm>
            <a:custGeom>
              <a:avLst/>
              <a:gdLst/>
              <a:ahLst/>
              <a:cxnLst/>
              <a:rect l="l" t="t" r="r" b="b"/>
              <a:pathLst>
                <a:path w="1011" h="8353" extrusionOk="0">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47"/>
            <p:cNvSpPr/>
            <p:nvPr/>
          </p:nvSpPr>
          <p:spPr>
            <a:xfrm>
              <a:off x="4232367" y="2458408"/>
              <a:ext cx="283179" cy="114313"/>
            </a:xfrm>
            <a:custGeom>
              <a:avLst/>
              <a:gdLst/>
              <a:ahLst/>
              <a:cxnLst/>
              <a:rect l="l" t="t" r="r" b="b"/>
              <a:pathLst>
                <a:path w="10880" h="4392" extrusionOk="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47"/>
            <p:cNvSpPr/>
            <p:nvPr/>
          </p:nvSpPr>
          <p:spPr>
            <a:xfrm>
              <a:off x="4214512" y="2632766"/>
              <a:ext cx="64288" cy="134094"/>
            </a:xfrm>
            <a:custGeom>
              <a:avLst/>
              <a:gdLst/>
              <a:ahLst/>
              <a:cxnLst/>
              <a:rect l="l" t="t" r="r" b="b"/>
              <a:pathLst>
                <a:path w="2470" h="5152" extrusionOk="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47"/>
            <p:cNvSpPr/>
            <p:nvPr/>
          </p:nvSpPr>
          <p:spPr>
            <a:xfrm>
              <a:off x="4297748" y="2601820"/>
              <a:ext cx="64314" cy="164936"/>
            </a:xfrm>
            <a:custGeom>
              <a:avLst/>
              <a:gdLst/>
              <a:ahLst/>
              <a:cxnLst/>
              <a:rect l="l" t="t" r="r" b="b"/>
              <a:pathLst>
                <a:path w="2471" h="6337" extrusionOk="0">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47"/>
            <p:cNvSpPr/>
            <p:nvPr/>
          </p:nvSpPr>
          <p:spPr>
            <a:xfrm>
              <a:off x="4381088" y="2570951"/>
              <a:ext cx="64314" cy="195805"/>
            </a:xfrm>
            <a:custGeom>
              <a:avLst/>
              <a:gdLst/>
              <a:ahLst/>
              <a:cxnLst/>
              <a:rect l="l" t="t" r="r" b="b"/>
              <a:pathLst>
                <a:path w="2471" h="7523" extrusionOk="0">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47"/>
            <p:cNvSpPr/>
            <p:nvPr/>
          </p:nvSpPr>
          <p:spPr>
            <a:xfrm>
              <a:off x="4464324" y="2540082"/>
              <a:ext cx="64314" cy="226778"/>
            </a:xfrm>
            <a:custGeom>
              <a:avLst/>
              <a:gdLst/>
              <a:ahLst/>
              <a:cxnLst/>
              <a:rect l="l" t="t" r="r" b="b"/>
              <a:pathLst>
                <a:path w="2471" h="8713" extrusionOk="0">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47"/>
            <p:cNvSpPr/>
            <p:nvPr/>
          </p:nvSpPr>
          <p:spPr>
            <a:xfrm>
              <a:off x="4274506" y="2453905"/>
              <a:ext cx="246350" cy="87765"/>
            </a:xfrm>
            <a:custGeom>
              <a:avLst/>
              <a:gdLst/>
              <a:ahLst/>
              <a:cxnLst/>
              <a:rect l="l" t="t" r="r" b="b"/>
              <a:pathLst>
                <a:path w="9465" h="3372" extrusionOk="0">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47"/>
            <p:cNvSpPr/>
            <p:nvPr/>
          </p:nvSpPr>
          <p:spPr>
            <a:xfrm>
              <a:off x="4227786" y="2534018"/>
              <a:ext cx="189428" cy="43284"/>
            </a:xfrm>
            <a:custGeom>
              <a:avLst/>
              <a:gdLst/>
              <a:ahLst/>
              <a:cxnLst/>
              <a:rect l="l" t="t" r="r" b="b"/>
              <a:pathLst>
                <a:path w="7278" h="1663" extrusionOk="0">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7" name="Google Shape;17937;p47"/>
          <p:cNvGrpSpPr/>
          <p:nvPr/>
        </p:nvGrpSpPr>
        <p:grpSpPr>
          <a:xfrm>
            <a:off x="666974" y="3995373"/>
            <a:ext cx="457418" cy="398176"/>
            <a:chOff x="895824" y="2452812"/>
            <a:chExt cx="361938" cy="315063"/>
          </a:xfrm>
        </p:grpSpPr>
        <p:sp>
          <p:nvSpPr>
            <p:cNvPr id="17938" name="Google Shape;17938;p47"/>
            <p:cNvSpPr/>
            <p:nvPr/>
          </p:nvSpPr>
          <p:spPr>
            <a:xfrm>
              <a:off x="976405" y="2492088"/>
              <a:ext cx="45002" cy="39510"/>
            </a:xfrm>
            <a:custGeom>
              <a:avLst/>
              <a:gdLst/>
              <a:ahLst/>
              <a:cxnLst/>
              <a:rect l="l" t="t" r="r" b="b"/>
              <a:pathLst>
                <a:path w="1729" h="1518" extrusionOk="0">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47"/>
            <p:cNvSpPr/>
            <p:nvPr/>
          </p:nvSpPr>
          <p:spPr>
            <a:xfrm>
              <a:off x="976405" y="2492192"/>
              <a:ext cx="30999" cy="39406"/>
            </a:xfrm>
            <a:custGeom>
              <a:avLst/>
              <a:gdLst/>
              <a:ahLst/>
              <a:cxnLst/>
              <a:rect l="l" t="t" r="r" b="b"/>
              <a:pathLst>
                <a:path w="1191" h="1514" extrusionOk="0">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47"/>
            <p:cNvSpPr/>
            <p:nvPr/>
          </p:nvSpPr>
          <p:spPr>
            <a:xfrm>
              <a:off x="959487" y="2514628"/>
              <a:ext cx="78759" cy="78863"/>
            </a:xfrm>
            <a:custGeom>
              <a:avLst/>
              <a:gdLst/>
              <a:ahLst/>
              <a:cxnLst/>
              <a:rect l="l" t="t" r="r" b="b"/>
              <a:pathLst>
                <a:path w="3026" h="3030" extrusionOk="0">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47"/>
            <p:cNvSpPr/>
            <p:nvPr/>
          </p:nvSpPr>
          <p:spPr>
            <a:xfrm>
              <a:off x="973985" y="2514628"/>
              <a:ext cx="65928" cy="70899"/>
            </a:xfrm>
            <a:custGeom>
              <a:avLst/>
              <a:gdLst/>
              <a:ahLst/>
              <a:cxnLst/>
              <a:rect l="l" t="t" r="r" b="b"/>
              <a:pathLst>
                <a:path w="2533" h="2724" extrusionOk="0">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47"/>
            <p:cNvSpPr/>
            <p:nvPr/>
          </p:nvSpPr>
          <p:spPr>
            <a:xfrm>
              <a:off x="1072030" y="2458408"/>
              <a:ext cx="168892" cy="164780"/>
            </a:xfrm>
            <a:custGeom>
              <a:avLst/>
              <a:gdLst/>
              <a:ahLst/>
              <a:cxnLst/>
              <a:rect l="l" t="t" r="r" b="b"/>
              <a:pathLst>
                <a:path w="6489" h="6331" extrusionOk="0">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47"/>
            <p:cNvSpPr/>
            <p:nvPr/>
          </p:nvSpPr>
          <p:spPr>
            <a:xfrm>
              <a:off x="948217" y="2591174"/>
              <a:ext cx="101299" cy="78889"/>
            </a:xfrm>
            <a:custGeom>
              <a:avLst/>
              <a:gdLst/>
              <a:ahLst/>
              <a:cxnLst/>
              <a:rect l="l" t="t" r="r" b="b"/>
              <a:pathLst>
                <a:path w="3892" h="3031" extrusionOk="0">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47"/>
            <p:cNvSpPr/>
            <p:nvPr/>
          </p:nvSpPr>
          <p:spPr>
            <a:xfrm>
              <a:off x="948217" y="2620768"/>
              <a:ext cx="101403" cy="85292"/>
            </a:xfrm>
            <a:custGeom>
              <a:avLst/>
              <a:gdLst/>
              <a:ahLst/>
              <a:cxnLst/>
              <a:rect l="l" t="t" r="r" b="b"/>
              <a:pathLst>
                <a:path w="3896" h="3277" extrusionOk="0">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47"/>
            <p:cNvSpPr/>
            <p:nvPr/>
          </p:nvSpPr>
          <p:spPr>
            <a:xfrm>
              <a:off x="948217" y="2632220"/>
              <a:ext cx="50676" cy="73840"/>
            </a:xfrm>
            <a:custGeom>
              <a:avLst/>
              <a:gdLst/>
              <a:ahLst/>
              <a:cxnLst/>
              <a:rect l="l" t="t" r="r" b="b"/>
              <a:pathLst>
                <a:path w="1947" h="2837" extrusionOk="0">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47"/>
            <p:cNvSpPr/>
            <p:nvPr/>
          </p:nvSpPr>
          <p:spPr>
            <a:xfrm>
              <a:off x="965343" y="2549348"/>
              <a:ext cx="67333" cy="55334"/>
            </a:xfrm>
            <a:custGeom>
              <a:avLst/>
              <a:gdLst/>
              <a:ahLst/>
              <a:cxnLst/>
              <a:rect l="l" t="t" r="r" b="b"/>
              <a:pathLst>
                <a:path w="2587" h="2126" extrusionOk="0">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47"/>
            <p:cNvSpPr/>
            <p:nvPr/>
          </p:nvSpPr>
          <p:spPr>
            <a:xfrm>
              <a:off x="965422" y="2549348"/>
              <a:ext cx="67255" cy="54866"/>
            </a:xfrm>
            <a:custGeom>
              <a:avLst/>
              <a:gdLst/>
              <a:ahLst/>
              <a:cxnLst/>
              <a:rect l="l" t="t" r="r" b="b"/>
              <a:pathLst>
                <a:path w="2584" h="2108" extrusionOk="0">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47"/>
            <p:cNvSpPr/>
            <p:nvPr/>
          </p:nvSpPr>
          <p:spPr>
            <a:xfrm>
              <a:off x="993271" y="2649710"/>
              <a:ext cx="78785" cy="56350"/>
            </a:xfrm>
            <a:custGeom>
              <a:avLst/>
              <a:gdLst/>
              <a:ahLst/>
              <a:cxnLst/>
              <a:rect l="l" t="t" r="r" b="b"/>
              <a:pathLst>
                <a:path w="3027" h="2165" extrusionOk="0">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47"/>
            <p:cNvSpPr/>
            <p:nvPr/>
          </p:nvSpPr>
          <p:spPr>
            <a:xfrm>
              <a:off x="914512" y="2705930"/>
              <a:ext cx="326411" cy="22566"/>
            </a:xfrm>
            <a:custGeom>
              <a:avLst/>
              <a:gdLst/>
              <a:ahLst/>
              <a:cxnLst/>
              <a:rect l="l" t="t" r="r" b="b"/>
              <a:pathLst>
                <a:path w="12541" h="867" extrusionOk="0">
                  <a:moveTo>
                    <a:pt x="1" y="1"/>
                  </a:moveTo>
                  <a:lnTo>
                    <a:pt x="1" y="866"/>
                  </a:lnTo>
                  <a:lnTo>
                    <a:pt x="12540" y="866"/>
                  </a:lnTo>
                  <a:lnTo>
                    <a:pt x="12540"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47"/>
            <p:cNvSpPr/>
            <p:nvPr/>
          </p:nvSpPr>
          <p:spPr>
            <a:xfrm>
              <a:off x="895824" y="2486596"/>
              <a:ext cx="361938" cy="281279"/>
            </a:xfrm>
            <a:custGeom>
              <a:avLst/>
              <a:gdLst/>
              <a:ahLst/>
              <a:cxnLst/>
              <a:rect l="l" t="t" r="r" b="b"/>
              <a:pathLst>
                <a:path w="13906" h="10807" extrusionOk="0">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47"/>
            <p:cNvSpPr/>
            <p:nvPr/>
          </p:nvSpPr>
          <p:spPr>
            <a:xfrm>
              <a:off x="1019923" y="2672693"/>
              <a:ext cx="23555" cy="10541"/>
            </a:xfrm>
            <a:custGeom>
              <a:avLst/>
              <a:gdLst/>
              <a:ahLst/>
              <a:cxnLst/>
              <a:rect l="l" t="t" r="r" b="b"/>
              <a:pathLst>
                <a:path w="905" h="405" extrusionOk="0">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47"/>
            <p:cNvSpPr/>
            <p:nvPr/>
          </p:nvSpPr>
          <p:spPr>
            <a:xfrm>
              <a:off x="1066721" y="2452812"/>
              <a:ext cx="179798" cy="175764"/>
            </a:xfrm>
            <a:custGeom>
              <a:avLst/>
              <a:gdLst/>
              <a:ahLst/>
              <a:cxnLst/>
              <a:rect l="l" t="t" r="r" b="b"/>
              <a:pathLst>
                <a:path w="6908" h="6753" extrusionOk="0">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47"/>
            <p:cNvSpPr/>
            <p:nvPr/>
          </p:nvSpPr>
          <p:spPr>
            <a:xfrm>
              <a:off x="1098865" y="2486596"/>
              <a:ext cx="29229" cy="10645"/>
            </a:xfrm>
            <a:custGeom>
              <a:avLst/>
              <a:gdLst/>
              <a:ahLst/>
              <a:cxnLst/>
              <a:rect l="l" t="t" r="r" b="b"/>
              <a:pathLst>
                <a:path w="1123" h="409" extrusionOk="0">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47"/>
            <p:cNvSpPr/>
            <p:nvPr/>
          </p:nvSpPr>
          <p:spPr>
            <a:xfrm>
              <a:off x="1138322" y="2486596"/>
              <a:ext cx="74387" cy="10645"/>
            </a:xfrm>
            <a:custGeom>
              <a:avLst/>
              <a:gdLst/>
              <a:ahLst/>
              <a:cxnLst/>
              <a:rect l="l" t="t" r="r" b="b"/>
              <a:pathLst>
                <a:path w="2858" h="409" extrusionOk="0">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47"/>
            <p:cNvSpPr/>
            <p:nvPr/>
          </p:nvSpPr>
          <p:spPr>
            <a:xfrm>
              <a:off x="1098865" y="2514810"/>
              <a:ext cx="113766" cy="10567"/>
            </a:xfrm>
            <a:custGeom>
              <a:avLst/>
              <a:gdLst/>
              <a:ahLst/>
              <a:cxnLst/>
              <a:rect l="l" t="t" r="r" b="b"/>
              <a:pathLst>
                <a:path w="4371" h="406" extrusionOk="0">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47"/>
            <p:cNvSpPr/>
            <p:nvPr/>
          </p:nvSpPr>
          <p:spPr>
            <a:xfrm>
              <a:off x="1098865" y="2543024"/>
              <a:ext cx="74282" cy="10541"/>
            </a:xfrm>
            <a:custGeom>
              <a:avLst/>
              <a:gdLst/>
              <a:ahLst/>
              <a:cxnLst/>
              <a:rect l="l" t="t" r="r" b="b"/>
              <a:pathLst>
                <a:path w="2854" h="405" extrusionOk="0">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47"/>
            <p:cNvSpPr/>
            <p:nvPr/>
          </p:nvSpPr>
          <p:spPr>
            <a:xfrm>
              <a:off x="1183376" y="2543024"/>
              <a:ext cx="29255" cy="10541"/>
            </a:xfrm>
            <a:custGeom>
              <a:avLst/>
              <a:gdLst/>
              <a:ahLst/>
              <a:cxnLst/>
              <a:rect l="l" t="t" r="r" b="b"/>
              <a:pathLst>
                <a:path w="1124" h="405" extrusionOk="0">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8" name="Google Shape;17958;p47"/>
          <p:cNvGrpSpPr/>
          <p:nvPr/>
        </p:nvGrpSpPr>
        <p:grpSpPr>
          <a:xfrm>
            <a:off x="4297238" y="4543807"/>
            <a:ext cx="306864" cy="479095"/>
            <a:chOff x="3768323" y="2886769"/>
            <a:chExt cx="242811" cy="379091"/>
          </a:xfrm>
        </p:grpSpPr>
        <p:sp>
          <p:nvSpPr>
            <p:cNvPr id="17959" name="Google Shape;17959;p47"/>
            <p:cNvSpPr/>
            <p:nvPr/>
          </p:nvSpPr>
          <p:spPr>
            <a:xfrm>
              <a:off x="3886930" y="2892391"/>
              <a:ext cx="29880" cy="35267"/>
            </a:xfrm>
            <a:custGeom>
              <a:avLst/>
              <a:gdLst/>
              <a:ahLst/>
              <a:cxnLst/>
              <a:rect l="l" t="t" r="r" b="b"/>
              <a:pathLst>
                <a:path w="1148" h="1355" extrusionOk="0">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47"/>
            <p:cNvSpPr/>
            <p:nvPr/>
          </p:nvSpPr>
          <p:spPr>
            <a:xfrm>
              <a:off x="3863219" y="2915633"/>
              <a:ext cx="136644" cy="261576"/>
            </a:xfrm>
            <a:custGeom>
              <a:avLst/>
              <a:gdLst/>
              <a:ahLst/>
              <a:cxnLst/>
              <a:rect l="l" t="t" r="r" b="b"/>
              <a:pathLst>
                <a:path w="5250" h="10050" extrusionOk="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47"/>
            <p:cNvSpPr/>
            <p:nvPr/>
          </p:nvSpPr>
          <p:spPr>
            <a:xfrm>
              <a:off x="3774466" y="2937392"/>
              <a:ext cx="219828" cy="251712"/>
            </a:xfrm>
            <a:custGeom>
              <a:avLst/>
              <a:gdLst/>
              <a:ahLst/>
              <a:cxnLst/>
              <a:rect l="l" t="t" r="r" b="b"/>
              <a:pathLst>
                <a:path w="8446" h="9671" extrusionOk="0">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47"/>
            <p:cNvSpPr/>
            <p:nvPr/>
          </p:nvSpPr>
          <p:spPr>
            <a:xfrm>
              <a:off x="3776209" y="2999754"/>
              <a:ext cx="152964" cy="183416"/>
            </a:xfrm>
            <a:custGeom>
              <a:avLst/>
              <a:gdLst/>
              <a:ahLst/>
              <a:cxnLst/>
              <a:rect l="l" t="t" r="r" b="b"/>
              <a:pathLst>
                <a:path w="5877" h="7047" extrusionOk="0">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47"/>
            <p:cNvSpPr/>
            <p:nvPr/>
          </p:nvSpPr>
          <p:spPr>
            <a:xfrm>
              <a:off x="3815589" y="3177184"/>
              <a:ext cx="178314" cy="29697"/>
            </a:xfrm>
            <a:custGeom>
              <a:avLst/>
              <a:gdLst/>
              <a:ahLst/>
              <a:cxnLst/>
              <a:rect l="l" t="t" r="r" b="b"/>
              <a:pathLst>
                <a:path w="6851" h="1141" extrusionOk="0">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47"/>
            <p:cNvSpPr/>
            <p:nvPr/>
          </p:nvSpPr>
          <p:spPr>
            <a:xfrm>
              <a:off x="3815589" y="3177184"/>
              <a:ext cx="59447" cy="29697"/>
            </a:xfrm>
            <a:custGeom>
              <a:avLst/>
              <a:gdLst/>
              <a:ahLst/>
              <a:cxnLst/>
              <a:rect l="l" t="t" r="r" b="b"/>
              <a:pathLst>
                <a:path w="2284" h="1141" extrusionOk="0">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47"/>
            <p:cNvSpPr/>
            <p:nvPr/>
          </p:nvSpPr>
          <p:spPr>
            <a:xfrm>
              <a:off x="3803772" y="3200895"/>
              <a:ext cx="202051" cy="59473"/>
            </a:xfrm>
            <a:custGeom>
              <a:avLst/>
              <a:gdLst/>
              <a:ahLst/>
              <a:cxnLst/>
              <a:rect l="l" t="t" r="r" b="b"/>
              <a:pathLst>
                <a:path w="7763" h="2285" extrusionOk="0">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47"/>
            <p:cNvSpPr/>
            <p:nvPr/>
          </p:nvSpPr>
          <p:spPr>
            <a:xfrm>
              <a:off x="3803772" y="3200895"/>
              <a:ext cx="77224" cy="59473"/>
            </a:xfrm>
            <a:custGeom>
              <a:avLst/>
              <a:gdLst/>
              <a:ahLst/>
              <a:cxnLst/>
              <a:rect l="l" t="t" r="r" b="b"/>
              <a:pathLst>
                <a:path w="2967" h="2285" extrusionOk="0">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47"/>
            <p:cNvSpPr/>
            <p:nvPr/>
          </p:nvSpPr>
          <p:spPr>
            <a:xfrm>
              <a:off x="3768323" y="2886769"/>
              <a:ext cx="242811" cy="379091"/>
            </a:xfrm>
            <a:custGeom>
              <a:avLst/>
              <a:gdLst/>
              <a:ahLst/>
              <a:cxnLst/>
              <a:rect l="l" t="t" r="r" b="b"/>
              <a:pathLst>
                <a:path w="9329" h="14565" extrusionOk="0">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47"/>
            <p:cNvSpPr/>
            <p:nvPr/>
          </p:nvSpPr>
          <p:spPr>
            <a:xfrm>
              <a:off x="3929043" y="2948662"/>
              <a:ext cx="25949" cy="16970"/>
            </a:xfrm>
            <a:custGeom>
              <a:avLst/>
              <a:gdLst/>
              <a:ahLst/>
              <a:cxnLst/>
              <a:rect l="l" t="t" r="r" b="b"/>
              <a:pathLst>
                <a:path w="997" h="652" extrusionOk="0">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47"/>
            <p:cNvSpPr/>
            <p:nvPr/>
          </p:nvSpPr>
          <p:spPr>
            <a:xfrm>
              <a:off x="3851663" y="2958032"/>
              <a:ext cx="11114" cy="17074"/>
            </a:xfrm>
            <a:custGeom>
              <a:avLst/>
              <a:gdLst/>
              <a:ahLst/>
              <a:cxnLst/>
              <a:rect l="l" t="t" r="r" b="b"/>
              <a:pathLst>
                <a:path w="427" h="656" extrusionOk="0">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0" name="Google Shape;17970;p47"/>
          <p:cNvGrpSpPr/>
          <p:nvPr/>
        </p:nvGrpSpPr>
        <p:grpSpPr>
          <a:xfrm>
            <a:off x="4245760" y="3977347"/>
            <a:ext cx="438438" cy="434688"/>
            <a:chOff x="3727590" y="2438549"/>
            <a:chExt cx="346921" cy="343953"/>
          </a:xfrm>
        </p:grpSpPr>
        <p:sp>
          <p:nvSpPr>
            <p:cNvPr id="17971" name="Google Shape;17971;p47"/>
            <p:cNvSpPr/>
            <p:nvPr/>
          </p:nvSpPr>
          <p:spPr>
            <a:xfrm>
              <a:off x="3975294" y="2622147"/>
              <a:ext cx="40421" cy="39770"/>
            </a:xfrm>
            <a:custGeom>
              <a:avLst/>
              <a:gdLst/>
              <a:ahLst/>
              <a:cxnLst/>
              <a:rect l="l" t="t" r="r" b="b"/>
              <a:pathLst>
                <a:path w="1553" h="1528" extrusionOk="0">
                  <a:moveTo>
                    <a:pt x="1" y="0"/>
                  </a:moveTo>
                  <a:lnTo>
                    <a:pt x="989" y="1527"/>
                  </a:lnTo>
                  <a:lnTo>
                    <a:pt x="1552" y="1527"/>
                  </a:lnTo>
                  <a:cubicBezTo>
                    <a:pt x="1552" y="683"/>
                    <a:pt x="849" y="0"/>
                    <a:pt x="1"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47"/>
            <p:cNvSpPr/>
            <p:nvPr/>
          </p:nvSpPr>
          <p:spPr>
            <a:xfrm>
              <a:off x="3935003" y="2622147"/>
              <a:ext cx="66058" cy="39848"/>
            </a:xfrm>
            <a:custGeom>
              <a:avLst/>
              <a:gdLst/>
              <a:ahLst/>
              <a:cxnLst/>
              <a:rect l="l" t="t" r="r" b="b"/>
              <a:pathLst>
                <a:path w="2538" h="1531" extrusionOk="0">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47"/>
            <p:cNvSpPr/>
            <p:nvPr/>
          </p:nvSpPr>
          <p:spPr>
            <a:xfrm>
              <a:off x="3974851" y="2556194"/>
              <a:ext cx="21993" cy="43986"/>
            </a:xfrm>
            <a:custGeom>
              <a:avLst/>
              <a:gdLst/>
              <a:ahLst/>
              <a:cxnLst/>
              <a:rect l="l" t="t" r="r" b="b"/>
              <a:pathLst>
                <a:path w="845" h="1690" extrusionOk="0">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47"/>
            <p:cNvSpPr/>
            <p:nvPr/>
          </p:nvSpPr>
          <p:spPr>
            <a:xfrm>
              <a:off x="3826677" y="2622147"/>
              <a:ext cx="40317" cy="39770"/>
            </a:xfrm>
            <a:custGeom>
              <a:avLst/>
              <a:gdLst/>
              <a:ahLst/>
              <a:cxnLst/>
              <a:rect l="l" t="t" r="r" b="b"/>
              <a:pathLst>
                <a:path w="1549" h="1528" extrusionOk="0">
                  <a:moveTo>
                    <a:pt x="0" y="0"/>
                  </a:moveTo>
                  <a:lnTo>
                    <a:pt x="985" y="1527"/>
                  </a:lnTo>
                  <a:lnTo>
                    <a:pt x="1548" y="1527"/>
                  </a:lnTo>
                  <a:cubicBezTo>
                    <a:pt x="1548" y="683"/>
                    <a:pt x="845" y="0"/>
                    <a:pt x="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47"/>
            <p:cNvSpPr/>
            <p:nvPr/>
          </p:nvSpPr>
          <p:spPr>
            <a:xfrm>
              <a:off x="3786386" y="2622147"/>
              <a:ext cx="66032" cy="39848"/>
            </a:xfrm>
            <a:custGeom>
              <a:avLst/>
              <a:gdLst/>
              <a:ahLst/>
              <a:cxnLst/>
              <a:rect l="l" t="t" r="r" b="b"/>
              <a:pathLst>
                <a:path w="2537" h="1531" extrusionOk="0">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47"/>
            <p:cNvSpPr/>
            <p:nvPr/>
          </p:nvSpPr>
          <p:spPr>
            <a:xfrm>
              <a:off x="3826208" y="2556194"/>
              <a:ext cx="22019" cy="43986"/>
            </a:xfrm>
            <a:custGeom>
              <a:avLst/>
              <a:gdLst/>
              <a:ahLst/>
              <a:cxnLst/>
              <a:rect l="l" t="t" r="r" b="b"/>
              <a:pathLst>
                <a:path w="846" h="1690" extrusionOk="0">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47"/>
            <p:cNvSpPr/>
            <p:nvPr/>
          </p:nvSpPr>
          <p:spPr>
            <a:xfrm>
              <a:off x="3901037" y="2624073"/>
              <a:ext cx="54137" cy="54137"/>
            </a:xfrm>
            <a:custGeom>
              <a:avLst/>
              <a:gdLst/>
              <a:ahLst/>
              <a:cxnLst/>
              <a:rect l="l" t="t" r="r" b="b"/>
              <a:pathLst>
                <a:path w="2080" h="2080" extrusionOk="0">
                  <a:moveTo>
                    <a:pt x="0" y="0"/>
                  </a:moveTo>
                  <a:lnTo>
                    <a:pt x="1235" y="2079"/>
                  </a:lnTo>
                  <a:lnTo>
                    <a:pt x="2080" y="2079"/>
                  </a:lnTo>
                  <a:cubicBezTo>
                    <a:pt x="2080" y="932"/>
                    <a:pt x="1147" y="0"/>
                    <a:pt x="0"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47"/>
            <p:cNvSpPr/>
            <p:nvPr/>
          </p:nvSpPr>
          <p:spPr>
            <a:xfrm>
              <a:off x="3846900" y="2624073"/>
              <a:ext cx="86307" cy="54137"/>
            </a:xfrm>
            <a:custGeom>
              <a:avLst/>
              <a:gdLst/>
              <a:ahLst/>
              <a:cxnLst/>
              <a:rect l="l" t="t" r="r" b="b"/>
              <a:pathLst>
                <a:path w="3316" h="2080" extrusionOk="0">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47"/>
            <p:cNvSpPr/>
            <p:nvPr/>
          </p:nvSpPr>
          <p:spPr>
            <a:xfrm>
              <a:off x="3901402" y="2542373"/>
              <a:ext cx="29333" cy="59733"/>
            </a:xfrm>
            <a:custGeom>
              <a:avLst/>
              <a:gdLst/>
              <a:ahLst/>
              <a:cxnLst/>
              <a:rect l="l" t="t" r="r" b="b"/>
              <a:pathLst>
                <a:path w="1127" h="2295" extrusionOk="0">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47"/>
            <p:cNvSpPr/>
            <p:nvPr/>
          </p:nvSpPr>
          <p:spPr>
            <a:xfrm>
              <a:off x="3871366" y="2542373"/>
              <a:ext cx="44976" cy="59733"/>
            </a:xfrm>
            <a:custGeom>
              <a:avLst/>
              <a:gdLst/>
              <a:ahLst/>
              <a:cxnLst/>
              <a:rect l="l" t="t" r="r" b="b"/>
              <a:pathLst>
                <a:path w="1728" h="2295" extrusionOk="0">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47"/>
            <p:cNvSpPr/>
            <p:nvPr/>
          </p:nvSpPr>
          <p:spPr>
            <a:xfrm>
              <a:off x="3804241" y="2556194"/>
              <a:ext cx="29333" cy="43986"/>
            </a:xfrm>
            <a:custGeom>
              <a:avLst/>
              <a:gdLst/>
              <a:ahLst/>
              <a:cxnLst/>
              <a:rect l="l" t="t" r="r" b="b"/>
              <a:pathLst>
                <a:path w="1127" h="1690" extrusionOk="0">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47"/>
            <p:cNvSpPr/>
            <p:nvPr/>
          </p:nvSpPr>
          <p:spPr>
            <a:xfrm>
              <a:off x="3952858" y="2556194"/>
              <a:ext cx="29333" cy="43986"/>
            </a:xfrm>
            <a:custGeom>
              <a:avLst/>
              <a:gdLst/>
              <a:ahLst/>
              <a:cxnLst/>
              <a:rect l="l" t="t" r="r" b="b"/>
              <a:pathLst>
                <a:path w="1127" h="1690" extrusionOk="0">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47"/>
            <p:cNvSpPr/>
            <p:nvPr/>
          </p:nvSpPr>
          <p:spPr>
            <a:xfrm>
              <a:off x="3948381" y="2550650"/>
              <a:ext cx="64210" cy="55022"/>
            </a:xfrm>
            <a:custGeom>
              <a:avLst/>
              <a:gdLst/>
              <a:ahLst/>
              <a:cxnLst/>
              <a:rect l="l" t="t" r="r" b="b"/>
              <a:pathLst>
                <a:path w="2467" h="2114" extrusionOk="0">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47"/>
            <p:cNvSpPr/>
            <p:nvPr/>
          </p:nvSpPr>
          <p:spPr>
            <a:xfrm>
              <a:off x="3948954" y="2616655"/>
              <a:ext cx="72148" cy="50754"/>
            </a:xfrm>
            <a:custGeom>
              <a:avLst/>
              <a:gdLst/>
              <a:ahLst/>
              <a:cxnLst/>
              <a:rect l="l" t="t" r="r" b="b"/>
              <a:pathLst>
                <a:path w="2772" h="1950" extrusionOk="0">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47"/>
            <p:cNvSpPr/>
            <p:nvPr/>
          </p:nvSpPr>
          <p:spPr>
            <a:xfrm>
              <a:off x="3780790" y="2616551"/>
              <a:ext cx="71940" cy="50858"/>
            </a:xfrm>
            <a:custGeom>
              <a:avLst/>
              <a:gdLst/>
              <a:ahLst/>
              <a:cxnLst/>
              <a:rect l="l" t="t" r="r" b="b"/>
              <a:pathLst>
                <a:path w="2764" h="1954" extrusionOk="0">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47"/>
            <p:cNvSpPr/>
            <p:nvPr/>
          </p:nvSpPr>
          <p:spPr>
            <a:xfrm>
              <a:off x="3798749" y="2550650"/>
              <a:ext cx="64210" cy="55022"/>
            </a:xfrm>
            <a:custGeom>
              <a:avLst/>
              <a:gdLst/>
              <a:ahLst/>
              <a:cxnLst/>
              <a:rect l="l" t="t" r="r" b="b"/>
              <a:pathLst>
                <a:path w="2467" h="2114" extrusionOk="0">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47"/>
            <p:cNvSpPr/>
            <p:nvPr/>
          </p:nvSpPr>
          <p:spPr>
            <a:xfrm>
              <a:off x="3865692" y="2536933"/>
              <a:ext cx="73450" cy="70769"/>
            </a:xfrm>
            <a:custGeom>
              <a:avLst/>
              <a:gdLst/>
              <a:ahLst/>
              <a:cxnLst/>
              <a:rect l="l" t="t" r="r" b="b"/>
              <a:pathLst>
                <a:path w="2822" h="2719" extrusionOk="0">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47"/>
            <p:cNvSpPr/>
            <p:nvPr/>
          </p:nvSpPr>
          <p:spPr>
            <a:xfrm>
              <a:off x="3841408" y="2618555"/>
              <a:ext cx="119258" cy="65147"/>
            </a:xfrm>
            <a:custGeom>
              <a:avLst/>
              <a:gdLst/>
              <a:ahLst/>
              <a:cxnLst/>
              <a:rect l="l" t="t" r="r" b="b"/>
              <a:pathLst>
                <a:path w="4582" h="2503" extrusionOk="0">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47"/>
            <p:cNvSpPr/>
            <p:nvPr/>
          </p:nvSpPr>
          <p:spPr>
            <a:xfrm>
              <a:off x="3727590" y="2438549"/>
              <a:ext cx="346921" cy="343953"/>
            </a:xfrm>
            <a:custGeom>
              <a:avLst/>
              <a:gdLst/>
              <a:ahLst/>
              <a:cxnLst/>
              <a:rect l="l" t="t" r="r" b="b"/>
              <a:pathLst>
                <a:path w="13329" h="13215" extrusionOk="0">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0" name="Google Shape;17990;p47"/>
          <p:cNvGrpSpPr/>
          <p:nvPr/>
        </p:nvGrpSpPr>
        <p:grpSpPr>
          <a:xfrm>
            <a:off x="7226278" y="2865907"/>
            <a:ext cx="449918" cy="365316"/>
            <a:chOff x="6085968" y="1559106"/>
            <a:chExt cx="356004" cy="289061"/>
          </a:xfrm>
        </p:grpSpPr>
        <p:sp>
          <p:nvSpPr>
            <p:cNvPr id="17991" name="Google Shape;17991;p47"/>
            <p:cNvSpPr/>
            <p:nvPr/>
          </p:nvSpPr>
          <p:spPr>
            <a:xfrm>
              <a:off x="6091095" y="1586591"/>
              <a:ext cx="345645" cy="256345"/>
            </a:xfrm>
            <a:custGeom>
              <a:avLst/>
              <a:gdLst/>
              <a:ahLst/>
              <a:cxnLst/>
              <a:rect l="l" t="t" r="r" b="b"/>
              <a:pathLst>
                <a:path w="13280" h="9849" extrusionOk="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47"/>
            <p:cNvSpPr/>
            <p:nvPr/>
          </p:nvSpPr>
          <p:spPr>
            <a:xfrm>
              <a:off x="6091199" y="1586591"/>
              <a:ext cx="345541" cy="33445"/>
            </a:xfrm>
            <a:custGeom>
              <a:avLst/>
              <a:gdLst/>
              <a:ahLst/>
              <a:cxnLst/>
              <a:rect l="l" t="t" r="r" b="b"/>
              <a:pathLst>
                <a:path w="13276" h="1285" extrusionOk="0">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47"/>
            <p:cNvSpPr/>
            <p:nvPr/>
          </p:nvSpPr>
          <p:spPr>
            <a:xfrm>
              <a:off x="6107857" y="1586591"/>
              <a:ext cx="55803" cy="27875"/>
            </a:xfrm>
            <a:custGeom>
              <a:avLst/>
              <a:gdLst/>
              <a:ahLst/>
              <a:cxnLst/>
              <a:rect l="l" t="t" r="r" b="b"/>
              <a:pathLst>
                <a:path w="2144" h="1071" extrusionOk="0">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47"/>
            <p:cNvSpPr/>
            <p:nvPr/>
          </p:nvSpPr>
          <p:spPr>
            <a:xfrm>
              <a:off x="6364280" y="1586591"/>
              <a:ext cx="55699" cy="27875"/>
            </a:xfrm>
            <a:custGeom>
              <a:avLst/>
              <a:gdLst/>
              <a:ahLst/>
              <a:cxnLst/>
              <a:rect l="l" t="t" r="r" b="b"/>
              <a:pathLst>
                <a:path w="2140" h="1071" extrusionOk="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47"/>
            <p:cNvSpPr/>
            <p:nvPr/>
          </p:nvSpPr>
          <p:spPr>
            <a:xfrm>
              <a:off x="6124619" y="1564338"/>
              <a:ext cx="22280" cy="33445"/>
            </a:xfrm>
            <a:custGeom>
              <a:avLst/>
              <a:gdLst/>
              <a:ahLst/>
              <a:cxnLst/>
              <a:rect l="l" t="t" r="r" b="b"/>
              <a:pathLst>
                <a:path w="856" h="1285" extrusionOk="0">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47"/>
            <p:cNvSpPr/>
            <p:nvPr/>
          </p:nvSpPr>
          <p:spPr>
            <a:xfrm>
              <a:off x="6124619" y="1564338"/>
              <a:ext cx="22280" cy="16684"/>
            </a:xfrm>
            <a:custGeom>
              <a:avLst/>
              <a:gdLst/>
              <a:ahLst/>
              <a:cxnLst/>
              <a:rect l="l" t="t" r="r" b="b"/>
              <a:pathLst>
                <a:path w="856" h="641" extrusionOk="0">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47"/>
            <p:cNvSpPr/>
            <p:nvPr/>
          </p:nvSpPr>
          <p:spPr>
            <a:xfrm>
              <a:off x="6380937" y="1564338"/>
              <a:ext cx="22384" cy="33445"/>
            </a:xfrm>
            <a:custGeom>
              <a:avLst/>
              <a:gdLst/>
              <a:ahLst/>
              <a:cxnLst/>
              <a:rect l="l" t="t" r="r" b="b"/>
              <a:pathLst>
                <a:path w="860" h="1285" extrusionOk="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47"/>
            <p:cNvSpPr/>
            <p:nvPr/>
          </p:nvSpPr>
          <p:spPr>
            <a:xfrm>
              <a:off x="6380937" y="1564338"/>
              <a:ext cx="22384" cy="16684"/>
            </a:xfrm>
            <a:custGeom>
              <a:avLst/>
              <a:gdLst/>
              <a:ahLst/>
              <a:cxnLst/>
              <a:rect l="l" t="t" r="r" b="b"/>
              <a:pathLst>
                <a:path w="860" h="641" extrusionOk="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47"/>
            <p:cNvSpPr/>
            <p:nvPr/>
          </p:nvSpPr>
          <p:spPr>
            <a:xfrm>
              <a:off x="6091199" y="1620010"/>
              <a:ext cx="345541" cy="16788"/>
            </a:xfrm>
            <a:custGeom>
              <a:avLst/>
              <a:gdLst/>
              <a:ahLst/>
              <a:cxnLst/>
              <a:rect l="l" t="t" r="r" b="b"/>
              <a:pathLst>
                <a:path w="13276" h="645" extrusionOk="0">
                  <a:moveTo>
                    <a:pt x="0" y="1"/>
                  </a:moveTo>
                  <a:lnTo>
                    <a:pt x="0" y="645"/>
                  </a:lnTo>
                  <a:lnTo>
                    <a:pt x="13275" y="645"/>
                  </a:lnTo>
                  <a:lnTo>
                    <a:pt x="1327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47"/>
            <p:cNvSpPr/>
            <p:nvPr/>
          </p:nvSpPr>
          <p:spPr>
            <a:xfrm>
              <a:off x="6085968" y="1559106"/>
              <a:ext cx="356004" cy="289061"/>
            </a:xfrm>
            <a:custGeom>
              <a:avLst/>
              <a:gdLst/>
              <a:ahLst/>
              <a:cxnLst/>
              <a:rect l="l" t="t" r="r" b="b"/>
              <a:pathLst>
                <a:path w="13678" h="11106" extrusionOk="0">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47"/>
            <p:cNvSpPr/>
            <p:nvPr/>
          </p:nvSpPr>
          <p:spPr>
            <a:xfrm>
              <a:off x="6106243" y="1614779"/>
              <a:ext cx="314829" cy="10489"/>
            </a:xfrm>
            <a:custGeom>
              <a:avLst/>
              <a:gdLst/>
              <a:ahLst/>
              <a:cxnLst/>
              <a:rect l="l" t="t" r="r" b="b"/>
              <a:pathLst>
                <a:path w="12096" h="403" extrusionOk="0">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47"/>
            <p:cNvSpPr/>
            <p:nvPr/>
          </p:nvSpPr>
          <p:spPr>
            <a:xfrm>
              <a:off x="6123525" y="1659390"/>
              <a:ext cx="46719" cy="10463"/>
            </a:xfrm>
            <a:custGeom>
              <a:avLst/>
              <a:gdLst/>
              <a:ahLst/>
              <a:cxnLst/>
              <a:rect l="l" t="t" r="r" b="b"/>
              <a:pathLst>
                <a:path w="1795" h="402" extrusionOk="0">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47"/>
            <p:cNvSpPr/>
            <p:nvPr/>
          </p:nvSpPr>
          <p:spPr>
            <a:xfrm>
              <a:off x="6201009" y="1659390"/>
              <a:ext cx="47266" cy="10489"/>
            </a:xfrm>
            <a:custGeom>
              <a:avLst/>
              <a:gdLst/>
              <a:ahLst/>
              <a:cxnLst/>
              <a:rect l="l" t="t" r="r" b="b"/>
              <a:pathLst>
                <a:path w="1816" h="403" extrusionOk="0">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47"/>
            <p:cNvSpPr/>
            <p:nvPr/>
          </p:nvSpPr>
          <p:spPr>
            <a:xfrm>
              <a:off x="6357070" y="1659390"/>
              <a:ext cx="46069" cy="10489"/>
            </a:xfrm>
            <a:custGeom>
              <a:avLst/>
              <a:gdLst/>
              <a:ahLst/>
              <a:cxnLst/>
              <a:rect l="l" t="t" r="r" b="b"/>
              <a:pathLst>
                <a:path w="1770" h="403" extrusionOk="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47"/>
            <p:cNvSpPr/>
            <p:nvPr/>
          </p:nvSpPr>
          <p:spPr>
            <a:xfrm>
              <a:off x="6123525" y="1704001"/>
              <a:ext cx="46719" cy="10463"/>
            </a:xfrm>
            <a:custGeom>
              <a:avLst/>
              <a:gdLst/>
              <a:ahLst/>
              <a:cxnLst/>
              <a:rect l="l" t="t" r="r" b="b"/>
              <a:pathLst>
                <a:path w="1795" h="402" extrusionOk="0">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47"/>
            <p:cNvSpPr/>
            <p:nvPr/>
          </p:nvSpPr>
          <p:spPr>
            <a:xfrm>
              <a:off x="6279014" y="1703975"/>
              <a:ext cx="46095" cy="10489"/>
            </a:xfrm>
            <a:custGeom>
              <a:avLst/>
              <a:gdLst/>
              <a:ahLst/>
              <a:cxnLst/>
              <a:rect l="l" t="t" r="r" b="b"/>
              <a:pathLst>
                <a:path w="1771" h="403" extrusionOk="0">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47"/>
            <p:cNvSpPr/>
            <p:nvPr/>
          </p:nvSpPr>
          <p:spPr>
            <a:xfrm>
              <a:off x="6123525" y="1748586"/>
              <a:ext cx="46719" cy="10463"/>
            </a:xfrm>
            <a:custGeom>
              <a:avLst/>
              <a:gdLst/>
              <a:ahLst/>
              <a:cxnLst/>
              <a:rect l="l" t="t" r="r" b="b"/>
              <a:pathLst>
                <a:path w="1795" h="402" extrusionOk="0">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47"/>
            <p:cNvSpPr/>
            <p:nvPr/>
          </p:nvSpPr>
          <p:spPr>
            <a:xfrm>
              <a:off x="6200983" y="1748586"/>
              <a:ext cx="47292" cy="10463"/>
            </a:xfrm>
            <a:custGeom>
              <a:avLst/>
              <a:gdLst/>
              <a:ahLst/>
              <a:cxnLst/>
              <a:rect l="l" t="t" r="r" b="b"/>
              <a:pathLst>
                <a:path w="1817" h="402" extrusionOk="0">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47"/>
            <p:cNvSpPr/>
            <p:nvPr/>
          </p:nvSpPr>
          <p:spPr>
            <a:xfrm>
              <a:off x="6357044" y="1748586"/>
              <a:ext cx="46095" cy="10463"/>
            </a:xfrm>
            <a:custGeom>
              <a:avLst/>
              <a:gdLst/>
              <a:ahLst/>
              <a:cxnLst/>
              <a:rect l="l" t="t" r="r" b="b"/>
              <a:pathLst>
                <a:path w="1771" h="402" extrusionOk="0">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47"/>
            <p:cNvSpPr/>
            <p:nvPr/>
          </p:nvSpPr>
          <p:spPr>
            <a:xfrm>
              <a:off x="6201009" y="1793171"/>
              <a:ext cx="47266" cy="10411"/>
            </a:xfrm>
            <a:custGeom>
              <a:avLst/>
              <a:gdLst/>
              <a:ahLst/>
              <a:cxnLst/>
              <a:rect l="l" t="t" r="r" b="b"/>
              <a:pathLst>
                <a:path w="1816" h="400" extrusionOk="0">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47"/>
            <p:cNvSpPr/>
            <p:nvPr/>
          </p:nvSpPr>
          <p:spPr>
            <a:xfrm>
              <a:off x="6279040" y="1793171"/>
              <a:ext cx="46069" cy="10411"/>
            </a:xfrm>
            <a:custGeom>
              <a:avLst/>
              <a:gdLst/>
              <a:ahLst/>
              <a:cxnLst/>
              <a:rect l="l" t="t" r="r" b="b"/>
              <a:pathLst>
                <a:path w="1770" h="400" extrusionOk="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47"/>
            <p:cNvSpPr/>
            <p:nvPr/>
          </p:nvSpPr>
          <p:spPr>
            <a:xfrm>
              <a:off x="6357070" y="1793171"/>
              <a:ext cx="46069" cy="10411"/>
            </a:xfrm>
            <a:custGeom>
              <a:avLst/>
              <a:gdLst/>
              <a:ahLst/>
              <a:cxnLst/>
              <a:rect l="l" t="t" r="r" b="b"/>
              <a:pathLst>
                <a:path w="1770" h="400" extrusionOk="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47"/>
            <p:cNvSpPr/>
            <p:nvPr/>
          </p:nvSpPr>
          <p:spPr>
            <a:xfrm>
              <a:off x="6200749" y="1692939"/>
              <a:ext cx="47995" cy="32638"/>
            </a:xfrm>
            <a:custGeom>
              <a:avLst/>
              <a:gdLst/>
              <a:ahLst/>
              <a:cxnLst/>
              <a:rect l="l" t="t" r="r" b="b"/>
              <a:pathLst>
                <a:path w="1844" h="1254" extrusionOk="0">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47"/>
            <p:cNvSpPr/>
            <p:nvPr/>
          </p:nvSpPr>
          <p:spPr>
            <a:xfrm>
              <a:off x="6356784" y="1692939"/>
              <a:ext cx="48021" cy="32638"/>
            </a:xfrm>
            <a:custGeom>
              <a:avLst/>
              <a:gdLst/>
              <a:ahLst/>
              <a:cxnLst/>
              <a:rect l="l" t="t" r="r" b="b"/>
              <a:pathLst>
                <a:path w="1845" h="1254" extrusionOk="0">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47"/>
            <p:cNvSpPr/>
            <p:nvPr/>
          </p:nvSpPr>
          <p:spPr>
            <a:xfrm>
              <a:off x="6278780" y="1737472"/>
              <a:ext cx="47995" cy="32612"/>
            </a:xfrm>
            <a:custGeom>
              <a:avLst/>
              <a:gdLst/>
              <a:ahLst/>
              <a:cxnLst/>
              <a:rect l="l" t="t" r="r" b="b"/>
              <a:pathLst>
                <a:path w="1844" h="1253" extrusionOk="0">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47"/>
            <p:cNvSpPr/>
            <p:nvPr/>
          </p:nvSpPr>
          <p:spPr>
            <a:xfrm>
              <a:off x="6122745" y="1782110"/>
              <a:ext cx="47969" cy="32665"/>
            </a:xfrm>
            <a:custGeom>
              <a:avLst/>
              <a:gdLst/>
              <a:ahLst/>
              <a:cxnLst/>
              <a:rect l="l" t="t" r="r" b="b"/>
              <a:pathLst>
                <a:path w="1843" h="1255" extrusionOk="0">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47"/>
            <p:cNvSpPr/>
            <p:nvPr/>
          </p:nvSpPr>
          <p:spPr>
            <a:xfrm>
              <a:off x="6278780" y="1648380"/>
              <a:ext cx="47995" cy="32612"/>
            </a:xfrm>
            <a:custGeom>
              <a:avLst/>
              <a:gdLst/>
              <a:ahLst/>
              <a:cxnLst/>
              <a:rect l="l" t="t" r="r" b="b"/>
              <a:pathLst>
                <a:path w="1844" h="1253" extrusionOk="0">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8" name="Google Shape;18018;p47"/>
          <p:cNvGrpSpPr/>
          <p:nvPr/>
        </p:nvGrpSpPr>
        <p:grpSpPr>
          <a:xfrm>
            <a:off x="8414788" y="3421084"/>
            <a:ext cx="438997" cy="400907"/>
            <a:chOff x="7026393" y="1998398"/>
            <a:chExt cx="347363" cy="317223"/>
          </a:xfrm>
        </p:grpSpPr>
        <p:sp>
          <p:nvSpPr>
            <p:cNvPr id="18019" name="Google Shape;18019;p47"/>
            <p:cNvSpPr/>
            <p:nvPr/>
          </p:nvSpPr>
          <p:spPr>
            <a:xfrm>
              <a:off x="7060359" y="2032104"/>
              <a:ext cx="279327" cy="279353"/>
            </a:xfrm>
            <a:custGeom>
              <a:avLst/>
              <a:gdLst/>
              <a:ahLst/>
              <a:cxnLst/>
              <a:rect l="l" t="t" r="r" b="b"/>
              <a:pathLst>
                <a:path w="10732" h="10733" extrusionOk="0">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47"/>
            <p:cNvSpPr/>
            <p:nvPr/>
          </p:nvSpPr>
          <p:spPr>
            <a:xfrm>
              <a:off x="7199268" y="2112607"/>
              <a:ext cx="74491" cy="97551"/>
            </a:xfrm>
            <a:custGeom>
              <a:avLst/>
              <a:gdLst/>
              <a:ahLst/>
              <a:cxnLst/>
              <a:rect l="l" t="t" r="r" b="b"/>
              <a:pathLst>
                <a:path w="2862" h="3748" extrusionOk="0">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47"/>
            <p:cNvSpPr/>
            <p:nvPr/>
          </p:nvSpPr>
          <p:spPr>
            <a:xfrm>
              <a:off x="7199008" y="2054279"/>
              <a:ext cx="125218" cy="193436"/>
            </a:xfrm>
            <a:custGeom>
              <a:avLst/>
              <a:gdLst/>
              <a:ahLst/>
              <a:cxnLst/>
              <a:rect l="l" t="t" r="r" b="b"/>
              <a:pathLst>
                <a:path w="4811" h="7432" extrusionOk="0">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47"/>
            <p:cNvSpPr/>
            <p:nvPr/>
          </p:nvSpPr>
          <p:spPr>
            <a:xfrm>
              <a:off x="7198904" y="2003526"/>
              <a:ext cx="169725" cy="272560"/>
            </a:xfrm>
            <a:custGeom>
              <a:avLst/>
              <a:gdLst/>
              <a:ahLst/>
              <a:cxnLst/>
              <a:rect l="l" t="t" r="r" b="b"/>
              <a:pathLst>
                <a:path w="6521" h="10472" extrusionOk="0">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47"/>
            <p:cNvSpPr/>
            <p:nvPr/>
          </p:nvSpPr>
          <p:spPr>
            <a:xfrm>
              <a:off x="7063561" y="2032104"/>
              <a:ext cx="136748" cy="140418"/>
            </a:xfrm>
            <a:custGeom>
              <a:avLst/>
              <a:gdLst/>
              <a:ahLst/>
              <a:cxnLst/>
              <a:rect l="l" t="t" r="r" b="b"/>
              <a:pathLst>
                <a:path w="5254" h="5395" extrusionOk="0">
                  <a:moveTo>
                    <a:pt x="5232" y="1"/>
                  </a:moveTo>
                  <a:cubicBezTo>
                    <a:pt x="2713" y="4"/>
                    <a:pt x="539" y="1760"/>
                    <a:pt x="1" y="4219"/>
                  </a:cubicBezTo>
                  <a:lnTo>
                    <a:pt x="5254" y="5395"/>
                  </a:lnTo>
                  <a:lnTo>
                    <a:pt x="5232"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47"/>
            <p:cNvSpPr/>
            <p:nvPr/>
          </p:nvSpPr>
          <p:spPr>
            <a:xfrm>
              <a:off x="7060255" y="2141549"/>
              <a:ext cx="140054" cy="164858"/>
            </a:xfrm>
            <a:custGeom>
              <a:avLst/>
              <a:gdLst/>
              <a:ahLst/>
              <a:cxnLst/>
              <a:rect l="l" t="t" r="r" b="b"/>
              <a:pathLst>
                <a:path w="5381" h="6334" extrusionOk="0">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47"/>
            <p:cNvSpPr/>
            <p:nvPr/>
          </p:nvSpPr>
          <p:spPr>
            <a:xfrm>
              <a:off x="7146901" y="2286132"/>
              <a:ext cx="74100" cy="25325"/>
            </a:xfrm>
            <a:custGeom>
              <a:avLst/>
              <a:gdLst/>
              <a:ahLst/>
              <a:cxnLst/>
              <a:rect l="l" t="t" r="r" b="b"/>
              <a:pathLst>
                <a:path w="2847" h="973" extrusionOk="0">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47"/>
            <p:cNvSpPr/>
            <p:nvPr/>
          </p:nvSpPr>
          <p:spPr>
            <a:xfrm>
              <a:off x="7063561" y="2032104"/>
              <a:ext cx="136202" cy="118816"/>
            </a:xfrm>
            <a:custGeom>
              <a:avLst/>
              <a:gdLst/>
              <a:ahLst/>
              <a:cxnLst/>
              <a:rect l="l" t="t" r="r" b="b"/>
              <a:pathLst>
                <a:path w="5233" h="4565" extrusionOk="0">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47"/>
            <p:cNvSpPr/>
            <p:nvPr/>
          </p:nvSpPr>
          <p:spPr>
            <a:xfrm>
              <a:off x="7136099" y="2105527"/>
              <a:ext cx="35007" cy="30088"/>
            </a:xfrm>
            <a:custGeom>
              <a:avLst/>
              <a:gdLst/>
              <a:ahLst/>
              <a:cxnLst/>
              <a:rect l="l" t="t" r="r" b="b"/>
              <a:pathLst>
                <a:path w="1345" h="1156" extrusionOk="0">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47"/>
            <p:cNvSpPr/>
            <p:nvPr/>
          </p:nvSpPr>
          <p:spPr>
            <a:xfrm>
              <a:off x="7047528" y="2141445"/>
              <a:ext cx="119909" cy="164962"/>
            </a:xfrm>
            <a:custGeom>
              <a:avLst/>
              <a:gdLst/>
              <a:ahLst/>
              <a:cxnLst/>
              <a:rect l="l" t="t" r="r" b="b"/>
              <a:pathLst>
                <a:path w="4607" h="6338" extrusionOk="0">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47"/>
            <p:cNvSpPr/>
            <p:nvPr/>
          </p:nvSpPr>
          <p:spPr>
            <a:xfrm>
              <a:off x="7026393" y="1998398"/>
              <a:ext cx="347363" cy="317223"/>
            </a:xfrm>
            <a:custGeom>
              <a:avLst/>
              <a:gdLst/>
              <a:ahLst/>
              <a:cxnLst/>
              <a:rect l="l" t="t" r="r" b="b"/>
              <a:pathLst>
                <a:path w="13346" h="12188" extrusionOk="0">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0" name="Google Shape;18030;p47"/>
          <p:cNvGrpSpPr/>
          <p:nvPr/>
        </p:nvGrpSpPr>
        <p:grpSpPr>
          <a:xfrm>
            <a:off x="3024192" y="3445064"/>
            <a:ext cx="456036" cy="382519"/>
            <a:chOff x="2761007" y="2017372"/>
            <a:chExt cx="360845" cy="302674"/>
          </a:xfrm>
        </p:grpSpPr>
        <p:sp>
          <p:nvSpPr>
            <p:cNvPr id="18031" name="Google Shape;18031;p47"/>
            <p:cNvSpPr/>
            <p:nvPr/>
          </p:nvSpPr>
          <p:spPr>
            <a:xfrm>
              <a:off x="2929587" y="2089078"/>
              <a:ext cx="183546" cy="166966"/>
            </a:xfrm>
            <a:custGeom>
              <a:avLst/>
              <a:gdLst/>
              <a:ahLst/>
              <a:cxnLst/>
              <a:rect l="l" t="t" r="r" b="b"/>
              <a:pathLst>
                <a:path w="7052" h="6415" extrusionOk="0">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47"/>
            <p:cNvSpPr/>
            <p:nvPr/>
          </p:nvSpPr>
          <p:spPr>
            <a:xfrm>
              <a:off x="3010246" y="2022682"/>
              <a:ext cx="103980" cy="184275"/>
            </a:xfrm>
            <a:custGeom>
              <a:avLst/>
              <a:gdLst/>
              <a:ahLst/>
              <a:cxnLst/>
              <a:rect l="l" t="t" r="r" b="b"/>
              <a:pathLst>
                <a:path w="3995" h="7080" extrusionOk="0">
                  <a:moveTo>
                    <a:pt x="3994" y="0"/>
                  </a:moveTo>
                  <a:lnTo>
                    <a:pt x="1" y="2565"/>
                  </a:lnTo>
                  <a:lnTo>
                    <a:pt x="3439" y="7079"/>
                  </a:lnTo>
                  <a:lnTo>
                    <a:pt x="3994" y="6640"/>
                  </a:lnTo>
                  <a:lnTo>
                    <a:pt x="399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47"/>
            <p:cNvSpPr/>
            <p:nvPr/>
          </p:nvSpPr>
          <p:spPr>
            <a:xfrm>
              <a:off x="3080234" y="2158858"/>
              <a:ext cx="33992" cy="48099"/>
            </a:xfrm>
            <a:custGeom>
              <a:avLst/>
              <a:gdLst/>
              <a:ahLst/>
              <a:cxnLst/>
              <a:rect l="l" t="t" r="r" b="b"/>
              <a:pathLst>
                <a:path w="1306" h="1848" extrusionOk="0">
                  <a:moveTo>
                    <a:pt x="1305" y="0"/>
                  </a:moveTo>
                  <a:lnTo>
                    <a:pt x="0" y="862"/>
                  </a:lnTo>
                  <a:lnTo>
                    <a:pt x="750" y="1847"/>
                  </a:lnTo>
                  <a:lnTo>
                    <a:pt x="1305" y="1408"/>
                  </a:lnTo>
                  <a:lnTo>
                    <a:pt x="1305" y="0"/>
                  </a:lnTo>
                  <a:close/>
                </a:path>
              </a:pathLst>
            </a:custGeom>
            <a:solidFill>
              <a:srgbClr val="A8B9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47"/>
            <p:cNvSpPr/>
            <p:nvPr/>
          </p:nvSpPr>
          <p:spPr>
            <a:xfrm>
              <a:off x="2941586" y="2144282"/>
              <a:ext cx="139664" cy="92736"/>
            </a:xfrm>
            <a:custGeom>
              <a:avLst/>
              <a:gdLst/>
              <a:ahLst/>
              <a:cxnLst/>
              <a:rect l="l" t="t" r="r" b="b"/>
              <a:pathLst>
                <a:path w="5366" h="3563" extrusionOk="0">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47"/>
            <p:cNvSpPr/>
            <p:nvPr/>
          </p:nvSpPr>
          <p:spPr>
            <a:xfrm>
              <a:off x="2996165" y="2191002"/>
              <a:ext cx="81804" cy="46043"/>
            </a:xfrm>
            <a:custGeom>
              <a:avLst/>
              <a:gdLst/>
              <a:ahLst/>
              <a:cxnLst/>
              <a:rect l="l" t="t" r="r" b="b"/>
              <a:pathLst>
                <a:path w="3143" h="1769" extrusionOk="0">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47"/>
            <p:cNvSpPr/>
            <p:nvPr/>
          </p:nvSpPr>
          <p:spPr>
            <a:xfrm>
              <a:off x="2915740" y="2168280"/>
              <a:ext cx="139690" cy="92762"/>
            </a:xfrm>
            <a:custGeom>
              <a:avLst/>
              <a:gdLst/>
              <a:ahLst/>
              <a:cxnLst/>
              <a:rect l="l" t="t" r="r" b="b"/>
              <a:pathLst>
                <a:path w="5367" h="3564" extrusionOk="0">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47"/>
            <p:cNvSpPr/>
            <p:nvPr/>
          </p:nvSpPr>
          <p:spPr>
            <a:xfrm>
              <a:off x="2979299" y="2221115"/>
              <a:ext cx="72825" cy="39978"/>
            </a:xfrm>
            <a:custGeom>
              <a:avLst/>
              <a:gdLst/>
              <a:ahLst/>
              <a:cxnLst/>
              <a:rect l="l" t="t" r="r" b="b"/>
              <a:pathLst>
                <a:path w="2798" h="1536" extrusionOk="0">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47"/>
            <p:cNvSpPr/>
            <p:nvPr/>
          </p:nvSpPr>
          <p:spPr>
            <a:xfrm>
              <a:off x="2889921" y="2192277"/>
              <a:ext cx="139690" cy="92788"/>
            </a:xfrm>
            <a:custGeom>
              <a:avLst/>
              <a:gdLst/>
              <a:ahLst/>
              <a:cxnLst/>
              <a:rect l="l" t="t" r="r" b="b"/>
              <a:pathLst>
                <a:path w="5367" h="3565" extrusionOk="0">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47"/>
            <p:cNvSpPr/>
            <p:nvPr/>
          </p:nvSpPr>
          <p:spPr>
            <a:xfrm>
              <a:off x="2962538" y="2250422"/>
              <a:ext cx="63507" cy="34591"/>
            </a:xfrm>
            <a:custGeom>
              <a:avLst/>
              <a:gdLst/>
              <a:ahLst/>
              <a:cxnLst/>
              <a:rect l="l" t="t" r="r" b="b"/>
              <a:pathLst>
                <a:path w="2440" h="1329" extrusionOk="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47"/>
            <p:cNvSpPr/>
            <p:nvPr/>
          </p:nvSpPr>
          <p:spPr>
            <a:xfrm>
              <a:off x="2864180" y="2216274"/>
              <a:ext cx="139690" cy="92788"/>
            </a:xfrm>
            <a:custGeom>
              <a:avLst/>
              <a:gdLst/>
              <a:ahLst/>
              <a:cxnLst/>
              <a:rect l="l" t="t" r="r" b="b"/>
              <a:pathLst>
                <a:path w="5367" h="3565" extrusionOk="0">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47"/>
            <p:cNvSpPr/>
            <p:nvPr/>
          </p:nvSpPr>
          <p:spPr>
            <a:xfrm>
              <a:off x="2945698" y="2278350"/>
              <a:ext cx="54788" cy="30712"/>
            </a:xfrm>
            <a:custGeom>
              <a:avLst/>
              <a:gdLst/>
              <a:ahLst/>
              <a:cxnLst/>
              <a:rect l="l" t="t" r="r" b="b"/>
              <a:pathLst>
                <a:path w="2105" h="1180" extrusionOk="0">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47"/>
            <p:cNvSpPr/>
            <p:nvPr/>
          </p:nvSpPr>
          <p:spPr>
            <a:xfrm>
              <a:off x="2779851" y="2100712"/>
              <a:ext cx="177690" cy="161006"/>
            </a:xfrm>
            <a:custGeom>
              <a:avLst/>
              <a:gdLst/>
              <a:ahLst/>
              <a:cxnLst/>
              <a:rect l="l" t="t" r="r" b="b"/>
              <a:pathLst>
                <a:path w="6827" h="6186" extrusionOk="0">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47"/>
            <p:cNvSpPr/>
            <p:nvPr/>
          </p:nvSpPr>
          <p:spPr>
            <a:xfrm>
              <a:off x="2774619" y="2074685"/>
              <a:ext cx="98124" cy="142527"/>
            </a:xfrm>
            <a:custGeom>
              <a:avLst/>
              <a:gdLst/>
              <a:ahLst/>
              <a:cxnLst/>
              <a:rect l="l" t="t" r="r" b="b"/>
              <a:pathLst>
                <a:path w="3770" h="5476" extrusionOk="0">
                  <a:moveTo>
                    <a:pt x="2840" y="1"/>
                  </a:moveTo>
                  <a:lnTo>
                    <a:pt x="1" y="4937"/>
                  </a:lnTo>
                  <a:lnTo>
                    <a:pt x="933" y="5476"/>
                  </a:lnTo>
                  <a:lnTo>
                    <a:pt x="3769" y="536"/>
                  </a:lnTo>
                  <a:lnTo>
                    <a:pt x="2840"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47"/>
            <p:cNvSpPr/>
            <p:nvPr/>
          </p:nvSpPr>
          <p:spPr>
            <a:xfrm>
              <a:off x="2768685" y="2038064"/>
              <a:ext cx="84095" cy="176492"/>
            </a:xfrm>
            <a:custGeom>
              <a:avLst/>
              <a:gdLst/>
              <a:ahLst/>
              <a:cxnLst/>
              <a:rect l="l" t="t" r="r" b="b"/>
              <a:pathLst>
                <a:path w="3231" h="6781" extrusionOk="0">
                  <a:moveTo>
                    <a:pt x="0" y="0"/>
                  </a:moveTo>
                  <a:lnTo>
                    <a:pt x="0" y="6555"/>
                  </a:lnTo>
                  <a:lnTo>
                    <a:pt x="391" y="6781"/>
                  </a:lnTo>
                  <a:lnTo>
                    <a:pt x="3230" y="1865"/>
                  </a:lnTo>
                  <a:lnTo>
                    <a:pt x="0"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47"/>
            <p:cNvSpPr/>
            <p:nvPr/>
          </p:nvSpPr>
          <p:spPr>
            <a:xfrm>
              <a:off x="2772147" y="2179836"/>
              <a:ext cx="42060" cy="44793"/>
            </a:xfrm>
            <a:custGeom>
              <a:avLst/>
              <a:gdLst/>
              <a:ahLst/>
              <a:cxnLst/>
              <a:rect l="l" t="t" r="r" b="b"/>
              <a:pathLst>
                <a:path w="1616" h="1721" extrusionOk="0">
                  <a:moveTo>
                    <a:pt x="684" y="0"/>
                  </a:moveTo>
                  <a:lnTo>
                    <a:pt x="1" y="1186"/>
                  </a:lnTo>
                  <a:lnTo>
                    <a:pt x="926" y="1721"/>
                  </a:lnTo>
                  <a:lnTo>
                    <a:pt x="1616" y="528"/>
                  </a:lnTo>
                  <a:lnTo>
                    <a:pt x="684"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47"/>
            <p:cNvSpPr/>
            <p:nvPr/>
          </p:nvSpPr>
          <p:spPr>
            <a:xfrm>
              <a:off x="2768685" y="2167733"/>
              <a:ext cx="28032" cy="46823"/>
            </a:xfrm>
            <a:custGeom>
              <a:avLst/>
              <a:gdLst/>
              <a:ahLst/>
              <a:cxnLst/>
              <a:rect l="l" t="t" r="r" b="b"/>
              <a:pathLst>
                <a:path w="1077" h="1799" extrusionOk="0">
                  <a:moveTo>
                    <a:pt x="0" y="1"/>
                  </a:moveTo>
                  <a:lnTo>
                    <a:pt x="0" y="1573"/>
                  </a:lnTo>
                  <a:lnTo>
                    <a:pt x="391" y="1799"/>
                  </a:lnTo>
                  <a:lnTo>
                    <a:pt x="1077" y="609"/>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47"/>
            <p:cNvSpPr/>
            <p:nvPr/>
          </p:nvSpPr>
          <p:spPr>
            <a:xfrm>
              <a:off x="2816575" y="2192928"/>
              <a:ext cx="74933" cy="60150"/>
            </a:xfrm>
            <a:custGeom>
              <a:avLst/>
              <a:gdLst/>
              <a:ahLst/>
              <a:cxnLst/>
              <a:rect l="l" t="t" r="r" b="b"/>
              <a:pathLst>
                <a:path w="2879" h="2311" extrusionOk="0">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47"/>
            <p:cNvSpPr/>
            <p:nvPr/>
          </p:nvSpPr>
          <p:spPr>
            <a:xfrm>
              <a:off x="2819959" y="2194099"/>
              <a:ext cx="71550" cy="59004"/>
            </a:xfrm>
            <a:custGeom>
              <a:avLst/>
              <a:gdLst/>
              <a:ahLst/>
              <a:cxnLst/>
              <a:rect l="l" t="t" r="r" b="b"/>
              <a:pathLst>
                <a:path w="2749" h="2267" extrusionOk="0">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47"/>
            <p:cNvSpPr/>
            <p:nvPr/>
          </p:nvSpPr>
          <p:spPr>
            <a:xfrm>
              <a:off x="2845232" y="2219476"/>
              <a:ext cx="66604" cy="54163"/>
            </a:xfrm>
            <a:custGeom>
              <a:avLst/>
              <a:gdLst/>
              <a:ahLst/>
              <a:cxnLst/>
              <a:rect l="l" t="t" r="r" b="b"/>
              <a:pathLst>
                <a:path w="2559" h="2081" extrusionOk="0">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47"/>
            <p:cNvSpPr/>
            <p:nvPr/>
          </p:nvSpPr>
          <p:spPr>
            <a:xfrm>
              <a:off x="2848719" y="2220673"/>
              <a:ext cx="63221" cy="52940"/>
            </a:xfrm>
            <a:custGeom>
              <a:avLst/>
              <a:gdLst/>
              <a:ahLst/>
              <a:cxnLst/>
              <a:rect l="l" t="t" r="r" b="b"/>
              <a:pathLst>
                <a:path w="2429" h="2034" extrusionOk="0">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47"/>
            <p:cNvSpPr/>
            <p:nvPr/>
          </p:nvSpPr>
          <p:spPr>
            <a:xfrm>
              <a:off x="2873810" y="2245972"/>
              <a:ext cx="58458" cy="48229"/>
            </a:xfrm>
            <a:custGeom>
              <a:avLst/>
              <a:gdLst/>
              <a:ahLst/>
              <a:cxnLst/>
              <a:rect l="l" t="t" r="r" b="b"/>
              <a:pathLst>
                <a:path w="2246" h="1853" extrusionOk="0">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47"/>
            <p:cNvSpPr/>
            <p:nvPr/>
          </p:nvSpPr>
          <p:spPr>
            <a:xfrm>
              <a:off x="2877011" y="2246961"/>
              <a:ext cx="55256" cy="47240"/>
            </a:xfrm>
            <a:custGeom>
              <a:avLst/>
              <a:gdLst/>
              <a:ahLst/>
              <a:cxnLst/>
              <a:rect l="l" t="t" r="r" b="b"/>
              <a:pathLst>
                <a:path w="2123" h="1815" extrusionOk="0">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47"/>
            <p:cNvSpPr/>
            <p:nvPr/>
          </p:nvSpPr>
          <p:spPr>
            <a:xfrm>
              <a:off x="2902570" y="2272520"/>
              <a:ext cx="50103" cy="42295"/>
            </a:xfrm>
            <a:custGeom>
              <a:avLst/>
              <a:gdLst/>
              <a:ahLst/>
              <a:cxnLst/>
              <a:rect l="l" t="t" r="r" b="b"/>
              <a:pathLst>
                <a:path w="1925" h="1625" extrusionOk="0">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47"/>
            <p:cNvSpPr/>
            <p:nvPr/>
          </p:nvSpPr>
          <p:spPr>
            <a:xfrm>
              <a:off x="2905850" y="2273691"/>
              <a:ext cx="46823" cy="41097"/>
            </a:xfrm>
            <a:custGeom>
              <a:avLst/>
              <a:gdLst/>
              <a:ahLst/>
              <a:cxnLst/>
              <a:rect l="l" t="t" r="r" b="b"/>
              <a:pathLst>
                <a:path w="1799" h="1579" extrusionOk="0">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47"/>
            <p:cNvSpPr/>
            <p:nvPr/>
          </p:nvSpPr>
          <p:spPr>
            <a:xfrm>
              <a:off x="2907958" y="2106282"/>
              <a:ext cx="72461" cy="111476"/>
            </a:xfrm>
            <a:custGeom>
              <a:avLst/>
              <a:gdLst/>
              <a:ahLst/>
              <a:cxnLst/>
              <a:rect l="l" t="t" r="r" b="b"/>
              <a:pathLst>
                <a:path w="2784" h="4283" extrusionOk="0">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47"/>
            <p:cNvSpPr/>
            <p:nvPr/>
          </p:nvSpPr>
          <p:spPr>
            <a:xfrm>
              <a:off x="2907958" y="2106282"/>
              <a:ext cx="30712" cy="111476"/>
            </a:xfrm>
            <a:custGeom>
              <a:avLst/>
              <a:gdLst/>
              <a:ahLst/>
              <a:cxnLst/>
              <a:rect l="l" t="t" r="r" b="b"/>
              <a:pathLst>
                <a:path w="1180" h="4283" extrusionOk="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47"/>
            <p:cNvSpPr/>
            <p:nvPr/>
          </p:nvSpPr>
          <p:spPr>
            <a:xfrm>
              <a:off x="2761007" y="2032807"/>
              <a:ext cx="360429" cy="287239"/>
            </a:xfrm>
            <a:custGeom>
              <a:avLst/>
              <a:gdLst/>
              <a:ahLst/>
              <a:cxnLst/>
              <a:rect l="l" t="t" r="r" b="b"/>
              <a:pathLst>
                <a:path w="13848" h="11036" extrusionOk="0">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47"/>
            <p:cNvSpPr/>
            <p:nvPr/>
          </p:nvSpPr>
          <p:spPr>
            <a:xfrm>
              <a:off x="3077657" y="2017372"/>
              <a:ext cx="44195" cy="29411"/>
            </a:xfrm>
            <a:custGeom>
              <a:avLst/>
              <a:gdLst/>
              <a:ahLst/>
              <a:cxnLst/>
              <a:rect l="l" t="t" r="r" b="b"/>
              <a:pathLst>
                <a:path w="1698" h="1130" extrusionOk="0">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9" name="Google Shape;18059;p47"/>
          <p:cNvGrpSpPr/>
          <p:nvPr/>
        </p:nvGrpSpPr>
        <p:grpSpPr>
          <a:xfrm>
            <a:off x="6581301" y="4564201"/>
            <a:ext cx="479160" cy="426531"/>
            <a:chOff x="5575621" y="2902906"/>
            <a:chExt cx="379143" cy="337499"/>
          </a:xfrm>
        </p:grpSpPr>
        <p:sp>
          <p:nvSpPr>
            <p:cNvPr id="18060" name="Google Shape;18060;p47"/>
            <p:cNvSpPr/>
            <p:nvPr/>
          </p:nvSpPr>
          <p:spPr>
            <a:xfrm>
              <a:off x="5735508" y="2908398"/>
              <a:ext cx="213764" cy="178158"/>
            </a:xfrm>
            <a:custGeom>
              <a:avLst/>
              <a:gdLst/>
              <a:ahLst/>
              <a:cxnLst/>
              <a:rect l="l" t="t" r="r" b="b"/>
              <a:pathLst>
                <a:path w="8213" h="6845" extrusionOk="0">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47"/>
            <p:cNvSpPr/>
            <p:nvPr/>
          </p:nvSpPr>
          <p:spPr>
            <a:xfrm>
              <a:off x="5788994" y="2944029"/>
              <a:ext cx="106791" cy="106895"/>
            </a:xfrm>
            <a:custGeom>
              <a:avLst/>
              <a:gdLst/>
              <a:ahLst/>
              <a:cxnLst/>
              <a:rect l="l" t="t" r="r" b="b"/>
              <a:pathLst>
                <a:path w="4103" h="4107" extrusionOk="0">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47"/>
            <p:cNvSpPr/>
            <p:nvPr/>
          </p:nvSpPr>
          <p:spPr>
            <a:xfrm>
              <a:off x="5812705" y="2967740"/>
              <a:ext cx="59369" cy="59369"/>
            </a:xfrm>
            <a:custGeom>
              <a:avLst/>
              <a:gdLst/>
              <a:ahLst/>
              <a:cxnLst/>
              <a:rect l="l" t="t" r="r" b="b"/>
              <a:pathLst>
                <a:path w="2281" h="2281" extrusionOk="0">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47"/>
            <p:cNvSpPr/>
            <p:nvPr/>
          </p:nvSpPr>
          <p:spPr>
            <a:xfrm>
              <a:off x="5581295" y="3065734"/>
              <a:ext cx="192239" cy="169179"/>
            </a:xfrm>
            <a:custGeom>
              <a:avLst/>
              <a:gdLst/>
              <a:ahLst/>
              <a:cxnLst/>
              <a:rect l="l" t="t" r="r" b="b"/>
              <a:pathLst>
                <a:path w="7386" h="6500" extrusionOk="0">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47"/>
            <p:cNvSpPr/>
            <p:nvPr/>
          </p:nvSpPr>
          <p:spPr>
            <a:xfrm>
              <a:off x="5582127" y="3050898"/>
              <a:ext cx="106713" cy="106817"/>
            </a:xfrm>
            <a:custGeom>
              <a:avLst/>
              <a:gdLst/>
              <a:ahLst/>
              <a:cxnLst/>
              <a:rect l="l" t="t" r="r" b="b"/>
              <a:pathLst>
                <a:path w="4100" h="4104" extrusionOk="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47"/>
            <p:cNvSpPr/>
            <p:nvPr/>
          </p:nvSpPr>
          <p:spPr>
            <a:xfrm>
              <a:off x="5611148" y="3050898"/>
              <a:ext cx="77692" cy="106817"/>
            </a:xfrm>
            <a:custGeom>
              <a:avLst/>
              <a:gdLst/>
              <a:ahLst/>
              <a:cxnLst/>
              <a:rect l="l" t="t" r="r" b="b"/>
              <a:pathLst>
                <a:path w="2985" h="4104" extrusionOk="0">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47"/>
            <p:cNvSpPr/>
            <p:nvPr/>
          </p:nvSpPr>
          <p:spPr>
            <a:xfrm>
              <a:off x="5581190" y="3177184"/>
              <a:ext cx="23841" cy="57729"/>
            </a:xfrm>
            <a:custGeom>
              <a:avLst/>
              <a:gdLst/>
              <a:ahLst/>
              <a:cxnLst/>
              <a:rect l="l" t="t" r="r" b="b"/>
              <a:pathLst>
                <a:path w="916" h="2218" extrusionOk="0">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47"/>
            <p:cNvSpPr/>
            <p:nvPr/>
          </p:nvSpPr>
          <p:spPr>
            <a:xfrm>
              <a:off x="5616822" y="3133952"/>
              <a:ext cx="35658" cy="41618"/>
            </a:xfrm>
            <a:custGeom>
              <a:avLst/>
              <a:gdLst/>
              <a:ahLst/>
              <a:cxnLst/>
              <a:rect l="l" t="t" r="r" b="b"/>
              <a:pathLst>
                <a:path w="1370" h="1599" extrusionOk="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47"/>
            <p:cNvSpPr/>
            <p:nvPr/>
          </p:nvSpPr>
          <p:spPr>
            <a:xfrm>
              <a:off x="5599149" y="3087467"/>
              <a:ext cx="71185" cy="58432"/>
            </a:xfrm>
            <a:custGeom>
              <a:avLst/>
              <a:gdLst/>
              <a:ahLst/>
              <a:cxnLst/>
              <a:rect l="l" t="t" r="r" b="b"/>
              <a:pathLst>
                <a:path w="2735" h="2245" extrusionOk="0">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47"/>
            <p:cNvSpPr/>
            <p:nvPr/>
          </p:nvSpPr>
          <p:spPr>
            <a:xfrm>
              <a:off x="5599436" y="3087467"/>
              <a:ext cx="70795" cy="57885"/>
            </a:xfrm>
            <a:custGeom>
              <a:avLst/>
              <a:gdLst/>
              <a:ahLst/>
              <a:cxnLst/>
              <a:rect l="l" t="t" r="r" b="b"/>
              <a:pathLst>
                <a:path w="2720" h="2224" extrusionOk="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47"/>
            <p:cNvSpPr/>
            <p:nvPr/>
          </p:nvSpPr>
          <p:spPr>
            <a:xfrm>
              <a:off x="5746777" y="3065734"/>
              <a:ext cx="26756" cy="35658"/>
            </a:xfrm>
            <a:custGeom>
              <a:avLst/>
              <a:gdLst/>
              <a:ahLst/>
              <a:cxnLst/>
              <a:rect l="l" t="t" r="r" b="b"/>
              <a:pathLst>
                <a:path w="1028" h="1370" extrusionOk="0">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47"/>
            <p:cNvSpPr/>
            <p:nvPr/>
          </p:nvSpPr>
          <p:spPr>
            <a:xfrm>
              <a:off x="5599436" y="3195143"/>
              <a:ext cx="11088" cy="45262"/>
            </a:xfrm>
            <a:custGeom>
              <a:avLst/>
              <a:gdLst/>
              <a:ahLst/>
              <a:cxnLst/>
              <a:rect l="l" t="t" r="r" b="b"/>
              <a:pathLst>
                <a:path w="426" h="1739" extrusionOk="0">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47"/>
            <p:cNvSpPr/>
            <p:nvPr/>
          </p:nvSpPr>
          <p:spPr>
            <a:xfrm>
              <a:off x="5575621" y="3045302"/>
              <a:ext cx="204706" cy="195102"/>
            </a:xfrm>
            <a:custGeom>
              <a:avLst/>
              <a:gdLst/>
              <a:ahLst/>
              <a:cxnLst/>
              <a:rect l="l" t="t" r="r" b="b"/>
              <a:pathLst>
                <a:path w="7865" h="7496" extrusionOk="0">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47"/>
            <p:cNvSpPr/>
            <p:nvPr/>
          </p:nvSpPr>
          <p:spPr>
            <a:xfrm>
              <a:off x="5730016" y="2902906"/>
              <a:ext cx="224747" cy="189142"/>
            </a:xfrm>
            <a:custGeom>
              <a:avLst/>
              <a:gdLst/>
              <a:ahLst/>
              <a:cxnLst/>
              <a:rect l="l" t="t" r="r" b="b"/>
              <a:pathLst>
                <a:path w="8635" h="7267" extrusionOk="0">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47"/>
            <p:cNvSpPr/>
            <p:nvPr/>
          </p:nvSpPr>
          <p:spPr>
            <a:xfrm>
              <a:off x="5777438" y="2926539"/>
              <a:ext cx="138206" cy="130007"/>
            </a:xfrm>
            <a:custGeom>
              <a:avLst/>
              <a:gdLst/>
              <a:ahLst/>
              <a:cxnLst/>
              <a:rect l="l" t="t" r="r" b="b"/>
              <a:pathLst>
                <a:path w="5310" h="4995" extrusionOk="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75" name="Google Shape;18075;p47"/>
          <p:cNvGrpSpPr/>
          <p:nvPr/>
        </p:nvGrpSpPr>
        <p:grpSpPr>
          <a:xfrm>
            <a:off x="9064271" y="3419834"/>
            <a:ext cx="335679" cy="404163"/>
            <a:chOff x="7540306" y="1997409"/>
            <a:chExt cx="265611" cy="319800"/>
          </a:xfrm>
        </p:grpSpPr>
        <p:sp>
          <p:nvSpPr>
            <p:cNvPr id="18076" name="Google Shape;18076;p47"/>
            <p:cNvSpPr/>
            <p:nvPr/>
          </p:nvSpPr>
          <p:spPr>
            <a:xfrm>
              <a:off x="7663026" y="2178717"/>
              <a:ext cx="20354" cy="92424"/>
            </a:xfrm>
            <a:custGeom>
              <a:avLst/>
              <a:gdLst/>
              <a:ahLst/>
              <a:cxnLst/>
              <a:rect l="l" t="t" r="r" b="b"/>
              <a:pathLst>
                <a:path w="782" h="3551" extrusionOk="0">
                  <a:moveTo>
                    <a:pt x="0" y="1"/>
                  </a:moveTo>
                  <a:lnTo>
                    <a:pt x="0" y="3551"/>
                  </a:lnTo>
                  <a:lnTo>
                    <a:pt x="782" y="3551"/>
                  </a:lnTo>
                  <a:lnTo>
                    <a:pt x="78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47"/>
            <p:cNvSpPr/>
            <p:nvPr/>
          </p:nvSpPr>
          <p:spPr>
            <a:xfrm>
              <a:off x="7598374" y="2012323"/>
              <a:ext cx="149580" cy="182739"/>
            </a:xfrm>
            <a:custGeom>
              <a:avLst/>
              <a:gdLst/>
              <a:ahLst/>
              <a:cxnLst/>
              <a:rect l="l" t="t" r="r" b="b"/>
              <a:pathLst>
                <a:path w="5747" h="7021" extrusionOk="0">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47"/>
            <p:cNvSpPr/>
            <p:nvPr/>
          </p:nvSpPr>
          <p:spPr>
            <a:xfrm>
              <a:off x="7658992" y="2012323"/>
              <a:ext cx="88962" cy="182817"/>
            </a:xfrm>
            <a:custGeom>
              <a:avLst/>
              <a:gdLst/>
              <a:ahLst/>
              <a:cxnLst/>
              <a:rect l="l" t="t" r="r" b="b"/>
              <a:pathLst>
                <a:path w="3418" h="7024" extrusionOk="0">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47"/>
            <p:cNvSpPr/>
            <p:nvPr/>
          </p:nvSpPr>
          <p:spPr>
            <a:xfrm>
              <a:off x="7588666" y="2002068"/>
              <a:ext cx="168997" cy="20640"/>
            </a:xfrm>
            <a:custGeom>
              <a:avLst/>
              <a:gdLst/>
              <a:ahLst/>
              <a:cxnLst/>
              <a:rect l="l" t="t" r="r" b="b"/>
              <a:pathLst>
                <a:path w="6493" h="793" extrusionOk="0">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47"/>
            <p:cNvSpPr/>
            <p:nvPr/>
          </p:nvSpPr>
          <p:spPr>
            <a:xfrm>
              <a:off x="7729500" y="2002068"/>
              <a:ext cx="28162" cy="20640"/>
            </a:xfrm>
            <a:custGeom>
              <a:avLst/>
              <a:gdLst/>
              <a:ahLst/>
              <a:cxnLst/>
              <a:rect l="l" t="t" r="r" b="b"/>
              <a:pathLst>
                <a:path w="1082" h="793" extrusionOk="0">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47"/>
            <p:cNvSpPr/>
            <p:nvPr/>
          </p:nvSpPr>
          <p:spPr>
            <a:xfrm>
              <a:off x="7636192" y="2057455"/>
              <a:ext cx="73918" cy="69936"/>
            </a:xfrm>
            <a:custGeom>
              <a:avLst/>
              <a:gdLst/>
              <a:ahLst/>
              <a:cxnLst/>
              <a:rect l="l" t="t" r="r" b="b"/>
              <a:pathLst>
                <a:path w="2840" h="2687" extrusionOk="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47"/>
            <p:cNvSpPr/>
            <p:nvPr/>
          </p:nvSpPr>
          <p:spPr>
            <a:xfrm>
              <a:off x="7653786" y="2183219"/>
              <a:ext cx="38755" cy="19078"/>
            </a:xfrm>
            <a:custGeom>
              <a:avLst/>
              <a:gdLst/>
              <a:ahLst/>
              <a:cxnLst/>
              <a:rect l="l" t="t" r="r" b="b"/>
              <a:pathLst>
                <a:path w="1489" h="733" extrusionOk="0">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47"/>
            <p:cNvSpPr/>
            <p:nvPr/>
          </p:nvSpPr>
          <p:spPr>
            <a:xfrm>
              <a:off x="7633459" y="2257398"/>
              <a:ext cx="79410" cy="27407"/>
            </a:xfrm>
            <a:custGeom>
              <a:avLst/>
              <a:gdLst/>
              <a:ahLst/>
              <a:cxnLst/>
              <a:rect l="l" t="t" r="r" b="b"/>
              <a:pathLst>
                <a:path w="3051" h="1053" extrusionOk="0">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47"/>
            <p:cNvSpPr/>
            <p:nvPr/>
          </p:nvSpPr>
          <p:spPr>
            <a:xfrm>
              <a:off x="7684811" y="2257398"/>
              <a:ext cx="28058" cy="27407"/>
            </a:xfrm>
            <a:custGeom>
              <a:avLst/>
              <a:gdLst/>
              <a:ahLst/>
              <a:cxnLst/>
              <a:rect l="l" t="t" r="r" b="b"/>
              <a:pathLst>
                <a:path w="1078" h="1053" extrusionOk="0">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47"/>
            <p:cNvSpPr/>
            <p:nvPr/>
          </p:nvSpPr>
          <p:spPr>
            <a:xfrm>
              <a:off x="7604881" y="2277986"/>
              <a:ext cx="136566" cy="34460"/>
            </a:xfrm>
            <a:custGeom>
              <a:avLst/>
              <a:gdLst/>
              <a:ahLst/>
              <a:cxnLst/>
              <a:rect l="l" t="t" r="r" b="b"/>
              <a:pathLst>
                <a:path w="5247" h="1324" extrusionOk="0">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47"/>
            <p:cNvSpPr/>
            <p:nvPr/>
          </p:nvSpPr>
          <p:spPr>
            <a:xfrm>
              <a:off x="7706882" y="2277986"/>
              <a:ext cx="34565" cy="34460"/>
            </a:xfrm>
            <a:custGeom>
              <a:avLst/>
              <a:gdLst/>
              <a:ahLst/>
              <a:cxnLst/>
              <a:rect l="l" t="t" r="r" b="b"/>
              <a:pathLst>
                <a:path w="1328" h="1324" extrusionOk="0">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47"/>
            <p:cNvSpPr/>
            <p:nvPr/>
          </p:nvSpPr>
          <p:spPr>
            <a:xfrm>
              <a:off x="7540306" y="1997409"/>
              <a:ext cx="265611" cy="319800"/>
            </a:xfrm>
            <a:custGeom>
              <a:avLst/>
              <a:gdLst/>
              <a:ahLst/>
              <a:cxnLst/>
              <a:rect l="l" t="t" r="r" b="b"/>
              <a:pathLst>
                <a:path w="10205" h="12287" extrusionOk="0">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47"/>
            <p:cNvSpPr/>
            <p:nvPr/>
          </p:nvSpPr>
          <p:spPr>
            <a:xfrm>
              <a:off x="7630153" y="2052744"/>
              <a:ext cx="86099" cy="79384"/>
            </a:xfrm>
            <a:custGeom>
              <a:avLst/>
              <a:gdLst/>
              <a:ahLst/>
              <a:cxnLst/>
              <a:rect l="l" t="t" r="r" b="b"/>
              <a:pathLst>
                <a:path w="3308" h="3050" extrusionOk="0">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9" name="Google Shape;18089;p47"/>
          <p:cNvGrpSpPr/>
          <p:nvPr/>
        </p:nvGrpSpPr>
        <p:grpSpPr>
          <a:xfrm>
            <a:off x="693848" y="4593016"/>
            <a:ext cx="404064" cy="380809"/>
            <a:chOff x="917089" y="2925706"/>
            <a:chExt cx="319722" cy="301320"/>
          </a:xfrm>
        </p:grpSpPr>
        <p:sp>
          <p:nvSpPr>
            <p:cNvPr id="18090" name="Google Shape;18090;p47"/>
            <p:cNvSpPr/>
            <p:nvPr/>
          </p:nvSpPr>
          <p:spPr>
            <a:xfrm>
              <a:off x="952069" y="2999884"/>
              <a:ext cx="249734" cy="154707"/>
            </a:xfrm>
            <a:custGeom>
              <a:avLst/>
              <a:gdLst/>
              <a:ahLst/>
              <a:cxnLst/>
              <a:rect l="l" t="t" r="r" b="b"/>
              <a:pathLst>
                <a:path w="9595" h="5944" extrusionOk="0">
                  <a:moveTo>
                    <a:pt x="0" y="1"/>
                  </a:moveTo>
                  <a:lnTo>
                    <a:pt x="0" y="5943"/>
                  </a:lnTo>
                  <a:lnTo>
                    <a:pt x="9595" y="5943"/>
                  </a:lnTo>
                  <a:lnTo>
                    <a:pt x="9595"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47"/>
            <p:cNvSpPr/>
            <p:nvPr/>
          </p:nvSpPr>
          <p:spPr>
            <a:xfrm>
              <a:off x="921747" y="2930391"/>
              <a:ext cx="310378" cy="81804"/>
            </a:xfrm>
            <a:custGeom>
              <a:avLst/>
              <a:gdLst/>
              <a:ahLst/>
              <a:cxnLst/>
              <a:rect l="l" t="t" r="r" b="b"/>
              <a:pathLst>
                <a:path w="11925" h="3143" extrusionOk="0">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47"/>
            <p:cNvSpPr/>
            <p:nvPr/>
          </p:nvSpPr>
          <p:spPr>
            <a:xfrm>
              <a:off x="1214531" y="2930391"/>
              <a:ext cx="17595" cy="81804"/>
            </a:xfrm>
            <a:custGeom>
              <a:avLst/>
              <a:gdLst/>
              <a:ahLst/>
              <a:cxnLst/>
              <a:rect l="l" t="t" r="r" b="b"/>
              <a:pathLst>
                <a:path w="676" h="3143" extrusionOk="0">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47"/>
            <p:cNvSpPr/>
            <p:nvPr/>
          </p:nvSpPr>
          <p:spPr>
            <a:xfrm>
              <a:off x="921747" y="2930391"/>
              <a:ext cx="17621" cy="81804"/>
            </a:xfrm>
            <a:custGeom>
              <a:avLst/>
              <a:gdLst/>
              <a:ahLst/>
              <a:cxnLst/>
              <a:rect l="l" t="t" r="r" b="b"/>
              <a:pathLst>
                <a:path w="677" h="3143" extrusionOk="0">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47"/>
            <p:cNvSpPr/>
            <p:nvPr/>
          </p:nvSpPr>
          <p:spPr>
            <a:xfrm>
              <a:off x="1179732" y="2957303"/>
              <a:ext cx="29697" cy="29619"/>
            </a:xfrm>
            <a:custGeom>
              <a:avLst/>
              <a:gdLst/>
              <a:ahLst/>
              <a:cxnLst/>
              <a:rect l="l" t="t" r="r" b="b"/>
              <a:pathLst>
                <a:path w="1141" h="1138" extrusionOk="0">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47"/>
            <p:cNvSpPr/>
            <p:nvPr/>
          </p:nvSpPr>
          <p:spPr>
            <a:xfrm>
              <a:off x="1129343" y="2957303"/>
              <a:ext cx="29697" cy="29619"/>
            </a:xfrm>
            <a:custGeom>
              <a:avLst/>
              <a:gdLst/>
              <a:ahLst/>
              <a:cxnLst/>
              <a:rect l="l" t="t" r="r" b="b"/>
              <a:pathLst>
                <a:path w="1141" h="1138" extrusionOk="0">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47"/>
            <p:cNvSpPr/>
            <p:nvPr/>
          </p:nvSpPr>
          <p:spPr>
            <a:xfrm>
              <a:off x="921747" y="3035516"/>
              <a:ext cx="310378" cy="81700"/>
            </a:xfrm>
            <a:custGeom>
              <a:avLst/>
              <a:gdLst/>
              <a:ahLst/>
              <a:cxnLst/>
              <a:rect l="l" t="t" r="r" b="b"/>
              <a:pathLst>
                <a:path w="11925" h="3139" extrusionOk="0">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47"/>
            <p:cNvSpPr/>
            <p:nvPr/>
          </p:nvSpPr>
          <p:spPr>
            <a:xfrm>
              <a:off x="1214531" y="3035516"/>
              <a:ext cx="17595" cy="81700"/>
            </a:xfrm>
            <a:custGeom>
              <a:avLst/>
              <a:gdLst/>
              <a:ahLst/>
              <a:cxnLst/>
              <a:rect l="l" t="t" r="r" b="b"/>
              <a:pathLst>
                <a:path w="676" h="3139" extrusionOk="0">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47"/>
            <p:cNvSpPr/>
            <p:nvPr/>
          </p:nvSpPr>
          <p:spPr>
            <a:xfrm>
              <a:off x="921747" y="3035516"/>
              <a:ext cx="17621" cy="81700"/>
            </a:xfrm>
            <a:custGeom>
              <a:avLst/>
              <a:gdLst/>
              <a:ahLst/>
              <a:cxnLst/>
              <a:rect l="l" t="t" r="r" b="b"/>
              <a:pathLst>
                <a:path w="677" h="3139" extrusionOk="0">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47"/>
            <p:cNvSpPr/>
            <p:nvPr/>
          </p:nvSpPr>
          <p:spPr>
            <a:xfrm>
              <a:off x="1179732" y="3062350"/>
              <a:ext cx="29697" cy="29697"/>
            </a:xfrm>
            <a:custGeom>
              <a:avLst/>
              <a:gdLst/>
              <a:ahLst/>
              <a:cxnLst/>
              <a:rect l="l" t="t" r="r" b="b"/>
              <a:pathLst>
                <a:path w="1141" h="1141" extrusionOk="0">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47"/>
            <p:cNvSpPr/>
            <p:nvPr/>
          </p:nvSpPr>
          <p:spPr>
            <a:xfrm>
              <a:off x="1129343" y="3062350"/>
              <a:ext cx="29697" cy="29697"/>
            </a:xfrm>
            <a:custGeom>
              <a:avLst/>
              <a:gdLst/>
              <a:ahLst/>
              <a:cxnLst/>
              <a:rect l="l" t="t" r="r" b="b"/>
              <a:pathLst>
                <a:path w="1141" h="1141" extrusionOk="0">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47"/>
            <p:cNvSpPr/>
            <p:nvPr/>
          </p:nvSpPr>
          <p:spPr>
            <a:xfrm>
              <a:off x="921747" y="3140563"/>
              <a:ext cx="310378" cy="81804"/>
            </a:xfrm>
            <a:custGeom>
              <a:avLst/>
              <a:gdLst/>
              <a:ahLst/>
              <a:cxnLst/>
              <a:rect l="l" t="t" r="r" b="b"/>
              <a:pathLst>
                <a:path w="11925" h="3143" extrusionOk="0">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47"/>
            <p:cNvSpPr/>
            <p:nvPr/>
          </p:nvSpPr>
          <p:spPr>
            <a:xfrm>
              <a:off x="1214531" y="3140563"/>
              <a:ext cx="17595" cy="81804"/>
            </a:xfrm>
            <a:custGeom>
              <a:avLst/>
              <a:gdLst/>
              <a:ahLst/>
              <a:cxnLst/>
              <a:rect l="l" t="t" r="r" b="b"/>
              <a:pathLst>
                <a:path w="676" h="3143" extrusionOk="0">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47"/>
            <p:cNvSpPr/>
            <p:nvPr/>
          </p:nvSpPr>
          <p:spPr>
            <a:xfrm>
              <a:off x="921747" y="3140563"/>
              <a:ext cx="17621" cy="81804"/>
            </a:xfrm>
            <a:custGeom>
              <a:avLst/>
              <a:gdLst/>
              <a:ahLst/>
              <a:cxnLst/>
              <a:rect l="l" t="t" r="r" b="b"/>
              <a:pathLst>
                <a:path w="677" h="3143" extrusionOk="0">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47"/>
            <p:cNvSpPr/>
            <p:nvPr/>
          </p:nvSpPr>
          <p:spPr>
            <a:xfrm>
              <a:off x="1179732" y="3167397"/>
              <a:ext cx="29697" cy="29697"/>
            </a:xfrm>
            <a:custGeom>
              <a:avLst/>
              <a:gdLst/>
              <a:ahLst/>
              <a:cxnLst/>
              <a:rect l="l" t="t" r="r" b="b"/>
              <a:pathLst>
                <a:path w="1141" h="1141" extrusionOk="0">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47"/>
            <p:cNvSpPr/>
            <p:nvPr/>
          </p:nvSpPr>
          <p:spPr>
            <a:xfrm>
              <a:off x="1129343" y="3167397"/>
              <a:ext cx="29697" cy="29697"/>
            </a:xfrm>
            <a:custGeom>
              <a:avLst/>
              <a:gdLst/>
              <a:ahLst/>
              <a:cxnLst/>
              <a:rect l="l" t="t" r="r" b="b"/>
              <a:pathLst>
                <a:path w="1141" h="1141" extrusionOk="0">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47"/>
            <p:cNvSpPr/>
            <p:nvPr/>
          </p:nvSpPr>
          <p:spPr>
            <a:xfrm>
              <a:off x="917088" y="2925706"/>
              <a:ext cx="319722" cy="301320"/>
            </a:xfrm>
            <a:custGeom>
              <a:avLst/>
              <a:gdLst/>
              <a:ahLst/>
              <a:cxnLst/>
              <a:rect l="l" t="t" r="r" b="b"/>
              <a:pathLst>
                <a:path w="12284" h="11577" extrusionOk="0">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47"/>
            <p:cNvSpPr/>
            <p:nvPr/>
          </p:nvSpPr>
          <p:spPr>
            <a:xfrm>
              <a:off x="1175151" y="2952670"/>
              <a:ext cx="45522" cy="39015"/>
            </a:xfrm>
            <a:custGeom>
              <a:avLst/>
              <a:gdLst/>
              <a:ahLst/>
              <a:cxnLst/>
              <a:rect l="l" t="t" r="r" b="b"/>
              <a:pathLst>
                <a:path w="1749" h="1499" extrusionOk="0">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47"/>
            <p:cNvSpPr/>
            <p:nvPr/>
          </p:nvSpPr>
          <p:spPr>
            <a:xfrm>
              <a:off x="1124684" y="2952644"/>
              <a:ext cx="45548" cy="38911"/>
            </a:xfrm>
            <a:custGeom>
              <a:avLst/>
              <a:gdLst/>
              <a:ahLst/>
              <a:cxnLst/>
              <a:rect l="l" t="t" r="r" b="b"/>
              <a:pathLst>
                <a:path w="1750" h="1495" extrusionOk="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47"/>
            <p:cNvSpPr/>
            <p:nvPr/>
          </p:nvSpPr>
          <p:spPr>
            <a:xfrm>
              <a:off x="942621" y="2967376"/>
              <a:ext cx="171651" cy="9474"/>
            </a:xfrm>
            <a:custGeom>
              <a:avLst/>
              <a:gdLst/>
              <a:ahLst/>
              <a:cxnLst/>
              <a:rect l="l" t="t" r="r" b="b"/>
              <a:pathLst>
                <a:path w="6595" h="364" extrusionOk="0">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47"/>
            <p:cNvSpPr/>
            <p:nvPr/>
          </p:nvSpPr>
          <p:spPr>
            <a:xfrm>
              <a:off x="1175151" y="3057691"/>
              <a:ext cx="45522" cy="39015"/>
            </a:xfrm>
            <a:custGeom>
              <a:avLst/>
              <a:gdLst/>
              <a:ahLst/>
              <a:cxnLst/>
              <a:rect l="l" t="t" r="r" b="b"/>
              <a:pathLst>
                <a:path w="1749" h="1499" extrusionOk="0">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47"/>
            <p:cNvSpPr/>
            <p:nvPr/>
          </p:nvSpPr>
          <p:spPr>
            <a:xfrm>
              <a:off x="1124762" y="3057691"/>
              <a:ext cx="45548" cy="39015"/>
            </a:xfrm>
            <a:custGeom>
              <a:avLst/>
              <a:gdLst/>
              <a:ahLst/>
              <a:cxnLst/>
              <a:rect l="l" t="t" r="r" b="b"/>
              <a:pathLst>
                <a:path w="1750" h="1499" extrusionOk="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47"/>
            <p:cNvSpPr/>
            <p:nvPr/>
          </p:nvSpPr>
          <p:spPr>
            <a:xfrm>
              <a:off x="944183" y="3072501"/>
              <a:ext cx="170090" cy="9370"/>
            </a:xfrm>
            <a:custGeom>
              <a:avLst/>
              <a:gdLst/>
              <a:ahLst/>
              <a:cxnLst/>
              <a:rect l="l" t="t" r="r" b="b"/>
              <a:pathLst>
                <a:path w="6535" h="360" extrusionOk="0">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47"/>
            <p:cNvSpPr/>
            <p:nvPr/>
          </p:nvSpPr>
          <p:spPr>
            <a:xfrm>
              <a:off x="1168540" y="3162738"/>
              <a:ext cx="45548" cy="39015"/>
            </a:xfrm>
            <a:custGeom>
              <a:avLst/>
              <a:gdLst/>
              <a:ahLst/>
              <a:cxnLst/>
              <a:rect l="l" t="t" r="r" b="b"/>
              <a:pathLst>
                <a:path w="1750" h="1499" extrusionOk="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47"/>
            <p:cNvSpPr/>
            <p:nvPr/>
          </p:nvSpPr>
          <p:spPr>
            <a:xfrm>
              <a:off x="1118177" y="3162738"/>
              <a:ext cx="45548" cy="39015"/>
            </a:xfrm>
            <a:custGeom>
              <a:avLst/>
              <a:gdLst/>
              <a:ahLst/>
              <a:cxnLst/>
              <a:rect l="l" t="t" r="r" b="b"/>
              <a:pathLst>
                <a:path w="1750" h="1499" extrusionOk="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47"/>
            <p:cNvSpPr/>
            <p:nvPr/>
          </p:nvSpPr>
          <p:spPr>
            <a:xfrm>
              <a:off x="942543" y="3177548"/>
              <a:ext cx="170064" cy="9370"/>
            </a:xfrm>
            <a:custGeom>
              <a:avLst/>
              <a:gdLst/>
              <a:ahLst/>
              <a:cxnLst/>
              <a:rect l="l" t="t" r="r" b="b"/>
              <a:pathLst>
                <a:path w="6534" h="360" extrusionOk="0">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47"/>
            <p:cNvSpPr/>
            <p:nvPr/>
          </p:nvSpPr>
          <p:spPr>
            <a:xfrm>
              <a:off x="942621" y="3087337"/>
              <a:ext cx="26314" cy="9370"/>
            </a:xfrm>
            <a:custGeom>
              <a:avLst/>
              <a:gdLst/>
              <a:ahLst/>
              <a:cxnLst/>
              <a:rect l="l" t="t" r="r" b="b"/>
              <a:pathLst>
                <a:path w="1011" h="360" extrusionOk="0">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7" name="Google Shape;18117;p47"/>
          <p:cNvGrpSpPr/>
          <p:nvPr/>
        </p:nvGrpSpPr>
        <p:grpSpPr>
          <a:xfrm>
            <a:off x="5347201" y="5212105"/>
            <a:ext cx="462516" cy="307982"/>
            <a:chOff x="4599121" y="3415570"/>
            <a:chExt cx="365973" cy="243695"/>
          </a:xfrm>
        </p:grpSpPr>
        <p:sp>
          <p:nvSpPr>
            <p:cNvPr id="18118" name="Google Shape;18118;p47"/>
            <p:cNvSpPr/>
            <p:nvPr/>
          </p:nvSpPr>
          <p:spPr>
            <a:xfrm>
              <a:off x="4604795" y="3421243"/>
              <a:ext cx="354521" cy="232269"/>
            </a:xfrm>
            <a:custGeom>
              <a:avLst/>
              <a:gdLst/>
              <a:ahLst/>
              <a:cxnLst/>
              <a:rect l="l" t="t" r="r" b="b"/>
              <a:pathLst>
                <a:path w="13621" h="8924" extrusionOk="0">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47"/>
            <p:cNvSpPr/>
            <p:nvPr/>
          </p:nvSpPr>
          <p:spPr>
            <a:xfrm>
              <a:off x="4641520" y="3445683"/>
              <a:ext cx="281175" cy="183364"/>
            </a:xfrm>
            <a:custGeom>
              <a:avLst/>
              <a:gdLst/>
              <a:ahLst/>
              <a:cxnLst/>
              <a:rect l="l" t="t" r="r" b="b"/>
              <a:pathLst>
                <a:path w="10803" h="7045" extrusionOk="0">
                  <a:moveTo>
                    <a:pt x="1" y="1"/>
                  </a:moveTo>
                  <a:lnTo>
                    <a:pt x="1" y="7045"/>
                  </a:lnTo>
                  <a:lnTo>
                    <a:pt x="10802" y="7045"/>
                  </a:lnTo>
                  <a:lnTo>
                    <a:pt x="10802" y="1"/>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47"/>
            <p:cNvSpPr/>
            <p:nvPr/>
          </p:nvSpPr>
          <p:spPr>
            <a:xfrm>
              <a:off x="4721008" y="3470149"/>
              <a:ext cx="122277" cy="97811"/>
            </a:xfrm>
            <a:custGeom>
              <a:avLst/>
              <a:gdLst/>
              <a:ahLst/>
              <a:cxnLst/>
              <a:rect l="l" t="t" r="r" b="b"/>
              <a:pathLst>
                <a:path w="4698" h="3758" extrusionOk="0">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47"/>
            <p:cNvSpPr/>
            <p:nvPr/>
          </p:nvSpPr>
          <p:spPr>
            <a:xfrm>
              <a:off x="4702606" y="3586258"/>
              <a:ext cx="24466" cy="24466"/>
            </a:xfrm>
            <a:custGeom>
              <a:avLst/>
              <a:gdLst/>
              <a:ahLst/>
              <a:cxnLst/>
              <a:rect l="l" t="t" r="r" b="b"/>
              <a:pathLst>
                <a:path w="940" h="940" extrusionOk="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47"/>
            <p:cNvSpPr/>
            <p:nvPr/>
          </p:nvSpPr>
          <p:spPr>
            <a:xfrm>
              <a:off x="4599121" y="3415570"/>
              <a:ext cx="365973" cy="243695"/>
            </a:xfrm>
            <a:custGeom>
              <a:avLst/>
              <a:gdLst/>
              <a:ahLst/>
              <a:cxnLst/>
              <a:rect l="l" t="t" r="r" b="b"/>
              <a:pathLst>
                <a:path w="14061" h="9363" extrusionOk="0">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47"/>
            <p:cNvSpPr/>
            <p:nvPr/>
          </p:nvSpPr>
          <p:spPr>
            <a:xfrm>
              <a:off x="4635768" y="3440009"/>
              <a:ext cx="292601" cy="194816"/>
            </a:xfrm>
            <a:custGeom>
              <a:avLst/>
              <a:gdLst/>
              <a:ahLst/>
              <a:cxnLst/>
              <a:rect l="l" t="t" r="r" b="b"/>
              <a:pathLst>
                <a:path w="11242" h="7485" extrusionOk="0">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47"/>
            <p:cNvSpPr/>
            <p:nvPr/>
          </p:nvSpPr>
          <p:spPr>
            <a:xfrm>
              <a:off x="4617444" y="3525536"/>
              <a:ext cx="11478" cy="23659"/>
            </a:xfrm>
            <a:custGeom>
              <a:avLst/>
              <a:gdLst/>
              <a:ahLst/>
              <a:cxnLst/>
              <a:rect l="l" t="t" r="r" b="b"/>
              <a:pathLst>
                <a:path w="441" h="909" extrusionOk="0">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47"/>
            <p:cNvSpPr/>
            <p:nvPr/>
          </p:nvSpPr>
          <p:spPr>
            <a:xfrm>
              <a:off x="4935292" y="3519419"/>
              <a:ext cx="11478" cy="35918"/>
            </a:xfrm>
            <a:custGeom>
              <a:avLst/>
              <a:gdLst/>
              <a:ahLst/>
              <a:cxnLst/>
              <a:rect l="l" t="t" r="r" b="b"/>
              <a:pathLst>
                <a:path w="441" h="1380" extrusionOk="0">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47"/>
            <p:cNvSpPr/>
            <p:nvPr/>
          </p:nvSpPr>
          <p:spPr>
            <a:xfrm>
              <a:off x="4932013" y="3440009"/>
              <a:ext cx="14758" cy="11374"/>
            </a:xfrm>
            <a:custGeom>
              <a:avLst/>
              <a:gdLst/>
              <a:ahLst/>
              <a:cxnLst/>
              <a:rect l="l" t="t" r="r" b="b"/>
              <a:pathLst>
                <a:path w="567" h="437" extrusionOk="0">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47"/>
            <p:cNvSpPr/>
            <p:nvPr/>
          </p:nvSpPr>
          <p:spPr>
            <a:xfrm>
              <a:off x="4617444" y="3494953"/>
              <a:ext cx="11478" cy="17621"/>
            </a:xfrm>
            <a:custGeom>
              <a:avLst/>
              <a:gdLst/>
              <a:ahLst/>
              <a:cxnLst/>
              <a:rect l="l" t="t" r="r" b="b"/>
              <a:pathLst>
                <a:path w="441" h="677" extrusionOk="0">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47"/>
            <p:cNvSpPr/>
            <p:nvPr/>
          </p:nvSpPr>
          <p:spPr>
            <a:xfrm>
              <a:off x="4617444" y="3562182"/>
              <a:ext cx="11478" cy="17595"/>
            </a:xfrm>
            <a:custGeom>
              <a:avLst/>
              <a:gdLst/>
              <a:ahLst/>
              <a:cxnLst/>
              <a:rect l="l" t="t" r="r" b="b"/>
              <a:pathLst>
                <a:path w="441" h="676" extrusionOk="0">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47"/>
            <p:cNvSpPr/>
            <p:nvPr/>
          </p:nvSpPr>
          <p:spPr>
            <a:xfrm>
              <a:off x="4658281" y="3580532"/>
              <a:ext cx="245648" cy="35918"/>
            </a:xfrm>
            <a:custGeom>
              <a:avLst/>
              <a:gdLst/>
              <a:ahLst/>
              <a:cxnLst/>
              <a:rect l="l" t="t" r="r" b="b"/>
              <a:pathLst>
                <a:path w="9438" h="1380" extrusionOk="0">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47"/>
            <p:cNvSpPr/>
            <p:nvPr/>
          </p:nvSpPr>
          <p:spPr>
            <a:xfrm>
              <a:off x="4757915" y="3492585"/>
              <a:ext cx="55074" cy="52914"/>
            </a:xfrm>
            <a:custGeom>
              <a:avLst/>
              <a:gdLst/>
              <a:ahLst/>
              <a:cxnLst/>
              <a:rect l="l" t="t" r="r" b="b"/>
              <a:pathLst>
                <a:path w="2116" h="2033" extrusionOk="0">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47"/>
            <p:cNvSpPr/>
            <p:nvPr/>
          </p:nvSpPr>
          <p:spPr>
            <a:xfrm>
              <a:off x="4715256" y="3464449"/>
              <a:ext cx="133729" cy="109289"/>
            </a:xfrm>
            <a:custGeom>
              <a:avLst/>
              <a:gdLst/>
              <a:ahLst/>
              <a:cxnLst/>
              <a:rect l="l" t="t" r="r" b="b"/>
              <a:pathLst>
                <a:path w="5138" h="4199" extrusionOk="0">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2" name="Google Shape;18132;p47"/>
          <p:cNvGrpSpPr/>
          <p:nvPr/>
        </p:nvGrpSpPr>
        <p:grpSpPr>
          <a:xfrm>
            <a:off x="3625059" y="3411479"/>
            <a:ext cx="450115" cy="450148"/>
            <a:chOff x="3236451" y="1990798"/>
            <a:chExt cx="356160" cy="356186"/>
          </a:xfrm>
        </p:grpSpPr>
        <p:sp>
          <p:nvSpPr>
            <p:cNvPr id="18133" name="Google Shape;18133;p47"/>
            <p:cNvSpPr/>
            <p:nvPr/>
          </p:nvSpPr>
          <p:spPr>
            <a:xfrm>
              <a:off x="3342123" y="2018283"/>
              <a:ext cx="167253" cy="152990"/>
            </a:xfrm>
            <a:custGeom>
              <a:avLst/>
              <a:gdLst/>
              <a:ahLst/>
              <a:cxnLst/>
              <a:rect l="l" t="t" r="r" b="b"/>
              <a:pathLst>
                <a:path w="6426" h="5878" extrusionOk="0">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47"/>
            <p:cNvSpPr/>
            <p:nvPr/>
          </p:nvSpPr>
          <p:spPr>
            <a:xfrm>
              <a:off x="3242594" y="2152065"/>
              <a:ext cx="122459" cy="122668"/>
            </a:xfrm>
            <a:custGeom>
              <a:avLst/>
              <a:gdLst/>
              <a:ahLst/>
              <a:cxnLst/>
              <a:rect l="l" t="t" r="r" b="b"/>
              <a:pathLst>
                <a:path w="4705" h="4713" extrusionOk="0">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47"/>
            <p:cNvSpPr/>
            <p:nvPr/>
          </p:nvSpPr>
          <p:spPr>
            <a:xfrm>
              <a:off x="3275831" y="2152065"/>
              <a:ext cx="89326" cy="122563"/>
            </a:xfrm>
            <a:custGeom>
              <a:avLst/>
              <a:gdLst/>
              <a:ahLst/>
              <a:cxnLst/>
              <a:rect l="l" t="t" r="r" b="b"/>
              <a:pathLst>
                <a:path w="3432" h="4709" extrusionOk="0">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47"/>
            <p:cNvSpPr/>
            <p:nvPr/>
          </p:nvSpPr>
          <p:spPr>
            <a:xfrm>
              <a:off x="3241761" y="2244670"/>
              <a:ext cx="122642" cy="96900"/>
            </a:xfrm>
            <a:custGeom>
              <a:avLst/>
              <a:gdLst/>
              <a:ahLst/>
              <a:cxnLst/>
              <a:rect l="l" t="t" r="r" b="b"/>
              <a:pathLst>
                <a:path w="4712" h="3723" extrusionOk="0">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47"/>
            <p:cNvSpPr/>
            <p:nvPr/>
          </p:nvSpPr>
          <p:spPr>
            <a:xfrm>
              <a:off x="3282338" y="2244670"/>
              <a:ext cx="41696" cy="27303"/>
            </a:xfrm>
            <a:custGeom>
              <a:avLst/>
              <a:gdLst/>
              <a:ahLst/>
              <a:cxnLst/>
              <a:rect l="l" t="t" r="r" b="b"/>
              <a:pathLst>
                <a:path w="1602" h="1049" extrusionOk="0">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47"/>
            <p:cNvSpPr/>
            <p:nvPr/>
          </p:nvSpPr>
          <p:spPr>
            <a:xfrm>
              <a:off x="3241761" y="2280458"/>
              <a:ext cx="122746" cy="61113"/>
            </a:xfrm>
            <a:custGeom>
              <a:avLst/>
              <a:gdLst/>
              <a:ahLst/>
              <a:cxnLst/>
              <a:rect l="l" t="t" r="r" b="b"/>
              <a:pathLst>
                <a:path w="4716" h="2348" extrusionOk="0">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47"/>
            <p:cNvSpPr/>
            <p:nvPr/>
          </p:nvSpPr>
          <p:spPr>
            <a:xfrm>
              <a:off x="3262192" y="2191262"/>
              <a:ext cx="81804" cy="67073"/>
            </a:xfrm>
            <a:custGeom>
              <a:avLst/>
              <a:gdLst/>
              <a:ahLst/>
              <a:cxnLst/>
              <a:rect l="l" t="t" r="r" b="b"/>
              <a:pathLst>
                <a:path w="3143" h="2577" extrusionOk="0">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47"/>
            <p:cNvSpPr/>
            <p:nvPr/>
          </p:nvSpPr>
          <p:spPr>
            <a:xfrm>
              <a:off x="3262192" y="2191262"/>
              <a:ext cx="81883" cy="66422"/>
            </a:xfrm>
            <a:custGeom>
              <a:avLst/>
              <a:gdLst/>
              <a:ahLst/>
              <a:cxnLst/>
              <a:rect l="l" t="t" r="r" b="b"/>
              <a:pathLst>
                <a:path w="3146" h="2552" extrusionOk="0">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47"/>
            <p:cNvSpPr/>
            <p:nvPr/>
          </p:nvSpPr>
          <p:spPr>
            <a:xfrm>
              <a:off x="3342045" y="2294305"/>
              <a:ext cx="22462" cy="47266"/>
            </a:xfrm>
            <a:custGeom>
              <a:avLst/>
              <a:gdLst/>
              <a:ahLst/>
              <a:cxnLst/>
              <a:rect l="l" t="t" r="r" b="b"/>
              <a:pathLst>
                <a:path w="863" h="1816" extrusionOk="0">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47"/>
            <p:cNvSpPr/>
            <p:nvPr/>
          </p:nvSpPr>
          <p:spPr>
            <a:xfrm>
              <a:off x="3241761" y="2294305"/>
              <a:ext cx="22384" cy="47266"/>
            </a:xfrm>
            <a:custGeom>
              <a:avLst/>
              <a:gdLst/>
              <a:ahLst/>
              <a:cxnLst/>
              <a:rect l="l" t="t" r="r" b="b"/>
              <a:pathLst>
                <a:path w="860" h="1816" extrusionOk="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47"/>
            <p:cNvSpPr/>
            <p:nvPr/>
          </p:nvSpPr>
          <p:spPr>
            <a:xfrm>
              <a:off x="3476581" y="2163881"/>
              <a:ext cx="31415" cy="68999"/>
            </a:xfrm>
            <a:custGeom>
              <a:avLst/>
              <a:gdLst/>
              <a:ahLst/>
              <a:cxnLst/>
              <a:rect l="l" t="t" r="r" b="b"/>
              <a:pathLst>
                <a:path w="1207" h="2651" extrusionOk="0">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47"/>
            <p:cNvSpPr/>
            <p:nvPr/>
          </p:nvSpPr>
          <p:spPr>
            <a:xfrm>
              <a:off x="3489022" y="2157582"/>
              <a:ext cx="75298" cy="75298"/>
            </a:xfrm>
            <a:custGeom>
              <a:avLst/>
              <a:gdLst/>
              <a:ahLst/>
              <a:cxnLst/>
              <a:rect l="l" t="t" r="r" b="b"/>
              <a:pathLst>
                <a:path w="2893" h="2893" extrusionOk="0">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47"/>
            <p:cNvSpPr/>
            <p:nvPr/>
          </p:nvSpPr>
          <p:spPr>
            <a:xfrm>
              <a:off x="3500370" y="2252348"/>
              <a:ext cx="40239" cy="35189"/>
            </a:xfrm>
            <a:custGeom>
              <a:avLst/>
              <a:gdLst/>
              <a:ahLst/>
              <a:cxnLst/>
              <a:rect l="l" t="t" r="r" b="b"/>
              <a:pathLst>
                <a:path w="1546" h="1352" extrusionOk="0">
                  <a:moveTo>
                    <a:pt x="1" y="1"/>
                  </a:moveTo>
                  <a:lnTo>
                    <a:pt x="1" y="1352"/>
                  </a:lnTo>
                  <a:lnTo>
                    <a:pt x="1545" y="1352"/>
                  </a:lnTo>
                  <a:lnTo>
                    <a:pt x="154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47"/>
            <p:cNvSpPr/>
            <p:nvPr/>
          </p:nvSpPr>
          <p:spPr>
            <a:xfrm>
              <a:off x="3500370" y="2252348"/>
              <a:ext cx="40239" cy="21811"/>
            </a:xfrm>
            <a:custGeom>
              <a:avLst/>
              <a:gdLst/>
              <a:ahLst/>
              <a:cxnLst/>
              <a:rect l="l" t="t" r="r" b="b"/>
              <a:pathLst>
                <a:path w="1546" h="838" extrusionOk="0">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47"/>
            <p:cNvSpPr/>
            <p:nvPr/>
          </p:nvSpPr>
          <p:spPr>
            <a:xfrm>
              <a:off x="3453572" y="2274160"/>
              <a:ext cx="133833" cy="67411"/>
            </a:xfrm>
            <a:custGeom>
              <a:avLst/>
              <a:gdLst/>
              <a:ahLst/>
              <a:cxnLst/>
              <a:rect l="l" t="t" r="r" b="b"/>
              <a:pathLst>
                <a:path w="5142" h="2590" extrusionOk="0">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47"/>
            <p:cNvSpPr/>
            <p:nvPr/>
          </p:nvSpPr>
          <p:spPr>
            <a:xfrm>
              <a:off x="3482879" y="2188972"/>
              <a:ext cx="75402" cy="68999"/>
            </a:xfrm>
            <a:custGeom>
              <a:avLst/>
              <a:gdLst/>
              <a:ahLst/>
              <a:cxnLst/>
              <a:rect l="l" t="t" r="r" b="b"/>
              <a:pathLst>
                <a:path w="2897" h="2651" extrusionOk="0">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47"/>
            <p:cNvSpPr/>
            <p:nvPr/>
          </p:nvSpPr>
          <p:spPr>
            <a:xfrm>
              <a:off x="3482879" y="2188972"/>
              <a:ext cx="75037" cy="67515"/>
            </a:xfrm>
            <a:custGeom>
              <a:avLst/>
              <a:gdLst/>
              <a:ahLst/>
              <a:cxnLst/>
              <a:rect l="l" t="t" r="r" b="b"/>
              <a:pathLst>
                <a:path w="2883" h="2594" extrusionOk="0">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47"/>
            <p:cNvSpPr/>
            <p:nvPr/>
          </p:nvSpPr>
          <p:spPr>
            <a:xfrm>
              <a:off x="3453677" y="2291182"/>
              <a:ext cx="26756" cy="50389"/>
            </a:xfrm>
            <a:custGeom>
              <a:avLst/>
              <a:gdLst/>
              <a:ahLst/>
              <a:cxnLst/>
              <a:rect l="l" t="t" r="r" b="b"/>
              <a:pathLst>
                <a:path w="1028" h="1936" extrusionOk="0">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47"/>
            <p:cNvSpPr/>
            <p:nvPr/>
          </p:nvSpPr>
          <p:spPr>
            <a:xfrm>
              <a:off x="3560546" y="2291182"/>
              <a:ext cx="26756" cy="50389"/>
            </a:xfrm>
            <a:custGeom>
              <a:avLst/>
              <a:gdLst/>
              <a:ahLst/>
              <a:cxnLst/>
              <a:rect l="l" t="t" r="r" b="b"/>
              <a:pathLst>
                <a:path w="1028" h="1936" extrusionOk="0">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47"/>
            <p:cNvSpPr/>
            <p:nvPr/>
          </p:nvSpPr>
          <p:spPr>
            <a:xfrm>
              <a:off x="3297538" y="1995926"/>
              <a:ext cx="189506" cy="163323"/>
            </a:xfrm>
            <a:custGeom>
              <a:avLst/>
              <a:gdLst/>
              <a:ahLst/>
              <a:cxnLst/>
              <a:rect l="l" t="t" r="r" b="b"/>
              <a:pathLst>
                <a:path w="7281" h="6275" extrusionOk="0">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47"/>
            <p:cNvSpPr/>
            <p:nvPr/>
          </p:nvSpPr>
          <p:spPr>
            <a:xfrm>
              <a:off x="3236451" y="2146755"/>
              <a:ext cx="133365" cy="200230"/>
            </a:xfrm>
            <a:custGeom>
              <a:avLst/>
              <a:gdLst/>
              <a:ahLst/>
              <a:cxnLst/>
              <a:rect l="l" t="t" r="r" b="b"/>
              <a:pathLst>
                <a:path w="5124" h="7693" extrusionOk="0">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47"/>
            <p:cNvSpPr/>
            <p:nvPr/>
          </p:nvSpPr>
          <p:spPr>
            <a:xfrm>
              <a:off x="3258705" y="2313982"/>
              <a:ext cx="10749" cy="33003"/>
            </a:xfrm>
            <a:custGeom>
              <a:avLst/>
              <a:gdLst/>
              <a:ahLst/>
              <a:cxnLst/>
              <a:rect l="l" t="t" r="r" b="b"/>
              <a:pathLst>
                <a:path w="413" h="1268" extrusionOk="0">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47"/>
            <p:cNvSpPr/>
            <p:nvPr/>
          </p:nvSpPr>
          <p:spPr>
            <a:xfrm>
              <a:off x="3336735" y="2313982"/>
              <a:ext cx="10749" cy="33003"/>
            </a:xfrm>
            <a:custGeom>
              <a:avLst/>
              <a:gdLst/>
              <a:ahLst/>
              <a:cxnLst/>
              <a:rect l="l" t="t" r="r" b="b"/>
              <a:pathLst>
                <a:path w="413" h="1268" extrusionOk="0">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47"/>
            <p:cNvSpPr/>
            <p:nvPr/>
          </p:nvSpPr>
          <p:spPr>
            <a:xfrm>
              <a:off x="3492952" y="2184287"/>
              <a:ext cx="56922" cy="17438"/>
            </a:xfrm>
            <a:custGeom>
              <a:avLst/>
              <a:gdLst/>
              <a:ahLst/>
              <a:cxnLst/>
              <a:rect l="l" t="t" r="r" b="b"/>
              <a:pathLst>
                <a:path w="2187" h="670" extrusionOk="0">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47"/>
            <p:cNvSpPr/>
            <p:nvPr/>
          </p:nvSpPr>
          <p:spPr>
            <a:xfrm>
              <a:off x="3448263" y="2152351"/>
              <a:ext cx="144349" cy="194634"/>
            </a:xfrm>
            <a:custGeom>
              <a:avLst/>
              <a:gdLst/>
              <a:ahLst/>
              <a:cxnLst/>
              <a:rect l="l" t="t" r="r" b="b"/>
              <a:pathLst>
                <a:path w="5546" h="7478" extrusionOk="0">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47"/>
            <p:cNvSpPr/>
            <p:nvPr/>
          </p:nvSpPr>
          <p:spPr>
            <a:xfrm>
              <a:off x="3476216" y="2308386"/>
              <a:ext cx="10463" cy="38130"/>
            </a:xfrm>
            <a:custGeom>
              <a:avLst/>
              <a:gdLst/>
              <a:ahLst/>
              <a:cxnLst/>
              <a:rect l="l" t="t" r="r" b="b"/>
              <a:pathLst>
                <a:path w="402" h="1465" extrusionOk="0">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47"/>
            <p:cNvSpPr/>
            <p:nvPr/>
          </p:nvSpPr>
          <p:spPr>
            <a:xfrm>
              <a:off x="3554221" y="2308386"/>
              <a:ext cx="10463" cy="38130"/>
            </a:xfrm>
            <a:custGeom>
              <a:avLst/>
              <a:gdLst/>
              <a:ahLst/>
              <a:cxnLst/>
              <a:rect l="l" t="t" r="r" b="b"/>
              <a:pathLst>
                <a:path w="402" h="1465" extrusionOk="0">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47"/>
            <p:cNvSpPr/>
            <p:nvPr/>
          </p:nvSpPr>
          <p:spPr>
            <a:xfrm>
              <a:off x="3292306" y="1990798"/>
              <a:ext cx="222301" cy="185680"/>
            </a:xfrm>
            <a:custGeom>
              <a:avLst/>
              <a:gdLst/>
              <a:ahLst/>
              <a:cxnLst/>
              <a:rect l="l" t="t" r="r" b="b"/>
              <a:pathLst>
                <a:path w="8541" h="7134" extrusionOk="0">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47"/>
            <p:cNvSpPr/>
            <p:nvPr/>
          </p:nvSpPr>
          <p:spPr>
            <a:xfrm>
              <a:off x="3329395" y="2024217"/>
              <a:ext cx="30530" cy="10489"/>
            </a:xfrm>
            <a:custGeom>
              <a:avLst/>
              <a:gdLst/>
              <a:ahLst/>
              <a:cxnLst/>
              <a:rect l="l" t="t" r="r" b="b"/>
              <a:pathLst>
                <a:path w="1173" h="403" extrusionOk="0">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47"/>
            <p:cNvSpPr/>
            <p:nvPr/>
          </p:nvSpPr>
          <p:spPr>
            <a:xfrm>
              <a:off x="3368957" y="2024243"/>
              <a:ext cx="85761" cy="10463"/>
            </a:xfrm>
            <a:custGeom>
              <a:avLst/>
              <a:gdLst/>
              <a:ahLst/>
              <a:cxnLst/>
              <a:rect l="l" t="t" r="r" b="b"/>
              <a:pathLst>
                <a:path w="3295" h="402" extrusionOk="0">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47"/>
            <p:cNvSpPr/>
            <p:nvPr/>
          </p:nvSpPr>
          <p:spPr>
            <a:xfrm>
              <a:off x="3329395" y="2052067"/>
              <a:ext cx="125322" cy="10489"/>
            </a:xfrm>
            <a:custGeom>
              <a:avLst/>
              <a:gdLst/>
              <a:ahLst/>
              <a:cxnLst/>
              <a:rect l="l" t="t" r="r" b="b"/>
              <a:pathLst>
                <a:path w="4815" h="403" extrusionOk="0">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47"/>
            <p:cNvSpPr/>
            <p:nvPr/>
          </p:nvSpPr>
          <p:spPr>
            <a:xfrm>
              <a:off x="3329421" y="2079916"/>
              <a:ext cx="86281" cy="10463"/>
            </a:xfrm>
            <a:custGeom>
              <a:avLst/>
              <a:gdLst/>
              <a:ahLst/>
              <a:cxnLst/>
              <a:rect l="l" t="t" r="r" b="b"/>
              <a:pathLst>
                <a:path w="3315" h="402" extrusionOk="0">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47"/>
            <p:cNvSpPr/>
            <p:nvPr/>
          </p:nvSpPr>
          <p:spPr>
            <a:xfrm>
              <a:off x="3424656" y="2079916"/>
              <a:ext cx="30062" cy="10463"/>
            </a:xfrm>
            <a:custGeom>
              <a:avLst/>
              <a:gdLst/>
              <a:ahLst/>
              <a:cxnLst/>
              <a:rect l="l" t="t" r="r" b="b"/>
              <a:pathLst>
                <a:path w="1155" h="402" extrusionOk="0">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6" name="Google Shape;18166;p47"/>
          <p:cNvGrpSpPr/>
          <p:nvPr/>
        </p:nvGrpSpPr>
        <p:grpSpPr>
          <a:xfrm>
            <a:off x="4841331" y="4583773"/>
            <a:ext cx="404393" cy="399328"/>
            <a:chOff x="4198844" y="2918392"/>
            <a:chExt cx="319982" cy="315974"/>
          </a:xfrm>
        </p:grpSpPr>
        <p:sp>
          <p:nvSpPr>
            <p:cNvPr id="18167" name="Google Shape;18167;p47"/>
            <p:cNvSpPr/>
            <p:nvPr/>
          </p:nvSpPr>
          <p:spPr>
            <a:xfrm>
              <a:off x="4398110" y="2971046"/>
              <a:ext cx="115770" cy="258635"/>
            </a:xfrm>
            <a:custGeom>
              <a:avLst/>
              <a:gdLst/>
              <a:ahLst/>
              <a:cxnLst/>
              <a:rect l="l" t="t" r="r" b="b"/>
              <a:pathLst>
                <a:path w="4448" h="9937" extrusionOk="0">
                  <a:moveTo>
                    <a:pt x="1" y="0"/>
                  </a:moveTo>
                  <a:lnTo>
                    <a:pt x="1" y="9937"/>
                  </a:lnTo>
                  <a:lnTo>
                    <a:pt x="1366" y="9937"/>
                  </a:lnTo>
                  <a:lnTo>
                    <a:pt x="2618" y="5897"/>
                  </a:lnTo>
                  <a:lnTo>
                    <a:pt x="4448" y="0"/>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47"/>
            <p:cNvSpPr/>
            <p:nvPr/>
          </p:nvSpPr>
          <p:spPr>
            <a:xfrm>
              <a:off x="4398110" y="2971046"/>
              <a:ext cx="93517" cy="258635"/>
            </a:xfrm>
            <a:custGeom>
              <a:avLst/>
              <a:gdLst/>
              <a:ahLst/>
              <a:cxnLst/>
              <a:rect l="l" t="t" r="r" b="b"/>
              <a:pathLst>
                <a:path w="3593" h="9937" extrusionOk="0">
                  <a:moveTo>
                    <a:pt x="1" y="0"/>
                  </a:moveTo>
                  <a:lnTo>
                    <a:pt x="1" y="9937"/>
                  </a:lnTo>
                  <a:lnTo>
                    <a:pt x="1366" y="9937"/>
                  </a:lnTo>
                  <a:lnTo>
                    <a:pt x="2618" y="5897"/>
                  </a:lnTo>
                  <a:lnTo>
                    <a:pt x="3593"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47"/>
            <p:cNvSpPr/>
            <p:nvPr/>
          </p:nvSpPr>
          <p:spPr>
            <a:xfrm>
              <a:off x="4377497" y="2956939"/>
              <a:ext cx="101143" cy="272742"/>
            </a:xfrm>
            <a:custGeom>
              <a:avLst/>
              <a:gdLst/>
              <a:ahLst/>
              <a:cxnLst/>
              <a:rect l="l" t="t" r="r" b="b"/>
              <a:pathLst>
                <a:path w="3886" h="10479" extrusionOk="0">
                  <a:moveTo>
                    <a:pt x="1" y="1"/>
                  </a:moveTo>
                  <a:lnTo>
                    <a:pt x="1" y="10479"/>
                  </a:lnTo>
                  <a:lnTo>
                    <a:pt x="2158" y="10479"/>
                  </a:lnTo>
                  <a:lnTo>
                    <a:pt x="2759" y="6823"/>
                  </a:lnTo>
                  <a:lnTo>
                    <a:pt x="388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47"/>
            <p:cNvSpPr/>
            <p:nvPr/>
          </p:nvSpPr>
          <p:spPr>
            <a:xfrm>
              <a:off x="4377497" y="2956939"/>
              <a:ext cx="71836" cy="272742"/>
            </a:xfrm>
            <a:custGeom>
              <a:avLst/>
              <a:gdLst/>
              <a:ahLst/>
              <a:cxnLst/>
              <a:rect l="l" t="t" r="r" b="b"/>
              <a:pathLst>
                <a:path w="2760" h="10479" extrusionOk="0">
                  <a:moveTo>
                    <a:pt x="1" y="1"/>
                  </a:moveTo>
                  <a:lnTo>
                    <a:pt x="1" y="10479"/>
                  </a:lnTo>
                  <a:lnTo>
                    <a:pt x="2158" y="10479"/>
                  </a:lnTo>
                  <a:lnTo>
                    <a:pt x="2759" y="6823"/>
                  </a:lnTo>
                  <a:lnTo>
                    <a:pt x="2759"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47"/>
            <p:cNvSpPr/>
            <p:nvPr/>
          </p:nvSpPr>
          <p:spPr>
            <a:xfrm>
              <a:off x="4203607" y="2923051"/>
              <a:ext cx="230057" cy="306630"/>
            </a:xfrm>
            <a:custGeom>
              <a:avLst/>
              <a:gdLst/>
              <a:ahLst/>
              <a:cxnLst/>
              <a:rect l="l" t="t" r="r" b="b"/>
              <a:pathLst>
                <a:path w="8839" h="11781" extrusionOk="0">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47"/>
            <p:cNvSpPr/>
            <p:nvPr/>
          </p:nvSpPr>
          <p:spPr>
            <a:xfrm>
              <a:off x="4416616" y="2944758"/>
              <a:ext cx="17048" cy="284923"/>
            </a:xfrm>
            <a:custGeom>
              <a:avLst/>
              <a:gdLst/>
              <a:ahLst/>
              <a:cxnLst/>
              <a:rect l="l" t="t" r="r" b="b"/>
              <a:pathLst>
                <a:path w="655" h="10947" extrusionOk="0">
                  <a:moveTo>
                    <a:pt x="0" y="1"/>
                  </a:moveTo>
                  <a:lnTo>
                    <a:pt x="0" y="10947"/>
                  </a:lnTo>
                  <a:lnTo>
                    <a:pt x="655" y="10947"/>
                  </a:lnTo>
                  <a:lnTo>
                    <a:pt x="655" y="1"/>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47"/>
            <p:cNvSpPr/>
            <p:nvPr/>
          </p:nvSpPr>
          <p:spPr>
            <a:xfrm>
              <a:off x="4243533" y="3002825"/>
              <a:ext cx="22462" cy="22462"/>
            </a:xfrm>
            <a:custGeom>
              <a:avLst/>
              <a:gdLst/>
              <a:ahLst/>
              <a:cxnLst/>
              <a:rect l="l" t="t" r="r" b="b"/>
              <a:pathLst>
                <a:path w="863" h="863" extrusionOk="0">
                  <a:moveTo>
                    <a:pt x="0" y="0"/>
                  </a:moveTo>
                  <a:lnTo>
                    <a:pt x="0" y="862"/>
                  </a:lnTo>
                  <a:lnTo>
                    <a:pt x="862" y="862"/>
                  </a:lnTo>
                  <a:lnTo>
                    <a:pt x="862"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47"/>
            <p:cNvSpPr/>
            <p:nvPr/>
          </p:nvSpPr>
          <p:spPr>
            <a:xfrm>
              <a:off x="4243533" y="3076353"/>
              <a:ext cx="22462" cy="22462"/>
            </a:xfrm>
            <a:custGeom>
              <a:avLst/>
              <a:gdLst/>
              <a:ahLst/>
              <a:cxnLst/>
              <a:rect l="l" t="t" r="r" b="b"/>
              <a:pathLst>
                <a:path w="863" h="863" extrusionOk="0">
                  <a:moveTo>
                    <a:pt x="0" y="1"/>
                  </a:moveTo>
                  <a:lnTo>
                    <a:pt x="0" y="863"/>
                  </a:lnTo>
                  <a:lnTo>
                    <a:pt x="862" y="863"/>
                  </a:lnTo>
                  <a:lnTo>
                    <a:pt x="86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47"/>
            <p:cNvSpPr/>
            <p:nvPr/>
          </p:nvSpPr>
          <p:spPr>
            <a:xfrm>
              <a:off x="4243533" y="3149907"/>
              <a:ext cx="22462" cy="22462"/>
            </a:xfrm>
            <a:custGeom>
              <a:avLst/>
              <a:gdLst/>
              <a:ahLst/>
              <a:cxnLst/>
              <a:rect l="l" t="t" r="r" b="b"/>
              <a:pathLst>
                <a:path w="863" h="863" extrusionOk="0">
                  <a:moveTo>
                    <a:pt x="0" y="0"/>
                  </a:moveTo>
                  <a:lnTo>
                    <a:pt x="0" y="862"/>
                  </a:lnTo>
                  <a:lnTo>
                    <a:pt x="862" y="862"/>
                  </a:lnTo>
                  <a:lnTo>
                    <a:pt x="862"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47"/>
            <p:cNvSpPr/>
            <p:nvPr/>
          </p:nvSpPr>
          <p:spPr>
            <a:xfrm>
              <a:off x="4198844" y="2940099"/>
              <a:ext cx="319982" cy="294267"/>
            </a:xfrm>
            <a:custGeom>
              <a:avLst/>
              <a:gdLst/>
              <a:ahLst/>
              <a:cxnLst/>
              <a:rect l="l" t="t" r="r" b="b"/>
              <a:pathLst>
                <a:path w="12294" h="11306" extrusionOk="0">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47"/>
            <p:cNvSpPr/>
            <p:nvPr/>
          </p:nvSpPr>
          <p:spPr>
            <a:xfrm>
              <a:off x="4198844" y="2918392"/>
              <a:ext cx="167435" cy="268630"/>
            </a:xfrm>
            <a:custGeom>
              <a:avLst/>
              <a:gdLst/>
              <a:ahLst/>
              <a:cxnLst/>
              <a:rect l="l" t="t" r="r" b="b"/>
              <a:pathLst>
                <a:path w="6433" h="10321" extrusionOk="0">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47"/>
            <p:cNvSpPr/>
            <p:nvPr/>
          </p:nvSpPr>
          <p:spPr>
            <a:xfrm>
              <a:off x="4238848" y="2998140"/>
              <a:ext cx="31910" cy="31806"/>
            </a:xfrm>
            <a:custGeom>
              <a:avLst/>
              <a:gdLst/>
              <a:ahLst/>
              <a:cxnLst/>
              <a:rect l="l" t="t" r="r" b="b"/>
              <a:pathLst>
                <a:path w="1226" h="1222" extrusionOk="0">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47"/>
            <p:cNvSpPr/>
            <p:nvPr/>
          </p:nvSpPr>
          <p:spPr>
            <a:xfrm>
              <a:off x="4282626" y="3020576"/>
              <a:ext cx="114963" cy="9370"/>
            </a:xfrm>
            <a:custGeom>
              <a:avLst/>
              <a:gdLst/>
              <a:ahLst/>
              <a:cxnLst/>
              <a:rect l="l" t="t" r="r" b="b"/>
              <a:pathLst>
                <a:path w="4417" h="360" extrusionOk="0">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47"/>
            <p:cNvSpPr/>
            <p:nvPr/>
          </p:nvSpPr>
          <p:spPr>
            <a:xfrm>
              <a:off x="4282626" y="3004934"/>
              <a:ext cx="37402" cy="9370"/>
            </a:xfrm>
            <a:custGeom>
              <a:avLst/>
              <a:gdLst/>
              <a:ahLst/>
              <a:cxnLst/>
              <a:rect l="l" t="t" r="r" b="b"/>
              <a:pathLst>
                <a:path w="1437" h="360" extrusionOk="0">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47"/>
            <p:cNvSpPr/>
            <p:nvPr/>
          </p:nvSpPr>
          <p:spPr>
            <a:xfrm>
              <a:off x="4238848" y="3071694"/>
              <a:ext cx="31910" cy="31806"/>
            </a:xfrm>
            <a:custGeom>
              <a:avLst/>
              <a:gdLst/>
              <a:ahLst/>
              <a:cxnLst/>
              <a:rect l="l" t="t" r="r" b="b"/>
              <a:pathLst>
                <a:path w="1226" h="1222" extrusionOk="0">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47"/>
            <p:cNvSpPr/>
            <p:nvPr/>
          </p:nvSpPr>
          <p:spPr>
            <a:xfrm>
              <a:off x="4282626" y="3094130"/>
              <a:ext cx="114963" cy="9370"/>
            </a:xfrm>
            <a:custGeom>
              <a:avLst/>
              <a:gdLst/>
              <a:ahLst/>
              <a:cxnLst/>
              <a:rect l="l" t="t" r="r" b="b"/>
              <a:pathLst>
                <a:path w="4417" h="360" extrusionOk="0">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47"/>
            <p:cNvSpPr/>
            <p:nvPr/>
          </p:nvSpPr>
          <p:spPr>
            <a:xfrm>
              <a:off x="4282626" y="3078461"/>
              <a:ext cx="37402" cy="9370"/>
            </a:xfrm>
            <a:custGeom>
              <a:avLst/>
              <a:gdLst/>
              <a:ahLst/>
              <a:cxnLst/>
              <a:rect l="l" t="t" r="r" b="b"/>
              <a:pathLst>
                <a:path w="1437" h="360" extrusionOk="0">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47"/>
            <p:cNvSpPr/>
            <p:nvPr/>
          </p:nvSpPr>
          <p:spPr>
            <a:xfrm>
              <a:off x="4238848" y="3145222"/>
              <a:ext cx="31910" cy="31910"/>
            </a:xfrm>
            <a:custGeom>
              <a:avLst/>
              <a:gdLst/>
              <a:ahLst/>
              <a:cxnLst/>
              <a:rect l="l" t="t" r="r" b="b"/>
              <a:pathLst>
                <a:path w="1226" h="1226" extrusionOk="0">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47"/>
            <p:cNvSpPr/>
            <p:nvPr/>
          </p:nvSpPr>
          <p:spPr>
            <a:xfrm>
              <a:off x="4282626" y="3167658"/>
              <a:ext cx="114963" cy="9370"/>
            </a:xfrm>
            <a:custGeom>
              <a:avLst/>
              <a:gdLst/>
              <a:ahLst/>
              <a:cxnLst/>
              <a:rect l="l" t="t" r="r" b="b"/>
              <a:pathLst>
                <a:path w="4417" h="360" extrusionOk="0">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47"/>
            <p:cNvSpPr/>
            <p:nvPr/>
          </p:nvSpPr>
          <p:spPr>
            <a:xfrm>
              <a:off x="4282626" y="3151989"/>
              <a:ext cx="37402" cy="9370"/>
            </a:xfrm>
            <a:custGeom>
              <a:avLst/>
              <a:gdLst/>
              <a:ahLst/>
              <a:cxnLst/>
              <a:rect l="l" t="t" r="r" b="b"/>
              <a:pathLst>
                <a:path w="1437" h="360" extrusionOk="0">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7" name="Google Shape;18187;p47"/>
          <p:cNvGrpSpPr/>
          <p:nvPr/>
        </p:nvGrpSpPr>
        <p:grpSpPr>
          <a:xfrm>
            <a:off x="5420455" y="4575582"/>
            <a:ext cx="419590" cy="403900"/>
            <a:chOff x="4657084" y="2911911"/>
            <a:chExt cx="332007" cy="319592"/>
          </a:xfrm>
        </p:grpSpPr>
        <p:sp>
          <p:nvSpPr>
            <p:cNvPr id="18188" name="Google Shape;18188;p47"/>
            <p:cNvSpPr/>
            <p:nvPr/>
          </p:nvSpPr>
          <p:spPr>
            <a:xfrm>
              <a:off x="4825690" y="3069768"/>
              <a:ext cx="48750" cy="48645"/>
            </a:xfrm>
            <a:custGeom>
              <a:avLst/>
              <a:gdLst/>
              <a:ahLst/>
              <a:cxnLst/>
              <a:rect l="l" t="t" r="r" b="b"/>
              <a:pathLst>
                <a:path w="1873" h="1869" extrusionOk="0">
                  <a:moveTo>
                    <a:pt x="482" y="0"/>
                  </a:moveTo>
                  <a:lnTo>
                    <a:pt x="0" y="482"/>
                  </a:lnTo>
                  <a:lnTo>
                    <a:pt x="1387" y="1869"/>
                  </a:lnTo>
                  <a:lnTo>
                    <a:pt x="1872" y="1387"/>
                  </a:lnTo>
                  <a:lnTo>
                    <a:pt x="482"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47"/>
            <p:cNvSpPr/>
            <p:nvPr/>
          </p:nvSpPr>
          <p:spPr>
            <a:xfrm>
              <a:off x="4672388" y="2916466"/>
              <a:ext cx="200125" cy="200125"/>
            </a:xfrm>
            <a:custGeom>
              <a:avLst/>
              <a:gdLst/>
              <a:ahLst/>
              <a:cxnLst/>
              <a:rect l="l" t="t" r="r" b="b"/>
              <a:pathLst>
                <a:path w="7689" h="7689" extrusionOk="0">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47"/>
            <p:cNvSpPr/>
            <p:nvPr/>
          </p:nvSpPr>
          <p:spPr>
            <a:xfrm>
              <a:off x="4695475" y="2939448"/>
              <a:ext cx="154057" cy="154161"/>
            </a:xfrm>
            <a:custGeom>
              <a:avLst/>
              <a:gdLst/>
              <a:ahLst/>
              <a:cxnLst/>
              <a:rect l="l" t="t" r="r" b="b"/>
              <a:pathLst>
                <a:path w="5919" h="5923" extrusionOk="0">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47"/>
            <p:cNvSpPr/>
            <p:nvPr/>
          </p:nvSpPr>
          <p:spPr>
            <a:xfrm>
              <a:off x="4847840" y="3093115"/>
              <a:ext cx="136124" cy="133729"/>
            </a:xfrm>
            <a:custGeom>
              <a:avLst/>
              <a:gdLst/>
              <a:ahLst/>
              <a:cxnLst/>
              <a:rect l="l" t="t" r="r" b="b"/>
              <a:pathLst>
                <a:path w="5230" h="5138" extrusionOk="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47"/>
            <p:cNvSpPr/>
            <p:nvPr/>
          </p:nvSpPr>
          <p:spPr>
            <a:xfrm>
              <a:off x="4857184" y="3093141"/>
              <a:ext cx="126780" cy="125557"/>
            </a:xfrm>
            <a:custGeom>
              <a:avLst/>
              <a:gdLst/>
              <a:ahLst/>
              <a:cxnLst/>
              <a:rect l="l" t="t" r="r" b="b"/>
              <a:pathLst>
                <a:path w="4871" h="4824" extrusionOk="0">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47"/>
            <p:cNvSpPr/>
            <p:nvPr/>
          </p:nvSpPr>
          <p:spPr>
            <a:xfrm>
              <a:off x="4914965" y="3159042"/>
              <a:ext cx="43726" cy="43726"/>
            </a:xfrm>
            <a:custGeom>
              <a:avLst/>
              <a:gdLst/>
              <a:ahLst/>
              <a:cxnLst/>
              <a:rect l="l" t="t" r="r" b="b"/>
              <a:pathLst>
                <a:path w="1680" h="1680" extrusionOk="0">
                  <a:moveTo>
                    <a:pt x="1194" y="1"/>
                  </a:moveTo>
                  <a:lnTo>
                    <a:pt x="1" y="1194"/>
                  </a:lnTo>
                  <a:lnTo>
                    <a:pt x="486" y="1679"/>
                  </a:lnTo>
                  <a:lnTo>
                    <a:pt x="1679" y="486"/>
                  </a:lnTo>
                  <a:lnTo>
                    <a:pt x="1194"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47"/>
            <p:cNvSpPr/>
            <p:nvPr/>
          </p:nvSpPr>
          <p:spPr>
            <a:xfrm>
              <a:off x="4739878" y="2961780"/>
              <a:ext cx="70899" cy="77614"/>
            </a:xfrm>
            <a:custGeom>
              <a:avLst/>
              <a:gdLst/>
              <a:ahLst/>
              <a:cxnLst/>
              <a:rect l="l" t="t" r="r" b="b"/>
              <a:pathLst>
                <a:path w="2724" h="2982" extrusionOk="0">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47"/>
            <p:cNvSpPr/>
            <p:nvPr/>
          </p:nvSpPr>
          <p:spPr>
            <a:xfrm>
              <a:off x="4761298" y="3049623"/>
              <a:ext cx="22280" cy="22904"/>
            </a:xfrm>
            <a:custGeom>
              <a:avLst/>
              <a:gdLst/>
              <a:ahLst/>
              <a:cxnLst/>
              <a:rect l="l" t="t" r="r" b="b"/>
              <a:pathLst>
                <a:path w="856" h="880" extrusionOk="0">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47"/>
            <p:cNvSpPr/>
            <p:nvPr/>
          </p:nvSpPr>
          <p:spPr>
            <a:xfrm>
              <a:off x="4685584" y="2934946"/>
              <a:ext cx="176206" cy="162776"/>
            </a:xfrm>
            <a:custGeom>
              <a:avLst/>
              <a:gdLst/>
              <a:ahLst/>
              <a:cxnLst/>
              <a:rect l="l" t="t" r="r" b="b"/>
              <a:pathLst>
                <a:path w="6770" h="6254" extrusionOk="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47"/>
            <p:cNvSpPr/>
            <p:nvPr/>
          </p:nvSpPr>
          <p:spPr>
            <a:xfrm>
              <a:off x="4657084" y="2911911"/>
              <a:ext cx="332007" cy="319592"/>
            </a:xfrm>
            <a:custGeom>
              <a:avLst/>
              <a:gdLst/>
              <a:ahLst/>
              <a:cxnLst/>
              <a:rect l="l" t="t" r="r" b="b"/>
              <a:pathLst>
                <a:path w="12756" h="12279" extrusionOk="0">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47"/>
            <p:cNvSpPr/>
            <p:nvPr/>
          </p:nvSpPr>
          <p:spPr>
            <a:xfrm>
              <a:off x="4735219" y="2957069"/>
              <a:ext cx="82169" cy="87452"/>
            </a:xfrm>
            <a:custGeom>
              <a:avLst/>
              <a:gdLst/>
              <a:ahLst/>
              <a:cxnLst/>
              <a:rect l="l" t="t" r="r" b="b"/>
              <a:pathLst>
                <a:path w="3157" h="3360" extrusionOk="0">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47"/>
            <p:cNvSpPr/>
            <p:nvPr/>
          </p:nvSpPr>
          <p:spPr>
            <a:xfrm>
              <a:off x="4756639" y="3045302"/>
              <a:ext cx="31701" cy="32352"/>
            </a:xfrm>
            <a:custGeom>
              <a:avLst/>
              <a:gdLst/>
              <a:ahLst/>
              <a:cxnLst/>
              <a:rect l="l" t="t" r="r" b="b"/>
              <a:pathLst>
                <a:path w="1218" h="1243" extrusionOk="0">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0" name="Google Shape;18200;p47"/>
          <p:cNvGrpSpPr/>
          <p:nvPr/>
        </p:nvGrpSpPr>
        <p:grpSpPr>
          <a:xfrm>
            <a:off x="8385249" y="4025931"/>
            <a:ext cx="484983" cy="336929"/>
            <a:chOff x="7003021" y="2476992"/>
            <a:chExt cx="383749" cy="266600"/>
          </a:xfrm>
        </p:grpSpPr>
        <p:sp>
          <p:nvSpPr>
            <p:cNvPr id="18201" name="Google Shape;18201;p47"/>
            <p:cNvSpPr/>
            <p:nvPr/>
          </p:nvSpPr>
          <p:spPr>
            <a:xfrm>
              <a:off x="7009345" y="2514445"/>
              <a:ext cx="371178" cy="223654"/>
            </a:xfrm>
            <a:custGeom>
              <a:avLst/>
              <a:gdLst/>
              <a:ahLst/>
              <a:cxnLst/>
              <a:rect l="l" t="t" r="r" b="b"/>
              <a:pathLst>
                <a:path w="14261" h="8593" extrusionOk="0">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47"/>
            <p:cNvSpPr/>
            <p:nvPr/>
          </p:nvSpPr>
          <p:spPr>
            <a:xfrm>
              <a:off x="7009267" y="2514445"/>
              <a:ext cx="204134" cy="223654"/>
            </a:xfrm>
            <a:custGeom>
              <a:avLst/>
              <a:gdLst/>
              <a:ahLst/>
              <a:cxnLst/>
              <a:rect l="l" t="t" r="r" b="b"/>
              <a:pathLst>
                <a:path w="7843" h="8593" extrusionOk="0">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47"/>
            <p:cNvSpPr/>
            <p:nvPr/>
          </p:nvSpPr>
          <p:spPr>
            <a:xfrm>
              <a:off x="7108614" y="2546251"/>
              <a:ext cx="166342" cy="159991"/>
            </a:xfrm>
            <a:custGeom>
              <a:avLst/>
              <a:gdLst/>
              <a:ahLst/>
              <a:cxnLst/>
              <a:rect l="l" t="t" r="r" b="b"/>
              <a:pathLst>
                <a:path w="6391" h="6147" extrusionOk="0">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47"/>
            <p:cNvSpPr/>
            <p:nvPr/>
          </p:nvSpPr>
          <p:spPr>
            <a:xfrm>
              <a:off x="7114939" y="2546225"/>
              <a:ext cx="95183" cy="160017"/>
            </a:xfrm>
            <a:custGeom>
              <a:avLst/>
              <a:gdLst/>
              <a:ahLst/>
              <a:cxnLst/>
              <a:rect l="l" t="t" r="r" b="b"/>
              <a:pathLst>
                <a:path w="3657" h="6148" extrusionOk="0">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47"/>
            <p:cNvSpPr/>
            <p:nvPr/>
          </p:nvSpPr>
          <p:spPr>
            <a:xfrm>
              <a:off x="7151377" y="2585865"/>
              <a:ext cx="83913" cy="80711"/>
            </a:xfrm>
            <a:custGeom>
              <a:avLst/>
              <a:gdLst/>
              <a:ahLst/>
              <a:cxnLst/>
              <a:rect l="l" t="t" r="r" b="b"/>
              <a:pathLst>
                <a:path w="3224" h="3101" extrusionOk="0">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47"/>
            <p:cNvSpPr/>
            <p:nvPr/>
          </p:nvSpPr>
          <p:spPr>
            <a:xfrm>
              <a:off x="7154501" y="2585839"/>
              <a:ext cx="56167" cy="80815"/>
            </a:xfrm>
            <a:custGeom>
              <a:avLst/>
              <a:gdLst/>
              <a:ahLst/>
              <a:cxnLst/>
              <a:rect l="l" t="t" r="r" b="b"/>
              <a:pathLst>
                <a:path w="2158" h="3105" extrusionOk="0">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47"/>
            <p:cNvSpPr/>
            <p:nvPr/>
          </p:nvSpPr>
          <p:spPr>
            <a:xfrm>
              <a:off x="7204864" y="2588390"/>
              <a:ext cx="32534" cy="27901"/>
            </a:xfrm>
            <a:custGeom>
              <a:avLst/>
              <a:gdLst/>
              <a:ahLst/>
              <a:cxnLst/>
              <a:rect l="l" t="t" r="r" b="b"/>
              <a:pathLst>
                <a:path w="1250" h="1072" extrusionOk="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47"/>
            <p:cNvSpPr/>
            <p:nvPr/>
          </p:nvSpPr>
          <p:spPr>
            <a:xfrm>
              <a:off x="7309521" y="2529255"/>
              <a:ext cx="37063" cy="25663"/>
            </a:xfrm>
            <a:custGeom>
              <a:avLst/>
              <a:gdLst/>
              <a:ahLst/>
              <a:cxnLst/>
              <a:rect l="l" t="t" r="r" b="b"/>
              <a:pathLst>
                <a:path w="1424" h="986" extrusionOk="0">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47"/>
            <p:cNvSpPr/>
            <p:nvPr/>
          </p:nvSpPr>
          <p:spPr>
            <a:xfrm>
              <a:off x="7073998" y="2476992"/>
              <a:ext cx="225216" cy="57260"/>
            </a:xfrm>
            <a:custGeom>
              <a:avLst/>
              <a:gdLst/>
              <a:ahLst/>
              <a:cxnLst/>
              <a:rect l="l" t="t" r="r" b="b"/>
              <a:pathLst>
                <a:path w="8653" h="2200" extrusionOk="0">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47"/>
            <p:cNvSpPr/>
            <p:nvPr/>
          </p:nvSpPr>
          <p:spPr>
            <a:xfrm>
              <a:off x="7003021" y="2508849"/>
              <a:ext cx="383749" cy="234742"/>
            </a:xfrm>
            <a:custGeom>
              <a:avLst/>
              <a:gdLst/>
              <a:ahLst/>
              <a:cxnLst/>
              <a:rect l="l" t="t" r="r" b="b"/>
              <a:pathLst>
                <a:path w="14744" h="9019" extrusionOk="0">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47"/>
            <p:cNvSpPr/>
            <p:nvPr/>
          </p:nvSpPr>
          <p:spPr>
            <a:xfrm>
              <a:off x="7103305" y="2540733"/>
              <a:ext cx="187528" cy="171131"/>
            </a:xfrm>
            <a:custGeom>
              <a:avLst/>
              <a:gdLst/>
              <a:ahLst/>
              <a:cxnLst/>
              <a:rect l="l" t="t" r="r" b="b"/>
              <a:pathLst>
                <a:path w="7205" h="6575" extrusionOk="0">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47"/>
            <p:cNvSpPr/>
            <p:nvPr/>
          </p:nvSpPr>
          <p:spPr>
            <a:xfrm>
              <a:off x="7145521" y="2580477"/>
              <a:ext cx="95183" cy="91591"/>
            </a:xfrm>
            <a:custGeom>
              <a:avLst/>
              <a:gdLst/>
              <a:ahLst/>
              <a:cxnLst/>
              <a:rect l="l" t="t" r="r" b="b"/>
              <a:pathLst>
                <a:path w="3657" h="3519" extrusionOk="0">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3" name="Google Shape;18213;p47"/>
          <p:cNvGrpSpPr/>
          <p:nvPr/>
        </p:nvGrpSpPr>
        <p:grpSpPr>
          <a:xfrm>
            <a:off x="6608372" y="3440788"/>
            <a:ext cx="463668" cy="362158"/>
            <a:chOff x="5597041" y="2013989"/>
            <a:chExt cx="366884" cy="286563"/>
          </a:xfrm>
        </p:grpSpPr>
        <p:sp>
          <p:nvSpPr>
            <p:cNvPr id="18214" name="Google Shape;18214;p47"/>
            <p:cNvSpPr/>
            <p:nvPr/>
          </p:nvSpPr>
          <p:spPr>
            <a:xfrm>
              <a:off x="5659950" y="2025519"/>
              <a:ext cx="292341" cy="17985"/>
            </a:xfrm>
            <a:custGeom>
              <a:avLst/>
              <a:gdLst/>
              <a:ahLst/>
              <a:cxnLst/>
              <a:rect l="l" t="t" r="r" b="b"/>
              <a:pathLst>
                <a:path w="11232" h="691" extrusionOk="0">
                  <a:moveTo>
                    <a:pt x="1" y="0"/>
                  </a:moveTo>
                  <a:lnTo>
                    <a:pt x="1" y="690"/>
                  </a:lnTo>
                  <a:lnTo>
                    <a:pt x="11232" y="690"/>
                  </a:lnTo>
                  <a:lnTo>
                    <a:pt x="11232" y="0"/>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47"/>
            <p:cNvSpPr/>
            <p:nvPr/>
          </p:nvSpPr>
          <p:spPr>
            <a:xfrm>
              <a:off x="5744019" y="2227544"/>
              <a:ext cx="208376" cy="17517"/>
            </a:xfrm>
            <a:custGeom>
              <a:avLst/>
              <a:gdLst/>
              <a:ahLst/>
              <a:cxnLst/>
              <a:rect l="l" t="t" r="r" b="b"/>
              <a:pathLst>
                <a:path w="8006" h="673" extrusionOk="0">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47"/>
            <p:cNvSpPr/>
            <p:nvPr/>
          </p:nvSpPr>
          <p:spPr>
            <a:xfrm>
              <a:off x="5767834" y="2139519"/>
              <a:ext cx="23295" cy="54424"/>
            </a:xfrm>
            <a:custGeom>
              <a:avLst/>
              <a:gdLst/>
              <a:ahLst/>
              <a:cxnLst/>
              <a:rect l="l" t="t" r="r" b="b"/>
              <a:pathLst>
                <a:path w="895" h="2091" extrusionOk="0">
                  <a:moveTo>
                    <a:pt x="1" y="1"/>
                  </a:moveTo>
                  <a:lnTo>
                    <a:pt x="1" y="2091"/>
                  </a:lnTo>
                  <a:lnTo>
                    <a:pt x="894" y="2091"/>
                  </a:lnTo>
                  <a:lnTo>
                    <a:pt x="89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47"/>
            <p:cNvSpPr/>
            <p:nvPr/>
          </p:nvSpPr>
          <p:spPr>
            <a:xfrm>
              <a:off x="5809400" y="2113258"/>
              <a:ext cx="23295" cy="78759"/>
            </a:xfrm>
            <a:custGeom>
              <a:avLst/>
              <a:gdLst/>
              <a:ahLst/>
              <a:cxnLst/>
              <a:rect l="l" t="t" r="r" b="b"/>
              <a:pathLst>
                <a:path w="895" h="3026" extrusionOk="0">
                  <a:moveTo>
                    <a:pt x="1" y="0"/>
                  </a:moveTo>
                  <a:lnTo>
                    <a:pt x="1" y="3026"/>
                  </a:lnTo>
                  <a:lnTo>
                    <a:pt x="895" y="3026"/>
                  </a:lnTo>
                  <a:lnTo>
                    <a:pt x="895"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47"/>
            <p:cNvSpPr/>
            <p:nvPr/>
          </p:nvSpPr>
          <p:spPr>
            <a:xfrm>
              <a:off x="5851070" y="2127989"/>
              <a:ext cx="22019" cy="64028"/>
            </a:xfrm>
            <a:custGeom>
              <a:avLst/>
              <a:gdLst/>
              <a:ahLst/>
              <a:cxnLst/>
              <a:rect l="l" t="t" r="r" b="b"/>
              <a:pathLst>
                <a:path w="846" h="2460" extrusionOk="0">
                  <a:moveTo>
                    <a:pt x="1" y="1"/>
                  </a:moveTo>
                  <a:lnTo>
                    <a:pt x="1" y="2460"/>
                  </a:lnTo>
                  <a:lnTo>
                    <a:pt x="845" y="2460"/>
                  </a:lnTo>
                  <a:lnTo>
                    <a:pt x="845"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47"/>
            <p:cNvSpPr/>
            <p:nvPr/>
          </p:nvSpPr>
          <p:spPr>
            <a:xfrm>
              <a:off x="5892662" y="2080098"/>
              <a:ext cx="23269" cy="111918"/>
            </a:xfrm>
            <a:custGeom>
              <a:avLst/>
              <a:gdLst/>
              <a:ahLst/>
              <a:cxnLst/>
              <a:rect l="l" t="t" r="r" b="b"/>
              <a:pathLst>
                <a:path w="894" h="4300" extrusionOk="0">
                  <a:moveTo>
                    <a:pt x="0" y="0"/>
                  </a:moveTo>
                  <a:lnTo>
                    <a:pt x="0" y="4300"/>
                  </a:lnTo>
                  <a:lnTo>
                    <a:pt x="894" y="4300"/>
                  </a:lnTo>
                  <a:lnTo>
                    <a:pt x="89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47"/>
            <p:cNvSpPr/>
            <p:nvPr/>
          </p:nvSpPr>
          <p:spPr>
            <a:xfrm>
              <a:off x="5669476" y="2048865"/>
              <a:ext cx="273289" cy="170532"/>
            </a:xfrm>
            <a:custGeom>
              <a:avLst/>
              <a:gdLst/>
              <a:ahLst/>
              <a:cxnLst/>
              <a:rect l="l" t="t" r="r" b="b"/>
              <a:pathLst>
                <a:path w="10500" h="6552" extrusionOk="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47"/>
            <p:cNvSpPr/>
            <p:nvPr/>
          </p:nvSpPr>
          <p:spPr>
            <a:xfrm>
              <a:off x="5669476" y="2043478"/>
              <a:ext cx="273289" cy="108613"/>
            </a:xfrm>
            <a:custGeom>
              <a:avLst/>
              <a:gdLst/>
              <a:ahLst/>
              <a:cxnLst/>
              <a:rect l="l" t="t" r="r" b="b"/>
              <a:pathLst>
                <a:path w="10500" h="4173" extrusionOk="0">
                  <a:moveTo>
                    <a:pt x="1" y="0"/>
                  </a:moveTo>
                  <a:lnTo>
                    <a:pt x="1" y="4173"/>
                  </a:lnTo>
                  <a:lnTo>
                    <a:pt x="328" y="4173"/>
                  </a:lnTo>
                  <a:lnTo>
                    <a:pt x="328" y="503"/>
                  </a:lnTo>
                  <a:lnTo>
                    <a:pt x="10500" y="503"/>
                  </a:lnTo>
                  <a:lnTo>
                    <a:pt x="10500"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47"/>
            <p:cNvSpPr/>
            <p:nvPr/>
          </p:nvSpPr>
          <p:spPr>
            <a:xfrm>
              <a:off x="5659950" y="2025519"/>
              <a:ext cx="9292" cy="11738"/>
            </a:xfrm>
            <a:custGeom>
              <a:avLst/>
              <a:gdLst/>
              <a:ahLst/>
              <a:cxnLst/>
              <a:rect l="l" t="t" r="r" b="b"/>
              <a:pathLst>
                <a:path w="357" h="451" extrusionOk="0">
                  <a:moveTo>
                    <a:pt x="1" y="0"/>
                  </a:moveTo>
                  <a:lnTo>
                    <a:pt x="1" y="451"/>
                  </a:lnTo>
                  <a:lnTo>
                    <a:pt x="356" y="451"/>
                  </a:lnTo>
                  <a:lnTo>
                    <a:pt x="356"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47"/>
            <p:cNvSpPr/>
            <p:nvPr/>
          </p:nvSpPr>
          <p:spPr>
            <a:xfrm>
              <a:off x="5744019" y="2232125"/>
              <a:ext cx="10827" cy="10645"/>
            </a:xfrm>
            <a:custGeom>
              <a:avLst/>
              <a:gdLst/>
              <a:ahLst/>
              <a:cxnLst/>
              <a:rect l="l" t="t" r="r" b="b"/>
              <a:pathLst>
                <a:path w="416" h="409" extrusionOk="0">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47"/>
            <p:cNvSpPr/>
            <p:nvPr/>
          </p:nvSpPr>
          <p:spPr>
            <a:xfrm>
              <a:off x="5608676" y="2163621"/>
              <a:ext cx="125296" cy="125400"/>
            </a:xfrm>
            <a:custGeom>
              <a:avLst/>
              <a:gdLst/>
              <a:ahLst/>
              <a:cxnLst/>
              <a:rect l="l" t="t" r="r" b="b"/>
              <a:pathLst>
                <a:path w="4814" h="4818" extrusionOk="0">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47"/>
            <p:cNvSpPr/>
            <p:nvPr/>
          </p:nvSpPr>
          <p:spPr>
            <a:xfrm>
              <a:off x="5597041" y="2013989"/>
              <a:ext cx="366884" cy="286563"/>
            </a:xfrm>
            <a:custGeom>
              <a:avLst/>
              <a:gdLst/>
              <a:ahLst/>
              <a:cxnLst/>
              <a:rect l="l" t="t" r="r" b="b"/>
              <a:pathLst>
                <a:path w="14096" h="11010" extrusionOk="0">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47"/>
            <p:cNvSpPr/>
            <p:nvPr/>
          </p:nvSpPr>
          <p:spPr>
            <a:xfrm>
              <a:off x="5761977" y="2129915"/>
              <a:ext cx="34903" cy="73736"/>
            </a:xfrm>
            <a:custGeom>
              <a:avLst/>
              <a:gdLst/>
              <a:ahLst/>
              <a:cxnLst/>
              <a:rect l="l" t="t" r="r" b="b"/>
              <a:pathLst>
                <a:path w="1341" h="2833" extrusionOk="0">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47"/>
            <p:cNvSpPr/>
            <p:nvPr/>
          </p:nvSpPr>
          <p:spPr>
            <a:xfrm>
              <a:off x="5803648" y="2101701"/>
              <a:ext cx="34903" cy="101950"/>
            </a:xfrm>
            <a:custGeom>
              <a:avLst/>
              <a:gdLst/>
              <a:ahLst/>
              <a:cxnLst/>
              <a:rect l="l" t="t" r="r" b="b"/>
              <a:pathLst>
                <a:path w="1341" h="3917" extrusionOk="0">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47"/>
            <p:cNvSpPr/>
            <p:nvPr/>
          </p:nvSpPr>
          <p:spPr>
            <a:xfrm>
              <a:off x="5845213" y="2116355"/>
              <a:ext cx="34929" cy="87296"/>
            </a:xfrm>
            <a:custGeom>
              <a:avLst/>
              <a:gdLst/>
              <a:ahLst/>
              <a:cxnLst/>
              <a:rect l="l" t="t" r="r" b="b"/>
              <a:pathLst>
                <a:path w="1342" h="3354" extrusionOk="0">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47"/>
            <p:cNvSpPr/>
            <p:nvPr/>
          </p:nvSpPr>
          <p:spPr>
            <a:xfrm>
              <a:off x="5886883" y="2068464"/>
              <a:ext cx="34929" cy="135187"/>
            </a:xfrm>
            <a:custGeom>
              <a:avLst/>
              <a:gdLst/>
              <a:ahLst/>
              <a:cxnLst/>
              <a:rect l="l" t="t" r="r" b="b"/>
              <a:pathLst>
                <a:path w="1342" h="5194" extrusionOk="0">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47"/>
            <p:cNvSpPr/>
            <p:nvPr/>
          </p:nvSpPr>
          <p:spPr>
            <a:xfrm>
              <a:off x="5685873" y="2083040"/>
              <a:ext cx="44429" cy="11634"/>
            </a:xfrm>
            <a:custGeom>
              <a:avLst/>
              <a:gdLst/>
              <a:ahLst/>
              <a:cxnLst/>
              <a:rect l="l" t="t" r="r" b="b"/>
              <a:pathLst>
                <a:path w="1707" h="447" extrusionOk="0">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47"/>
            <p:cNvSpPr/>
            <p:nvPr/>
          </p:nvSpPr>
          <p:spPr>
            <a:xfrm>
              <a:off x="5685873" y="2101337"/>
              <a:ext cx="61295" cy="11582"/>
            </a:xfrm>
            <a:custGeom>
              <a:avLst/>
              <a:gdLst/>
              <a:ahLst/>
              <a:cxnLst/>
              <a:rect l="l" t="t" r="r" b="b"/>
              <a:pathLst>
                <a:path w="2355" h="445" extrusionOk="0">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47"/>
            <p:cNvSpPr/>
            <p:nvPr/>
          </p:nvSpPr>
          <p:spPr>
            <a:xfrm>
              <a:off x="5685873" y="2119556"/>
              <a:ext cx="61295" cy="11660"/>
            </a:xfrm>
            <a:custGeom>
              <a:avLst/>
              <a:gdLst/>
              <a:ahLst/>
              <a:cxnLst/>
              <a:rect l="l" t="t" r="r" b="b"/>
              <a:pathLst>
                <a:path w="2355" h="448" extrusionOk="0">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47"/>
            <p:cNvSpPr/>
            <p:nvPr/>
          </p:nvSpPr>
          <p:spPr>
            <a:xfrm>
              <a:off x="5685873" y="2137880"/>
              <a:ext cx="61295" cy="11556"/>
            </a:xfrm>
            <a:custGeom>
              <a:avLst/>
              <a:gdLst/>
              <a:ahLst/>
              <a:cxnLst/>
              <a:rect l="l" t="t" r="r" b="b"/>
              <a:pathLst>
                <a:path w="2355" h="444" extrusionOk="0">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47"/>
            <p:cNvSpPr/>
            <p:nvPr/>
          </p:nvSpPr>
          <p:spPr>
            <a:xfrm>
              <a:off x="5628092" y="2190091"/>
              <a:ext cx="39770" cy="72278"/>
            </a:xfrm>
            <a:custGeom>
              <a:avLst/>
              <a:gdLst/>
              <a:ahLst/>
              <a:cxnLst/>
              <a:rect l="l" t="t" r="r" b="b"/>
              <a:pathLst>
                <a:path w="1528" h="2777" extrusionOk="0">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47"/>
            <p:cNvSpPr/>
            <p:nvPr/>
          </p:nvSpPr>
          <p:spPr>
            <a:xfrm>
              <a:off x="5634859" y="2190143"/>
              <a:ext cx="79332" cy="72487"/>
            </a:xfrm>
            <a:custGeom>
              <a:avLst/>
              <a:gdLst/>
              <a:ahLst/>
              <a:cxnLst/>
              <a:rect l="l" t="t" r="r" b="b"/>
              <a:pathLst>
                <a:path w="3048" h="2785" extrusionOk="0">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36" name="Google Shape;18236;p47"/>
          <p:cNvGrpSpPr/>
          <p:nvPr/>
        </p:nvGrpSpPr>
        <p:grpSpPr>
          <a:xfrm>
            <a:off x="6040564" y="4575451"/>
            <a:ext cx="375710" cy="404032"/>
            <a:chOff x="5147755" y="2911807"/>
            <a:chExt cx="297286" cy="319696"/>
          </a:xfrm>
        </p:grpSpPr>
        <p:sp>
          <p:nvSpPr>
            <p:cNvPr id="18237" name="Google Shape;18237;p47"/>
            <p:cNvSpPr/>
            <p:nvPr/>
          </p:nvSpPr>
          <p:spPr>
            <a:xfrm>
              <a:off x="5152439" y="3048243"/>
              <a:ext cx="287838" cy="42607"/>
            </a:xfrm>
            <a:custGeom>
              <a:avLst/>
              <a:gdLst/>
              <a:ahLst/>
              <a:cxnLst/>
              <a:rect l="l" t="t" r="r" b="b"/>
              <a:pathLst>
                <a:path w="11059" h="1637" extrusionOk="0">
                  <a:moveTo>
                    <a:pt x="0" y="1"/>
                  </a:moveTo>
                  <a:lnTo>
                    <a:pt x="0" y="1637"/>
                  </a:lnTo>
                  <a:lnTo>
                    <a:pt x="11059" y="1637"/>
                  </a:lnTo>
                  <a:lnTo>
                    <a:pt x="1105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47"/>
            <p:cNvSpPr/>
            <p:nvPr/>
          </p:nvSpPr>
          <p:spPr>
            <a:xfrm>
              <a:off x="5242364" y="2916466"/>
              <a:ext cx="114131" cy="57078"/>
            </a:xfrm>
            <a:custGeom>
              <a:avLst/>
              <a:gdLst/>
              <a:ahLst/>
              <a:cxnLst/>
              <a:rect l="l" t="t" r="r" b="b"/>
              <a:pathLst>
                <a:path w="4385" h="2193" extrusionOk="0">
                  <a:moveTo>
                    <a:pt x="2192" y="0"/>
                  </a:moveTo>
                  <a:lnTo>
                    <a:pt x="894" y="1302"/>
                  </a:lnTo>
                  <a:lnTo>
                    <a:pt x="0" y="2192"/>
                  </a:lnTo>
                  <a:lnTo>
                    <a:pt x="4384" y="2192"/>
                  </a:lnTo>
                  <a:lnTo>
                    <a:pt x="2192"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47"/>
            <p:cNvSpPr/>
            <p:nvPr/>
          </p:nvSpPr>
          <p:spPr>
            <a:xfrm>
              <a:off x="5242364" y="2950354"/>
              <a:ext cx="114131" cy="23191"/>
            </a:xfrm>
            <a:custGeom>
              <a:avLst/>
              <a:gdLst/>
              <a:ahLst/>
              <a:cxnLst/>
              <a:rect l="l" t="t" r="r" b="b"/>
              <a:pathLst>
                <a:path w="4385" h="891" extrusionOk="0">
                  <a:moveTo>
                    <a:pt x="894" y="0"/>
                  </a:moveTo>
                  <a:lnTo>
                    <a:pt x="0" y="890"/>
                  </a:lnTo>
                  <a:lnTo>
                    <a:pt x="4384" y="890"/>
                  </a:lnTo>
                  <a:lnTo>
                    <a:pt x="3491" y="0"/>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47"/>
            <p:cNvSpPr/>
            <p:nvPr/>
          </p:nvSpPr>
          <p:spPr>
            <a:xfrm>
              <a:off x="5173027" y="2965554"/>
              <a:ext cx="246741" cy="230968"/>
            </a:xfrm>
            <a:custGeom>
              <a:avLst/>
              <a:gdLst/>
              <a:ahLst/>
              <a:cxnLst/>
              <a:rect l="l" t="t" r="r" b="b"/>
              <a:pathLst>
                <a:path w="9480" h="8874" extrusionOk="0">
                  <a:moveTo>
                    <a:pt x="1" y="0"/>
                  </a:moveTo>
                  <a:lnTo>
                    <a:pt x="1" y="8874"/>
                  </a:lnTo>
                  <a:lnTo>
                    <a:pt x="9480" y="8874"/>
                  </a:lnTo>
                  <a:lnTo>
                    <a:pt x="9480"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47"/>
            <p:cNvSpPr/>
            <p:nvPr/>
          </p:nvSpPr>
          <p:spPr>
            <a:xfrm>
              <a:off x="5402538" y="2965554"/>
              <a:ext cx="17230" cy="230968"/>
            </a:xfrm>
            <a:custGeom>
              <a:avLst/>
              <a:gdLst/>
              <a:ahLst/>
              <a:cxnLst/>
              <a:rect l="l" t="t" r="r" b="b"/>
              <a:pathLst>
                <a:path w="662" h="8874" extrusionOk="0">
                  <a:moveTo>
                    <a:pt x="0" y="0"/>
                  </a:moveTo>
                  <a:lnTo>
                    <a:pt x="0" y="8874"/>
                  </a:lnTo>
                  <a:lnTo>
                    <a:pt x="662" y="8874"/>
                  </a:lnTo>
                  <a:lnTo>
                    <a:pt x="662"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47"/>
            <p:cNvSpPr/>
            <p:nvPr/>
          </p:nvSpPr>
          <p:spPr>
            <a:xfrm>
              <a:off x="5173027" y="3043038"/>
              <a:ext cx="246741" cy="153484"/>
            </a:xfrm>
            <a:custGeom>
              <a:avLst/>
              <a:gdLst/>
              <a:ahLst/>
              <a:cxnLst/>
              <a:rect l="l" t="t" r="r" b="b"/>
              <a:pathLst>
                <a:path w="9480" h="5897" extrusionOk="0">
                  <a:moveTo>
                    <a:pt x="1" y="0"/>
                  </a:moveTo>
                  <a:lnTo>
                    <a:pt x="1" y="5897"/>
                  </a:lnTo>
                  <a:lnTo>
                    <a:pt x="9480" y="5897"/>
                  </a:lnTo>
                  <a:lnTo>
                    <a:pt x="9480" y="0"/>
                  </a:lnTo>
                  <a:lnTo>
                    <a:pt x="4740" y="3395"/>
                  </a:lnTo>
                  <a:lnTo>
                    <a:pt x="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47"/>
            <p:cNvSpPr/>
            <p:nvPr/>
          </p:nvSpPr>
          <p:spPr>
            <a:xfrm>
              <a:off x="5152439" y="3048243"/>
              <a:ext cx="287942" cy="178601"/>
            </a:xfrm>
            <a:custGeom>
              <a:avLst/>
              <a:gdLst/>
              <a:ahLst/>
              <a:cxnLst/>
              <a:rect l="l" t="t" r="r" b="b"/>
              <a:pathLst>
                <a:path w="11063" h="6862" extrusionOk="0">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47"/>
            <p:cNvSpPr/>
            <p:nvPr/>
          </p:nvSpPr>
          <p:spPr>
            <a:xfrm>
              <a:off x="5424973" y="3048243"/>
              <a:ext cx="15408" cy="178601"/>
            </a:xfrm>
            <a:custGeom>
              <a:avLst/>
              <a:gdLst/>
              <a:ahLst/>
              <a:cxnLst/>
              <a:rect l="l" t="t" r="r" b="b"/>
              <a:pathLst>
                <a:path w="592" h="6862" extrusionOk="0">
                  <a:moveTo>
                    <a:pt x="591" y="1"/>
                  </a:moveTo>
                  <a:lnTo>
                    <a:pt x="0" y="423"/>
                  </a:lnTo>
                  <a:lnTo>
                    <a:pt x="0" y="6862"/>
                  </a:lnTo>
                  <a:lnTo>
                    <a:pt x="591" y="6862"/>
                  </a:lnTo>
                  <a:lnTo>
                    <a:pt x="591"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47"/>
            <p:cNvSpPr/>
            <p:nvPr/>
          </p:nvSpPr>
          <p:spPr>
            <a:xfrm>
              <a:off x="5206108" y="2999520"/>
              <a:ext cx="28943" cy="28969"/>
            </a:xfrm>
            <a:custGeom>
              <a:avLst/>
              <a:gdLst/>
              <a:ahLst/>
              <a:cxnLst/>
              <a:rect l="l" t="t" r="r" b="b"/>
              <a:pathLst>
                <a:path w="1112" h="1113" extrusionOk="0">
                  <a:moveTo>
                    <a:pt x="0" y="1"/>
                  </a:moveTo>
                  <a:lnTo>
                    <a:pt x="0" y="1113"/>
                  </a:lnTo>
                  <a:lnTo>
                    <a:pt x="1112" y="1113"/>
                  </a:lnTo>
                  <a:lnTo>
                    <a:pt x="1112"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47"/>
            <p:cNvSpPr/>
            <p:nvPr/>
          </p:nvSpPr>
          <p:spPr>
            <a:xfrm>
              <a:off x="5147755" y="2911807"/>
              <a:ext cx="276698" cy="319696"/>
            </a:xfrm>
            <a:custGeom>
              <a:avLst/>
              <a:gdLst/>
              <a:ahLst/>
              <a:cxnLst/>
              <a:rect l="l" t="t" r="r" b="b"/>
              <a:pathLst>
                <a:path w="10631" h="12283" extrusionOk="0">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47"/>
            <p:cNvSpPr/>
            <p:nvPr/>
          </p:nvSpPr>
          <p:spPr>
            <a:xfrm>
              <a:off x="5201345" y="2994861"/>
              <a:ext cx="38391" cy="38312"/>
            </a:xfrm>
            <a:custGeom>
              <a:avLst/>
              <a:gdLst/>
              <a:ahLst/>
              <a:cxnLst/>
              <a:rect l="l" t="t" r="r" b="b"/>
              <a:pathLst>
                <a:path w="1475" h="1472" extrusionOk="0">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47"/>
            <p:cNvSpPr/>
            <p:nvPr/>
          </p:nvSpPr>
          <p:spPr>
            <a:xfrm>
              <a:off x="5253634" y="2994861"/>
              <a:ext cx="32430" cy="9370"/>
            </a:xfrm>
            <a:custGeom>
              <a:avLst/>
              <a:gdLst/>
              <a:ahLst/>
              <a:cxnLst/>
              <a:rect l="l" t="t" r="r" b="b"/>
              <a:pathLst>
                <a:path w="1246" h="360" extrusionOk="0">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47"/>
            <p:cNvSpPr/>
            <p:nvPr/>
          </p:nvSpPr>
          <p:spPr>
            <a:xfrm>
              <a:off x="5253634" y="3019665"/>
              <a:ext cx="98931" cy="9370"/>
            </a:xfrm>
            <a:custGeom>
              <a:avLst/>
              <a:gdLst/>
              <a:ahLst/>
              <a:cxnLst/>
              <a:rect l="l" t="t" r="r" b="b"/>
              <a:pathLst>
                <a:path w="3801" h="360" extrusionOk="0">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47"/>
            <p:cNvSpPr/>
            <p:nvPr/>
          </p:nvSpPr>
          <p:spPr>
            <a:xfrm>
              <a:off x="5211053" y="3058680"/>
              <a:ext cx="61841" cy="9474"/>
            </a:xfrm>
            <a:custGeom>
              <a:avLst/>
              <a:gdLst/>
              <a:ahLst/>
              <a:cxnLst/>
              <a:rect l="l" t="t" r="r" b="b"/>
              <a:pathLst>
                <a:path w="2376" h="364" extrusionOk="0">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47"/>
            <p:cNvSpPr/>
            <p:nvPr/>
          </p:nvSpPr>
          <p:spPr>
            <a:xfrm>
              <a:off x="5177712" y="3195038"/>
              <a:ext cx="49114" cy="9370"/>
            </a:xfrm>
            <a:custGeom>
              <a:avLst/>
              <a:gdLst/>
              <a:ahLst/>
              <a:cxnLst/>
              <a:rect l="l" t="t" r="r" b="b"/>
              <a:pathLst>
                <a:path w="1887" h="360" extrusionOk="0">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47"/>
            <p:cNvSpPr/>
            <p:nvPr/>
          </p:nvSpPr>
          <p:spPr>
            <a:xfrm>
              <a:off x="5191377" y="3002461"/>
              <a:ext cx="253664" cy="229042"/>
            </a:xfrm>
            <a:custGeom>
              <a:avLst/>
              <a:gdLst/>
              <a:ahLst/>
              <a:cxnLst/>
              <a:rect l="l" t="t" r="r" b="b"/>
              <a:pathLst>
                <a:path w="9746" h="8800" extrusionOk="0">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3" name="Google Shape;18253;p47"/>
          <p:cNvGrpSpPr/>
          <p:nvPr/>
        </p:nvGrpSpPr>
        <p:grpSpPr>
          <a:xfrm>
            <a:off x="7293052" y="3419834"/>
            <a:ext cx="283937" cy="404097"/>
            <a:chOff x="6138804" y="1997409"/>
            <a:chExt cx="224669" cy="319748"/>
          </a:xfrm>
        </p:grpSpPr>
        <p:sp>
          <p:nvSpPr>
            <p:cNvPr id="18254" name="Google Shape;18254;p47"/>
            <p:cNvSpPr/>
            <p:nvPr/>
          </p:nvSpPr>
          <p:spPr>
            <a:xfrm>
              <a:off x="6231123" y="2097225"/>
              <a:ext cx="45080" cy="45080"/>
            </a:xfrm>
            <a:custGeom>
              <a:avLst/>
              <a:gdLst/>
              <a:ahLst/>
              <a:cxnLst/>
              <a:rect l="l" t="t" r="r" b="b"/>
              <a:pathLst>
                <a:path w="1732" h="1732" extrusionOk="0">
                  <a:moveTo>
                    <a:pt x="1" y="0"/>
                  </a:moveTo>
                  <a:lnTo>
                    <a:pt x="1" y="1731"/>
                  </a:lnTo>
                  <a:lnTo>
                    <a:pt x="1732" y="1731"/>
                  </a:lnTo>
                  <a:lnTo>
                    <a:pt x="1732"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47"/>
            <p:cNvSpPr/>
            <p:nvPr/>
          </p:nvSpPr>
          <p:spPr>
            <a:xfrm>
              <a:off x="6231123" y="2097225"/>
              <a:ext cx="45080" cy="30010"/>
            </a:xfrm>
            <a:custGeom>
              <a:avLst/>
              <a:gdLst/>
              <a:ahLst/>
              <a:cxnLst/>
              <a:rect l="l" t="t" r="r" b="b"/>
              <a:pathLst>
                <a:path w="1732" h="1153" extrusionOk="0">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47"/>
            <p:cNvSpPr/>
            <p:nvPr/>
          </p:nvSpPr>
          <p:spPr>
            <a:xfrm>
              <a:off x="6183597" y="2127260"/>
              <a:ext cx="140132" cy="65147"/>
            </a:xfrm>
            <a:custGeom>
              <a:avLst/>
              <a:gdLst/>
              <a:ahLst/>
              <a:cxnLst/>
              <a:rect l="l" t="t" r="r" b="b"/>
              <a:pathLst>
                <a:path w="5384" h="2503" extrusionOk="0">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47"/>
            <p:cNvSpPr/>
            <p:nvPr/>
          </p:nvSpPr>
          <p:spPr>
            <a:xfrm>
              <a:off x="6183597" y="2145844"/>
              <a:ext cx="25012" cy="46459"/>
            </a:xfrm>
            <a:custGeom>
              <a:avLst/>
              <a:gdLst/>
              <a:ahLst/>
              <a:cxnLst/>
              <a:rect l="l" t="t" r="r" b="b"/>
              <a:pathLst>
                <a:path w="961" h="1785" extrusionOk="0">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47"/>
            <p:cNvSpPr/>
            <p:nvPr/>
          </p:nvSpPr>
          <p:spPr>
            <a:xfrm>
              <a:off x="6298717" y="2145844"/>
              <a:ext cx="25012" cy="46459"/>
            </a:xfrm>
            <a:custGeom>
              <a:avLst/>
              <a:gdLst/>
              <a:ahLst/>
              <a:cxnLst/>
              <a:rect l="l" t="t" r="r" b="b"/>
              <a:pathLst>
                <a:path w="961" h="1785" extrusionOk="0">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47"/>
            <p:cNvSpPr/>
            <p:nvPr/>
          </p:nvSpPr>
          <p:spPr>
            <a:xfrm>
              <a:off x="6213529" y="2037153"/>
              <a:ext cx="80165" cy="75115"/>
            </a:xfrm>
            <a:custGeom>
              <a:avLst/>
              <a:gdLst/>
              <a:ahLst/>
              <a:cxnLst/>
              <a:rect l="l" t="t" r="r" b="b"/>
              <a:pathLst>
                <a:path w="3080" h="2886" extrusionOk="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47"/>
            <p:cNvSpPr/>
            <p:nvPr/>
          </p:nvSpPr>
          <p:spPr>
            <a:xfrm>
              <a:off x="6213633" y="2037153"/>
              <a:ext cx="38573" cy="75011"/>
            </a:xfrm>
            <a:custGeom>
              <a:avLst/>
              <a:gdLst/>
              <a:ahLst/>
              <a:cxnLst/>
              <a:rect l="l" t="t" r="r" b="b"/>
              <a:pathLst>
                <a:path w="1482" h="2882" extrusionOk="0">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47"/>
            <p:cNvSpPr/>
            <p:nvPr/>
          </p:nvSpPr>
          <p:spPr>
            <a:xfrm>
              <a:off x="6208583" y="2002068"/>
              <a:ext cx="90159" cy="65147"/>
            </a:xfrm>
            <a:custGeom>
              <a:avLst/>
              <a:gdLst/>
              <a:ahLst/>
              <a:cxnLst/>
              <a:rect l="l" t="t" r="r" b="b"/>
              <a:pathLst>
                <a:path w="3464" h="2503" extrusionOk="0">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47"/>
            <p:cNvSpPr/>
            <p:nvPr/>
          </p:nvSpPr>
          <p:spPr>
            <a:xfrm>
              <a:off x="6208583" y="2002068"/>
              <a:ext cx="38052" cy="65147"/>
            </a:xfrm>
            <a:custGeom>
              <a:avLst/>
              <a:gdLst/>
              <a:ahLst/>
              <a:cxnLst/>
              <a:rect l="l" t="t" r="r" b="b"/>
              <a:pathLst>
                <a:path w="1462" h="2503" extrusionOk="0">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47"/>
            <p:cNvSpPr/>
            <p:nvPr/>
          </p:nvSpPr>
          <p:spPr>
            <a:xfrm>
              <a:off x="6243590" y="2292457"/>
              <a:ext cx="20067" cy="19989"/>
            </a:xfrm>
            <a:custGeom>
              <a:avLst/>
              <a:gdLst/>
              <a:ahLst/>
              <a:cxnLst/>
              <a:rect l="l" t="t" r="r" b="b"/>
              <a:pathLst>
                <a:path w="771" h="768" extrusionOk="0">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47"/>
            <p:cNvSpPr/>
            <p:nvPr/>
          </p:nvSpPr>
          <p:spPr>
            <a:xfrm>
              <a:off x="6148512" y="2292457"/>
              <a:ext cx="19989" cy="19989"/>
            </a:xfrm>
            <a:custGeom>
              <a:avLst/>
              <a:gdLst/>
              <a:ahLst/>
              <a:cxnLst/>
              <a:rect l="l" t="t" r="r" b="b"/>
              <a:pathLst>
                <a:path w="768" h="768" extrusionOk="0">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47"/>
            <p:cNvSpPr/>
            <p:nvPr/>
          </p:nvSpPr>
          <p:spPr>
            <a:xfrm>
              <a:off x="6338721" y="2292457"/>
              <a:ext cx="20093" cy="19989"/>
            </a:xfrm>
            <a:custGeom>
              <a:avLst/>
              <a:gdLst/>
              <a:ahLst/>
              <a:cxnLst/>
              <a:rect l="l" t="t" r="r" b="b"/>
              <a:pathLst>
                <a:path w="772" h="768" extrusionOk="0">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47"/>
            <p:cNvSpPr/>
            <p:nvPr/>
          </p:nvSpPr>
          <p:spPr>
            <a:xfrm>
              <a:off x="6178834" y="1997409"/>
              <a:ext cx="149580" cy="199553"/>
            </a:xfrm>
            <a:custGeom>
              <a:avLst/>
              <a:gdLst/>
              <a:ahLst/>
              <a:cxnLst/>
              <a:rect l="l" t="t" r="r" b="b"/>
              <a:pathLst>
                <a:path w="5747" h="7667" extrusionOk="0">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47"/>
            <p:cNvSpPr/>
            <p:nvPr/>
          </p:nvSpPr>
          <p:spPr>
            <a:xfrm>
              <a:off x="6248978" y="2152637"/>
              <a:ext cx="9370" cy="44403"/>
            </a:xfrm>
            <a:custGeom>
              <a:avLst/>
              <a:gdLst/>
              <a:ahLst/>
              <a:cxnLst/>
              <a:rect l="l" t="t" r="r" b="b"/>
              <a:pathLst>
                <a:path w="360" h="1706" extrusionOk="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47"/>
            <p:cNvSpPr/>
            <p:nvPr/>
          </p:nvSpPr>
          <p:spPr>
            <a:xfrm>
              <a:off x="6203924" y="2162632"/>
              <a:ext cx="9370" cy="34434"/>
            </a:xfrm>
            <a:custGeom>
              <a:avLst/>
              <a:gdLst/>
              <a:ahLst/>
              <a:cxnLst/>
              <a:rect l="l" t="t" r="r" b="b"/>
              <a:pathLst>
                <a:path w="360" h="1323" extrusionOk="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47"/>
            <p:cNvSpPr/>
            <p:nvPr/>
          </p:nvSpPr>
          <p:spPr>
            <a:xfrm>
              <a:off x="6294032" y="2162632"/>
              <a:ext cx="9370" cy="34434"/>
            </a:xfrm>
            <a:custGeom>
              <a:avLst/>
              <a:gdLst/>
              <a:ahLst/>
              <a:cxnLst/>
              <a:rect l="l" t="t" r="r" b="b"/>
              <a:pathLst>
                <a:path w="360" h="1323" extrusionOk="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47"/>
            <p:cNvSpPr/>
            <p:nvPr/>
          </p:nvSpPr>
          <p:spPr>
            <a:xfrm>
              <a:off x="6233960" y="2287694"/>
              <a:ext cx="34356" cy="29463"/>
            </a:xfrm>
            <a:custGeom>
              <a:avLst/>
              <a:gdLst/>
              <a:ahLst/>
              <a:cxnLst/>
              <a:rect l="l" t="t" r="r" b="b"/>
              <a:pathLst>
                <a:path w="1320" h="1132" extrusionOk="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47"/>
            <p:cNvSpPr/>
            <p:nvPr/>
          </p:nvSpPr>
          <p:spPr>
            <a:xfrm>
              <a:off x="6138804" y="2287694"/>
              <a:ext cx="34460" cy="29463"/>
            </a:xfrm>
            <a:custGeom>
              <a:avLst/>
              <a:gdLst/>
              <a:ahLst/>
              <a:cxnLst/>
              <a:rect l="l" t="t" r="r" b="b"/>
              <a:pathLst>
                <a:path w="1324" h="1132" extrusionOk="0">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47"/>
            <p:cNvSpPr/>
            <p:nvPr/>
          </p:nvSpPr>
          <p:spPr>
            <a:xfrm>
              <a:off x="6329013" y="2287694"/>
              <a:ext cx="34460" cy="29463"/>
            </a:xfrm>
            <a:custGeom>
              <a:avLst/>
              <a:gdLst/>
              <a:ahLst/>
              <a:cxnLst/>
              <a:rect l="l" t="t" r="r" b="b"/>
              <a:pathLst>
                <a:path w="1324" h="1132" extrusionOk="0">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47"/>
            <p:cNvSpPr/>
            <p:nvPr/>
          </p:nvSpPr>
          <p:spPr>
            <a:xfrm>
              <a:off x="6169985" y="2207659"/>
              <a:ext cx="167357" cy="74517"/>
            </a:xfrm>
            <a:custGeom>
              <a:avLst/>
              <a:gdLst/>
              <a:ahLst/>
              <a:cxnLst/>
              <a:rect l="l" t="t" r="r" b="b"/>
              <a:pathLst>
                <a:path w="6430" h="2863" extrusionOk="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47"/>
            <p:cNvSpPr/>
            <p:nvPr/>
          </p:nvSpPr>
          <p:spPr>
            <a:xfrm>
              <a:off x="6223888" y="2034160"/>
              <a:ext cx="61633" cy="22696"/>
            </a:xfrm>
            <a:custGeom>
              <a:avLst/>
              <a:gdLst/>
              <a:ahLst/>
              <a:cxnLst/>
              <a:rect l="l" t="t" r="r" b="b"/>
              <a:pathLst>
                <a:path w="2368" h="872" extrusionOk="0">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75" name="Google Shape;18275;p47"/>
          <p:cNvGrpSpPr/>
          <p:nvPr/>
        </p:nvGrpSpPr>
        <p:grpSpPr>
          <a:xfrm>
            <a:off x="7891188" y="3419834"/>
            <a:ext cx="283806" cy="404097"/>
            <a:chOff x="6612088" y="1997409"/>
            <a:chExt cx="224565" cy="319748"/>
          </a:xfrm>
        </p:grpSpPr>
        <p:sp>
          <p:nvSpPr>
            <p:cNvPr id="18276" name="Google Shape;18276;p47"/>
            <p:cNvSpPr/>
            <p:nvPr/>
          </p:nvSpPr>
          <p:spPr>
            <a:xfrm>
              <a:off x="6716770" y="2292457"/>
              <a:ext cx="20067" cy="19989"/>
            </a:xfrm>
            <a:custGeom>
              <a:avLst/>
              <a:gdLst/>
              <a:ahLst/>
              <a:cxnLst/>
              <a:rect l="l" t="t" r="r" b="b"/>
              <a:pathLst>
                <a:path w="771" h="768" extrusionOk="0">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47"/>
            <p:cNvSpPr/>
            <p:nvPr/>
          </p:nvSpPr>
          <p:spPr>
            <a:xfrm>
              <a:off x="6621692" y="2292457"/>
              <a:ext cx="19989" cy="19989"/>
            </a:xfrm>
            <a:custGeom>
              <a:avLst/>
              <a:gdLst/>
              <a:ahLst/>
              <a:cxnLst/>
              <a:rect l="l" t="t" r="r" b="b"/>
              <a:pathLst>
                <a:path w="768" h="768" extrusionOk="0">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47"/>
            <p:cNvSpPr/>
            <p:nvPr/>
          </p:nvSpPr>
          <p:spPr>
            <a:xfrm>
              <a:off x="6811901" y="2292457"/>
              <a:ext cx="19989" cy="19989"/>
            </a:xfrm>
            <a:custGeom>
              <a:avLst/>
              <a:gdLst/>
              <a:ahLst/>
              <a:cxnLst/>
              <a:rect l="l" t="t" r="r" b="b"/>
              <a:pathLst>
                <a:path w="768" h="768" extrusionOk="0">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47"/>
            <p:cNvSpPr/>
            <p:nvPr/>
          </p:nvSpPr>
          <p:spPr>
            <a:xfrm>
              <a:off x="6706776" y="2122211"/>
              <a:ext cx="40056" cy="40056"/>
            </a:xfrm>
            <a:custGeom>
              <a:avLst/>
              <a:gdLst/>
              <a:ahLst/>
              <a:cxnLst/>
              <a:rect l="l" t="t" r="r" b="b"/>
              <a:pathLst>
                <a:path w="1539" h="1539" extrusionOk="0">
                  <a:moveTo>
                    <a:pt x="1" y="1"/>
                  </a:moveTo>
                  <a:lnTo>
                    <a:pt x="1" y="1538"/>
                  </a:lnTo>
                  <a:lnTo>
                    <a:pt x="1538" y="1538"/>
                  </a:lnTo>
                  <a:lnTo>
                    <a:pt x="153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47"/>
            <p:cNvSpPr/>
            <p:nvPr/>
          </p:nvSpPr>
          <p:spPr>
            <a:xfrm>
              <a:off x="6706776" y="2122211"/>
              <a:ext cx="40134" cy="25064"/>
            </a:xfrm>
            <a:custGeom>
              <a:avLst/>
              <a:gdLst/>
              <a:ahLst/>
              <a:cxnLst/>
              <a:rect l="l" t="t" r="r" b="b"/>
              <a:pathLst>
                <a:path w="1542" h="963" extrusionOk="0">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47"/>
            <p:cNvSpPr/>
            <p:nvPr/>
          </p:nvSpPr>
          <p:spPr>
            <a:xfrm>
              <a:off x="6701726" y="2002068"/>
              <a:ext cx="50129" cy="40134"/>
            </a:xfrm>
            <a:custGeom>
              <a:avLst/>
              <a:gdLst/>
              <a:ahLst/>
              <a:cxnLst/>
              <a:rect l="l" t="t" r="r" b="b"/>
              <a:pathLst>
                <a:path w="1926" h="1542" extrusionOk="0">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47"/>
            <p:cNvSpPr/>
            <p:nvPr/>
          </p:nvSpPr>
          <p:spPr>
            <a:xfrm>
              <a:off x="6701726" y="2002068"/>
              <a:ext cx="33914" cy="40134"/>
            </a:xfrm>
            <a:custGeom>
              <a:avLst/>
              <a:gdLst/>
              <a:ahLst/>
              <a:cxnLst/>
              <a:rect l="l" t="t" r="r" b="b"/>
              <a:pathLst>
                <a:path w="1303" h="1542" extrusionOk="0">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47"/>
            <p:cNvSpPr/>
            <p:nvPr/>
          </p:nvSpPr>
          <p:spPr>
            <a:xfrm>
              <a:off x="6676740" y="2022135"/>
              <a:ext cx="100128" cy="100102"/>
            </a:xfrm>
            <a:custGeom>
              <a:avLst/>
              <a:gdLst/>
              <a:ahLst/>
              <a:cxnLst/>
              <a:rect l="l" t="t" r="r" b="b"/>
              <a:pathLst>
                <a:path w="3847" h="3846" extrusionOk="0">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47"/>
            <p:cNvSpPr/>
            <p:nvPr/>
          </p:nvSpPr>
          <p:spPr>
            <a:xfrm>
              <a:off x="6700347" y="2022109"/>
              <a:ext cx="79800" cy="99139"/>
            </a:xfrm>
            <a:custGeom>
              <a:avLst/>
              <a:gdLst/>
              <a:ahLst/>
              <a:cxnLst/>
              <a:rect l="l" t="t" r="r" b="b"/>
              <a:pathLst>
                <a:path w="3066" h="3809" extrusionOk="0">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47"/>
            <p:cNvSpPr/>
            <p:nvPr/>
          </p:nvSpPr>
          <p:spPr>
            <a:xfrm>
              <a:off x="6686709" y="2057715"/>
              <a:ext cx="80165" cy="74517"/>
            </a:xfrm>
            <a:custGeom>
              <a:avLst/>
              <a:gdLst/>
              <a:ahLst/>
              <a:cxnLst/>
              <a:rect l="l" t="t" r="r" b="b"/>
              <a:pathLst>
                <a:path w="3080" h="2863" extrusionOk="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47"/>
            <p:cNvSpPr/>
            <p:nvPr/>
          </p:nvSpPr>
          <p:spPr>
            <a:xfrm>
              <a:off x="6661722" y="2149592"/>
              <a:ext cx="130242" cy="52784"/>
            </a:xfrm>
            <a:custGeom>
              <a:avLst/>
              <a:gdLst/>
              <a:ahLst/>
              <a:cxnLst/>
              <a:rect l="l" t="t" r="r" b="b"/>
              <a:pathLst>
                <a:path w="5004" h="2028" extrusionOk="0">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47"/>
            <p:cNvSpPr/>
            <p:nvPr/>
          </p:nvSpPr>
          <p:spPr>
            <a:xfrm>
              <a:off x="6661722" y="2166536"/>
              <a:ext cx="25012" cy="35840"/>
            </a:xfrm>
            <a:custGeom>
              <a:avLst/>
              <a:gdLst/>
              <a:ahLst/>
              <a:cxnLst/>
              <a:rect l="l" t="t" r="r" b="b"/>
              <a:pathLst>
                <a:path w="961" h="1377" extrusionOk="0">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47"/>
            <p:cNvSpPr/>
            <p:nvPr/>
          </p:nvSpPr>
          <p:spPr>
            <a:xfrm>
              <a:off x="6766847" y="2166536"/>
              <a:ext cx="25038" cy="35840"/>
            </a:xfrm>
            <a:custGeom>
              <a:avLst/>
              <a:gdLst/>
              <a:ahLst/>
              <a:cxnLst/>
              <a:rect l="l" t="t" r="r" b="b"/>
              <a:pathLst>
                <a:path w="962" h="1377" extrusionOk="0">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47"/>
            <p:cNvSpPr/>
            <p:nvPr/>
          </p:nvSpPr>
          <p:spPr>
            <a:xfrm>
              <a:off x="6686709" y="2057715"/>
              <a:ext cx="80165" cy="73866"/>
            </a:xfrm>
            <a:custGeom>
              <a:avLst/>
              <a:gdLst/>
              <a:ahLst/>
              <a:cxnLst/>
              <a:rect l="l" t="t" r="r" b="b"/>
              <a:pathLst>
                <a:path w="3080" h="2838" extrusionOk="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47"/>
            <p:cNvSpPr/>
            <p:nvPr/>
          </p:nvSpPr>
          <p:spPr>
            <a:xfrm>
              <a:off x="6656959" y="1997409"/>
              <a:ext cx="139690" cy="209652"/>
            </a:xfrm>
            <a:custGeom>
              <a:avLst/>
              <a:gdLst/>
              <a:ahLst/>
              <a:cxnLst/>
              <a:rect l="l" t="t" r="r" b="b"/>
              <a:pathLst>
                <a:path w="5367" h="8055" extrusionOk="0">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47"/>
            <p:cNvSpPr/>
            <p:nvPr/>
          </p:nvSpPr>
          <p:spPr>
            <a:xfrm>
              <a:off x="6722158" y="2172600"/>
              <a:ext cx="9370" cy="34460"/>
            </a:xfrm>
            <a:custGeom>
              <a:avLst/>
              <a:gdLst/>
              <a:ahLst/>
              <a:cxnLst/>
              <a:rect l="l" t="t" r="r" b="b"/>
              <a:pathLst>
                <a:path w="360" h="1324" extrusionOk="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47"/>
            <p:cNvSpPr/>
            <p:nvPr/>
          </p:nvSpPr>
          <p:spPr>
            <a:xfrm>
              <a:off x="6682050" y="2182595"/>
              <a:ext cx="9448" cy="24466"/>
            </a:xfrm>
            <a:custGeom>
              <a:avLst/>
              <a:gdLst/>
              <a:ahLst/>
              <a:cxnLst/>
              <a:rect l="l" t="t" r="r" b="b"/>
              <a:pathLst>
                <a:path w="363" h="940" extrusionOk="0">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47"/>
            <p:cNvSpPr/>
            <p:nvPr/>
          </p:nvSpPr>
          <p:spPr>
            <a:xfrm>
              <a:off x="6762188" y="2182595"/>
              <a:ext cx="9370" cy="24466"/>
            </a:xfrm>
            <a:custGeom>
              <a:avLst/>
              <a:gdLst/>
              <a:ahLst/>
              <a:cxnLst/>
              <a:rect l="l" t="t" r="r" b="b"/>
              <a:pathLst>
                <a:path w="360" h="940" extrusionOk="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47"/>
            <p:cNvSpPr/>
            <p:nvPr/>
          </p:nvSpPr>
          <p:spPr>
            <a:xfrm>
              <a:off x="6707140" y="2287694"/>
              <a:ext cx="34356" cy="29463"/>
            </a:xfrm>
            <a:custGeom>
              <a:avLst/>
              <a:gdLst/>
              <a:ahLst/>
              <a:cxnLst/>
              <a:rect l="l" t="t" r="r" b="b"/>
              <a:pathLst>
                <a:path w="1320" h="1132" extrusionOk="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47"/>
            <p:cNvSpPr/>
            <p:nvPr/>
          </p:nvSpPr>
          <p:spPr>
            <a:xfrm>
              <a:off x="6612088" y="2287694"/>
              <a:ext cx="34356" cy="29463"/>
            </a:xfrm>
            <a:custGeom>
              <a:avLst/>
              <a:gdLst/>
              <a:ahLst/>
              <a:cxnLst/>
              <a:rect l="l" t="t" r="r" b="b"/>
              <a:pathLst>
                <a:path w="1320" h="1132" extrusionOk="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47"/>
            <p:cNvSpPr/>
            <p:nvPr/>
          </p:nvSpPr>
          <p:spPr>
            <a:xfrm>
              <a:off x="6802297" y="2287694"/>
              <a:ext cx="34356" cy="29463"/>
            </a:xfrm>
            <a:custGeom>
              <a:avLst/>
              <a:gdLst/>
              <a:ahLst/>
              <a:cxnLst/>
              <a:rect l="l" t="t" r="r" b="b"/>
              <a:pathLst>
                <a:path w="1320" h="1132" extrusionOk="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47"/>
            <p:cNvSpPr/>
            <p:nvPr/>
          </p:nvSpPr>
          <p:spPr>
            <a:xfrm>
              <a:off x="6643165" y="2217654"/>
              <a:ext cx="167305" cy="64522"/>
            </a:xfrm>
            <a:custGeom>
              <a:avLst/>
              <a:gdLst/>
              <a:ahLst/>
              <a:cxnLst/>
              <a:rect l="l" t="t" r="r" b="b"/>
              <a:pathLst>
                <a:path w="6428" h="2479" extrusionOk="0">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8" name="Google Shape;18298;p47"/>
          <p:cNvGrpSpPr/>
          <p:nvPr/>
        </p:nvGrpSpPr>
        <p:grpSpPr>
          <a:xfrm>
            <a:off x="7194239" y="4558313"/>
            <a:ext cx="438208" cy="438307"/>
            <a:chOff x="6060617" y="2898247"/>
            <a:chExt cx="346738" cy="346816"/>
          </a:xfrm>
        </p:grpSpPr>
        <p:sp>
          <p:nvSpPr>
            <p:cNvPr id="18299" name="Google Shape;18299;p47"/>
            <p:cNvSpPr/>
            <p:nvPr/>
          </p:nvSpPr>
          <p:spPr>
            <a:xfrm>
              <a:off x="6066109" y="2903739"/>
              <a:ext cx="255512" cy="255512"/>
            </a:xfrm>
            <a:custGeom>
              <a:avLst/>
              <a:gdLst/>
              <a:ahLst/>
              <a:cxnLst/>
              <a:rect l="l" t="t" r="r" b="b"/>
              <a:pathLst>
                <a:path w="9817" h="9817" extrusionOk="0">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47"/>
            <p:cNvSpPr/>
            <p:nvPr/>
          </p:nvSpPr>
          <p:spPr>
            <a:xfrm>
              <a:off x="6133312" y="2975444"/>
              <a:ext cx="116707" cy="112179"/>
            </a:xfrm>
            <a:custGeom>
              <a:avLst/>
              <a:gdLst/>
              <a:ahLst/>
              <a:cxnLst/>
              <a:rect l="l" t="t" r="r" b="b"/>
              <a:pathLst>
                <a:path w="4484" h="4310" extrusionOk="0">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47"/>
            <p:cNvSpPr/>
            <p:nvPr/>
          </p:nvSpPr>
          <p:spPr>
            <a:xfrm>
              <a:off x="6156580" y="3003658"/>
              <a:ext cx="65225" cy="55829"/>
            </a:xfrm>
            <a:custGeom>
              <a:avLst/>
              <a:gdLst/>
              <a:ahLst/>
              <a:cxnLst/>
              <a:rect l="l" t="t" r="r" b="b"/>
              <a:pathLst>
                <a:path w="2506" h="2145" extrusionOk="0">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47"/>
            <p:cNvSpPr/>
            <p:nvPr/>
          </p:nvSpPr>
          <p:spPr>
            <a:xfrm>
              <a:off x="6159131" y="3004934"/>
              <a:ext cx="45730" cy="40811"/>
            </a:xfrm>
            <a:custGeom>
              <a:avLst/>
              <a:gdLst/>
              <a:ahLst/>
              <a:cxnLst/>
              <a:rect l="l" t="t" r="r" b="b"/>
              <a:pathLst>
                <a:path w="1757" h="1568" extrusionOk="0">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47"/>
            <p:cNvSpPr/>
            <p:nvPr/>
          </p:nvSpPr>
          <p:spPr>
            <a:xfrm>
              <a:off x="6234064" y="3071694"/>
              <a:ext cx="167877" cy="167877"/>
            </a:xfrm>
            <a:custGeom>
              <a:avLst/>
              <a:gdLst/>
              <a:ahLst/>
              <a:cxnLst/>
              <a:rect l="l" t="t" r="r" b="b"/>
              <a:pathLst>
                <a:path w="6450" h="6450" extrusionOk="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47"/>
            <p:cNvSpPr/>
            <p:nvPr/>
          </p:nvSpPr>
          <p:spPr>
            <a:xfrm>
              <a:off x="6272689" y="3113624"/>
              <a:ext cx="87296" cy="83991"/>
            </a:xfrm>
            <a:custGeom>
              <a:avLst/>
              <a:gdLst/>
              <a:ahLst/>
              <a:cxnLst/>
              <a:rect l="l" t="t" r="r" b="b"/>
              <a:pathLst>
                <a:path w="3354" h="3227" extrusionOk="0">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47"/>
            <p:cNvSpPr/>
            <p:nvPr/>
          </p:nvSpPr>
          <p:spPr>
            <a:xfrm>
              <a:off x="6284323" y="3130386"/>
              <a:ext cx="58926" cy="50467"/>
            </a:xfrm>
            <a:custGeom>
              <a:avLst/>
              <a:gdLst/>
              <a:ahLst/>
              <a:cxnLst/>
              <a:rect l="l" t="t" r="r" b="b"/>
              <a:pathLst>
                <a:path w="2264" h="1939" extrusionOk="0">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47"/>
            <p:cNvSpPr/>
            <p:nvPr/>
          </p:nvSpPr>
          <p:spPr>
            <a:xfrm>
              <a:off x="6286718" y="3131844"/>
              <a:ext cx="39666" cy="35684"/>
            </a:xfrm>
            <a:custGeom>
              <a:avLst/>
              <a:gdLst/>
              <a:ahLst/>
              <a:cxnLst/>
              <a:rect l="l" t="t" r="r" b="b"/>
              <a:pathLst>
                <a:path w="1524" h="1371" extrusionOk="0">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47"/>
            <p:cNvSpPr/>
            <p:nvPr/>
          </p:nvSpPr>
          <p:spPr>
            <a:xfrm>
              <a:off x="6060617" y="2898247"/>
              <a:ext cx="346738" cy="346816"/>
            </a:xfrm>
            <a:custGeom>
              <a:avLst/>
              <a:gdLst/>
              <a:ahLst/>
              <a:cxnLst/>
              <a:rect l="l" t="t" r="r" b="b"/>
              <a:pathLst>
                <a:path w="13322" h="13325" extrusionOk="0">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08" name="Google Shape;18308;p47"/>
          <p:cNvGrpSpPr/>
          <p:nvPr/>
        </p:nvGrpSpPr>
        <p:grpSpPr>
          <a:xfrm>
            <a:off x="1231888" y="3413223"/>
            <a:ext cx="453372" cy="446431"/>
            <a:chOff x="1342820" y="1992178"/>
            <a:chExt cx="358737" cy="353245"/>
          </a:xfrm>
        </p:grpSpPr>
        <p:sp>
          <p:nvSpPr>
            <p:cNvPr id="18309" name="Google Shape;18309;p47"/>
            <p:cNvSpPr/>
            <p:nvPr/>
          </p:nvSpPr>
          <p:spPr>
            <a:xfrm>
              <a:off x="1353440" y="2147301"/>
              <a:ext cx="92346" cy="103069"/>
            </a:xfrm>
            <a:custGeom>
              <a:avLst/>
              <a:gdLst/>
              <a:ahLst/>
              <a:cxnLst/>
              <a:rect l="l" t="t" r="r" b="b"/>
              <a:pathLst>
                <a:path w="3548" h="3960" extrusionOk="0">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47"/>
            <p:cNvSpPr/>
            <p:nvPr/>
          </p:nvSpPr>
          <p:spPr>
            <a:xfrm>
              <a:off x="1484670" y="2006024"/>
              <a:ext cx="99477" cy="117957"/>
            </a:xfrm>
            <a:custGeom>
              <a:avLst/>
              <a:gdLst/>
              <a:ahLst/>
              <a:cxnLst/>
              <a:rect l="l" t="t" r="r" b="b"/>
              <a:pathLst>
                <a:path w="3822" h="4532" extrusionOk="0">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47"/>
            <p:cNvSpPr/>
            <p:nvPr/>
          </p:nvSpPr>
          <p:spPr>
            <a:xfrm>
              <a:off x="1597864" y="2116459"/>
              <a:ext cx="92346" cy="102939"/>
            </a:xfrm>
            <a:custGeom>
              <a:avLst/>
              <a:gdLst/>
              <a:ahLst/>
              <a:cxnLst/>
              <a:rect l="l" t="t" r="r" b="b"/>
              <a:pathLst>
                <a:path w="3548" h="3955" extrusionOk="0">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47"/>
            <p:cNvSpPr/>
            <p:nvPr/>
          </p:nvSpPr>
          <p:spPr>
            <a:xfrm>
              <a:off x="1353179" y="2177259"/>
              <a:ext cx="29489" cy="73189"/>
            </a:xfrm>
            <a:custGeom>
              <a:avLst/>
              <a:gdLst/>
              <a:ahLst/>
              <a:cxnLst/>
              <a:rect l="l" t="t" r="r" b="b"/>
              <a:pathLst>
                <a:path w="1133" h="2812" extrusionOk="0">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47"/>
            <p:cNvSpPr/>
            <p:nvPr/>
          </p:nvSpPr>
          <p:spPr>
            <a:xfrm>
              <a:off x="1432303" y="2160680"/>
              <a:ext cx="9812" cy="20744"/>
            </a:xfrm>
            <a:custGeom>
              <a:avLst/>
              <a:gdLst/>
              <a:ahLst/>
              <a:cxnLst/>
              <a:rect l="l" t="t" r="r" b="b"/>
              <a:pathLst>
                <a:path w="377" h="797" extrusionOk="0">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47"/>
            <p:cNvSpPr/>
            <p:nvPr/>
          </p:nvSpPr>
          <p:spPr>
            <a:xfrm>
              <a:off x="1412964" y="2156645"/>
              <a:ext cx="9266" cy="22019"/>
            </a:xfrm>
            <a:custGeom>
              <a:avLst/>
              <a:gdLst/>
              <a:ahLst/>
              <a:cxnLst/>
              <a:rect l="l" t="t" r="r" b="b"/>
              <a:pathLst>
                <a:path w="356" h="846" extrusionOk="0">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47"/>
            <p:cNvSpPr/>
            <p:nvPr/>
          </p:nvSpPr>
          <p:spPr>
            <a:xfrm>
              <a:off x="1393470" y="2153002"/>
              <a:ext cx="9370" cy="25663"/>
            </a:xfrm>
            <a:custGeom>
              <a:avLst/>
              <a:gdLst/>
              <a:ahLst/>
              <a:cxnLst/>
              <a:rect l="l" t="t" r="r" b="b"/>
              <a:pathLst>
                <a:path w="360" h="986" extrusionOk="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47"/>
            <p:cNvSpPr/>
            <p:nvPr/>
          </p:nvSpPr>
          <p:spPr>
            <a:xfrm>
              <a:off x="1373767" y="2147301"/>
              <a:ext cx="9838" cy="43336"/>
            </a:xfrm>
            <a:custGeom>
              <a:avLst/>
              <a:gdLst/>
              <a:ahLst/>
              <a:cxnLst/>
              <a:rect l="l" t="t" r="r" b="b"/>
              <a:pathLst>
                <a:path w="378" h="1665" extrusionOk="0">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47"/>
            <p:cNvSpPr/>
            <p:nvPr/>
          </p:nvSpPr>
          <p:spPr>
            <a:xfrm>
              <a:off x="1566995" y="2032442"/>
              <a:ext cx="14419" cy="22852"/>
            </a:xfrm>
            <a:custGeom>
              <a:avLst/>
              <a:gdLst/>
              <a:ahLst/>
              <a:cxnLst/>
              <a:rect l="l" t="t" r="r" b="b"/>
              <a:pathLst>
                <a:path w="554" h="878" extrusionOk="0">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47"/>
            <p:cNvSpPr/>
            <p:nvPr/>
          </p:nvSpPr>
          <p:spPr>
            <a:xfrm>
              <a:off x="1548672" y="2024113"/>
              <a:ext cx="14315" cy="24049"/>
            </a:xfrm>
            <a:custGeom>
              <a:avLst/>
              <a:gdLst/>
              <a:ahLst/>
              <a:cxnLst/>
              <a:rect l="l" t="t" r="r" b="b"/>
              <a:pathLst>
                <a:path w="550" h="924" extrusionOk="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47"/>
            <p:cNvSpPr/>
            <p:nvPr/>
          </p:nvSpPr>
          <p:spPr>
            <a:xfrm>
              <a:off x="1529828" y="2015993"/>
              <a:ext cx="15122" cy="27693"/>
            </a:xfrm>
            <a:custGeom>
              <a:avLst/>
              <a:gdLst/>
              <a:ahLst/>
              <a:cxnLst/>
              <a:rect l="l" t="t" r="r" b="b"/>
              <a:pathLst>
                <a:path w="581" h="1064" extrusionOk="0">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47"/>
            <p:cNvSpPr/>
            <p:nvPr/>
          </p:nvSpPr>
          <p:spPr>
            <a:xfrm>
              <a:off x="1507757" y="2006076"/>
              <a:ext cx="19625" cy="44689"/>
            </a:xfrm>
            <a:custGeom>
              <a:avLst/>
              <a:gdLst/>
              <a:ahLst/>
              <a:cxnLst/>
              <a:rect l="l" t="t" r="r" b="b"/>
              <a:pathLst>
                <a:path w="754" h="1717" extrusionOk="0">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47"/>
            <p:cNvSpPr/>
            <p:nvPr/>
          </p:nvSpPr>
          <p:spPr>
            <a:xfrm>
              <a:off x="1484670" y="2042281"/>
              <a:ext cx="20275" cy="81622"/>
            </a:xfrm>
            <a:custGeom>
              <a:avLst/>
              <a:gdLst/>
              <a:ahLst/>
              <a:cxnLst/>
              <a:rect l="l" t="t" r="r" b="b"/>
              <a:pathLst>
                <a:path w="779" h="3136" extrusionOk="0">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47"/>
            <p:cNvSpPr/>
            <p:nvPr/>
          </p:nvSpPr>
          <p:spPr>
            <a:xfrm>
              <a:off x="1657571" y="2125699"/>
              <a:ext cx="9370" cy="22019"/>
            </a:xfrm>
            <a:custGeom>
              <a:avLst/>
              <a:gdLst/>
              <a:ahLst/>
              <a:cxnLst/>
              <a:rect l="l" t="t" r="r" b="b"/>
              <a:pathLst>
                <a:path w="360" h="846" extrusionOk="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47"/>
            <p:cNvSpPr/>
            <p:nvPr/>
          </p:nvSpPr>
          <p:spPr>
            <a:xfrm>
              <a:off x="1677065" y="2129577"/>
              <a:ext cx="9838" cy="20874"/>
            </a:xfrm>
            <a:custGeom>
              <a:avLst/>
              <a:gdLst/>
              <a:ahLst/>
              <a:cxnLst/>
              <a:rect l="l" t="t" r="r" b="b"/>
              <a:pathLst>
                <a:path w="378" h="802" extrusionOk="0">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47"/>
            <p:cNvSpPr/>
            <p:nvPr/>
          </p:nvSpPr>
          <p:spPr>
            <a:xfrm>
              <a:off x="1618478" y="2116459"/>
              <a:ext cx="9812" cy="43206"/>
            </a:xfrm>
            <a:custGeom>
              <a:avLst/>
              <a:gdLst/>
              <a:ahLst/>
              <a:cxnLst/>
              <a:rect l="l" t="t" r="r" b="b"/>
              <a:pathLst>
                <a:path w="377" h="1660" extrusionOk="0">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47"/>
            <p:cNvSpPr/>
            <p:nvPr/>
          </p:nvSpPr>
          <p:spPr>
            <a:xfrm>
              <a:off x="1638337" y="2122029"/>
              <a:ext cx="9188" cy="25689"/>
            </a:xfrm>
            <a:custGeom>
              <a:avLst/>
              <a:gdLst/>
              <a:ahLst/>
              <a:cxnLst/>
              <a:rect l="l" t="t" r="r" b="b"/>
              <a:pathLst>
                <a:path w="353" h="987" extrusionOk="0">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47"/>
            <p:cNvSpPr/>
            <p:nvPr/>
          </p:nvSpPr>
          <p:spPr>
            <a:xfrm>
              <a:off x="1597864" y="2146312"/>
              <a:ext cx="29515" cy="73085"/>
            </a:xfrm>
            <a:custGeom>
              <a:avLst/>
              <a:gdLst/>
              <a:ahLst/>
              <a:cxnLst/>
              <a:rect l="l" t="t" r="r" b="b"/>
              <a:pathLst>
                <a:path w="1134" h="2808" extrusionOk="0">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47"/>
            <p:cNvSpPr/>
            <p:nvPr/>
          </p:nvSpPr>
          <p:spPr>
            <a:xfrm>
              <a:off x="1440814" y="2002719"/>
              <a:ext cx="18896" cy="13014"/>
            </a:xfrm>
            <a:custGeom>
              <a:avLst/>
              <a:gdLst/>
              <a:ahLst/>
              <a:cxnLst/>
              <a:rect l="l" t="t" r="r" b="b"/>
              <a:pathLst>
                <a:path w="726" h="500" extrusionOk="0">
                  <a:moveTo>
                    <a:pt x="0" y="0"/>
                  </a:moveTo>
                  <a:lnTo>
                    <a:pt x="510" y="500"/>
                  </a:lnTo>
                  <a:lnTo>
                    <a:pt x="725" y="46"/>
                  </a:lnTo>
                  <a:lnTo>
                    <a:pt x="0"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47"/>
            <p:cNvSpPr/>
            <p:nvPr/>
          </p:nvSpPr>
          <p:spPr>
            <a:xfrm>
              <a:off x="1585136" y="2057376"/>
              <a:ext cx="17881" cy="20536"/>
            </a:xfrm>
            <a:custGeom>
              <a:avLst/>
              <a:gdLst/>
              <a:ahLst/>
              <a:cxnLst/>
              <a:rect l="l" t="t" r="r" b="b"/>
              <a:pathLst>
                <a:path w="687" h="789" extrusionOk="0">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47"/>
            <p:cNvSpPr/>
            <p:nvPr/>
          </p:nvSpPr>
          <p:spPr>
            <a:xfrm>
              <a:off x="1462963" y="2007117"/>
              <a:ext cx="43622" cy="30608"/>
            </a:xfrm>
            <a:custGeom>
              <a:avLst/>
              <a:gdLst/>
              <a:ahLst/>
              <a:cxnLst/>
              <a:rect l="l" t="t" r="r" b="b"/>
              <a:pathLst>
                <a:path w="1676" h="1176" extrusionOk="0">
                  <a:moveTo>
                    <a:pt x="254" y="0"/>
                  </a:moveTo>
                  <a:lnTo>
                    <a:pt x="1" y="532"/>
                  </a:lnTo>
                  <a:lnTo>
                    <a:pt x="1524" y="1175"/>
                  </a:lnTo>
                  <a:lnTo>
                    <a:pt x="1675" y="598"/>
                  </a:lnTo>
                  <a:lnTo>
                    <a:pt x="254"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47"/>
            <p:cNvSpPr/>
            <p:nvPr/>
          </p:nvSpPr>
          <p:spPr>
            <a:xfrm>
              <a:off x="1605828" y="2067085"/>
              <a:ext cx="16059" cy="17829"/>
            </a:xfrm>
            <a:custGeom>
              <a:avLst/>
              <a:gdLst/>
              <a:ahLst/>
              <a:cxnLst/>
              <a:rect l="l" t="t" r="r" b="b"/>
              <a:pathLst>
                <a:path w="617" h="685" extrusionOk="0">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47"/>
            <p:cNvSpPr/>
            <p:nvPr/>
          </p:nvSpPr>
          <p:spPr>
            <a:xfrm>
              <a:off x="1369186" y="2260495"/>
              <a:ext cx="71550" cy="17621"/>
            </a:xfrm>
            <a:custGeom>
              <a:avLst/>
              <a:gdLst/>
              <a:ahLst/>
              <a:cxnLst/>
              <a:rect l="l" t="t" r="r" b="b"/>
              <a:pathLst>
                <a:path w="2749" h="677" extrusionOk="0">
                  <a:moveTo>
                    <a:pt x="1" y="1"/>
                  </a:moveTo>
                  <a:lnTo>
                    <a:pt x="1" y="676"/>
                  </a:lnTo>
                  <a:lnTo>
                    <a:pt x="2749" y="676"/>
                  </a:lnTo>
                  <a:lnTo>
                    <a:pt x="2749"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47"/>
            <p:cNvSpPr/>
            <p:nvPr/>
          </p:nvSpPr>
          <p:spPr>
            <a:xfrm>
              <a:off x="1369186" y="2289360"/>
              <a:ext cx="71550" cy="44429"/>
            </a:xfrm>
            <a:custGeom>
              <a:avLst/>
              <a:gdLst/>
              <a:ahLst/>
              <a:cxnLst/>
              <a:rect l="l" t="t" r="r" b="b"/>
              <a:pathLst>
                <a:path w="2749" h="1707" extrusionOk="0">
                  <a:moveTo>
                    <a:pt x="1" y="0"/>
                  </a:moveTo>
                  <a:lnTo>
                    <a:pt x="1" y="1707"/>
                  </a:lnTo>
                  <a:lnTo>
                    <a:pt x="2749" y="1707"/>
                  </a:lnTo>
                  <a:lnTo>
                    <a:pt x="27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47"/>
            <p:cNvSpPr/>
            <p:nvPr/>
          </p:nvSpPr>
          <p:spPr>
            <a:xfrm>
              <a:off x="1381289" y="2260495"/>
              <a:ext cx="59447" cy="17621"/>
            </a:xfrm>
            <a:custGeom>
              <a:avLst/>
              <a:gdLst/>
              <a:ahLst/>
              <a:cxnLst/>
              <a:rect l="l" t="t" r="r" b="b"/>
              <a:pathLst>
                <a:path w="2284" h="677" extrusionOk="0">
                  <a:moveTo>
                    <a:pt x="0" y="1"/>
                  </a:moveTo>
                  <a:lnTo>
                    <a:pt x="0" y="676"/>
                  </a:lnTo>
                  <a:lnTo>
                    <a:pt x="2284" y="676"/>
                  </a:lnTo>
                  <a:lnTo>
                    <a:pt x="2284"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47"/>
            <p:cNvSpPr/>
            <p:nvPr/>
          </p:nvSpPr>
          <p:spPr>
            <a:xfrm>
              <a:off x="1381289" y="2289360"/>
              <a:ext cx="59447" cy="44429"/>
            </a:xfrm>
            <a:custGeom>
              <a:avLst/>
              <a:gdLst/>
              <a:ahLst/>
              <a:cxnLst/>
              <a:rect l="l" t="t" r="r" b="b"/>
              <a:pathLst>
                <a:path w="2284" h="1707" extrusionOk="0">
                  <a:moveTo>
                    <a:pt x="0" y="0"/>
                  </a:moveTo>
                  <a:lnTo>
                    <a:pt x="0" y="1707"/>
                  </a:lnTo>
                  <a:lnTo>
                    <a:pt x="2284" y="1707"/>
                  </a:lnTo>
                  <a:lnTo>
                    <a:pt x="228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47"/>
            <p:cNvSpPr/>
            <p:nvPr/>
          </p:nvSpPr>
          <p:spPr>
            <a:xfrm>
              <a:off x="1613897" y="2258387"/>
              <a:ext cx="71550" cy="75402"/>
            </a:xfrm>
            <a:custGeom>
              <a:avLst/>
              <a:gdLst/>
              <a:ahLst/>
              <a:cxnLst/>
              <a:rect l="l" t="t" r="r" b="b"/>
              <a:pathLst>
                <a:path w="2749" h="2897" extrusionOk="0">
                  <a:moveTo>
                    <a:pt x="0" y="1"/>
                  </a:moveTo>
                  <a:lnTo>
                    <a:pt x="0" y="2897"/>
                  </a:lnTo>
                  <a:lnTo>
                    <a:pt x="2748" y="2897"/>
                  </a:lnTo>
                  <a:lnTo>
                    <a:pt x="2748"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47"/>
            <p:cNvSpPr/>
            <p:nvPr/>
          </p:nvSpPr>
          <p:spPr>
            <a:xfrm>
              <a:off x="1613897" y="2229470"/>
              <a:ext cx="71550" cy="17699"/>
            </a:xfrm>
            <a:custGeom>
              <a:avLst/>
              <a:gdLst/>
              <a:ahLst/>
              <a:cxnLst/>
              <a:rect l="l" t="t" r="r" b="b"/>
              <a:pathLst>
                <a:path w="2749" h="680" extrusionOk="0">
                  <a:moveTo>
                    <a:pt x="0" y="0"/>
                  </a:moveTo>
                  <a:lnTo>
                    <a:pt x="0" y="679"/>
                  </a:lnTo>
                  <a:lnTo>
                    <a:pt x="2748" y="679"/>
                  </a:lnTo>
                  <a:lnTo>
                    <a:pt x="2748"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47"/>
            <p:cNvSpPr/>
            <p:nvPr/>
          </p:nvSpPr>
          <p:spPr>
            <a:xfrm>
              <a:off x="1629357" y="2258387"/>
              <a:ext cx="56089" cy="75402"/>
            </a:xfrm>
            <a:custGeom>
              <a:avLst/>
              <a:gdLst/>
              <a:ahLst/>
              <a:cxnLst/>
              <a:rect l="l" t="t" r="r" b="b"/>
              <a:pathLst>
                <a:path w="2155" h="2897" extrusionOk="0">
                  <a:moveTo>
                    <a:pt x="1" y="1"/>
                  </a:moveTo>
                  <a:lnTo>
                    <a:pt x="1" y="2897"/>
                  </a:lnTo>
                  <a:lnTo>
                    <a:pt x="2154" y="2897"/>
                  </a:lnTo>
                  <a:lnTo>
                    <a:pt x="21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47"/>
            <p:cNvSpPr/>
            <p:nvPr/>
          </p:nvSpPr>
          <p:spPr>
            <a:xfrm>
              <a:off x="1629357" y="2229470"/>
              <a:ext cx="56089" cy="17699"/>
            </a:xfrm>
            <a:custGeom>
              <a:avLst/>
              <a:gdLst/>
              <a:ahLst/>
              <a:cxnLst/>
              <a:rect l="l" t="t" r="r" b="b"/>
              <a:pathLst>
                <a:path w="2155" h="680" extrusionOk="0">
                  <a:moveTo>
                    <a:pt x="1" y="0"/>
                  </a:moveTo>
                  <a:lnTo>
                    <a:pt x="1" y="679"/>
                  </a:lnTo>
                  <a:lnTo>
                    <a:pt x="2154" y="679"/>
                  </a:lnTo>
                  <a:lnTo>
                    <a:pt x="2154"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47"/>
            <p:cNvSpPr/>
            <p:nvPr/>
          </p:nvSpPr>
          <p:spPr>
            <a:xfrm>
              <a:off x="1489798" y="2134574"/>
              <a:ext cx="71550" cy="17699"/>
            </a:xfrm>
            <a:custGeom>
              <a:avLst/>
              <a:gdLst/>
              <a:ahLst/>
              <a:cxnLst/>
              <a:rect l="l" t="t" r="r" b="b"/>
              <a:pathLst>
                <a:path w="2749" h="680" extrusionOk="0">
                  <a:moveTo>
                    <a:pt x="1" y="1"/>
                  </a:moveTo>
                  <a:lnTo>
                    <a:pt x="1" y="680"/>
                  </a:lnTo>
                  <a:lnTo>
                    <a:pt x="2749" y="680"/>
                  </a:lnTo>
                  <a:lnTo>
                    <a:pt x="2749"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47"/>
            <p:cNvSpPr/>
            <p:nvPr/>
          </p:nvSpPr>
          <p:spPr>
            <a:xfrm>
              <a:off x="1489798" y="2163517"/>
              <a:ext cx="71550" cy="170272"/>
            </a:xfrm>
            <a:custGeom>
              <a:avLst/>
              <a:gdLst/>
              <a:ahLst/>
              <a:cxnLst/>
              <a:rect l="l" t="t" r="r" b="b"/>
              <a:pathLst>
                <a:path w="2749" h="6542" extrusionOk="0">
                  <a:moveTo>
                    <a:pt x="1" y="1"/>
                  </a:moveTo>
                  <a:lnTo>
                    <a:pt x="1" y="6542"/>
                  </a:lnTo>
                  <a:lnTo>
                    <a:pt x="2749" y="6542"/>
                  </a:lnTo>
                  <a:lnTo>
                    <a:pt x="2749"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47"/>
            <p:cNvSpPr/>
            <p:nvPr/>
          </p:nvSpPr>
          <p:spPr>
            <a:xfrm>
              <a:off x="1501068" y="2134574"/>
              <a:ext cx="60280" cy="17699"/>
            </a:xfrm>
            <a:custGeom>
              <a:avLst/>
              <a:gdLst/>
              <a:ahLst/>
              <a:cxnLst/>
              <a:rect l="l" t="t" r="r" b="b"/>
              <a:pathLst>
                <a:path w="2316" h="680" extrusionOk="0">
                  <a:moveTo>
                    <a:pt x="0" y="1"/>
                  </a:moveTo>
                  <a:lnTo>
                    <a:pt x="0" y="680"/>
                  </a:lnTo>
                  <a:lnTo>
                    <a:pt x="2316" y="680"/>
                  </a:lnTo>
                  <a:lnTo>
                    <a:pt x="2316"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47"/>
            <p:cNvSpPr/>
            <p:nvPr/>
          </p:nvSpPr>
          <p:spPr>
            <a:xfrm>
              <a:off x="1501068" y="2163517"/>
              <a:ext cx="65511" cy="170272"/>
            </a:xfrm>
            <a:custGeom>
              <a:avLst/>
              <a:gdLst/>
              <a:ahLst/>
              <a:cxnLst/>
              <a:rect l="l" t="t" r="r" b="b"/>
              <a:pathLst>
                <a:path w="2517" h="6542" extrusionOk="0">
                  <a:moveTo>
                    <a:pt x="0" y="1"/>
                  </a:moveTo>
                  <a:lnTo>
                    <a:pt x="0" y="6542"/>
                  </a:lnTo>
                  <a:lnTo>
                    <a:pt x="2516" y="6542"/>
                  </a:lnTo>
                  <a:lnTo>
                    <a:pt x="251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47"/>
            <p:cNvSpPr/>
            <p:nvPr/>
          </p:nvSpPr>
          <p:spPr>
            <a:xfrm>
              <a:off x="1461948" y="2013806"/>
              <a:ext cx="43804" cy="24934"/>
            </a:xfrm>
            <a:custGeom>
              <a:avLst/>
              <a:gdLst/>
              <a:ahLst/>
              <a:cxnLst/>
              <a:rect l="l" t="t" r="r" b="b"/>
              <a:pathLst>
                <a:path w="1683" h="958" extrusionOk="0">
                  <a:moveTo>
                    <a:pt x="135" y="0"/>
                  </a:moveTo>
                  <a:lnTo>
                    <a:pt x="1" y="282"/>
                  </a:lnTo>
                  <a:lnTo>
                    <a:pt x="1605" y="957"/>
                  </a:lnTo>
                  <a:lnTo>
                    <a:pt x="1683" y="658"/>
                  </a:lnTo>
                  <a:lnTo>
                    <a:pt x="135"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47"/>
            <p:cNvSpPr/>
            <p:nvPr/>
          </p:nvSpPr>
          <p:spPr>
            <a:xfrm>
              <a:off x="1584225" y="2065159"/>
              <a:ext cx="15044" cy="12962"/>
            </a:xfrm>
            <a:custGeom>
              <a:avLst/>
              <a:gdLst/>
              <a:ahLst/>
              <a:cxnLst/>
              <a:rect l="l" t="t" r="r" b="b"/>
              <a:pathLst>
                <a:path w="578" h="498" extrusionOk="0">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47"/>
            <p:cNvSpPr/>
            <p:nvPr/>
          </p:nvSpPr>
          <p:spPr>
            <a:xfrm>
              <a:off x="1629643" y="2118567"/>
              <a:ext cx="11556" cy="30608"/>
            </a:xfrm>
            <a:custGeom>
              <a:avLst/>
              <a:gdLst/>
              <a:ahLst/>
              <a:cxnLst/>
              <a:rect l="l" t="t" r="r" b="b"/>
              <a:pathLst>
                <a:path w="444" h="1176" extrusionOk="0">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47"/>
            <p:cNvSpPr/>
            <p:nvPr/>
          </p:nvSpPr>
          <p:spPr>
            <a:xfrm>
              <a:off x="1649060" y="2121664"/>
              <a:ext cx="11478" cy="27511"/>
            </a:xfrm>
            <a:custGeom>
              <a:avLst/>
              <a:gdLst/>
              <a:ahLst/>
              <a:cxnLst/>
              <a:rect l="l" t="t" r="r" b="b"/>
              <a:pathLst>
                <a:path w="441" h="1057" extrusionOk="0">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47"/>
            <p:cNvSpPr/>
            <p:nvPr/>
          </p:nvSpPr>
          <p:spPr>
            <a:xfrm>
              <a:off x="1668476" y="2129186"/>
              <a:ext cx="11556" cy="22722"/>
            </a:xfrm>
            <a:custGeom>
              <a:avLst/>
              <a:gdLst/>
              <a:ahLst/>
              <a:cxnLst/>
              <a:rect l="l" t="t" r="r" b="b"/>
              <a:pathLst>
                <a:path w="444" h="873" extrusionOk="0">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47"/>
            <p:cNvSpPr/>
            <p:nvPr/>
          </p:nvSpPr>
          <p:spPr>
            <a:xfrm>
              <a:off x="1587505" y="2106647"/>
              <a:ext cx="114053" cy="238672"/>
            </a:xfrm>
            <a:custGeom>
              <a:avLst/>
              <a:gdLst/>
              <a:ahLst/>
              <a:cxnLst/>
              <a:rect l="l" t="t" r="r" b="b"/>
              <a:pathLst>
                <a:path w="4382" h="9170" extrusionOk="0">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47"/>
            <p:cNvSpPr/>
            <p:nvPr/>
          </p:nvSpPr>
          <p:spPr>
            <a:xfrm>
              <a:off x="1385037" y="2150112"/>
              <a:ext cx="11296" cy="30010"/>
            </a:xfrm>
            <a:custGeom>
              <a:avLst/>
              <a:gdLst/>
              <a:ahLst/>
              <a:cxnLst/>
              <a:rect l="l" t="t" r="r" b="b"/>
              <a:pathLst>
                <a:path w="434" h="1153" extrusionOk="0">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47"/>
            <p:cNvSpPr/>
            <p:nvPr/>
          </p:nvSpPr>
          <p:spPr>
            <a:xfrm>
              <a:off x="1404271" y="2152637"/>
              <a:ext cx="11556" cy="27485"/>
            </a:xfrm>
            <a:custGeom>
              <a:avLst/>
              <a:gdLst/>
              <a:ahLst/>
              <a:cxnLst/>
              <a:rect l="l" t="t" r="r" b="b"/>
              <a:pathLst>
                <a:path w="444" h="1056" extrusionOk="0">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47"/>
            <p:cNvSpPr/>
            <p:nvPr/>
          </p:nvSpPr>
          <p:spPr>
            <a:xfrm>
              <a:off x="1423766" y="2160133"/>
              <a:ext cx="11478" cy="22748"/>
            </a:xfrm>
            <a:custGeom>
              <a:avLst/>
              <a:gdLst/>
              <a:ahLst/>
              <a:cxnLst/>
              <a:rect l="l" t="t" r="r" b="b"/>
              <a:pathLst>
                <a:path w="441" h="874" extrusionOk="0">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47"/>
            <p:cNvSpPr/>
            <p:nvPr/>
          </p:nvSpPr>
          <p:spPr>
            <a:xfrm>
              <a:off x="1342820" y="2137593"/>
              <a:ext cx="114026" cy="207830"/>
            </a:xfrm>
            <a:custGeom>
              <a:avLst/>
              <a:gdLst/>
              <a:ahLst/>
              <a:cxnLst/>
              <a:rect l="l" t="t" r="r" b="b"/>
              <a:pathLst>
                <a:path w="4381" h="7985" extrusionOk="0">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47"/>
            <p:cNvSpPr/>
            <p:nvPr/>
          </p:nvSpPr>
          <p:spPr>
            <a:xfrm>
              <a:off x="1449325" y="1994624"/>
              <a:ext cx="182895" cy="350695"/>
            </a:xfrm>
            <a:custGeom>
              <a:avLst/>
              <a:gdLst/>
              <a:ahLst/>
              <a:cxnLst/>
              <a:rect l="l" t="t" r="r" b="b"/>
              <a:pathLst>
                <a:path w="7027" h="13474" extrusionOk="0">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47"/>
            <p:cNvSpPr/>
            <p:nvPr/>
          </p:nvSpPr>
          <p:spPr>
            <a:xfrm>
              <a:off x="1421580" y="1992178"/>
              <a:ext cx="51222" cy="37115"/>
            </a:xfrm>
            <a:custGeom>
              <a:avLst/>
              <a:gdLst/>
              <a:ahLst/>
              <a:cxnLst/>
              <a:rect l="l" t="t" r="r" b="b"/>
              <a:pathLst>
                <a:path w="1968" h="1426" extrusionOk="0">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5" name="Google Shape;18355;p47"/>
          <p:cNvGrpSpPr/>
          <p:nvPr/>
        </p:nvGrpSpPr>
        <p:grpSpPr>
          <a:xfrm>
            <a:off x="9594252" y="3975209"/>
            <a:ext cx="445905" cy="439129"/>
            <a:chOff x="7959662" y="2436857"/>
            <a:chExt cx="352829" cy="347467"/>
          </a:xfrm>
        </p:grpSpPr>
        <p:sp>
          <p:nvSpPr>
            <p:cNvPr id="18356" name="Google Shape;18356;p47"/>
            <p:cNvSpPr/>
            <p:nvPr/>
          </p:nvSpPr>
          <p:spPr>
            <a:xfrm>
              <a:off x="8032643" y="2534122"/>
              <a:ext cx="115666" cy="189064"/>
            </a:xfrm>
            <a:custGeom>
              <a:avLst/>
              <a:gdLst/>
              <a:ahLst/>
              <a:cxnLst/>
              <a:rect l="l" t="t" r="r" b="b"/>
              <a:pathLst>
                <a:path w="4444" h="7264" extrusionOk="0">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47"/>
            <p:cNvSpPr/>
            <p:nvPr/>
          </p:nvSpPr>
          <p:spPr>
            <a:xfrm>
              <a:off x="8136024" y="2452526"/>
              <a:ext cx="81622" cy="43544"/>
            </a:xfrm>
            <a:custGeom>
              <a:avLst/>
              <a:gdLst/>
              <a:ahLst/>
              <a:cxnLst/>
              <a:rect l="l" t="t" r="r" b="b"/>
              <a:pathLst>
                <a:path w="3136" h="1673" extrusionOk="0">
                  <a:moveTo>
                    <a:pt x="0" y="1"/>
                  </a:moveTo>
                  <a:lnTo>
                    <a:pt x="0" y="1672"/>
                  </a:lnTo>
                  <a:lnTo>
                    <a:pt x="3135" y="1672"/>
                  </a:lnTo>
                  <a:lnTo>
                    <a:pt x="2717" y="838"/>
                  </a:lnTo>
                  <a:lnTo>
                    <a:pt x="313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47"/>
            <p:cNvSpPr/>
            <p:nvPr/>
          </p:nvSpPr>
          <p:spPr>
            <a:xfrm>
              <a:off x="8136024" y="2452526"/>
              <a:ext cx="16319" cy="43544"/>
            </a:xfrm>
            <a:custGeom>
              <a:avLst/>
              <a:gdLst/>
              <a:ahLst/>
              <a:cxnLst/>
              <a:rect l="l" t="t" r="r" b="b"/>
              <a:pathLst>
                <a:path w="627" h="1673" extrusionOk="0">
                  <a:moveTo>
                    <a:pt x="0" y="1"/>
                  </a:moveTo>
                  <a:lnTo>
                    <a:pt x="0" y="1672"/>
                  </a:lnTo>
                  <a:lnTo>
                    <a:pt x="627" y="1672"/>
                  </a:lnTo>
                  <a:lnTo>
                    <a:pt x="627" y="1"/>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47"/>
            <p:cNvSpPr/>
            <p:nvPr/>
          </p:nvSpPr>
          <p:spPr>
            <a:xfrm>
              <a:off x="8032643" y="2554372"/>
              <a:ext cx="16319" cy="88572"/>
            </a:xfrm>
            <a:custGeom>
              <a:avLst/>
              <a:gdLst/>
              <a:ahLst/>
              <a:cxnLst/>
              <a:rect l="l" t="t" r="r" b="b"/>
              <a:pathLst>
                <a:path w="627" h="3403" extrusionOk="0">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47"/>
            <p:cNvSpPr/>
            <p:nvPr/>
          </p:nvSpPr>
          <p:spPr>
            <a:xfrm>
              <a:off x="8043522" y="2632038"/>
              <a:ext cx="49036" cy="97994"/>
            </a:xfrm>
            <a:custGeom>
              <a:avLst/>
              <a:gdLst/>
              <a:ahLst/>
              <a:cxnLst/>
              <a:rect l="l" t="t" r="r" b="b"/>
              <a:pathLst>
                <a:path w="1884" h="3765" extrusionOk="0">
                  <a:moveTo>
                    <a:pt x="1" y="0"/>
                  </a:moveTo>
                  <a:lnTo>
                    <a:pt x="1" y="3765"/>
                  </a:lnTo>
                  <a:lnTo>
                    <a:pt x="1883" y="3765"/>
                  </a:lnTo>
                  <a:lnTo>
                    <a:pt x="1883"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47"/>
            <p:cNvSpPr/>
            <p:nvPr/>
          </p:nvSpPr>
          <p:spPr>
            <a:xfrm>
              <a:off x="7967340" y="2659236"/>
              <a:ext cx="337290" cy="119700"/>
            </a:xfrm>
            <a:custGeom>
              <a:avLst/>
              <a:gdLst/>
              <a:ahLst/>
              <a:cxnLst/>
              <a:rect l="l" t="t" r="r" b="b"/>
              <a:pathLst>
                <a:path w="12959" h="4599" extrusionOk="0">
                  <a:moveTo>
                    <a:pt x="6481" y="0"/>
                  </a:moveTo>
                  <a:lnTo>
                    <a:pt x="0" y="4599"/>
                  </a:lnTo>
                  <a:lnTo>
                    <a:pt x="12959" y="4599"/>
                  </a:lnTo>
                  <a:lnTo>
                    <a:pt x="6481"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47"/>
            <p:cNvSpPr/>
            <p:nvPr/>
          </p:nvSpPr>
          <p:spPr>
            <a:xfrm>
              <a:off x="7967340" y="2659236"/>
              <a:ext cx="174931" cy="119700"/>
            </a:xfrm>
            <a:custGeom>
              <a:avLst/>
              <a:gdLst/>
              <a:ahLst/>
              <a:cxnLst/>
              <a:rect l="l" t="t" r="r" b="b"/>
              <a:pathLst>
                <a:path w="6721" h="4599" extrusionOk="0">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47"/>
            <p:cNvSpPr/>
            <p:nvPr/>
          </p:nvSpPr>
          <p:spPr>
            <a:xfrm>
              <a:off x="8054428" y="2528734"/>
              <a:ext cx="21733" cy="27225"/>
            </a:xfrm>
            <a:custGeom>
              <a:avLst/>
              <a:gdLst/>
              <a:ahLst/>
              <a:cxnLst/>
              <a:rect l="l" t="t" r="r" b="b"/>
              <a:pathLst>
                <a:path w="835" h="1046" extrusionOk="0">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47"/>
            <p:cNvSpPr/>
            <p:nvPr/>
          </p:nvSpPr>
          <p:spPr>
            <a:xfrm>
              <a:off x="8043522" y="2485138"/>
              <a:ext cx="43544" cy="49010"/>
            </a:xfrm>
            <a:custGeom>
              <a:avLst/>
              <a:gdLst/>
              <a:ahLst/>
              <a:cxnLst/>
              <a:rect l="l" t="t" r="r" b="b"/>
              <a:pathLst>
                <a:path w="1673" h="1883" extrusionOk="0">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47"/>
            <p:cNvSpPr/>
            <p:nvPr/>
          </p:nvSpPr>
          <p:spPr>
            <a:xfrm>
              <a:off x="8043522" y="2485243"/>
              <a:ext cx="29984" cy="48958"/>
            </a:xfrm>
            <a:custGeom>
              <a:avLst/>
              <a:gdLst/>
              <a:ahLst/>
              <a:cxnLst/>
              <a:rect l="l" t="t" r="r" b="b"/>
              <a:pathLst>
                <a:path w="1152" h="1881" extrusionOk="0">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47"/>
            <p:cNvSpPr/>
            <p:nvPr/>
          </p:nvSpPr>
          <p:spPr>
            <a:xfrm>
              <a:off x="8043522" y="2485138"/>
              <a:ext cx="43544" cy="21811"/>
            </a:xfrm>
            <a:custGeom>
              <a:avLst/>
              <a:gdLst/>
              <a:ahLst/>
              <a:cxnLst/>
              <a:rect l="l" t="t" r="r" b="b"/>
              <a:pathLst>
                <a:path w="1673" h="838" extrusionOk="0">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47"/>
            <p:cNvSpPr/>
            <p:nvPr/>
          </p:nvSpPr>
          <p:spPr>
            <a:xfrm>
              <a:off x="8043522" y="2485243"/>
              <a:ext cx="29984" cy="19807"/>
            </a:xfrm>
            <a:custGeom>
              <a:avLst/>
              <a:gdLst/>
              <a:ahLst/>
              <a:cxnLst/>
              <a:rect l="l" t="t" r="r" b="b"/>
              <a:pathLst>
                <a:path w="1152" h="761" extrusionOk="0">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47"/>
            <p:cNvSpPr/>
            <p:nvPr/>
          </p:nvSpPr>
          <p:spPr>
            <a:xfrm>
              <a:off x="8092532" y="2552003"/>
              <a:ext cx="55777" cy="45236"/>
            </a:xfrm>
            <a:custGeom>
              <a:avLst/>
              <a:gdLst/>
              <a:ahLst/>
              <a:cxnLst/>
              <a:rect l="l" t="t" r="r" b="b"/>
              <a:pathLst>
                <a:path w="2143" h="1738" extrusionOk="0">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47"/>
            <p:cNvSpPr/>
            <p:nvPr/>
          </p:nvSpPr>
          <p:spPr>
            <a:xfrm>
              <a:off x="7959662" y="2436857"/>
              <a:ext cx="352829" cy="347467"/>
            </a:xfrm>
            <a:custGeom>
              <a:avLst/>
              <a:gdLst/>
              <a:ahLst/>
              <a:cxnLst/>
              <a:rect l="l" t="t" r="r" b="b"/>
              <a:pathLst>
                <a:path w="13556" h="13350" extrusionOk="0">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47"/>
            <p:cNvSpPr/>
            <p:nvPr/>
          </p:nvSpPr>
          <p:spPr>
            <a:xfrm>
              <a:off x="8155466" y="2700464"/>
              <a:ext cx="64991" cy="45756"/>
            </a:xfrm>
            <a:custGeom>
              <a:avLst/>
              <a:gdLst/>
              <a:ahLst/>
              <a:cxnLst/>
              <a:rect l="l" t="t" r="r" b="b"/>
              <a:pathLst>
                <a:path w="2497" h="1758" extrusionOk="0">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47"/>
            <p:cNvSpPr/>
            <p:nvPr/>
          </p:nvSpPr>
          <p:spPr>
            <a:xfrm>
              <a:off x="8128268" y="2681152"/>
              <a:ext cx="25819" cy="18115"/>
            </a:xfrm>
            <a:custGeom>
              <a:avLst/>
              <a:gdLst/>
              <a:ahLst/>
              <a:cxnLst/>
              <a:rect l="l" t="t" r="r" b="b"/>
              <a:pathLst>
                <a:path w="992" h="696" extrusionOk="0">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2" name="Google Shape;18372;p47"/>
          <p:cNvGrpSpPr/>
          <p:nvPr/>
        </p:nvGrpSpPr>
        <p:grpSpPr>
          <a:xfrm>
            <a:off x="8393473" y="4557951"/>
            <a:ext cx="411465" cy="438800"/>
            <a:chOff x="7009528" y="2897961"/>
            <a:chExt cx="325578" cy="347207"/>
          </a:xfrm>
        </p:grpSpPr>
        <p:sp>
          <p:nvSpPr>
            <p:cNvPr id="18373" name="Google Shape;18373;p47"/>
            <p:cNvSpPr/>
            <p:nvPr/>
          </p:nvSpPr>
          <p:spPr>
            <a:xfrm>
              <a:off x="7068506" y="2961520"/>
              <a:ext cx="211109" cy="254965"/>
            </a:xfrm>
            <a:custGeom>
              <a:avLst/>
              <a:gdLst/>
              <a:ahLst/>
              <a:cxnLst/>
              <a:rect l="l" t="t" r="r" b="b"/>
              <a:pathLst>
                <a:path w="8111" h="9796" extrusionOk="0">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47"/>
            <p:cNvSpPr/>
            <p:nvPr/>
          </p:nvSpPr>
          <p:spPr>
            <a:xfrm>
              <a:off x="7090577" y="2978932"/>
              <a:ext cx="162307" cy="162281"/>
            </a:xfrm>
            <a:custGeom>
              <a:avLst/>
              <a:gdLst/>
              <a:ahLst/>
              <a:cxnLst/>
              <a:rect l="l" t="t" r="r" b="b"/>
              <a:pathLst>
                <a:path w="6236" h="6235" extrusionOk="0">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47"/>
            <p:cNvSpPr/>
            <p:nvPr/>
          </p:nvSpPr>
          <p:spPr>
            <a:xfrm>
              <a:off x="7107964" y="2996319"/>
              <a:ext cx="127509" cy="127509"/>
            </a:xfrm>
            <a:custGeom>
              <a:avLst/>
              <a:gdLst/>
              <a:ahLst/>
              <a:cxnLst/>
              <a:rect l="l" t="t" r="r" b="b"/>
              <a:pathLst>
                <a:path w="4899" h="4899" extrusionOk="0">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47"/>
            <p:cNvSpPr/>
            <p:nvPr/>
          </p:nvSpPr>
          <p:spPr>
            <a:xfrm>
              <a:off x="7154319" y="3216563"/>
              <a:ext cx="34825" cy="23112"/>
            </a:xfrm>
            <a:custGeom>
              <a:avLst/>
              <a:gdLst/>
              <a:ahLst/>
              <a:cxnLst/>
              <a:rect l="l" t="t" r="r" b="b"/>
              <a:pathLst>
                <a:path w="1338" h="888" extrusionOk="0">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47"/>
            <p:cNvSpPr/>
            <p:nvPr/>
          </p:nvSpPr>
          <p:spPr>
            <a:xfrm>
              <a:off x="7142762" y="3181764"/>
              <a:ext cx="57911" cy="34825"/>
            </a:xfrm>
            <a:custGeom>
              <a:avLst/>
              <a:gdLst/>
              <a:ahLst/>
              <a:cxnLst/>
              <a:rect l="l" t="t" r="r" b="b"/>
              <a:pathLst>
                <a:path w="2225" h="1338" extrusionOk="0">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47"/>
            <p:cNvSpPr/>
            <p:nvPr/>
          </p:nvSpPr>
          <p:spPr>
            <a:xfrm>
              <a:off x="7160357" y="3002175"/>
              <a:ext cx="22748" cy="92710"/>
            </a:xfrm>
            <a:custGeom>
              <a:avLst/>
              <a:gdLst/>
              <a:ahLst/>
              <a:cxnLst/>
              <a:rect l="l" t="t" r="r" b="b"/>
              <a:pathLst>
                <a:path w="874" h="3562" extrusionOk="0">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47"/>
            <p:cNvSpPr/>
            <p:nvPr/>
          </p:nvSpPr>
          <p:spPr>
            <a:xfrm>
              <a:off x="7163012" y="3118023"/>
              <a:ext cx="17438" cy="17438"/>
            </a:xfrm>
            <a:custGeom>
              <a:avLst/>
              <a:gdLst/>
              <a:ahLst/>
              <a:cxnLst/>
              <a:rect l="l" t="t" r="r" b="b"/>
              <a:pathLst>
                <a:path w="670" h="670" extrusionOk="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47"/>
            <p:cNvSpPr/>
            <p:nvPr/>
          </p:nvSpPr>
          <p:spPr>
            <a:xfrm>
              <a:off x="7062832" y="2956054"/>
              <a:ext cx="216783" cy="289113"/>
            </a:xfrm>
            <a:custGeom>
              <a:avLst/>
              <a:gdLst/>
              <a:ahLst/>
              <a:cxnLst/>
              <a:rect l="l" t="t" r="r" b="b"/>
              <a:pathLst>
                <a:path w="8329" h="11108" extrusionOk="0">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47"/>
            <p:cNvSpPr/>
            <p:nvPr/>
          </p:nvSpPr>
          <p:spPr>
            <a:xfrm>
              <a:off x="7286460" y="3054646"/>
              <a:ext cx="48645" cy="10853"/>
            </a:xfrm>
            <a:custGeom>
              <a:avLst/>
              <a:gdLst/>
              <a:ahLst/>
              <a:cxnLst/>
              <a:rect l="l" t="t" r="r" b="b"/>
              <a:pathLst>
                <a:path w="1869" h="417" extrusionOk="0">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47"/>
            <p:cNvSpPr/>
            <p:nvPr/>
          </p:nvSpPr>
          <p:spPr>
            <a:xfrm>
              <a:off x="7009528" y="3054646"/>
              <a:ext cx="45913" cy="10853"/>
            </a:xfrm>
            <a:custGeom>
              <a:avLst/>
              <a:gdLst/>
              <a:ahLst/>
              <a:cxnLst/>
              <a:rect l="l" t="t" r="r" b="b"/>
              <a:pathLst>
                <a:path w="1764" h="417" extrusionOk="0">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47"/>
            <p:cNvSpPr/>
            <p:nvPr/>
          </p:nvSpPr>
          <p:spPr>
            <a:xfrm>
              <a:off x="7166135" y="2897961"/>
              <a:ext cx="11192" cy="45913"/>
            </a:xfrm>
            <a:custGeom>
              <a:avLst/>
              <a:gdLst/>
              <a:ahLst/>
              <a:cxnLst/>
              <a:rect l="l" t="t" r="r" b="b"/>
              <a:pathLst>
                <a:path w="430" h="1764" extrusionOk="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47"/>
            <p:cNvSpPr/>
            <p:nvPr/>
          </p:nvSpPr>
          <p:spPr>
            <a:xfrm>
              <a:off x="7154761" y="2996683"/>
              <a:ext cx="33914" cy="103615"/>
            </a:xfrm>
            <a:custGeom>
              <a:avLst/>
              <a:gdLst/>
              <a:ahLst/>
              <a:cxnLst/>
              <a:rect l="l" t="t" r="r" b="b"/>
              <a:pathLst>
                <a:path w="1303" h="3981" extrusionOk="0">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47"/>
            <p:cNvSpPr/>
            <p:nvPr/>
          </p:nvSpPr>
          <p:spPr>
            <a:xfrm>
              <a:off x="7152861" y="3112635"/>
              <a:ext cx="32977" cy="28240"/>
            </a:xfrm>
            <a:custGeom>
              <a:avLst/>
              <a:gdLst/>
              <a:ahLst/>
              <a:cxnLst/>
              <a:rect l="l" t="t" r="r" b="b"/>
              <a:pathLst>
                <a:path w="1267" h="1085" extrusionOk="0">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47"/>
            <p:cNvSpPr/>
            <p:nvPr/>
          </p:nvSpPr>
          <p:spPr>
            <a:xfrm>
              <a:off x="7226285" y="2933957"/>
              <a:ext cx="22410" cy="26184"/>
            </a:xfrm>
            <a:custGeom>
              <a:avLst/>
              <a:gdLst/>
              <a:ahLst/>
              <a:cxnLst/>
              <a:rect l="l" t="t" r="r" b="b"/>
              <a:pathLst>
                <a:path w="861" h="1006" extrusionOk="0">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47"/>
            <p:cNvSpPr/>
            <p:nvPr/>
          </p:nvSpPr>
          <p:spPr>
            <a:xfrm>
              <a:off x="7095809" y="3160005"/>
              <a:ext cx="21264" cy="26106"/>
            </a:xfrm>
            <a:custGeom>
              <a:avLst/>
              <a:gdLst/>
              <a:ahLst/>
              <a:cxnLst/>
              <a:rect l="l" t="t" r="r" b="b"/>
              <a:pathLst>
                <a:path w="817" h="1003" extrusionOk="0">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47"/>
            <p:cNvSpPr/>
            <p:nvPr/>
          </p:nvSpPr>
          <p:spPr>
            <a:xfrm>
              <a:off x="7095158" y="2934321"/>
              <a:ext cx="22722" cy="25715"/>
            </a:xfrm>
            <a:custGeom>
              <a:avLst/>
              <a:gdLst/>
              <a:ahLst/>
              <a:cxnLst/>
              <a:rect l="l" t="t" r="r" b="b"/>
              <a:pathLst>
                <a:path w="873" h="988" extrusionOk="0">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47"/>
            <p:cNvSpPr/>
            <p:nvPr/>
          </p:nvSpPr>
          <p:spPr>
            <a:xfrm>
              <a:off x="7225087" y="3159771"/>
              <a:ext cx="23138" cy="26106"/>
            </a:xfrm>
            <a:custGeom>
              <a:avLst/>
              <a:gdLst/>
              <a:ahLst/>
              <a:cxnLst/>
              <a:rect l="l" t="t" r="r" b="b"/>
              <a:pathLst>
                <a:path w="889" h="1003" extrusionOk="0">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47"/>
            <p:cNvSpPr/>
            <p:nvPr/>
          </p:nvSpPr>
          <p:spPr>
            <a:xfrm>
              <a:off x="7268788" y="3115238"/>
              <a:ext cx="29775" cy="19937"/>
            </a:xfrm>
            <a:custGeom>
              <a:avLst/>
              <a:gdLst/>
              <a:ahLst/>
              <a:cxnLst/>
              <a:rect l="l" t="t" r="r" b="b"/>
              <a:pathLst>
                <a:path w="1144" h="766" extrusionOk="0">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47"/>
            <p:cNvSpPr/>
            <p:nvPr/>
          </p:nvSpPr>
          <p:spPr>
            <a:xfrm>
              <a:off x="7043467" y="2985101"/>
              <a:ext cx="30582" cy="19573"/>
            </a:xfrm>
            <a:custGeom>
              <a:avLst/>
              <a:gdLst/>
              <a:ahLst/>
              <a:cxnLst/>
              <a:rect l="l" t="t" r="r" b="b"/>
              <a:pathLst>
                <a:path w="1175" h="752" extrusionOk="0">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47"/>
            <p:cNvSpPr/>
            <p:nvPr/>
          </p:nvSpPr>
          <p:spPr>
            <a:xfrm>
              <a:off x="7269516" y="2985101"/>
              <a:ext cx="30400" cy="19573"/>
            </a:xfrm>
            <a:custGeom>
              <a:avLst/>
              <a:gdLst/>
              <a:ahLst/>
              <a:cxnLst/>
              <a:rect l="l" t="t" r="r" b="b"/>
              <a:pathLst>
                <a:path w="1168" h="752" extrusionOk="0">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47"/>
            <p:cNvSpPr/>
            <p:nvPr/>
          </p:nvSpPr>
          <p:spPr>
            <a:xfrm>
              <a:off x="7042947" y="3115368"/>
              <a:ext cx="29801" cy="19885"/>
            </a:xfrm>
            <a:custGeom>
              <a:avLst/>
              <a:gdLst/>
              <a:ahLst/>
              <a:cxnLst/>
              <a:rect l="l" t="t" r="r" b="b"/>
              <a:pathLst>
                <a:path w="1145" h="764" extrusionOk="0">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4" name="Google Shape;18394;p47"/>
          <p:cNvGrpSpPr/>
          <p:nvPr/>
        </p:nvGrpSpPr>
        <p:grpSpPr>
          <a:xfrm>
            <a:off x="8356336" y="2871926"/>
            <a:ext cx="576953" cy="353277"/>
            <a:chOff x="6980143" y="1563869"/>
            <a:chExt cx="456522" cy="279535"/>
          </a:xfrm>
        </p:grpSpPr>
        <p:sp>
          <p:nvSpPr>
            <p:cNvPr id="18395" name="Google Shape;18395;p47"/>
            <p:cNvSpPr/>
            <p:nvPr/>
          </p:nvSpPr>
          <p:spPr>
            <a:xfrm>
              <a:off x="6986832" y="1800329"/>
              <a:ext cx="443248" cy="36386"/>
            </a:xfrm>
            <a:custGeom>
              <a:avLst/>
              <a:gdLst/>
              <a:ahLst/>
              <a:cxnLst/>
              <a:rect l="l" t="t" r="r" b="b"/>
              <a:pathLst>
                <a:path w="17030" h="1398" extrusionOk="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47"/>
            <p:cNvSpPr/>
            <p:nvPr/>
          </p:nvSpPr>
          <p:spPr>
            <a:xfrm>
              <a:off x="6986832" y="1778622"/>
              <a:ext cx="443144" cy="21733"/>
            </a:xfrm>
            <a:custGeom>
              <a:avLst/>
              <a:gdLst/>
              <a:ahLst/>
              <a:cxnLst/>
              <a:rect l="l" t="t" r="r" b="b"/>
              <a:pathLst>
                <a:path w="17026" h="835" extrusionOk="0">
                  <a:moveTo>
                    <a:pt x="2160" y="1"/>
                  </a:moveTo>
                  <a:lnTo>
                    <a:pt x="0" y="835"/>
                  </a:lnTo>
                  <a:lnTo>
                    <a:pt x="17026" y="835"/>
                  </a:lnTo>
                  <a:lnTo>
                    <a:pt x="14866"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47"/>
            <p:cNvSpPr/>
            <p:nvPr/>
          </p:nvSpPr>
          <p:spPr>
            <a:xfrm>
              <a:off x="7043233" y="1570558"/>
              <a:ext cx="330627" cy="208090"/>
            </a:xfrm>
            <a:custGeom>
              <a:avLst/>
              <a:gdLst/>
              <a:ahLst/>
              <a:cxnLst/>
              <a:rect l="l" t="t" r="r" b="b"/>
              <a:pathLst>
                <a:path w="12703" h="7995" extrusionOk="0">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47"/>
            <p:cNvSpPr/>
            <p:nvPr/>
          </p:nvSpPr>
          <p:spPr>
            <a:xfrm>
              <a:off x="7043233" y="1591172"/>
              <a:ext cx="330523" cy="166888"/>
            </a:xfrm>
            <a:custGeom>
              <a:avLst/>
              <a:gdLst/>
              <a:ahLst/>
              <a:cxnLst/>
              <a:rect l="l" t="t" r="r" b="b"/>
              <a:pathLst>
                <a:path w="12699" h="6412" extrusionOk="0">
                  <a:moveTo>
                    <a:pt x="0" y="0"/>
                  </a:moveTo>
                  <a:lnTo>
                    <a:pt x="0" y="6411"/>
                  </a:lnTo>
                  <a:lnTo>
                    <a:pt x="12699" y="6411"/>
                  </a:lnTo>
                  <a:lnTo>
                    <a:pt x="1269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47"/>
            <p:cNvSpPr/>
            <p:nvPr/>
          </p:nvSpPr>
          <p:spPr>
            <a:xfrm>
              <a:off x="7043233" y="1591172"/>
              <a:ext cx="124203" cy="166888"/>
            </a:xfrm>
            <a:custGeom>
              <a:avLst/>
              <a:gdLst/>
              <a:ahLst/>
              <a:cxnLst/>
              <a:rect l="l" t="t" r="r" b="b"/>
              <a:pathLst>
                <a:path w="4772" h="6412" extrusionOk="0">
                  <a:moveTo>
                    <a:pt x="0" y="0"/>
                  </a:moveTo>
                  <a:lnTo>
                    <a:pt x="0" y="6411"/>
                  </a:lnTo>
                  <a:lnTo>
                    <a:pt x="4771" y="6411"/>
                  </a:lnTo>
                  <a:lnTo>
                    <a:pt x="4771"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47"/>
            <p:cNvSpPr/>
            <p:nvPr/>
          </p:nvSpPr>
          <p:spPr>
            <a:xfrm>
              <a:off x="7074102" y="1625606"/>
              <a:ext cx="39848" cy="23008"/>
            </a:xfrm>
            <a:custGeom>
              <a:avLst/>
              <a:gdLst/>
              <a:ahLst/>
              <a:cxnLst/>
              <a:rect l="l" t="t" r="r" b="b"/>
              <a:pathLst>
                <a:path w="1531" h="884" extrusionOk="0">
                  <a:moveTo>
                    <a:pt x="0" y="0"/>
                  </a:moveTo>
                  <a:lnTo>
                    <a:pt x="0" y="883"/>
                  </a:lnTo>
                  <a:lnTo>
                    <a:pt x="1531" y="883"/>
                  </a:lnTo>
                  <a:lnTo>
                    <a:pt x="153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47"/>
            <p:cNvSpPr/>
            <p:nvPr/>
          </p:nvSpPr>
          <p:spPr>
            <a:xfrm>
              <a:off x="7105309" y="1687968"/>
              <a:ext cx="39874" cy="23008"/>
            </a:xfrm>
            <a:custGeom>
              <a:avLst/>
              <a:gdLst/>
              <a:ahLst/>
              <a:cxnLst/>
              <a:rect l="l" t="t" r="r" b="b"/>
              <a:pathLst>
                <a:path w="1532" h="884" extrusionOk="0">
                  <a:moveTo>
                    <a:pt x="1" y="0"/>
                  </a:moveTo>
                  <a:lnTo>
                    <a:pt x="1" y="884"/>
                  </a:lnTo>
                  <a:lnTo>
                    <a:pt x="1531" y="884"/>
                  </a:lnTo>
                  <a:lnTo>
                    <a:pt x="153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47"/>
            <p:cNvSpPr/>
            <p:nvPr/>
          </p:nvSpPr>
          <p:spPr>
            <a:xfrm>
              <a:off x="6980143" y="1563869"/>
              <a:ext cx="456522" cy="279535"/>
            </a:xfrm>
            <a:custGeom>
              <a:avLst/>
              <a:gdLst/>
              <a:ahLst/>
              <a:cxnLst/>
              <a:rect l="l" t="t" r="r" b="b"/>
              <a:pathLst>
                <a:path w="17540" h="10740" extrusionOk="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47"/>
            <p:cNvSpPr/>
            <p:nvPr/>
          </p:nvSpPr>
          <p:spPr>
            <a:xfrm>
              <a:off x="7067413" y="1618917"/>
              <a:ext cx="53226" cy="36386"/>
            </a:xfrm>
            <a:custGeom>
              <a:avLst/>
              <a:gdLst/>
              <a:ahLst/>
              <a:cxnLst/>
              <a:rect l="l" t="t" r="r" b="b"/>
              <a:pathLst>
                <a:path w="2045" h="1398" extrusionOk="0">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47"/>
            <p:cNvSpPr/>
            <p:nvPr/>
          </p:nvSpPr>
          <p:spPr>
            <a:xfrm>
              <a:off x="7067413" y="1662409"/>
              <a:ext cx="84355" cy="13404"/>
            </a:xfrm>
            <a:custGeom>
              <a:avLst/>
              <a:gdLst/>
              <a:ahLst/>
              <a:cxnLst/>
              <a:rect l="l" t="t" r="r" b="b"/>
              <a:pathLst>
                <a:path w="3241" h="515" extrusionOk="0">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47"/>
            <p:cNvSpPr/>
            <p:nvPr/>
          </p:nvSpPr>
          <p:spPr>
            <a:xfrm>
              <a:off x="7098646" y="1681279"/>
              <a:ext cx="53226" cy="36386"/>
            </a:xfrm>
            <a:custGeom>
              <a:avLst/>
              <a:gdLst/>
              <a:ahLst/>
              <a:cxnLst/>
              <a:rect l="l" t="t" r="r" b="b"/>
              <a:pathLst>
                <a:path w="2045" h="1398" extrusionOk="0">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47"/>
            <p:cNvSpPr/>
            <p:nvPr/>
          </p:nvSpPr>
          <p:spPr>
            <a:xfrm>
              <a:off x="7067413" y="1724771"/>
              <a:ext cx="84355" cy="13404"/>
            </a:xfrm>
            <a:custGeom>
              <a:avLst/>
              <a:gdLst/>
              <a:ahLst/>
              <a:cxnLst/>
              <a:rect l="l" t="t" r="r" b="b"/>
              <a:pathLst>
                <a:path w="3241" h="515" extrusionOk="0">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47"/>
            <p:cNvSpPr/>
            <p:nvPr/>
          </p:nvSpPr>
          <p:spPr>
            <a:xfrm>
              <a:off x="7199372" y="1646194"/>
              <a:ext cx="45366" cy="70352"/>
            </a:xfrm>
            <a:custGeom>
              <a:avLst/>
              <a:gdLst/>
              <a:ahLst/>
              <a:cxnLst/>
              <a:rect l="l" t="t" r="r" b="b"/>
              <a:pathLst>
                <a:path w="1743" h="2703" extrusionOk="0">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47"/>
            <p:cNvSpPr/>
            <p:nvPr/>
          </p:nvSpPr>
          <p:spPr>
            <a:xfrm>
              <a:off x="7300203" y="1646064"/>
              <a:ext cx="45340" cy="70378"/>
            </a:xfrm>
            <a:custGeom>
              <a:avLst/>
              <a:gdLst/>
              <a:ahLst/>
              <a:cxnLst/>
              <a:rect l="l" t="t" r="r" b="b"/>
              <a:pathLst>
                <a:path w="1742" h="2704" extrusionOk="0">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47"/>
            <p:cNvSpPr/>
            <p:nvPr/>
          </p:nvSpPr>
          <p:spPr>
            <a:xfrm>
              <a:off x="7251740" y="1637813"/>
              <a:ext cx="42243" cy="86932"/>
            </a:xfrm>
            <a:custGeom>
              <a:avLst/>
              <a:gdLst/>
              <a:ahLst/>
              <a:cxnLst/>
              <a:rect l="l" t="t" r="r" b="b"/>
              <a:pathLst>
                <a:path w="1623" h="3340" extrusionOk="0">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0" name="Google Shape;18410;p47"/>
          <p:cNvGrpSpPr/>
          <p:nvPr/>
        </p:nvGrpSpPr>
        <p:grpSpPr>
          <a:xfrm>
            <a:off x="3108301" y="3964584"/>
            <a:ext cx="334626" cy="459852"/>
            <a:chOff x="2827559" y="2428451"/>
            <a:chExt cx="264778" cy="363864"/>
          </a:xfrm>
        </p:grpSpPr>
        <p:sp>
          <p:nvSpPr>
            <p:cNvPr id="18411" name="Google Shape;18411;p47"/>
            <p:cNvSpPr/>
            <p:nvPr/>
          </p:nvSpPr>
          <p:spPr>
            <a:xfrm>
              <a:off x="2833051" y="2433864"/>
              <a:ext cx="200490" cy="352959"/>
            </a:xfrm>
            <a:custGeom>
              <a:avLst/>
              <a:gdLst/>
              <a:ahLst/>
              <a:cxnLst/>
              <a:rect l="l" t="t" r="r" b="b"/>
              <a:pathLst>
                <a:path w="7703" h="13561" extrusionOk="0">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47"/>
            <p:cNvSpPr/>
            <p:nvPr/>
          </p:nvSpPr>
          <p:spPr>
            <a:xfrm>
              <a:off x="2833051" y="2468481"/>
              <a:ext cx="200490" cy="279978"/>
            </a:xfrm>
            <a:custGeom>
              <a:avLst/>
              <a:gdLst/>
              <a:ahLst/>
              <a:cxnLst/>
              <a:rect l="l" t="t" r="r" b="b"/>
              <a:pathLst>
                <a:path w="7703" h="10757" extrusionOk="0">
                  <a:moveTo>
                    <a:pt x="1" y="0"/>
                  </a:moveTo>
                  <a:lnTo>
                    <a:pt x="1" y="10756"/>
                  </a:lnTo>
                  <a:lnTo>
                    <a:pt x="7703" y="10756"/>
                  </a:lnTo>
                  <a:lnTo>
                    <a:pt x="77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47"/>
            <p:cNvSpPr/>
            <p:nvPr/>
          </p:nvSpPr>
          <p:spPr>
            <a:xfrm>
              <a:off x="3016310" y="2468481"/>
              <a:ext cx="17230" cy="279978"/>
            </a:xfrm>
            <a:custGeom>
              <a:avLst/>
              <a:gdLst/>
              <a:ahLst/>
              <a:cxnLst/>
              <a:rect l="l" t="t" r="r" b="b"/>
              <a:pathLst>
                <a:path w="662" h="10757" extrusionOk="0">
                  <a:moveTo>
                    <a:pt x="0" y="0"/>
                  </a:moveTo>
                  <a:lnTo>
                    <a:pt x="0" y="10756"/>
                  </a:lnTo>
                  <a:lnTo>
                    <a:pt x="662" y="10756"/>
                  </a:lnTo>
                  <a:lnTo>
                    <a:pt x="662"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47"/>
            <p:cNvSpPr/>
            <p:nvPr/>
          </p:nvSpPr>
          <p:spPr>
            <a:xfrm>
              <a:off x="2939295" y="2542555"/>
              <a:ext cx="147446" cy="144895"/>
            </a:xfrm>
            <a:custGeom>
              <a:avLst/>
              <a:gdLst/>
              <a:ahLst/>
              <a:cxnLst/>
              <a:rect l="l" t="t" r="r" b="b"/>
              <a:pathLst>
                <a:path w="5665" h="5567" extrusionOk="0">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47"/>
            <p:cNvSpPr/>
            <p:nvPr/>
          </p:nvSpPr>
          <p:spPr>
            <a:xfrm>
              <a:off x="2962824" y="2565641"/>
              <a:ext cx="100492" cy="98748"/>
            </a:xfrm>
            <a:custGeom>
              <a:avLst/>
              <a:gdLst/>
              <a:ahLst/>
              <a:cxnLst/>
              <a:rect l="l" t="t" r="r" b="b"/>
              <a:pathLst>
                <a:path w="3861" h="3794" extrusionOk="0">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47"/>
            <p:cNvSpPr/>
            <p:nvPr/>
          </p:nvSpPr>
          <p:spPr>
            <a:xfrm>
              <a:off x="2827559" y="2428451"/>
              <a:ext cx="264778" cy="363864"/>
            </a:xfrm>
            <a:custGeom>
              <a:avLst/>
              <a:gdLst/>
              <a:ahLst/>
              <a:cxnLst/>
              <a:rect l="l" t="t" r="r" b="b"/>
              <a:pathLst>
                <a:path w="10173" h="13980" extrusionOk="0">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47"/>
            <p:cNvSpPr/>
            <p:nvPr/>
          </p:nvSpPr>
          <p:spPr>
            <a:xfrm>
              <a:off x="2957228" y="2600805"/>
              <a:ext cx="12311" cy="19703"/>
            </a:xfrm>
            <a:custGeom>
              <a:avLst/>
              <a:gdLst/>
              <a:ahLst/>
              <a:cxnLst/>
              <a:rect l="l" t="t" r="r" b="b"/>
              <a:pathLst>
                <a:path w="473" h="757" extrusionOk="0">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47"/>
            <p:cNvSpPr/>
            <p:nvPr/>
          </p:nvSpPr>
          <p:spPr>
            <a:xfrm>
              <a:off x="2982865" y="2653016"/>
              <a:ext cx="20822" cy="14393"/>
            </a:xfrm>
            <a:custGeom>
              <a:avLst/>
              <a:gdLst/>
              <a:ahLst/>
              <a:cxnLst/>
              <a:rect l="l" t="t" r="r" b="b"/>
              <a:pathLst>
                <a:path w="800" h="553" extrusionOk="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47"/>
            <p:cNvSpPr/>
            <p:nvPr/>
          </p:nvSpPr>
          <p:spPr>
            <a:xfrm>
              <a:off x="2966129" y="2573970"/>
              <a:ext cx="18245" cy="17517"/>
            </a:xfrm>
            <a:custGeom>
              <a:avLst/>
              <a:gdLst/>
              <a:ahLst/>
              <a:cxnLst/>
              <a:rect l="l" t="t" r="r" b="b"/>
              <a:pathLst>
                <a:path w="701" h="673" extrusionOk="0">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47"/>
            <p:cNvSpPr/>
            <p:nvPr/>
          </p:nvSpPr>
          <p:spPr>
            <a:xfrm>
              <a:off x="2961445" y="2630944"/>
              <a:ext cx="17256" cy="18506"/>
            </a:xfrm>
            <a:custGeom>
              <a:avLst/>
              <a:gdLst/>
              <a:ahLst/>
              <a:cxnLst/>
              <a:rect l="l" t="t" r="r" b="b"/>
              <a:pathLst>
                <a:path w="663" h="711" extrusionOk="0">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47"/>
            <p:cNvSpPr/>
            <p:nvPr/>
          </p:nvSpPr>
          <p:spPr>
            <a:xfrm>
              <a:off x="3041661" y="2638545"/>
              <a:ext cx="18245" cy="17490"/>
            </a:xfrm>
            <a:custGeom>
              <a:avLst/>
              <a:gdLst/>
              <a:ahLst/>
              <a:cxnLst/>
              <a:rect l="l" t="t" r="r" b="b"/>
              <a:pathLst>
                <a:path w="701" h="672" extrusionOk="0">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47"/>
            <p:cNvSpPr/>
            <p:nvPr/>
          </p:nvSpPr>
          <p:spPr>
            <a:xfrm>
              <a:off x="3056497" y="2609628"/>
              <a:ext cx="12311" cy="19599"/>
            </a:xfrm>
            <a:custGeom>
              <a:avLst/>
              <a:gdLst/>
              <a:ahLst/>
              <a:cxnLst/>
              <a:rect l="l" t="t" r="r" b="b"/>
              <a:pathLst>
                <a:path w="473" h="753" extrusionOk="0">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47"/>
            <p:cNvSpPr/>
            <p:nvPr/>
          </p:nvSpPr>
          <p:spPr>
            <a:xfrm>
              <a:off x="3047335" y="2580477"/>
              <a:ext cx="17152" cy="18427"/>
            </a:xfrm>
            <a:custGeom>
              <a:avLst/>
              <a:gdLst/>
              <a:ahLst/>
              <a:cxnLst/>
              <a:rect l="l" t="t" r="r" b="b"/>
              <a:pathLst>
                <a:path w="659" h="708" extrusionOk="0">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47"/>
            <p:cNvSpPr/>
            <p:nvPr/>
          </p:nvSpPr>
          <p:spPr>
            <a:xfrm>
              <a:off x="3012276" y="2656530"/>
              <a:ext cx="22540" cy="12884"/>
            </a:xfrm>
            <a:custGeom>
              <a:avLst/>
              <a:gdLst/>
              <a:ahLst/>
              <a:cxnLst/>
              <a:rect l="l" t="t" r="r" b="b"/>
              <a:pathLst>
                <a:path w="866" h="495" extrusionOk="0">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47"/>
            <p:cNvSpPr/>
            <p:nvPr/>
          </p:nvSpPr>
          <p:spPr>
            <a:xfrm>
              <a:off x="3022245" y="2562622"/>
              <a:ext cx="20822" cy="14315"/>
            </a:xfrm>
            <a:custGeom>
              <a:avLst/>
              <a:gdLst/>
              <a:ahLst/>
              <a:cxnLst/>
              <a:rect l="l" t="t" r="r" b="b"/>
              <a:pathLst>
                <a:path w="800" h="550" extrusionOk="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47"/>
            <p:cNvSpPr/>
            <p:nvPr/>
          </p:nvSpPr>
          <p:spPr>
            <a:xfrm>
              <a:off x="2991220" y="2560748"/>
              <a:ext cx="20796" cy="12780"/>
            </a:xfrm>
            <a:custGeom>
              <a:avLst/>
              <a:gdLst/>
              <a:ahLst/>
              <a:cxnLst/>
              <a:rect l="l" t="t" r="r" b="b"/>
              <a:pathLst>
                <a:path w="799" h="491" extrusionOk="0">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47"/>
            <p:cNvSpPr/>
            <p:nvPr/>
          </p:nvSpPr>
          <p:spPr>
            <a:xfrm>
              <a:off x="2995410" y="2583783"/>
              <a:ext cx="35840" cy="64106"/>
            </a:xfrm>
            <a:custGeom>
              <a:avLst/>
              <a:gdLst/>
              <a:ahLst/>
              <a:cxnLst/>
              <a:rect l="l" t="t" r="r" b="b"/>
              <a:pathLst>
                <a:path w="1377" h="2463" extrusionOk="0">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8" name="Google Shape;18428;p47"/>
          <p:cNvGrpSpPr/>
          <p:nvPr/>
        </p:nvGrpSpPr>
        <p:grpSpPr>
          <a:xfrm>
            <a:off x="8998550" y="3974847"/>
            <a:ext cx="445477" cy="439162"/>
            <a:chOff x="7488303" y="2436571"/>
            <a:chExt cx="352490" cy="347493"/>
          </a:xfrm>
        </p:grpSpPr>
        <p:sp>
          <p:nvSpPr>
            <p:cNvPr id="18429" name="Google Shape;18429;p47"/>
            <p:cNvSpPr/>
            <p:nvPr/>
          </p:nvSpPr>
          <p:spPr>
            <a:xfrm>
              <a:off x="7494810" y="2545939"/>
              <a:ext cx="154057" cy="73840"/>
            </a:xfrm>
            <a:custGeom>
              <a:avLst/>
              <a:gdLst/>
              <a:ahLst/>
              <a:cxnLst/>
              <a:rect l="l" t="t" r="r" b="b"/>
              <a:pathLst>
                <a:path w="5919" h="2837" extrusionOk="0">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47"/>
            <p:cNvSpPr/>
            <p:nvPr/>
          </p:nvSpPr>
          <p:spPr>
            <a:xfrm>
              <a:off x="7656259" y="2627092"/>
              <a:ext cx="73736" cy="152183"/>
            </a:xfrm>
            <a:custGeom>
              <a:avLst/>
              <a:gdLst/>
              <a:ahLst/>
              <a:cxnLst/>
              <a:rect l="l" t="t" r="r" b="b"/>
              <a:pathLst>
                <a:path w="2833" h="5847" extrusionOk="0">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47"/>
            <p:cNvSpPr/>
            <p:nvPr/>
          </p:nvSpPr>
          <p:spPr>
            <a:xfrm>
              <a:off x="7494706" y="2549791"/>
              <a:ext cx="111007" cy="64496"/>
            </a:xfrm>
            <a:custGeom>
              <a:avLst/>
              <a:gdLst/>
              <a:ahLst/>
              <a:cxnLst/>
              <a:rect l="l" t="t" r="r" b="b"/>
              <a:pathLst>
                <a:path w="4265" h="2478" extrusionOk="0">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47"/>
            <p:cNvSpPr/>
            <p:nvPr/>
          </p:nvSpPr>
          <p:spPr>
            <a:xfrm>
              <a:off x="7656155" y="2687242"/>
              <a:ext cx="21629" cy="92033"/>
            </a:xfrm>
            <a:custGeom>
              <a:avLst/>
              <a:gdLst/>
              <a:ahLst/>
              <a:cxnLst/>
              <a:rect l="l" t="t" r="r" b="b"/>
              <a:pathLst>
                <a:path w="831" h="3536" extrusionOk="0">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47"/>
            <p:cNvSpPr/>
            <p:nvPr/>
          </p:nvSpPr>
          <p:spPr>
            <a:xfrm>
              <a:off x="7558812" y="2442011"/>
              <a:ext cx="275735" cy="274382"/>
            </a:xfrm>
            <a:custGeom>
              <a:avLst/>
              <a:gdLst/>
              <a:ahLst/>
              <a:cxnLst/>
              <a:rect l="l" t="t" r="r" b="b"/>
              <a:pathLst>
                <a:path w="10594" h="10542" extrusionOk="0">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47"/>
            <p:cNvSpPr/>
            <p:nvPr/>
          </p:nvSpPr>
          <p:spPr>
            <a:xfrm>
              <a:off x="7558890" y="2442011"/>
              <a:ext cx="275761" cy="205253"/>
            </a:xfrm>
            <a:custGeom>
              <a:avLst/>
              <a:gdLst/>
              <a:ahLst/>
              <a:cxnLst/>
              <a:rect l="l" t="t" r="r" b="b"/>
              <a:pathLst>
                <a:path w="10595" h="7886" extrusionOk="0">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47"/>
            <p:cNvSpPr/>
            <p:nvPr/>
          </p:nvSpPr>
          <p:spPr>
            <a:xfrm>
              <a:off x="7697929" y="2520406"/>
              <a:ext cx="57703" cy="57625"/>
            </a:xfrm>
            <a:custGeom>
              <a:avLst/>
              <a:gdLst/>
              <a:ahLst/>
              <a:cxnLst/>
              <a:rect l="l" t="t" r="r" b="b"/>
              <a:pathLst>
                <a:path w="2217" h="2214" extrusionOk="0">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47"/>
            <p:cNvSpPr/>
            <p:nvPr/>
          </p:nvSpPr>
          <p:spPr>
            <a:xfrm>
              <a:off x="7698007" y="2520328"/>
              <a:ext cx="35554" cy="57755"/>
            </a:xfrm>
            <a:custGeom>
              <a:avLst/>
              <a:gdLst/>
              <a:ahLst/>
              <a:cxnLst/>
              <a:rect l="l" t="t" r="r" b="b"/>
              <a:pathLst>
                <a:path w="1366" h="2219" extrusionOk="0">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47"/>
            <p:cNvSpPr/>
            <p:nvPr/>
          </p:nvSpPr>
          <p:spPr>
            <a:xfrm>
              <a:off x="7551576" y="2649788"/>
              <a:ext cx="74569" cy="73918"/>
            </a:xfrm>
            <a:custGeom>
              <a:avLst/>
              <a:gdLst/>
              <a:ahLst/>
              <a:cxnLst/>
              <a:rect l="l" t="t" r="r" b="b"/>
              <a:pathLst>
                <a:path w="2865" h="2840" extrusionOk="0">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47"/>
            <p:cNvSpPr/>
            <p:nvPr/>
          </p:nvSpPr>
          <p:spPr>
            <a:xfrm>
              <a:off x="7551576" y="2649788"/>
              <a:ext cx="28969" cy="32274"/>
            </a:xfrm>
            <a:custGeom>
              <a:avLst/>
              <a:gdLst/>
              <a:ahLst/>
              <a:cxnLst/>
              <a:rect l="l" t="t" r="r" b="b"/>
              <a:pathLst>
                <a:path w="1113" h="1240" extrusionOk="0">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47"/>
            <p:cNvSpPr/>
            <p:nvPr/>
          </p:nvSpPr>
          <p:spPr>
            <a:xfrm>
              <a:off x="7558890" y="2619675"/>
              <a:ext cx="97395" cy="96744"/>
            </a:xfrm>
            <a:custGeom>
              <a:avLst/>
              <a:gdLst/>
              <a:ahLst/>
              <a:cxnLst/>
              <a:rect l="l" t="t" r="r" b="b"/>
              <a:pathLst>
                <a:path w="3742" h="3717" extrusionOk="0">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47"/>
            <p:cNvSpPr/>
            <p:nvPr/>
          </p:nvSpPr>
          <p:spPr>
            <a:xfrm>
              <a:off x="7558812" y="2619675"/>
              <a:ext cx="25949" cy="27485"/>
            </a:xfrm>
            <a:custGeom>
              <a:avLst/>
              <a:gdLst/>
              <a:ahLst/>
              <a:cxnLst/>
              <a:rect l="l" t="t" r="r" b="b"/>
              <a:pathLst>
                <a:path w="997" h="1056" extrusionOk="0">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47"/>
            <p:cNvSpPr/>
            <p:nvPr/>
          </p:nvSpPr>
          <p:spPr>
            <a:xfrm>
              <a:off x="7769635" y="2441985"/>
              <a:ext cx="65095" cy="64418"/>
            </a:xfrm>
            <a:custGeom>
              <a:avLst/>
              <a:gdLst/>
              <a:ahLst/>
              <a:cxnLst/>
              <a:rect l="l" t="t" r="r" b="b"/>
              <a:pathLst>
                <a:path w="2501" h="2475" extrusionOk="0">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47"/>
            <p:cNvSpPr/>
            <p:nvPr/>
          </p:nvSpPr>
          <p:spPr>
            <a:xfrm>
              <a:off x="7769635" y="2442011"/>
              <a:ext cx="65095" cy="28318"/>
            </a:xfrm>
            <a:custGeom>
              <a:avLst/>
              <a:gdLst/>
              <a:ahLst/>
              <a:cxnLst/>
              <a:rect l="l" t="t" r="r" b="b"/>
              <a:pathLst>
                <a:path w="2501" h="1088" extrusionOk="0">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47"/>
            <p:cNvSpPr/>
            <p:nvPr/>
          </p:nvSpPr>
          <p:spPr>
            <a:xfrm>
              <a:off x="7573179" y="2583991"/>
              <a:ext cx="119544" cy="118087"/>
            </a:xfrm>
            <a:custGeom>
              <a:avLst/>
              <a:gdLst/>
              <a:ahLst/>
              <a:cxnLst/>
              <a:rect l="l" t="t" r="r" b="b"/>
              <a:pathLst>
                <a:path w="4593" h="4537" extrusionOk="0">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47"/>
            <p:cNvSpPr/>
            <p:nvPr/>
          </p:nvSpPr>
          <p:spPr>
            <a:xfrm>
              <a:off x="7573179" y="2583991"/>
              <a:ext cx="119544" cy="118087"/>
            </a:xfrm>
            <a:custGeom>
              <a:avLst/>
              <a:gdLst/>
              <a:ahLst/>
              <a:cxnLst/>
              <a:rect l="l" t="t" r="r" b="b"/>
              <a:pathLst>
                <a:path w="4593" h="4537" extrusionOk="0">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47"/>
            <p:cNvSpPr/>
            <p:nvPr/>
          </p:nvSpPr>
          <p:spPr>
            <a:xfrm>
              <a:off x="7573101" y="2583965"/>
              <a:ext cx="117696" cy="118061"/>
            </a:xfrm>
            <a:custGeom>
              <a:avLst/>
              <a:gdLst/>
              <a:ahLst/>
              <a:cxnLst/>
              <a:rect l="l" t="t" r="r" b="b"/>
              <a:pathLst>
                <a:path w="4522" h="4536" extrusionOk="0">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47"/>
            <p:cNvSpPr/>
            <p:nvPr/>
          </p:nvSpPr>
          <p:spPr>
            <a:xfrm>
              <a:off x="7514799" y="2685082"/>
              <a:ext cx="30036" cy="27459"/>
            </a:xfrm>
            <a:custGeom>
              <a:avLst/>
              <a:gdLst/>
              <a:ahLst/>
              <a:cxnLst/>
              <a:rect l="l" t="t" r="r" b="b"/>
              <a:pathLst>
                <a:path w="1154" h="1055" extrusionOk="0">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47"/>
            <p:cNvSpPr/>
            <p:nvPr/>
          </p:nvSpPr>
          <p:spPr>
            <a:xfrm>
              <a:off x="7531717" y="2701843"/>
              <a:ext cx="29958" cy="27537"/>
            </a:xfrm>
            <a:custGeom>
              <a:avLst/>
              <a:gdLst/>
              <a:ahLst/>
              <a:cxnLst/>
              <a:rect l="l" t="t" r="r" b="b"/>
              <a:pathLst>
                <a:path w="1151" h="1058" extrusionOk="0">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47"/>
            <p:cNvSpPr/>
            <p:nvPr/>
          </p:nvSpPr>
          <p:spPr>
            <a:xfrm>
              <a:off x="7564876" y="2735601"/>
              <a:ext cx="31936" cy="27667"/>
            </a:xfrm>
            <a:custGeom>
              <a:avLst/>
              <a:gdLst/>
              <a:ahLst/>
              <a:cxnLst/>
              <a:rect l="l" t="t" r="r" b="b"/>
              <a:pathLst>
                <a:path w="1227" h="1063" extrusionOk="0">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47"/>
            <p:cNvSpPr/>
            <p:nvPr/>
          </p:nvSpPr>
          <p:spPr>
            <a:xfrm>
              <a:off x="7548479" y="2718709"/>
              <a:ext cx="30036" cy="27511"/>
            </a:xfrm>
            <a:custGeom>
              <a:avLst/>
              <a:gdLst/>
              <a:ahLst/>
              <a:cxnLst/>
              <a:rect l="l" t="t" r="r" b="b"/>
              <a:pathLst>
                <a:path w="1154" h="1057" extrusionOk="0">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47"/>
            <p:cNvSpPr/>
            <p:nvPr/>
          </p:nvSpPr>
          <p:spPr>
            <a:xfrm>
              <a:off x="7488303" y="2436571"/>
              <a:ext cx="352490" cy="347493"/>
            </a:xfrm>
            <a:custGeom>
              <a:avLst/>
              <a:gdLst/>
              <a:ahLst/>
              <a:cxnLst/>
              <a:rect l="l" t="t" r="r" b="b"/>
              <a:pathLst>
                <a:path w="13543" h="13351" extrusionOk="0">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47"/>
            <p:cNvSpPr/>
            <p:nvPr/>
          </p:nvSpPr>
          <p:spPr>
            <a:xfrm>
              <a:off x="7690407" y="2517517"/>
              <a:ext cx="81909" cy="65277"/>
            </a:xfrm>
            <a:custGeom>
              <a:avLst/>
              <a:gdLst/>
              <a:ahLst/>
              <a:cxnLst/>
              <a:rect l="l" t="t" r="r" b="b"/>
              <a:pathLst>
                <a:path w="3147" h="2508" extrusionOk="0">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2" name="Google Shape;18452;p47"/>
          <p:cNvGrpSpPr/>
          <p:nvPr/>
        </p:nvGrpSpPr>
        <p:grpSpPr>
          <a:xfrm>
            <a:off x="4774787" y="5116484"/>
            <a:ext cx="432188" cy="499094"/>
            <a:chOff x="4146190" y="3339908"/>
            <a:chExt cx="341975" cy="394915"/>
          </a:xfrm>
        </p:grpSpPr>
        <p:sp>
          <p:nvSpPr>
            <p:cNvPr id="18453" name="Google Shape;18453;p47"/>
            <p:cNvSpPr/>
            <p:nvPr/>
          </p:nvSpPr>
          <p:spPr>
            <a:xfrm>
              <a:off x="4152046" y="3360704"/>
              <a:ext cx="278520" cy="368341"/>
            </a:xfrm>
            <a:custGeom>
              <a:avLst/>
              <a:gdLst/>
              <a:ahLst/>
              <a:cxnLst/>
              <a:rect l="l" t="t" r="r" b="b"/>
              <a:pathLst>
                <a:path w="10701" h="14152" extrusionOk="0">
                  <a:moveTo>
                    <a:pt x="0" y="1"/>
                  </a:moveTo>
                  <a:lnTo>
                    <a:pt x="0" y="14152"/>
                  </a:lnTo>
                  <a:lnTo>
                    <a:pt x="10700" y="14152"/>
                  </a:lnTo>
                  <a:lnTo>
                    <a:pt x="10700" y="2478"/>
                  </a:lnTo>
                  <a:lnTo>
                    <a:pt x="822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47"/>
            <p:cNvSpPr/>
            <p:nvPr/>
          </p:nvSpPr>
          <p:spPr>
            <a:xfrm>
              <a:off x="4405528" y="3400083"/>
              <a:ext cx="25038" cy="328962"/>
            </a:xfrm>
            <a:custGeom>
              <a:avLst/>
              <a:gdLst/>
              <a:ahLst/>
              <a:cxnLst/>
              <a:rect l="l" t="t" r="r" b="b"/>
              <a:pathLst>
                <a:path w="962" h="12639" extrusionOk="0">
                  <a:moveTo>
                    <a:pt x="1" y="0"/>
                  </a:moveTo>
                  <a:lnTo>
                    <a:pt x="1" y="12639"/>
                  </a:lnTo>
                  <a:lnTo>
                    <a:pt x="961" y="12639"/>
                  </a:lnTo>
                  <a:lnTo>
                    <a:pt x="961" y="965"/>
                  </a:lnTo>
                  <a:lnTo>
                    <a:pt x="1" y="0"/>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47"/>
            <p:cNvSpPr/>
            <p:nvPr/>
          </p:nvSpPr>
          <p:spPr>
            <a:xfrm>
              <a:off x="4366071" y="3360704"/>
              <a:ext cx="64496" cy="64496"/>
            </a:xfrm>
            <a:custGeom>
              <a:avLst/>
              <a:gdLst/>
              <a:ahLst/>
              <a:cxnLst/>
              <a:rect l="l" t="t" r="r" b="b"/>
              <a:pathLst>
                <a:path w="2478" h="2478" extrusionOk="0">
                  <a:moveTo>
                    <a:pt x="0" y="1"/>
                  </a:moveTo>
                  <a:lnTo>
                    <a:pt x="21" y="2460"/>
                  </a:lnTo>
                  <a:lnTo>
                    <a:pt x="2477" y="2478"/>
                  </a:lnTo>
                  <a:lnTo>
                    <a:pt x="2477" y="2478"/>
                  </a:lnTo>
                  <a:lnTo>
                    <a:pt x="0"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47"/>
            <p:cNvSpPr/>
            <p:nvPr/>
          </p:nvSpPr>
          <p:spPr>
            <a:xfrm>
              <a:off x="4187210" y="3451722"/>
              <a:ext cx="33914" cy="33836"/>
            </a:xfrm>
            <a:custGeom>
              <a:avLst/>
              <a:gdLst/>
              <a:ahLst/>
              <a:cxnLst/>
              <a:rect l="l" t="t" r="r" b="b"/>
              <a:pathLst>
                <a:path w="1303" h="1300" extrusionOk="0">
                  <a:moveTo>
                    <a:pt x="1" y="1"/>
                  </a:moveTo>
                  <a:lnTo>
                    <a:pt x="1" y="1299"/>
                  </a:lnTo>
                  <a:lnTo>
                    <a:pt x="1302" y="1299"/>
                  </a:lnTo>
                  <a:lnTo>
                    <a:pt x="130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47"/>
            <p:cNvSpPr/>
            <p:nvPr/>
          </p:nvSpPr>
          <p:spPr>
            <a:xfrm>
              <a:off x="4187210" y="3547607"/>
              <a:ext cx="33914" cy="33914"/>
            </a:xfrm>
            <a:custGeom>
              <a:avLst/>
              <a:gdLst/>
              <a:ahLst/>
              <a:cxnLst/>
              <a:rect l="l" t="t" r="r" b="b"/>
              <a:pathLst>
                <a:path w="1303" h="1303" extrusionOk="0">
                  <a:moveTo>
                    <a:pt x="1" y="1"/>
                  </a:moveTo>
                  <a:lnTo>
                    <a:pt x="1" y="1303"/>
                  </a:lnTo>
                  <a:lnTo>
                    <a:pt x="1302" y="1303"/>
                  </a:lnTo>
                  <a:lnTo>
                    <a:pt x="1302"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47"/>
            <p:cNvSpPr/>
            <p:nvPr/>
          </p:nvSpPr>
          <p:spPr>
            <a:xfrm>
              <a:off x="4187210" y="3643492"/>
              <a:ext cx="33914" cy="33914"/>
            </a:xfrm>
            <a:custGeom>
              <a:avLst/>
              <a:gdLst/>
              <a:ahLst/>
              <a:cxnLst/>
              <a:rect l="l" t="t" r="r" b="b"/>
              <a:pathLst>
                <a:path w="1303" h="1303" extrusionOk="0">
                  <a:moveTo>
                    <a:pt x="1" y="1"/>
                  </a:moveTo>
                  <a:lnTo>
                    <a:pt x="1" y="1302"/>
                  </a:lnTo>
                  <a:lnTo>
                    <a:pt x="1302" y="1302"/>
                  </a:lnTo>
                  <a:lnTo>
                    <a:pt x="1302"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47"/>
            <p:cNvSpPr/>
            <p:nvPr/>
          </p:nvSpPr>
          <p:spPr>
            <a:xfrm>
              <a:off x="4274220" y="3345790"/>
              <a:ext cx="42971" cy="39484"/>
            </a:xfrm>
            <a:custGeom>
              <a:avLst/>
              <a:gdLst/>
              <a:ahLst/>
              <a:cxnLst/>
              <a:rect l="l" t="t" r="r" b="b"/>
              <a:pathLst>
                <a:path w="1651" h="1517" extrusionOk="0">
                  <a:moveTo>
                    <a:pt x="0" y="0"/>
                  </a:moveTo>
                  <a:lnTo>
                    <a:pt x="172" y="1516"/>
                  </a:lnTo>
                  <a:lnTo>
                    <a:pt x="1478" y="1516"/>
                  </a:lnTo>
                  <a:lnTo>
                    <a:pt x="1650"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47"/>
            <p:cNvSpPr/>
            <p:nvPr/>
          </p:nvSpPr>
          <p:spPr>
            <a:xfrm>
              <a:off x="4368595" y="3604737"/>
              <a:ext cx="113246" cy="111450"/>
            </a:xfrm>
            <a:custGeom>
              <a:avLst/>
              <a:gdLst/>
              <a:ahLst/>
              <a:cxnLst/>
              <a:rect l="l" t="t" r="r" b="b"/>
              <a:pathLst>
                <a:path w="4351" h="4282" extrusionOk="0">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47"/>
            <p:cNvSpPr/>
            <p:nvPr/>
          </p:nvSpPr>
          <p:spPr>
            <a:xfrm>
              <a:off x="4146268" y="3339908"/>
              <a:ext cx="290050" cy="178236"/>
            </a:xfrm>
            <a:custGeom>
              <a:avLst/>
              <a:gdLst/>
              <a:ahLst/>
              <a:cxnLst/>
              <a:rect l="l" t="t" r="r" b="b"/>
              <a:pathLst>
                <a:path w="11144" h="6848" extrusionOk="0">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47"/>
            <p:cNvSpPr/>
            <p:nvPr/>
          </p:nvSpPr>
          <p:spPr>
            <a:xfrm>
              <a:off x="4146190" y="3405106"/>
              <a:ext cx="11660" cy="52706"/>
            </a:xfrm>
            <a:custGeom>
              <a:avLst/>
              <a:gdLst/>
              <a:ahLst/>
              <a:cxnLst/>
              <a:rect l="l" t="t" r="r" b="b"/>
              <a:pathLst>
                <a:path w="448" h="2025" extrusionOk="0">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47"/>
            <p:cNvSpPr/>
            <p:nvPr/>
          </p:nvSpPr>
          <p:spPr>
            <a:xfrm>
              <a:off x="4240696" y="3451540"/>
              <a:ext cx="153224" cy="11660"/>
            </a:xfrm>
            <a:custGeom>
              <a:avLst/>
              <a:gdLst/>
              <a:ahLst/>
              <a:cxnLst/>
              <a:rect l="l" t="t" r="r" b="b"/>
              <a:pathLst>
                <a:path w="5887" h="448" extrusionOk="0">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47"/>
            <p:cNvSpPr/>
            <p:nvPr/>
          </p:nvSpPr>
          <p:spPr>
            <a:xfrm>
              <a:off x="4240696" y="3474157"/>
              <a:ext cx="153224" cy="11582"/>
            </a:xfrm>
            <a:custGeom>
              <a:avLst/>
              <a:gdLst/>
              <a:ahLst/>
              <a:cxnLst/>
              <a:rect l="l" t="t" r="r" b="b"/>
              <a:pathLst>
                <a:path w="5887" h="445" extrusionOk="0">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47"/>
            <p:cNvSpPr/>
            <p:nvPr/>
          </p:nvSpPr>
          <p:spPr>
            <a:xfrm>
              <a:off x="4181432" y="3445866"/>
              <a:ext cx="45444" cy="45444"/>
            </a:xfrm>
            <a:custGeom>
              <a:avLst/>
              <a:gdLst/>
              <a:ahLst/>
              <a:cxnLst/>
              <a:rect l="l" t="t" r="r" b="b"/>
              <a:pathLst>
                <a:path w="1746" h="1746" extrusionOk="0">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47"/>
            <p:cNvSpPr/>
            <p:nvPr/>
          </p:nvSpPr>
          <p:spPr>
            <a:xfrm>
              <a:off x="4240696" y="3547529"/>
              <a:ext cx="153224" cy="11556"/>
            </a:xfrm>
            <a:custGeom>
              <a:avLst/>
              <a:gdLst/>
              <a:ahLst/>
              <a:cxnLst/>
              <a:rect l="l" t="t" r="r" b="b"/>
              <a:pathLst>
                <a:path w="5887" h="444" extrusionOk="0">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47"/>
            <p:cNvSpPr/>
            <p:nvPr/>
          </p:nvSpPr>
          <p:spPr>
            <a:xfrm>
              <a:off x="4240696" y="3570043"/>
              <a:ext cx="153224" cy="11582"/>
            </a:xfrm>
            <a:custGeom>
              <a:avLst/>
              <a:gdLst/>
              <a:ahLst/>
              <a:cxnLst/>
              <a:rect l="l" t="t" r="r" b="b"/>
              <a:pathLst>
                <a:path w="5887" h="445" extrusionOk="0">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47"/>
            <p:cNvSpPr/>
            <p:nvPr/>
          </p:nvSpPr>
          <p:spPr>
            <a:xfrm>
              <a:off x="4181432" y="3541855"/>
              <a:ext cx="45444" cy="45444"/>
            </a:xfrm>
            <a:custGeom>
              <a:avLst/>
              <a:gdLst/>
              <a:ahLst/>
              <a:cxnLst/>
              <a:rect l="l" t="t" r="r" b="b"/>
              <a:pathLst>
                <a:path w="1746" h="1746" extrusionOk="0">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47"/>
            <p:cNvSpPr/>
            <p:nvPr/>
          </p:nvSpPr>
          <p:spPr>
            <a:xfrm>
              <a:off x="4181432" y="3637714"/>
              <a:ext cx="45444" cy="45470"/>
            </a:xfrm>
            <a:custGeom>
              <a:avLst/>
              <a:gdLst/>
              <a:ahLst/>
              <a:cxnLst/>
              <a:rect l="l" t="t" r="r" b="b"/>
              <a:pathLst>
                <a:path w="1746" h="1747" extrusionOk="0">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47"/>
            <p:cNvSpPr/>
            <p:nvPr/>
          </p:nvSpPr>
          <p:spPr>
            <a:xfrm>
              <a:off x="4146268" y="3470357"/>
              <a:ext cx="341897" cy="264465"/>
            </a:xfrm>
            <a:custGeom>
              <a:avLst/>
              <a:gdLst/>
              <a:ahLst/>
              <a:cxnLst/>
              <a:rect l="l" t="t" r="r" b="b"/>
              <a:pathLst>
                <a:path w="13136" h="10161" extrusionOk="0">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1" name="Google Shape;18471;p47"/>
          <p:cNvGrpSpPr/>
          <p:nvPr/>
        </p:nvGrpSpPr>
        <p:grpSpPr>
          <a:xfrm>
            <a:off x="7786685" y="4558182"/>
            <a:ext cx="438537" cy="438570"/>
            <a:chOff x="6529398" y="2898143"/>
            <a:chExt cx="346999" cy="347025"/>
          </a:xfrm>
        </p:grpSpPr>
        <p:sp>
          <p:nvSpPr>
            <p:cNvPr id="18472" name="Google Shape;18472;p47"/>
            <p:cNvSpPr/>
            <p:nvPr/>
          </p:nvSpPr>
          <p:spPr>
            <a:xfrm>
              <a:off x="6606674" y="2903270"/>
              <a:ext cx="192447" cy="336770"/>
            </a:xfrm>
            <a:custGeom>
              <a:avLst/>
              <a:gdLst/>
              <a:ahLst/>
              <a:cxnLst/>
              <a:rect l="l" t="t" r="r" b="b"/>
              <a:pathLst>
                <a:path w="7394" h="12939" extrusionOk="0">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47"/>
            <p:cNvSpPr/>
            <p:nvPr/>
          </p:nvSpPr>
          <p:spPr>
            <a:xfrm>
              <a:off x="6758414" y="2903270"/>
              <a:ext cx="40707" cy="336848"/>
            </a:xfrm>
            <a:custGeom>
              <a:avLst/>
              <a:gdLst/>
              <a:ahLst/>
              <a:cxnLst/>
              <a:rect l="l" t="t" r="r" b="b"/>
              <a:pathLst>
                <a:path w="1564" h="12942" extrusionOk="0">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47"/>
            <p:cNvSpPr/>
            <p:nvPr/>
          </p:nvSpPr>
          <p:spPr>
            <a:xfrm>
              <a:off x="6606674" y="3188532"/>
              <a:ext cx="192525" cy="20354"/>
            </a:xfrm>
            <a:custGeom>
              <a:avLst/>
              <a:gdLst/>
              <a:ahLst/>
              <a:cxnLst/>
              <a:rect l="l" t="t" r="r" b="b"/>
              <a:pathLst>
                <a:path w="7397" h="782" extrusionOk="0">
                  <a:moveTo>
                    <a:pt x="1" y="1"/>
                  </a:moveTo>
                  <a:lnTo>
                    <a:pt x="1" y="782"/>
                  </a:lnTo>
                  <a:lnTo>
                    <a:pt x="7397" y="782"/>
                  </a:lnTo>
                  <a:lnTo>
                    <a:pt x="739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47"/>
            <p:cNvSpPr/>
            <p:nvPr/>
          </p:nvSpPr>
          <p:spPr>
            <a:xfrm>
              <a:off x="6778768" y="3188532"/>
              <a:ext cx="20432" cy="20354"/>
            </a:xfrm>
            <a:custGeom>
              <a:avLst/>
              <a:gdLst/>
              <a:ahLst/>
              <a:cxnLst/>
              <a:rect l="l" t="t" r="r" b="b"/>
              <a:pathLst>
                <a:path w="785" h="782" extrusionOk="0">
                  <a:moveTo>
                    <a:pt x="0" y="1"/>
                  </a:moveTo>
                  <a:lnTo>
                    <a:pt x="4" y="782"/>
                  </a:lnTo>
                  <a:lnTo>
                    <a:pt x="785" y="782"/>
                  </a:lnTo>
                  <a:lnTo>
                    <a:pt x="785"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47"/>
            <p:cNvSpPr/>
            <p:nvPr/>
          </p:nvSpPr>
          <p:spPr>
            <a:xfrm>
              <a:off x="6606674" y="3208859"/>
              <a:ext cx="192525" cy="31181"/>
            </a:xfrm>
            <a:custGeom>
              <a:avLst/>
              <a:gdLst/>
              <a:ahLst/>
              <a:cxnLst/>
              <a:rect l="l" t="t" r="r" b="b"/>
              <a:pathLst>
                <a:path w="7397" h="1198" extrusionOk="0">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47"/>
            <p:cNvSpPr/>
            <p:nvPr/>
          </p:nvSpPr>
          <p:spPr>
            <a:xfrm>
              <a:off x="6758414" y="3208859"/>
              <a:ext cx="40707" cy="31181"/>
            </a:xfrm>
            <a:custGeom>
              <a:avLst/>
              <a:gdLst/>
              <a:ahLst/>
              <a:cxnLst/>
              <a:rect l="l" t="t" r="r" b="b"/>
              <a:pathLst>
                <a:path w="1564" h="1198" extrusionOk="0">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47"/>
            <p:cNvSpPr/>
            <p:nvPr/>
          </p:nvSpPr>
          <p:spPr>
            <a:xfrm>
              <a:off x="6606674" y="2903270"/>
              <a:ext cx="192447" cy="31181"/>
            </a:xfrm>
            <a:custGeom>
              <a:avLst/>
              <a:gdLst/>
              <a:ahLst/>
              <a:cxnLst/>
              <a:rect l="l" t="t" r="r" b="b"/>
              <a:pathLst>
                <a:path w="7394" h="1198" extrusionOk="0">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47"/>
            <p:cNvSpPr/>
            <p:nvPr/>
          </p:nvSpPr>
          <p:spPr>
            <a:xfrm>
              <a:off x="6758414" y="2903270"/>
              <a:ext cx="40785" cy="31181"/>
            </a:xfrm>
            <a:custGeom>
              <a:avLst/>
              <a:gdLst/>
              <a:ahLst/>
              <a:cxnLst/>
              <a:rect l="l" t="t" r="r" b="b"/>
              <a:pathLst>
                <a:path w="1567" h="1198" extrusionOk="0">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47"/>
            <p:cNvSpPr/>
            <p:nvPr/>
          </p:nvSpPr>
          <p:spPr>
            <a:xfrm>
              <a:off x="6534526" y="2952722"/>
              <a:ext cx="132818" cy="146066"/>
            </a:xfrm>
            <a:custGeom>
              <a:avLst/>
              <a:gdLst/>
              <a:ahLst/>
              <a:cxnLst/>
              <a:rect l="l" t="t" r="r" b="b"/>
              <a:pathLst>
                <a:path w="5103" h="5612" extrusionOk="0">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47"/>
            <p:cNvSpPr/>
            <p:nvPr/>
          </p:nvSpPr>
          <p:spPr>
            <a:xfrm>
              <a:off x="6620885" y="2952722"/>
              <a:ext cx="46459" cy="115250"/>
            </a:xfrm>
            <a:custGeom>
              <a:avLst/>
              <a:gdLst/>
              <a:ahLst/>
              <a:cxnLst/>
              <a:rect l="l" t="t" r="r" b="b"/>
              <a:pathLst>
                <a:path w="1785" h="4428" extrusionOk="0">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47"/>
            <p:cNvSpPr/>
            <p:nvPr/>
          </p:nvSpPr>
          <p:spPr>
            <a:xfrm>
              <a:off x="6573072" y="2985517"/>
              <a:ext cx="56350" cy="47526"/>
            </a:xfrm>
            <a:custGeom>
              <a:avLst/>
              <a:gdLst/>
              <a:ahLst/>
              <a:cxnLst/>
              <a:rect l="l" t="t" r="r" b="b"/>
              <a:pathLst>
                <a:path w="2165" h="1826" extrusionOk="0">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47"/>
            <p:cNvSpPr/>
            <p:nvPr/>
          </p:nvSpPr>
          <p:spPr>
            <a:xfrm>
              <a:off x="6738373" y="3035412"/>
              <a:ext cx="132896" cy="146092"/>
            </a:xfrm>
            <a:custGeom>
              <a:avLst/>
              <a:gdLst/>
              <a:ahLst/>
              <a:cxnLst/>
              <a:rect l="l" t="t" r="r" b="b"/>
              <a:pathLst>
                <a:path w="5106" h="5613" extrusionOk="0">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47"/>
            <p:cNvSpPr/>
            <p:nvPr/>
          </p:nvSpPr>
          <p:spPr>
            <a:xfrm>
              <a:off x="6824810" y="3035412"/>
              <a:ext cx="46459" cy="115250"/>
            </a:xfrm>
            <a:custGeom>
              <a:avLst/>
              <a:gdLst/>
              <a:ahLst/>
              <a:cxnLst/>
              <a:rect l="l" t="t" r="r" b="b"/>
              <a:pathLst>
                <a:path w="1785" h="4428" extrusionOk="0">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47"/>
            <p:cNvSpPr/>
            <p:nvPr/>
          </p:nvSpPr>
          <p:spPr>
            <a:xfrm>
              <a:off x="6785795" y="3058134"/>
              <a:ext cx="33289" cy="28500"/>
            </a:xfrm>
            <a:custGeom>
              <a:avLst/>
              <a:gdLst/>
              <a:ahLst/>
              <a:cxnLst/>
              <a:rect l="l" t="t" r="r" b="b"/>
              <a:pathLst>
                <a:path w="1279" h="1095" extrusionOk="0">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47"/>
            <p:cNvSpPr/>
            <p:nvPr/>
          </p:nvSpPr>
          <p:spPr>
            <a:xfrm>
              <a:off x="6781136" y="3086608"/>
              <a:ext cx="47474" cy="28526"/>
            </a:xfrm>
            <a:custGeom>
              <a:avLst/>
              <a:gdLst/>
              <a:ahLst/>
              <a:cxnLst/>
              <a:rect l="l" t="t" r="r" b="b"/>
              <a:pathLst>
                <a:path w="1824" h="1096" extrusionOk="0">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47"/>
            <p:cNvSpPr/>
            <p:nvPr/>
          </p:nvSpPr>
          <p:spPr>
            <a:xfrm>
              <a:off x="6638193" y="3109512"/>
              <a:ext cx="71914" cy="20354"/>
            </a:xfrm>
            <a:custGeom>
              <a:avLst/>
              <a:gdLst/>
              <a:ahLst/>
              <a:cxnLst/>
              <a:rect l="l" t="t" r="r" b="b"/>
              <a:pathLst>
                <a:path w="2763" h="782" extrusionOk="0">
                  <a:moveTo>
                    <a:pt x="0" y="0"/>
                  </a:moveTo>
                  <a:lnTo>
                    <a:pt x="0" y="782"/>
                  </a:lnTo>
                  <a:lnTo>
                    <a:pt x="2762" y="782"/>
                  </a:lnTo>
                  <a:lnTo>
                    <a:pt x="276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47"/>
            <p:cNvSpPr/>
            <p:nvPr/>
          </p:nvSpPr>
          <p:spPr>
            <a:xfrm>
              <a:off x="6529398" y="2898143"/>
              <a:ext cx="274850" cy="265090"/>
            </a:xfrm>
            <a:custGeom>
              <a:avLst/>
              <a:gdLst/>
              <a:ahLst/>
              <a:cxnLst/>
              <a:rect l="l" t="t" r="r" b="b"/>
              <a:pathLst>
                <a:path w="10560" h="10185" extrusionOk="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47"/>
            <p:cNvSpPr/>
            <p:nvPr/>
          </p:nvSpPr>
          <p:spPr>
            <a:xfrm>
              <a:off x="6682518" y="3219400"/>
              <a:ext cx="40681" cy="10203"/>
            </a:xfrm>
            <a:custGeom>
              <a:avLst/>
              <a:gdLst/>
              <a:ahLst/>
              <a:cxnLst/>
              <a:rect l="l" t="t" r="r" b="b"/>
              <a:pathLst>
                <a:path w="1563" h="392" extrusionOk="0">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47"/>
            <p:cNvSpPr/>
            <p:nvPr/>
          </p:nvSpPr>
          <p:spPr>
            <a:xfrm>
              <a:off x="6568049" y="2980468"/>
              <a:ext cx="66396" cy="57677"/>
            </a:xfrm>
            <a:custGeom>
              <a:avLst/>
              <a:gdLst/>
              <a:ahLst/>
              <a:cxnLst/>
              <a:rect l="l" t="t" r="r" b="b"/>
              <a:pathLst>
                <a:path w="2551" h="2216" extrusionOk="0">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47"/>
            <p:cNvSpPr/>
            <p:nvPr/>
          </p:nvSpPr>
          <p:spPr>
            <a:xfrm>
              <a:off x="6601547" y="2979609"/>
              <a:ext cx="274850" cy="265559"/>
            </a:xfrm>
            <a:custGeom>
              <a:avLst/>
              <a:gdLst/>
              <a:ahLst/>
              <a:cxnLst/>
              <a:rect l="l" t="t" r="r" b="b"/>
              <a:pathLst>
                <a:path w="10560" h="10203" extrusionOk="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47"/>
            <p:cNvSpPr/>
            <p:nvPr/>
          </p:nvSpPr>
          <p:spPr>
            <a:xfrm>
              <a:off x="6776087" y="3053006"/>
              <a:ext cx="57651" cy="67151"/>
            </a:xfrm>
            <a:custGeom>
              <a:avLst/>
              <a:gdLst/>
              <a:ahLst/>
              <a:cxnLst/>
              <a:rect l="l" t="t" r="r" b="b"/>
              <a:pathLst>
                <a:path w="2215" h="2580" extrusionOk="0">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47"/>
            <p:cNvSpPr/>
            <p:nvPr/>
          </p:nvSpPr>
          <p:spPr>
            <a:xfrm>
              <a:off x="6686709" y="2960973"/>
              <a:ext cx="85396" cy="10203"/>
            </a:xfrm>
            <a:custGeom>
              <a:avLst/>
              <a:gdLst/>
              <a:ahLst/>
              <a:cxnLst/>
              <a:rect l="l" t="t" r="r" b="b"/>
              <a:pathLst>
                <a:path w="3281" h="392" extrusionOk="0">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47"/>
            <p:cNvSpPr/>
            <p:nvPr/>
          </p:nvSpPr>
          <p:spPr>
            <a:xfrm>
              <a:off x="6686709" y="2981301"/>
              <a:ext cx="85396" cy="10203"/>
            </a:xfrm>
            <a:custGeom>
              <a:avLst/>
              <a:gdLst/>
              <a:ahLst/>
              <a:cxnLst/>
              <a:rect l="l" t="t" r="r" b="b"/>
              <a:pathLst>
                <a:path w="3281" h="392" extrusionOk="0">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47"/>
            <p:cNvSpPr/>
            <p:nvPr/>
          </p:nvSpPr>
          <p:spPr>
            <a:xfrm>
              <a:off x="6686709" y="3001628"/>
              <a:ext cx="83652" cy="10203"/>
            </a:xfrm>
            <a:custGeom>
              <a:avLst/>
              <a:gdLst/>
              <a:ahLst/>
              <a:cxnLst/>
              <a:rect l="l" t="t" r="r" b="b"/>
              <a:pathLst>
                <a:path w="3214" h="392" extrusionOk="0">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47"/>
            <p:cNvSpPr/>
            <p:nvPr/>
          </p:nvSpPr>
          <p:spPr>
            <a:xfrm>
              <a:off x="6633144" y="3104385"/>
              <a:ext cx="81987" cy="30530"/>
            </a:xfrm>
            <a:custGeom>
              <a:avLst/>
              <a:gdLst/>
              <a:ahLst/>
              <a:cxnLst/>
              <a:rect l="l" t="t" r="r" b="b"/>
              <a:pathLst>
                <a:path w="3150" h="1173" extrusionOk="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47"/>
            <p:cNvSpPr/>
            <p:nvPr/>
          </p:nvSpPr>
          <p:spPr>
            <a:xfrm>
              <a:off x="6631400" y="3145040"/>
              <a:ext cx="85474" cy="10203"/>
            </a:xfrm>
            <a:custGeom>
              <a:avLst/>
              <a:gdLst/>
              <a:ahLst/>
              <a:cxnLst/>
              <a:rect l="l" t="t" r="r" b="b"/>
              <a:pathLst>
                <a:path w="3284" h="392" extrusionOk="0">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98" name="Google Shape;18498;p47"/>
          <p:cNvGrpSpPr/>
          <p:nvPr/>
        </p:nvGrpSpPr>
        <p:grpSpPr>
          <a:xfrm>
            <a:off x="7132202" y="5135431"/>
            <a:ext cx="510047" cy="483206"/>
            <a:chOff x="6011529" y="3354899"/>
            <a:chExt cx="403582" cy="382344"/>
          </a:xfrm>
        </p:grpSpPr>
        <p:sp>
          <p:nvSpPr>
            <p:cNvPr id="18499" name="Google Shape;18499;p47"/>
            <p:cNvSpPr/>
            <p:nvPr/>
          </p:nvSpPr>
          <p:spPr>
            <a:xfrm>
              <a:off x="6037895" y="3360990"/>
              <a:ext cx="370267" cy="370163"/>
            </a:xfrm>
            <a:custGeom>
              <a:avLst/>
              <a:gdLst/>
              <a:ahLst/>
              <a:cxnLst/>
              <a:rect l="l" t="t" r="r" b="b"/>
              <a:pathLst>
                <a:path w="14226" h="14222" extrusionOk="0">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47"/>
            <p:cNvSpPr/>
            <p:nvPr/>
          </p:nvSpPr>
          <p:spPr>
            <a:xfrm>
              <a:off x="6198875" y="3360990"/>
              <a:ext cx="216236" cy="370267"/>
            </a:xfrm>
            <a:custGeom>
              <a:avLst/>
              <a:gdLst/>
              <a:ahLst/>
              <a:cxnLst/>
              <a:rect l="l" t="t" r="r" b="b"/>
              <a:pathLst>
                <a:path w="8308" h="14226" extrusionOk="0">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47"/>
            <p:cNvSpPr/>
            <p:nvPr/>
          </p:nvSpPr>
          <p:spPr>
            <a:xfrm>
              <a:off x="6094219" y="3417287"/>
              <a:ext cx="257620" cy="257542"/>
            </a:xfrm>
            <a:custGeom>
              <a:avLst/>
              <a:gdLst/>
              <a:ahLst/>
              <a:cxnLst/>
              <a:rect l="l" t="t" r="r" b="b"/>
              <a:pathLst>
                <a:path w="9898" h="9895" extrusionOk="0">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47"/>
            <p:cNvSpPr/>
            <p:nvPr/>
          </p:nvSpPr>
          <p:spPr>
            <a:xfrm>
              <a:off x="6202909" y="3417287"/>
              <a:ext cx="154343" cy="257594"/>
            </a:xfrm>
            <a:custGeom>
              <a:avLst/>
              <a:gdLst/>
              <a:ahLst/>
              <a:cxnLst/>
              <a:rect l="l" t="t" r="r" b="b"/>
              <a:pathLst>
                <a:path w="5930" h="9897" extrusionOk="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47"/>
            <p:cNvSpPr/>
            <p:nvPr/>
          </p:nvSpPr>
          <p:spPr>
            <a:xfrm>
              <a:off x="6077639" y="3411249"/>
              <a:ext cx="280264" cy="269645"/>
            </a:xfrm>
            <a:custGeom>
              <a:avLst/>
              <a:gdLst/>
              <a:ahLst/>
              <a:cxnLst/>
              <a:rect l="l" t="t" r="r" b="b"/>
              <a:pathLst>
                <a:path w="10768" h="10360" extrusionOk="0">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47"/>
            <p:cNvSpPr/>
            <p:nvPr/>
          </p:nvSpPr>
          <p:spPr>
            <a:xfrm>
              <a:off x="6011529" y="3354899"/>
              <a:ext cx="402776" cy="382344"/>
            </a:xfrm>
            <a:custGeom>
              <a:avLst/>
              <a:gdLst/>
              <a:ahLst/>
              <a:cxnLst/>
              <a:rect l="l" t="t" r="r" b="b"/>
              <a:pathLst>
                <a:path w="15475" h="14690" extrusionOk="0">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47"/>
            <p:cNvSpPr/>
            <p:nvPr/>
          </p:nvSpPr>
          <p:spPr>
            <a:xfrm>
              <a:off x="6077639" y="3411249"/>
              <a:ext cx="280264" cy="269645"/>
            </a:xfrm>
            <a:custGeom>
              <a:avLst/>
              <a:gdLst/>
              <a:ahLst/>
              <a:cxnLst/>
              <a:rect l="l" t="t" r="r" b="b"/>
              <a:pathLst>
                <a:path w="10768" h="10360" extrusionOk="0">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06" name="Google Shape;18506;p47"/>
          <p:cNvGrpSpPr/>
          <p:nvPr/>
        </p:nvGrpSpPr>
        <p:grpSpPr>
          <a:xfrm>
            <a:off x="6597386" y="3951986"/>
            <a:ext cx="488897" cy="484950"/>
            <a:chOff x="5588348" y="2418482"/>
            <a:chExt cx="386847" cy="383723"/>
          </a:xfrm>
        </p:grpSpPr>
        <p:sp>
          <p:nvSpPr>
            <p:cNvPr id="18507" name="Google Shape;18507;p47"/>
            <p:cNvSpPr/>
            <p:nvPr/>
          </p:nvSpPr>
          <p:spPr>
            <a:xfrm>
              <a:off x="5733217" y="2424598"/>
              <a:ext cx="235757" cy="236382"/>
            </a:xfrm>
            <a:custGeom>
              <a:avLst/>
              <a:gdLst/>
              <a:ahLst/>
              <a:cxnLst/>
              <a:rect l="l" t="t" r="r" b="b"/>
              <a:pathLst>
                <a:path w="9058" h="9082" extrusionOk="0">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47"/>
            <p:cNvSpPr/>
            <p:nvPr/>
          </p:nvSpPr>
          <p:spPr>
            <a:xfrm>
              <a:off x="5594673" y="2509214"/>
              <a:ext cx="289582" cy="286771"/>
            </a:xfrm>
            <a:custGeom>
              <a:avLst/>
              <a:gdLst/>
              <a:ahLst/>
              <a:cxnLst/>
              <a:rect l="l" t="t" r="r" b="b"/>
              <a:pathLst>
                <a:path w="11126" h="11018" extrusionOk="0">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47"/>
            <p:cNvSpPr/>
            <p:nvPr/>
          </p:nvSpPr>
          <p:spPr>
            <a:xfrm>
              <a:off x="5727075" y="2418482"/>
              <a:ext cx="248120" cy="248641"/>
            </a:xfrm>
            <a:custGeom>
              <a:avLst/>
              <a:gdLst/>
              <a:ahLst/>
              <a:cxnLst/>
              <a:rect l="l" t="t" r="r" b="b"/>
              <a:pathLst>
                <a:path w="9533" h="9553" extrusionOk="0">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47"/>
            <p:cNvSpPr/>
            <p:nvPr/>
          </p:nvSpPr>
          <p:spPr>
            <a:xfrm>
              <a:off x="5800706" y="2511608"/>
              <a:ext cx="15512" cy="13274"/>
            </a:xfrm>
            <a:custGeom>
              <a:avLst/>
              <a:gdLst/>
              <a:ahLst/>
              <a:cxnLst/>
              <a:rect l="l" t="t" r="r" b="b"/>
              <a:pathLst>
                <a:path w="596" h="510" extrusionOk="0">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47"/>
            <p:cNvSpPr/>
            <p:nvPr/>
          </p:nvSpPr>
          <p:spPr>
            <a:xfrm>
              <a:off x="5883760" y="2511608"/>
              <a:ext cx="15512" cy="13274"/>
            </a:xfrm>
            <a:custGeom>
              <a:avLst/>
              <a:gdLst/>
              <a:ahLst/>
              <a:cxnLst/>
              <a:rect l="l" t="t" r="r" b="b"/>
              <a:pathLst>
                <a:path w="596" h="510" extrusionOk="0">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47"/>
            <p:cNvSpPr/>
            <p:nvPr/>
          </p:nvSpPr>
          <p:spPr>
            <a:xfrm>
              <a:off x="5842194" y="2511608"/>
              <a:ext cx="15512" cy="13274"/>
            </a:xfrm>
            <a:custGeom>
              <a:avLst/>
              <a:gdLst/>
              <a:ahLst/>
              <a:cxnLst/>
              <a:rect l="l" t="t" r="r" b="b"/>
              <a:pathLst>
                <a:path w="596" h="510" extrusionOk="0">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47"/>
            <p:cNvSpPr/>
            <p:nvPr/>
          </p:nvSpPr>
          <p:spPr>
            <a:xfrm>
              <a:off x="5588348" y="2503097"/>
              <a:ext cx="302674" cy="299108"/>
            </a:xfrm>
            <a:custGeom>
              <a:avLst/>
              <a:gdLst/>
              <a:ahLst/>
              <a:cxnLst/>
              <a:rect l="l" t="t" r="r" b="b"/>
              <a:pathLst>
                <a:path w="11629" h="11492" extrusionOk="0">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4" name="Google Shape;18514;p47"/>
          <p:cNvGrpSpPr/>
          <p:nvPr/>
        </p:nvGrpSpPr>
        <p:grpSpPr>
          <a:xfrm>
            <a:off x="7200358" y="3971887"/>
            <a:ext cx="477910" cy="445148"/>
            <a:chOff x="6065458" y="2434229"/>
            <a:chExt cx="378154" cy="352230"/>
          </a:xfrm>
        </p:grpSpPr>
        <p:sp>
          <p:nvSpPr>
            <p:cNvPr id="18515" name="Google Shape;18515;p47"/>
            <p:cNvSpPr/>
            <p:nvPr/>
          </p:nvSpPr>
          <p:spPr>
            <a:xfrm>
              <a:off x="6071054" y="2493936"/>
              <a:ext cx="285001" cy="235653"/>
            </a:xfrm>
            <a:custGeom>
              <a:avLst/>
              <a:gdLst/>
              <a:ahLst/>
              <a:cxnLst/>
              <a:rect l="l" t="t" r="r" b="b"/>
              <a:pathLst>
                <a:path w="10950" h="9054" extrusionOk="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47"/>
            <p:cNvSpPr/>
            <p:nvPr/>
          </p:nvSpPr>
          <p:spPr>
            <a:xfrm>
              <a:off x="6212071" y="2555387"/>
              <a:ext cx="143984" cy="174020"/>
            </a:xfrm>
            <a:custGeom>
              <a:avLst/>
              <a:gdLst/>
              <a:ahLst/>
              <a:cxnLst/>
              <a:rect l="l" t="t" r="r" b="b"/>
              <a:pathLst>
                <a:path w="5532" h="6686" extrusionOk="0">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47"/>
            <p:cNvSpPr/>
            <p:nvPr/>
          </p:nvSpPr>
          <p:spPr>
            <a:xfrm>
              <a:off x="6071054" y="2493936"/>
              <a:ext cx="285001" cy="65511"/>
            </a:xfrm>
            <a:custGeom>
              <a:avLst/>
              <a:gdLst/>
              <a:ahLst/>
              <a:cxnLst/>
              <a:rect l="l" t="t" r="r" b="b"/>
              <a:pathLst>
                <a:path w="10950" h="2517" extrusionOk="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47"/>
            <p:cNvSpPr/>
            <p:nvPr/>
          </p:nvSpPr>
          <p:spPr>
            <a:xfrm>
              <a:off x="6071054" y="2590914"/>
              <a:ext cx="285001" cy="138570"/>
            </a:xfrm>
            <a:custGeom>
              <a:avLst/>
              <a:gdLst/>
              <a:ahLst/>
              <a:cxnLst/>
              <a:rect l="l" t="t" r="r" b="b"/>
              <a:pathLst>
                <a:path w="10950" h="5324" extrusionOk="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47"/>
            <p:cNvSpPr/>
            <p:nvPr/>
          </p:nvSpPr>
          <p:spPr>
            <a:xfrm>
              <a:off x="6212071" y="2590914"/>
              <a:ext cx="143984" cy="138388"/>
            </a:xfrm>
            <a:custGeom>
              <a:avLst/>
              <a:gdLst/>
              <a:ahLst/>
              <a:cxnLst/>
              <a:rect l="l" t="t" r="r" b="b"/>
              <a:pathLst>
                <a:path w="5532" h="5317" extrusionOk="0">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47"/>
            <p:cNvSpPr/>
            <p:nvPr/>
          </p:nvSpPr>
          <p:spPr>
            <a:xfrm>
              <a:off x="6071054" y="2590914"/>
              <a:ext cx="285001" cy="66682"/>
            </a:xfrm>
            <a:custGeom>
              <a:avLst/>
              <a:gdLst/>
              <a:ahLst/>
              <a:cxnLst/>
              <a:rect l="l" t="t" r="r" b="b"/>
              <a:pathLst>
                <a:path w="10950" h="2562" extrusionOk="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47"/>
            <p:cNvSpPr/>
            <p:nvPr/>
          </p:nvSpPr>
          <p:spPr>
            <a:xfrm>
              <a:off x="6071054" y="2439616"/>
              <a:ext cx="285001" cy="108639"/>
            </a:xfrm>
            <a:custGeom>
              <a:avLst/>
              <a:gdLst/>
              <a:ahLst/>
              <a:cxnLst/>
              <a:rect l="l" t="t" r="r" b="b"/>
              <a:pathLst>
                <a:path w="10950" h="4174" extrusionOk="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47"/>
            <p:cNvSpPr/>
            <p:nvPr/>
          </p:nvSpPr>
          <p:spPr>
            <a:xfrm>
              <a:off x="6224720" y="2566448"/>
              <a:ext cx="212567" cy="214519"/>
            </a:xfrm>
            <a:custGeom>
              <a:avLst/>
              <a:gdLst/>
              <a:ahLst/>
              <a:cxnLst/>
              <a:rect l="l" t="t" r="r" b="b"/>
              <a:pathLst>
                <a:path w="8167" h="8242" extrusionOk="0">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47"/>
            <p:cNvSpPr/>
            <p:nvPr/>
          </p:nvSpPr>
          <p:spPr>
            <a:xfrm>
              <a:off x="6288175" y="2633964"/>
              <a:ext cx="82637" cy="79514"/>
            </a:xfrm>
            <a:custGeom>
              <a:avLst/>
              <a:gdLst/>
              <a:ahLst/>
              <a:cxnLst/>
              <a:rect l="l" t="t" r="r" b="b"/>
              <a:pathLst>
                <a:path w="3175" h="3055" extrusionOk="0">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47"/>
            <p:cNvSpPr/>
            <p:nvPr/>
          </p:nvSpPr>
          <p:spPr>
            <a:xfrm>
              <a:off x="6303011" y="2645676"/>
              <a:ext cx="56063" cy="56063"/>
            </a:xfrm>
            <a:custGeom>
              <a:avLst/>
              <a:gdLst/>
              <a:ahLst/>
              <a:cxnLst/>
              <a:rect l="l" t="t" r="r" b="b"/>
              <a:pathLst>
                <a:path w="2154" h="2154" extrusionOk="0">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47"/>
            <p:cNvSpPr/>
            <p:nvPr/>
          </p:nvSpPr>
          <p:spPr>
            <a:xfrm>
              <a:off x="6065458" y="2434229"/>
              <a:ext cx="378154" cy="352230"/>
            </a:xfrm>
            <a:custGeom>
              <a:avLst/>
              <a:gdLst/>
              <a:ahLst/>
              <a:cxnLst/>
              <a:rect l="l" t="t" r="r" b="b"/>
              <a:pathLst>
                <a:path w="14529" h="13533" extrusionOk="0">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47"/>
            <p:cNvSpPr/>
            <p:nvPr/>
          </p:nvSpPr>
          <p:spPr>
            <a:xfrm>
              <a:off x="6286171" y="2640184"/>
              <a:ext cx="78395" cy="67099"/>
            </a:xfrm>
            <a:custGeom>
              <a:avLst/>
              <a:gdLst/>
              <a:ahLst/>
              <a:cxnLst/>
              <a:rect l="l" t="t" r="r" b="b"/>
              <a:pathLst>
                <a:path w="3012" h="2578" extrusionOk="0">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27" name="Google Shape;18527;p47"/>
          <p:cNvGrpSpPr/>
          <p:nvPr/>
        </p:nvGrpSpPr>
        <p:grpSpPr>
          <a:xfrm>
            <a:off x="3162805" y="5693535"/>
            <a:ext cx="474457" cy="446892"/>
            <a:chOff x="2870687" y="3796508"/>
            <a:chExt cx="375421" cy="353610"/>
          </a:xfrm>
        </p:grpSpPr>
        <p:sp>
          <p:nvSpPr>
            <p:cNvPr id="18528" name="Google Shape;18528;p47"/>
            <p:cNvSpPr/>
            <p:nvPr/>
          </p:nvSpPr>
          <p:spPr>
            <a:xfrm>
              <a:off x="2884169" y="3802104"/>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47"/>
            <p:cNvSpPr/>
            <p:nvPr/>
          </p:nvSpPr>
          <p:spPr>
            <a:xfrm>
              <a:off x="3033072" y="3802104"/>
              <a:ext cx="199657" cy="342522"/>
            </a:xfrm>
            <a:custGeom>
              <a:avLst/>
              <a:gdLst/>
              <a:ahLst/>
              <a:cxnLst/>
              <a:rect l="l" t="t" r="r" b="b"/>
              <a:pathLst>
                <a:path w="7671" h="13160" extrusionOk="0">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47"/>
            <p:cNvSpPr/>
            <p:nvPr/>
          </p:nvSpPr>
          <p:spPr>
            <a:xfrm>
              <a:off x="2943772" y="3876569"/>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47"/>
            <p:cNvSpPr/>
            <p:nvPr/>
          </p:nvSpPr>
          <p:spPr>
            <a:xfrm>
              <a:off x="2870687" y="3796508"/>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32" name="Google Shape;18532;p47"/>
          <p:cNvGrpSpPr/>
          <p:nvPr/>
        </p:nvGrpSpPr>
        <p:grpSpPr>
          <a:xfrm>
            <a:off x="9671420" y="2846467"/>
            <a:ext cx="334034" cy="404196"/>
            <a:chOff x="8020722" y="1543724"/>
            <a:chExt cx="264309" cy="319826"/>
          </a:xfrm>
        </p:grpSpPr>
        <p:sp>
          <p:nvSpPr>
            <p:cNvPr id="18533" name="Google Shape;18533;p47"/>
            <p:cNvSpPr/>
            <p:nvPr/>
          </p:nvSpPr>
          <p:spPr>
            <a:xfrm>
              <a:off x="8056250" y="1617642"/>
              <a:ext cx="193254" cy="241145"/>
            </a:xfrm>
            <a:custGeom>
              <a:avLst/>
              <a:gdLst/>
              <a:ahLst/>
              <a:cxnLst/>
              <a:rect l="l" t="t" r="r" b="b"/>
              <a:pathLst>
                <a:path w="7425" h="9265" extrusionOk="0">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47"/>
            <p:cNvSpPr/>
            <p:nvPr/>
          </p:nvSpPr>
          <p:spPr>
            <a:xfrm>
              <a:off x="8068613" y="1617642"/>
              <a:ext cx="180891" cy="241223"/>
            </a:xfrm>
            <a:custGeom>
              <a:avLst/>
              <a:gdLst/>
              <a:ahLst/>
              <a:cxnLst/>
              <a:rect l="l" t="t" r="r" b="b"/>
              <a:pathLst>
                <a:path w="6950" h="9268" extrusionOk="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47"/>
            <p:cNvSpPr/>
            <p:nvPr/>
          </p:nvSpPr>
          <p:spPr>
            <a:xfrm>
              <a:off x="8056250" y="1574592"/>
              <a:ext cx="192890" cy="39952"/>
            </a:xfrm>
            <a:custGeom>
              <a:avLst/>
              <a:gdLst/>
              <a:ahLst/>
              <a:cxnLst/>
              <a:rect l="l" t="t" r="r" b="b"/>
              <a:pathLst>
                <a:path w="7411" h="1535" extrusionOk="0">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47"/>
            <p:cNvSpPr/>
            <p:nvPr/>
          </p:nvSpPr>
          <p:spPr>
            <a:xfrm>
              <a:off x="8168636" y="1574592"/>
              <a:ext cx="80503" cy="39952"/>
            </a:xfrm>
            <a:custGeom>
              <a:avLst/>
              <a:gdLst/>
              <a:ahLst/>
              <a:cxnLst/>
              <a:rect l="l" t="t" r="r" b="b"/>
              <a:pathLst>
                <a:path w="3093" h="1535" extrusionOk="0">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47"/>
            <p:cNvSpPr/>
            <p:nvPr/>
          </p:nvSpPr>
          <p:spPr>
            <a:xfrm>
              <a:off x="8025771" y="1598303"/>
              <a:ext cx="254315" cy="28604"/>
            </a:xfrm>
            <a:custGeom>
              <a:avLst/>
              <a:gdLst/>
              <a:ahLst/>
              <a:cxnLst/>
              <a:rect l="l" t="t" r="r" b="b"/>
              <a:pathLst>
                <a:path w="9771" h="1099" extrusionOk="0">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47"/>
            <p:cNvSpPr/>
            <p:nvPr/>
          </p:nvSpPr>
          <p:spPr>
            <a:xfrm>
              <a:off x="8024860" y="1598303"/>
              <a:ext cx="255226" cy="28786"/>
            </a:xfrm>
            <a:custGeom>
              <a:avLst/>
              <a:gdLst/>
              <a:ahLst/>
              <a:cxnLst/>
              <a:rect l="l" t="t" r="r" b="b"/>
              <a:pathLst>
                <a:path w="9806" h="1106" extrusionOk="0">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47"/>
            <p:cNvSpPr/>
            <p:nvPr/>
          </p:nvSpPr>
          <p:spPr>
            <a:xfrm>
              <a:off x="8143988" y="1655902"/>
              <a:ext cx="17803" cy="154265"/>
            </a:xfrm>
            <a:custGeom>
              <a:avLst/>
              <a:gdLst/>
              <a:ahLst/>
              <a:cxnLst/>
              <a:rect l="l" t="t" r="r" b="b"/>
              <a:pathLst>
                <a:path w="684" h="5927" extrusionOk="0">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47"/>
            <p:cNvSpPr/>
            <p:nvPr/>
          </p:nvSpPr>
          <p:spPr>
            <a:xfrm>
              <a:off x="8194351" y="1655902"/>
              <a:ext cx="21655" cy="154083"/>
            </a:xfrm>
            <a:custGeom>
              <a:avLst/>
              <a:gdLst/>
              <a:ahLst/>
              <a:cxnLst/>
              <a:rect l="l" t="t" r="r" b="b"/>
              <a:pathLst>
                <a:path w="832" h="5920" extrusionOk="0">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47"/>
            <p:cNvSpPr/>
            <p:nvPr/>
          </p:nvSpPr>
          <p:spPr>
            <a:xfrm>
              <a:off x="8089773" y="1655902"/>
              <a:ext cx="21629" cy="154083"/>
            </a:xfrm>
            <a:custGeom>
              <a:avLst/>
              <a:gdLst/>
              <a:ahLst/>
              <a:cxnLst/>
              <a:rect l="l" t="t" r="r" b="b"/>
              <a:pathLst>
                <a:path w="831" h="5920" extrusionOk="0">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47"/>
            <p:cNvSpPr/>
            <p:nvPr/>
          </p:nvSpPr>
          <p:spPr>
            <a:xfrm>
              <a:off x="8144821" y="1655902"/>
              <a:ext cx="16970" cy="154265"/>
            </a:xfrm>
            <a:custGeom>
              <a:avLst/>
              <a:gdLst/>
              <a:ahLst/>
              <a:cxnLst/>
              <a:rect l="l" t="t" r="r" b="b"/>
              <a:pathLst>
                <a:path w="652" h="5927" extrusionOk="0">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47"/>
            <p:cNvSpPr/>
            <p:nvPr/>
          </p:nvSpPr>
          <p:spPr>
            <a:xfrm>
              <a:off x="8195080" y="1655902"/>
              <a:ext cx="20926" cy="154265"/>
            </a:xfrm>
            <a:custGeom>
              <a:avLst/>
              <a:gdLst/>
              <a:ahLst/>
              <a:cxnLst/>
              <a:rect l="l" t="t" r="r" b="b"/>
              <a:pathLst>
                <a:path w="804" h="5927" extrusionOk="0">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47"/>
            <p:cNvSpPr/>
            <p:nvPr/>
          </p:nvSpPr>
          <p:spPr>
            <a:xfrm>
              <a:off x="8094458" y="1655902"/>
              <a:ext cx="17126" cy="154265"/>
            </a:xfrm>
            <a:custGeom>
              <a:avLst/>
              <a:gdLst/>
              <a:ahLst/>
              <a:cxnLst/>
              <a:rect l="l" t="t" r="r" b="b"/>
              <a:pathLst>
                <a:path w="658" h="5927" extrusionOk="0">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47"/>
            <p:cNvSpPr/>
            <p:nvPr/>
          </p:nvSpPr>
          <p:spPr>
            <a:xfrm>
              <a:off x="8020722" y="1543724"/>
              <a:ext cx="264309" cy="319826"/>
            </a:xfrm>
            <a:custGeom>
              <a:avLst/>
              <a:gdLst/>
              <a:ahLst/>
              <a:cxnLst/>
              <a:rect l="l" t="t" r="r" b="b"/>
              <a:pathLst>
                <a:path w="10155" h="12288" extrusionOk="0">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47"/>
            <p:cNvSpPr/>
            <p:nvPr/>
          </p:nvSpPr>
          <p:spPr>
            <a:xfrm>
              <a:off x="8139329" y="1651243"/>
              <a:ext cx="27121" cy="163583"/>
            </a:xfrm>
            <a:custGeom>
              <a:avLst/>
              <a:gdLst/>
              <a:ahLst/>
              <a:cxnLst/>
              <a:rect l="l" t="t" r="r" b="b"/>
              <a:pathLst>
                <a:path w="1042" h="6285" extrusionOk="0">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47"/>
            <p:cNvSpPr/>
            <p:nvPr/>
          </p:nvSpPr>
          <p:spPr>
            <a:xfrm>
              <a:off x="8189510" y="1651321"/>
              <a:ext cx="31259" cy="163427"/>
            </a:xfrm>
            <a:custGeom>
              <a:avLst/>
              <a:gdLst/>
              <a:ahLst/>
              <a:cxnLst/>
              <a:rect l="l" t="t" r="r" b="b"/>
              <a:pathLst>
                <a:path w="1201" h="6279" extrusionOk="0">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47"/>
            <p:cNvSpPr/>
            <p:nvPr/>
          </p:nvSpPr>
          <p:spPr>
            <a:xfrm>
              <a:off x="8085010" y="1651243"/>
              <a:ext cx="31259" cy="163505"/>
            </a:xfrm>
            <a:custGeom>
              <a:avLst/>
              <a:gdLst/>
              <a:ahLst/>
              <a:cxnLst/>
              <a:rect l="l" t="t" r="r" b="b"/>
              <a:pathLst>
                <a:path w="1201" h="6282" extrusionOk="0">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49" name="Google Shape;18549;p47"/>
          <p:cNvGrpSpPr/>
          <p:nvPr/>
        </p:nvGrpSpPr>
        <p:grpSpPr>
          <a:xfrm>
            <a:off x="2465857" y="3995011"/>
            <a:ext cx="434590" cy="398867"/>
            <a:chOff x="2319216" y="2452526"/>
            <a:chExt cx="343875" cy="315609"/>
          </a:xfrm>
        </p:grpSpPr>
        <p:sp>
          <p:nvSpPr>
            <p:cNvPr id="18550" name="Google Shape;18550;p47"/>
            <p:cNvSpPr/>
            <p:nvPr/>
          </p:nvSpPr>
          <p:spPr>
            <a:xfrm>
              <a:off x="2411535" y="2701895"/>
              <a:ext cx="71550" cy="61269"/>
            </a:xfrm>
            <a:custGeom>
              <a:avLst/>
              <a:gdLst/>
              <a:ahLst/>
              <a:cxnLst/>
              <a:rect l="l" t="t" r="r" b="b"/>
              <a:pathLst>
                <a:path w="2749" h="2354" extrusionOk="0">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47"/>
            <p:cNvSpPr/>
            <p:nvPr/>
          </p:nvSpPr>
          <p:spPr>
            <a:xfrm>
              <a:off x="2433867" y="2718579"/>
              <a:ext cx="32534" cy="27875"/>
            </a:xfrm>
            <a:custGeom>
              <a:avLst/>
              <a:gdLst/>
              <a:ahLst/>
              <a:cxnLst/>
              <a:rect l="l" t="t" r="r" b="b"/>
              <a:pathLst>
                <a:path w="1250" h="1071" extrusionOk="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47"/>
            <p:cNvSpPr/>
            <p:nvPr/>
          </p:nvSpPr>
          <p:spPr>
            <a:xfrm>
              <a:off x="2533058" y="2701895"/>
              <a:ext cx="71628" cy="61269"/>
            </a:xfrm>
            <a:custGeom>
              <a:avLst/>
              <a:gdLst/>
              <a:ahLst/>
              <a:cxnLst/>
              <a:rect l="l" t="t" r="r" b="b"/>
              <a:pathLst>
                <a:path w="2752" h="2354" extrusionOk="0">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47"/>
            <p:cNvSpPr/>
            <p:nvPr/>
          </p:nvSpPr>
          <p:spPr>
            <a:xfrm>
              <a:off x="2555389" y="2718579"/>
              <a:ext cx="32534" cy="27875"/>
            </a:xfrm>
            <a:custGeom>
              <a:avLst/>
              <a:gdLst/>
              <a:ahLst/>
              <a:cxnLst/>
              <a:rect l="l" t="t" r="r" b="b"/>
              <a:pathLst>
                <a:path w="1250" h="1071" extrusionOk="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47"/>
            <p:cNvSpPr/>
            <p:nvPr/>
          </p:nvSpPr>
          <p:spPr>
            <a:xfrm>
              <a:off x="2390011" y="2479725"/>
              <a:ext cx="265585" cy="139690"/>
            </a:xfrm>
            <a:custGeom>
              <a:avLst/>
              <a:gdLst/>
              <a:ahLst/>
              <a:cxnLst/>
              <a:rect l="l" t="t" r="r" b="b"/>
              <a:pathLst>
                <a:path w="10204" h="5367" extrusionOk="0">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47"/>
            <p:cNvSpPr/>
            <p:nvPr/>
          </p:nvSpPr>
          <p:spPr>
            <a:xfrm>
              <a:off x="2614003" y="2479725"/>
              <a:ext cx="41592" cy="139690"/>
            </a:xfrm>
            <a:custGeom>
              <a:avLst/>
              <a:gdLst/>
              <a:ahLst/>
              <a:cxnLst/>
              <a:rect l="l" t="t" r="r" b="b"/>
              <a:pathLst>
                <a:path w="1598" h="5367" extrusionOk="0">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47"/>
            <p:cNvSpPr/>
            <p:nvPr/>
          </p:nvSpPr>
          <p:spPr>
            <a:xfrm>
              <a:off x="2324161" y="2457471"/>
              <a:ext cx="329794" cy="188491"/>
            </a:xfrm>
            <a:custGeom>
              <a:avLst/>
              <a:gdLst/>
              <a:ahLst/>
              <a:cxnLst/>
              <a:rect l="l" t="t" r="r" b="b"/>
              <a:pathLst>
                <a:path w="12671" h="7242" extrusionOk="0">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47"/>
            <p:cNvSpPr/>
            <p:nvPr/>
          </p:nvSpPr>
          <p:spPr>
            <a:xfrm>
              <a:off x="2415830" y="2619570"/>
              <a:ext cx="239037" cy="26418"/>
            </a:xfrm>
            <a:custGeom>
              <a:avLst/>
              <a:gdLst/>
              <a:ahLst/>
              <a:cxnLst/>
              <a:rect l="l" t="t" r="r" b="b"/>
              <a:pathLst>
                <a:path w="9184" h="1015" extrusionOk="0">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47"/>
            <p:cNvSpPr/>
            <p:nvPr/>
          </p:nvSpPr>
          <p:spPr>
            <a:xfrm>
              <a:off x="2389282" y="2628003"/>
              <a:ext cx="229224" cy="73918"/>
            </a:xfrm>
            <a:custGeom>
              <a:avLst/>
              <a:gdLst/>
              <a:ahLst/>
              <a:cxnLst/>
              <a:rect l="l" t="t" r="r" b="b"/>
              <a:pathLst>
                <a:path w="8807" h="2840" extrusionOk="0">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47"/>
            <p:cNvSpPr/>
            <p:nvPr/>
          </p:nvSpPr>
          <p:spPr>
            <a:xfrm>
              <a:off x="2397793" y="2664728"/>
              <a:ext cx="220713" cy="37193"/>
            </a:xfrm>
            <a:custGeom>
              <a:avLst/>
              <a:gdLst/>
              <a:ahLst/>
              <a:cxnLst/>
              <a:rect l="l" t="t" r="r" b="b"/>
              <a:pathLst>
                <a:path w="8480" h="1429" extrusionOk="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47"/>
            <p:cNvSpPr/>
            <p:nvPr/>
          </p:nvSpPr>
          <p:spPr>
            <a:xfrm>
              <a:off x="2409974" y="2628081"/>
              <a:ext cx="30895" cy="26236"/>
            </a:xfrm>
            <a:custGeom>
              <a:avLst/>
              <a:gdLst/>
              <a:ahLst/>
              <a:cxnLst/>
              <a:rect l="l" t="t" r="r" b="b"/>
              <a:pathLst>
                <a:path w="1187" h="1008" extrusionOk="0">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47"/>
            <p:cNvSpPr/>
            <p:nvPr/>
          </p:nvSpPr>
          <p:spPr>
            <a:xfrm>
              <a:off x="2433607" y="2713582"/>
              <a:ext cx="44065" cy="37792"/>
            </a:xfrm>
            <a:custGeom>
              <a:avLst/>
              <a:gdLst/>
              <a:ahLst/>
              <a:cxnLst/>
              <a:rect l="l" t="t" r="r" b="b"/>
              <a:pathLst>
                <a:path w="1693" h="1452" extrusionOk="0">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47"/>
            <p:cNvSpPr/>
            <p:nvPr/>
          </p:nvSpPr>
          <p:spPr>
            <a:xfrm>
              <a:off x="2555129" y="2713582"/>
              <a:ext cx="44169" cy="37792"/>
            </a:xfrm>
            <a:custGeom>
              <a:avLst/>
              <a:gdLst/>
              <a:ahLst/>
              <a:cxnLst/>
              <a:rect l="l" t="t" r="r" b="b"/>
              <a:pathLst>
                <a:path w="1697" h="1452" extrusionOk="0">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47"/>
            <p:cNvSpPr/>
            <p:nvPr/>
          </p:nvSpPr>
          <p:spPr>
            <a:xfrm>
              <a:off x="2319216" y="2452526"/>
              <a:ext cx="343875" cy="315609"/>
            </a:xfrm>
            <a:custGeom>
              <a:avLst/>
              <a:gdLst/>
              <a:ahLst/>
              <a:cxnLst/>
              <a:rect l="l" t="t" r="r" b="b"/>
              <a:pathLst>
                <a:path w="13212" h="12126" extrusionOk="0">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4" name="Google Shape;18564;p47"/>
          <p:cNvGrpSpPr/>
          <p:nvPr/>
        </p:nvGrpSpPr>
        <p:grpSpPr>
          <a:xfrm>
            <a:off x="9633231" y="3419999"/>
            <a:ext cx="380809" cy="403900"/>
            <a:chOff x="7990504" y="1997539"/>
            <a:chExt cx="301320" cy="319592"/>
          </a:xfrm>
        </p:grpSpPr>
        <p:sp>
          <p:nvSpPr>
            <p:cNvPr id="18565" name="Google Shape;18565;p47"/>
            <p:cNvSpPr/>
            <p:nvPr/>
          </p:nvSpPr>
          <p:spPr>
            <a:xfrm>
              <a:off x="8016141" y="2002068"/>
              <a:ext cx="260379" cy="260301"/>
            </a:xfrm>
            <a:custGeom>
              <a:avLst/>
              <a:gdLst/>
              <a:ahLst/>
              <a:cxnLst/>
              <a:rect l="l" t="t" r="r" b="b"/>
              <a:pathLst>
                <a:path w="10004" h="10001" extrusionOk="0">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47"/>
            <p:cNvSpPr/>
            <p:nvPr/>
          </p:nvSpPr>
          <p:spPr>
            <a:xfrm>
              <a:off x="7990504" y="2004827"/>
              <a:ext cx="247469" cy="257490"/>
            </a:xfrm>
            <a:custGeom>
              <a:avLst/>
              <a:gdLst/>
              <a:ahLst/>
              <a:cxnLst/>
              <a:rect l="l" t="t" r="r" b="b"/>
              <a:pathLst>
                <a:path w="9508" h="9893" extrusionOk="0">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47"/>
            <p:cNvSpPr/>
            <p:nvPr/>
          </p:nvSpPr>
          <p:spPr>
            <a:xfrm>
              <a:off x="8116243" y="2202350"/>
              <a:ext cx="60202" cy="110096"/>
            </a:xfrm>
            <a:custGeom>
              <a:avLst/>
              <a:gdLst/>
              <a:ahLst/>
              <a:cxnLst/>
              <a:rect l="l" t="t" r="r" b="b"/>
              <a:pathLst>
                <a:path w="2313" h="4230" extrusionOk="0">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47"/>
            <p:cNvSpPr/>
            <p:nvPr/>
          </p:nvSpPr>
          <p:spPr>
            <a:xfrm>
              <a:off x="8116243" y="2227622"/>
              <a:ext cx="15044" cy="74855"/>
            </a:xfrm>
            <a:custGeom>
              <a:avLst/>
              <a:gdLst/>
              <a:ahLst/>
              <a:cxnLst/>
              <a:rect l="l" t="t" r="r" b="b"/>
              <a:pathLst>
                <a:path w="578" h="2876" extrusionOk="0">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47"/>
            <p:cNvSpPr/>
            <p:nvPr/>
          </p:nvSpPr>
          <p:spPr>
            <a:xfrm>
              <a:off x="8161401" y="2227622"/>
              <a:ext cx="15044" cy="74855"/>
            </a:xfrm>
            <a:custGeom>
              <a:avLst/>
              <a:gdLst/>
              <a:ahLst/>
              <a:cxnLst/>
              <a:rect l="l" t="t" r="r" b="b"/>
              <a:pathLst>
                <a:path w="578" h="2876" extrusionOk="0">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47"/>
            <p:cNvSpPr/>
            <p:nvPr/>
          </p:nvSpPr>
          <p:spPr>
            <a:xfrm>
              <a:off x="8126316" y="2297402"/>
              <a:ext cx="40056" cy="15044"/>
            </a:xfrm>
            <a:custGeom>
              <a:avLst/>
              <a:gdLst/>
              <a:ahLst/>
              <a:cxnLst/>
              <a:rect l="l" t="t" r="r" b="b"/>
              <a:pathLst>
                <a:path w="1539" h="578" extrusionOk="0">
                  <a:moveTo>
                    <a:pt x="0" y="1"/>
                  </a:moveTo>
                  <a:lnTo>
                    <a:pt x="0" y="578"/>
                  </a:lnTo>
                  <a:lnTo>
                    <a:pt x="1538" y="578"/>
                  </a:lnTo>
                  <a:lnTo>
                    <a:pt x="1538"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47"/>
            <p:cNvSpPr/>
            <p:nvPr/>
          </p:nvSpPr>
          <p:spPr>
            <a:xfrm>
              <a:off x="8143806" y="2227362"/>
              <a:ext cx="5075" cy="70066"/>
            </a:xfrm>
            <a:custGeom>
              <a:avLst/>
              <a:gdLst/>
              <a:ahLst/>
              <a:cxnLst/>
              <a:rect l="l" t="t" r="r" b="b"/>
              <a:pathLst>
                <a:path w="195" h="2692" extrusionOk="0">
                  <a:moveTo>
                    <a:pt x="1" y="0"/>
                  </a:moveTo>
                  <a:lnTo>
                    <a:pt x="1" y="2692"/>
                  </a:lnTo>
                  <a:lnTo>
                    <a:pt x="194" y="2692"/>
                  </a:lnTo>
                  <a:lnTo>
                    <a:pt x="194"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47"/>
            <p:cNvSpPr/>
            <p:nvPr/>
          </p:nvSpPr>
          <p:spPr>
            <a:xfrm>
              <a:off x="8136310" y="2202350"/>
              <a:ext cx="20067" cy="25038"/>
            </a:xfrm>
            <a:custGeom>
              <a:avLst/>
              <a:gdLst/>
              <a:ahLst/>
              <a:cxnLst/>
              <a:rect l="l" t="t" r="r" b="b"/>
              <a:pathLst>
                <a:path w="771" h="962" extrusionOk="0">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47"/>
            <p:cNvSpPr/>
            <p:nvPr/>
          </p:nvSpPr>
          <p:spPr>
            <a:xfrm>
              <a:off x="8126316" y="2162241"/>
              <a:ext cx="40056" cy="45080"/>
            </a:xfrm>
            <a:custGeom>
              <a:avLst/>
              <a:gdLst/>
              <a:ahLst/>
              <a:cxnLst/>
              <a:rect l="l" t="t" r="r" b="b"/>
              <a:pathLst>
                <a:path w="1539" h="1732" extrusionOk="0">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47"/>
            <p:cNvSpPr/>
            <p:nvPr/>
          </p:nvSpPr>
          <p:spPr>
            <a:xfrm>
              <a:off x="8126238" y="2162241"/>
              <a:ext cx="27589" cy="45080"/>
            </a:xfrm>
            <a:custGeom>
              <a:avLst/>
              <a:gdLst/>
              <a:ahLst/>
              <a:cxnLst/>
              <a:rect l="l" t="t" r="r" b="b"/>
              <a:pathLst>
                <a:path w="1060" h="1732" extrusionOk="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47"/>
            <p:cNvSpPr/>
            <p:nvPr/>
          </p:nvSpPr>
          <p:spPr>
            <a:xfrm>
              <a:off x="8126316" y="2162241"/>
              <a:ext cx="40056" cy="20093"/>
            </a:xfrm>
            <a:custGeom>
              <a:avLst/>
              <a:gdLst/>
              <a:ahLst/>
              <a:cxnLst/>
              <a:rect l="l" t="t" r="r" b="b"/>
              <a:pathLst>
                <a:path w="1539" h="772" extrusionOk="0">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47"/>
            <p:cNvSpPr/>
            <p:nvPr/>
          </p:nvSpPr>
          <p:spPr>
            <a:xfrm>
              <a:off x="8126316" y="2162241"/>
              <a:ext cx="27511" cy="18349"/>
            </a:xfrm>
            <a:custGeom>
              <a:avLst/>
              <a:gdLst/>
              <a:ahLst/>
              <a:cxnLst/>
              <a:rect l="l" t="t" r="r" b="b"/>
              <a:pathLst>
                <a:path w="1057" h="705" extrusionOk="0">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47"/>
            <p:cNvSpPr/>
            <p:nvPr/>
          </p:nvSpPr>
          <p:spPr>
            <a:xfrm>
              <a:off x="8196382" y="2202350"/>
              <a:ext cx="60097" cy="110096"/>
            </a:xfrm>
            <a:custGeom>
              <a:avLst/>
              <a:gdLst/>
              <a:ahLst/>
              <a:cxnLst/>
              <a:rect l="l" t="t" r="r" b="b"/>
              <a:pathLst>
                <a:path w="2309" h="4230" extrusionOk="0">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47"/>
            <p:cNvSpPr/>
            <p:nvPr/>
          </p:nvSpPr>
          <p:spPr>
            <a:xfrm>
              <a:off x="8196382" y="2227622"/>
              <a:ext cx="15044" cy="74855"/>
            </a:xfrm>
            <a:custGeom>
              <a:avLst/>
              <a:gdLst/>
              <a:ahLst/>
              <a:cxnLst/>
              <a:rect l="l" t="t" r="r" b="b"/>
              <a:pathLst>
                <a:path w="578" h="2876" extrusionOk="0">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47"/>
            <p:cNvSpPr/>
            <p:nvPr/>
          </p:nvSpPr>
          <p:spPr>
            <a:xfrm>
              <a:off x="8241513" y="2227622"/>
              <a:ext cx="15044" cy="74855"/>
            </a:xfrm>
            <a:custGeom>
              <a:avLst/>
              <a:gdLst/>
              <a:ahLst/>
              <a:cxnLst/>
              <a:rect l="l" t="t" r="r" b="b"/>
              <a:pathLst>
                <a:path w="578" h="2876" extrusionOk="0">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47"/>
            <p:cNvSpPr/>
            <p:nvPr/>
          </p:nvSpPr>
          <p:spPr>
            <a:xfrm>
              <a:off x="8206350" y="2297402"/>
              <a:ext cx="40056" cy="15044"/>
            </a:xfrm>
            <a:custGeom>
              <a:avLst/>
              <a:gdLst/>
              <a:ahLst/>
              <a:cxnLst/>
              <a:rect l="l" t="t" r="r" b="b"/>
              <a:pathLst>
                <a:path w="1539" h="578" extrusionOk="0">
                  <a:moveTo>
                    <a:pt x="1" y="1"/>
                  </a:moveTo>
                  <a:lnTo>
                    <a:pt x="1" y="578"/>
                  </a:lnTo>
                  <a:lnTo>
                    <a:pt x="1538" y="578"/>
                  </a:lnTo>
                  <a:lnTo>
                    <a:pt x="1538"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47"/>
            <p:cNvSpPr/>
            <p:nvPr/>
          </p:nvSpPr>
          <p:spPr>
            <a:xfrm>
              <a:off x="8223945" y="2227362"/>
              <a:ext cx="4971" cy="70066"/>
            </a:xfrm>
            <a:custGeom>
              <a:avLst/>
              <a:gdLst/>
              <a:ahLst/>
              <a:cxnLst/>
              <a:rect l="l" t="t" r="r" b="b"/>
              <a:pathLst>
                <a:path w="191" h="2692" extrusionOk="0">
                  <a:moveTo>
                    <a:pt x="0" y="0"/>
                  </a:moveTo>
                  <a:lnTo>
                    <a:pt x="0" y="2692"/>
                  </a:lnTo>
                  <a:lnTo>
                    <a:pt x="190" y="2692"/>
                  </a:lnTo>
                  <a:lnTo>
                    <a:pt x="19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47"/>
            <p:cNvSpPr/>
            <p:nvPr/>
          </p:nvSpPr>
          <p:spPr>
            <a:xfrm>
              <a:off x="8216423" y="2202350"/>
              <a:ext cx="19989" cy="25038"/>
            </a:xfrm>
            <a:custGeom>
              <a:avLst/>
              <a:gdLst/>
              <a:ahLst/>
              <a:cxnLst/>
              <a:rect l="l" t="t" r="r" b="b"/>
              <a:pathLst>
                <a:path w="768" h="962" extrusionOk="0">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47"/>
            <p:cNvSpPr/>
            <p:nvPr/>
          </p:nvSpPr>
          <p:spPr>
            <a:xfrm>
              <a:off x="8206350" y="2162241"/>
              <a:ext cx="40134" cy="45080"/>
            </a:xfrm>
            <a:custGeom>
              <a:avLst/>
              <a:gdLst/>
              <a:ahLst/>
              <a:cxnLst/>
              <a:rect l="l" t="t" r="r" b="b"/>
              <a:pathLst>
                <a:path w="1542" h="1732" extrusionOk="0">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47"/>
            <p:cNvSpPr/>
            <p:nvPr/>
          </p:nvSpPr>
          <p:spPr>
            <a:xfrm>
              <a:off x="8206350" y="2162241"/>
              <a:ext cx="27589" cy="45080"/>
            </a:xfrm>
            <a:custGeom>
              <a:avLst/>
              <a:gdLst/>
              <a:ahLst/>
              <a:cxnLst/>
              <a:rect l="l" t="t" r="r" b="b"/>
              <a:pathLst>
                <a:path w="1060" h="1732" extrusionOk="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47"/>
            <p:cNvSpPr/>
            <p:nvPr/>
          </p:nvSpPr>
          <p:spPr>
            <a:xfrm>
              <a:off x="8206350" y="2162241"/>
              <a:ext cx="40134" cy="20093"/>
            </a:xfrm>
            <a:custGeom>
              <a:avLst/>
              <a:gdLst/>
              <a:ahLst/>
              <a:cxnLst/>
              <a:rect l="l" t="t" r="r" b="b"/>
              <a:pathLst>
                <a:path w="1542" h="772" extrusionOk="0">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47"/>
            <p:cNvSpPr/>
            <p:nvPr/>
          </p:nvSpPr>
          <p:spPr>
            <a:xfrm>
              <a:off x="8206350" y="2162241"/>
              <a:ext cx="27589" cy="18349"/>
            </a:xfrm>
            <a:custGeom>
              <a:avLst/>
              <a:gdLst/>
              <a:ahLst/>
              <a:cxnLst/>
              <a:rect l="l" t="t" r="r" b="b"/>
              <a:pathLst>
                <a:path w="1060" h="705" extrusionOk="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47"/>
            <p:cNvSpPr/>
            <p:nvPr/>
          </p:nvSpPr>
          <p:spPr>
            <a:xfrm>
              <a:off x="8036208" y="2202350"/>
              <a:ext cx="60097" cy="110096"/>
            </a:xfrm>
            <a:custGeom>
              <a:avLst/>
              <a:gdLst/>
              <a:ahLst/>
              <a:cxnLst/>
              <a:rect l="l" t="t" r="r" b="b"/>
              <a:pathLst>
                <a:path w="2309" h="4230" extrusionOk="0">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47"/>
            <p:cNvSpPr/>
            <p:nvPr/>
          </p:nvSpPr>
          <p:spPr>
            <a:xfrm>
              <a:off x="8036208" y="2227622"/>
              <a:ext cx="15044" cy="74855"/>
            </a:xfrm>
            <a:custGeom>
              <a:avLst/>
              <a:gdLst/>
              <a:ahLst/>
              <a:cxnLst/>
              <a:rect l="l" t="t" r="r" b="b"/>
              <a:pathLst>
                <a:path w="578" h="2876" extrusionOk="0">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47"/>
            <p:cNvSpPr/>
            <p:nvPr/>
          </p:nvSpPr>
          <p:spPr>
            <a:xfrm>
              <a:off x="8081262" y="2227622"/>
              <a:ext cx="15044" cy="74855"/>
            </a:xfrm>
            <a:custGeom>
              <a:avLst/>
              <a:gdLst/>
              <a:ahLst/>
              <a:cxnLst/>
              <a:rect l="l" t="t" r="r" b="b"/>
              <a:pathLst>
                <a:path w="578" h="2876" extrusionOk="0">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47"/>
            <p:cNvSpPr/>
            <p:nvPr/>
          </p:nvSpPr>
          <p:spPr>
            <a:xfrm>
              <a:off x="8046177" y="2297402"/>
              <a:ext cx="40056" cy="15044"/>
            </a:xfrm>
            <a:custGeom>
              <a:avLst/>
              <a:gdLst/>
              <a:ahLst/>
              <a:cxnLst/>
              <a:rect l="l" t="t" r="r" b="b"/>
              <a:pathLst>
                <a:path w="1539" h="578" extrusionOk="0">
                  <a:moveTo>
                    <a:pt x="1" y="1"/>
                  </a:moveTo>
                  <a:lnTo>
                    <a:pt x="1" y="578"/>
                  </a:lnTo>
                  <a:lnTo>
                    <a:pt x="1538" y="578"/>
                  </a:lnTo>
                  <a:lnTo>
                    <a:pt x="1538"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47"/>
            <p:cNvSpPr/>
            <p:nvPr/>
          </p:nvSpPr>
          <p:spPr>
            <a:xfrm>
              <a:off x="8063772" y="2227362"/>
              <a:ext cx="4971" cy="70066"/>
            </a:xfrm>
            <a:custGeom>
              <a:avLst/>
              <a:gdLst/>
              <a:ahLst/>
              <a:cxnLst/>
              <a:rect l="l" t="t" r="r" b="b"/>
              <a:pathLst>
                <a:path w="191" h="2692" extrusionOk="0">
                  <a:moveTo>
                    <a:pt x="0" y="0"/>
                  </a:moveTo>
                  <a:lnTo>
                    <a:pt x="0" y="2692"/>
                  </a:lnTo>
                  <a:lnTo>
                    <a:pt x="190" y="2692"/>
                  </a:lnTo>
                  <a:lnTo>
                    <a:pt x="19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47"/>
            <p:cNvSpPr/>
            <p:nvPr/>
          </p:nvSpPr>
          <p:spPr>
            <a:xfrm>
              <a:off x="8056250" y="2202350"/>
              <a:ext cx="19989" cy="25038"/>
            </a:xfrm>
            <a:custGeom>
              <a:avLst/>
              <a:gdLst/>
              <a:ahLst/>
              <a:cxnLst/>
              <a:rect l="l" t="t" r="r" b="b"/>
              <a:pathLst>
                <a:path w="768" h="962" extrusionOk="0">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47"/>
            <p:cNvSpPr/>
            <p:nvPr/>
          </p:nvSpPr>
          <p:spPr>
            <a:xfrm>
              <a:off x="8046177" y="2162241"/>
              <a:ext cx="40134" cy="45080"/>
            </a:xfrm>
            <a:custGeom>
              <a:avLst/>
              <a:gdLst/>
              <a:ahLst/>
              <a:cxnLst/>
              <a:rect l="l" t="t" r="r" b="b"/>
              <a:pathLst>
                <a:path w="1542" h="1732" extrusionOk="0">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47"/>
            <p:cNvSpPr/>
            <p:nvPr/>
          </p:nvSpPr>
          <p:spPr>
            <a:xfrm>
              <a:off x="8046177" y="2162241"/>
              <a:ext cx="27589" cy="45080"/>
            </a:xfrm>
            <a:custGeom>
              <a:avLst/>
              <a:gdLst/>
              <a:ahLst/>
              <a:cxnLst/>
              <a:rect l="l" t="t" r="r" b="b"/>
              <a:pathLst>
                <a:path w="1060" h="1732" extrusionOk="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47"/>
            <p:cNvSpPr/>
            <p:nvPr/>
          </p:nvSpPr>
          <p:spPr>
            <a:xfrm>
              <a:off x="8046177" y="2162241"/>
              <a:ext cx="40134" cy="20093"/>
            </a:xfrm>
            <a:custGeom>
              <a:avLst/>
              <a:gdLst/>
              <a:ahLst/>
              <a:cxnLst/>
              <a:rect l="l" t="t" r="r" b="b"/>
              <a:pathLst>
                <a:path w="1542" h="772" extrusionOk="0">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47"/>
            <p:cNvSpPr/>
            <p:nvPr/>
          </p:nvSpPr>
          <p:spPr>
            <a:xfrm>
              <a:off x="8046177" y="2162241"/>
              <a:ext cx="27589" cy="18349"/>
            </a:xfrm>
            <a:custGeom>
              <a:avLst/>
              <a:gdLst/>
              <a:ahLst/>
              <a:cxnLst/>
              <a:rect l="l" t="t" r="r" b="b"/>
              <a:pathLst>
                <a:path w="1060" h="705" extrusionOk="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47"/>
            <p:cNvSpPr/>
            <p:nvPr/>
          </p:nvSpPr>
          <p:spPr>
            <a:xfrm>
              <a:off x="8031445" y="2157582"/>
              <a:ext cx="69519" cy="159549"/>
            </a:xfrm>
            <a:custGeom>
              <a:avLst/>
              <a:gdLst/>
              <a:ahLst/>
              <a:cxnLst/>
              <a:rect l="l" t="t" r="r" b="b"/>
              <a:pathLst>
                <a:path w="2671" h="6130" extrusionOk="0">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47"/>
            <p:cNvSpPr/>
            <p:nvPr/>
          </p:nvSpPr>
          <p:spPr>
            <a:xfrm>
              <a:off x="8111584" y="2157582"/>
              <a:ext cx="69519" cy="159549"/>
            </a:xfrm>
            <a:custGeom>
              <a:avLst/>
              <a:gdLst/>
              <a:ahLst/>
              <a:cxnLst/>
              <a:rect l="l" t="t" r="r" b="b"/>
              <a:pathLst>
                <a:path w="2671" h="6130" extrusionOk="0">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47"/>
            <p:cNvSpPr/>
            <p:nvPr/>
          </p:nvSpPr>
          <p:spPr>
            <a:xfrm>
              <a:off x="8191697" y="2157582"/>
              <a:ext cx="69441" cy="159549"/>
            </a:xfrm>
            <a:custGeom>
              <a:avLst/>
              <a:gdLst/>
              <a:ahLst/>
              <a:cxnLst/>
              <a:rect l="l" t="t" r="r" b="b"/>
              <a:pathLst>
                <a:path w="2668" h="6130" extrusionOk="0">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47"/>
            <p:cNvSpPr/>
            <p:nvPr/>
          </p:nvSpPr>
          <p:spPr>
            <a:xfrm>
              <a:off x="7997193" y="1997539"/>
              <a:ext cx="294631" cy="189532"/>
            </a:xfrm>
            <a:custGeom>
              <a:avLst/>
              <a:gdLst/>
              <a:ahLst/>
              <a:cxnLst/>
              <a:rect l="l" t="t" r="r" b="b"/>
              <a:pathLst>
                <a:path w="11320" h="7282" extrusionOk="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1" name="Google Shape;18601;p47"/>
          <p:cNvGrpSpPr/>
          <p:nvPr/>
        </p:nvGrpSpPr>
        <p:grpSpPr>
          <a:xfrm>
            <a:off x="3708049" y="5693568"/>
            <a:ext cx="471200" cy="446892"/>
            <a:chOff x="3302118" y="3796534"/>
            <a:chExt cx="372844" cy="353610"/>
          </a:xfrm>
        </p:grpSpPr>
        <p:sp>
          <p:nvSpPr>
            <p:cNvPr id="18602" name="Google Shape;18602;p47"/>
            <p:cNvSpPr/>
            <p:nvPr/>
          </p:nvSpPr>
          <p:spPr>
            <a:xfrm>
              <a:off x="3326480"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47"/>
            <p:cNvSpPr/>
            <p:nvPr/>
          </p:nvSpPr>
          <p:spPr>
            <a:xfrm>
              <a:off x="3475384" y="3802104"/>
              <a:ext cx="199579" cy="342522"/>
            </a:xfrm>
            <a:custGeom>
              <a:avLst/>
              <a:gdLst/>
              <a:ahLst/>
              <a:cxnLst/>
              <a:rect l="l" t="t" r="r" b="b"/>
              <a:pathLst>
                <a:path w="7668" h="13160" extrusionOk="0">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47"/>
            <p:cNvSpPr/>
            <p:nvPr/>
          </p:nvSpPr>
          <p:spPr>
            <a:xfrm>
              <a:off x="3387931" y="3863555"/>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47"/>
            <p:cNvSpPr/>
            <p:nvPr/>
          </p:nvSpPr>
          <p:spPr>
            <a:xfrm>
              <a:off x="3542326" y="3891378"/>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47"/>
            <p:cNvSpPr/>
            <p:nvPr/>
          </p:nvSpPr>
          <p:spPr>
            <a:xfrm>
              <a:off x="3302118" y="3796534"/>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47"/>
            <p:cNvSpPr/>
            <p:nvPr/>
          </p:nvSpPr>
          <p:spPr>
            <a:xfrm>
              <a:off x="3387931" y="3863555"/>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47"/>
            <p:cNvSpPr/>
            <p:nvPr/>
          </p:nvSpPr>
          <p:spPr>
            <a:xfrm>
              <a:off x="3434546" y="3915506"/>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47"/>
            <p:cNvSpPr/>
            <p:nvPr/>
          </p:nvSpPr>
          <p:spPr>
            <a:xfrm>
              <a:off x="3542326" y="3891378"/>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10" name="Google Shape;18610;p47"/>
          <p:cNvGrpSpPr/>
          <p:nvPr/>
        </p:nvGrpSpPr>
        <p:grpSpPr>
          <a:xfrm>
            <a:off x="8334231" y="5135431"/>
            <a:ext cx="510640" cy="483206"/>
            <a:chOff x="6962652" y="3354899"/>
            <a:chExt cx="404051" cy="382344"/>
          </a:xfrm>
        </p:grpSpPr>
        <p:sp>
          <p:nvSpPr>
            <p:cNvPr id="18611" name="Google Shape;18611;p47"/>
            <p:cNvSpPr/>
            <p:nvPr/>
          </p:nvSpPr>
          <p:spPr>
            <a:xfrm>
              <a:off x="6989565" y="3360990"/>
              <a:ext cx="370267" cy="370163"/>
            </a:xfrm>
            <a:custGeom>
              <a:avLst/>
              <a:gdLst/>
              <a:ahLst/>
              <a:cxnLst/>
              <a:rect l="l" t="t" r="r" b="b"/>
              <a:pathLst>
                <a:path w="14226" h="14222" extrusionOk="0">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47"/>
            <p:cNvSpPr/>
            <p:nvPr/>
          </p:nvSpPr>
          <p:spPr>
            <a:xfrm>
              <a:off x="7150571" y="3360990"/>
              <a:ext cx="216132" cy="370267"/>
            </a:xfrm>
            <a:custGeom>
              <a:avLst/>
              <a:gdLst/>
              <a:ahLst/>
              <a:cxnLst/>
              <a:rect l="l" t="t" r="r" b="b"/>
              <a:pathLst>
                <a:path w="8304" h="14226" extrusionOk="0">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47"/>
            <p:cNvSpPr/>
            <p:nvPr/>
          </p:nvSpPr>
          <p:spPr>
            <a:xfrm>
              <a:off x="7044795" y="3472882"/>
              <a:ext cx="76026" cy="121913"/>
            </a:xfrm>
            <a:custGeom>
              <a:avLst/>
              <a:gdLst/>
              <a:ahLst/>
              <a:cxnLst/>
              <a:rect l="l" t="t" r="r" b="b"/>
              <a:pathLst>
                <a:path w="2921" h="4684" extrusionOk="0">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47"/>
            <p:cNvSpPr/>
            <p:nvPr/>
          </p:nvSpPr>
          <p:spPr>
            <a:xfrm>
              <a:off x="7197628" y="3472882"/>
              <a:ext cx="76130" cy="121913"/>
            </a:xfrm>
            <a:custGeom>
              <a:avLst/>
              <a:gdLst/>
              <a:ahLst/>
              <a:cxnLst/>
              <a:rect l="l" t="t" r="r" b="b"/>
              <a:pathLst>
                <a:path w="2925" h="4684" extrusionOk="0">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47"/>
            <p:cNvSpPr/>
            <p:nvPr/>
          </p:nvSpPr>
          <p:spPr>
            <a:xfrm>
              <a:off x="7141487" y="3497790"/>
              <a:ext cx="25038" cy="97004"/>
            </a:xfrm>
            <a:custGeom>
              <a:avLst/>
              <a:gdLst/>
              <a:ahLst/>
              <a:cxnLst/>
              <a:rect l="l" t="t" r="r" b="b"/>
              <a:pathLst>
                <a:path w="962" h="3727" extrusionOk="0">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47"/>
            <p:cNvSpPr/>
            <p:nvPr/>
          </p:nvSpPr>
          <p:spPr>
            <a:xfrm>
              <a:off x="7288933" y="3529518"/>
              <a:ext cx="38573" cy="33055"/>
            </a:xfrm>
            <a:custGeom>
              <a:avLst/>
              <a:gdLst/>
              <a:ahLst/>
              <a:cxnLst/>
              <a:rect l="l" t="t" r="r" b="b"/>
              <a:pathLst>
                <a:path w="1482" h="1270" extrusionOk="0">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47"/>
            <p:cNvSpPr/>
            <p:nvPr/>
          </p:nvSpPr>
          <p:spPr>
            <a:xfrm>
              <a:off x="6962652" y="3354899"/>
              <a:ext cx="402776" cy="382344"/>
            </a:xfrm>
            <a:custGeom>
              <a:avLst/>
              <a:gdLst/>
              <a:ahLst/>
              <a:cxnLst/>
              <a:rect l="l" t="t" r="r" b="b"/>
              <a:pathLst>
                <a:path w="15475" h="14690" extrusionOk="0">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47"/>
            <p:cNvSpPr/>
            <p:nvPr/>
          </p:nvSpPr>
          <p:spPr>
            <a:xfrm>
              <a:off x="7039121" y="3467104"/>
              <a:ext cx="86177" cy="133729"/>
            </a:xfrm>
            <a:custGeom>
              <a:avLst/>
              <a:gdLst/>
              <a:ahLst/>
              <a:cxnLst/>
              <a:rect l="l" t="t" r="r" b="b"/>
              <a:pathLst>
                <a:path w="3311" h="5138" extrusionOk="0">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47"/>
            <p:cNvSpPr/>
            <p:nvPr/>
          </p:nvSpPr>
          <p:spPr>
            <a:xfrm>
              <a:off x="7191954" y="3467104"/>
              <a:ext cx="86203" cy="133729"/>
            </a:xfrm>
            <a:custGeom>
              <a:avLst/>
              <a:gdLst/>
              <a:ahLst/>
              <a:cxnLst/>
              <a:rect l="l" t="t" r="r" b="b"/>
              <a:pathLst>
                <a:path w="3312" h="5138" extrusionOk="0">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47"/>
            <p:cNvSpPr/>
            <p:nvPr/>
          </p:nvSpPr>
          <p:spPr>
            <a:xfrm>
              <a:off x="7135813" y="3491726"/>
              <a:ext cx="36386" cy="108665"/>
            </a:xfrm>
            <a:custGeom>
              <a:avLst/>
              <a:gdLst/>
              <a:ahLst/>
              <a:cxnLst/>
              <a:rect l="l" t="t" r="r" b="b"/>
              <a:pathLst>
                <a:path w="1398" h="4175" extrusionOk="0">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47"/>
            <p:cNvSpPr/>
            <p:nvPr/>
          </p:nvSpPr>
          <p:spPr>
            <a:xfrm>
              <a:off x="7281333" y="3523896"/>
              <a:ext cx="51769" cy="44351"/>
            </a:xfrm>
            <a:custGeom>
              <a:avLst/>
              <a:gdLst/>
              <a:ahLst/>
              <a:cxnLst/>
              <a:rect l="l" t="t" r="r" b="b"/>
              <a:pathLst>
                <a:path w="1989" h="1704" extrusionOk="0">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2" name="Google Shape;18622;p47"/>
          <p:cNvGrpSpPr/>
          <p:nvPr/>
        </p:nvGrpSpPr>
        <p:grpSpPr>
          <a:xfrm>
            <a:off x="4267042" y="5693568"/>
            <a:ext cx="471069" cy="446892"/>
            <a:chOff x="3744430" y="3796534"/>
            <a:chExt cx="372740" cy="353610"/>
          </a:xfrm>
        </p:grpSpPr>
        <p:sp>
          <p:nvSpPr>
            <p:cNvPr id="18623" name="Google Shape;18623;p47"/>
            <p:cNvSpPr/>
            <p:nvPr/>
          </p:nvSpPr>
          <p:spPr>
            <a:xfrm>
              <a:off x="3768713" y="3802104"/>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47"/>
            <p:cNvSpPr/>
            <p:nvPr/>
          </p:nvSpPr>
          <p:spPr>
            <a:xfrm>
              <a:off x="3917617" y="3802104"/>
              <a:ext cx="199553" cy="342522"/>
            </a:xfrm>
            <a:custGeom>
              <a:avLst/>
              <a:gdLst/>
              <a:ahLst/>
              <a:cxnLst/>
              <a:rect l="l" t="t" r="r" b="b"/>
              <a:pathLst>
                <a:path w="7667" h="13160" extrusionOk="0">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47"/>
            <p:cNvSpPr/>
            <p:nvPr/>
          </p:nvSpPr>
          <p:spPr>
            <a:xfrm>
              <a:off x="3850206" y="3943225"/>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47"/>
            <p:cNvSpPr/>
            <p:nvPr/>
          </p:nvSpPr>
          <p:spPr>
            <a:xfrm>
              <a:off x="3835188" y="3876126"/>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47"/>
            <p:cNvSpPr/>
            <p:nvPr/>
          </p:nvSpPr>
          <p:spPr>
            <a:xfrm>
              <a:off x="3924670" y="3943121"/>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47"/>
            <p:cNvSpPr/>
            <p:nvPr/>
          </p:nvSpPr>
          <p:spPr>
            <a:xfrm>
              <a:off x="3744430" y="3796534"/>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47"/>
            <p:cNvSpPr/>
            <p:nvPr/>
          </p:nvSpPr>
          <p:spPr>
            <a:xfrm>
              <a:off x="3844974" y="3937993"/>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47"/>
            <p:cNvSpPr/>
            <p:nvPr/>
          </p:nvSpPr>
          <p:spPr>
            <a:xfrm>
              <a:off x="3828134" y="3870973"/>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47"/>
            <p:cNvSpPr/>
            <p:nvPr/>
          </p:nvSpPr>
          <p:spPr>
            <a:xfrm>
              <a:off x="3919439" y="3937993"/>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32" name="Google Shape;18632;p47"/>
          <p:cNvGrpSpPr/>
          <p:nvPr/>
        </p:nvGrpSpPr>
        <p:grpSpPr>
          <a:xfrm>
            <a:off x="5943692" y="5693568"/>
            <a:ext cx="471200" cy="446892"/>
            <a:chOff x="5071104" y="3796534"/>
            <a:chExt cx="372844" cy="353610"/>
          </a:xfrm>
        </p:grpSpPr>
        <p:sp>
          <p:nvSpPr>
            <p:cNvPr id="18633" name="Google Shape;18633;p47"/>
            <p:cNvSpPr/>
            <p:nvPr/>
          </p:nvSpPr>
          <p:spPr>
            <a:xfrm>
              <a:off x="5095465" y="3802104"/>
              <a:ext cx="342522" cy="342418"/>
            </a:xfrm>
            <a:custGeom>
              <a:avLst/>
              <a:gdLst/>
              <a:ahLst/>
              <a:cxnLst/>
              <a:rect l="l" t="t" r="r" b="b"/>
              <a:pathLst>
                <a:path w="13160" h="13156" extrusionOk="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47"/>
            <p:cNvSpPr/>
            <p:nvPr/>
          </p:nvSpPr>
          <p:spPr>
            <a:xfrm>
              <a:off x="5244369" y="3802104"/>
              <a:ext cx="199579" cy="342522"/>
            </a:xfrm>
            <a:custGeom>
              <a:avLst/>
              <a:gdLst/>
              <a:ahLst/>
              <a:cxnLst/>
              <a:rect l="l" t="t" r="r" b="b"/>
              <a:pathLst>
                <a:path w="7668" h="13160" extrusionOk="0">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47"/>
            <p:cNvSpPr/>
            <p:nvPr/>
          </p:nvSpPr>
          <p:spPr>
            <a:xfrm>
              <a:off x="5141898" y="3854211"/>
              <a:ext cx="249864" cy="238074"/>
            </a:xfrm>
            <a:custGeom>
              <a:avLst/>
              <a:gdLst/>
              <a:ahLst/>
              <a:cxnLst/>
              <a:rect l="l" t="t" r="r" b="b"/>
              <a:pathLst>
                <a:path w="9600" h="9147" extrusionOk="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47"/>
            <p:cNvSpPr/>
            <p:nvPr/>
          </p:nvSpPr>
          <p:spPr>
            <a:xfrm>
              <a:off x="5199679" y="3928676"/>
              <a:ext cx="126598" cy="81883"/>
            </a:xfrm>
            <a:custGeom>
              <a:avLst/>
              <a:gdLst/>
              <a:ahLst/>
              <a:cxnLst/>
              <a:rect l="l" t="t" r="r" b="b"/>
              <a:pathLst>
                <a:path w="4864" h="3146" extrusionOk="0">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47"/>
            <p:cNvSpPr/>
            <p:nvPr/>
          </p:nvSpPr>
          <p:spPr>
            <a:xfrm>
              <a:off x="5071104" y="3796534"/>
              <a:ext cx="372584" cy="353610"/>
            </a:xfrm>
            <a:custGeom>
              <a:avLst/>
              <a:gdLst/>
              <a:ahLst/>
              <a:cxnLst/>
              <a:rect l="l" t="t" r="r" b="b"/>
              <a:pathLst>
                <a:path w="14315" h="13586" extrusionOk="0">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47"/>
            <p:cNvSpPr/>
            <p:nvPr/>
          </p:nvSpPr>
          <p:spPr>
            <a:xfrm>
              <a:off x="5133465" y="3848745"/>
              <a:ext cx="277792" cy="249187"/>
            </a:xfrm>
            <a:custGeom>
              <a:avLst/>
              <a:gdLst/>
              <a:ahLst/>
              <a:cxnLst/>
              <a:rect l="l" t="t" r="r" b="b"/>
              <a:pathLst>
                <a:path w="10673" h="9574" extrusionOk="0">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47"/>
            <p:cNvSpPr/>
            <p:nvPr/>
          </p:nvSpPr>
          <p:spPr>
            <a:xfrm>
              <a:off x="5192886" y="3923106"/>
              <a:ext cx="139716" cy="93100"/>
            </a:xfrm>
            <a:custGeom>
              <a:avLst/>
              <a:gdLst/>
              <a:ahLst/>
              <a:cxnLst/>
              <a:rect l="l" t="t" r="r" b="b"/>
              <a:pathLst>
                <a:path w="5368" h="3577" extrusionOk="0">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40" name="Google Shape;18640;p47"/>
          <p:cNvGrpSpPr/>
          <p:nvPr/>
        </p:nvGrpSpPr>
        <p:grpSpPr>
          <a:xfrm>
            <a:off x="8935230" y="5135431"/>
            <a:ext cx="509949" cy="483173"/>
            <a:chOff x="7438201" y="3354899"/>
            <a:chExt cx="403504" cy="382318"/>
          </a:xfrm>
        </p:grpSpPr>
        <p:sp>
          <p:nvSpPr>
            <p:cNvPr id="18641" name="Google Shape;18641;p47"/>
            <p:cNvSpPr/>
            <p:nvPr/>
          </p:nvSpPr>
          <p:spPr>
            <a:xfrm>
              <a:off x="7464566" y="3360990"/>
              <a:ext cx="370293" cy="370163"/>
            </a:xfrm>
            <a:custGeom>
              <a:avLst/>
              <a:gdLst/>
              <a:ahLst/>
              <a:cxnLst/>
              <a:rect l="l" t="t" r="r" b="b"/>
              <a:pathLst>
                <a:path w="14227" h="14222" extrusionOk="0">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47"/>
            <p:cNvSpPr/>
            <p:nvPr/>
          </p:nvSpPr>
          <p:spPr>
            <a:xfrm>
              <a:off x="7625468" y="3360990"/>
              <a:ext cx="216236" cy="370267"/>
            </a:xfrm>
            <a:custGeom>
              <a:avLst/>
              <a:gdLst/>
              <a:ahLst/>
              <a:cxnLst/>
              <a:rect l="l" t="t" r="r" b="b"/>
              <a:pathLst>
                <a:path w="8308" h="14226" extrusionOk="0">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47"/>
            <p:cNvSpPr/>
            <p:nvPr/>
          </p:nvSpPr>
          <p:spPr>
            <a:xfrm>
              <a:off x="7665134" y="3400708"/>
              <a:ext cx="57443" cy="49218"/>
            </a:xfrm>
            <a:custGeom>
              <a:avLst/>
              <a:gdLst/>
              <a:ahLst/>
              <a:cxnLst/>
              <a:rect l="l" t="t" r="r" b="b"/>
              <a:pathLst>
                <a:path w="2207" h="1891" extrusionOk="0">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47"/>
            <p:cNvSpPr/>
            <p:nvPr/>
          </p:nvSpPr>
          <p:spPr>
            <a:xfrm>
              <a:off x="7523727" y="3481211"/>
              <a:ext cx="251868" cy="210120"/>
            </a:xfrm>
            <a:custGeom>
              <a:avLst/>
              <a:gdLst/>
              <a:ahLst/>
              <a:cxnLst/>
              <a:rect l="l" t="t" r="r" b="b"/>
              <a:pathLst>
                <a:path w="9677" h="8073" extrusionOk="0">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47"/>
            <p:cNvSpPr/>
            <p:nvPr/>
          </p:nvSpPr>
          <p:spPr>
            <a:xfrm>
              <a:off x="7729058" y="3489331"/>
              <a:ext cx="74022" cy="80477"/>
            </a:xfrm>
            <a:custGeom>
              <a:avLst/>
              <a:gdLst/>
              <a:ahLst/>
              <a:cxnLst/>
              <a:rect l="l" t="t" r="r" b="b"/>
              <a:pathLst>
                <a:path w="2844" h="3092" extrusionOk="0">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47"/>
            <p:cNvSpPr/>
            <p:nvPr/>
          </p:nvSpPr>
          <p:spPr>
            <a:xfrm>
              <a:off x="7493145" y="3489279"/>
              <a:ext cx="77224" cy="80529"/>
            </a:xfrm>
            <a:custGeom>
              <a:avLst/>
              <a:gdLst/>
              <a:ahLst/>
              <a:cxnLst/>
              <a:rect l="l" t="t" r="r" b="b"/>
              <a:pathLst>
                <a:path w="2967" h="3094" extrusionOk="0">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47"/>
            <p:cNvSpPr/>
            <p:nvPr/>
          </p:nvSpPr>
          <p:spPr>
            <a:xfrm>
              <a:off x="7560556" y="3537534"/>
              <a:ext cx="57339" cy="49218"/>
            </a:xfrm>
            <a:custGeom>
              <a:avLst/>
              <a:gdLst/>
              <a:ahLst/>
              <a:cxnLst/>
              <a:rect l="l" t="t" r="r" b="b"/>
              <a:pathLst>
                <a:path w="2203" h="1891" extrusionOk="0">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47"/>
            <p:cNvSpPr/>
            <p:nvPr/>
          </p:nvSpPr>
          <p:spPr>
            <a:xfrm>
              <a:off x="7673203" y="3537534"/>
              <a:ext cx="57339" cy="49218"/>
            </a:xfrm>
            <a:custGeom>
              <a:avLst/>
              <a:gdLst/>
              <a:ahLst/>
              <a:cxnLst/>
              <a:rect l="l" t="t" r="r" b="b"/>
              <a:pathLst>
                <a:path w="2203" h="1891" extrusionOk="0">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47"/>
            <p:cNvSpPr/>
            <p:nvPr/>
          </p:nvSpPr>
          <p:spPr>
            <a:xfrm>
              <a:off x="7574298" y="3627511"/>
              <a:ext cx="150777" cy="34877"/>
            </a:xfrm>
            <a:custGeom>
              <a:avLst/>
              <a:gdLst/>
              <a:ahLst/>
              <a:cxnLst/>
              <a:rect l="l" t="t" r="r" b="b"/>
              <a:pathLst>
                <a:path w="5793" h="1340" extrusionOk="0">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47"/>
            <p:cNvSpPr/>
            <p:nvPr/>
          </p:nvSpPr>
          <p:spPr>
            <a:xfrm>
              <a:off x="7643610" y="3395112"/>
              <a:ext cx="85370" cy="94662"/>
            </a:xfrm>
            <a:custGeom>
              <a:avLst/>
              <a:gdLst/>
              <a:ahLst/>
              <a:cxnLst/>
              <a:rect l="l" t="t" r="r" b="b"/>
              <a:pathLst>
                <a:path w="3280" h="3637" extrusionOk="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47"/>
            <p:cNvSpPr/>
            <p:nvPr/>
          </p:nvSpPr>
          <p:spPr>
            <a:xfrm>
              <a:off x="7438201" y="3354899"/>
              <a:ext cx="402776" cy="382318"/>
            </a:xfrm>
            <a:custGeom>
              <a:avLst/>
              <a:gdLst/>
              <a:ahLst/>
              <a:cxnLst/>
              <a:rect l="l" t="t" r="r" b="b"/>
              <a:pathLst>
                <a:path w="15475" h="14689" extrusionOk="0">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47"/>
            <p:cNvSpPr/>
            <p:nvPr/>
          </p:nvSpPr>
          <p:spPr>
            <a:xfrm>
              <a:off x="7574298" y="3627511"/>
              <a:ext cx="150777" cy="34877"/>
            </a:xfrm>
            <a:custGeom>
              <a:avLst/>
              <a:gdLst/>
              <a:ahLst/>
              <a:cxnLst/>
              <a:rect l="l" t="t" r="r" b="b"/>
              <a:pathLst>
                <a:path w="5793" h="1340" extrusionOk="0">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47"/>
            <p:cNvSpPr/>
            <p:nvPr/>
          </p:nvSpPr>
          <p:spPr>
            <a:xfrm>
              <a:off x="7482265" y="3395112"/>
              <a:ext cx="326385" cy="301789"/>
            </a:xfrm>
            <a:custGeom>
              <a:avLst/>
              <a:gdLst/>
              <a:ahLst/>
              <a:cxnLst/>
              <a:rect l="l" t="t" r="r" b="b"/>
              <a:pathLst>
                <a:path w="12540" h="11595" extrusionOk="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47"/>
            <p:cNvSpPr/>
            <p:nvPr/>
          </p:nvSpPr>
          <p:spPr>
            <a:xfrm>
              <a:off x="7553034" y="3531912"/>
              <a:ext cx="70561" cy="60410"/>
            </a:xfrm>
            <a:custGeom>
              <a:avLst/>
              <a:gdLst/>
              <a:ahLst/>
              <a:cxnLst/>
              <a:rect l="l" t="t" r="r" b="b"/>
              <a:pathLst>
                <a:path w="2711" h="2321" extrusionOk="0">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47"/>
            <p:cNvSpPr/>
            <p:nvPr/>
          </p:nvSpPr>
          <p:spPr>
            <a:xfrm>
              <a:off x="7665681" y="3531964"/>
              <a:ext cx="70535" cy="60384"/>
            </a:xfrm>
            <a:custGeom>
              <a:avLst/>
              <a:gdLst/>
              <a:ahLst/>
              <a:cxnLst/>
              <a:rect l="l" t="t" r="r" b="b"/>
              <a:pathLst>
                <a:path w="2710" h="2320" extrusionOk="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6" name="Google Shape;18656;p47"/>
          <p:cNvGrpSpPr/>
          <p:nvPr/>
        </p:nvGrpSpPr>
        <p:grpSpPr>
          <a:xfrm>
            <a:off x="6056419" y="3972907"/>
            <a:ext cx="364625" cy="442977"/>
            <a:chOff x="5160300" y="2435035"/>
            <a:chExt cx="288515" cy="350512"/>
          </a:xfrm>
        </p:grpSpPr>
        <p:sp>
          <p:nvSpPr>
            <p:cNvPr id="18657" name="Google Shape;18657;p47"/>
            <p:cNvSpPr/>
            <p:nvPr/>
          </p:nvSpPr>
          <p:spPr>
            <a:xfrm>
              <a:off x="5255821" y="2440189"/>
              <a:ext cx="113766" cy="29125"/>
            </a:xfrm>
            <a:custGeom>
              <a:avLst/>
              <a:gdLst/>
              <a:ahLst/>
              <a:cxnLst/>
              <a:rect l="l" t="t" r="r" b="b"/>
              <a:pathLst>
                <a:path w="4371" h="1119" extrusionOk="0">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47"/>
            <p:cNvSpPr/>
            <p:nvPr/>
          </p:nvSpPr>
          <p:spPr>
            <a:xfrm>
              <a:off x="5337339" y="2440189"/>
              <a:ext cx="32066" cy="29125"/>
            </a:xfrm>
            <a:custGeom>
              <a:avLst/>
              <a:gdLst/>
              <a:ahLst/>
              <a:cxnLst/>
              <a:rect l="l" t="t" r="r" b="b"/>
              <a:pathLst>
                <a:path w="1232" h="1119" extrusionOk="0">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47"/>
            <p:cNvSpPr/>
            <p:nvPr/>
          </p:nvSpPr>
          <p:spPr>
            <a:xfrm>
              <a:off x="5186223" y="2469288"/>
              <a:ext cx="247834" cy="311133"/>
            </a:xfrm>
            <a:custGeom>
              <a:avLst/>
              <a:gdLst/>
              <a:ahLst/>
              <a:cxnLst/>
              <a:rect l="l" t="t" r="r" b="b"/>
              <a:pathLst>
                <a:path w="9522" h="11954" extrusionOk="0">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47"/>
            <p:cNvSpPr/>
            <p:nvPr/>
          </p:nvSpPr>
          <p:spPr>
            <a:xfrm>
              <a:off x="5276695" y="2469288"/>
              <a:ext cx="157362" cy="309207"/>
            </a:xfrm>
            <a:custGeom>
              <a:avLst/>
              <a:gdLst/>
              <a:ahLst/>
              <a:cxnLst/>
              <a:rect l="l" t="t" r="r" b="b"/>
              <a:pathLst>
                <a:path w="6046" h="11880" extrusionOk="0">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47"/>
            <p:cNvSpPr/>
            <p:nvPr/>
          </p:nvSpPr>
          <p:spPr>
            <a:xfrm>
              <a:off x="5192001" y="2637009"/>
              <a:ext cx="242056" cy="143307"/>
            </a:xfrm>
            <a:custGeom>
              <a:avLst/>
              <a:gdLst/>
              <a:ahLst/>
              <a:cxnLst/>
              <a:rect l="l" t="t" r="r" b="b"/>
              <a:pathLst>
                <a:path w="9300" h="5506" extrusionOk="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47"/>
            <p:cNvSpPr/>
            <p:nvPr/>
          </p:nvSpPr>
          <p:spPr>
            <a:xfrm>
              <a:off x="5383668" y="2644661"/>
              <a:ext cx="50311" cy="133729"/>
            </a:xfrm>
            <a:custGeom>
              <a:avLst/>
              <a:gdLst/>
              <a:ahLst/>
              <a:cxnLst/>
              <a:rect l="l" t="t" r="r" b="b"/>
              <a:pathLst>
                <a:path w="1933" h="5138" extrusionOk="0">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47"/>
            <p:cNvSpPr/>
            <p:nvPr/>
          </p:nvSpPr>
          <p:spPr>
            <a:xfrm>
              <a:off x="5385308" y="2681854"/>
              <a:ext cx="18167" cy="15564"/>
            </a:xfrm>
            <a:custGeom>
              <a:avLst/>
              <a:gdLst/>
              <a:ahLst/>
              <a:cxnLst/>
              <a:rect l="l" t="t" r="r" b="b"/>
              <a:pathLst>
                <a:path w="698" h="598" extrusionOk="0">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47"/>
            <p:cNvSpPr/>
            <p:nvPr/>
          </p:nvSpPr>
          <p:spPr>
            <a:xfrm>
              <a:off x="5347594" y="2739089"/>
              <a:ext cx="15773" cy="13482"/>
            </a:xfrm>
            <a:custGeom>
              <a:avLst/>
              <a:gdLst/>
              <a:ahLst/>
              <a:cxnLst/>
              <a:rect l="l" t="t" r="r" b="b"/>
              <a:pathLst>
                <a:path w="606" h="518" extrusionOk="0">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47"/>
            <p:cNvSpPr/>
            <p:nvPr/>
          </p:nvSpPr>
          <p:spPr>
            <a:xfrm>
              <a:off x="5244291" y="2672406"/>
              <a:ext cx="15773" cy="13560"/>
            </a:xfrm>
            <a:custGeom>
              <a:avLst/>
              <a:gdLst/>
              <a:ahLst/>
              <a:cxnLst/>
              <a:rect l="l" t="t" r="r" b="b"/>
              <a:pathLst>
                <a:path w="606" h="521" extrusionOk="0">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47"/>
            <p:cNvSpPr/>
            <p:nvPr/>
          </p:nvSpPr>
          <p:spPr>
            <a:xfrm>
              <a:off x="5266622" y="2739089"/>
              <a:ext cx="15799" cy="13482"/>
            </a:xfrm>
            <a:custGeom>
              <a:avLst/>
              <a:gdLst/>
              <a:ahLst/>
              <a:cxnLst/>
              <a:rect l="l" t="t" r="r" b="b"/>
              <a:pathLst>
                <a:path w="607" h="518" extrusionOk="0">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47"/>
            <p:cNvSpPr/>
            <p:nvPr/>
          </p:nvSpPr>
          <p:spPr>
            <a:xfrm>
              <a:off x="5305820" y="2686695"/>
              <a:ext cx="19078" cy="16371"/>
            </a:xfrm>
            <a:custGeom>
              <a:avLst/>
              <a:gdLst/>
              <a:ahLst/>
              <a:cxnLst/>
              <a:rect l="l" t="t" r="r" b="b"/>
              <a:pathLst>
                <a:path w="733" h="629" extrusionOk="0">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47"/>
            <p:cNvSpPr/>
            <p:nvPr/>
          </p:nvSpPr>
          <p:spPr>
            <a:xfrm>
              <a:off x="5160300" y="2435035"/>
              <a:ext cx="288515" cy="350512"/>
            </a:xfrm>
            <a:custGeom>
              <a:avLst/>
              <a:gdLst/>
              <a:ahLst/>
              <a:cxnLst/>
              <a:rect l="l" t="t" r="r" b="b"/>
              <a:pathLst>
                <a:path w="11085" h="13467" extrusionOk="0">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9" name="Google Shape;18669;p47"/>
          <p:cNvGrpSpPr/>
          <p:nvPr/>
        </p:nvGrpSpPr>
        <p:grpSpPr>
          <a:xfrm>
            <a:off x="7061580" y="5693568"/>
            <a:ext cx="471101" cy="446892"/>
            <a:chOff x="5955648" y="3796534"/>
            <a:chExt cx="372766" cy="353610"/>
          </a:xfrm>
        </p:grpSpPr>
        <p:sp>
          <p:nvSpPr>
            <p:cNvPr id="18670" name="Google Shape;18670;p47"/>
            <p:cNvSpPr/>
            <p:nvPr/>
          </p:nvSpPr>
          <p:spPr>
            <a:xfrm>
              <a:off x="5980010" y="3802104"/>
              <a:ext cx="342444" cy="342418"/>
            </a:xfrm>
            <a:custGeom>
              <a:avLst/>
              <a:gdLst/>
              <a:ahLst/>
              <a:cxnLst/>
              <a:rect l="l" t="t" r="r" b="b"/>
              <a:pathLst>
                <a:path w="13157" h="13156" extrusionOk="0">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47"/>
            <p:cNvSpPr/>
            <p:nvPr/>
          </p:nvSpPr>
          <p:spPr>
            <a:xfrm>
              <a:off x="6128913" y="3802104"/>
              <a:ext cx="199501" cy="342522"/>
            </a:xfrm>
            <a:custGeom>
              <a:avLst/>
              <a:gdLst/>
              <a:ahLst/>
              <a:cxnLst/>
              <a:rect l="l" t="t" r="r" b="b"/>
              <a:pathLst>
                <a:path w="7665" h="13160" extrusionOk="0">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47"/>
            <p:cNvSpPr/>
            <p:nvPr/>
          </p:nvSpPr>
          <p:spPr>
            <a:xfrm>
              <a:off x="6034407" y="3860978"/>
              <a:ext cx="233831" cy="225867"/>
            </a:xfrm>
            <a:custGeom>
              <a:avLst/>
              <a:gdLst/>
              <a:ahLst/>
              <a:cxnLst/>
              <a:rect l="l" t="t" r="r" b="b"/>
              <a:pathLst>
                <a:path w="8984" h="8678" extrusionOk="0">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47"/>
            <p:cNvSpPr/>
            <p:nvPr/>
          </p:nvSpPr>
          <p:spPr>
            <a:xfrm>
              <a:off x="6100621" y="3915298"/>
              <a:ext cx="101221" cy="116135"/>
            </a:xfrm>
            <a:custGeom>
              <a:avLst/>
              <a:gdLst/>
              <a:ahLst/>
              <a:cxnLst/>
              <a:rect l="l" t="t" r="r" b="b"/>
              <a:pathLst>
                <a:path w="3889" h="4462" extrusionOk="0">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47"/>
            <p:cNvSpPr/>
            <p:nvPr/>
          </p:nvSpPr>
          <p:spPr>
            <a:xfrm>
              <a:off x="5955648" y="3796534"/>
              <a:ext cx="372584" cy="353610"/>
            </a:xfrm>
            <a:custGeom>
              <a:avLst/>
              <a:gdLst/>
              <a:ahLst/>
              <a:cxnLst/>
              <a:rect l="l" t="t" r="r" b="b"/>
              <a:pathLst>
                <a:path w="14315" h="13586" extrusionOk="0">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47"/>
            <p:cNvSpPr/>
            <p:nvPr/>
          </p:nvSpPr>
          <p:spPr>
            <a:xfrm>
              <a:off x="6027822" y="3854732"/>
              <a:ext cx="247001" cy="237137"/>
            </a:xfrm>
            <a:custGeom>
              <a:avLst/>
              <a:gdLst/>
              <a:ahLst/>
              <a:cxnLst/>
              <a:rect l="l" t="t" r="r" b="b"/>
              <a:pathLst>
                <a:path w="9490" h="9111" extrusionOk="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47"/>
            <p:cNvSpPr/>
            <p:nvPr/>
          </p:nvSpPr>
          <p:spPr>
            <a:xfrm>
              <a:off x="6095312" y="3910066"/>
              <a:ext cx="111944" cy="126598"/>
            </a:xfrm>
            <a:custGeom>
              <a:avLst/>
              <a:gdLst/>
              <a:ahLst/>
              <a:cxnLst/>
              <a:rect l="l" t="t" r="r" b="b"/>
              <a:pathLst>
                <a:path w="4301" h="4864" extrusionOk="0">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7" name="Google Shape;18677;p47"/>
          <p:cNvGrpSpPr/>
          <p:nvPr/>
        </p:nvGrpSpPr>
        <p:grpSpPr>
          <a:xfrm>
            <a:off x="5418744" y="3987511"/>
            <a:ext cx="471167" cy="413900"/>
            <a:chOff x="4655731" y="2446592"/>
            <a:chExt cx="372818" cy="327504"/>
          </a:xfrm>
        </p:grpSpPr>
        <p:sp>
          <p:nvSpPr>
            <p:cNvPr id="18678" name="Google Shape;18678;p47"/>
            <p:cNvSpPr/>
            <p:nvPr/>
          </p:nvSpPr>
          <p:spPr>
            <a:xfrm>
              <a:off x="4676865" y="2526887"/>
              <a:ext cx="330627" cy="224956"/>
            </a:xfrm>
            <a:custGeom>
              <a:avLst/>
              <a:gdLst/>
              <a:ahLst/>
              <a:cxnLst/>
              <a:rect l="l" t="t" r="r" b="b"/>
              <a:pathLst>
                <a:path w="12703" h="8643" extrusionOk="0">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47"/>
            <p:cNvSpPr/>
            <p:nvPr/>
          </p:nvSpPr>
          <p:spPr>
            <a:xfrm>
              <a:off x="4962230" y="2526887"/>
              <a:ext cx="45262" cy="224956"/>
            </a:xfrm>
            <a:custGeom>
              <a:avLst/>
              <a:gdLst/>
              <a:ahLst/>
              <a:cxnLst/>
              <a:rect l="l" t="t" r="r" b="b"/>
              <a:pathLst>
                <a:path w="1739" h="8643" extrusionOk="0">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47"/>
            <p:cNvSpPr/>
            <p:nvPr/>
          </p:nvSpPr>
          <p:spPr>
            <a:xfrm>
              <a:off x="4699951" y="2550077"/>
              <a:ext cx="284376" cy="201765"/>
            </a:xfrm>
            <a:custGeom>
              <a:avLst/>
              <a:gdLst/>
              <a:ahLst/>
              <a:cxnLst/>
              <a:rect l="l" t="t" r="r" b="b"/>
              <a:pathLst>
                <a:path w="10926" h="7752" extrusionOk="0">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47"/>
            <p:cNvSpPr/>
            <p:nvPr/>
          </p:nvSpPr>
          <p:spPr>
            <a:xfrm>
              <a:off x="4962230" y="2550077"/>
              <a:ext cx="22097" cy="201765"/>
            </a:xfrm>
            <a:custGeom>
              <a:avLst/>
              <a:gdLst/>
              <a:ahLst/>
              <a:cxnLst/>
              <a:rect l="l" t="t" r="r" b="b"/>
              <a:pathLst>
                <a:path w="849" h="7752" extrusionOk="0">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47"/>
            <p:cNvSpPr/>
            <p:nvPr/>
          </p:nvSpPr>
          <p:spPr>
            <a:xfrm>
              <a:off x="4821656" y="2587062"/>
              <a:ext cx="41149" cy="21004"/>
            </a:xfrm>
            <a:custGeom>
              <a:avLst/>
              <a:gdLst/>
              <a:ahLst/>
              <a:cxnLst/>
              <a:rect l="l" t="t" r="r" b="b"/>
              <a:pathLst>
                <a:path w="1581" h="807" extrusionOk="0">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47"/>
            <p:cNvSpPr/>
            <p:nvPr/>
          </p:nvSpPr>
          <p:spPr>
            <a:xfrm>
              <a:off x="4808460" y="2608301"/>
              <a:ext cx="67724" cy="77614"/>
            </a:xfrm>
            <a:custGeom>
              <a:avLst/>
              <a:gdLst/>
              <a:ahLst/>
              <a:cxnLst/>
              <a:rect l="l" t="t" r="r" b="b"/>
              <a:pathLst>
                <a:path w="2602" h="2982" extrusionOk="0">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47"/>
            <p:cNvSpPr/>
            <p:nvPr/>
          </p:nvSpPr>
          <p:spPr>
            <a:xfrm>
              <a:off x="4833551" y="2608301"/>
              <a:ext cx="42633" cy="77614"/>
            </a:xfrm>
            <a:custGeom>
              <a:avLst/>
              <a:gdLst/>
              <a:ahLst/>
              <a:cxnLst/>
              <a:rect l="l" t="t" r="r" b="b"/>
              <a:pathLst>
                <a:path w="1638" h="2982" extrusionOk="0">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47"/>
            <p:cNvSpPr/>
            <p:nvPr/>
          </p:nvSpPr>
          <p:spPr>
            <a:xfrm>
              <a:off x="4794822" y="2446592"/>
              <a:ext cx="95078" cy="52940"/>
            </a:xfrm>
            <a:custGeom>
              <a:avLst/>
              <a:gdLst/>
              <a:ahLst/>
              <a:cxnLst/>
              <a:rect l="l" t="t" r="r" b="b"/>
              <a:pathLst>
                <a:path w="3653" h="2034" extrusionOk="0">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47"/>
            <p:cNvSpPr/>
            <p:nvPr/>
          </p:nvSpPr>
          <p:spPr>
            <a:xfrm>
              <a:off x="4816060" y="2465540"/>
              <a:ext cx="52602" cy="31259"/>
            </a:xfrm>
            <a:custGeom>
              <a:avLst/>
              <a:gdLst/>
              <a:ahLst/>
              <a:cxnLst/>
              <a:rect l="l" t="t" r="r" b="b"/>
              <a:pathLst>
                <a:path w="2021" h="1201" extrusionOk="0">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47"/>
            <p:cNvSpPr/>
            <p:nvPr/>
          </p:nvSpPr>
          <p:spPr>
            <a:xfrm>
              <a:off x="4661222" y="2730942"/>
              <a:ext cx="361938" cy="37740"/>
            </a:xfrm>
            <a:custGeom>
              <a:avLst/>
              <a:gdLst/>
              <a:ahLst/>
              <a:cxnLst/>
              <a:rect l="l" t="t" r="r" b="b"/>
              <a:pathLst>
                <a:path w="13906" h="1450" extrusionOk="0">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47"/>
            <p:cNvSpPr/>
            <p:nvPr/>
          </p:nvSpPr>
          <p:spPr>
            <a:xfrm>
              <a:off x="4781365" y="2730942"/>
              <a:ext cx="25663" cy="5336"/>
            </a:xfrm>
            <a:custGeom>
              <a:avLst/>
              <a:gdLst/>
              <a:ahLst/>
              <a:cxnLst/>
              <a:rect l="l" t="t" r="r" b="b"/>
              <a:pathLst>
                <a:path w="986" h="205" extrusionOk="0">
                  <a:moveTo>
                    <a:pt x="0" y="0"/>
                  </a:moveTo>
                  <a:lnTo>
                    <a:pt x="285" y="204"/>
                  </a:lnTo>
                  <a:lnTo>
                    <a:pt x="986" y="204"/>
                  </a:lnTo>
                  <a:lnTo>
                    <a:pt x="701"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47"/>
            <p:cNvSpPr/>
            <p:nvPr/>
          </p:nvSpPr>
          <p:spPr>
            <a:xfrm>
              <a:off x="4978992" y="2730942"/>
              <a:ext cx="44065" cy="37740"/>
            </a:xfrm>
            <a:custGeom>
              <a:avLst/>
              <a:gdLst/>
              <a:ahLst/>
              <a:cxnLst/>
              <a:rect l="l" t="t" r="r" b="b"/>
              <a:pathLst>
                <a:path w="1693" h="1450" extrusionOk="0">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47"/>
            <p:cNvSpPr/>
            <p:nvPr/>
          </p:nvSpPr>
          <p:spPr>
            <a:xfrm>
              <a:off x="4769132" y="2582117"/>
              <a:ext cx="145936" cy="109315"/>
            </a:xfrm>
            <a:custGeom>
              <a:avLst/>
              <a:gdLst/>
              <a:ahLst/>
              <a:cxnLst/>
              <a:rect l="l" t="t" r="r" b="b"/>
              <a:pathLst>
                <a:path w="5607" h="4200" extrusionOk="0">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47"/>
            <p:cNvSpPr/>
            <p:nvPr/>
          </p:nvSpPr>
          <p:spPr>
            <a:xfrm>
              <a:off x="4655731" y="2521499"/>
              <a:ext cx="372818" cy="252597"/>
            </a:xfrm>
            <a:custGeom>
              <a:avLst/>
              <a:gdLst/>
              <a:ahLst/>
              <a:cxnLst/>
              <a:rect l="l" t="t" r="r" b="b"/>
              <a:pathLst>
                <a:path w="14324" h="9705" extrusionOk="0">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2" name="Google Shape;18692;p47"/>
          <p:cNvGrpSpPr/>
          <p:nvPr/>
        </p:nvGrpSpPr>
        <p:grpSpPr>
          <a:xfrm>
            <a:off x="8961610" y="4594200"/>
            <a:ext cx="461365" cy="366533"/>
            <a:chOff x="7459075" y="2926643"/>
            <a:chExt cx="365062" cy="290024"/>
          </a:xfrm>
        </p:grpSpPr>
        <p:sp>
          <p:nvSpPr>
            <p:cNvPr id="18693" name="Google Shape;18693;p47"/>
            <p:cNvSpPr/>
            <p:nvPr/>
          </p:nvSpPr>
          <p:spPr>
            <a:xfrm>
              <a:off x="7464202" y="2979192"/>
              <a:ext cx="299498" cy="232530"/>
            </a:xfrm>
            <a:custGeom>
              <a:avLst/>
              <a:gdLst/>
              <a:ahLst/>
              <a:cxnLst/>
              <a:rect l="l" t="t" r="r" b="b"/>
              <a:pathLst>
                <a:path w="11507" h="8934" extrusionOk="0">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47"/>
            <p:cNvSpPr/>
            <p:nvPr/>
          </p:nvSpPr>
          <p:spPr>
            <a:xfrm>
              <a:off x="7464202" y="2979192"/>
              <a:ext cx="21473" cy="232530"/>
            </a:xfrm>
            <a:custGeom>
              <a:avLst/>
              <a:gdLst/>
              <a:ahLst/>
              <a:cxnLst/>
              <a:rect l="l" t="t" r="r" b="b"/>
              <a:pathLst>
                <a:path w="825" h="8934" extrusionOk="0">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47"/>
            <p:cNvSpPr/>
            <p:nvPr/>
          </p:nvSpPr>
          <p:spPr>
            <a:xfrm>
              <a:off x="7507538" y="2932317"/>
              <a:ext cx="256059" cy="51769"/>
            </a:xfrm>
            <a:custGeom>
              <a:avLst/>
              <a:gdLst/>
              <a:ahLst/>
              <a:cxnLst/>
              <a:rect l="l" t="t" r="r" b="b"/>
              <a:pathLst>
                <a:path w="9838" h="1989" extrusionOk="0">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47"/>
            <p:cNvSpPr/>
            <p:nvPr/>
          </p:nvSpPr>
          <p:spPr>
            <a:xfrm>
              <a:off x="7464202" y="2932317"/>
              <a:ext cx="49660" cy="51769"/>
            </a:xfrm>
            <a:custGeom>
              <a:avLst/>
              <a:gdLst/>
              <a:ahLst/>
              <a:cxnLst/>
              <a:rect l="l" t="t" r="r" b="b"/>
              <a:pathLst>
                <a:path w="1908" h="1989" extrusionOk="0">
                  <a:moveTo>
                    <a:pt x="286" y="0"/>
                  </a:moveTo>
                  <a:cubicBezTo>
                    <a:pt x="128" y="0"/>
                    <a:pt x="1" y="130"/>
                    <a:pt x="1" y="289"/>
                  </a:cubicBezTo>
                  <a:lnTo>
                    <a:pt x="1" y="1988"/>
                  </a:lnTo>
                  <a:lnTo>
                    <a:pt x="1908" y="1988"/>
                  </a:lnTo>
                  <a:lnTo>
                    <a:pt x="1908"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47"/>
            <p:cNvSpPr/>
            <p:nvPr/>
          </p:nvSpPr>
          <p:spPr>
            <a:xfrm>
              <a:off x="7464202" y="2932317"/>
              <a:ext cx="21655" cy="51769"/>
            </a:xfrm>
            <a:custGeom>
              <a:avLst/>
              <a:gdLst/>
              <a:ahLst/>
              <a:cxnLst/>
              <a:rect l="l" t="t" r="r" b="b"/>
              <a:pathLst>
                <a:path w="832" h="1989" extrusionOk="0">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47"/>
            <p:cNvSpPr/>
            <p:nvPr/>
          </p:nvSpPr>
          <p:spPr>
            <a:xfrm>
              <a:off x="7602772" y="3132416"/>
              <a:ext cx="29151" cy="29125"/>
            </a:xfrm>
            <a:custGeom>
              <a:avLst/>
              <a:gdLst/>
              <a:ahLst/>
              <a:cxnLst/>
              <a:rect l="l" t="t" r="r" b="b"/>
              <a:pathLst>
                <a:path w="1120" h="1119" extrusionOk="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47"/>
            <p:cNvSpPr/>
            <p:nvPr/>
          </p:nvSpPr>
          <p:spPr>
            <a:xfrm>
              <a:off x="7716044" y="3124894"/>
              <a:ext cx="29151" cy="29151"/>
            </a:xfrm>
            <a:custGeom>
              <a:avLst/>
              <a:gdLst/>
              <a:ahLst/>
              <a:cxnLst/>
              <a:rect l="l" t="t" r="r" b="b"/>
              <a:pathLst>
                <a:path w="1120" h="1120" extrusionOk="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47"/>
            <p:cNvSpPr/>
            <p:nvPr/>
          </p:nvSpPr>
          <p:spPr>
            <a:xfrm>
              <a:off x="7787385" y="3035802"/>
              <a:ext cx="29151" cy="29125"/>
            </a:xfrm>
            <a:custGeom>
              <a:avLst/>
              <a:gdLst/>
              <a:ahLst/>
              <a:cxnLst/>
              <a:rect l="l" t="t" r="r" b="b"/>
              <a:pathLst>
                <a:path w="1120" h="1119" extrusionOk="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47"/>
            <p:cNvSpPr/>
            <p:nvPr/>
          </p:nvSpPr>
          <p:spPr>
            <a:xfrm>
              <a:off x="7659460" y="3079659"/>
              <a:ext cx="29151" cy="29151"/>
            </a:xfrm>
            <a:custGeom>
              <a:avLst/>
              <a:gdLst/>
              <a:ahLst/>
              <a:cxnLst/>
              <a:rect l="l" t="t" r="r" b="b"/>
              <a:pathLst>
                <a:path w="1120" h="1120" extrusionOk="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47"/>
            <p:cNvSpPr/>
            <p:nvPr/>
          </p:nvSpPr>
          <p:spPr>
            <a:xfrm>
              <a:off x="7602772" y="3132364"/>
              <a:ext cx="21733" cy="29203"/>
            </a:xfrm>
            <a:custGeom>
              <a:avLst/>
              <a:gdLst/>
              <a:ahLst/>
              <a:cxnLst/>
              <a:rect l="l" t="t" r="r" b="b"/>
              <a:pathLst>
                <a:path w="835" h="1122" extrusionOk="0">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47"/>
            <p:cNvSpPr/>
            <p:nvPr/>
          </p:nvSpPr>
          <p:spPr>
            <a:xfrm>
              <a:off x="7716044" y="3124868"/>
              <a:ext cx="21655" cy="29203"/>
            </a:xfrm>
            <a:custGeom>
              <a:avLst/>
              <a:gdLst/>
              <a:ahLst/>
              <a:cxnLst/>
              <a:rect l="l" t="t" r="r" b="b"/>
              <a:pathLst>
                <a:path w="832" h="1122" extrusionOk="0">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47"/>
            <p:cNvSpPr/>
            <p:nvPr/>
          </p:nvSpPr>
          <p:spPr>
            <a:xfrm>
              <a:off x="7787385" y="3035776"/>
              <a:ext cx="21629" cy="29177"/>
            </a:xfrm>
            <a:custGeom>
              <a:avLst/>
              <a:gdLst/>
              <a:ahLst/>
              <a:cxnLst/>
              <a:rect l="l" t="t" r="r" b="b"/>
              <a:pathLst>
                <a:path w="831" h="1121" extrusionOk="0">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47"/>
            <p:cNvSpPr/>
            <p:nvPr/>
          </p:nvSpPr>
          <p:spPr>
            <a:xfrm>
              <a:off x="7659460" y="3079633"/>
              <a:ext cx="21629" cy="29203"/>
            </a:xfrm>
            <a:custGeom>
              <a:avLst/>
              <a:gdLst/>
              <a:ahLst/>
              <a:cxnLst/>
              <a:rect l="l" t="t" r="r" b="b"/>
              <a:pathLst>
                <a:path w="831" h="1122" extrusionOk="0">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47"/>
            <p:cNvSpPr/>
            <p:nvPr/>
          </p:nvSpPr>
          <p:spPr>
            <a:xfrm>
              <a:off x="7505247" y="3011987"/>
              <a:ext cx="217330" cy="38755"/>
            </a:xfrm>
            <a:custGeom>
              <a:avLst/>
              <a:gdLst/>
              <a:ahLst/>
              <a:cxnLst/>
              <a:rect l="l" t="t" r="r" b="b"/>
              <a:pathLst>
                <a:path w="8350" h="1489" extrusionOk="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47"/>
            <p:cNvSpPr/>
            <p:nvPr/>
          </p:nvSpPr>
          <p:spPr>
            <a:xfrm>
              <a:off x="7505247" y="3027994"/>
              <a:ext cx="217330" cy="22748"/>
            </a:xfrm>
            <a:custGeom>
              <a:avLst/>
              <a:gdLst/>
              <a:ahLst/>
              <a:cxnLst/>
              <a:rect l="l" t="t" r="r" b="b"/>
              <a:pathLst>
                <a:path w="8350" h="874" extrusionOk="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47"/>
            <p:cNvSpPr/>
            <p:nvPr/>
          </p:nvSpPr>
          <p:spPr>
            <a:xfrm>
              <a:off x="7531795" y="2952644"/>
              <a:ext cx="199579" cy="10645"/>
            </a:xfrm>
            <a:custGeom>
              <a:avLst/>
              <a:gdLst/>
              <a:ahLst/>
              <a:cxnLst/>
              <a:rect l="l" t="t" r="r" b="b"/>
              <a:pathLst>
                <a:path w="7668" h="409" extrusionOk="0">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47"/>
            <p:cNvSpPr/>
            <p:nvPr/>
          </p:nvSpPr>
          <p:spPr>
            <a:xfrm>
              <a:off x="7459075" y="2926643"/>
              <a:ext cx="365062" cy="290024"/>
            </a:xfrm>
            <a:custGeom>
              <a:avLst/>
              <a:gdLst/>
              <a:ahLst/>
              <a:cxnLst/>
              <a:rect l="l" t="t" r="r" b="b"/>
              <a:pathLst>
                <a:path w="14026" h="11143" extrusionOk="0">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47"/>
            <p:cNvSpPr/>
            <p:nvPr/>
          </p:nvSpPr>
          <p:spPr>
            <a:xfrm>
              <a:off x="7498376" y="3071512"/>
              <a:ext cx="87296" cy="10645"/>
            </a:xfrm>
            <a:custGeom>
              <a:avLst/>
              <a:gdLst/>
              <a:ahLst/>
              <a:cxnLst/>
              <a:rect l="l" t="t" r="r" b="b"/>
              <a:pathLst>
                <a:path w="3354" h="409" extrusionOk="0">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47"/>
            <p:cNvSpPr/>
            <p:nvPr/>
          </p:nvSpPr>
          <p:spPr>
            <a:xfrm>
              <a:off x="7498376" y="3097409"/>
              <a:ext cx="87296" cy="10749"/>
            </a:xfrm>
            <a:custGeom>
              <a:avLst/>
              <a:gdLst/>
              <a:ahLst/>
              <a:cxnLst/>
              <a:rect l="l" t="t" r="r" b="b"/>
              <a:pathLst>
                <a:path w="3354" h="413" extrusionOk="0">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47"/>
            <p:cNvSpPr/>
            <p:nvPr/>
          </p:nvSpPr>
          <p:spPr>
            <a:xfrm>
              <a:off x="7498376" y="3123333"/>
              <a:ext cx="87296" cy="10749"/>
            </a:xfrm>
            <a:custGeom>
              <a:avLst/>
              <a:gdLst/>
              <a:ahLst/>
              <a:cxnLst/>
              <a:rect l="l" t="t" r="r" b="b"/>
              <a:pathLst>
                <a:path w="3354" h="413" extrusionOk="0">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47"/>
            <p:cNvSpPr/>
            <p:nvPr/>
          </p:nvSpPr>
          <p:spPr>
            <a:xfrm>
              <a:off x="7498376" y="3149256"/>
              <a:ext cx="87296" cy="10749"/>
            </a:xfrm>
            <a:custGeom>
              <a:avLst/>
              <a:gdLst/>
              <a:ahLst/>
              <a:cxnLst/>
              <a:rect l="l" t="t" r="r" b="b"/>
              <a:pathLst>
                <a:path w="3354" h="413" extrusionOk="0">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47"/>
            <p:cNvSpPr/>
            <p:nvPr/>
          </p:nvSpPr>
          <p:spPr>
            <a:xfrm>
              <a:off x="7498376" y="3175258"/>
              <a:ext cx="87296" cy="10645"/>
            </a:xfrm>
            <a:custGeom>
              <a:avLst/>
              <a:gdLst/>
              <a:ahLst/>
              <a:cxnLst/>
              <a:rect l="l" t="t" r="r" b="b"/>
              <a:pathLst>
                <a:path w="3354" h="409" extrusionOk="0">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47"/>
            <p:cNvSpPr/>
            <p:nvPr/>
          </p:nvSpPr>
          <p:spPr>
            <a:xfrm>
              <a:off x="7500120" y="3006313"/>
              <a:ext cx="227949" cy="49478"/>
            </a:xfrm>
            <a:custGeom>
              <a:avLst/>
              <a:gdLst/>
              <a:ahLst/>
              <a:cxnLst/>
              <a:rect l="l" t="t" r="r" b="b"/>
              <a:pathLst>
                <a:path w="8758" h="1901" extrusionOk="0">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6" name="Google Shape;18716;p47"/>
          <p:cNvGrpSpPr/>
          <p:nvPr/>
        </p:nvGrpSpPr>
        <p:grpSpPr>
          <a:xfrm>
            <a:off x="5930173" y="5135431"/>
            <a:ext cx="510047" cy="483206"/>
            <a:chOff x="5060406" y="3354899"/>
            <a:chExt cx="403582" cy="382344"/>
          </a:xfrm>
        </p:grpSpPr>
        <p:sp>
          <p:nvSpPr>
            <p:cNvPr id="18717" name="Google Shape;18717;p47"/>
            <p:cNvSpPr/>
            <p:nvPr/>
          </p:nvSpPr>
          <p:spPr>
            <a:xfrm>
              <a:off x="5086772" y="3360990"/>
              <a:ext cx="370267" cy="370163"/>
            </a:xfrm>
            <a:custGeom>
              <a:avLst/>
              <a:gdLst/>
              <a:ahLst/>
              <a:cxnLst/>
              <a:rect l="l" t="t" r="r" b="b"/>
              <a:pathLst>
                <a:path w="14226" h="14222" extrusionOk="0">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47"/>
            <p:cNvSpPr/>
            <p:nvPr/>
          </p:nvSpPr>
          <p:spPr>
            <a:xfrm>
              <a:off x="5247778" y="3360990"/>
              <a:ext cx="216210" cy="370267"/>
            </a:xfrm>
            <a:custGeom>
              <a:avLst/>
              <a:gdLst/>
              <a:ahLst/>
              <a:cxnLst/>
              <a:rect l="l" t="t" r="r" b="b"/>
              <a:pathLst>
                <a:path w="8307" h="14226" extrusionOk="0">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47"/>
            <p:cNvSpPr/>
            <p:nvPr/>
          </p:nvSpPr>
          <p:spPr>
            <a:xfrm>
              <a:off x="5143278" y="3411249"/>
              <a:ext cx="257178" cy="249682"/>
            </a:xfrm>
            <a:custGeom>
              <a:avLst/>
              <a:gdLst/>
              <a:ahLst/>
              <a:cxnLst/>
              <a:rect l="l" t="t" r="r" b="b"/>
              <a:pathLst>
                <a:path w="9881" h="9593" extrusionOk="0">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47"/>
            <p:cNvSpPr/>
            <p:nvPr/>
          </p:nvSpPr>
          <p:spPr>
            <a:xfrm>
              <a:off x="5060406" y="3354899"/>
              <a:ext cx="402776" cy="382344"/>
            </a:xfrm>
            <a:custGeom>
              <a:avLst/>
              <a:gdLst/>
              <a:ahLst/>
              <a:cxnLst/>
              <a:rect l="l" t="t" r="r" b="b"/>
              <a:pathLst>
                <a:path w="15475" h="14690" extrusionOk="0">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47"/>
            <p:cNvSpPr/>
            <p:nvPr/>
          </p:nvSpPr>
          <p:spPr>
            <a:xfrm>
              <a:off x="5143356" y="3411249"/>
              <a:ext cx="257178" cy="249682"/>
            </a:xfrm>
            <a:custGeom>
              <a:avLst/>
              <a:gdLst/>
              <a:ahLst/>
              <a:cxnLst/>
              <a:rect l="l" t="t" r="r" b="b"/>
              <a:pathLst>
                <a:path w="9881" h="9593" extrusionOk="0">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2" name="Google Shape;18722;p47"/>
          <p:cNvGrpSpPr/>
          <p:nvPr/>
        </p:nvGrpSpPr>
        <p:grpSpPr>
          <a:xfrm>
            <a:off x="6531171" y="5135431"/>
            <a:ext cx="510080" cy="483206"/>
            <a:chOff x="5535955" y="3354899"/>
            <a:chExt cx="403608" cy="382344"/>
          </a:xfrm>
        </p:grpSpPr>
        <p:sp>
          <p:nvSpPr>
            <p:cNvPr id="18723" name="Google Shape;18723;p47"/>
            <p:cNvSpPr/>
            <p:nvPr/>
          </p:nvSpPr>
          <p:spPr>
            <a:xfrm>
              <a:off x="5562347" y="3360990"/>
              <a:ext cx="370267" cy="370163"/>
            </a:xfrm>
            <a:custGeom>
              <a:avLst/>
              <a:gdLst/>
              <a:ahLst/>
              <a:cxnLst/>
              <a:rect l="l" t="t" r="r" b="b"/>
              <a:pathLst>
                <a:path w="14226" h="14222" extrusionOk="0">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47"/>
            <p:cNvSpPr/>
            <p:nvPr/>
          </p:nvSpPr>
          <p:spPr>
            <a:xfrm>
              <a:off x="5723327" y="3360990"/>
              <a:ext cx="216236" cy="370267"/>
            </a:xfrm>
            <a:custGeom>
              <a:avLst/>
              <a:gdLst/>
              <a:ahLst/>
              <a:cxnLst/>
              <a:rect l="l" t="t" r="r" b="b"/>
              <a:pathLst>
                <a:path w="8308" h="14226" extrusionOk="0">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47"/>
            <p:cNvSpPr/>
            <p:nvPr/>
          </p:nvSpPr>
          <p:spPr>
            <a:xfrm>
              <a:off x="5642459" y="3416923"/>
              <a:ext cx="171651" cy="250228"/>
            </a:xfrm>
            <a:custGeom>
              <a:avLst/>
              <a:gdLst/>
              <a:ahLst/>
              <a:cxnLst/>
              <a:rect l="l" t="t" r="r" b="b"/>
              <a:pathLst>
                <a:path w="6595" h="9614" extrusionOk="0">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47"/>
            <p:cNvSpPr/>
            <p:nvPr/>
          </p:nvSpPr>
          <p:spPr>
            <a:xfrm>
              <a:off x="5535955" y="3354899"/>
              <a:ext cx="402776" cy="382344"/>
            </a:xfrm>
            <a:custGeom>
              <a:avLst/>
              <a:gdLst/>
              <a:ahLst/>
              <a:cxnLst/>
              <a:rect l="l" t="t" r="r" b="b"/>
              <a:pathLst>
                <a:path w="15475" h="14690" extrusionOk="0">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47"/>
            <p:cNvSpPr/>
            <p:nvPr/>
          </p:nvSpPr>
          <p:spPr>
            <a:xfrm>
              <a:off x="5636785" y="3411249"/>
              <a:ext cx="183546" cy="261472"/>
            </a:xfrm>
            <a:custGeom>
              <a:avLst/>
              <a:gdLst/>
              <a:ahLst/>
              <a:cxnLst/>
              <a:rect l="l" t="t" r="r" b="b"/>
              <a:pathLst>
                <a:path w="7052" h="10046" extrusionOk="0">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8" name="Google Shape;18728;p47"/>
          <p:cNvGrpSpPr/>
          <p:nvPr/>
        </p:nvGrpSpPr>
        <p:grpSpPr>
          <a:xfrm>
            <a:off x="9536261" y="5135299"/>
            <a:ext cx="534948" cy="483305"/>
            <a:chOff x="7913775" y="3354795"/>
            <a:chExt cx="423285" cy="382422"/>
          </a:xfrm>
        </p:grpSpPr>
        <p:sp>
          <p:nvSpPr>
            <p:cNvPr id="18729" name="Google Shape;18729;p47"/>
            <p:cNvSpPr/>
            <p:nvPr/>
          </p:nvSpPr>
          <p:spPr>
            <a:xfrm>
              <a:off x="7940141" y="3360990"/>
              <a:ext cx="370267" cy="370163"/>
            </a:xfrm>
            <a:custGeom>
              <a:avLst/>
              <a:gdLst/>
              <a:ahLst/>
              <a:cxnLst/>
              <a:rect l="l" t="t" r="r" b="b"/>
              <a:pathLst>
                <a:path w="14226" h="14222" extrusionOk="0">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47"/>
            <p:cNvSpPr/>
            <p:nvPr/>
          </p:nvSpPr>
          <p:spPr>
            <a:xfrm>
              <a:off x="8101121" y="3360808"/>
              <a:ext cx="209287" cy="370267"/>
            </a:xfrm>
            <a:custGeom>
              <a:avLst/>
              <a:gdLst/>
              <a:ahLst/>
              <a:cxnLst/>
              <a:rect l="l" t="t" r="r" b="b"/>
              <a:pathLst>
                <a:path w="8041" h="14226" extrusionOk="0">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47"/>
            <p:cNvSpPr/>
            <p:nvPr/>
          </p:nvSpPr>
          <p:spPr>
            <a:xfrm>
              <a:off x="8101121" y="3456849"/>
              <a:ext cx="230526" cy="246194"/>
            </a:xfrm>
            <a:custGeom>
              <a:avLst/>
              <a:gdLst/>
              <a:ahLst/>
              <a:cxnLst/>
              <a:rect l="l" t="t" r="r" b="b"/>
              <a:pathLst>
                <a:path w="8857" h="9459" extrusionOk="0">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47"/>
            <p:cNvSpPr/>
            <p:nvPr/>
          </p:nvSpPr>
          <p:spPr>
            <a:xfrm>
              <a:off x="8206715" y="3457682"/>
              <a:ext cx="103694" cy="245465"/>
            </a:xfrm>
            <a:custGeom>
              <a:avLst/>
              <a:gdLst/>
              <a:ahLst/>
              <a:cxnLst/>
              <a:rect l="l" t="t" r="r" b="b"/>
              <a:pathLst>
                <a:path w="3984" h="9431" extrusionOk="0">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47"/>
            <p:cNvSpPr/>
            <p:nvPr/>
          </p:nvSpPr>
          <p:spPr>
            <a:xfrm>
              <a:off x="7965882" y="3554114"/>
              <a:ext cx="221728" cy="177508"/>
            </a:xfrm>
            <a:custGeom>
              <a:avLst/>
              <a:gdLst/>
              <a:ahLst/>
              <a:cxnLst/>
              <a:rect l="l" t="t" r="r" b="b"/>
              <a:pathLst>
                <a:path w="8519" h="6820" extrusionOk="0">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47"/>
            <p:cNvSpPr/>
            <p:nvPr/>
          </p:nvSpPr>
          <p:spPr>
            <a:xfrm>
              <a:off x="8100939" y="3702549"/>
              <a:ext cx="87400" cy="28630"/>
            </a:xfrm>
            <a:custGeom>
              <a:avLst/>
              <a:gdLst/>
              <a:ahLst/>
              <a:cxnLst/>
              <a:rect l="l" t="t" r="r" b="b"/>
              <a:pathLst>
                <a:path w="3358" h="1100" extrusionOk="0">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47"/>
            <p:cNvSpPr/>
            <p:nvPr/>
          </p:nvSpPr>
          <p:spPr>
            <a:xfrm>
              <a:off x="8068899" y="3529934"/>
              <a:ext cx="155983" cy="190964"/>
            </a:xfrm>
            <a:custGeom>
              <a:avLst/>
              <a:gdLst/>
              <a:ahLst/>
              <a:cxnLst/>
              <a:rect l="l" t="t" r="r" b="b"/>
              <a:pathLst>
                <a:path w="5993" h="7337" extrusionOk="0">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47"/>
            <p:cNvSpPr/>
            <p:nvPr/>
          </p:nvSpPr>
          <p:spPr>
            <a:xfrm>
              <a:off x="8175039" y="3677745"/>
              <a:ext cx="49843" cy="43154"/>
            </a:xfrm>
            <a:custGeom>
              <a:avLst/>
              <a:gdLst/>
              <a:ahLst/>
              <a:cxnLst/>
              <a:rect l="l" t="t" r="r" b="b"/>
              <a:pathLst>
                <a:path w="1915" h="1658" extrusionOk="0">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47"/>
            <p:cNvSpPr/>
            <p:nvPr/>
          </p:nvSpPr>
          <p:spPr>
            <a:xfrm>
              <a:off x="7948287" y="3449535"/>
              <a:ext cx="249396" cy="191510"/>
            </a:xfrm>
            <a:custGeom>
              <a:avLst/>
              <a:gdLst/>
              <a:ahLst/>
              <a:cxnLst/>
              <a:rect l="l" t="t" r="r" b="b"/>
              <a:pathLst>
                <a:path w="9582" h="7358" extrusionOk="0">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47"/>
            <p:cNvSpPr/>
            <p:nvPr/>
          </p:nvSpPr>
          <p:spPr>
            <a:xfrm>
              <a:off x="8149038" y="3361432"/>
              <a:ext cx="145624" cy="185290"/>
            </a:xfrm>
            <a:custGeom>
              <a:avLst/>
              <a:gdLst/>
              <a:ahLst/>
              <a:cxnLst/>
              <a:rect l="l" t="t" r="r" b="b"/>
              <a:pathLst>
                <a:path w="5595" h="7119" extrusionOk="0">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47"/>
            <p:cNvSpPr/>
            <p:nvPr/>
          </p:nvSpPr>
          <p:spPr>
            <a:xfrm>
              <a:off x="8178240" y="3392691"/>
              <a:ext cx="76209" cy="65303"/>
            </a:xfrm>
            <a:custGeom>
              <a:avLst/>
              <a:gdLst/>
              <a:ahLst/>
              <a:cxnLst/>
              <a:rect l="l" t="t" r="r" b="b"/>
              <a:pathLst>
                <a:path w="2928" h="2509" extrusionOk="0">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47"/>
            <p:cNvSpPr/>
            <p:nvPr/>
          </p:nvSpPr>
          <p:spPr>
            <a:xfrm>
              <a:off x="7999562" y="3419291"/>
              <a:ext cx="83470" cy="76521"/>
            </a:xfrm>
            <a:custGeom>
              <a:avLst/>
              <a:gdLst/>
              <a:ahLst/>
              <a:cxnLst/>
              <a:rect l="l" t="t" r="r" b="b"/>
              <a:pathLst>
                <a:path w="3207" h="2940" extrusionOk="0">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47"/>
            <p:cNvSpPr/>
            <p:nvPr/>
          </p:nvSpPr>
          <p:spPr>
            <a:xfrm>
              <a:off x="8183654" y="3387069"/>
              <a:ext cx="79410" cy="76495"/>
            </a:xfrm>
            <a:custGeom>
              <a:avLst/>
              <a:gdLst/>
              <a:ahLst/>
              <a:cxnLst/>
              <a:rect l="l" t="t" r="r" b="b"/>
              <a:pathLst>
                <a:path w="3051" h="2939" extrusionOk="0">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47"/>
            <p:cNvSpPr/>
            <p:nvPr/>
          </p:nvSpPr>
          <p:spPr>
            <a:xfrm>
              <a:off x="7913775" y="3354795"/>
              <a:ext cx="423285" cy="382422"/>
            </a:xfrm>
            <a:custGeom>
              <a:avLst/>
              <a:gdLst/>
              <a:ahLst/>
              <a:cxnLst/>
              <a:rect l="l" t="t" r="r" b="b"/>
              <a:pathLst>
                <a:path w="16263" h="14693" extrusionOk="0">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3" name="Google Shape;18743;p47"/>
          <p:cNvGrpSpPr/>
          <p:nvPr/>
        </p:nvGrpSpPr>
        <p:grpSpPr>
          <a:xfrm>
            <a:off x="9012529" y="2834855"/>
            <a:ext cx="448405" cy="427616"/>
            <a:chOff x="7499365" y="1534536"/>
            <a:chExt cx="354807" cy="338357"/>
          </a:xfrm>
        </p:grpSpPr>
        <p:sp>
          <p:nvSpPr>
            <p:cNvPr id="18744" name="Google Shape;18744;p47"/>
            <p:cNvSpPr/>
            <p:nvPr/>
          </p:nvSpPr>
          <p:spPr>
            <a:xfrm>
              <a:off x="7560191" y="1548044"/>
              <a:ext cx="180891" cy="319722"/>
            </a:xfrm>
            <a:custGeom>
              <a:avLst/>
              <a:gdLst/>
              <a:ahLst/>
              <a:cxnLst/>
              <a:rect l="l" t="t" r="r" b="b"/>
              <a:pathLst>
                <a:path w="6950" h="12284" extrusionOk="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47"/>
            <p:cNvSpPr/>
            <p:nvPr/>
          </p:nvSpPr>
          <p:spPr>
            <a:xfrm>
              <a:off x="7706440" y="1548044"/>
              <a:ext cx="34643" cy="319722"/>
            </a:xfrm>
            <a:custGeom>
              <a:avLst/>
              <a:gdLst/>
              <a:ahLst/>
              <a:cxnLst/>
              <a:rect l="l" t="t" r="r" b="b"/>
              <a:pathLst>
                <a:path w="1331" h="12284" extrusionOk="0">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47"/>
            <p:cNvSpPr/>
            <p:nvPr/>
          </p:nvSpPr>
          <p:spPr>
            <a:xfrm>
              <a:off x="7560191" y="1822869"/>
              <a:ext cx="180891" cy="44897"/>
            </a:xfrm>
            <a:custGeom>
              <a:avLst/>
              <a:gdLst/>
              <a:ahLst/>
              <a:cxnLst/>
              <a:rect l="l" t="t" r="r" b="b"/>
              <a:pathLst>
                <a:path w="6950" h="1725" extrusionOk="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47"/>
            <p:cNvSpPr/>
            <p:nvPr/>
          </p:nvSpPr>
          <p:spPr>
            <a:xfrm>
              <a:off x="7706440" y="1822869"/>
              <a:ext cx="34643" cy="44897"/>
            </a:xfrm>
            <a:custGeom>
              <a:avLst/>
              <a:gdLst/>
              <a:ahLst/>
              <a:cxnLst/>
              <a:rect l="l" t="t" r="r" b="b"/>
              <a:pathLst>
                <a:path w="1331" h="1725" extrusionOk="0">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47"/>
            <p:cNvSpPr/>
            <p:nvPr/>
          </p:nvSpPr>
          <p:spPr>
            <a:xfrm>
              <a:off x="7560191" y="1548044"/>
              <a:ext cx="180891" cy="44793"/>
            </a:xfrm>
            <a:custGeom>
              <a:avLst/>
              <a:gdLst/>
              <a:ahLst/>
              <a:cxnLst/>
              <a:rect l="l" t="t" r="r" b="b"/>
              <a:pathLst>
                <a:path w="6950" h="1721" extrusionOk="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47"/>
            <p:cNvSpPr/>
            <p:nvPr/>
          </p:nvSpPr>
          <p:spPr>
            <a:xfrm>
              <a:off x="7706440" y="1548044"/>
              <a:ext cx="34643" cy="44793"/>
            </a:xfrm>
            <a:custGeom>
              <a:avLst/>
              <a:gdLst/>
              <a:ahLst/>
              <a:cxnLst/>
              <a:rect l="l" t="t" r="r" b="b"/>
              <a:pathLst>
                <a:path w="1331" h="1721" extrusionOk="0">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47"/>
            <p:cNvSpPr/>
            <p:nvPr/>
          </p:nvSpPr>
          <p:spPr>
            <a:xfrm>
              <a:off x="7649830" y="1644008"/>
              <a:ext cx="199214" cy="127222"/>
            </a:xfrm>
            <a:custGeom>
              <a:avLst/>
              <a:gdLst/>
              <a:ahLst/>
              <a:cxnLst/>
              <a:rect l="l" t="t" r="r" b="b"/>
              <a:pathLst>
                <a:path w="7654" h="4888" extrusionOk="0">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47"/>
            <p:cNvSpPr/>
            <p:nvPr/>
          </p:nvSpPr>
          <p:spPr>
            <a:xfrm>
              <a:off x="7826583" y="1644008"/>
              <a:ext cx="22462" cy="127222"/>
            </a:xfrm>
            <a:custGeom>
              <a:avLst/>
              <a:gdLst/>
              <a:ahLst/>
              <a:cxnLst/>
              <a:rect l="l" t="t" r="r" b="b"/>
              <a:pathLst>
                <a:path w="863" h="4888" extrusionOk="0">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47"/>
            <p:cNvSpPr/>
            <p:nvPr/>
          </p:nvSpPr>
          <p:spPr>
            <a:xfrm>
              <a:off x="7758183" y="1666912"/>
              <a:ext cx="44429" cy="38130"/>
            </a:xfrm>
            <a:custGeom>
              <a:avLst/>
              <a:gdLst/>
              <a:ahLst/>
              <a:cxnLst/>
              <a:rect l="l" t="t" r="r" b="b"/>
              <a:pathLst>
                <a:path w="1707" h="1465" extrusionOk="0">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47"/>
            <p:cNvSpPr/>
            <p:nvPr/>
          </p:nvSpPr>
          <p:spPr>
            <a:xfrm>
              <a:off x="7783273" y="1666912"/>
              <a:ext cx="44429" cy="38104"/>
            </a:xfrm>
            <a:custGeom>
              <a:avLst/>
              <a:gdLst/>
              <a:ahLst/>
              <a:cxnLst/>
              <a:rect l="l" t="t" r="r" b="b"/>
              <a:pathLst>
                <a:path w="1707" h="1464" extrusionOk="0">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47"/>
            <p:cNvSpPr/>
            <p:nvPr/>
          </p:nvSpPr>
          <p:spPr>
            <a:xfrm>
              <a:off x="7673567" y="1668265"/>
              <a:ext cx="56896" cy="35397"/>
            </a:xfrm>
            <a:custGeom>
              <a:avLst/>
              <a:gdLst/>
              <a:ahLst/>
              <a:cxnLst/>
              <a:rect l="l" t="t" r="r" b="b"/>
              <a:pathLst>
                <a:path w="2186" h="1360" extrusionOk="0">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47"/>
            <p:cNvSpPr/>
            <p:nvPr/>
          </p:nvSpPr>
          <p:spPr>
            <a:xfrm>
              <a:off x="7670262" y="1724042"/>
              <a:ext cx="160277" cy="19911"/>
            </a:xfrm>
            <a:custGeom>
              <a:avLst/>
              <a:gdLst/>
              <a:ahLst/>
              <a:cxnLst/>
              <a:rect l="l" t="t" r="r" b="b"/>
              <a:pathLst>
                <a:path w="6158" h="765" extrusionOk="0">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47"/>
            <p:cNvSpPr/>
            <p:nvPr/>
          </p:nvSpPr>
          <p:spPr>
            <a:xfrm>
              <a:off x="7508709" y="1539507"/>
              <a:ext cx="93178" cy="89665"/>
            </a:xfrm>
            <a:custGeom>
              <a:avLst/>
              <a:gdLst/>
              <a:ahLst/>
              <a:cxnLst/>
              <a:rect l="l" t="t" r="r" b="b"/>
              <a:pathLst>
                <a:path w="3580" h="3445" extrusionOk="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47"/>
            <p:cNvSpPr/>
            <p:nvPr/>
          </p:nvSpPr>
          <p:spPr>
            <a:xfrm>
              <a:off x="7548557" y="1539507"/>
              <a:ext cx="55621" cy="89665"/>
            </a:xfrm>
            <a:custGeom>
              <a:avLst/>
              <a:gdLst/>
              <a:ahLst/>
              <a:cxnLst/>
              <a:rect l="l" t="t" r="r" b="b"/>
              <a:pathLst>
                <a:path w="2137" h="3445" extrusionOk="0">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47"/>
            <p:cNvSpPr/>
            <p:nvPr/>
          </p:nvSpPr>
          <p:spPr>
            <a:xfrm>
              <a:off x="7499365" y="1534536"/>
              <a:ext cx="354807" cy="338357"/>
            </a:xfrm>
            <a:custGeom>
              <a:avLst/>
              <a:gdLst/>
              <a:ahLst/>
              <a:cxnLst/>
              <a:rect l="l" t="t" r="r" b="b"/>
              <a:pathLst>
                <a:path w="13632" h="13000" extrusionOk="0">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47"/>
            <p:cNvSpPr/>
            <p:nvPr/>
          </p:nvSpPr>
          <p:spPr>
            <a:xfrm>
              <a:off x="7758000" y="1661863"/>
              <a:ext cx="64678" cy="48281"/>
            </a:xfrm>
            <a:custGeom>
              <a:avLst/>
              <a:gdLst/>
              <a:ahLst/>
              <a:cxnLst/>
              <a:rect l="l" t="t" r="r" b="b"/>
              <a:pathLst>
                <a:path w="2485" h="1855" extrusionOk="0">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47"/>
            <p:cNvSpPr/>
            <p:nvPr/>
          </p:nvSpPr>
          <p:spPr>
            <a:xfrm>
              <a:off x="7668518" y="1663138"/>
              <a:ext cx="67073" cy="45548"/>
            </a:xfrm>
            <a:custGeom>
              <a:avLst/>
              <a:gdLst/>
              <a:ahLst/>
              <a:cxnLst/>
              <a:rect l="l" t="t" r="r" b="b"/>
              <a:pathLst>
                <a:path w="2577" h="1750" extrusionOk="0">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47"/>
            <p:cNvSpPr/>
            <p:nvPr/>
          </p:nvSpPr>
          <p:spPr>
            <a:xfrm>
              <a:off x="7665134" y="1718915"/>
              <a:ext cx="170454" cy="30062"/>
            </a:xfrm>
            <a:custGeom>
              <a:avLst/>
              <a:gdLst/>
              <a:ahLst/>
              <a:cxnLst/>
              <a:rect l="l" t="t" r="r" b="b"/>
              <a:pathLst>
                <a:path w="6549" h="1155" extrusionOk="0">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47"/>
            <p:cNvSpPr/>
            <p:nvPr/>
          </p:nvSpPr>
          <p:spPr>
            <a:xfrm>
              <a:off x="7534867" y="1569205"/>
              <a:ext cx="43622" cy="30608"/>
            </a:xfrm>
            <a:custGeom>
              <a:avLst/>
              <a:gdLst/>
              <a:ahLst/>
              <a:cxnLst/>
              <a:rect l="l" t="t" r="r" b="b"/>
              <a:pathLst>
                <a:path w="1676" h="1176" extrusionOk="0">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63" name="Google Shape;18763;p47"/>
          <p:cNvGrpSpPr/>
          <p:nvPr/>
        </p:nvGrpSpPr>
        <p:grpSpPr>
          <a:xfrm>
            <a:off x="4825936" y="5693568"/>
            <a:ext cx="471200" cy="446892"/>
            <a:chOff x="4186663" y="3796534"/>
            <a:chExt cx="372844" cy="353610"/>
          </a:xfrm>
        </p:grpSpPr>
        <p:sp>
          <p:nvSpPr>
            <p:cNvPr id="18764" name="Google Shape;18764;p47"/>
            <p:cNvSpPr/>
            <p:nvPr/>
          </p:nvSpPr>
          <p:spPr>
            <a:xfrm>
              <a:off x="4211025"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47"/>
            <p:cNvSpPr/>
            <p:nvPr/>
          </p:nvSpPr>
          <p:spPr>
            <a:xfrm>
              <a:off x="4359824" y="3802104"/>
              <a:ext cx="199683" cy="342522"/>
            </a:xfrm>
            <a:custGeom>
              <a:avLst/>
              <a:gdLst/>
              <a:ahLst/>
              <a:cxnLst/>
              <a:rect l="l" t="t" r="r" b="b"/>
              <a:pathLst>
                <a:path w="7672" h="13160" extrusionOk="0">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47"/>
            <p:cNvSpPr/>
            <p:nvPr/>
          </p:nvSpPr>
          <p:spPr>
            <a:xfrm>
              <a:off x="4284370" y="3890988"/>
              <a:ext cx="218241" cy="179564"/>
            </a:xfrm>
            <a:custGeom>
              <a:avLst/>
              <a:gdLst/>
              <a:ahLst/>
              <a:cxnLst/>
              <a:rect l="l" t="t" r="r" b="b"/>
              <a:pathLst>
                <a:path w="8385" h="6899" extrusionOk="0">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47"/>
            <p:cNvSpPr/>
            <p:nvPr/>
          </p:nvSpPr>
          <p:spPr>
            <a:xfrm>
              <a:off x="4186663" y="3796534"/>
              <a:ext cx="372480" cy="353610"/>
            </a:xfrm>
            <a:custGeom>
              <a:avLst/>
              <a:gdLst/>
              <a:ahLst/>
              <a:cxnLst/>
              <a:rect l="l" t="t" r="r" b="b"/>
              <a:pathLst>
                <a:path w="14311" h="13586" extrusionOk="0">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47"/>
            <p:cNvSpPr/>
            <p:nvPr/>
          </p:nvSpPr>
          <p:spPr>
            <a:xfrm>
              <a:off x="4277785" y="3885834"/>
              <a:ext cx="231515" cy="189871"/>
            </a:xfrm>
            <a:custGeom>
              <a:avLst/>
              <a:gdLst/>
              <a:ahLst/>
              <a:cxnLst/>
              <a:rect l="l" t="t" r="r" b="b"/>
              <a:pathLst>
                <a:path w="8895" h="7295" extrusionOk="0">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69" name="Google Shape;18769;p47"/>
          <p:cNvGrpSpPr/>
          <p:nvPr/>
        </p:nvGrpSpPr>
        <p:grpSpPr>
          <a:xfrm>
            <a:off x="5384831" y="5693568"/>
            <a:ext cx="471069" cy="446892"/>
            <a:chOff x="4628896" y="3796534"/>
            <a:chExt cx="372740" cy="353610"/>
          </a:xfrm>
        </p:grpSpPr>
        <p:sp>
          <p:nvSpPr>
            <p:cNvPr id="18770" name="Google Shape;18770;p47"/>
            <p:cNvSpPr/>
            <p:nvPr/>
          </p:nvSpPr>
          <p:spPr>
            <a:xfrm>
              <a:off x="4653258"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47"/>
            <p:cNvSpPr/>
            <p:nvPr/>
          </p:nvSpPr>
          <p:spPr>
            <a:xfrm>
              <a:off x="4802161" y="3802104"/>
              <a:ext cx="199475" cy="342522"/>
            </a:xfrm>
            <a:custGeom>
              <a:avLst/>
              <a:gdLst/>
              <a:ahLst/>
              <a:cxnLst/>
              <a:rect l="l" t="t" r="r" b="b"/>
              <a:pathLst>
                <a:path w="7664" h="13160" extrusionOk="0">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47"/>
            <p:cNvSpPr/>
            <p:nvPr/>
          </p:nvSpPr>
          <p:spPr>
            <a:xfrm>
              <a:off x="4693731" y="3853847"/>
              <a:ext cx="260275" cy="238958"/>
            </a:xfrm>
            <a:custGeom>
              <a:avLst/>
              <a:gdLst/>
              <a:ahLst/>
              <a:cxnLst/>
              <a:rect l="l" t="t" r="r" b="b"/>
              <a:pathLst>
                <a:path w="10000" h="9181" extrusionOk="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47"/>
            <p:cNvSpPr/>
            <p:nvPr/>
          </p:nvSpPr>
          <p:spPr>
            <a:xfrm>
              <a:off x="4718275" y="3876126"/>
              <a:ext cx="211552" cy="194425"/>
            </a:xfrm>
            <a:custGeom>
              <a:avLst/>
              <a:gdLst/>
              <a:ahLst/>
              <a:cxnLst/>
              <a:rect l="l" t="t" r="r" b="b"/>
              <a:pathLst>
                <a:path w="8128" h="7470" extrusionOk="0">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47"/>
            <p:cNvSpPr/>
            <p:nvPr/>
          </p:nvSpPr>
          <p:spPr>
            <a:xfrm>
              <a:off x="4754349" y="3903377"/>
              <a:ext cx="141225" cy="138414"/>
            </a:xfrm>
            <a:custGeom>
              <a:avLst/>
              <a:gdLst/>
              <a:ahLst/>
              <a:cxnLst/>
              <a:rect l="l" t="t" r="r" b="b"/>
              <a:pathLst>
                <a:path w="5426" h="5318" extrusionOk="0">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47"/>
            <p:cNvSpPr/>
            <p:nvPr/>
          </p:nvSpPr>
          <p:spPr>
            <a:xfrm>
              <a:off x="4628896" y="3796534"/>
              <a:ext cx="372558" cy="353610"/>
            </a:xfrm>
            <a:custGeom>
              <a:avLst/>
              <a:gdLst/>
              <a:ahLst/>
              <a:cxnLst/>
              <a:rect l="l" t="t" r="r" b="b"/>
              <a:pathLst>
                <a:path w="14314" h="13586" extrusionOk="0">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47"/>
            <p:cNvSpPr/>
            <p:nvPr/>
          </p:nvSpPr>
          <p:spPr>
            <a:xfrm>
              <a:off x="4685766" y="3848745"/>
              <a:ext cx="277037" cy="249239"/>
            </a:xfrm>
            <a:custGeom>
              <a:avLst/>
              <a:gdLst/>
              <a:ahLst/>
              <a:cxnLst/>
              <a:rect l="l" t="t" r="r" b="b"/>
              <a:pathLst>
                <a:path w="10644" h="9576" extrusionOk="0">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47"/>
            <p:cNvSpPr/>
            <p:nvPr/>
          </p:nvSpPr>
          <p:spPr>
            <a:xfrm>
              <a:off x="4748571" y="3893304"/>
              <a:ext cx="156269" cy="153718"/>
            </a:xfrm>
            <a:custGeom>
              <a:avLst/>
              <a:gdLst/>
              <a:ahLst/>
              <a:cxnLst/>
              <a:rect l="l" t="t" r="r" b="b"/>
              <a:pathLst>
                <a:path w="6004" h="5906" extrusionOk="0">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8" name="Google Shape;18778;p47"/>
          <p:cNvGrpSpPr/>
          <p:nvPr/>
        </p:nvGrpSpPr>
        <p:grpSpPr>
          <a:xfrm>
            <a:off x="6502718" y="5693568"/>
            <a:ext cx="471167" cy="446892"/>
            <a:chOff x="5513441" y="3796534"/>
            <a:chExt cx="372818" cy="353610"/>
          </a:xfrm>
        </p:grpSpPr>
        <p:sp>
          <p:nvSpPr>
            <p:cNvPr id="18779" name="Google Shape;18779;p47"/>
            <p:cNvSpPr/>
            <p:nvPr/>
          </p:nvSpPr>
          <p:spPr>
            <a:xfrm>
              <a:off x="5537803"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47"/>
            <p:cNvSpPr/>
            <p:nvPr/>
          </p:nvSpPr>
          <p:spPr>
            <a:xfrm>
              <a:off x="5686602" y="3802104"/>
              <a:ext cx="199657" cy="342522"/>
            </a:xfrm>
            <a:custGeom>
              <a:avLst/>
              <a:gdLst/>
              <a:ahLst/>
              <a:cxnLst/>
              <a:rect l="l" t="t" r="r" b="b"/>
              <a:pathLst>
                <a:path w="7671" h="13160" extrusionOk="0">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47"/>
            <p:cNvSpPr/>
            <p:nvPr/>
          </p:nvSpPr>
          <p:spPr>
            <a:xfrm>
              <a:off x="5580201" y="3876204"/>
              <a:ext cx="257620" cy="194243"/>
            </a:xfrm>
            <a:custGeom>
              <a:avLst/>
              <a:gdLst/>
              <a:ahLst/>
              <a:cxnLst/>
              <a:rect l="l" t="t" r="r" b="b"/>
              <a:pathLst>
                <a:path w="9898" h="7463" extrusionOk="0">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47"/>
            <p:cNvSpPr/>
            <p:nvPr/>
          </p:nvSpPr>
          <p:spPr>
            <a:xfrm>
              <a:off x="5671402" y="3924095"/>
              <a:ext cx="94636" cy="98358"/>
            </a:xfrm>
            <a:custGeom>
              <a:avLst/>
              <a:gdLst/>
              <a:ahLst/>
              <a:cxnLst/>
              <a:rect l="l" t="t" r="r" b="b"/>
              <a:pathLst>
                <a:path w="3636" h="3779" extrusionOk="0">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47"/>
            <p:cNvSpPr/>
            <p:nvPr/>
          </p:nvSpPr>
          <p:spPr>
            <a:xfrm>
              <a:off x="5513441" y="3796534"/>
              <a:ext cx="372454" cy="353610"/>
            </a:xfrm>
            <a:custGeom>
              <a:avLst/>
              <a:gdLst/>
              <a:ahLst/>
              <a:cxnLst/>
              <a:rect l="l" t="t" r="r" b="b"/>
              <a:pathLst>
                <a:path w="14310" h="13586" extrusionOk="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47"/>
            <p:cNvSpPr/>
            <p:nvPr/>
          </p:nvSpPr>
          <p:spPr>
            <a:xfrm>
              <a:off x="5574892" y="3870999"/>
              <a:ext cx="268057" cy="204680"/>
            </a:xfrm>
            <a:custGeom>
              <a:avLst/>
              <a:gdLst/>
              <a:ahLst/>
              <a:cxnLst/>
              <a:rect l="l" t="t" r="r" b="b"/>
              <a:pathLst>
                <a:path w="10299" h="7864" extrusionOk="0">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47"/>
            <p:cNvSpPr/>
            <p:nvPr/>
          </p:nvSpPr>
          <p:spPr>
            <a:xfrm>
              <a:off x="5666274" y="3916937"/>
              <a:ext cx="108899" cy="112855"/>
            </a:xfrm>
            <a:custGeom>
              <a:avLst/>
              <a:gdLst/>
              <a:ahLst/>
              <a:cxnLst/>
              <a:rect l="l" t="t" r="r" b="b"/>
              <a:pathLst>
                <a:path w="4184" h="4336" extrusionOk="0">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86" name="Google Shape;18786;p47"/>
          <p:cNvGrpSpPr/>
          <p:nvPr/>
        </p:nvGrpSpPr>
        <p:grpSpPr>
          <a:xfrm>
            <a:off x="7733200" y="5135431"/>
            <a:ext cx="510080" cy="483206"/>
            <a:chOff x="6487078" y="3354899"/>
            <a:chExt cx="403608" cy="382344"/>
          </a:xfrm>
        </p:grpSpPr>
        <p:sp>
          <p:nvSpPr>
            <p:cNvPr id="18787" name="Google Shape;18787;p47"/>
            <p:cNvSpPr/>
            <p:nvPr/>
          </p:nvSpPr>
          <p:spPr>
            <a:xfrm>
              <a:off x="6513443" y="3360990"/>
              <a:ext cx="370293" cy="370163"/>
            </a:xfrm>
            <a:custGeom>
              <a:avLst/>
              <a:gdLst/>
              <a:ahLst/>
              <a:cxnLst/>
              <a:rect l="l" t="t" r="r" b="b"/>
              <a:pathLst>
                <a:path w="14227" h="14222" extrusionOk="0">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47"/>
            <p:cNvSpPr/>
            <p:nvPr/>
          </p:nvSpPr>
          <p:spPr>
            <a:xfrm>
              <a:off x="6674450" y="3360990"/>
              <a:ext cx="216236" cy="370267"/>
            </a:xfrm>
            <a:custGeom>
              <a:avLst/>
              <a:gdLst/>
              <a:ahLst/>
              <a:cxnLst/>
              <a:rect l="l" t="t" r="r" b="b"/>
              <a:pathLst>
                <a:path w="8308" h="14226" extrusionOk="0">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47"/>
            <p:cNvSpPr/>
            <p:nvPr/>
          </p:nvSpPr>
          <p:spPr>
            <a:xfrm>
              <a:off x="6553838" y="3401280"/>
              <a:ext cx="289504" cy="289504"/>
            </a:xfrm>
            <a:custGeom>
              <a:avLst/>
              <a:gdLst/>
              <a:ahLst/>
              <a:cxnLst/>
              <a:rect l="l" t="t" r="r" b="b"/>
              <a:pathLst>
                <a:path w="11123" h="11123" extrusionOk="0">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47"/>
            <p:cNvSpPr/>
            <p:nvPr/>
          </p:nvSpPr>
          <p:spPr>
            <a:xfrm>
              <a:off x="6659796" y="3510101"/>
              <a:ext cx="74751" cy="71888"/>
            </a:xfrm>
            <a:custGeom>
              <a:avLst/>
              <a:gdLst/>
              <a:ahLst/>
              <a:cxnLst/>
              <a:rect l="l" t="t" r="r" b="b"/>
              <a:pathLst>
                <a:path w="2872" h="2762" extrusionOk="0">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47"/>
            <p:cNvSpPr/>
            <p:nvPr/>
          </p:nvSpPr>
          <p:spPr>
            <a:xfrm>
              <a:off x="6553838" y="3455860"/>
              <a:ext cx="182271" cy="234169"/>
            </a:xfrm>
            <a:custGeom>
              <a:avLst/>
              <a:gdLst/>
              <a:ahLst/>
              <a:cxnLst/>
              <a:rect l="l" t="t" r="r" b="b"/>
              <a:pathLst>
                <a:path w="7003" h="8997" extrusionOk="0">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47"/>
            <p:cNvSpPr/>
            <p:nvPr/>
          </p:nvSpPr>
          <p:spPr>
            <a:xfrm>
              <a:off x="6584889" y="3401306"/>
              <a:ext cx="247183" cy="148981"/>
            </a:xfrm>
            <a:custGeom>
              <a:avLst/>
              <a:gdLst/>
              <a:ahLst/>
              <a:cxnLst/>
              <a:rect l="l" t="t" r="r" b="b"/>
              <a:pathLst>
                <a:path w="9497" h="5724" extrusionOk="0">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47"/>
            <p:cNvSpPr/>
            <p:nvPr/>
          </p:nvSpPr>
          <p:spPr>
            <a:xfrm>
              <a:off x="6682596" y="3489279"/>
              <a:ext cx="160746" cy="201505"/>
            </a:xfrm>
            <a:custGeom>
              <a:avLst/>
              <a:gdLst/>
              <a:ahLst/>
              <a:cxnLst/>
              <a:rect l="l" t="t" r="r" b="b"/>
              <a:pathLst>
                <a:path w="6176" h="7742" extrusionOk="0">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47"/>
            <p:cNvSpPr/>
            <p:nvPr/>
          </p:nvSpPr>
          <p:spPr>
            <a:xfrm>
              <a:off x="6487078" y="3354899"/>
              <a:ext cx="402776" cy="382344"/>
            </a:xfrm>
            <a:custGeom>
              <a:avLst/>
              <a:gdLst/>
              <a:ahLst/>
              <a:cxnLst/>
              <a:rect l="l" t="t" r="r" b="b"/>
              <a:pathLst>
                <a:path w="15475" h="14690" extrusionOk="0">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47"/>
            <p:cNvSpPr/>
            <p:nvPr/>
          </p:nvSpPr>
          <p:spPr>
            <a:xfrm>
              <a:off x="6547696" y="3395138"/>
              <a:ext cx="301867" cy="301763"/>
            </a:xfrm>
            <a:custGeom>
              <a:avLst/>
              <a:gdLst/>
              <a:ahLst/>
              <a:cxnLst/>
              <a:rect l="l" t="t" r="r" b="b"/>
              <a:pathLst>
                <a:path w="11598" h="11594" extrusionOk="0">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47"/>
            <p:cNvSpPr/>
            <p:nvPr/>
          </p:nvSpPr>
          <p:spPr>
            <a:xfrm>
              <a:off x="6660343" y="3507811"/>
              <a:ext cx="79514" cy="76469"/>
            </a:xfrm>
            <a:custGeom>
              <a:avLst/>
              <a:gdLst/>
              <a:ahLst/>
              <a:cxnLst/>
              <a:rect l="l" t="t" r="r" b="b"/>
              <a:pathLst>
                <a:path w="3055" h="2938" extrusionOk="0">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7" name="Google Shape;18797;p47"/>
          <p:cNvGrpSpPr/>
          <p:nvPr/>
        </p:nvGrpSpPr>
        <p:grpSpPr>
          <a:xfrm>
            <a:off x="3567429" y="5119740"/>
            <a:ext cx="492482" cy="492482"/>
            <a:chOff x="3190851" y="3342484"/>
            <a:chExt cx="389684" cy="389684"/>
          </a:xfrm>
        </p:grpSpPr>
        <p:sp>
          <p:nvSpPr>
            <p:cNvPr id="18798" name="Google Shape;18798;p47"/>
            <p:cNvSpPr/>
            <p:nvPr/>
          </p:nvSpPr>
          <p:spPr>
            <a:xfrm>
              <a:off x="3201939" y="3577096"/>
              <a:ext cx="267146" cy="78135"/>
            </a:xfrm>
            <a:custGeom>
              <a:avLst/>
              <a:gdLst/>
              <a:ahLst/>
              <a:cxnLst/>
              <a:rect l="l" t="t" r="r" b="b"/>
              <a:pathLst>
                <a:path w="10264" h="3002" extrusionOk="0">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47"/>
            <p:cNvSpPr/>
            <p:nvPr/>
          </p:nvSpPr>
          <p:spPr>
            <a:xfrm>
              <a:off x="3201939" y="3460441"/>
              <a:ext cx="263294" cy="82976"/>
            </a:xfrm>
            <a:custGeom>
              <a:avLst/>
              <a:gdLst/>
              <a:ahLst/>
              <a:cxnLst/>
              <a:rect l="l" t="t" r="r" b="b"/>
              <a:pathLst>
                <a:path w="10116" h="3188" extrusionOk="0">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47"/>
            <p:cNvSpPr/>
            <p:nvPr/>
          </p:nvSpPr>
          <p:spPr>
            <a:xfrm>
              <a:off x="3202017" y="3348705"/>
              <a:ext cx="263320" cy="82898"/>
            </a:xfrm>
            <a:custGeom>
              <a:avLst/>
              <a:gdLst/>
              <a:ahLst/>
              <a:cxnLst/>
              <a:rect l="l" t="t" r="r" b="b"/>
              <a:pathLst>
                <a:path w="10117" h="3185" extrusionOk="0">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47"/>
            <p:cNvSpPr/>
            <p:nvPr/>
          </p:nvSpPr>
          <p:spPr>
            <a:xfrm>
              <a:off x="3444697" y="3502371"/>
              <a:ext cx="93907" cy="62310"/>
            </a:xfrm>
            <a:custGeom>
              <a:avLst/>
              <a:gdLst/>
              <a:ahLst/>
              <a:cxnLst/>
              <a:rect l="l" t="t" r="r" b="b"/>
              <a:pathLst>
                <a:path w="3608" h="2394" extrusionOk="0">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47"/>
            <p:cNvSpPr/>
            <p:nvPr/>
          </p:nvSpPr>
          <p:spPr>
            <a:xfrm>
              <a:off x="3456045" y="3544041"/>
              <a:ext cx="71367" cy="79228"/>
            </a:xfrm>
            <a:custGeom>
              <a:avLst/>
              <a:gdLst/>
              <a:ahLst/>
              <a:cxnLst/>
              <a:rect l="l" t="t" r="r" b="b"/>
              <a:pathLst>
                <a:path w="2742" h="3044" extrusionOk="0">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47"/>
            <p:cNvSpPr/>
            <p:nvPr/>
          </p:nvSpPr>
          <p:spPr>
            <a:xfrm>
              <a:off x="3435718" y="3569418"/>
              <a:ext cx="12129" cy="23451"/>
            </a:xfrm>
            <a:custGeom>
              <a:avLst/>
              <a:gdLst/>
              <a:ahLst/>
              <a:cxnLst/>
              <a:rect l="l" t="t" r="r" b="b"/>
              <a:pathLst>
                <a:path w="466" h="901" extrusionOk="0">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47"/>
            <p:cNvSpPr/>
            <p:nvPr/>
          </p:nvSpPr>
          <p:spPr>
            <a:xfrm>
              <a:off x="3478038" y="3630296"/>
              <a:ext cx="27407" cy="26236"/>
            </a:xfrm>
            <a:custGeom>
              <a:avLst/>
              <a:gdLst/>
              <a:ahLst/>
              <a:cxnLst/>
              <a:rect l="l" t="t" r="r" b="b"/>
              <a:pathLst>
                <a:path w="1053" h="1008" extrusionOk="0">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47"/>
            <p:cNvSpPr/>
            <p:nvPr/>
          </p:nvSpPr>
          <p:spPr>
            <a:xfrm>
              <a:off x="3535533" y="3569418"/>
              <a:ext cx="12207" cy="23555"/>
            </a:xfrm>
            <a:custGeom>
              <a:avLst/>
              <a:gdLst/>
              <a:ahLst/>
              <a:cxnLst/>
              <a:rect l="l" t="t" r="r" b="b"/>
              <a:pathLst>
                <a:path w="469" h="905" extrusionOk="0">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47"/>
            <p:cNvSpPr/>
            <p:nvPr/>
          </p:nvSpPr>
          <p:spPr>
            <a:xfrm>
              <a:off x="3412189" y="3646251"/>
              <a:ext cx="158091" cy="80685"/>
            </a:xfrm>
            <a:custGeom>
              <a:avLst/>
              <a:gdLst/>
              <a:ahLst/>
              <a:cxnLst/>
              <a:rect l="l" t="t" r="r" b="b"/>
              <a:pathLst>
                <a:path w="6074" h="3100" extrusionOk="0">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47"/>
            <p:cNvSpPr/>
            <p:nvPr/>
          </p:nvSpPr>
          <p:spPr>
            <a:xfrm>
              <a:off x="3444697" y="3502371"/>
              <a:ext cx="51873" cy="62310"/>
            </a:xfrm>
            <a:custGeom>
              <a:avLst/>
              <a:gdLst/>
              <a:ahLst/>
              <a:cxnLst/>
              <a:rect l="l" t="t" r="r" b="b"/>
              <a:pathLst>
                <a:path w="1993" h="2394" extrusionOk="0">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47"/>
            <p:cNvSpPr/>
            <p:nvPr/>
          </p:nvSpPr>
          <p:spPr>
            <a:xfrm>
              <a:off x="3456045" y="3544041"/>
              <a:ext cx="54788" cy="79228"/>
            </a:xfrm>
            <a:custGeom>
              <a:avLst/>
              <a:gdLst/>
              <a:ahLst/>
              <a:cxnLst/>
              <a:rect l="l" t="t" r="r" b="b"/>
              <a:pathLst>
                <a:path w="2105" h="3044" extrusionOk="0">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47"/>
            <p:cNvSpPr/>
            <p:nvPr/>
          </p:nvSpPr>
          <p:spPr>
            <a:xfrm>
              <a:off x="3478038" y="3630296"/>
              <a:ext cx="18245" cy="26236"/>
            </a:xfrm>
            <a:custGeom>
              <a:avLst/>
              <a:gdLst/>
              <a:ahLst/>
              <a:cxnLst/>
              <a:rect l="l" t="t" r="r" b="b"/>
              <a:pathLst>
                <a:path w="701" h="1008" extrusionOk="0">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47"/>
            <p:cNvSpPr/>
            <p:nvPr/>
          </p:nvSpPr>
          <p:spPr>
            <a:xfrm>
              <a:off x="3496622" y="3630296"/>
              <a:ext cx="8719" cy="1223"/>
            </a:xfrm>
            <a:custGeom>
              <a:avLst/>
              <a:gdLst/>
              <a:ahLst/>
              <a:cxnLst/>
              <a:rect l="l" t="t" r="r" b="b"/>
              <a:pathLst>
                <a:path w="335" h="47" extrusionOk="0">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47"/>
            <p:cNvSpPr/>
            <p:nvPr/>
          </p:nvSpPr>
          <p:spPr>
            <a:xfrm>
              <a:off x="3412189" y="3646512"/>
              <a:ext cx="60280" cy="75480"/>
            </a:xfrm>
            <a:custGeom>
              <a:avLst/>
              <a:gdLst/>
              <a:ahLst/>
              <a:cxnLst/>
              <a:rect l="l" t="t" r="r" b="b"/>
              <a:pathLst>
                <a:path w="2316" h="2900" extrusionOk="0">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47"/>
            <p:cNvSpPr/>
            <p:nvPr/>
          </p:nvSpPr>
          <p:spPr>
            <a:xfrm>
              <a:off x="3286450" y="3372884"/>
              <a:ext cx="82273" cy="12389"/>
            </a:xfrm>
            <a:custGeom>
              <a:avLst/>
              <a:gdLst/>
              <a:ahLst/>
              <a:cxnLst/>
              <a:rect l="l" t="t" r="r" b="b"/>
              <a:pathLst>
                <a:path w="3161" h="476" extrusionOk="0">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47"/>
            <p:cNvSpPr/>
            <p:nvPr/>
          </p:nvSpPr>
          <p:spPr>
            <a:xfrm>
              <a:off x="3286450" y="3400083"/>
              <a:ext cx="150127" cy="12285"/>
            </a:xfrm>
            <a:custGeom>
              <a:avLst/>
              <a:gdLst/>
              <a:ahLst/>
              <a:cxnLst/>
              <a:rect l="l" t="t" r="r" b="b"/>
              <a:pathLst>
                <a:path w="5768" h="472" extrusionOk="0">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47"/>
            <p:cNvSpPr/>
            <p:nvPr/>
          </p:nvSpPr>
          <p:spPr>
            <a:xfrm>
              <a:off x="3286450" y="3484620"/>
              <a:ext cx="82273" cy="12363"/>
            </a:xfrm>
            <a:custGeom>
              <a:avLst/>
              <a:gdLst/>
              <a:ahLst/>
              <a:cxnLst/>
              <a:rect l="l" t="t" r="r" b="b"/>
              <a:pathLst>
                <a:path w="3161" h="475" extrusionOk="0">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47"/>
            <p:cNvSpPr/>
            <p:nvPr/>
          </p:nvSpPr>
          <p:spPr>
            <a:xfrm>
              <a:off x="3286450" y="3511793"/>
              <a:ext cx="148565" cy="12311"/>
            </a:xfrm>
            <a:custGeom>
              <a:avLst/>
              <a:gdLst/>
              <a:ahLst/>
              <a:cxnLst/>
              <a:rect l="l" t="t" r="r" b="b"/>
              <a:pathLst>
                <a:path w="5708" h="473" extrusionOk="0">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47"/>
            <p:cNvSpPr/>
            <p:nvPr/>
          </p:nvSpPr>
          <p:spPr>
            <a:xfrm>
              <a:off x="3286450" y="3596409"/>
              <a:ext cx="82273" cy="12311"/>
            </a:xfrm>
            <a:custGeom>
              <a:avLst/>
              <a:gdLst/>
              <a:ahLst/>
              <a:cxnLst/>
              <a:rect l="l" t="t" r="r" b="b"/>
              <a:pathLst>
                <a:path w="3161" h="473" extrusionOk="0">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47"/>
            <p:cNvSpPr/>
            <p:nvPr/>
          </p:nvSpPr>
          <p:spPr>
            <a:xfrm>
              <a:off x="3286450" y="3623529"/>
              <a:ext cx="147654" cy="12285"/>
            </a:xfrm>
            <a:custGeom>
              <a:avLst/>
              <a:gdLst/>
              <a:ahLst/>
              <a:cxnLst/>
              <a:rect l="l" t="t" r="r" b="b"/>
              <a:pathLst>
                <a:path w="5673" h="472" extrusionOk="0">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47"/>
            <p:cNvSpPr/>
            <p:nvPr/>
          </p:nvSpPr>
          <p:spPr>
            <a:xfrm>
              <a:off x="3190851" y="3454298"/>
              <a:ext cx="389684" cy="277870"/>
            </a:xfrm>
            <a:custGeom>
              <a:avLst/>
              <a:gdLst/>
              <a:ahLst/>
              <a:cxnLst/>
              <a:rect l="l" t="t" r="r" b="b"/>
              <a:pathLst>
                <a:path w="14972" h="10676" extrusionOk="0">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47"/>
            <p:cNvSpPr/>
            <p:nvPr/>
          </p:nvSpPr>
          <p:spPr>
            <a:xfrm>
              <a:off x="3216592" y="3366117"/>
              <a:ext cx="55048" cy="53122"/>
            </a:xfrm>
            <a:custGeom>
              <a:avLst/>
              <a:gdLst/>
              <a:ahLst/>
              <a:cxnLst/>
              <a:rect l="l" t="t" r="r" b="b"/>
              <a:pathLst>
                <a:path w="2115" h="2041" extrusionOk="0">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47"/>
            <p:cNvSpPr/>
            <p:nvPr/>
          </p:nvSpPr>
          <p:spPr>
            <a:xfrm>
              <a:off x="3228851" y="3365987"/>
              <a:ext cx="53252" cy="38963"/>
            </a:xfrm>
            <a:custGeom>
              <a:avLst/>
              <a:gdLst/>
              <a:ahLst/>
              <a:cxnLst/>
              <a:rect l="l" t="t" r="r" b="b"/>
              <a:pathLst>
                <a:path w="2046" h="1497" extrusionOk="0">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47"/>
            <p:cNvSpPr/>
            <p:nvPr/>
          </p:nvSpPr>
          <p:spPr>
            <a:xfrm>
              <a:off x="3216592" y="3477827"/>
              <a:ext cx="55048" cy="53148"/>
            </a:xfrm>
            <a:custGeom>
              <a:avLst/>
              <a:gdLst/>
              <a:ahLst/>
              <a:cxnLst/>
              <a:rect l="l" t="t" r="r" b="b"/>
              <a:pathLst>
                <a:path w="2115" h="2042" extrusionOk="0">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47"/>
            <p:cNvSpPr/>
            <p:nvPr/>
          </p:nvSpPr>
          <p:spPr>
            <a:xfrm>
              <a:off x="3228851" y="3477723"/>
              <a:ext cx="53252" cy="38963"/>
            </a:xfrm>
            <a:custGeom>
              <a:avLst/>
              <a:gdLst/>
              <a:ahLst/>
              <a:cxnLst/>
              <a:rect l="l" t="t" r="r" b="b"/>
              <a:pathLst>
                <a:path w="2046" h="1497" extrusionOk="0">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47"/>
            <p:cNvSpPr/>
            <p:nvPr/>
          </p:nvSpPr>
          <p:spPr>
            <a:xfrm>
              <a:off x="3216592" y="3589563"/>
              <a:ext cx="55048" cy="53122"/>
            </a:xfrm>
            <a:custGeom>
              <a:avLst/>
              <a:gdLst/>
              <a:ahLst/>
              <a:cxnLst/>
              <a:rect l="l" t="t" r="r" b="b"/>
              <a:pathLst>
                <a:path w="2115" h="2041" extrusionOk="0">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47"/>
            <p:cNvSpPr/>
            <p:nvPr/>
          </p:nvSpPr>
          <p:spPr>
            <a:xfrm>
              <a:off x="3228851" y="3589433"/>
              <a:ext cx="53252" cy="38963"/>
            </a:xfrm>
            <a:custGeom>
              <a:avLst/>
              <a:gdLst/>
              <a:ahLst/>
              <a:cxnLst/>
              <a:rect l="l" t="t" r="r" b="b"/>
              <a:pathLst>
                <a:path w="2046" h="1497" extrusionOk="0">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47"/>
            <p:cNvSpPr/>
            <p:nvPr/>
          </p:nvSpPr>
          <p:spPr>
            <a:xfrm>
              <a:off x="3190929" y="3342484"/>
              <a:ext cx="285496" cy="100310"/>
            </a:xfrm>
            <a:custGeom>
              <a:avLst/>
              <a:gdLst/>
              <a:ahLst/>
              <a:cxnLst/>
              <a:rect l="l" t="t" r="r" b="b"/>
              <a:pathLst>
                <a:path w="10969" h="3854" extrusionOk="0">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26" name="Google Shape;18826;p47"/>
          <p:cNvGrpSpPr/>
          <p:nvPr/>
        </p:nvGrpSpPr>
        <p:grpSpPr>
          <a:xfrm>
            <a:off x="9553135" y="4535057"/>
            <a:ext cx="460674" cy="484818"/>
            <a:chOff x="7927127" y="2879845"/>
            <a:chExt cx="364515" cy="383619"/>
          </a:xfrm>
        </p:grpSpPr>
        <p:sp>
          <p:nvSpPr>
            <p:cNvPr id="18827" name="Google Shape;18827;p47"/>
            <p:cNvSpPr/>
            <p:nvPr/>
          </p:nvSpPr>
          <p:spPr>
            <a:xfrm>
              <a:off x="7932723" y="2885598"/>
              <a:ext cx="353245" cy="241795"/>
            </a:xfrm>
            <a:custGeom>
              <a:avLst/>
              <a:gdLst/>
              <a:ahLst/>
              <a:cxnLst/>
              <a:rect l="l" t="t" r="r" b="b"/>
              <a:pathLst>
                <a:path w="13572" h="9290" extrusionOk="0">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47"/>
            <p:cNvSpPr/>
            <p:nvPr/>
          </p:nvSpPr>
          <p:spPr>
            <a:xfrm>
              <a:off x="7932801" y="2885598"/>
              <a:ext cx="27589" cy="241795"/>
            </a:xfrm>
            <a:custGeom>
              <a:avLst/>
              <a:gdLst/>
              <a:ahLst/>
              <a:cxnLst/>
              <a:rect l="l" t="t" r="r" b="b"/>
              <a:pathLst>
                <a:path w="1060" h="9290" extrusionOk="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47"/>
            <p:cNvSpPr/>
            <p:nvPr/>
          </p:nvSpPr>
          <p:spPr>
            <a:xfrm>
              <a:off x="7958907" y="2914176"/>
              <a:ext cx="300956" cy="210927"/>
            </a:xfrm>
            <a:custGeom>
              <a:avLst/>
              <a:gdLst/>
              <a:ahLst/>
              <a:cxnLst/>
              <a:rect l="l" t="t" r="r" b="b"/>
              <a:pathLst>
                <a:path w="11563" h="8104" extrusionOk="0">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47"/>
            <p:cNvSpPr/>
            <p:nvPr/>
          </p:nvSpPr>
          <p:spPr>
            <a:xfrm>
              <a:off x="7958907" y="2914176"/>
              <a:ext cx="22566" cy="210927"/>
            </a:xfrm>
            <a:custGeom>
              <a:avLst/>
              <a:gdLst/>
              <a:ahLst/>
              <a:cxnLst/>
              <a:rect l="l" t="t" r="r" b="b"/>
              <a:pathLst>
                <a:path w="867" h="8104" extrusionOk="0">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47"/>
            <p:cNvSpPr/>
            <p:nvPr/>
          </p:nvSpPr>
          <p:spPr>
            <a:xfrm>
              <a:off x="8079622" y="3032497"/>
              <a:ext cx="28032" cy="92970"/>
            </a:xfrm>
            <a:custGeom>
              <a:avLst/>
              <a:gdLst/>
              <a:ahLst/>
              <a:cxnLst/>
              <a:rect l="l" t="t" r="r" b="b"/>
              <a:pathLst>
                <a:path w="1077" h="3572" extrusionOk="0">
                  <a:moveTo>
                    <a:pt x="0" y="0"/>
                  </a:moveTo>
                  <a:lnTo>
                    <a:pt x="0" y="3572"/>
                  </a:lnTo>
                  <a:lnTo>
                    <a:pt x="1077" y="3572"/>
                  </a:lnTo>
                  <a:lnTo>
                    <a:pt x="10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47"/>
            <p:cNvSpPr/>
            <p:nvPr/>
          </p:nvSpPr>
          <p:spPr>
            <a:xfrm>
              <a:off x="8079622" y="3032497"/>
              <a:ext cx="14940" cy="92970"/>
            </a:xfrm>
            <a:custGeom>
              <a:avLst/>
              <a:gdLst/>
              <a:ahLst/>
              <a:cxnLst/>
              <a:rect l="l" t="t" r="r" b="b"/>
              <a:pathLst>
                <a:path w="574" h="3572" extrusionOk="0">
                  <a:moveTo>
                    <a:pt x="0" y="0"/>
                  </a:moveTo>
                  <a:lnTo>
                    <a:pt x="0" y="3572"/>
                  </a:lnTo>
                  <a:lnTo>
                    <a:pt x="574" y="3572"/>
                  </a:lnTo>
                  <a:lnTo>
                    <a:pt x="574"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47"/>
            <p:cNvSpPr/>
            <p:nvPr/>
          </p:nvSpPr>
          <p:spPr>
            <a:xfrm>
              <a:off x="8159292" y="2940724"/>
              <a:ext cx="55152" cy="185472"/>
            </a:xfrm>
            <a:custGeom>
              <a:avLst/>
              <a:gdLst/>
              <a:ahLst/>
              <a:cxnLst/>
              <a:rect l="l" t="t" r="r" b="b"/>
              <a:pathLst>
                <a:path w="2119" h="7126" extrusionOk="0">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47"/>
            <p:cNvSpPr/>
            <p:nvPr/>
          </p:nvSpPr>
          <p:spPr>
            <a:xfrm>
              <a:off x="8159292" y="2940724"/>
              <a:ext cx="18245" cy="185472"/>
            </a:xfrm>
            <a:custGeom>
              <a:avLst/>
              <a:gdLst/>
              <a:ahLst/>
              <a:cxnLst/>
              <a:rect l="l" t="t" r="r" b="b"/>
              <a:pathLst>
                <a:path w="701" h="7126" extrusionOk="0">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47"/>
            <p:cNvSpPr/>
            <p:nvPr/>
          </p:nvSpPr>
          <p:spPr>
            <a:xfrm>
              <a:off x="8079622" y="2978203"/>
              <a:ext cx="54970" cy="54319"/>
            </a:xfrm>
            <a:custGeom>
              <a:avLst/>
              <a:gdLst/>
              <a:ahLst/>
              <a:cxnLst/>
              <a:rect l="l" t="t" r="r" b="b"/>
              <a:pathLst>
                <a:path w="2112" h="2087" extrusionOk="0">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47"/>
            <p:cNvSpPr/>
            <p:nvPr/>
          </p:nvSpPr>
          <p:spPr>
            <a:xfrm>
              <a:off x="8079622" y="2978203"/>
              <a:ext cx="34903" cy="54319"/>
            </a:xfrm>
            <a:custGeom>
              <a:avLst/>
              <a:gdLst/>
              <a:ahLst/>
              <a:cxnLst/>
              <a:rect l="l" t="t" r="r" b="b"/>
              <a:pathLst>
                <a:path w="1341" h="2087" extrusionOk="0">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47"/>
            <p:cNvSpPr/>
            <p:nvPr/>
          </p:nvSpPr>
          <p:spPr>
            <a:xfrm>
              <a:off x="8089773" y="2978255"/>
              <a:ext cx="34643" cy="32743"/>
            </a:xfrm>
            <a:custGeom>
              <a:avLst/>
              <a:gdLst/>
              <a:ahLst/>
              <a:cxnLst/>
              <a:rect l="l" t="t" r="r" b="b"/>
              <a:pathLst>
                <a:path w="1331" h="1258" extrusionOk="0">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47"/>
            <p:cNvSpPr/>
            <p:nvPr/>
          </p:nvSpPr>
          <p:spPr>
            <a:xfrm>
              <a:off x="8089773" y="2978255"/>
              <a:ext cx="24752" cy="32743"/>
            </a:xfrm>
            <a:custGeom>
              <a:avLst/>
              <a:gdLst/>
              <a:ahLst/>
              <a:cxnLst/>
              <a:rect l="l" t="t" r="r" b="b"/>
              <a:pathLst>
                <a:path w="951" h="1258" extrusionOk="0">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47"/>
            <p:cNvSpPr/>
            <p:nvPr/>
          </p:nvSpPr>
          <p:spPr>
            <a:xfrm>
              <a:off x="8017234" y="3052460"/>
              <a:ext cx="29984" cy="30062"/>
            </a:xfrm>
            <a:custGeom>
              <a:avLst/>
              <a:gdLst/>
              <a:ahLst/>
              <a:cxnLst/>
              <a:rect l="l" t="t" r="r" b="b"/>
              <a:pathLst>
                <a:path w="1152" h="1155" extrusionOk="0">
                  <a:moveTo>
                    <a:pt x="1" y="0"/>
                  </a:moveTo>
                  <a:lnTo>
                    <a:pt x="1" y="1154"/>
                  </a:lnTo>
                  <a:lnTo>
                    <a:pt x="1152" y="1154"/>
                  </a:lnTo>
                  <a:lnTo>
                    <a:pt x="1152"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47"/>
            <p:cNvSpPr/>
            <p:nvPr/>
          </p:nvSpPr>
          <p:spPr>
            <a:xfrm>
              <a:off x="8017234" y="3052460"/>
              <a:ext cx="14966" cy="30062"/>
            </a:xfrm>
            <a:custGeom>
              <a:avLst/>
              <a:gdLst/>
              <a:ahLst/>
              <a:cxnLst/>
              <a:rect l="l" t="t" r="r" b="b"/>
              <a:pathLst>
                <a:path w="575" h="1155" extrusionOk="0">
                  <a:moveTo>
                    <a:pt x="1" y="0"/>
                  </a:moveTo>
                  <a:lnTo>
                    <a:pt x="1" y="1154"/>
                  </a:lnTo>
                  <a:lnTo>
                    <a:pt x="574" y="1154"/>
                  </a:lnTo>
                  <a:lnTo>
                    <a:pt x="574"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47"/>
            <p:cNvSpPr/>
            <p:nvPr/>
          </p:nvSpPr>
          <p:spPr>
            <a:xfrm>
              <a:off x="8009556" y="3080101"/>
              <a:ext cx="45444" cy="45366"/>
            </a:xfrm>
            <a:custGeom>
              <a:avLst/>
              <a:gdLst/>
              <a:ahLst/>
              <a:cxnLst/>
              <a:rect l="l" t="t" r="r" b="b"/>
              <a:pathLst>
                <a:path w="1746" h="1743" extrusionOk="0">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47"/>
            <p:cNvSpPr/>
            <p:nvPr/>
          </p:nvSpPr>
          <p:spPr>
            <a:xfrm>
              <a:off x="8009556" y="3080101"/>
              <a:ext cx="23191" cy="45288"/>
            </a:xfrm>
            <a:custGeom>
              <a:avLst/>
              <a:gdLst/>
              <a:ahLst/>
              <a:cxnLst/>
              <a:rect l="l" t="t" r="r" b="b"/>
              <a:pathLst>
                <a:path w="891" h="1740" extrusionOk="0">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47"/>
            <p:cNvSpPr/>
            <p:nvPr/>
          </p:nvSpPr>
          <p:spPr>
            <a:xfrm>
              <a:off x="7999848" y="2961051"/>
              <a:ext cx="64392" cy="75584"/>
            </a:xfrm>
            <a:custGeom>
              <a:avLst/>
              <a:gdLst/>
              <a:ahLst/>
              <a:cxnLst/>
              <a:rect l="l" t="t" r="r" b="b"/>
              <a:pathLst>
                <a:path w="2474" h="2904" extrusionOk="0">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47"/>
            <p:cNvSpPr/>
            <p:nvPr/>
          </p:nvSpPr>
          <p:spPr>
            <a:xfrm>
              <a:off x="7999848" y="2961051"/>
              <a:ext cx="39770" cy="75688"/>
            </a:xfrm>
            <a:custGeom>
              <a:avLst/>
              <a:gdLst/>
              <a:ahLst/>
              <a:cxnLst/>
              <a:rect l="l" t="t" r="r" b="b"/>
              <a:pathLst>
                <a:path w="1528" h="2908" extrusionOk="0">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47"/>
            <p:cNvSpPr/>
            <p:nvPr/>
          </p:nvSpPr>
          <p:spPr>
            <a:xfrm>
              <a:off x="8006173" y="3036531"/>
              <a:ext cx="51847" cy="17595"/>
            </a:xfrm>
            <a:custGeom>
              <a:avLst/>
              <a:gdLst/>
              <a:ahLst/>
              <a:cxnLst/>
              <a:rect l="l" t="t" r="r" b="b"/>
              <a:pathLst>
                <a:path w="1992" h="676" extrusionOk="0">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47"/>
            <p:cNvSpPr/>
            <p:nvPr/>
          </p:nvSpPr>
          <p:spPr>
            <a:xfrm>
              <a:off x="8006173" y="3039368"/>
              <a:ext cx="51847" cy="14758"/>
            </a:xfrm>
            <a:custGeom>
              <a:avLst/>
              <a:gdLst/>
              <a:ahLst/>
              <a:cxnLst/>
              <a:rect l="l" t="t" r="r" b="b"/>
              <a:pathLst>
                <a:path w="1992" h="567" extrusionOk="0">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47"/>
            <p:cNvSpPr/>
            <p:nvPr/>
          </p:nvSpPr>
          <p:spPr>
            <a:xfrm>
              <a:off x="8107081" y="3032497"/>
              <a:ext cx="27511" cy="92970"/>
            </a:xfrm>
            <a:custGeom>
              <a:avLst/>
              <a:gdLst/>
              <a:ahLst/>
              <a:cxnLst/>
              <a:rect l="l" t="t" r="r" b="b"/>
              <a:pathLst>
                <a:path w="1057" h="3572" extrusionOk="0">
                  <a:moveTo>
                    <a:pt x="1" y="0"/>
                  </a:moveTo>
                  <a:lnTo>
                    <a:pt x="1" y="3572"/>
                  </a:lnTo>
                  <a:lnTo>
                    <a:pt x="1056" y="3572"/>
                  </a:lnTo>
                  <a:lnTo>
                    <a:pt x="1056"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47"/>
            <p:cNvSpPr/>
            <p:nvPr/>
          </p:nvSpPr>
          <p:spPr>
            <a:xfrm>
              <a:off x="8072829" y="3182493"/>
              <a:ext cx="69728" cy="48463"/>
            </a:xfrm>
            <a:custGeom>
              <a:avLst/>
              <a:gdLst/>
              <a:ahLst/>
              <a:cxnLst/>
              <a:rect l="l" t="t" r="r" b="b"/>
              <a:pathLst>
                <a:path w="2679" h="1862" extrusionOk="0">
                  <a:moveTo>
                    <a:pt x="1" y="1"/>
                  </a:moveTo>
                  <a:lnTo>
                    <a:pt x="1" y="1862"/>
                  </a:lnTo>
                  <a:lnTo>
                    <a:pt x="2678" y="1862"/>
                  </a:lnTo>
                  <a:lnTo>
                    <a:pt x="267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47"/>
            <p:cNvSpPr/>
            <p:nvPr/>
          </p:nvSpPr>
          <p:spPr>
            <a:xfrm>
              <a:off x="8072829" y="3182493"/>
              <a:ext cx="14966" cy="48463"/>
            </a:xfrm>
            <a:custGeom>
              <a:avLst/>
              <a:gdLst/>
              <a:ahLst/>
              <a:cxnLst/>
              <a:rect l="l" t="t" r="r" b="b"/>
              <a:pathLst>
                <a:path w="575" h="1862" extrusionOk="0">
                  <a:moveTo>
                    <a:pt x="1" y="1"/>
                  </a:moveTo>
                  <a:lnTo>
                    <a:pt x="1" y="1862"/>
                  </a:lnTo>
                  <a:lnTo>
                    <a:pt x="574" y="1862"/>
                  </a:lnTo>
                  <a:lnTo>
                    <a:pt x="574"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47"/>
            <p:cNvSpPr/>
            <p:nvPr/>
          </p:nvSpPr>
          <p:spPr>
            <a:xfrm>
              <a:off x="8038134" y="3229291"/>
              <a:ext cx="139117" cy="28786"/>
            </a:xfrm>
            <a:custGeom>
              <a:avLst/>
              <a:gdLst/>
              <a:ahLst/>
              <a:cxnLst/>
              <a:rect l="l" t="t" r="r" b="b"/>
              <a:pathLst>
                <a:path w="5345" h="1106" extrusionOk="0">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47"/>
            <p:cNvSpPr/>
            <p:nvPr/>
          </p:nvSpPr>
          <p:spPr>
            <a:xfrm>
              <a:off x="8038134" y="3236162"/>
              <a:ext cx="139117" cy="21915"/>
            </a:xfrm>
            <a:custGeom>
              <a:avLst/>
              <a:gdLst/>
              <a:ahLst/>
              <a:cxnLst/>
              <a:rect l="l" t="t" r="r" b="b"/>
              <a:pathLst>
                <a:path w="5345" h="842" extrusionOk="0">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47"/>
            <p:cNvSpPr/>
            <p:nvPr/>
          </p:nvSpPr>
          <p:spPr>
            <a:xfrm>
              <a:off x="7932723" y="3125077"/>
              <a:ext cx="353245" cy="60826"/>
            </a:xfrm>
            <a:custGeom>
              <a:avLst/>
              <a:gdLst/>
              <a:ahLst/>
              <a:cxnLst/>
              <a:rect l="l" t="t" r="r" b="b"/>
              <a:pathLst>
                <a:path w="13572" h="2337" extrusionOk="0">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47"/>
            <p:cNvSpPr/>
            <p:nvPr/>
          </p:nvSpPr>
          <p:spPr>
            <a:xfrm>
              <a:off x="7932801" y="3124998"/>
              <a:ext cx="27589" cy="60826"/>
            </a:xfrm>
            <a:custGeom>
              <a:avLst/>
              <a:gdLst/>
              <a:ahLst/>
              <a:cxnLst/>
              <a:rect l="l" t="t" r="r" b="b"/>
              <a:pathLst>
                <a:path w="1060" h="2337" extrusionOk="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47"/>
            <p:cNvSpPr/>
            <p:nvPr/>
          </p:nvSpPr>
          <p:spPr>
            <a:xfrm>
              <a:off x="8100132" y="3149725"/>
              <a:ext cx="16501" cy="11270"/>
            </a:xfrm>
            <a:custGeom>
              <a:avLst/>
              <a:gdLst/>
              <a:ahLst/>
              <a:cxnLst/>
              <a:rect l="l" t="t" r="r" b="b"/>
              <a:pathLst>
                <a:path w="634" h="433" extrusionOk="0">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47"/>
            <p:cNvSpPr/>
            <p:nvPr/>
          </p:nvSpPr>
          <p:spPr>
            <a:xfrm>
              <a:off x="7927127" y="2879845"/>
              <a:ext cx="364515" cy="383619"/>
            </a:xfrm>
            <a:custGeom>
              <a:avLst/>
              <a:gdLst/>
              <a:ahLst/>
              <a:cxnLst/>
              <a:rect l="l" t="t" r="r" b="b"/>
              <a:pathLst>
                <a:path w="14005" h="14739" extrusionOk="0">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56" name="Google Shape;18856;p47"/>
          <p:cNvGrpSpPr/>
          <p:nvPr/>
        </p:nvGrpSpPr>
        <p:grpSpPr>
          <a:xfrm>
            <a:off x="620792" y="5132437"/>
            <a:ext cx="413801" cy="452221"/>
            <a:chOff x="859281" y="3352531"/>
            <a:chExt cx="327426" cy="357826"/>
          </a:xfrm>
        </p:grpSpPr>
        <p:sp>
          <p:nvSpPr>
            <p:cNvPr id="18857" name="Google Shape;18857;p47"/>
            <p:cNvSpPr/>
            <p:nvPr/>
          </p:nvSpPr>
          <p:spPr>
            <a:xfrm>
              <a:off x="889968" y="3357684"/>
              <a:ext cx="291430" cy="291430"/>
            </a:xfrm>
            <a:custGeom>
              <a:avLst/>
              <a:gdLst/>
              <a:ahLst/>
              <a:cxnLst/>
              <a:rect l="l" t="t" r="r" b="b"/>
              <a:pathLst>
                <a:path w="11197" h="11197" extrusionOk="0">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47"/>
            <p:cNvSpPr/>
            <p:nvPr/>
          </p:nvSpPr>
          <p:spPr>
            <a:xfrm>
              <a:off x="884190" y="3360808"/>
              <a:ext cx="254080" cy="288281"/>
            </a:xfrm>
            <a:custGeom>
              <a:avLst/>
              <a:gdLst/>
              <a:ahLst/>
              <a:cxnLst/>
              <a:rect l="l" t="t" r="r" b="b"/>
              <a:pathLst>
                <a:path w="9762" h="11076" extrusionOk="0">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47"/>
            <p:cNvSpPr/>
            <p:nvPr/>
          </p:nvSpPr>
          <p:spPr>
            <a:xfrm>
              <a:off x="940253" y="3637896"/>
              <a:ext cx="190677" cy="67255"/>
            </a:xfrm>
            <a:custGeom>
              <a:avLst/>
              <a:gdLst/>
              <a:ahLst/>
              <a:cxnLst/>
              <a:rect l="l" t="t" r="r" b="b"/>
              <a:pathLst>
                <a:path w="7326" h="2584" extrusionOk="0">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47"/>
            <p:cNvSpPr/>
            <p:nvPr/>
          </p:nvSpPr>
          <p:spPr>
            <a:xfrm>
              <a:off x="1097303" y="3660723"/>
              <a:ext cx="33628" cy="44429"/>
            </a:xfrm>
            <a:custGeom>
              <a:avLst/>
              <a:gdLst/>
              <a:ahLst/>
              <a:cxnLst/>
              <a:rect l="l" t="t" r="r" b="b"/>
              <a:pathLst>
                <a:path w="1292" h="1707" extrusionOk="0">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47"/>
            <p:cNvSpPr/>
            <p:nvPr/>
          </p:nvSpPr>
          <p:spPr>
            <a:xfrm>
              <a:off x="974037" y="3464189"/>
              <a:ext cx="123292" cy="89665"/>
            </a:xfrm>
            <a:custGeom>
              <a:avLst/>
              <a:gdLst/>
              <a:ahLst/>
              <a:cxnLst/>
              <a:rect l="l" t="t" r="r" b="b"/>
              <a:pathLst>
                <a:path w="4737" h="3445" extrusionOk="0">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47"/>
            <p:cNvSpPr/>
            <p:nvPr/>
          </p:nvSpPr>
          <p:spPr>
            <a:xfrm>
              <a:off x="1001964" y="3464189"/>
              <a:ext cx="95365" cy="89665"/>
            </a:xfrm>
            <a:custGeom>
              <a:avLst/>
              <a:gdLst/>
              <a:ahLst/>
              <a:cxnLst/>
              <a:rect l="l" t="t" r="r" b="b"/>
              <a:pathLst>
                <a:path w="3664" h="3445" extrusionOk="0">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47"/>
            <p:cNvSpPr/>
            <p:nvPr/>
          </p:nvSpPr>
          <p:spPr>
            <a:xfrm>
              <a:off x="1002068" y="3598621"/>
              <a:ext cx="67229" cy="50493"/>
            </a:xfrm>
            <a:custGeom>
              <a:avLst/>
              <a:gdLst/>
              <a:ahLst/>
              <a:cxnLst/>
              <a:rect l="l" t="t" r="r" b="b"/>
              <a:pathLst>
                <a:path w="2583" h="1940" extrusionOk="0">
                  <a:moveTo>
                    <a:pt x="0" y="0"/>
                  </a:moveTo>
                  <a:lnTo>
                    <a:pt x="0" y="1939"/>
                  </a:lnTo>
                  <a:lnTo>
                    <a:pt x="2583" y="1939"/>
                  </a:lnTo>
                  <a:lnTo>
                    <a:pt x="2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47"/>
            <p:cNvSpPr/>
            <p:nvPr/>
          </p:nvSpPr>
          <p:spPr>
            <a:xfrm>
              <a:off x="1002068" y="3598621"/>
              <a:ext cx="67229" cy="33706"/>
            </a:xfrm>
            <a:custGeom>
              <a:avLst/>
              <a:gdLst/>
              <a:ahLst/>
              <a:cxnLst/>
              <a:rect l="l" t="t" r="r" b="b"/>
              <a:pathLst>
                <a:path w="2583" h="1295" extrusionOk="0">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47"/>
            <p:cNvSpPr/>
            <p:nvPr/>
          </p:nvSpPr>
          <p:spPr>
            <a:xfrm>
              <a:off x="990876" y="3628553"/>
              <a:ext cx="44819" cy="40030"/>
            </a:xfrm>
            <a:custGeom>
              <a:avLst/>
              <a:gdLst/>
              <a:ahLst/>
              <a:cxnLst/>
              <a:rect l="l" t="t" r="r" b="b"/>
              <a:pathLst>
                <a:path w="1722" h="1538" extrusionOk="0">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47"/>
            <p:cNvSpPr/>
            <p:nvPr/>
          </p:nvSpPr>
          <p:spPr>
            <a:xfrm>
              <a:off x="1035670" y="3628553"/>
              <a:ext cx="44793" cy="40030"/>
            </a:xfrm>
            <a:custGeom>
              <a:avLst/>
              <a:gdLst/>
              <a:ahLst/>
              <a:cxnLst/>
              <a:rect l="l" t="t" r="r" b="b"/>
              <a:pathLst>
                <a:path w="1721" h="1538" extrusionOk="0">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47"/>
            <p:cNvSpPr/>
            <p:nvPr/>
          </p:nvSpPr>
          <p:spPr>
            <a:xfrm>
              <a:off x="979528" y="3509633"/>
              <a:ext cx="112126" cy="105854"/>
            </a:xfrm>
            <a:custGeom>
              <a:avLst/>
              <a:gdLst/>
              <a:ahLst/>
              <a:cxnLst/>
              <a:rect l="l" t="t" r="r" b="b"/>
              <a:pathLst>
                <a:path w="4308" h="4067" extrusionOk="0">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47"/>
            <p:cNvSpPr/>
            <p:nvPr/>
          </p:nvSpPr>
          <p:spPr>
            <a:xfrm>
              <a:off x="940331" y="3660723"/>
              <a:ext cx="33732" cy="44429"/>
            </a:xfrm>
            <a:custGeom>
              <a:avLst/>
              <a:gdLst/>
              <a:ahLst/>
              <a:cxnLst/>
              <a:rect l="l" t="t" r="r" b="b"/>
              <a:pathLst>
                <a:path w="1296" h="1707" extrusionOk="0">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47"/>
            <p:cNvSpPr/>
            <p:nvPr/>
          </p:nvSpPr>
          <p:spPr>
            <a:xfrm>
              <a:off x="979633" y="3509633"/>
              <a:ext cx="95261" cy="105411"/>
            </a:xfrm>
            <a:custGeom>
              <a:avLst/>
              <a:gdLst/>
              <a:ahLst/>
              <a:cxnLst/>
              <a:rect l="l" t="t" r="r" b="b"/>
              <a:pathLst>
                <a:path w="3660" h="4050" extrusionOk="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47"/>
            <p:cNvSpPr/>
            <p:nvPr/>
          </p:nvSpPr>
          <p:spPr>
            <a:xfrm>
              <a:off x="991163" y="3506510"/>
              <a:ext cx="91174" cy="30140"/>
            </a:xfrm>
            <a:custGeom>
              <a:avLst/>
              <a:gdLst/>
              <a:ahLst/>
              <a:cxnLst/>
              <a:rect l="l" t="t" r="r" b="b"/>
              <a:pathLst>
                <a:path w="3503" h="1158" extrusionOk="0">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47"/>
            <p:cNvSpPr/>
            <p:nvPr/>
          </p:nvSpPr>
          <p:spPr>
            <a:xfrm>
              <a:off x="935126" y="3458879"/>
              <a:ext cx="201036" cy="251478"/>
            </a:xfrm>
            <a:custGeom>
              <a:avLst/>
              <a:gdLst/>
              <a:ahLst/>
              <a:cxnLst/>
              <a:rect l="l" t="t" r="r" b="b"/>
              <a:pathLst>
                <a:path w="7724" h="9662" extrusionOk="0">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47"/>
            <p:cNvSpPr/>
            <p:nvPr/>
          </p:nvSpPr>
          <p:spPr>
            <a:xfrm>
              <a:off x="968727" y="3688650"/>
              <a:ext cx="10567" cy="21707"/>
            </a:xfrm>
            <a:custGeom>
              <a:avLst/>
              <a:gdLst/>
              <a:ahLst/>
              <a:cxnLst/>
              <a:rect l="l" t="t" r="r" b="b"/>
              <a:pathLst>
                <a:path w="406" h="834" extrusionOk="0">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47"/>
            <p:cNvSpPr/>
            <p:nvPr/>
          </p:nvSpPr>
          <p:spPr>
            <a:xfrm>
              <a:off x="1092071" y="3688650"/>
              <a:ext cx="10463" cy="21707"/>
            </a:xfrm>
            <a:custGeom>
              <a:avLst/>
              <a:gdLst/>
              <a:ahLst/>
              <a:cxnLst/>
              <a:rect l="l" t="t" r="r" b="b"/>
              <a:pathLst>
                <a:path w="402" h="834" extrusionOk="0">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47"/>
            <p:cNvSpPr/>
            <p:nvPr/>
          </p:nvSpPr>
          <p:spPr>
            <a:xfrm>
              <a:off x="859281" y="3352531"/>
              <a:ext cx="327426" cy="285444"/>
            </a:xfrm>
            <a:custGeom>
              <a:avLst/>
              <a:gdLst/>
              <a:ahLst/>
              <a:cxnLst/>
              <a:rect l="l" t="t" r="r" b="b"/>
              <a:pathLst>
                <a:path w="12580" h="10967" extrusionOk="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5" name="Google Shape;18875;p47"/>
          <p:cNvGrpSpPr/>
          <p:nvPr/>
        </p:nvGrpSpPr>
        <p:grpSpPr>
          <a:xfrm>
            <a:off x="1200409" y="5177732"/>
            <a:ext cx="470279" cy="345251"/>
            <a:chOff x="1317912" y="3388371"/>
            <a:chExt cx="372115" cy="273185"/>
          </a:xfrm>
        </p:grpSpPr>
        <p:sp>
          <p:nvSpPr>
            <p:cNvPr id="18876" name="Google Shape;18876;p47"/>
            <p:cNvSpPr/>
            <p:nvPr/>
          </p:nvSpPr>
          <p:spPr>
            <a:xfrm>
              <a:off x="1333841" y="3505677"/>
              <a:ext cx="10932" cy="38677"/>
            </a:xfrm>
            <a:custGeom>
              <a:avLst/>
              <a:gdLst/>
              <a:ahLst/>
              <a:cxnLst/>
              <a:rect l="l" t="t" r="r" b="b"/>
              <a:pathLst>
                <a:path w="420" h="1486" extrusionOk="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47"/>
            <p:cNvSpPr/>
            <p:nvPr/>
          </p:nvSpPr>
          <p:spPr>
            <a:xfrm>
              <a:off x="1329260" y="3481315"/>
              <a:ext cx="93178" cy="104865"/>
            </a:xfrm>
            <a:custGeom>
              <a:avLst/>
              <a:gdLst/>
              <a:ahLst/>
              <a:cxnLst/>
              <a:rect l="l" t="t" r="r" b="b"/>
              <a:pathLst>
                <a:path w="3580" h="4029" extrusionOk="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47"/>
            <p:cNvSpPr/>
            <p:nvPr/>
          </p:nvSpPr>
          <p:spPr>
            <a:xfrm>
              <a:off x="1329260" y="3481940"/>
              <a:ext cx="45730" cy="104240"/>
            </a:xfrm>
            <a:custGeom>
              <a:avLst/>
              <a:gdLst/>
              <a:ahLst/>
              <a:cxnLst/>
              <a:rect l="l" t="t" r="r" b="b"/>
              <a:pathLst>
                <a:path w="1757" h="4005" extrusionOk="0">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47"/>
            <p:cNvSpPr/>
            <p:nvPr/>
          </p:nvSpPr>
          <p:spPr>
            <a:xfrm>
              <a:off x="1323508" y="3562807"/>
              <a:ext cx="104787" cy="93257"/>
            </a:xfrm>
            <a:custGeom>
              <a:avLst/>
              <a:gdLst/>
              <a:ahLst/>
              <a:cxnLst/>
              <a:rect l="l" t="t" r="r" b="b"/>
              <a:pathLst>
                <a:path w="4026" h="3583" extrusionOk="0">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47"/>
            <p:cNvSpPr/>
            <p:nvPr/>
          </p:nvSpPr>
          <p:spPr>
            <a:xfrm>
              <a:off x="1323508" y="3588626"/>
              <a:ext cx="104787" cy="67437"/>
            </a:xfrm>
            <a:custGeom>
              <a:avLst/>
              <a:gdLst/>
              <a:ahLst/>
              <a:cxnLst/>
              <a:rect l="l" t="t" r="r" b="b"/>
              <a:pathLst>
                <a:path w="4026" h="2591" extrusionOk="0">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47"/>
            <p:cNvSpPr/>
            <p:nvPr/>
          </p:nvSpPr>
          <p:spPr>
            <a:xfrm>
              <a:off x="1340998" y="3517155"/>
              <a:ext cx="69806" cy="57313"/>
            </a:xfrm>
            <a:custGeom>
              <a:avLst/>
              <a:gdLst/>
              <a:ahLst/>
              <a:cxnLst/>
              <a:rect l="l" t="t" r="r" b="b"/>
              <a:pathLst>
                <a:path w="2682" h="2202" extrusionOk="0">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47"/>
            <p:cNvSpPr/>
            <p:nvPr/>
          </p:nvSpPr>
          <p:spPr>
            <a:xfrm>
              <a:off x="1341259" y="3517207"/>
              <a:ext cx="69545" cy="56818"/>
            </a:xfrm>
            <a:custGeom>
              <a:avLst/>
              <a:gdLst/>
              <a:ahLst/>
              <a:cxnLst/>
              <a:rect l="l" t="t" r="r" b="b"/>
              <a:pathLst>
                <a:path w="2672" h="2183" extrusionOk="0">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47"/>
            <p:cNvSpPr/>
            <p:nvPr/>
          </p:nvSpPr>
          <p:spPr>
            <a:xfrm>
              <a:off x="1323404" y="3605310"/>
              <a:ext cx="23373" cy="50754"/>
            </a:xfrm>
            <a:custGeom>
              <a:avLst/>
              <a:gdLst/>
              <a:ahLst/>
              <a:cxnLst/>
              <a:rect l="l" t="t" r="r" b="b"/>
              <a:pathLst>
                <a:path w="898" h="1950" extrusionOk="0">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47"/>
            <p:cNvSpPr/>
            <p:nvPr/>
          </p:nvSpPr>
          <p:spPr>
            <a:xfrm>
              <a:off x="1405000" y="3605310"/>
              <a:ext cx="23295" cy="50754"/>
            </a:xfrm>
            <a:custGeom>
              <a:avLst/>
              <a:gdLst/>
              <a:ahLst/>
              <a:cxnLst/>
              <a:rect l="l" t="t" r="r" b="b"/>
              <a:pathLst>
                <a:path w="895" h="1950" extrusionOk="0">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47"/>
            <p:cNvSpPr/>
            <p:nvPr/>
          </p:nvSpPr>
          <p:spPr>
            <a:xfrm>
              <a:off x="1585501" y="3487093"/>
              <a:ext cx="29151" cy="64106"/>
            </a:xfrm>
            <a:custGeom>
              <a:avLst/>
              <a:gdLst/>
              <a:ahLst/>
              <a:cxnLst/>
              <a:rect l="l" t="t" r="r" b="b"/>
              <a:pathLst>
                <a:path w="1120" h="2463" extrusionOk="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47"/>
            <p:cNvSpPr/>
            <p:nvPr/>
          </p:nvSpPr>
          <p:spPr>
            <a:xfrm>
              <a:off x="1597135" y="3481315"/>
              <a:ext cx="69988" cy="69884"/>
            </a:xfrm>
            <a:custGeom>
              <a:avLst/>
              <a:gdLst/>
              <a:ahLst/>
              <a:cxnLst/>
              <a:rect l="l" t="t" r="r" b="b"/>
              <a:pathLst>
                <a:path w="2689" h="2685" extrusionOk="0">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47"/>
            <p:cNvSpPr/>
            <p:nvPr/>
          </p:nvSpPr>
          <p:spPr>
            <a:xfrm>
              <a:off x="1608847" y="3568663"/>
              <a:ext cx="34929" cy="34929"/>
            </a:xfrm>
            <a:custGeom>
              <a:avLst/>
              <a:gdLst/>
              <a:ahLst/>
              <a:cxnLst/>
              <a:rect l="l" t="t" r="r" b="b"/>
              <a:pathLst>
                <a:path w="1342" h="1342" extrusionOk="0">
                  <a:moveTo>
                    <a:pt x="1" y="1"/>
                  </a:moveTo>
                  <a:lnTo>
                    <a:pt x="1" y="1341"/>
                  </a:lnTo>
                  <a:lnTo>
                    <a:pt x="1341" y="1341"/>
                  </a:lnTo>
                  <a:lnTo>
                    <a:pt x="1341" y="1"/>
                  </a:ln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47"/>
            <p:cNvSpPr/>
            <p:nvPr/>
          </p:nvSpPr>
          <p:spPr>
            <a:xfrm>
              <a:off x="1568010" y="3582770"/>
              <a:ext cx="116603" cy="73293"/>
            </a:xfrm>
            <a:custGeom>
              <a:avLst/>
              <a:gdLst/>
              <a:ahLst/>
              <a:cxnLst/>
              <a:rect l="l" t="t" r="r" b="b"/>
              <a:pathLst>
                <a:path w="4480" h="2816" extrusionOk="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47"/>
            <p:cNvSpPr/>
            <p:nvPr/>
          </p:nvSpPr>
          <p:spPr>
            <a:xfrm>
              <a:off x="1591357" y="3510518"/>
              <a:ext cx="69910" cy="63950"/>
            </a:xfrm>
            <a:custGeom>
              <a:avLst/>
              <a:gdLst/>
              <a:ahLst/>
              <a:cxnLst/>
              <a:rect l="l" t="t" r="r" b="b"/>
              <a:pathLst>
                <a:path w="2686" h="2457" extrusionOk="0">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47"/>
            <p:cNvSpPr/>
            <p:nvPr/>
          </p:nvSpPr>
          <p:spPr>
            <a:xfrm>
              <a:off x="1591357" y="3510440"/>
              <a:ext cx="69728" cy="62648"/>
            </a:xfrm>
            <a:custGeom>
              <a:avLst/>
              <a:gdLst/>
              <a:ahLst/>
              <a:cxnLst/>
              <a:rect l="l" t="t" r="r" b="b"/>
              <a:pathLst>
                <a:path w="2679" h="2407" extrusionOk="0">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47"/>
            <p:cNvSpPr/>
            <p:nvPr/>
          </p:nvSpPr>
          <p:spPr>
            <a:xfrm>
              <a:off x="1661241" y="3597606"/>
              <a:ext cx="23269" cy="58458"/>
            </a:xfrm>
            <a:custGeom>
              <a:avLst/>
              <a:gdLst/>
              <a:ahLst/>
              <a:cxnLst/>
              <a:rect l="l" t="t" r="r" b="b"/>
              <a:pathLst>
                <a:path w="894" h="2246" extrusionOk="0">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47"/>
            <p:cNvSpPr/>
            <p:nvPr/>
          </p:nvSpPr>
          <p:spPr>
            <a:xfrm>
              <a:off x="1404896" y="3574441"/>
              <a:ext cx="198121" cy="81622"/>
            </a:xfrm>
            <a:custGeom>
              <a:avLst/>
              <a:gdLst/>
              <a:ahLst/>
              <a:cxnLst/>
              <a:rect l="l" t="t" r="r" b="b"/>
              <a:pathLst>
                <a:path w="7612" h="3136" extrusionOk="0">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47"/>
            <p:cNvSpPr/>
            <p:nvPr/>
          </p:nvSpPr>
          <p:spPr>
            <a:xfrm>
              <a:off x="1568010" y="3598257"/>
              <a:ext cx="35007" cy="57807"/>
            </a:xfrm>
            <a:custGeom>
              <a:avLst/>
              <a:gdLst/>
              <a:ahLst/>
              <a:cxnLst/>
              <a:rect l="l" t="t" r="r" b="b"/>
              <a:pathLst>
                <a:path w="1345" h="2221" extrusionOk="0">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47"/>
            <p:cNvSpPr/>
            <p:nvPr/>
          </p:nvSpPr>
          <p:spPr>
            <a:xfrm>
              <a:off x="1439903" y="3393941"/>
              <a:ext cx="128133" cy="93152"/>
            </a:xfrm>
            <a:custGeom>
              <a:avLst/>
              <a:gdLst/>
              <a:ahLst/>
              <a:cxnLst/>
              <a:rect l="l" t="t" r="r" b="b"/>
              <a:pathLst>
                <a:path w="4923" h="3579" extrusionOk="0">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47"/>
            <p:cNvSpPr/>
            <p:nvPr/>
          </p:nvSpPr>
          <p:spPr>
            <a:xfrm>
              <a:off x="1469002" y="3393941"/>
              <a:ext cx="99035" cy="93152"/>
            </a:xfrm>
            <a:custGeom>
              <a:avLst/>
              <a:gdLst/>
              <a:ahLst/>
              <a:cxnLst/>
              <a:rect l="l" t="t" r="r" b="b"/>
              <a:pathLst>
                <a:path w="3805" h="3579" extrusionOk="0">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47"/>
            <p:cNvSpPr/>
            <p:nvPr/>
          </p:nvSpPr>
          <p:spPr>
            <a:xfrm>
              <a:off x="1469002" y="3533682"/>
              <a:ext cx="69910" cy="52419"/>
            </a:xfrm>
            <a:custGeom>
              <a:avLst/>
              <a:gdLst/>
              <a:ahLst/>
              <a:cxnLst/>
              <a:rect l="l" t="t" r="r" b="b"/>
              <a:pathLst>
                <a:path w="2686" h="2014" extrusionOk="0">
                  <a:moveTo>
                    <a:pt x="1" y="1"/>
                  </a:moveTo>
                  <a:lnTo>
                    <a:pt x="1" y="2013"/>
                  </a:lnTo>
                  <a:lnTo>
                    <a:pt x="2686" y="2013"/>
                  </a:lnTo>
                  <a:lnTo>
                    <a:pt x="2686" y="1"/>
                  </a:ln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47"/>
            <p:cNvSpPr/>
            <p:nvPr/>
          </p:nvSpPr>
          <p:spPr>
            <a:xfrm>
              <a:off x="1469002" y="3533682"/>
              <a:ext cx="69910" cy="35007"/>
            </a:xfrm>
            <a:custGeom>
              <a:avLst/>
              <a:gdLst/>
              <a:ahLst/>
              <a:cxnLst/>
              <a:rect l="l" t="t" r="r" b="b"/>
              <a:pathLst>
                <a:path w="2686" h="1345" extrusionOk="0">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47"/>
            <p:cNvSpPr/>
            <p:nvPr/>
          </p:nvSpPr>
          <p:spPr>
            <a:xfrm>
              <a:off x="1457393" y="3564785"/>
              <a:ext cx="46615" cy="41592"/>
            </a:xfrm>
            <a:custGeom>
              <a:avLst/>
              <a:gdLst/>
              <a:ahLst/>
              <a:cxnLst/>
              <a:rect l="l" t="t" r="r" b="b"/>
              <a:pathLst>
                <a:path w="1791" h="1598" extrusionOk="0">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47"/>
            <p:cNvSpPr/>
            <p:nvPr/>
          </p:nvSpPr>
          <p:spPr>
            <a:xfrm>
              <a:off x="1503983" y="3564785"/>
              <a:ext cx="46641" cy="41592"/>
            </a:xfrm>
            <a:custGeom>
              <a:avLst/>
              <a:gdLst/>
              <a:ahLst/>
              <a:cxnLst/>
              <a:rect l="l" t="t" r="r" b="b"/>
              <a:pathLst>
                <a:path w="1792" h="1598" extrusionOk="0">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47"/>
            <p:cNvSpPr/>
            <p:nvPr/>
          </p:nvSpPr>
          <p:spPr>
            <a:xfrm>
              <a:off x="1445759" y="3441129"/>
              <a:ext cx="116499" cy="110070"/>
            </a:xfrm>
            <a:custGeom>
              <a:avLst/>
              <a:gdLst/>
              <a:ahLst/>
              <a:cxnLst/>
              <a:rect l="l" t="t" r="r" b="b"/>
              <a:pathLst>
                <a:path w="4476" h="4229" extrusionOk="0">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47"/>
            <p:cNvSpPr/>
            <p:nvPr/>
          </p:nvSpPr>
          <p:spPr>
            <a:xfrm>
              <a:off x="1405000" y="3598257"/>
              <a:ext cx="34929" cy="57807"/>
            </a:xfrm>
            <a:custGeom>
              <a:avLst/>
              <a:gdLst/>
              <a:ahLst/>
              <a:cxnLst/>
              <a:rect l="l" t="t" r="r" b="b"/>
              <a:pathLst>
                <a:path w="1342" h="2221" extrusionOk="0">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47"/>
            <p:cNvSpPr/>
            <p:nvPr/>
          </p:nvSpPr>
          <p:spPr>
            <a:xfrm>
              <a:off x="1445655" y="3441129"/>
              <a:ext cx="99113" cy="109524"/>
            </a:xfrm>
            <a:custGeom>
              <a:avLst/>
              <a:gdLst/>
              <a:ahLst/>
              <a:cxnLst/>
              <a:rect l="l" t="t" r="r" b="b"/>
              <a:pathLst>
                <a:path w="3808" h="4208" extrusionOk="0">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47"/>
            <p:cNvSpPr/>
            <p:nvPr/>
          </p:nvSpPr>
          <p:spPr>
            <a:xfrm>
              <a:off x="1601534" y="3504948"/>
              <a:ext cx="50285" cy="16814"/>
            </a:xfrm>
            <a:custGeom>
              <a:avLst/>
              <a:gdLst/>
              <a:ahLst/>
              <a:cxnLst/>
              <a:rect l="l" t="t" r="r" b="b"/>
              <a:pathLst>
                <a:path w="1932" h="646" extrusionOk="0">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47"/>
            <p:cNvSpPr/>
            <p:nvPr/>
          </p:nvSpPr>
          <p:spPr>
            <a:xfrm>
              <a:off x="1317912" y="3388371"/>
              <a:ext cx="372115" cy="273185"/>
            </a:xfrm>
            <a:custGeom>
              <a:avLst/>
              <a:gdLst/>
              <a:ahLst/>
              <a:cxnLst/>
              <a:rect l="l" t="t" r="r" b="b"/>
              <a:pathLst>
                <a:path w="14297" h="10496" extrusionOk="0">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47"/>
            <p:cNvSpPr/>
            <p:nvPr/>
          </p:nvSpPr>
          <p:spPr>
            <a:xfrm>
              <a:off x="1655749" y="3615643"/>
              <a:ext cx="10906" cy="45913"/>
            </a:xfrm>
            <a:custGeom>
              <a:avLst/>
              <a:gdLst/>
              <a:ahLst/>
              <a:cxnLst/>
              <a:rect l="l" t="t" r="r" b="b"/>
              <a:pathLst>
                <a:path w="419" h="1764" extrusionOk="0">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47"/>
            <p:cNvSpPr/>
            <p:nvPr/>
          </p:nvSpPr>
          <p:spPr>
            <a:xfrm>
              <a:off x="1457836" y="3437927"/>
              <a:ext cx="94714" cy="31415"/>
            </a:xfrm>
            <a:custGeom>
              <a:avLst/>
              <a:gdLst/>
              <a:ahLst/>
              <a:cxnLst/>
              <a:rect l="l" t="t" r="r" b="b"/>
              <a:pathLst>
                <a:path w="3639" h="1207" extrusionOk="0">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47"/>
            <p:cNvSpPr/>
            <p:nvPr/>
          </p:nvSpPr>
          <p:spPr>
            <a:xfrm>
              <a:off x="1434489" y="3627277"/>
              <a:ext cx="10932" cy="34278"/>
            </a:xfrm>
            <a:custGeom>
              <a:avLst/>
              <a:gdLst/>
              <a:ahLst/>
              <a:cxnLst/>
              <a:rect l="l" t="t" r="r" b="b"/>
              <a:pathLst>
                <a:path w="420" h="1317" extrusionOk="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47"/>
            <p:cNvSpPr/>
            <p:nvPr/>
          </p:nvSpPr>
          <p:spPr>
            <a:xfrm>
              <a:off x="1562701" y="3627277"/>
              <a:ext cx="10932" cy="34278"/>
            </a:xfrm>
            <a:custGeom>
              <a:avLst/>
              <a:gdLst/>
              <a:ahLst/>
              <a:cxnLst/>
              <a:rect l="l" t="t" r="r" b="b"/>
              <a:pathLst>
                <a:path w="420" h="1317" extrusionOk="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9" name="Google Shape;18909;p47"/>
          <p:cNvGrpSpPr/>
          <p:nvPr/>
        </p:nvGrpSpPr>
        <p:grpSpPr>
          <a:xfrm>
            <a:off x="3047875" y="2823343"/>
            <a:ext cx="451168" cy="435017"/>
            <a:chOff x="2779747" y="1525426"/>
            <a:chExt cx="356993" cy="344214"/>
          </a:xfrm>
        </p:grpSpPr>
        <p:sp>
          <p:nvSpPr>
            <p:cNvPr id="18910" name="Google Shape;18910;p47"/>
            <p:cNvSpPr/>
            <p:nvPr/>
          </p:nvSpPr>
          <p:spPr>
            <a:xfrm>
              <a:off x="2952647" y="1530632"/>
              <a:ext cx="178887" cy="93387"/>
            </a:xfrm>
            <a:custGeom>
              <a:avLst/>
              <a:gdLst/>
              <a:ahLst/>
              <a:cxnLst/>
              <a:rect l="l" t="t" r="r" b="b"/>
              <a:pathLst>
                <a:path w="6873" h="3588" extrusionOk="0">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47"/>
            <p:cNvSpPr/>
            <p:nvPr/>
          </p:nvSpPr>
          <p:spPr>
            <a:xfrm>
              <a:off x="2975005" y="1720659"/>
              <a:ext cx="156529" cy="71029"/>
            </a:xfrm>
            <a:custGeom>
              <a:avLst/>
              <a:gdLst/>
              <a:ahLst/>
              <a:cxnLst/>
              <a:rect l="l" t="t" r="r" b="b"/>
              <a:pathLst>
                <a:path w="6014" h="2729" extrusionOk="0">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47"/>
            <p:cNvSpPr/>
            <p:nvPr/>
          </p:nvSpPr>
          <p:spPr>
            <a:xfrm>
              <a:off x="2784978" y="1770944"/>
              <a:ext cx="167695" cy="93387"/>
            </a:xfrm>
            <a:custGeom>
              <a:avLst/>
              <a:gdLst/>
              <a:ahLst/>
              <a:cxnLst/>
              <a:rect l="l" t="t" r="r" b="b"/>
              <a:pathLst>
                <a:path w="6443" h="3588" extrusionOk="0">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47"/>
            <p:cNvSpPr/>
            <p:nvPr/>
          </p:nvSpPr>
          <p:spPr>
            <a:xfrm>
              <a:off x="2784978" y="1620010"/>
              <a:ext cx="178887" cy="115822"/>
            </a:xfrm>
            <a:custGeom>
              <a:avLst/>
              <a:gdLst/>
              <a:ahLst/>
              <a:cxnLst/>
              <a:rect l="l" t="t" r="r" b="b"/>
              <a:pathLst>
                <a:path w="6873" h="4450" extrusionOk="0">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47"/>
            <p:cNvSpPr/>
            <p:nvPr/>
          </p:nvSpPr>
          <p:spPr>
            <a:xfrm>
              <a:off x="3023911" y="1547758"/>
              <a:ext cx="81076" cy="10463"/>
            </a:xfrm>
            <a:custGeom>
              <a:avLst/>
              <a:gdLst/>
              <a:ahLst/>
              <a:cxnLst/>
              <a:rect l="l" t="t" r="r" b="b"/>
              <a:pathLst>
                <a:path w="3115" h="402" extrusionOk="0">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47"/>
            <p:cNvSpPr/>
            <p:nvPr/>
          </p:nvSpPr>
          <p:spPr>
            <a:xfrm>
              <a:off x="2979221" y="1547758"/>
              <a:ext cx="36282" cy="10463"/>
            </a:xfrm>
            <a:custGeom>
              <a:avLst/>
              <a:gdLst/>
              <a:ahLst/>
              <a:cxnLst/>
              <a:rect l="l" t="t" r="r" b="b"/>
              <a:pathLst>
                <a:path w="1394" h="402" extrusionOk="0">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47"/>
            <p:cNvSpPr/>
            <p:nvPr/>
          </p:nvSpPr>
          <p:spPr>
            <a:xfrm>
              <a:off x="3079870" y="1570116"/>
              <a:ext cx="25117" cy="10463"/>
            </a:xfrm>
            <a:custGeom>
              <a:avLst/>
              <a:gdLst/>
              <a:ahLst/>
              <a:cxnLst/>
              <a:rect l="l" t="t" r="r" b="b"/>
              <a:pathLst>
                <a:path w="965" h="402" extrusionOk="0">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47"/>
            <p:cNvSpPr/>
            <p:nvPr/>
          </p:nvSpPr>
          <p:spPr>
            <a:xfrm>
              <a:off x="2979221" y="1570116"/>
              <a:ext cx="92241" cy="10463"/>
            </a:xfrm>
            <a:custGeom>
              <a:avLst/>
              <a:gdLst/>
              <a:ahLst/>
              <a:cxnLst/>
              <a:rect l="l" t="t" r="r" b="b"/>
              <a:pathLst>
                <a:path w="3544" h="402" extrusionOk="0">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47"/>
            <p:cNvSpPr/>
            <p:nvPr/>
          </p:nvSpPr>
          <p:spPr>
            <a:xfrm>
              <a:off x="2947442" y="1525426"/>
              <a:ext cx="189298" cy="103850"/>
            </a:xfrm>
            <a:custGeom>
              <a:avLst/>
              <a:gdLst/>
              <a:ahLst/>
              <a:cxnLst/>
              <a:rect l="l" t="t" r="r" b="b"/>
              <a:pathLst>
                <a:path w="7273" h="3990" extrusionOk="0">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47"/>
            <p:cNvSpPr/>
            <p:nvPr/>
          </p:nvSpPr>
          <p:spPr>
            <a:xfrm>
              <a:off x="2811526" y="1788070"/>
              <a:ext cx="81076" cy="10463"/>
            </a:xfrm>
            <a:custGeom>
              <a:avLst/>
              <a:gdLst/>
              <a:ahLst/>
              <a:cxnLst/>
              <a:rect l="l" t="t" r="r" b="b"/>
              <a:pathLst>
                <a:path w="3115" h="402" extrusionOk="0">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47"/>
            <p:cNvSpPr/>
            <p:nvPr/>
          </p:nvSpPr>
          <p:spPr>
            <a:xfrm>
              <a:off x="2901009" y="1788070"/>
              <a:ext cx="25117" cy="10463"/>
            </a:xfrm>
            <a:custGeom>
              <a:avLst/>
              <a:gdLst/>
              <a:ahLst/>
              <a:cxnLst/>
              <a:rect l="l" t="t" r="r" b="b"/>
              <a:pathLst>
                <a:path w="965" h="402" extrusionOk="0">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47"/>
            <p:cNvSpPr/>
            <p:nvPr/>
          </p:nvSpPr>
          <p:spPr>
            <a:xfrm>
              <a:off x="2811526" y="1810402"/>
              <a:ext cx="25221" cy="10463"/>
            </a:xfrm>
            <a:custGeom>
              <a:avLst/>
              <a:gdLst/>
              <a:ahLst/>
              <a:cxnLst/>
              <a:rect l="l" t="t" r="r" b="b"/>
              <a:pathLst>
                <a:path w="969" h="402" extrusionOk="0">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47"/>
            <p:cNvSpPr/>
            <p:nvPr/>
          </p:nvSpPr>
          <p:spPr>
            <a:xfrm>
              <a:off x="2845050" y="1810402"/>
              <a:ext cx="81076" cy="10463"/>
            </a:xfrm>
            <a:custGeom>
              <a:avLst/>
              <a:gdLst/>
              <a:ahLst/>
              <a:cxnLst/>
              <a:rect l="l" t="t" r="r" b="b"/>
              <a:pathLst>
                <a:path w="3115" h="402" extrusionOk="0">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47"/>
            <p:cNvSpPr/>
            <p:nvPr/>
          </p:nvSpPr>
          <p:spPr>
            <a:xfrm>
              <a:off x="2779747" y="1765712"/>
              <a:ext cx="178158" cy="103928"/>
            </a:xfrm>
            <a:custGeom>
              <a:avLst/>
              <a:gdLst/>
              <a:ahLst/>
              <a:cxnLst/>
              <a:rect l="l" t="t" r="r" b="b"/>
              <a:pathLst>
                <a:path w="6845" h="3993" extrusionOk="0">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47"/>
            <p:cNvSpPr/>
            <p:nvPr/>
          </p:nvSpPr>
          <p:spPr>
            <a:xfrm>
              <a:off x="3035076" y="1737785"/>
              <a:ext cx="69910" cy="10463"/>
            </a:xfrm>
            <a:custGeom>
              <a:avLst/>
              <a:gdLst/>
              <a:ahLst/>
              <a:cxnLst/>
              <a:rect l="l" t="t" r="r" b="b"/>
              <a:pathLst>
                <a:path w="2686" h="402" extrusionOk="0">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47"/>
            <p:cNvSpPr/>
            <p:nvPr/>
          </p:nvSpPr>
          <p:spPr>
            <a:xfrm>
              <a:off x="3001553" y="1737785"/>
              <a:ext cx="25117" cy="10463"/>
            </a:xfrm>
            <a:custGeom>
              <a:avLst/>
              <a:gdLst/>
              <a:ahLst/>
              <a:cxnLst/>
              <a:rect l="l" t="t" r="r" b="b"/>
              <a:pathLst>
                <a:path w="965" h="402" extrusionOk="0">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47"/>
            <p:cNvSpPr/>
            <p:nvPr/>
          </p:nvSpPr>
          <p:spPr>
            <a:xfrm>
              <a:off x="2969773" y="1715427"/>
              <a:ext cx="166888" cy="81466"/>
            </a:xfrm>
            <a:custGeom>
              <a:avLst/>
              <a:gdLst/>
              <a:ahLst/>
              <a:cxnLst/>
              <a:rect l="l" t="t" r="r" b="b"/>
              <a:pathLst>
                <a:path w="6412" h="3130" extrusionOk="0">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47"/>
            <p:cNvSpPr/>
            <p:nvPr/>
          </p:nvSpPr>
          <p:spPr>
            <a:xfrm>
              <a:off x="2811526" y="1637136"/>
              <a:ext cx="81076" cy="10567"/>
            </a:xfrm>
            <a:custGeom>
              <a:avLst/>
              <a:gdLst/>
              <a:ahLst/>
              <a:cxnLst/>
              <a:rect l="l" t="t" r="r" b="b"/>
              <a:pathLst>
                <a:path w="3115" h="406" extrusionOk="0">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47"/>
            <p:cNvSpPr/>
            <p:nvPr/>
          </p:nvSpPr>
          <p:spPr>
            <a:xfrm>
              <a:off x="2901009" y="1637136"/>
              <a:ext cx="36282" cy="10567"/>
            </a:xfrm>
            <a:custGeom>
              <a:avLst/>
              <a:gdLst/>
              <a:ahLst/>
              <a:cxnLst/>
              <a:rect l="l" t="t" r="r" b="b"/>
              <a:pathLst>
                <a:path w="1394" h="406" extrusionOk="0">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47"/>
            <p:cNvSpPr/>
            <p:nvPr/>
          </p:nvSpPr>
          <p:spPr>
            <a:xfrm>
              <a:off x="2811526" y="1681826"/>
              <a:ext cx="81076" cy="10567"/>
            </a:xfrm>
            <a:custGeom>
              <a:avLst/>
              <a:gdLst/>
              <a:ahLst/>
              <a:cxnLst/>
              <a:rect l="l" t="t" r="r" b="b"/>
              <a:pathLst>
                <a:path w="3115" h="406" extrusionOk="0">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47"/>
            <p:cNvSpPr/>
            <p:nvPr/>
          </p:nvSpPr>
          <p:spPr>
            <a:xfrm>
              <a:off x="2901009" y="1681826"/>
              <a:ext cx="36282" cy="10567"/>
            </a:xfrm>
            <a:custGeom>
              <a:avLst/>
              <a:gdLst/>
              <a:ahLst/>
              <a:cxnLst/>
              <a:rect l="l" t="t" r="r" b="b"/>
              <a:pathLst>
                <a:path w="1394" h="406" extrusionOk="0">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47"/>
            <p:cNvSpPr/>
            <p:nvPr/>
          </p:nvSpPr>
          <p:spPr>
            <a:xfrm>
              <a:off x="2811526" y="1659494"/>
              <a:ext cx="25221" cy="10541"/>
            </a:xfrm>
            <a:custGeom>
              <a:avLst/>
              <a:gdLst/>
              <a:ahLst/>
              <a:cxnLst/>
              <a:rect l="l" t="t" r="r" b="b"/>
              <a:pathLst>
                <a:path w="969" h="405" extrusionOk="0">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47"/>
            <p:cNvSpPr/>
            <p:nvPr/>
          </p:nvSpPr>
          <p:spPr>
            <a:xfrm>
              <a:off x="2845050" y="1659494"/>
              <a:ext cx="92241" cy="10463"/>
            </a:xfrm>
            <a:custGeom>
              <a:avLst/>
              <a:gdLst/>
              <a:ahLst/>
              <a:cxnLst/>
              <a:rect l="l" t="t" r="r" b="b"/>
              <a:pathLst>
                <a:path w="3544" h="402" extrusionOk="0">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47"/>
            <p:cNvSpPr/>
            <p:nvPr/>
          </p:nvSpPr>
          <p:spPr>
            <a:xfrm>
              <a:off x="2779747" y="1614805"/>
              <a:ext cx="189324" cy="126311"/>
            </a:xfrm>
            <a:custGeom>
              <a:avLst/>
              <a:gdLst/>
              <a:ahLst/>
              <a:cxnLst/>
              <a:rect l="l" t="t" r="r" b="b"/>
              <a:pathLst>
                <a:path w="7274" h="4853" extrusionOk="0">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34" name="Google Shape;18934;p47"/>
          <p:cNvGrpSpPr/>
          <p:nvPr/>
        </p:nvGrpSpPr>
        <p:grpSpPr>
          <a:xfrm>
            <a:off x="3728081" y="2810711"/>
            <a:ext cx="284496" cy="455806"/>
            <a:chOff x="3317969" y="1515432"/>
            <a:chExt cx="225112" cy="360663"/>
          </a:xfrm>
        </p:grpSpPr>
        <p:sp>
          <p:nvSpPr>
            <p:cNvPr id="18935" name="Google Shape;18935;p47"/>
            <p:cNvSpPr/>
            <p:nvPr/>
          </p:nvSpPr>
          <p:spPr>
            <a:xfrm>
              <a:off x="3323357" y="1566159"/>
              <a:ext cx="169179" cy="304340"/>
            </a:xfrm>
            <a:custGeom>
              <a:avLst/>
              <a:gdLst/>
              <a:ahLst/>
              <a:cxnLst/>
              <a:rect l="l" t="t" r="r" b="b"/>
              <a:pathLst>
                <a:path w="6500" h="11693" extrusionOk="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47"/>
            <p:cNvSpPr/>
            <p:nvPr/>
          </p:nvSpPr>
          <p:spPr>
            <a:xfrm>
              <a:off x="3323357" y="1566159"/>
              <a:ext cx="39510" cy="304340"/>
            </a:xfrm>
            <a:custGeom>
              <a:avLst/>
              <a:gdLst/>
              <a:ahLst/>
              <a:cxnLst/>
              <a:rect l="l" t="t" r="r" b="b"/>
              <a:pathLst>
                <a:path w="1518" h="11693" extrusionOk="0">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47"/>
            <p:cNvSpPr/>
            <p:nvPr/>
          </p:nvSpPr>
          <p:spPr>
            <a:xfrm>
              <a:off x="3323357" y="1588699"/>
              <a:ext cx="169179" cy="236746"/>
            </a:xfrm>
            <a:custGeom>
              <a:avLst/>
              <a:gdLst/>
              <a:ahLst/>
              <a:cxnLst/>
              <a:rect l="l" t="t" r="r" b="b"/>
              <a:pathLst>
                <a:path w="6500" h="9096" extrusionOk="0">
                  <a:moveTo>
                    <a:pt x="1" y="0"/>
                  </a:moveTo>
                  <a:lnTo>
                    <a:pt x="1" y="9096"/>
                  </a:lnTo>
                  <a:lnTo>
                    <a:pt x="6499" y="9096"/>
                  </a:lnTo>
                  <a:lnTo>
                    <a:pt x="649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47"/>
            <p:cNvSpPr/>
            <p:nvPr/>
          </p:nvSpPr>
          <p:spPr>
            <a:xfrm>
              <a:off x="3329031" y="1605539"/>
              <a:ext cx="157831" cy="157831"/>
            </a:xfrm>
            <a:custGeom>
              <a:avLst/>
              <a:gdLst/>
              <a:ahLst/>
              <a:cxnLst/>
              <a:rect l="l" t="t" r="r" b="b"/>
              <a:pathLst>
                <a:path w="6064" h="6064" extrusionOk="0">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47"/>
            <p:cNvSpPr/>
            <p:nvPr/>
          </p:nvSpPr>
          <p:spPr>
            <a:xfrm>
              <a:off x="3430512" y="1769018"/>
              <a:ext cx="33810" cy="33810"/>
            </a:xfrm>
            <a:custGeom>
              <a:avLst/>
              <a:gdLst/>
              <a:ahLst/>
              <a:cxnLst/>
              <a:rect l="l" t="t" r="r" b="b"/>
              <a:pathLst>
                <a:path w="1299" h="1299" extrusionOk="0">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47"/>
            <p:cNvSpPr/>
            <p:nvPr/>
          </p:nvSpPr>
          <p:spPr>
            <a:xfrm>
              <a:off x="3351571" y="1769018"/>
              <a:ext cx="33810" cy="33810"/>
            </a:xfrm>
            <a:custGeom>
              <a:avLst/>
              <a:gdLst/>
              <a:ahLst/>
              <a:cxnLst/>
              <a:rect l="l" t="t" r="r" b="b"/>
              <a:pathLst>
                <a:path w="1299" h="1299" extrusionOk="0">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47"/>
            <p:cNvSpPr/>
            <p:nvPr/>
          </p:nvSpPr>
          <p:spPr>
            <a:xfrm>
              <a:off x="3345975" y="1622483"/>
              <a:ext cx="124021" cy="124021"/>
            </a:xfrm>
            <a:custGeom>
              <a:avLst/>
              <a:gdLst/>
              <a:ahLst/>
              <a:cxnLst/>
              <a:rect l="l" t="t" r="r" b="b"/>
              <a:pathLst>
                <a:path w="4765" h="4765" extrusionOk="0">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47"/>
            <p:cNvSpPr/>
            <p:nvPr/>
          </p:nvSpPr>
          <p:spPr>
            <a:xfrm>
              <a:off x="3374085" y="1690154"/>
              <a:ext cx="67724" cy="50754"/>
            </a:xfrm>
            <a:custGeom>
              <a:avLst/>
              <a:gdLst/>
              <a:ahLst/>
              <a:cxnLst/>
              <a:rect l="l" t="t" r="r" b="b"/>
              <a:pathLst>
                <a:path w="2602" h="1950" extrusionOk="0">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47"/>
            <p:cNvSpPr/>
            <p:nvPr/>
          </p:nvSpPr>
          <p:spPr>
            <a:xfrm>
              <a:off x="3374085" y="1707931"/>
              <a:ext cx="67619" cy="38599"/>
            </a:xfrm>
            <a:custGeom>
              <a:avLst/>
              <a:gdLst/>
              <a:ahLst/>
              <a:cxnLst/>
              <a:rect l="l" t="t" r="r" b="b"/>
              <a:pathLst>
                <a:path w="2598" h="1483" extrusionOk="0">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47"/>
            <p:cNvSpPr/>
            <p:nvPr/>
          </p:nvSpPr>
          <p:spPr>
            <a:xfrm>
              <a:off x="3385459" y="1645023"/>
              <a:ext cx="45080" cy="50754"/>
            </a:xfrm>
            <a:custGeom>
              <a:avLst/>
              <a:gdLst/>
              <a:ahLst/>
              <a:cxnLst/>
              <a:rect l="l" t="t" r="r" b="b"/>
              <a:pathLst>
                <a:path w="1732" h="1950" extrusionOk="0">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47"/>
            <p:cNvSpPr/>
            <p:nvPr/>
          </p:nvSpPr>
          <p:spPr>
            <a:xfrm>
              <a:off x="3385354" y="1645023"/>
              <a:ext cx="31077" cy="50806"/>
            </a:xfrm>
            <a:custGeom>
              <a:avLst/>
              <a:gdLst/>
              <a:ahLst/>
              <a:cxnLst/>
              <a:rect l="l" t="t" r="r" b="b"/>
              <a:pathLst>
                <a:path w="1194" h="1952" extrusionOk="0">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47"/>
            <p:cNvSpPr/>
            <p:nvPr/>
          </p:nvSpPr>
          <p:spPr>
            <a:xfrm>
              <a:off x="3385354" y="1645023"/>
              <a:ext cx="45184" cy="22540"/>
            </a:xfrm>
            <a:custGeom>
              <a:avLst/>
              <a:gdLst/>
              <a:ahLst/>
              <a:cxnLst/>
              <a:rect l="l" t="t" r="r" b="b"/>
              <a:pathLst>
                <a:path w="1736" h="866" extrusionOk="0">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47"/>
            <p:cNvSpPr/>
            <p:nvPr/>
          </p:nvSpPr>
          <p:spPr>
            <a:xfrm>
              <a:off x="3385354" y="1645023"/>
              <a:ext cx="31077" cy="20614"/>
            </a:xfrm>
            <a:custGeom>
              <a:avLst/>
              <a:gdLst/>
              <a:ahLst/>
              <a:cxnLst/>
              <a:rect l="l" t="t" r="r" b="b"/>
              <a:pathLst>
                <a:path w="1194" h="792" extrusionOk="0">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47"/>
            <p:cNvSpPr/>
            <p:nvPr/>
          </p:nvSpPr>
          <p:spPr>
            <a:xfrm>
              <a:off x="3374085" y="1717900"/>
              <a:ext cx="16970" cy="26236"/>
            </a:xfrm>
            <a:custGeom>
              <a:avLst/>
              <a:gdLst/>
              <a:ahLst/>
              <a:cxnLst/>
              <a:rect l="l" t="t" r="r" b="b"/>
              <a:pathLst>
                <a:path w="652" h="1008" extrusionOk="0">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47"/>
            <p:cNvSpPr/>
            <p:nvPr/>
          </p:nvSpPr>
          <p:spPr>
            <a:xfrm>
              <a:off x="3424838" y="1717900"/>
              <a:ext cx="16970" cy="26236"/>
            </a:xfrm>
            <a:custGeom>
              <a:avLst/>
              <a:gdLst/>
              <a:ahLst/>
              <a:cxnLst/>
              <a:rect l="l" t="t" r="r" b="b"/>
              <a:pathLst>
                <a:path w="652" h="1008" extrusionOk="0">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47"/>
            <p:cNvSpPr/>
            <p:nvPr/>
          </p:nvSpPr>
          <p:spPr>
            <a:xfrm>
              <a:off x="3317969" y="1560668"/>
              <a:ext cx="179954" cy="315427"/>
            </a:xfrm>
            <a:custGeom>
              <a:avLst/>
              <a:gdLst/>
              <a:ahLst/>
              <a:cxnLst/>
              <a:rect l="l" t="t" r="r" b="b"/>
              <a:pathLst>
                <a:path w="6914" h="12119" extrusionOk="0">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47"/>
            <p:cNvSpPr/>
            <p:nvPr/>
          </p:nvSpPr>
          <p:spPr>
            <a:xfrm>
              <a:off x="3361721" y="1842910"/>
              <a:ext cx="17907" cy="10645"/>
            </a:xfrm>
            <a:custGeom>
              <a:avLst/>
              <a:gdLst/>
              <a:ahLst/>
              <a:cxnLst/>
              <a:rect l="l" t="t" r="r" b="b"/>
              <a:pathLst>
                <a:path w="688" h="409" extrusionOk="0">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47"/>
            <p:cNvSpPr/>
            <p:nvPr/>
          </p:nvSpPr>
          <p:spPr>
            <a:xfrm>
              <a:off x="3434442" y="1842910"/>
              <a:ext cx="19729" cy="10645"/>
            </a:xfrm>
            <a:custGeom>
              <a:avLst/>
              <a:gdLst/>
              <a:ahLst/>
              <a:cxnLst/>
              <a:rect l="l" t="t" r="r" b="b"/>
              <a:pathLst>
                <a:path w="758" h="409" extrusionOk="0">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47"/>
            <p:cNvSpPr/>
            <p:nvPr/>
          </p:nvSpPr>
          <p:spPr>
            <a:xfrm>
              <a:off x="3389285" y="1842910"/>
              <a:ext cx="36673" cy="10645"/>
            </a:xfrm>
            <a:custGeom>
              <a:avLst/>
              <a:gdLst/>
              <a:ahLst/>
              <a:cxnLst/>
              <a:rect l="l" t="t" r="r" b="b"/>
              <a:pathLst>
                <a:path w="1409" h="409" extrusionOk="0">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47"/>
            <p:cNvSpPr/>
            <p:nvPr/>
          </p:nvSpPr>
          <p:spPr>
            <a:xfrm>
              <a:off x="3333898" y="1617121"/>
              <a:ext cx="149372" cy="134822"/>
            </a:xfrm>
            <a:custGeom>
              <a:avLst/>
              <a:gdLst/>
              <a:ahLst/>
              <a:cxnLst/>
              <a:rect l="l" t="t" r="r" b="b"/>
              <a:pathLst>
                <a:path w="5739" h="5180" extrusionOk="0">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47"/>
            <p:cNvSpPr/>
            <p:nvPr/>
          </p:nvSpPr>
          <p:spPr>
            <a:xfrm>
              <a:off x="3338661" y="1763864"/>
              <a:ext cx="51951" cy="44533"/>
            </a:xfrm>
            <a:custGeom>
              <a:avLst/>
              <a:gdLst/>
              <a:ahLst/>
              <a:cxnLst/>
              <a:rect l="l" t="t" r="r" b="b"/>
              <a:pathLst>
                <a:path w="1996" h="1711" extrusionOk="0">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47"/>
            <p:cNvSpPr/>
            <p:nvPr/>
          </p:nvSpPr>
          <p:spPr>
            <a:xfrm>
              <a:off x="3417681" y="1763890"/>
              <a:ext cx="52055" cy="44507"/>
            </a:xfrm>
            <a:custGeom>
              <a:avLst/>
              <a:gdLst/>
              <a:ahLst/>
              <a:cxnLst/>
              <a:rect l="l" t="t" r="r" b="b"/>
              <a:pathLst>
                <a:path w="2000" h="1710" extrusionOk="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47"/>
            <p:cNvSpPr/>
            <p:nvPr/>
          </p:nvSpPr>
          <p:spPr>
            <a:xfrm>
              <a:off x="3474551" y="1538050"/>
              <a:ext cx="46095" cy="44715"/>
            </a:xfrm>
            <a:custGeom>
              <a:avLst/>
              <a:gdLst/>
              <a:ahLst/>
              <a:cxnLst/>
              <a:rect l="l" t="t" r="r" b="b"/>
              <a:pathLst>
                <a:path w="1771" h="1718" extrusionOk="0">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47"/>
            <p:cNvSpPr/>
            <p:nvPr/>
          </p:nvSpPr>
          <p:spPr>
            <a:xfrm>
              <a:off x="3474551" y="1515432"/>
              <a:ext cx="68530" cy="66839"/>
            </a:xfrm>
            <a:custGeom>
              <a:avLst/>
              <a:gdLst/>
              <a:ahLst/>
              <a:cxnLst/>
              <a:rect l="l" t="t" r="r" b="b"/>
              <a:pathLst>
                <a:path w="2633" h="2568" extrusionOk="0">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59" name="Google Shape;18959;p47"/>
          <p:cNvGrpSpPr/>
          <p:nvPr/>
        </p:nvGrpSpPr>
        <p:grpSpPr>
          <a:xfrm>
            <a:off x="4220860" y="2824362"/>
            <a:ext cx="492482" cy="428636"/>
            <a:chOff x="3707887" y="1526233"/>
            <a:chExt cx="389684" cy="339164"/>
          </a:xfrm>
        </p:grpSpPr>
        <p:sp>
          <p:nvSpPr>
            <p:cNvPr id="18960" name="Google Shape;18960;p47"/>
            <p:cNvSpPr/>
            <p:nvPr/>
          </p:nvSpPr>
          <p:spPr>
            <a:xfrm>
              <a:off x="3750208" y="1568554"/>
              <a:ext cx="341689" cy="291118"/>
            </a:xfrm>
            <a:custGeom>
              <a:avLst/>
              <a:gdLst/>
              <a:ahLst/>
              <a:cxnLst/>
              <a:rect l="l" t="t" r="r" b="b"/>
              <a:pathLst>
                <a:path w="13128" h="11185" extrusionOk="0">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47"/>
            <p:cNvSpPr/>
            <p:nvPr/>
          </p:nvSpPr>
          <p:spPr>
            <a:xfrm>
              <a:off x="3750208" y="1568554"/>
              <a:ext cx="323392" cy="201297"/>
            </a:xfrm>
            <a:custGeom>
              <a:avLst/>
              <a:gdLst/>
              <a:ahLst/>
              <a:cxnLst/>
              <a:rect l="l" t="t" r="r" b="b"/>
              <a:pathLst>
                <a:path w="12425" h="7734" extrusionOk="0">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47"/>
            <p:cNvSpPr/>
            <p:nvPr/>
          </p:nvSpPr>
          <p:spPr>
            <a:xfrm>
              <a:off x="3713561" y="1531907"/>
              <a:ext cx="341715" cy="291222"/>
            </a:xfrm>
            <a:custGeom>
              <a:avLst/>
              <a:gdLst/>
              <a:ahLst/>
              <a:cxnLst/>
              <a:rect l="l" t="t" r="r" b="b"/>
              <a:pathLst>
                <a:path w="13129" h="11189" extrusionOk="0">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47"/>
            <p:cNvSpPr/>
            <p:nvPr/>
          </p:nvSpPr>
          <p:spPr>
            <a:xfrm>
              <a:off x="3760905" y="1635939"/>
              <a:ext cx="251243" cy="11478"/>
            </a:xfrm>
            <a:custGeom>
              <a:avLst/>
              <a:gdLst/>
              <a:ahLst/>
              <a:cxnLst/>
              <a:rect l="l" t="t" r="r" b="b"/>
              <a:pathLst>
                <a:path w="9653" h="441" extrusionOk="0">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47"/>
            <p:cNvSpPr/>
            <p:nvPr/>
          </p:nvSpPr>
          <p:spPr>
            <a:xfrm>
              <a:off x="3760905" y="1605461"/>
              <a:ext cx="165873" cy="11478"/>
            </a:xfrm>
            <a:custGeom>
              <a:avLst/>
              <a:gdLst/>
              <a:ahLst/>
              <a:cxnLst/>
              <a:rect l="l" t="t" r="r" b="b"/>
              <a:pathLst>
                <a:path w="6373" h="441" extrusionOk="0">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47"/>
            <p:cNvSpPr/>
            <p:nvPr/>
          </p:nvSpPr>
          <p:spPr>
            <a:xfrm>
              <a:off x="3937762" y="1605539"/>
              <a:ext cx="74387" cy="11478"/>
            </a:xfrm>
            <a:custGeom>
              <a:avLst/>
              <a:gdLst/>
              <a:ahLst/>
              <a:cxnLst/>
              <a:rect l="l" t="t" r="r" b="b"/>
              <a:pathLst>
                <a:path w="2858" h="441" extrusionOk="0">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47"/>
            <p:cNvSpPr/>
            <p:nvPr/>
          </p:nvSpPr>
          <p:spPr>
            <a:xfrm>
              <a:off x="3760905" y="1666443"/>
              <a:ext cx="92632" cy="11478"/>
            </a:xfrm>
            <a:custGeom>
              <a:avLst/>
              <a:gdLst/>
              <a:ahLst/>
              <a:cxnLst/>
              <a:rect l="l" t="t" r="r" b="b"/>
              <a:pathLst>
                <a:path w="3559" h="441" extrusionOk="0">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47"/>
            <p:cNvSpPr/>
            <p:nvPr/>
          </p:nvSpPr>
          <p:spPr>
            <a:xfrm>
              <a:off x="3876754" y="1666443"/>
              <a:ext cx="135395" cy="11478"/>
            </a:xfrm>
            <a:custGeom>
              <a:avLst/>
              <a:gdLst/>
              <a:ahLst/>
              <a:cxnLst/>
              <a:rect l="l" t="t" r="r" b="b"/>
              <a:pathLst>
                <a:path w="5202" h="441" extrusionOk="0">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47"/>
            <p:cNvSpPr/>
            <p:nvPr/>
          </p:nvSpPr>
          <p:spPr>
            <a:xfrm>
              <a:off x="3760905" y="1574957"/>
              <a:ext cx="43908" cy="11478"/>
            </a:xfrm>
            <a:custGeom>
              <a:avLst/>
              <a:gdLst/>
              <a:ahLst/>
              <a:cxnLst/>
              <a:rect l="l" t="t" r="r" b="b"/>
              <a:pathLst>
                <a:path w="1687" h="441" extrusionOk="0">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47"/>
            <p:cNvSpPr/>
            <p:nvPr/>
          </p:nvSpPr>
          <p:spPr>
            <a:xfrm>
              <a:off x="3815771" y="1574957"/>
              <a:ext cx="196377" cy="11478"/>
            </a:xfrm>
            <a:custGeom>
              <a:avLst/>
              <a:gdLst/>
              <a:ahLst/>
              <a:cxnLst/>
              <a:rect l="l" t="t" r="r" b="b"/>
              <a:pathLst>
                <a:path w="7545" h="441" extrusionOk="0">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47"/>
            <p:cNvSpPr/>
            <p:nvPr/>
          </p:nvSpPr>
          <p:spPr>
            <a:xfrm>
              <a:off x="3760905" y="1697026"/>
              <a:ext cx="190235" cy="11478"/>
            </a:xfrm>
            <a:custGeom>
              <a:avLst/>
              <a:gdLst/>
              <a:ahLst/>
              <a:cxnLst/>
              <a:rect l="l" t="t" r="r" b="b"/>
              <a:pathLst>
                <a:path w="7309" h="441" extrusionOk="0">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47"/>
            <p:cNvSpPr/>
            <p:nvPr/>
          </p:nvSpPr>
          <p:spPr>
            <a:xfrm>
              <a:off x="3962202" y="1697026"/>
              <a:ext cx="49947" cy="11478"/>
            </a:xfrm>
            <a:custGeom>
              <a:avLst/>
              <a:gdLst/>
              <a:ahLst/>
              <a:cxnLst/>
              <a:rect l="l" t="t" r="r" b="b"/>
              <a:pathLst>
                <a:path w="1919" h="441" extrusionOk="0">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47"/>
            <p:cNvSpPr/>
            <p:nvPr/>
          </p:nvSpPr>
          <p:spPr>
            <a:xfrm>
              <a:off x="3707887" y="1526233"/>
              <a:ext cx="389684" cy="339164"/>
            </a:xfrm>
            <a:custGeom>
              <a:avLst/>
              <a:gdLst/>
              <a:ahLst/>
              <a:cxnLst/>
              <a:rect l="l" t="t" r="r" b="b"/>
              <a:pathLst>
                <a:path w="14972" h="13031" extrusionOk="0">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73" name="Google Shape;18973;p47"/>
          <p:cNvGrpSpPr/>
          <p:nvPr/>
        </p:nvGrpSpPr>
        <p:grpSpPr>
          <a:xfrm>
            <a:off x="5424994" y="3405230"/>
            <a:ext cx="438438" cy="438438"/>
            <a:chOff x="4660676" y="1985853"/>
            <a:chExt cx="346921" cy="346921"/>
          </a:xfrm>
        </p:grpSpPr>
        <p:sp>
          <p:nvSpPr>
            <p:cNvPr id="18974" name="Google Shape;18974;p47"/>
            <p:cNvSpPr/>
            <p:nvPr/>
          </p:nvSpPr>
          <p:spPr>
            <a:xfrm>
              <a:off x="4665699" y="1990902"/>
              <a:ext cx="336848" cy="336848"/>
            </a:xfrm>
            <a:custGeom>
              <a:avLst/>
              <a:gdLst/>
              <a:ahLst/>
              <a:cxnLst/>
              <a:rect l="l" t="t" r="r" b="b"/>
              <a:pathLst>
                <a:path w="12942" h="12942" extrusionOk="0">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47"/>
            <p:cNvSpPr/>
            <p:nvPr/>
          </p:nvSpPr>
          <p:spPr>
            <a:xfrm>
              <a:off x="4967436" y="1990902"/>
              <a:ext cx="35111" cy="336848"/>
            </a:xfrm>
            <a:custGeom>
              <a:avLst/>
              <a:gdLst/>
              <a:ahLst/>
              <a:cxnLst/>
              <a:rect l="l" t="t" r="r" b="b"/>
              <a:pathLst>
                <a:path w="1349" h="12942" extrusionOk="0">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47"/>
            <p:cNvSpPr/>
            <p:nvPr/>
          </p:nvSpPr>
          <p:spPr>
            <a:xfrm>
              <a:off x="4875767" y="2079370"/>
              <a:ext cx="98202" cy="90029"/>
            </a:xfrm>
            <a:custGeom>
              <a:avLst/>
              <a:gdLst/>
              <a:ahLst/>
              <a:cxnLst/>
              <a:rect l="l" t="t" r="r" b="b"/>
              <a:pathLst>
                <a:path w="3773" h="3459" extrusionOk="0">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47"/>
            <p:cNvSpPr/>
            <p:nvPr/>
          </p:nvSpPr>
          <p:spPr>
            <a:xfrm>
              <a:off x="4875767" y="2205915"/>
              <a:ext cx="98202" cy="89951"/>
            </a:xfrm>
            <a:custGeom>
              <a:avLst/>
              <a:gdLst/>
              <a:ahLst/>
              <a:cxnLst/>
              <a:rect l="l" t="t" r="r" b="b"/>
              <a:pathLst>
                <a:path w="3773" h="3456" extrusionOk="0">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47"/>
            <p:cNvSpPr/>
            <p:nvPr/>
          </p:nvSpPr>
          <p:spPr>
            <a:xfrm>
              <a:off x="4938337" y="2079370"/>
              <a:ext cx="35632" cy="90029"/>
            </a:xfrm>
            <a:custGeom>
              <a:avLst/>
              <a:gdLst/>
              <a:ahLst/>
              <a:cxnLst/>
              <a:rect l="l" t="t" r="r" b="b"/>
              <a:pathLst>
                <a:path w="1369" h="3459" extrusionOk="0">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47"/>
            <p:cNvSpPr/>
            <p:nvPr/>
          </p:nvSpPr>
          <p:spPr>
            <a:xfrm>
              <a:off x="4938337" y="2205915"/>
              <a:ext cx="35632" cy="89951"/>
            </a:xfrm>
            <a:custGeom>
              <a:avLst/>
              <a:gdLst/>
              <a:ahLst/>
              <a:cxnLst/>
              <a:rect l="l" t="t" r="r" b="b"/>
              <a:pathLst>
                <a:path w="1369" h="3456" extrusionOk="0">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47"/>
            <p:cNvSpPr/>
            <p:nvPr/>
          </p:nvSpPr>
          <p:spPr>
            <a:xfrm>
              <a:off x="4665699" y="1990902"/>
              <a:ext cx="336848" cy="59082"/>
            </a:xfrm>
            <a:custGeom>
              <a:avLst/>
              <a:gdLst/>
              <a:ahLst/>
              <a:cxnLst/>
              <a:rect l="l" t="t" r="r" b="b"/>
              <a:pathLst>
                <a:path w="12942" h="2270" extrusionOk="0">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47"/>
            <p:cNvSpPr/>
            <p:nvPr/>
          </p:nvSpPr>
          <p:spPr>
            <a:xfrm>
              <a:off x="4967436" y="1990902"/>
              <a:ext cx="35111" cy="59004"/>
            </a:xfrm>
            <a:custGeom>
              <a:avLst/>
              <a:gdLst/>
              <a:ahLst/>
              <a:cxnLst/>
              <a:rect l="l" t="t" r="r" b="b"/>
              <a:pathLst>
                <a:path w="1349" h="2267" extrusionOk="0">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47"/>
            <p:cNvSpPr/>
            <p:nvPr/>
          </p:nvSpPr>
          <p:spPr>
            <a:xfrm>
              <a:off x="4684569" y="2010501"/>
              <a:ext cx="23008" cy="19703"/>
            </a:xfrm>
            <a:custGeom>
              <a:avLst/>
              <a:gdLst/>
              <a:ahLst/>
              <a:cxnLst/>
              <a:rect l="l" t="t" r="r" b="b"/>
              <a:pathLst>
                <a:path w="884" h="757" extrusionOk="0">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47"/>
            <p:cNvSpPr/>
            <p:nvPr/>
          </p:nvSpPr>
          <p:spPr>
            <a:xfrm>
              <a:off x="4722569" y="2010501"/>
              <a:ext cx="23008" cy="19703"/>
            </a:xfrm>
            <a:custGeom>
              <a:avLst/>
              <a:gdLst/>
              <a:ahLst/>
              <a:cxnLst/>
              <a:rect l="l" t="t" r="r" b="b"/>
              <a:pathLst>
                <a:path w="884" h="757" extrusionOk="0">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47"/>
            <p:cNvSpPr/>
            <p:nvPr/>
          </p:nvSpPr>
          <p:spPr>
            <a:xfrm>
              <a:off x="4760569" y="2010501"/>
              <a:ext cx="23008" cy="19703"/>
            </a:xfrm>
            <a:custGeom>
              <a:avLst/>
              <a:gdLst/>
              <a:ahLst/>
              <a:cxnLst/>
              <a:rect l="l" t="t" r="r" b="b"/>
              <a:pathLst>
                <a:path w="884" h="757" extrusionOk="0">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47"/>
            <p:cNvSpPr/>
            <p:nvPr/>
          </p:nvSpPr>
          <p:spPr>
            <a:xfrm>
              <a:off x="4690972" y="2010501"/>
              <a:ext cx="16606" cy="19677"/>
            </a:xfrm>
            <a:custGeom>
              <a:avLst/>
              <a:gdLst/>
              <a:ahLst/>
              <a:cxnLst/>
              <a:rect l="l" t="t" r="r" b="b"/>
              <a:pathLst>
                <a:path w="638" h="756" extrusionOk="0">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47"/>
            <p:cNvSpPr/>
            <p:nvPr/>
          </p:nvSpPr>
          <p:spPr>
            <a:xfrm>
              <a:off x="4728894" y="2010501"/>
              <a:ext cx="16684" cy="19677"/>
            </a:xfrm>
            <a:custGeom>
              <a:avLst/>
              <a:gdLst/>
              <a:ahLst/>
              <a:cxnLst/>
              <a:rect l="l" t="t" r="r" b="b"/>
              <a:pathLst>
                <a:path w="641" h="756" extrusionOk="0">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47"/>
            <p:cNvSpPr/>
            <p:nvPr/>
          </p:nvSpPr>
          <p:spPr>
            <a:xfrm>
              <a:off x="4766894" y="2010501"/>
              <a:ext cx="16684" cy="19677"/>
            </a:xfrm>
            <a:custGeom>
              <a:avLst/>
              <a:gdLst/>
              <a:ahLst/>
              <a:cxnLst/>
              <a:rect l="l" t="t" r="r" b="b"/>
              <a:pathLst>
                <a:path w="641" h="756" extrusionOk="0">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47"/>
            <p:cNvSpPr/>
            <p:nvPr/>
          </p:nvSpPr>
          <p:spPr>
            <a:xfrm>
              <a:off x="4660676" y="1985853"/>
              <a:ext cx="136384" cy="69181"/>
            </a:xfrm>
            <a:custGeom>
              <a:avLst/>
              <a:gdLst/>
              <a:ahLst/>
              <a:cxnLst/>
              <a:rect l="l" t="t" r="r" b="b"/>
              <a:pathLst>
                <a:path w="5240" h="2658" extrusionOk="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47"/>
            <p:cNvSpPr/>
            <p:nvPr/>
          </p:nvSpPr>
          <p:spPr>
            <a:xfrm>
              <a:off x="4687953" y="2079370"/>
              <a:ext cx="159731" cy="216497"/>
            </a:xfrm>
            <a:custGeom>
              <a:avLst/>
              <a:gdLst/>
              <a:ahLst/>
              <a:cxnLst/>
              <a:rect l="l" t="t" r="r" b="b"/>
              <a:pathLst>
                <a:path w="6137" h="8318" extrusionOk="0">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47"/>
            <p:cNvSpPr/>
            <p:nvPr/>
          </p:nvSpPr>
          <p:spPr>
            <a:xfrm>
              <a:off x="4811037" y="2079370"/>
              <a:ext cx="36647" cy="216497"/>
            </a:xfrm>
            <a:custGeom>
              <a:avLst/>
              <a:gdLst/>
              <a:ahLst/>
              <a:cxnLst/>
              <a:rect l="l" t="t" r="r" b="b"/>
              <a:pathLst>
                <a:path w="1408" h="8318" extrusionOk="0">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47"/>
            <p:cNvSpPr/>
            <p:nvPr/>
          </p:nvSpPr>
          <p:spPr>
            <a:xfrm>
              <a:off x="4682825" y="2005452"/>
              <a:ext cx="34825" cy="29775"/>
            </a:xfrm>
            <a:custGeom>
              <a:avLst/>
              <a:gdLst/>
              <a:ahLst/>
              <a:cxnLst/>
              <a:rect l="l" t="t" r="r" b="b"/>
              <a:pathLst>
                <a:path w="1338" h="1144" extrusionOk="0">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47"/>
            <p:cNvSpPr/>
            <p:nvPr/>
          </p:nvSpPr>
          <p:spPr>
            <a:xfrm>
              <a:off x="4720825" y="2005452"/>
              <a:ext cx="34825" cy="29775"/>
            </a:xfrm>
            <a:custGeom>
              <a:avLst/>
              <a:gdLst/>
              <a:ahLst/>
              <a:cxnLst/>
              <a:rect l="l" t="t" r="r" b="b"/>
              <a:pathLst>
                <a:path w="1338" h="1144" extrusionOk="0">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47"/>
            <p:cNvSpPr/>
            <p:nvPr/>
          </p:nvSpPr>
          <p:spPr>
            <a:xfrm>
              <a:off x="4758826" y="2005452"/>
              <a:ext cx="34747" cy="29775"/>
            </a:xfrm>
            <a:custGeom>
              <a:avLst/>
              <a:gdLst/>
              <a:ahLst/>
              <a:cxnLst/>
              <a:rect l="l" t="t" r="r" b="b"/>
              <a:pathLst>
                <a:path w="1335" h="1144" extrusionOk="0">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47"/>
            <p:cNvSpPr/>
            <p:nvPr/>
          </p:nvSpPr>
          <p:spPr>
            <a:xfrm>
              <a:off x="4660676" y="1985853"/>
              <a:ext cx="346921" cy="346921"/>
            </a:xfrm>
            <a:custGeom>
              <a:avLst/>
              <a:gdLst/>
              <a:ahLst/>
              <a:cxnLst/>
              <a:rect l="l" t="t" r="r" b="b"/>
              <a:pathLst>
                <a:path w="13329" h="13329" extrusionOk="0">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47"/>
            <p:cNvSpPr/>
            <p:nvPr/>
          </p:nvSpPr>
          <p:spPr>
            <a:xfrm>
              <a:off x="4682825" y="2082389"/>
              <a:ext cx="14966" cy="27771"/>
            </a:xfrm>
            <a:custGeom>
              <a:avLst/>
              <a:gdLst/>
              <a:ahLst/>
              <a:cxnLst/>
              <a:rect l="l" t="t" r="r" b="b"/>
              <a:pathLst>
                <a:path w="575" h="1067" extrusionOk="0">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47"/>
            <p:cNvSpPr/>
            <p:nvPr/>
          </p:nvSpPr>
          <p:spPr>
            <a:xfrm>
              <a:off x="4696073" y="2290557"/>
              <a:ext cx="31936" cy="10437"/>
            </a:xfrm>
            <a:custGeom>
              <a:avLst/>
              <a:gdLst/>
              <a:ahLst/>
              <a:cxnLst/>
              <a:rect l="l" t="t" r="r" b="b"/>
              <a:pathLst>
                <a:path w="1227" h="401" extrusionOk="0">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47"/>
            <p:cNvSpPr/>
            <p:nvPr/>
          </p:nvSpPr>
          <p:spPr>
            <a:xfrm>
              <a:off x="4699301" y="2074242"/>
              <a:ext cx="31623" cy="10177"/>
            </a:xfrm>
            <a:custGeom>
              <a:avLst/>
              <a:gdLst/>
              <a:ahLst/>
              <a:cxnLst/>
              <a:rect l="l" t="t" r="r" b="b"/>
              <a:pathLst>
                <a:path w="1215" h="391" extrusionOk="0">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47"/>
            <p:cNvSpPr/>
            <p:nvPr/>
          </p:nvSpPr>
          <p:spPr>
            <a:xfrm>
              <a:off x="4732460" y="2290817"/>
              <a:ext cx="31623" cy="10177"/>
            </a:xfrm>
            <a:custGeom>
              <a:avLst/>
              <a:gdLst/>
              <a:ahLst/>
              <a:cxnLst/>
              <a:rect l="l" t="t" r="r" b="b"/>
              <a:pathLst>
                <a:path w="1215" h="391" extrusionOk="0">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47"/>
            <p:cNvSpPr/>
            <p:nvPr/>
          </p:nvSpPr>
          <p:spPr>
            <a:xfrm>
              <a:off x="4735401" y="2074242"/>
              <a:ext cx="31597" cy="10177"/>
            </a:xfrm>
            <a:custGeom>
              <a:avLst/>
              <a:gdLst/>
              <a:ahLst/>
              <a:cxnLst/>
              <a:rect l="l" t="t" r="r" b="b"/>
              <a:pathLst>
                <a:path w="1214" h="391" extrusionOk="0">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47"/>
            <p:cNvSpPr/>
            <p:nvPr/>
          </p:nvSpPr>
          <p:spPr>
            <a:xfrm>
              <a:off x="4682825" y="2117968"/>
              <a:ext cx="10203" cy="28266"/>
            </a:xfrm>
            <a:custGeom>
              <a:avLst/>
              <a:gdLst/>
              <a:ahLst/>
              <a:cxnLst/>
              <a:rect l="l" t="t" r="r" b="b"/>
              <a:pathLst>
                <a:path w="392" h="1086" extrusionOk="0">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47"/>
            <p:cNvSpPr/>
            <p:nvPr/>
          </p:nvSpPr>
          <p:spPr>
            <a:xfrm>
              <a:off x="4682747" y="2262291"/>
              <a:ext cx="12832" cy="27901"/>
            </a:xfrm>
            <a:custGeom>
              <a:avLst/>
              <a:gdLst/>
              <a:ahLst/>
              <a:cxnLst/>
              <a:rect l="l" t="t" r="r" b="b"/>
              <a:pathLst>
                <a:path w="493" h="1072" extrusionOk="0">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47"/>
            <p:cNvSpPr/>
            <p:nvPr/>
          </p:nvSpPr>
          <p:spPr>
            <a:xfrm>
              <a:off x="4768534" y="2290817"/>
              <a:ext cx="31623" cy="10177"/>
            </a:xfrm>
            <a:custGeom>
              <a:avLst/>
              <a:gdLst/>
              <a:ahLst/>
              <a:cxnLst/>
              <a:rect l="l" t="t" r="r" b="b"/>
              <a:pathLst>
                <a:path w="1215" h="391" extrusionOk="0">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47"/>
            <p:cNvSpPr/>
            <p:nvPr/>
          </p:nvSpPr>
          <p:spPr>
            <a:xfrm>
              <a:off x="4682825" y="2154043"/>
              <a:ext cx="10203" cy="28188"/>
            </a:xfrm>
            <a:custGeom>
              <a:avLst/>
              <a:gdLst/>
              <a:ahLst/>
              <a:cxnLst/>
              <a:rect l="l" t="t" r="r" b="b"/>
              <a:pathLst>
                <a:path w="392" h="1083" extrusionOk="0">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47"/>
            <p:cNvSpPr/>
            <p:nvPr/>
          </p:nvSpPr>
          <p:spPr>
            <a:xfrm>
              <a:off x="4682825" y="2226217"/>
              <a:ext cx="10203" cy="28188"/>
            </a:xfrm>
            <a:custGeom>
              <a:avLst/>
              <a:gdLst/>
              <a:ahLst/>
              <a:cxnLst/>
              <a:rect l="l" t="t" r="r" b="b"/>
              <a:pathLst>
                <a:path w="392" h="1083" extrusionOk="0">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47"/>
            <p:cNvSpPr/>
            <p:nvPr/>
          </p:nvSpPr>
          <p:spPr>
            <a:xfrm>
              <a:off x="4682825" y="2190117"/>
              <a:ext cx="10203" cy="28188"/>
            </a:xfrm>
            <a:custGeom>
              <a:avLst/>
              <a:gdLst/>
              <a:ahLst/>
              <a:cxnLst/>
              <a:rect l="l" t="t" r="r" b="b"/>
              <a:pathLst>
                <a:path w="392" h="1083" extrusionOk="0">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47"/>
            <p:cNvSpPr/>
            <p:nvPr/>
          </p:nvSpPr>
          <p:spPr>
            <a:xfrm>
              <a:off x="4842530" y="2156932"/>
              <a:ext cx="10203" cy="28188"/>
            </a:xfrm>
            <a:custGeom>
              <a:avLst/>
              <a:gdLst/>
              <a:ahLst/>
              <a:cxnLst/>
              <a:rect l="l" t="t" r="r" b="b"/>
              <a:pathLst>
                <a:path w="392" h="1083" extrusionOk="0">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47"/>
            <p:cNvSpPr/>
            <p:nvPr/>
          </p:nvSpPr>
          <p:spPr>
            <a:xfrm>
              <a:off x="4842530" y="2120858"/>
              <a:ext cx="10203" cy="28188"/>
            </a:xfrm>
            <a:custGeom>
              <a:avLst/>
              <a:gdLst/>
              <a:ahLst/>
              <a:cxnLst/>
              <a:rect l="l" t="t" r="r" b="b"/>
              <a:pathLst>
                <a:path w="392" h="1083" extrusionOk="0">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47"/>
            <p:cNvSpPr/>
            <p:nvPr/>
          </p:nvSpPr>
          <p:spPr>
            <a:xfrm>
              <a:off x="4842530" y="2193006"/>
              <a:ext cx="10203" cy="28188"/>
            </a:xfrm>
            <a:custGeom>
              <a:avLst/>
              <a:gdLst/>
              <a:ahLst/>
              <a:cxnLst/>
              <a:rect l="l" t="t" r="r" b="b"/>
              <a:pathLst>
                <a:path w="392" h="1083" extrusionOk="0">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47"/>
            <p:cNvSpPr/>
            <p:nvPr/>
          </p:nvSpPr>
          <p:spPr>
            <a:xfrm>
              <a:off x="4839407" y="2084809"/>
              <a:ext cx="13326" cy="28162"/>
            </a:xfrm>
            <a:custGeom>
              <a:avLst/>
              <a:gdLst/>
              <a:ahLst/>
              <a:cxnLst/>
              <a:rect l="l" t="t" r="r" b="b"/>
              <a:pathLst>
                <a:path w="512" h="1082" extrusionOk="0">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47"/>
            <p:cNvSpPr/>
            <p:nvPr/>
          </p:nvSpPr>
          <p:spPr>
            <a:xfrm>
              <a:off x="4842530" y="2229002"/>
              <a:ext cx="10203" cy="28266"/>
            </a:xfrm>
            <a:custGeom>
              <a:avLst/>
              <a:gdLst/>
              <a:ahLst/>
              <a:cxnLst/>
              <a:rect l="l" t="t" r="r" b="b"/>
              <a:pathLst>
                <a:path w="392" h="1086" extrusionOk="0">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47"/>
            <p:cNvSpPr/>
            <p:nvPr/>
          </p:nvSpPr>
          <p:spPr>
            <a:xfrm>
              <a:off x="4807471" y="2074242"/>
              <a:ext cx="31884" cy="10463"/>
            </a:xfrm>
            <a:custGeom>
              <a:avLst/>
              <a:gdLst/>
              <a:ahLst/>
              <a:cxnLst/>
              <a:rect l="l" t="t" r="r" b="b"/>
              <a:pathLst>
                <a:path w="1225" h="402" extrusionOk="0">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47"/>
            <p:cNvSpPr/>
            <p:nvPr/>
          </p:nvSpPr>
          <p:spPr>
            <a:xfrm>
              <a:off x="4771475" y="2074242"/>
              <a:ext cx="31623" cy="10177"/>
            </a:xfrm>
            <a:custGeom>
              <a:avLst/>
              <a:gdLst/>
              <a:ahLst/>
              <a:cxnLst/>
              <a:rect l="l" t="t" r="r" b="b"/>
              <a:pathLst>
                <a:path w="1215" h="391" extrusionOk="0">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47"/>
            <p:cNvSpPr/>
            <p:nvPr/>
          </p:nvSpPr>
          <p:spPr>
            <a:xfrm>
              <a:off x="4804634" y="2290817"/>
              <a:ext cx="31701" cy="10177"/>
            </a:xfrm>
            <a:custGeom>
              <a:avLst/>
              <a:gdLst/>
              <a:ahLst/>
              <a:cxnLst/>
              <a:rect l="l" t="t" r="r" b="b"/>
              <a:pathLst>
                <a:path w="1218" h="391" extrusionOk="0">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47"/>
            <p:cNvSpPr/>
            <p:nvPr/>
          </p:nvSpPr>
          <p:spPr>
            <a:xfrm>
              <a:off x="4838886" y="2265128"/>
              <a:ext cx="13925" cy="27589"/>
            </a:xfrm>
            <a:custGeom>
              <a:avLst/>
              <a:gdLst/>
              <a:ahLst/>
              <a:cxnLst/>
              <a:rect l="l" t="t" r="r" b="b"/>
              <a:pathLst>
                <a:path w="535" h="1060" extrusionOk="0">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47"/>
            <p:cNvSpPr/>
            <p:nvPr/>
          </p:nvSpPr>
          <p:spPr>
            <a:xfrm>
              <a:off x="4870640" y="2074242"/>
              <a:ext cx="108457" cy="100206"/>
            </a:xfrm>
            <a:custGeom>
              <a:avLst/>
              <a:gdLst/>
              <a:ahLst/>
              <a:cxnLst/>
              <a:rect l="l" t="t" r="r" b="b"/>
              <a:pathLst>
                <a:path w="4167" h="3850" extrusionOk="0">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47"/>
            <p:cNvSpPr/>
            <p:nvPr/>
          </p:nvSpPr>
          <p:spPr>
            <a:xfrm>
              <a:off x="4870640" y="2200788"/>
              <a:ext cx="108457" cy="100206"/>
            </a:xfrm>
            <a:custGeom>
              <a:avLst/>
              <a:gdLst/>
              <a:ahLst/>
              <a:cxnLst/>
              <a:rect l="l" t="t" r="r" b="b"/>
              <a:pathLst>
                <a:path w="4167" h="3850" extrusionOk="0">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17" name="Google Shape;19017;p47"/>
          <p:cNvGrpSpPr/>
          <p:nvPr/>
        </p:nvGrpSpPr>
        <p:grpSpPr>
          <a:xfrm>
            <a:off x="3628085" y="4009945"/>
            <a:ext cx="484259" cy="369000"/>
            <a:chOff x="3238846" y="2464342"/>
            <a:chExt cx="383177" cy="291976"/>
          </a:xfrm>
        </p:grpSpPr>
        <p:sp>
          <p:nvSpPr>
            <p:cNvPr id="19018" name="Google Shape;19018;p47"/>
            <p:cNvSpPr/>
            <p:nvPr/>
          </p:nvSpPr>
          <p:spPr>
            <a:xfrm>
              <a:off x="3537745" y="2516007"/>
              <a:ext cx="78135" cy="234195"/>
            </a:xfrm>
            <a:custGeom>
              <a:avLst/>
              <a:gdLst/>
              <a:ahLst/>
              <a:cxnLst/>
              <a:rect l="l" t="t" r="r" b="b"/>
              <a:pathLst>
                <a:path w="3002" h="8998" extrusionOk="0">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47"/>
            <p:cNvSpPr/>
            <p:nvPr/>
          </p:nvSpPr>
          <p:spPr>
            <a:xfrm>
              <a:off x="3446727" y="2516007"/>
              <a:ext cx="143151" cy="143151"/>
            </a:xfrm>
            <a:custGeom>
              <a:avLst/>
              <a:gdLst/>
              <a:ahLst/>
              <a:cxnLst/>
              <a:rect l="l" t="t" r="r" b="b"/>
              <a:pathLst>
                <a:path w="5500" h="5500" extrusionOk="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47"/>
            <p:cNvSpPr/>
            <p:nvPr/>
          </p:nvSpPr>
          <p:spPr>
            <a:xfrm>
              <a:off x="3245066" y="2470485"/>
              <a:ext cx="331720" cy="279692"/>
            </a:xfrm>
            <a:custGeom>
              <a:avLst/>
              <a:gdLst/>
              <a:ahLst/>
              <a:cxnLst/>
              <a:rect l="l" t="t" r="r" b="b"/>
              <a:pathLst>
                <a:path w="12745" h="10746" extrusionOk="0">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47"/>
            <p:cNvSpPr/>
            <p:nvPr/>
          </p:nvSpPr>
          <p:spPr>
            <a:xfrm>
              <a:off x="3245066" y="2470485"/>
              <a:ext cx="292705" cy="97551"/>
            </a:xfrm>
            <a:custGeom>
              <a:avLst/>
              <a:gdLst/>
              <a:ahLst/>
              <a:cxnLst/>
              <a:rect l="l" t="t" r="r" b="b"/>
              <a:pathLst>
                <a:path w="11246" h="3748" extrusionOk="0">
                  <a:moveTo>
                    <a:pt x="0" y="1"/>
                  </a:moveTo>
                  <a:lnTo>
                    <a:pt x="0" y="3748"/>
                  </a:lnTo>
                  <a:lnTo>
                    <a:pt x="11245" y="3748"/>
                  </a:lnTo>
                  <a:lnTo>
                    <a:pt x="11245" y="1"/>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47"/>
            <p:cNvSpPr/>
            <p:nvPr/>
          </p:nvSpPr>
          <p:spPr>
            <a:xfrm>
              <a:off x="3284081" y="2594037"/>
              <a:ext cx="78135" cy="65121"/>
            </a:xfrm>
            <a:custGeom>
              <a:avLst/>
              <a:gdLst/>
              <a:ahLst/>
              <a:cxnLst/>
              <a:rect l="l" t="t" r="r" b="b"/>
              <a:pathLst>
                <a:path w="3002" h="2502" extrusionOk="0">
                  <a:moveTo>
                    <a:pt x="0" y="0"/>
                  </a:moveTo>
                  <a:lnTo>
                    <a:pt x="0" y="2502"/>
                  </a:lnTo>
                  <a:lnTo>
                    <a:pt x="3001" y="2502"/>
                  </a:lnTo>
                  <a:lnTo>
                    <a:pt x="3001"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47"/>
            <p:cNvSpPr/>
            <p:nvPr/>
          </p:nvSpPr>
          <p:spPr>
            <a:xfrm>
              <a:off x="3238846" y="2464342"/>
              <a:ext cx="383177" cy="291976"/>
            </a:xfrm>
            <a:custGeom>
              <a:avLst/>
              <a:gdLst/>
              <a:ahLst/>
              <a:cxnLst/>
              <a:rect l="l" t="t" r="r" b="b"/>
              <a:pathLst>
                <a:path w="14722" h="11218" extrusionOk="0">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47"/>
            <p:cNvSpPr/>
            <p:nvPr/>
          </p:nvSpPr>
          <p:spPr>
            <a:xfrm>
              <a:off x="3277835" y="2490370"/>
              <a:ext cx="51404" cy="58067"/>
            </a:xfrm>
            <a:custGeom>
              <a:avLst/>
              <a:gdLst/>
              <a:ahLst/>
              <a:cxnLst/>
              <a:rect l="l" t="t" r="r" b="b"/>
              <a:pathLst>
                <a:path w="1975" h="2231" extrusionOk="0">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47"/>
            <p:cNvSpPr/>
            <p:nvPr/>
          </p:nvSpPr>
          <p:spPr>
            <a:xfrm>
              <a:off x="3336553" y="2490370"/>
              <a:ext cx="44976" cy="57807"/>
            </a:xfrm>
            <a:custGeom>
              <a:avLst/>
              <a:gdLst/>
              <a:ahLst/>
              <a:cxnLst/>
              <a:rect l="l" t="t" r="r" b="b"/>
              <a:pathLst>
                <a:path w="1728" h="2221" extrusionOk="0">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47"/>
            <p:cNvSpPr/>
            <p:nvPr/>
          </p:nvSpPr>
          <p:spPr>
            <a:xfrm>
              <a:off x="3387723" y="2490396"/>
              <a:ext cx="65798" cy="57781"/>
            </a:xfrm>
            <a:custGeom>
              <a:avLst/>
              <a:gdLst/>
              <a:ahLst/>
              <a:cxnLst/>
              <a:rect l="l" t="t" r="r" b="b"/>
              <a:pathLst>
                <a:path w="2528" h="2220" extrusionOk="0">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47"/>
            <p:cNvSpPr/>
            <p:nvPr/>
          </p:nvSpPr>
          <p:spPr>
            <a:xfrm>
              <a:off x="3459819" y="2490370"/>
              <a:ext cx="45340" cy="57807"/>
            </a:xfrm>
            <a:custGeom>
              <a:avLst/>
              <a:gdLst/>
              <a:ahLst/>
              <a:cxnLst/>
              <a:rect l="l" t="t" r="r" b="b"/>
              <a:pathLst>
                <a:path w="1742" h="2221" extrusionOk="0">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47"/>
            <p:cNvSpPr/>
            <p:nvPr/>
          </p:nvSpPr>
          <p:spPr>
            <a:xfrm>
              <a:off x="3278043" y="2587973"/>
              <a:ext cx="90211" cy="77224"/>
            </a:xfrm>
            <a:custGeom>
              <a:avLst/>
              <a:gdLst/>
              <a:ahLst/>
              <a:cxnLst/>
              <a:rect l="l" t="t" r="r" b="b"/>
              <a:pathLst>
                <a:path w="3466" h="2967" extrusionOk="0">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47"/>
            <p:cNvSpPr/>
            <p:nvPr/>
          </p:nvSpPr>
          <p:spPr>
            <a:xfrm>
              <a:off x="3401283" y="2620481"/>
              <a:ext cx="103876" cy="12233"/>
            </a:xfrm>
            <a:custGeom>
              <a:avLst/>
              <a:gdLst/>
              <a:ahLst/>
              <a:cxnLst/>
              <a:rect l="l" t="t" r="r" b="b"/>
              <a:pathLst>
                <a:path w="3991" h="470" extrusionOk="0">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47"/>
            <p:cNvSpPr/>
            <p:nvPr/>
          </p:nvSpPr>
          <p:spPr>
            <a:xfrm>
              <a:off x="3401283" y="2587973"/>
              <a:ext cx="103876" cy="12233"/>
            </a:xfrm>
            <a:custGeom>
              <a:avLst/>
              <a:gdLst/>
              <a:ahLst/>
              <a:cxnLst/>
              <a:rect l="l" t="t" r="r" b="b"/>
              <a:pathLst>
                <a:path w="3991" h="470" extrusionOk="0">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47"/>
            <p:cNvSpPr/>
            <p:nvPr/>
          </p:nvSpPr>
          <p:spPr>
            <a:xfrm>
              <a:off x="3401283" y="2652990"/>
              <a:ext cx="103876" cy="12233"/>
            </a:xfrm>
            <a:custGeom>
              <a:avLst/>
              <a:gdLst/>
              <a:ahLst/>
              <a:cxnLst/>
              <a:rect l="l" t="t" r="r" b="b"/>
              <a:pathLst>
                <a:path w="3991" h="470" extrusionOk="0">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47"/>
            <p:cNvSpPr/>
            <p:nvPr/>
          </p:nvSpPr>
          <p:spPr>
            <a:xfrm>
              <a:off x="3401283" y="2685498"/>
              <a:ext cx="103876" cy="12233"/>
            </a:xfrm>
            <a:custGeom>
              <a:avLst/>
              <a:gdLst/>
              <a:ahLst/>
              <a:cxnLst/>
              <a:rect l="l" t="t" r="r" b="b"/>
              <a:pathLst>
                <a:path w="3991" h="470" extrusionOk="0">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47"/>
            <p:cNvSpPr/>
            <p:nvPr/>
          </p:nvSpPr>
          <p:spPr>
            <a:xfrm>
              <a:off x="3271536" y="2685498"/>
              <a:ext cx="104969" cy="12207"/>
            </a:xfrm>
            <a:custGeom>
              <a:avLst/>
              <a:gdLst/>
              <a:ahLst/>
              <a:cxnLst/>
              <a:rect l="l" t="t" r="r" b="b"/>
              <a:pathLst>
                <a:path w="4033" h="469" extrusionOk="0">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47"/>
            <p:cNvSpPr/>
            <p:nvPr/>
          </p:nvSpPr>
          <p:spPr>
            <a:xfrm>
              <a:off x="3269792" y="2718006"/>
              <a:ext cx="105255" cy="12233"/>
            </a:xfrm>
            <a:custGeom>
              <a:avLst/>
              <a:gdLst/>
              <a:ahLst/>
              <a:cxnLst/>
              <a:rect l="l" t="t" r="r" b="b"/>
              <a:pathLst>
                <a:path w="4044" h="470" extrusionOk="0">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47"/>
            <p:cNvSpPr/>
            <p:nvPr/>
          </p:nvSpPr>
          <p:spPr>
            <a:xfrm>
              <a:off x="3401283" y="2718006"/>
              <a:ext cx="103876" cy="12233"/>
            </a:xfrm>
            <a:custGeom>
              <a:avLst/>
              <a:gdLst/>
              <a:ahLst/>
              <a:cxnLst/>
              <a:rect l="l" t="t" r="r" b="b"/>
              <a:pathLst>
                <a:path w="3991" h="470" extrusionOk="0">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75"/>
        <p:cNvGrpSpPr/>
        <p:nvPr/>
      </p:nvGrpSpPr>
      <p:grpSpPr>
        <a:xfrm>
          <a:off x="0" y="0"/>
          <a:ext cx="0" cy="0"/>
          <a:chOff x="0" y="0"/>
          <a:chExt cx="0" cy="0"/>
        </a:xfrm>
      </p:grpSpPr>
      <p:sp>
        <p:nvSpPr>
          <p:cNvPr id="376" name="Google Shape;376;p25"/>
          <p:cNvSpPr txBox="1">
            <a:spLocks noGrp="1"/>
          </p:cNvSpPr>
          <p:nvPr>
            <p:ph type="title"/>
          </p:nvPr>
        </p:nvSpPr>
        <p:spPr>
          <a:xfrm>
            <a:off x="730875" y="492175"/>
            <a:ext cx="8576700" cy="63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Instructions for printing</a:t>
            </a:r>
            <a:endParaRPr/>
          </a:p>
        </p:txBody>
      </p:sp>
      <p:sp>
        <p:nvSpPr>
          <p:cNvPr id="377" name="Google Shape;377;p25"/>
          <p:cNvSpPr txBox="1">
            <a:spLocks noGrp="1"/>
          </p:cNvSpPr>
          <p:nvPr>
            <p:ph type="body" idx="1"/>
          </p:nvPr>
        </p:nvSpPr>
        <p:spPr>
          <a:xfrm>
            <a:off x="730875" y="1240525"/>
            <a:ext cx="9241200" cy="882600"/>
          </a:xfrm>
          <a:prstGeom prst="rect">
            <a:avLst/>
          </a:prstGeom>
        </p:spPr>
        <p:txBody>
          <a:bodyPr spcFirstLastPara="1" wrap="square" lIns="91425" tIns="91425" rIns="91425" bIns="91425" anchor="t" anchorCtr="0">
            <a:noAutofit/>
          </a:bodyPr>
          <a:lstStyle/>
          <a:p>
            <a:pPr marL="0" lvl="0" indent="0" algn="l" rtl="0">
              <a:spcBef>
                <a:spcPts val="0"/>
              </a:spcBef>
              <a:spcAft>
                <a:spcPts val="1000"/>
              </a:spcAft>
              <a:buNone/>
            </a:pPr>
            <a:r>
              <a:rPr lang="en" b="1">
                <a:latin typeface="Montserrat"/>
                <a:ea typeface="Montserrat"/>
                <a:cs typeface="Montserrat"/>
                <a:sym typeface="Montserrat"/>
              </a:rPr>
              <a:t>Important note</a:t>
            </a:r>
            <a:r>
              <a:rPr lang="en">
                <a:latin typeface="Montserrat"/>
                <a:ea typeface="Montserrat"/>
                <a:cs typeface="Montserrat"/>
                <a:sym typeface="Montserrat"/>
              </a:rPr>
              <a:t>: </a:t>
            </a:r>
            <a:r>
              <a:rPr lang="en"/>
              <a:t>In this template you will find downloadable slides. You can modify them to your liking and then download them as .pdf files (in case you want to share them digitally or print them). This way, you will have a tailor-made version on your computer</a:t>
            </a:r>
            <a:endParaRPr/>
          </a:p>
        </p:txBody>
      </p:sp>
      <p:grpSp>
        <p:nvGrpSpPr>
          <p:cNvPr id="378" name="Google Shape;378;p25"/>
          <p:cNvGrpSpPr/>
          <p:nvPr/>
        </p:nvGrpSpPr>
        <p:grpSpPr>
          <a:xfrm>
            <a:off x="8328831" y="6184168"/>
            <a:ext cx="1430789" cy="1031925"/>
            <a:chOff x="6966681" y="919093"/>
            <a:chExt cx="1430789" cy="1031925"/>
          </a:xfrm>
        </p:grpSpPr>
        <p:sp>
          <p:nvSpPr>
            <p:cNvPr id="379" name="Google Shape;379;p25"/>
            <p:cNvSpPr/>
            <p:nvPr/>
          </p:nvSpPr>
          <p:spPr>
            <a:xfrm rot="872067" flipH="1">
              <a:off x="7821439" y="993556"/>
              <a:ext cx="113783" cy="163775"/>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5"/>
            <p:cNvSpPr/>
            <p:nvPr/>
          </p:nvSpPr>
          <p:spPr>
            <a:xfrm rot="872067" flipH="1">
              <a:off x="7855227" y="1039668"/>
              <a:ext cx="73902" cy="106903"/>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1" name="Google Shape;381;p25"/>
            <p:cNvGrpSpPr/>
            <p:nvPr/>
          </p:nvGrpSpPr>
          <p:grpSpPr>
            <a:xfrm>
              <a:off x="6966681" y="919093"/>
              <a:ext cx="1430789" cy="1031925"/>
              <a:chOff x="6966681" y="919093"/>
              <a:chExt cx="1430789" cy="1031925"/>
            </a:xfrm>
          </p:grpSpPr>
          <p:sp>
            <p:nvSpPr>
              <p:cNvPr id="382" name="Google Shape;382;p25"/>
              <p:cNvSpPr/>
              <p:nvPr/>
            </p:nvSpPr>
            <p:spPr>
              <a:xfrm rot="944494">
                <a:off x="7033155" y="1236975"/>
                <a:ext cx="857079" cy="608528"/>
              </a:xfrm>
              <a:custGeom>
                <a:avLst/>
                <a:gdLst/>
                <a:ahLst/>
                <a:cxnLst/>
                <a:rect l="l" t="t" r="r" b="b"/>
                <a:pathLst>
                  <a:path w="34283" h="24341" extrusionOk="0">
                    <a:moveTo>
                      <a:pt x="29678" y="0"/>
                    </a:moveTo>
                    <a:cubicBezTo>
                      <a:pt x="26725" y="0"/>
                      <a:pt x="24108" y="7463"/>
                      <a:pt x="24108" y="7463"/>
                    </a:cubicBezTo>
                    <a:cubicBezTo>
                      <a:pt x="24108" y="7463"/>
                      <a:pt x="24929" y="1415"/>
                      <a:pt x="22769" y="1415"/>
                    </a:cubicBezTo>
                    <a:cubicBezTo>
                      <a:pt x="20609" y="1415"/>
                      <a:pt x="19982" y="7722"/>
                      <a:pt x="19982" y="7722"/>
                    </a:cubicBezTo>
                    <a:cubicBezTo>
                      <a:pt x="19982" y="7722"/>
                      <a:pt x="19208" y="856"/>
                      <a:pt x="16947" y="856"/>
                    </a:cubicBezTo>
                    <a:cubicBezTo>
                      <a:pt x="16880" y="856"/>
                      <a:pt x="16812" y="862"/>
                      <a:pt x="16742" y="875"/>
                    </a:cubicBezTo>
                    <a:cubicBezTo>
                      <a:pt x="14387" y="1328"/>
                      <a:pt x="14668" y="10055"/>
                      <a:pt x="14668" y="10055"/>
                    </a:cubicBezTo>
                    <a:cubicBezTo>
                      <a:pt x="14668" y="10055"/>
                      <a:pt x="12639" y="3932"/>
                      <a:pt x="10447" y="3932"/>
                    </a:cubicBezTo>
                    <a:cubicBezTo>
                      <a:pt x="10235" y="3932"/>
                      <a:pt x="10021" y="3989"/>
                      <a:pt x="9808" y="4115"/>
                    </a:cubicBezTo>
                    <a:cubicBezTo>
                      <a:pt x="7280" y="5562"/>
                      <a:pt x="10521" y="12756"/>
                      <a:pt x="10521" y="12756"/>
                    </a:cubicBezTo>
                    <a:cubicBezTo>
                      <a:pt x="10521" y="12756"/>
                      <a:pt x="5980" y="6632"/>
                      <a:pt x="3180" y="6632"/>
                    </a:cubicBezTo>
                    <a:cubicBezTo>
                      <a:pt x="2982" y="6632"/>
                      <a:pt x="2793" y="6663"/>
                      <a:pt x="2614" y="6729"/>
                    </a:cubicBezTo>
                    <a:cubicBezTo>
                      <a:pt x="1" y="7722"/>
                      <a:pt x="1621" y="12410"/>
                      <a:pt x="7820" y="17357"/>
                    </a:cubicBezTo>
                    <a:cubicBezTo>
                      <a:pt x="13255" y="21662"/>
                      <a:pt x="20147" y="24340"/>
                      <a:pt x="22221" y="24340"/>
                    </a:cubicBezTo>
                    <a:cubicBezTo>
                      <a:pt x="22488" y="24340"/>
                      <a:pt x="22675" y="24296"/>
                      <a:pt x="22769" y="24205"/>
                    </a:cubicBezTo>
                    <a:cubicBezTo>
                      <a:pt x="23395" y="23557"/>
                      <a:pt x="23849" y="19063"/>
                      <a:pt x="26809" y="14203"/>
                    </a:cubicBezTo>
                    <a:cubicBezTo>
                      <a:pt x="29962" y="9170"/>
                      <a:pt x="34283" y="1868"/>
                      <a:pt x="30416" y="162"/>
                    </a:cubicBezTo>
                    <a:cubicBezTo>
                      <a:pt x="30169" y="51"/>
                      <a:pt x="29922" y="0"/>
                      <a:pt x="29678" y="0"/>
                    </a:cubicBezTo>
                    <a:close/>
                  </a:path>
                </a:pathLst>
              </a:custGeom>
              <a:no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5"/>
              <p:cNvSpPr/>
              <p:nvPr/>
            </p:nvSpPr>
            <p:spPr>
              <a:xfrm rot="944494">
                <a:off x="7035462" y="1237639"/>
                <a:ext cx="857079" cy="608528"/>
              </a:xfrm>
              <a:custGeom>
                <a:avLst/>
                <a:gdLst/>
                <a:ahLst/>
                <a:cxnLst/>
                <a:rect l="l" t="t" r="r" b="b"/>
                <a:pathLst>
                  <a:path w="34283" h="24341" extrusionOk="0">
                    <a:moveTo>
                      <a:pt x="29678" y="0"/>
                    </a:moveTo>
                    <a:cubicBezTo>
                      <a:pt x="26725" y="0"/>
                      <a:pt x="24108" y="7463"/>
                      <a:pt x="24108" y="7463"/>
                    </a:cubicBezTo>
                    <a:cubicBezTo>
                      <a:pt x="24108" y="7463"/>
                      <a:pt x="24929" y="1415"/>
                      <a:pt x="22769" y="1415"/>
                    </a:cubicBezTo>
                    <a:cubicBezTo>
                      <a:pt x="20609" y="1415"/>
                      <a:pt x="19982" y="7722"/>
                      <a:pt x="19982" y="7722"/>
                    </a:cubicBezTo>
                    <a:cubicBezTo>
                      <a:pt x="19982" y="7722"/>
                      <a:pt x="19208" y="856"/>
                      <a:pt x="16947" y="856"/>
                    </a:cubicBezTo>
                    <a:cubicBezTo>
                      <a:pt x="16880" y="856"/>
                      <a:pt x="16812" y="862"/>
                      <a:pt x="16742" y="875"/>
                    </a:cubicBezTo>
                    <a:cubicBezTo>
                      <a:pt x="14387" y="1328"/>
                      <a:pt x="14668" y="10055"/>
                      <a:pt x="14668" y="10055"/>
                    </a:cubicBezTo>
                    <a:cubicBezTo>
                      <a:pt x="14668" y="10055"/>
                      <a:pt x="12639" y="3932"/>
                      <a:pt x="10447" y="3932"/>
                    </a:cubicBezTo>
                    <a:cubicBezTo>
                      <a:pt x="10235" y="3932"/>
                      <a:pt x="10021" y="3989"/>
                      <a:pt x="9808" y="4115"/>
                    </a:cubicBezTo>
                    <a:cubicBezTo>
                      <a:pt x="7280" y="5562"/>
                      <a:pt x="10521" y="12756"/>
                      <a:pt x="10521" y="12756"/>
                    </a:cubicBezTo>
                    <a:cubicBezTo>
                      <a:pt x="10521" y="12756"/>
                      <a:pt x="5980" y="6632"/>
                      <a:pt x="3180" y="6632"/>
                    </a:cubicBezTo>
                    <a:cubicBezTo>
                      <a:pt x="2982" y="6632"/>
                      <a:pt x="2793" y="6663"/>
                      <a:pt x="2614" y="6729"/>
                    </a:cubicBezTo>
                    <a:cubicBezTo>
                      <a:pt x="1" y="7722"/>
                      <a:pt x="1621" y="12410"/>
                      <a:pt x="7820" y="17357"/>
                    </a:cubicBezTo>
                    <a:cubicBezTo>
                      <a:pt x="13255" y="21662"/>
                      <a:pt x="20147" y="24340"/>
                      <a:pt x="22221" y="24340"/>
                    </a:cubicBezTo>
                    <a:cubicBezTo>
                      <a:pt x="22488" y="24340"/>
                      <a:pt x="22675" y="24296"/>
                      <a:pt x="22769" y="24205"/>
                    </a:cubicBezTo>
                    <a:cubicBezTo>
                      <a:pt x="23395" y="23557"/>
                      <a:pt x="23849" y="19063"/>
                      <a:pt x="26809" y="14203"/>
                    </a:cubicBezTo>
                    <a:cubicBezTo>
                      <a:pt x="29962" y="9170"/>
                      <a:pt x="34283" y="1868"/>
                      <a:pt x="30416" y="162"/>
                    </a:cubicBezTo>
                    <a:cubicBezTo>
                      <a:pt x="30169" y="51"/>
                      <a:pt x="29922" y="0"/>
                      <a:pt x="296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5"/>
              <p:cNvSpPr/>
              <p:nvPr/>
            </p:nvSpPr>
            <p:spPr>
              <a:xfrm rot="944494">
                <a:off x="7110217" y="1278736"/>
                <a:ext cx="299226" cy="416402"/>
              </a:xfrm>
              <a:custGeom>
                <a:avLst/>
                <a:gdLst/>
                <a:ahLst/>
                <a:cxnLst/>
                <a:rect l="l" t="t" r="r" b="b"/>
                <a:pathLst>
                  <a:path w="11969" h="16656" extrusionOk="0">
                    <a:moveTo>
                      <a:pt x="9894" y="16655"/>
                    </a:moveTo>
                    <a:lnTo>
                      <a:pt x="9894" y="16655"/>
                    </a:lnTo>
                    <a:lnTo>
                      <a:pt x="9894" y="16655"/>
                    </a:lnTo>
                    <a:close/>
                    <a:moveTo>
                      <a:pt x="9894" y="16569"/>
                    </a:moveTo>
                    <a:lnTo>
                      <a:pt x="9894" y="16569"/>
                    </a:lnTo>
                    <a:lnTo>
                      <a:pt x="9894" y="16569"/>
                    </a:lnTo>
                    <a:close/>
                    <a:moveTo>
                      <a:pt x="9808" y="16569"/>
                    </a:moveTo>
                    <a:lnTo>
                      <a:pt x="9808" y="16569"/>
                    </a:lnTo>
                    <a:lnTo>
                      <a:pt x="9808" y="16569"/>
                    </a:lnTo>
                    <a:close/>
                    <a:moveTo>
                      <a:pt x="9808" y="16569"/>
                    </a:moveTo>
                    <a:lnTo>
                      <a:pt x="9808" y="16569"/>
                    </a:lnTo>
                    <a:lnTo>
                      <a:pt x="9808" y="16569"/>
                    </a:lnTo>
                    <a:close/>
                    <a:moveTo>
                      <a:pt x="9722" y="16569"/>
                    </a:moveTo>
                    <a:lnTo>
                      <a:pt x="9808" y="16569"/>
                    </a:lnTo>
                    <a:lnTo>
                      <a:pt x="9722" y="16569"/>
                    </a:lnTo>
                    <a:close/>
                    <a:moveTo>
                      <a:pt x="5941" y="14041"/>
                    </a:moveTo>
                    <a:cubicBezTo>
                      <a:pt x="7194" y="14949"/>
                      <a:pt x="8447" y="15748"/>
                      <a:pt x="9722" y="16569"/>
                    </a:cubicBezTo>
                    <a:cubicBezTo>
                      <a:pt x="8447" y="15748"/>
                      <a:pt x="7194" y="14949"/>
                      <a:pt x="5941" y="14041"/>
                    </a:cubicBezTo>
                    <a:close/>
                    <a:moveTo>
                      <a:pt x="5941" y="14041"/>
                    </a:moveTo>
                    <a:lnTo>
                      <a:pt x="5941" y="14041"/>
                    </a:lnTo>
                    <a:lnTo>
                      <a:pt x="5941" y="14041"/>
                    </a:lnTo>
                    <a:close/>
                    <a:moveTo>
                      <a:pt x="5855" y="13955"/>
                    </a:moveTo>
                    <a:cubicBezTo>
                      <a:pt x="5855" y="13955"/>
                      <a:pt x="5941" y="13955"/>
                      <a:pt x="5941" y="14041"/>
                    </a:cubicBezTo>
                    <a:cubicBezTo>
                      <a:pt x="5941" y="13955"/>
                      <a:pt x="5855" y="13955"/>
                      <a:pt x="5855" y="13955"/>
                    </a:cubicBezTo>
                    <a:close/>
                    <a:moveTo>
                      <a:pt x="5855" y="13955"/>
                    </a:moveTo>
                    <a:lnTo>
                      <a:pt x="5855" y="13955"/>
                    </a:lnTo>
                    <a:lnTo>
                      <a:pt x="5855" y="13955"/>
                    </a:lnTo>
                    <a:close/>
                    <a:moveTo>
                      <a:pt x="5855" y="13955"/>
                    </a:moveTo>
                    <a:lnTo>
                      <a:pt x="5855" y="13955"/>
                    </a:lnTo>
                    <a:lnTo>
                      <a:pt x="5855" y="13955"/>
                    </a:lnTo>
                    <a:close/>
                    <a:moveTo>
                      <a:pt x="5747" y="13955"/>
                    </a:moveTo>
                    <a:lnTo>
                      <a:pt x="5855" y="13955"/>
                    </a:lnTo>
                    <a:lnTo>
                      <a:pt x="5747" y="13955"/>
                    </a:lnTo>
                    <a:close/>
                    <a:moveTo>
                      <a:pt x="5747" y="13869"/>
                    </a:moveTo>
                    <a:lnTo>
                      <a:pt x="5747" y="13869"/>
                    </a:lnTo>
                    <a:lnTo>
                      <a:pt x="5747" y="13869"/>
                    </a:lnTo>
                    <a:close/>
                    <a:moveTo>
                      <a:pt x="5747" y="13869"/>
                    </a:moveTo>
                    <a:lnTo>
                      <a:pt x="5747" y="13869"/>
                    </a:lnTo>
                    <a:lnTo>
                      <a:pt x="5747" y="13869"/>
                    </a:lnTo>
                    <a:close/>
                    <a:moveTo>
                      <a:pt x="5661" y="13869"/>
                    </a:moveTo>
                    <a:lnTo>
                      <a:pt x="5747" y="13869"/>
                    </a:lnTo>
                    <a:lnTo>
                      <a:pt x="5661" y="13869"/>
                    </a:lnTo>
                    <a:close/>
                    <a:moveTo>
                      <a:pt x="5661" y="13869"/>
                    </a:moveTo>
                    <a:lnTo>
                      <a:pt x="5661" y="13869"/>
                    </a:lnTo>
                    <a:lnTo>
                      <a:pt x="5661" y="13869"/>
                    </a:lnTo>
                    <a:close/>
                    <a:moveTo>
                      <a:pt x="5661" y="13782"/>
                    </a:moveTo>
                    <a:lnTo>
                      <a:pt x="5661" y="13782"/>
                    </a:lnTo>
                    <a:lnTo>
                      <a:pt x="5661" y="13782"/>
                    </a:lnTo>
                    <a:close/>
                    <a:moveTo>
                      <a:pt x="5574" y="13782"/>
                    </a:moveTo>
                    <a:lnTo>
                      <a:pt x="5661" y="13782"/>
                    </a:lnTo>
                    <a:lnTo>
                      <a:pt x="5574" y="13782"/>
                    </a:lnTo>
                    <a:close/>
                    <a:moveTo>
                      <a:pt x="5574" y="13782"/>
                    </a:moveTo>
                    <a:lnTo>
                      <a:pt x="5574" y="13782"/>
                    </a:lnTo>
                    <a:lnTo>
                      <a:pt x="5574" y="13782"/>
                    </a:lnTo>
                    <a:close/>
                    <a:moveTo>
                      <a:pt x="5574" y="13782"/>
                    </a:moveTo>
                    <a:lnTo>
                      <a:pt x="5574" y="13782"/>
                    </a:lnTo>
                    <a:lnTo>
                      <a:pt x="5574" y="13782"/>
                    </a:lnTo>
                    <a:close/>
                    <a:moveTo>
                      <a:pt x="5488" y="13674"/>
                    </a:moveTo>
                    <a:lnTo>
                      <a:pt x="5488" y="13674"/>
                    </a:lnTo>
                    <a:lnTo>
                      <a:pt x="5488" y="13674"/>
                    </a:lnTo>
                    <a:close/>
                    <a:moveTo>
                      <a:pt x="5488" y="13674"/>
                    </a:moveTo>
                    <a:lnTo>
                      <a:pt x="5488" y="13674"/>
                    </a:lnTo>
                    <a:lnTo>
                      <a:pt x="5488" y="13674"/>
                    </a:lnTo>
                    <a:close/>
                    <a:moveTo>
                      <a:pt x="5488" y="13674"/>
                    </a:moveTo>
                    <a:lnTo>
                      <a:pt x="5488" y="13674"/>
                    </a:lnTo>
                    <a:lnTo>
                      <a:pt x="5488" y="13674"/>
                    </a:lnTo>
                    <a:close/>
                    <a:moveTo>
                      <a:pt x="5401" y="13674"/>
                    </a:moveTo>
                    <a:lnTo>
                      <a:pt x="5401" y="13674"/>
                    </a:lnTo>
                    <a:lnTo>
                      <a:pt x="5401" y="13674"/>
                    </a:lnTo>
                    <a:close/>
                    <a:moveTo>
                      <a:pt x="5401" y="13588"/>
                    </a:moveTo>
                    <a:lnTo>
                      <a:pt x="5401" y="13588"/>
                    </a:lnTo>
                    <a:lnTo>
                      <a:pt x="5401" y="13588"/>
                    </a:lnTo>
                    <a:close/>
                    <a:moveTo>
                      <a:pt x="5401" y="13588"/>
                    </a:moveTo>
                    <a:lnTo>
                      <a:pt x="5401" y="13588"/>
                    </a:lnTo>
                    <a:lnTo>
                      <a:pt x="5401" y="13588"/>
                    </a:lnTo>
                    <a:close/>
                    <a:moveTo>
                      <a:pt x="5315" y="13501"/>
                    </a:moveTo>
                    <a:lnTo>
                      <a:pt x="5315" y="13588"/>
                    </a:lnTo>
                    <a:lnTo>
                      <a:pt x="5315" y="13501"/>
                    </a:lnTo>
                    <a:close/>
                    <a:moveTo>
                      <a:pt x="5315" y="13501"/>
                    </a:moveTo>
                    <a:lnTo>
                      <a:pt x="5315" y="13501"/>
                    </a:lnTo>
                    <a:lnTo>
                      <a:pt x="5315" y="13501"/>
                    </a:lnTo>
                    <a:close/>
                    <a:moveTo>
                      <a:pt x="5207" y="13501"/>
                    </a:moveTo>
                    <a:lnTo>
                      <a:pt x="5207" y="13501"/>
                    </a:lnTo>
                    <a:lnTo>
                      <a:pt x="5207" y="13501"/>
                    </a:lnTo>
                    <a:close/>
                    <a:moveTo>
                      <a:pt x="5207" y="13501"/>
                    </a:moveTo>
                    <a:lnTo>
                      <a:pt x="5207" y="13501"/>
                    </a:lnTo>
                    <a:lnTo>
                      <a:pt x="5207" y="13501"/>
                    </a:lnTo>
                    <a:close/>
                    <a:moveTo>
                      <a:pt x="5207" y="13415"/>
                    </a:moveTo>
                    <a:lnTo>
                      <a:pt x="5207" y="13415"/>
                    </a:lnTo>
                    <a:lnTo>
                      <a:pt x="5207" y="13415"/>
                    </a:lnTo>
                    <a:close/>
                    <a:moveTo>
                      <a:pt x="5120" y="13415"/>
                    </a:moveTo>
                    <a:lnTo>
                      <a:pt x="5120" y="13415"/>
                    </a:lnTo>
                    <a:lnTo>
                      <a:pt x="5120" y="13415"/>
                    </a:lnTo>
                    <a:close/>
                    <a:moveTo>
                      <a:pt x="5120" y="13415"/>
                    </a:moveTo>
                    <a:lnTo>
                      <a:pt x="5120" y="13415"/>
                    </a:lnTo>
                    <a:lnTo>
                      <a:pt x="5120" y="13415"/>
                    </a:lnTo>
                    <a:close/>
                    <a:moveTo>
                      <a:pt x="11968" y="6113"/>
                    </a:moveTo>
                    <a:lnTo>
                      <a:pt x="11968" y="6113"/>
                    </a:lnTo>
                    <a:lnTo>
                      <a:pt x="11968" y="6113"/>
                    </a:lnTo>
                    <a:close/>
                    <a:moveTo>
                      <a:pt x="11968" y="6113"/>
                    </a:moveTo>
                    <a:lnTo>
                      <a:pt x="11968" y="6113"/>
                    </a:lnTo>
                    <a:lnTo>
                      <a:pt x="11968" y="6113"/>
                    </a:lnTo>
                    <a:lnTo>
                      <a:pt x="11968" y="6113"/>
                    </a:lnTo>
                    <a:lnTo>
                      <a:pt x="11968" y="6113"/>
                    </a:lnTo>
                    <a:close/>
                    <a:moveTo>
                      <a:pt x="541" y="2700"/>
                    </a:moveTo>
                    <a:cubicBezTo>
                      <a:pt x="260" y="2700"/>
                      <a:pt x="87" y="2700"/>
                      <a:pt x="1" y="2787"/>
                    </a:cubicBezTo>
                    <a:cubicBezTo>
                      <a:pt x="87" y="2700"/>
                      <a:pt x="260" y="2700"/>
                      <a:pt x="541" y="2700"/>
                    </a:cubicBezTo>
                    <a:close/>
                    <a:moveTo>
                      <a:pt x="541" y="2700"/>
                    </a:moveTo>
                    <a:lnTo>
                      <a:pt x="541" y="2700"/>
                    </a:lnTo>
                    <a:cubicBezTo>
                      <a:pt x="3241" y="2700"/>
                      <a:pt x="7821" y="8814"/>
                      <a:pt x="7821" y="8814"/>
                    </a:cubicBezTo>
                    <a:lnTo>
                      <a:pt x="7821" y="8814"/>
                    </a:lnTo>
                    <a:cubicBezTo>
                      <a:pt x="7821" y="8814"/>
                      <a:pt x="3241" y="2700"/>
                      <a:pt x="541" y="2700"/>
                    </a:cubicBezTo>
                    <a:close/>
                    <a:moveTo>
                      <a:pt x="7734" y="0"/>
                    </a:moveTo>
                    <a:cubicBezTo>
                      <a:pt x="7475" y="0"/>
                      <a:pt x="7281" y="0"/>
                      <a:pt x="7108" y="173"/>
                    </a:cubicBezTo>
                    <a:cubicBezTo>
                      <a:pt x="7281" y="0"/>
                      <a:pt x="7475" y="0"/>
                      <a:pt x="7734" y="0"/>
                    </a:cubicBezTo>
                    <a:close/>
                    <a:moveTo>
                      <a:pt x="7734" y="0"/>
                    </a:moveTo>
                    <a:lnTo>
                      <a:pt x="7734" y="0"/>
                    </a:lnTo>
                    <a:lnTo>
                      <a:pt x="7734" y="0"/>
                    </a:lnTo>
                    <a:close/>
                  </a:path>
                </a:pathLst>
              </a:custGeom>
              <a:solidFill>
                <a:srgbClr val="FE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5"/>
              <p:cNvSpPr/>
              <p:nvPr/>
            </p:nvSpPr>
            <p:spPr>
              <a:xfrm rot="944494">
                <a:off x="7072848" y="1226307"/>
                <a:ext cx="508753" cy="580578"/>
              </a:xfrm>
              <a:custGeom>
                <a:avLst/>
                <a:gdLst/>
                <a:ahLst/>
                <a:cxnLst/>
                <a:rect l="l" t="t" r="r" b="b"/>
                <a:pathLst>
                  <a:path w="20350" h="23223" extrusionOk="0">
                    <a:moveTo>
                      <a:pt x="15035" y="0"/>
                    </a:moveTo>
                    <a:cubicBezTo>
                      <a:pt x="13069" y="1167"/>
                      <a:pt x="13242" y="8900"/>
                      <a:pt x="13242" y="8986"/>
                    </a:cubicBezTo>
                    <a:cubicBezTo>
                      <a:pt x="13156" y="8814"/>
                      <a:pt x="11168" y="2873"/>
                      <a:pt x="9008" y="2873"/>
                    </a:cubicBezTo>
                    <a:cubicBezTo>
                      <a:pt x="8749" y="2873"/>
                      <a:pt x="8555" y="2873"/>
                      <a:pt x="8382" y="3046"/>
                    </a:cubicBezTo>
                    <a:cubicBezTo>
                      <a:pt x="7669" y="3413"/>
                      <a:pt x="7388" y="4234"/>
                      <a:pt x="7388" y="5206"/>
                    </a:cubicBezTo>
                    <a:cubicBezTo>
                      <a:pt x="7388" y="7906"/>
                      <a:pt x="9095" y="11687"/>
                      <a:pt x="9095" y="11687"/>
                    </a:cubicBezTo>
                    <a:cubicBezTo>
                      <a:pt x="9095" y="11687"/>
                      <a:pt x="4515" y="5573"/>
                      <a:pt x="1815" y="5573"/>
                    </a:cubicBezTo>
                    <a:cubicBezTo>
                      <a:pt x="1534" y="5573"/>
                      <a:pt x="1361" y="5573"/>
                      <a:pt x="1275" y="5660"/>
                    </a:cubicBezTo>
                    <a:lnTo>
                      <a:pt x="1188" y="5660"/>
                    </a:lnTo>
                    <a:cubicBezTo>
                      <a:pt x="454" y="5941"/>
                      <a:pt x="0" y="6567"/>
                      <a:pt x="0" y="7474"/>
                    </a:cubicBezTo>
                    <a:cubicBezTo>
                      <a:pt x="0" y="9526"/>
                      <a:pt x="2074" y="12875"/>
                      <a:pt x="6394" y="16288"/>
                    </a:cubicBezTo>
                    <a:lnTo>
                      <a:pt x="6481" y="16288"/>
                    </a:lnTo>
                    <a:lnTo>
                      <a:pt x="6481" y="16374"/>
                    </a:lnTo>
                    <a:lnTo>
                      <a:pt x="6589" y="16374"/>
                    </a:lnTo>
                    <a:lnTo>
                      <a:pt x="6589" y="16461"/>
                    </a:lnTo>
                    <a:lnTo>
                      <a:pt x="6675" y="16461"/>
                    </a:lnTo>
                    <a:lnTo>
                      <a:pt x="6675" y="16547"/>
                    </a:lnTo>
                    <a:lnTo>
                      <a:pt x="6762" y="16547"/>
                    </a:lnTo>
                    <a:cubicBezTo>
                      <a:pt x="6848" y="16547"/>
                      <a:pt x="6848" y="16655"/>
                      <a:pt x="6848" y="16655"/>
                    </a:cubicBezTo>
                    <a:lnTo>
                      <a:pt x="6935" y="16655"/>
                    </a:lnTo>
                    <a:lnTo>
                      <a:pt x="6935" y="16742"/>
                    </a:lnTo>
                    <a:lnTo>
                      <a:pt x="7021" y="16742"/>
                    </a:lnTo>
                    <a:lnTo>
                      <a:pt x="7021" y="16828"/>
                    </a:lnTo>
                    <a:lnTo>
                      <a:pt x="7129" y="16828"/>
                    </a:lnTo>
                    <a:cubicBezTo>
                      <a:pt x="7129" y="16828"/>
                      <a:pt x="7215" y="16828"/>
                      <a:pt x="7215" y="16914"/>
                    </a:cubicBezTo>
                    <a:cubicBezTo>
                      <a:pt x="8468" y="17822"/>
                      <a:pt x="9721" y="18621"/>
                      <a:pt x="10996" y="19442"/>
                    </a:cubicBezTo>
                    <a:lnTo>
                      <a:pt x="11168" y="19442"/>
                    </a:lnTo>
                    <a:lnTo>
                      <a:pt x="11168" y="19528"/>
                    </a:lnTo>
                    <a:cubicBezTo>
                      <a:pt x="14949" y="21688"/>
                      <a:pt x="18643" y="23028"/>
                      <a:pt x="20349" y="23222"/>
                    </a:cubicBezTo>
                    <a:cubicBezTo>
                      <a:pt x="19723" y="21688"/>
                      <a:pt x="19096" y="20068"/>
                      <a:pt x="18643" y="18448"/>
                    </a:cubicBezTo>
                    <a:cubicBezTo>
                      <a:pt x="16742" y="12421"/>
                      <a:pt x="15575" y="6200"/>
                      <a:pt x="15035" y="0"/>
                    </a:cubicBezTo>
                    <a:close/>
                  </a:path>
                </a:pathLst>
              </a:custGeom>
              <a:solidFill>
                <a:srgbClr val="FF825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5"/>
              <p:cNvSpPr/>
              <p:nvPr/>
            </p:nvSpPr>
            <p:spPr>
              <a:xfrm rot="944494">
                <a:off x="7677020" y="1465810"/>
                <a:ext cx="101551" cy="137726"/>
              </a:xfrm>
              <a:custGeom>
                <a:avLst/>
                <a:gdLst/>
                <a:ahLst/>
                <a:cxnLst/>
                <a:rect l="l" t="t" r="r" b="b"/>
                <a:pathLst>
                  <a:path w="4062" h="5509" extrusionOk="0">
                    <a:moveTo>
                      <a:pt x="3241" y="0"/>
                    </a:moveTo>
                    <a:cubicBezTo>
                      <a:pt x="3068" y="0"/>
                      <a:pt x="2895" y="108"/>
                      <a:pt x="2809" y="281"/>
                    </a:cubicBezTo>
                    <a:cubicBezTo>
                      <a:pt x="2074" y="1728"/>
                      <a:pt x="1189" y="3154"/>
                      <a:pt x="281" y="4601"/>
                    </a:cubicBezTo>
                    <a:cubicBezTo>
                      <a:pt x="0" y="5055"/>
                      <a:pt x="454" y="5509"/>
                      <a:pt x="821" y="5509"/>
                    </a:cubicBezTo>
                    <a:cubicBezTo>
                      <a:pt x="994" y="5509"/>
                      <a:pt x="1189" y="5401"/>
                      <a:pt x="1361" y="5228"/>
                    </a:cubicBezTo>
                    <a:cubicBezTo>
                      <a:pt x="2269" y="3780"/>
                      <a:pt x="3068" y="2355"/>
                      <a:pt x="3889" y="907"/>
                    </a:cubicBezTo>
                    <a:cubicBezTo>
                      <a:pt x="4062" y="454"/>
                      <a:pt x="3694" y="0"/>
                      <a:pt x="3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5"/>
              <p:cNvSpPr/>
              <p:nvPr/>
            </p:nvSpPr>
            <p:spPr>
              <a:xfrm rot="944494">
                <a:off x="7793142" y="1413770"/>
                <a:ext cx="40525" cy="58350"/>
              </a:xfrm>
              <a:custGeom>
                <a:avLst/>
                <a:gdLst/>
                <a:ahLst/>
                <a:cxnLst/>
                <a:rect l="l" t="t" r="r" b="b"/>
                <a:pathLst>
                  <a:path w="1621" h="2334" extrusionOk="0">
                    <a:moveTo>
                      <a:pt x="908" y="0"/>
                    </a:moveTo>
                    <a:cubicBezTo>
                      <a:pt x="627" y="0"/>
                      <a:pt x="454" y="173"/>
                      <a:pt x="368" y="454"/>
                    </a:cubicBezTo>
                    <a:cubicBezTo>
                      <a:pt x="260" y="907"/>
                      <a:pt x="1" y="1361"/>
                      <a:pt x="1" y="1793"/>
                    </a:cubicBezTo>
                    <a:cubicBezTo>
                      <a:pt x="1" y="2160"/>
                      <a:pt x="368" y="2333"/>
                      <a:pt x="627" y="2333"/>
                    </a:cubicBezTo>
                    <a:cubicBezTo>
                      <a:pt x="800" y="2333"/>
                      <a:pt x="994" y="2247"/>
                      <a:pt x="1081" y="1987"/>
                    </a:cubicBezTo>
                    <a:cubicBezTo>
                      <a:pt x="1253" y="1620"/>
                      <a:pt x="1448" y="1167"/>
                      <a:pt x="1534" y="821"/>
                    </a:cubicBezTo>
                    <a:cubicBezTo>
                      <a:pt x="1621" y="627"/>
                      <a:pt x="1534" y="454"/>
                      <a:pt x="1448" y="367"/>
                    </a:cubicBezTo>
                    <a:cubicBezTo>
                      <a:pt x="1340" y="173"/>
                      <a:pt x="1081" y="0"/>
                      <a:pt x="9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5"/>
              <p:cNvSpPr/>
              <p:nvPr/>
            </p:nvSpPr>
            <p:spPr>
              <a:xfrm rot="944494">
                <a:off x="7622738" y="1381004"/>
                <a:ext cx="31900" cy="69700"/>
              </a:xfrm>
              <a:custGeom>
                <a:avLst/>
                <a:gdLst/>
                <a:ahLst/>
                <a:cxnLst/>
                <a:rect l="l" t="t" r="r" b="b"/>
                <a:pathLst>
                  <a:path w="1276" h="2788" extrusionOk="0">
                    <a:moveTo>
                      <a:pt x="735" y="1"/>
                    </a:moveTo>
                    <a:cubicBezTo>
                      <a:pt x="368" y="1"/>
                      <a:pt x="87" y="195"/>
                      <a:pt x="1" y="541"/>
                    </a:cubicBezTo>
                    <a:lnTo>
                      <a:pt x="1" y="2247"/>
                    </a:lnTo>
                    <a:cubicBezTo>
                      <a:pt x="1" y="2614"/>
                      <a:pt x="282" y="2787"/>
                      <a:pt x="627" y="2787"/>
                    </a:cubicBezTo>
                    <a:cubicBezTo>
                      <a:pt x="908" y="2787"/>
                      <a:pt x="1275" y="2614"/>
                      <a:pt x="1167" y="2247"/>
                    </a:cubicBezTo>
                    <a:cubicBezTo>
                      <a:pt x="1167" y="1621"/>
                      <a:pt x="1167" y="1081"/>
                      <a:pt x="1275" y="541"/>
                    </a:cubicBezTo>
                    <a:cubicBezTo>
                      <a:pt x="1275" y="195"/>
                      <a:pt x="994" y="1"/>
                      <a:pt x="7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5"/>
              <p:cNvSpPr/>
              <p:nvPr/>
            </p:nvSpPr>
            <p:spPr>
              <a:xfrm rot="2236412" flipH="1">
                <a:off x="8072667" y="1420510"/>
                <a:ext cx="168230" cy="242129"/>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5"/>
              <p:cNvSpPr/>
              <p:nvPr/>
            </p:nvSpPr>
            <p:spPr>
              <a:xfrm rot="2236412" flipH="1">
                <a:off x="8110931" y="1494569"/>
                <a:ext cx="109265" cy="158048"/>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5"/>
              <p:cNvSpPr/>
              <p:nvPr/>
            </p:nvSpPr>
            <p:spPr>
              <a:xfrm rot="2236412" flipH="1">
                <a:off x="8127184" y="1446380"/>
                <a:ext cx="112164" cy="212697"/>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5"/>
              <p:cNvSpPr/>
              <p:nvPr/>
            </p:nvSpPr>
            <p:spPr>
              <a:xfrm rot="2236448" flipH="1">
                <a:off x="8235210" y="938046"/>
                <a:ext cx="121654" cy="175119"/>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5"/>
              <p:cNvSpPr/>
              <p:nvPr/>
            </p:nvSpPr>
            <p:spPr>
              <a:xfrm rot="2236448" flipH="1">
                <a:off x="8262881" y="991607"/>
                <a:ext cx="79014" cy="114308"/>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5"/>
              <p:cNvSpPr/>
              <p:nvPr/>
            </p:nvSpPr>
            <p:spPr>
              <a:xfrm rot="2236448" flipH="1">
                <a:off x="8274634" y="956755"/>
                <a:ext cx="81111" cy="153833"/>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5" name="Google Shape;395;p25"/>
            <p:cNvSpPr/>
            <p:nvPr/>
          </p:nvSpPr>
          <p:spPr>
            <a:xfrm rot="872067" flipH="1">
              <a:off x="7859837" y="1003543"/>
              <a:ext cx="75863" cy="143867"/>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 name="Google Shape;396;p25"/>
          <p:cNvGrpSpPr/>
          <p:nvPr/>
        </p:nvGrpSpPr>
        <p:grpSpPr>
          <a:xfrm>
            <a:off x="850691" y="2672584"/>
            <a:ext cx="3231643" cy="3233571"/>
            <a:chOff x="2736225" y="1679100"/>
            <a:chExt cx="2347725" cy="2349125"/>
          </a:xfrm>
        </p:grpSpPr>
        <p:sp>
          <p:nvSpPr>
            <p:cNvPr id="397" name="Google Shape;397;p25"/>
            <p:cNvSpPr/>
            <p:nvPr/>
          </p:nvSpPr>
          <p:spPr>
            <a:xfrm>
              <a:off x="2736225" y="1679100"/>
              <a:ext cx="2347725" cy="2349125"/>
            </a:xfrm>
            <a:custGeom>
              <a:avLst/>
              <a:gdLst/>
              <a:ahLst/>
              <a:cxnLst/>
              <a:rect l="l" t="t" r="r" b="b"/>
              <a:pathLst>
                <a:path w="93909" h="93965" extrusionOk="0">
                  <a:moveTo>
                    <a:pt x="1" y="46983"/>
                  </a:moveTo>
                  <a:lnTo>
                    <a:pt x="1" y="46983"/>
                  </a:lnTo>
                  <a:cubicBezTo>
                    <a:pt x="1" y="21036"/>
                    <a:pt x="21008" y="1"/>
                    <a:pt x="46982" y="1"/>
                  </a:cubicBezTo>
                  <a:lnTo>
                    <a:pt x="46982" y="1"/>
                  </a:lnTo>
                  <a:cubicBezTo>
                    <a:pt x="59425" y="1"/>
                    <a:pt x="71366" y="4967"/>
                    <a:pt x="80182" y="13755"/>
                  </a:cubicBezTo>
                  <a:cubicBezTo>
                    <a:pt x="88998" y="22571"/>
                    <a:pt x="93908" y="34512"/>
                    <a:pt x="93908" y="46955"/>
                  </a:cubicBezTo>
                  <a:lnTo>
                    <a:pt x="93908" y="46955"/>
                  </a:lnTo>
                  <a:cubicBezTo>
                    <a:pt x="93908" y="72901"/>
                    <a:pt x="72873" y="93937"/>
                    <a:pt x="46927" y="93937"/>
                  </a:cubicBezTo>
                  <a:lnTo>
                    <a:pt x="46927" y="93937"/>
                  </a:lnTo>
                  <a:cubicBezTo>
                    <a:pt x="21036" y="93965"/>
                    <a:pt x="1" y="72929"/>
                    <a:pt x="1" y="4698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5"/>
            <p:cNvSpPr/>
            <p:nvPr/>
          </p:nvSpPr>
          <p:spPr>
            <a:xfrm>
              <a:off x="3127500" y="3052425"/>
              <a:ext cx="1566550" cy="200900"/>
            </a:xfrm>
            <a:custGeom>
              <a:avLst/>
              <a:gdLst/>
              <a:ahLst/>
              <a:cxnLst/>
              <a:rect l="l" t="t" r="r" b="b"/>
              <a:pathLst>
                <a:path w="62662" h="8036" extrusionOk="0">
                  <a:moveTo>
                    <a:pt x="4018" y="1758"/>
                  </a:moveTo>
                  <a:lnTo>
                    <a:pt x="5190" y="5106"/>
                  </a:lnTo>
                  <a:lnTo>
                    <a:pt x="2791" y="5106"/>
                  </a:lnTo>
                  <a:lnTo>
                    <a:pt x="4018" y="1758"/>
                  </a:lnTo>
                  <a:close/>
                  <a:moveTo>
                    <a:pt x="27481" y="1758"/>
                  </a:moveTo>
                  <a:lnTo>
                    <a:pt x="28681" y="5106"/>
                  </a:lnTo>
                  <a:lnTo>
                    <a:pt x="26254" y="5106"/>
                  </a:lnTo>
                  <a:lnTo>
                    <a:pt x="27481" y="1758"/>
                  </a:lnTo>
                  <a:close/>
                  <a:moveTo>
                    <a:pt x="11802" y="1563"/>
                  </a:moveTo>
                  <a:cubicBezTo>
                    <a:pt x="12555" y="1563"/>
                    <a:pt x="13141" y="1786"/>
                    <a:pt x="13560" y="2233"/>
                  </a:cubicBezTo>
                  <a:cubicBezTo>
                    <a:pt x="14034" y="2679"/>
                    <a:pt x="14229" y="3293"/>
                    <a:pt x="14229" y="4018"/>
                  </a:cubicBezTo>
                  <a:cubicBezTo>
                    <a:pt x="14229" y="4716"/>
                    <a:pt x="14034" y="5302"/>
                    <a:pt x="13560" y="5748"/>
                  </a:cubicBezTo>
                  <a:cubicBezTo>
                    <a:pt x="13113" y="6222"/>
                    <a:pt x="12555" y="6418"/>
                    <a:pt x="11830" y="6418"/>
                  </a:cubicBezTo>
                  <a:lnTo>
                    <a:pt x="10407" y="6418"/>
                  </a:lnTo>
                  <a:lnTo>
                    <a:pt x="10407" y="1563"/>
                  </a:lnTo>
                  <a:close/>
                  <a:moveTo>
                    <a:pt x="58477" y="1563"/>
                  </a:moveTo>
                  <a:cubicBezTo>
                    <a:pt x="59258" y="1563"/>
                    <a:pt x="59844" y="1786"/>
                    <a:pt x="60263" y="2233"/>
                  </a:cubicBezTo>
                  <a:cubicBezTo>
                    <a:pt x="60709" y="2679"/>
                    <a:pt x="60932" y="3293"/>
                    <a:pt x="60932" y="4018"/>
                  </a:cubicBezTo>
                  <a:cubicBezTo>
                    <a:pt x="60932" y="4716"/>
                    <a:pt x="60709" y="5302"/>
                    <a:pt x="60263" y="5748"/>
                  </a:cubicBezTo>
                  <a:cubicBezTo>
                    <a:pt x="59816" y="6222"/>
                    <a:pt x="59258" y="6418"/>
                    <a:pt x="58533" y="6418"/>
                  </a:cubicBezTo>
                  <a:lnTo>
                    <a:pt x="57082" y="6418"/>
                  </a:lnTo>
                  <a:lnTo>
                    <a:pt x="57082" y="1563"/>
                  </a:lnTo>
                  <a:close/>
                  <a:moveTo>
                    <a:pt x="3014" y="112"/>
                  </a:moveTo>
                  <a:lnTo>
                    <a:pt x="1" y="7840"/>
                  </a:lnTo>
                  <a:lnTo>
                    <a:pt x="1870" y="7840"/>
                  </a:lnTo>
                  <a:lnTo>
                    <a:pt x="2372" y="6529"/>
                  </a:lnTo>
                  <a:lnTo>
                    <a:pt x="5692" y="6529"/>
                  </a:lnTo>
                  <a:lnTo>
                    <a:pt x="6167" y="7840"/>
                  </a:lnTo>
                  <a:lnTo>
                    <a:pt x="8064" y="7840"/>
                  </a:lnTo>
                  <a:lnTo>
                    <a:pt x="5051" y="112"/>
                  </a:lnTo>
                  <a:close/>
                  <a:moveTo>
                    <a:pt x="16071" y="112"/>
                  </a:moveTo>
                  <a:lnTo>
                    <a:pt x="19084" y="7840"/>
                  </a:lnTo>
                  <a:lnTo>
                    <a:pt x="21148" y="7840"/>
                  </a:lnTo>
                  <a:lnTo>
                    <a:pt x="24133" y="112"/>
                  </a:lnTo>
                  <a:lnTo>
                    <a:pt x="22264" y="112"/>
                  </a:lnTo>
                  <a:lnTo>
                    <a:pt x="20116" y="6083"/>
                  </a:lnTo>
                  <a:lnTo>
                    <a:pt x="17968" y="112"/>
                  </a:lnTo>
                  <a:close/>
                  <a:moveTo>
                    <a:pt x="26477" y="112"/>
                  </a:moveTo>
                  <a:lnTo>
                    <a:pt x="23464" y="7840"/>
                  </a:lnTo>
                  <a:lnTo>
                    <a:pt x="25361" y="7840"/>
                  </a:lnTo>
                  <a:lnTo>
                    <a:pt x="25835" y="6529"/>
                  </a:lnTo>
                  <a:lnTo>
                    <a:pt x="29155" y="6529"/>
                  </a:lnTo>
                  <a:lnTo>
                    <a:pt x="29657" y="7840"/>
                  </a:lnTo>
                  <a:lnTo>
                    <a:pt x="31527" y="7840"/>
                  </a:lnTo>
                  <a:lnTo>
                    <a:pt x="28542" y="112"/>
                  </a:lnTo>
                  <a:close/>
                  <a:moveTo>
                    <a:pt x="32252" y="112"/>
                  </a:moveTo>
                  <a:lnTo>
                    <a:pt x="32252" y="7840"/>
                  </a:lnTo>
                  <a:lnTo>
                    <a:pt x="33898" y="7840"/>
                  </a:lnTo>
                  <a:lnTo>
                    <a:pt x="33898" y="2791"/>
                  </a:lnTo>
                  <a:lnTo>
                    <a:pt x="37609" y="7840"/>
                  </a:lnTo>
                  <a:lnTo>
                    <a:pt x="39199" y="7840"/>
                  </a:lnTo>
                  <a:lnTo>
                    <a:pt x="39199" y="112"/>
                  </a:lnTo>
                  <a:lnTo>
                    <a:pt x="37553" y="112"/>
                  </a:lnTo>
                  <a:lnTo>
                    <a:pt x="37553" y="4995"/>
                  </a:lnTo>
                  <a:lnTo>
                    <a:pt x="33982" y="112"/>
                  </a:lnTo>
                  <a:close/>
                  <a:moveTo>
                    <a:pt x="8789" y="112"/>
                  </a:moveTo>
                  <a:lnTo>
                    <a:pt x="8789" y="7840"/>
                  </a:lnTo>
                  <a:lnTo>
                    <a:pt x="8789" y="7896"/>
                  </a:lnTo>
                  <a:lnTo>
                    <a:pt x="11858" y="7896"/>
                  </a:lnTo>
                  <a:cubicBezTo>
                    <a:pt x="13085" y="7896"/>
                    <a:pt x="14062" y="7506"/>
                    <a:pt x="14815" y="6808"/>
                  </a:cubicBezTo>
                  <a:cubicBezTo>
                    <a:pt x="15596" y="6111"/>
                    <a:pt x="15987" y="5162"/>
                    <a:pt x="15987" y="4018"/>
                  </a:cubicBezTo>
                  <a:cubicBezTo>
                    <a:pt x="15987" y="2819"/>
                    <a:pt x="15596" y="1898"/>
                    <a:pt x="14815" y="1200"/>
                  </a:cubicBezTo>
                  <a:cubicBezTo>
                    <a:pt x="14090" y="447"/>
                    <a:pt x="13085" y="112"/>
                    <a:pt x="11858" y="112"/>
                  </a:cubicBezTo>
                  <a:close/>
                  <a:moveTo>
                    <a:pt x="48685" y="112"/>
                  </a:moveTo>
                  <a:lnTo>
                    <a:pt x="48685" y="7840"/>
                  </a:lnTo>
                  <a:lnTo>
                    <a:pt x="48685" y="7896"/>
                  </a:lnTo>
                  <a:lnTo>
                    <a:pt x="54153" y="7896"/>
                  </a:lnTo>
                  <a:lnTo>
                    <a:pt x="54153" y="6418"/>
                  </a:lnTo>
                  <a:lnTo>
                    <a:pt x="50331" y="6418"/>
                  </a:lnTo>
                  <a:lnTo>
                    <a:pt x="50331" y="4688"/>
                  </a:lnTo>
                  <a:lnTo>
                    <a:pt x="54097" y="4688"/>
                  </a:lnTo>
                  <a:lnTo>
                    <a:pt x="54097" y="3209"/>
                  </a:lnTo>
                  <a:lnTo>
                    <a:pt x="50331" y="3209"/>
                  </a:lnTo>
                  <a:lnTo>
                    <a:pt x="50331" y="1563"/>
                  </a:lnTo>
                  <a:lnTo>
                    <a:pt x="54153" y="1563"/>
                  </a:lnTo>
                  <a:lnTo>
                    <a:pt x="54153" y="112"/>
                  </a:lnTo>
                  <a:close/>
                  <a:moveTo>
                    <a:pt x="55492" y="112"/>
                  </a:moveTo>
                  <a:lnTo>
                    <a:pt x="55492" y="7840"/>
                  </a:lnTo>
                  <a:lnTo>
                    <a:pt x="55492" y="7896"/>
                  </a:lnTo>
                  <a:lnTo>
                    <a:pt x="58561" y="7896"/>
                  </a:lnTo>
                  <a:cubicBezTo>
                    <a:pt x="59788" y="7896"/>
                    <a:pt x="60765" y="7506"/>
                    <a:pt x="61518" y="6808"/>
                  </a:cubicBezTo>
                  <a:cubicBezTo>
                    <a:pt x="62299" y="6111"/>
                    <a:pt x="62662" y="5162"/>
                    <a:pt x="62662" y="4018"/>
                  </a:cubicBezTo>
                  <a:cubicBezTo>
                    <a:pt x="62662" y="2819"/>
                    <a:pt x="62299" y="1898"/>
                    <a:pt x="61518" y="1200"/>
                  </a:cubicBezTo>
                  <a:cubicBezTo>
                    <a:pt x="60793" y="447"/>
                    <a:pt x="59788" y="112"/>
                    <a:pt x="58561" y="112"/>
                  </a:cubicBezTo>
                  <a:close/>
                  <a:moveTo>
                    <a:pt x="44472" y="1"/>
                  </a:moveTo>
                  <a:cubicBezTo>
                    <a:pt x="43691" y="1"/>
                    <a:pt x="42993" y="168"/>
                    <a:pt x="42379" y="531"/>
                  </a:cubicBezTo>
                  <a:cubicBezTo>
                    <a:pt x="41738" y="838"/>
                    <a:pt x="41236" y="1368"/>
                    <a:pt x="40873" y="1954"/>
                  </a:cubicBezTo>
                  <a:cubicBezTo>
                    <a:pt x="40538" y="2540"/>
                    <a:pt x="40343" y="3237"/>
                    <a:pt x="40343" y="4018"/>
                  </a:cubicBezTo>
                  <a:cubicBezTo>
                    <a:pt x="40343" y="5162"/>
                    <a:pt x="40733" y="6111"/>
                    <a:pt x="41515" y="6864"/>
                  </a:cubicBezTo>
                  <a:cubicBezTo>
                    <a:pt x="42268" y="7645"/>
                    <a:pt x="43272" y="8036"/>
                    <a:pt x="44472" y="8036"/>
                  </a:cubicBezTo>
                  <a:cubicBezTo>
                    <a:pt x="45895" y="8036"/>
                    <a:pt x="46983" y="7366"/>
                    <a:pt x="47708" y="6139"/>
                  </a:cubicBezTo>
                  <a:lnTo>
                    <a:pt x="46285" y="5441"/>
                  </a:lnTo>
                  <a:cubicBezTo>
                    <a:pt x="46118" y="5748"/>
                    <a:pt x="45867" y="6027"/>
                    <a:pt x="45560" y="6250"/>
                  </a:cubicBezTo>
                  <a:cubicBezTo>
                    <a:pt x="45225" y="6445"/>
                    <a:pt x="44890" y="6557"/>
                    <a:pt x="44472" y="6557"/>
                  </a:cubicBezTo>
                  <a:cubicBezTo>
                    <a:pt x="43774" y="6557"/>
                    <a:pt x="43188" y="6362"/>
                    <a:pt x="42714" y="5860"/>
                  </a:cubicBezTo>
                  <a:cubicBezTo>
                    <a:pt x="42268" y="5385"/>
                    <a:pt x="42017" y="4772"/>
                    <a:pt x="42017" y="4018"/>
                  </a:cubicBezTo>
                  <a:cubicBezTo>
                    <a:pt x="42017" y="3293"/>
                    <a:pt x="42268" y="2679"/>
                    <a:pt x="42714" y="2205"/>
                  </a:cubicBezTo>
                  <a:cubicBezTo>
                    <a:pt x="43188" y="1703"/>
                    <a:pt x="43774" y="1479"/>
                    <a:pt x="44472" y="1479"/>
                  </a:cubicBezTo>
                  <a:cubicBezTo>
                    <a:pt x="44862" y="1479"/>
                    <a:pt x="45225" y="1563"/>
                    <a:pt x="45560" y="1786"/>
                  </a:cubicBezTo>
                  <a:cubicBezTo>
                    <a:pt x="45867" y="1982"/>
                    <a:pt x="46118" y="2261"/>
                    <a:pt x="46285" y="2595"/>
                  </a:cubicBezTo>
                  <a:lnTo>
                    <a:pt x="47708" y="1898"/>
                  </a:lnTo>
                  <a:cubicBezTo>
                    <a:pt x="46983" y="642"/>
                    <a:pt x="45895" y="1"/>
                    <a:pt x="444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5"/>
            <p:cNvSpPr/>
            <p:nvPr/>
          </p:nvSpPr>
          <p:spPr>
            <a:xfrm>
              <a:off x="3262125" y="3331425"/>
              <a:ext cx="1297325" cy="200900"/>
            </a:xfrm>
            <a:custGeom>
              <a:avLst/>
              <a:gdLst/>
              <a:ahLst/>
              <a:cxnLst/>
              <a:rect l="l" t="t" r="r" b="b"/>
              <a:pathLst>
                <a:path w="51893" h="8036" extrusionOk="0">
                  <a:moveTo>
                    <a:pt x="3404" y="1563"/>
                  </a:moveTo>
                  <a:cubicBezTo>
                    <a:pt x="3711" y="1563"/>
                    <a:pt x="3990" y="1674"/>
                    <a:pt x="4213" y="1842"/>
                  </a:cubicBezTo>
                  <a:cubicBezTo>
                    <a:pt x="4408" y="2037"/>
                    <a:pt x="4520" y="2316"/>
                    <a:pt x="4520" y="2623"/>
                  </a:cubicBezTo>
                  <a:cubicBezTo>
                    <a:pt x="4520" y="2930"/>
                    <a:pt x="4408" y="3209"/>
                    <a:pt x="4213" y="3376"/>
                  </a:cubicBezTo>
                  <a:cubicBezTo>
                    <a:pt x="3990" y="3572"/>
                    <a:pt x="3711" y="3655"/>
                    <a:pt x="3404" y="3655"/>
                  </a:cubicBezTo>
                  <a:lnTo>
                    <a:pt x="1646" y="3655"/>
                  </a:lnTo>
                  <a:lnTo>
                    <a:pt x="1646" y="1563"/>
                  </a:lnTo>
                  <a:close/>
                  <a:moveTo>
                    <a:pt x="10630" y="1563"/>
                  </a:moveTo>
                  <a:cubicBezTo>
                    <a:pt x="10965" y="1563"/>
                    <a:pt x="11244" y="1674"/>
                    <a:pt x="11467" y="1842"/>
                  </a:cubicBezTo>
                  <a:cubicBezTo>
                    <a:pt x="11718" y="2037"/>
                    <a:pt x="11802" y="2316"/>
                    <a:pt x="11802" y="2623"/>
                  </a:cubicBezTo>
                  <a:cubicBezTo>
                    <a:pt x="11802" y="2930"/>
                    <a:pt x="11662" y="3209"/>
                    <a:pt x="11467" y="3376"/>
                  </a:cubicBezTo>
                  <a:cubicBezTo>
                    <a:pt x="11244" y="3572"/>
                    <a:pt x="10965" y="3655"/>
                    <a:pt x="10630" y="3655"/>
                  </a:cubicBezTo>
                  <a:lnTo>
                    <a:pt x="8872" y="3655"/>
                  </a:lnTo>
                  <a:lnTo>
                    <a:pt x="8872" y="1563"/>
                  </a:lnTo>
                  <a:close/>
                  <a:moveTo>
                    <a:pt x="14731" y="112"/>
                  </a:moveTo>
                  <a:lnTo>
                    <a:pt x="14731" y="7840"/>
                  </a:lnTo>
                  <a:lnTo>
                    <a:pt x="16377" y="7840"/>
                  </a:lnTo>
                  <a:lnTo>
                    <a:pt x="16377" y="112"/>
                  </a:lnTo>
                  <a:close/>
                  <a:moveTo>
                    <a:pt x="17912" y="112"/>
                  </a:moveTo>
                  <a:lnTo>
                    <a:pt x="17912" y="7840"/>
                  </a:lnTo>
                  <a:lnTo>
                    <a:pt x="19558" y="7840"/>
                  </a:lnTo>
                  <a:lnTo>
                    <a:pt x="19558" y="2790"/>
                  </a:lnTo>
                  <a:lnTo>
                    <a:pt x="23240" y="7840"/>
                  </a:lnTo>
                  <a:lnTo>
                    <a:pt x="24858" y="7840"/>
                  </a:lnTo>
                  <a:lnTo>
                    <a:pt x="24858" y="112"/>
                  </a:lnTo>
                  <a:lnTo>
                    <a:pt x="23212" y="112"/>
                  </a:lnTo>
                  <a:lnTo>
                    <a:pt x="23212" y="4994"/>
                  </a:lnTo>
                  <a:lnTo>
                    <a:pt x="19613" y="112"/>
                  </a:lnTo>
                  <a:close/>
                  <a:moveTo>
                    <a:pt x="25891" y="84"/>
                  </a:moveTo>
                  <a:lnTo>
                    <a:pt x="25891" y="1535"/>
                  </a:lnTo>
                  <a:lnTo>
                    <a:pt x="28178" y="1535"/>
                  </a:lnTo>
                  <a:lnTo>
                    <a:pt x="28178" y="7840"/>
                  </a:lnTo>
                  <a:lnTo>
                    <a:pt x="29852" y="7840"/>
                  </a:lnTo>
                  <a:lnTo>
                    <a:pt x="29852" y="1535"/>
                  </a:lnTo>
                  <a:lnTo>
                    <a:pt x="32056" y="1535"/>
                  </a:lnTo>
                  <a:lnTo>
                    <a:pt x="32056" y="84"/>
                  </a:lnTo>
                  <a:close/>
                  <a:moveTo>
                    <a:pt x="33144" y="112"/>
                  </a:moveTo>
                  <a:lnTo>
                    <a:pt x="33144" y="7840"/>
                  </a:lnTo>
                  <a:lnTo>
                    <a:pt x="34790" y="7840"/>
                  </a:lnTo>
                  <a:lnTo>
                    <a:pt x="34790" y="112"/>
                  </a:lnTo>
                  <a:close/>
                  <a:moveTo>
                    <a:pt x="36353" y="112"/>
                  </a:moveTo>
                  <a:lnTo>
                    <a:pt x="36353" y="7840"/>
                  </a:lnTo>
                  <a:lnTo>
                    <a:pt x="37999" y="7840"/>
                  </a:lnTo>
                  <a:lnTo>
                    <a:pt x="37999" y="2790"/>
                  </a:lnTo>
                  <a:lnTo>
                    <a:pt x="41709" y="7840"/>
                  </a:lnTo>
                  <a:lnTo>
                    <a:pt x="43300" y="7840"/>
                  </a:lnTo>
                  <a:lnTo>
                    <a:pt x="43300" y="112"/>
                  </a:lnTo>
                  <a:lnTo>
                    <a:pt x="41654" y="112"/>
                  </a:lnTo>
                  <a:lnTo>
                    <a:pt x="41654" y="4994"/>
                  </a:lnTo>
                  <a:lnTo>
                    <a:pt x="38082" y="112"/>
                  </a:lnTo>
                  <a:close/>
                  <a:moveTo>
                    <a:pt x="0" y="112"/>
                  </a:moveTo>
                  <a:lnTo>
                    <a:pt x="0" y="7840"/>
                  </a:lnTo>
                  <a:lnTo>
                    <a:pt x="0" y="7896"/>
                  </a:lnTo>
                  <a:lnTo>
                    <a:pt x="1591" y="7896"/>
                  </a:lnTo>
                  <a:lnTo>
                    <a:pt x="1591" y="5134"/>
                  </a:lnTo>
                  <a:lnTo>
                    <a:pt x="3571" y="5134"/>
                  </a:lnTo>
                  <a:cubicBezTo>
                    <a:pt x="4353" y="5134"/>
                    <a:pt x="4966" y="4883"/>
                    <a:pt x="5469" y="4436"/>
                  </a:cubicBezTo>
                  <a:cubicBezTo>
                    <a:pt x="5943" y="3934"/>
                    <a:pt x="6194" y="3348"/>
                    <a:pt x="6194" y="2623"/>
                  </a:cubicBezTo>
                  <a:cubicBezTo>
                    <a:pt x="6194" y="1898"/>
                    <a:pt x="5999" y="1256"/>
                    <a:pt x="5496" y="810"/>
                  </a:cubicBezTo>
                  <a:cubicBezTo>
                    <a:pt x="5050" y="363"/>
                    <a:pt x="4408" y="112"/>
                    <a:pt x="3627" y="112"/>
                  </a:cubicBezTo>
                  <a:close/>
                  <a:moveTo>
                    <a:pt x="7282" y="112"/>
                  </a:moveTo>
                  <a:lnTo>
                    <a:pt x="7282" y="7840"/>
                  </a:lnTo>
                  <a:lnTo>
                    <a:pt x="8928" y="7840"/>
                  </a:lnTo>
                  <a:lnTo>
                    <a:pt x="8928" y="5106"/>
                  </a:lnTo>
                  <a:lnTo>
                    <a:pt x="10100" y="5106"/>
                  </a:lnTo>
                  <a:lnTo>
                    <a:pt x="11634" y="7840"/>
                  </a:lnTo>
                  <a:lnTo>
                    <a:pt x="11634" y="7896"/>
                  </a:lnTo>
                  <a:lnTo>
                    <a:pt x="13531" y="7896"/>
                  </a:lnTo>
                  <a:lnTo>
                    <a:pt x="11774" y="4911"/>
                  </a:lnTo>
                  <a:cubicBezTo>
                    <a:pt x="12276" y="4827"/>
                    <a:pt x="12694" y="4576"/>
                    <a:pt x="13001" y="4157"/>
                  </a:cubicBezTo>
                  <a:cubicBezTo>
                    <a:pt x="13308" y="3739"/>
                    <a:pt x="13476" y="3209"/>
                    <a:pt x="13476" y="2623"/>
                  </a:cubicBezTo>
                  <a:cubicBezTo>
                    <a:pt x="13476" y="1898"/>
                    <a:pt x="13280" y="1256"/>
                    <a:pt x="12778" y="810"/>
                  </a:cubicBezTo>
                  <a:cubicBezTo>
                    <a:pt x="12332" y="363"/>
                    <a:pt x="11718" y="112"/>
                    <a:pt x="10909" y="112"/>
                  </a:cubicBezTo>
                  <a:close/>
                  <a:moveTo>
                    <a:pt x="48545" y="0"/>
                  </a:moveTo>
                  <a:cubicBezTo>
                    <a:pt x="47345" y="0"/>
                    <a:pt x="46341" y="391"/>
                    <a:pt x="45559" y="1116"/>
                  </a:cubicBezTo>
                  <a:cubicBezTo>
                    <a:pt x="44806" y="1898"/>
                    <a:pt x="44416" y="2818"/>
                    <a:pt x="44416" y="4018"/>
                  </a:cubicBezTo>
                  <a:cubicBezTo>
                    <a:pt x="44416" y="5190"/>
                    <a:pt x="44834" y="6138"/>
                    <a:pt x="45615" y="6919"/>
                  </a:cubicBezTo>
                  <a:cubicBezTo>
                    <a:pt x="46396" y="7645"/>
                    <a:pt x="47373" y="8035"/>
                    <a:pt x="48572" y="8035"/>
                  </a:cubicBezTo>
                  <a:cubicBezTo>
                    <a:pt x="49884" y="8035"/>
                    <a:pt x="50972" y="7533"/>
                    <a:pt x="51892" y="6557"/>
                  </a:cubicBezTo>
                  <a:lnTo>
                    <a:pt x="51892" y="3599"/>
                  </a:lnTo>
                  <a:lnTo>
                    <a:pt x="48182" y="3599"/>
                  </a:lnTo>
                  <a:lnTo>
                    <a:pt x="48182" y="5022"/>
                  </a:lnTo>
                  <a:lnTo>
                    <a:pt x="50246" y="5022"/>
                  </a:lnTo>
                  <a:lnTo>
                    <a:pt x="50246" y="5971"/>
                  </a:lnTo>
                  <a:cubicBezTo>
                    <a:pt x="50079" y="6138"/>
                    <a:pt x="49856" y="6250"/>
                    <a:pt x="49549" y="6389"/>
                  </a:cubicBezTo>
                  <a:cubicBezTo>
                    <a:pt x="49214" y="6501"/>
                    <a:pt x="48907" y="6557"/>
                    <a:pt x="48572" y="6557"/>
                  </a:cubicBezTo>
                  <a:cubicBezTo>
                    <a:pt x="47875" y="6557"/>
                    <a:pt x="47289" y="6361"/>
                    <a:pt x="46815" y="5859"/>
                  </a:cubicBezTo>
                  <a:cubicBezTo>
                    <a:pt x="46368" y="5385"/>
                    <a:pt x="46117" y="4771"/>
                    <a:pt x="46117" y="4018"/>
                  </a:cubicBezTo>
                  <a:cubicBezTo>
                    <a:pt x="46117" y="3293"/>
                    <a:pt x="46368" y="2679"/>
                    <a:pt x="46815" y="2204"/>
                  </a:cubicBezTo>
                  <a:cubicBezTo>
                    <a:pt x="47289" y="1702"/>
                    <a:pt x="47875" y="1479"/>
                    <a:pt x="48572" y="1479"/>
                  </a:cubicBezTo>
                  <a:cubicBezTo>
                    <a:pt x="48991" y="1479"/>
                    <a:pt x="49326" y="1563"/>
                    <a:pt x="49661" y="1786"/>
                  </a:cubicBezTo>
                  <a:cubicBezTo>
                    <a:pt x="49967" y="1981"/>
                    <a:pt x="50218" y="2204"/>
                    <a:pt x="50386" y="2483"/>
                  </a:cubicBezTo>
                  <a:lnTo>
                    <a:pt x="51753" y="1758"/>
                  </a:lnTo>
                  <a:cubicBezTo>
                    <a:pt x="51000" y="586"/>
                    <a:pt x="49939" y="0"/>
                    <a:pt x="485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5"/>
            <p:cNvSpPr/>
            <p:nvPr/>
          </p:nvSpPr>
          <p:spPr>
            <a:xfrm>
              <a:off x="3135175" y="2811800"/>
              <a:ext cx="1551900" cy="136025"/>
            </a:xfrm>
            <a:custGeom>
              <a:avLst/>
              <a:gdLst/>
              <a:ahLst/>
              <a:cxnLst/>
              <a:rect l="l" t="t" r="r" b="b"/>
              <a:pathLst>
                <a:path w="62076" h="5441" extrusionOk="0">
                  <a:moveTo>
                    <a:pt x="16015" y="670"/>
                  </a:moveTo>
                  <a:cubicBezTo>
                    <a:pt x="16322" y="670"/>
                    <a:pt x="16573" y="754"/>
                    <a:pt x="16796" y="949"/>
                  </a:cubicBezTo>
                  <a:cubicBezTo>
                    <a:pt x="16963" y="1144"/>
                    <a:pt x="17075" y="1368"/>
                    <a:pt x="17075" y="1675"/>
                  </a:cubicBezTo>
                  <a:cubicBezTo>
                    <a:pt x="17075" y="1981"/>
                    <a:pt x="16991" y="2233"/>
                    <a:pt x="16796" y="2400"/>
                  </a:cubicBezTo>
                  <a:cubicBezTo>
                    <a:pt x="16573" y="2567"/>
                    <a:pt x="16322" y="2679"/>
                    <a:pt x="16015" y="2679"/>
                  </a:cubicBezTo>
                  <a:lnTo>
                    <a:pt x="14620" y="2679"/>
                  </a:lnTo>
                  <a:lnTo>
                    <a:pt x="14620" y="670"/>
                  </a:lnTo>
                  <a:close/>
                  <a:moveTo>
                    <a:pt x="31052" y="586"/>
                  </a:moveTo>
                  <a:cubicBezTo>
                    <a:pt x="31610" y="586"/>
                    <a:pt x="32085" y="810"/>
                    <a:pt x="32447" y="1200"/>
                  </a:cubicBezTo>
                  <a:cubicBezTo>
                    <a:pt x="32782" y="1563"/>
                    <a:pt x="32977" y="2093"/>
                    <a:pt x="32977" y="2735"/>
                  </a:cubicBezTo>
                  <a:cubicBezTo>
                    <a:pt x="32977" y="3349"/>
                    <a:pt x="32782" y="3851"/>
                    <a:pt x="32447" y="4269"/>
                  </a:cubicBezTo>
                  <a:cubicBezTo>
                    <a:pt x="32085" y="4632"/>
                    <a:pt x="31610" y="4855"/>
                    <a:pt x="31052" y="4855"/>
                  </a:cubicBezTo>
                  <a:cubicBezTo>
                    <a:pt x="30466" y="4855"/>
                    <a:pt x="29992" y="4688"/>
                    <a:pt x="29657" y="4297"/>
                  </a:cubicBezTo>
                  <a:cubicBezTo>
                    <a:pt x="29295" y="3906"/>
                    <a:pt x="29127" y="3376"/>
                    <a:pt x="29127" y="2763"/>
                  </a:cubicBezTo>
                  <a:cubicBezTo>
                    <a:pt x="29127" y="2093"/>
                    <a:pt x="29295" y="1563"/>
                    <a:pt x="29657" y="1200"/>
                  </a:cubicBezTo>
                  <a:cubicBezTo>
                    <a:pt x="29992" y="810"/>
                    <a:pt x="30494" y="586"/>
                    <a:pt x="31052" y="586"/>
                  </a:cubicBezTo>
                  <a:close/>
                  <a:moveTo>
                    <a:pt x="59370" y="726"/>
                  </a:moveTo>
                  <a:cubicBezTo>
                    <a:pt x="59956" y="726"/>
                    <a:pt x="60458" y="893"/>
                    <a:pt x="60820" y="1284"/>
                  </a:cubicBezTo>
                  <a:cubicBezTo>
                    <a:pt x="61211" y="1647"/>
                    <a:pt x="61378" y="2121"/>
                    <a:pt x="61378" y="2763"/>
                  </a:cubicBezTo>
                  <a:cubicBezTo>
                    <a:pt x="61378" y="3349"/>
                    <a:pt x="61211" y="3823"/>
                    <a:pt x="60820" y="4213"/>
                  </a:cubicBezTo>
                  <a:cubicBezTo>
                    <a:pt x="60458" y="4604"/>
                    <a:pt x="59956" y="4771"/>
                    <a:pt x="59370" y="4771"/>
                  </a:cubicBezTo>
                  <a:lnTo>
                    <a:pt x="59370" y="4855"/>
                  </a:lnTo>
                  <a:lnTo>
                    <a:pt x="58226" y="4855"/>
                  </a:lnTo>
                  <a:lnTo>
                    <a:pt x="58226" y="726"/>
                  </a:lnTo>
                  <a:close/>
                  <a:moveTo>
                    <a:pt x="57556" y="56"/>
                  </a:moveTo>
                  <a:lnTo>
                    <a:pt x="57556" y="5301"/>
                  </a:lnTo>
                  <a:lnTo>
                    <a:pt x="59370" y="5301"/>
                  </a:lnTo>
                  <a:cubicBezTo>
                    <a:pt x="60151" y="5301"/>
                    <a:pt x="60820" y="5050"/>
                    <a:pt x="61323" y="4576"/>
                  </a:cubicBezTo>
                  <a:cubicBezTo>
                    <a:pt x="61853" y="4074"/>
                    <a:pt x="62076" y="3460"/>
                    <a:pt x="62076" y="2679"/>
                  </a:cubicBezTo>
                  <a:cubicBezTo>
                    <a:pt x="62076" y="1926"/>
                    <a:pt x="61797" y="1284"/>
                    <a:pt x="61323" y="810"/>
                  </a:cubicBezTo>
                  <a:cubicBezTo>
                    <a:pt x="60820" y="308"/>
                    <a:pt x="60151" y="56"/>
                    <a:pt x="59370" y="56"/>
                  </a:cubicBezTo>
                  <a:close/>
                  <a:moveTo>
                    <a:pt x="1" y="56"/>
                  </a:moveTo>
                  <a:lnTo>
                    <a:pt x="1507" y="5329"/>
                  </a:lnTo>
                  <a:lnTo>
                    <a:pt x="2205" y="5329"/>
                  </a:lnTo>
                  <a:lnTo>
                    <a:pt x="3349" y="1089"/>
                  </a:lnTo>
                  <a:lnTo>
                    <a:pt x="4520" y="5329"/>
                  </a:lnTo>
                  <a:lnTo>
                    <a:pt x="5274" y="5329"/>
                  </a:lnTo>
                  <a:lnTo>
                    <a:pt x="6780" y="56"/>
                  </a:lnTo>
                  <a:lnTo>
                    <a:pt x="6027" y="56"/>
                  </a:lnTo>
                  <a:lnTo>
                    <a:pt x="4883" y="4464"/>
                  </a:lnTo>
                  <a:lnTo>
                    <a:pt x="3656" y="56"/>
                  </a:lnTo>
                  <a:lnTo>
                    <a:pt x="3098" y="56"/>
                  </a:lnTo>
                  <a:lnTo>
                    <a:pt x="1898" y="4464"/>
                  </a:lnTo>
                  <a:lnTo>
                    <a:pt x="726" y="56"/>
                  </a:lnTo>
                  <a:close/>
                  <a:moveTo>
                    <a:pt x="34651" y="56"/>
                  </a:moveTo>
                  <a:lnTo>
                    <a:pt x="34651" y="5329"/>
                  </a:lnTo>
                  <a:lnTo>
                    <a:pt x="35293" y="5329"/>
                  </a:lnTo>
                  <a:lnTo>
                    <a:pt x="35293" y="1005"/>
                  </a:lnTo>
                  <a:lnTo>
                    <a:pt x="37078" y="5329"/>
                  </a:lnTo>
                  <a:lnTo>
                    <a:pt x="37357" y="5329"/>
                  </a:lnTo>
                  <a:lnTo>
                    <a:pt x="39171" y="1005"/>
                  </a:lnTo>
                  <a:lnTo>
                    <a:pt x="39171" y="5329"/>
                  </a:lnTo>
                  <a:lnTo>
                    <a:pt x="39785" y="5329"/>
                  </a:lnTo>
                  <a:lnTo>
                    <a:pt x="39785" y="56"/>
                  </a:lnTo>
                  <a:lnTo>
                    <a:pt x="38864" y="56"/>
                  </a:lnTo>
                  <a:lnTo>
                    <a:pt x="37218" y="4046"/>
                  </a:lnTo>
                  <a:lnTo>
                    <a:pt x="35572" y="56"/>
                  </a:lnTo>
                  <a:close/>
                  <a:moveTo>
                    <a:pt x="41068" y="56"/>
                  </a:moveTo>
                  <a:lnTo>
                    <a:pt x="41068" y="5329"/>
                  </a:lnTo>
                  <a:lnTo>
                    <a:pt x="41710" y="5329"/>
                  </a:lnTo>
                  <a:lnTo>
                    <a:pt x="41710" y="1005"/>
                  </a:lnTo>
                  <a:lnTo>
                    <a:pt x="43495" y="5329"/>
                  </a:lnTo>
                  <a:lnTo>
                    <a:pt x="43774" y="5329"/>
                  </a:lnTo>
                  <a:lnTo>
                    <a:pt x="45588" y="1005"/>
                  </a:lnTo>
                  <a:lnTo>
                    <a:pt x="45588" y="5329"/>
                  </a:lnTo>
                  <a:lnTo>
                    <a:pt x="46201" y="5329"/>
                  </a:lnTo>
                  <a:lnTo>
                    <a:pt x="46201" y="56"/>
                  </a:lnTo>
                  <a:lnTo>
                    <a:pt x="45281" y="56"/>
                  </a:lnTo>
                  <a:lnTo>
                    <a:pt x="43635" y="4046"/>
                  </a:lnTo>
                  <a:lnTo>
                    <a:pt x="41989" y="56"/>
                  </a:lnTo>
                  <a:close/>
                  <a:moveTo>
                    <a:pt x="51949" y="56"/>
                  </a:moveTo>
                  <a:lnTo>
                    <a:pt x="51949" y="5329"/>
                  </a:lnTo>
                  <a:lnTo>
                    <a:pt x="52590" y="5329"/>
                  </a:lnTo>
                  <a:lnTo>
                    <a:pt x="52590" y="1144"/>
                  </a:lnTo>
                  <a:lnTo>
                    <a:pt x="55659" y="5329"/>
                  </a:lnTo>
                  <a:lnTo>
                    <a:pt x="56301" y="5329"/>
                  </a:lnTo>
                  <a:lnTo>
                    <a:pt x="56301" y="56"/>
                  </a:lnTo>
                  <a:lnTo>
                    <a:pt x="55631" y="56"/>
                  </a:lnTo>
                  <a:lnTo>
                    <a:pt x="55631" y="4185"/>
                  </a:lnTo>
                  <a:lnTo>
                    <a:pt x="52590" y="56"/>
                  </a:lnTo>
                  <a:close/>
                  <a:moveTo>
                    <a:pt x="7478" y="56"/>
                  </a:moveTo>
                  <a:lnTo>
                    <a:pt x="7478" y="5329"/>
                  </a:lnTo>
                  <a:lnTo>
                    <a:pt x="7478" y="5357"/>
                  </a:lnTo>
                  <a:lnTo>
                    <a:pt x="10937" y="5357"/>
                  </a:lnTo>
                  <a:lnTo>
                    <a:pt x="10937" y="4771"/>
                  </a:lnTo>
                  <a:lnTo>
                    <a:pt x="8147" y="4771"/>
                  </a:lnTo>
                  <a:lnTo>
                    <a:pt x="8147" y="2958"/>
                  </a:lnTo>
                  <a:lnTo>
                    <a:pt x="10881" y="2958"/>
                  </a:lnTo>
                  <a:lnTo>
                    <a:pt x="10881" y="2372"/>
                  </a:lnTo>
                  <a:lnTo>
                    <a:pt x="8147" y="2372"/>
                  </a:lnTo>
                  <a:lnTo>
                    <a:pt x="8147" y="670"/>
                  </a:lnTo>
                  <a:lnTo>
                    <a:pt x="10937" y="670"/>
                  </a:lnTo>
                  <a:lnTo>
                    <a:pt x="10937" y="56"/>
                  </a:lnTo>
                  <a:close/>
                  <a:moveTo>
                    <a:pt x="18805" y="56"/>
                  </a:moveTo>
                  <a:lnTo>
                    <a:pt x="18805" y="5329"/>
                  </a:lnTo>
                  <a:lnTo>
                    <a:pt x="18805" y="5357"/>
                  </a:lnTo>
                  <a:lnTo>
                    <a:pt x="22264" y="5357"/>
                  </a:lnTo>
                  <a:lnTo>
                    <a:pt x="22264" y="4771"/>
                  </a:lnTo>
                  <a:lnTo>
                    <a:pt x="19474" y="4771"/>
                  </a:lnTo>
                  <a:lnTo>
                    <a:pt x="19474" y="2958"/>
                  </a:lnTo>
                  <a:lnTo>
                    <a:pt x="22236" y="2958"/>
                  </a:lnTo>
                  <a:lnTo>
                    <a:pt x="22236" y="2372"/>
                  </a:lnTo>
                  <a:lnTo>
                    <a:pt x="19474" y="2372"/>
                  </a:lnTo>
                  <a:lnTo>
                    <a:pt x="19474" y="670"/>
                  </a:lnTo>
                  <a:lnTo>
                    <a:pt x="22264" y="670"/>
                  </a:lnTo>
                  <a:lnTo>
                    <a:pt x="22264" y="56"/>
                  </a:lnTo>
                  <a:close/>
                  <a:moveTo>
                    <a:pt x="47485" y="56"/>
                  </a:moveTo>
                  <a:lnTo>
                    <a:pt x="47485" y="5329"/>
                  </a:lnTo>
                  <a:lnTo>
                    <a:pt x="47485" y="5357"/>
                  </a:lnTo>
                  <a:lnTo>
                    <a:pt x="50916" y="5357"/>
                  </a:lnTo>
                  <a:lnTo>
                    <a:pt x="50916" y="4771"/>
                  </a:lnTo>
                  <a:lnTo>
                    <a:pt x="48126" y="4771"/>
                  </a:lnTo>
                  <a:lnTo>
                    <a:pt x="48126" y="2958"/>
                  </a:lnTo>
                  <a:lnTo>
                    <a:pt x="50888" y="2958"/>
                  </a:lnTo>
                  <a:lnTo>
                    <a:pt x="50888" y="2372"/>
                  </a:lnTo>
                  <a:lnTo>
                    <a:pt x="48126" y="2372"/>
                  </a:lnTo>
                  <a:lnTo>
                    <a:pt x="48126" y="670"/>
                  </a:lnTo>
                  <a:lnTo>
                    <a:pt x="50916" y="670"/>
                  </a:lnTo>
                  <a:lnTo>
                    <a:pt x="50916" y="56"/>
                  </a:lnTo>
                  <a:close/>
                  <a:moveTo>
                    <a:pt x="14006" y="56"/>
                  </a:moveTo>
                  <a:lnTo>
                    <a:pt x="14006" y="5329"/>
                  </a:lnTo>
                  <a:lnTo>
                    <a:pt x="14620" y="5329"/>
                  </a:lnTo>
                  <a:lnTo>
                    <a:pt x="14620" y="3237"/>
                  </a:lnTo>
                  <a:lnTo>
                    <a:pt x="15680" y="3237"/>
                  </a:lnTo>
                  <a:lnTo>
                    <a:pt x="17019" y="5329"/>
                  </a:lnTo>
                  <a:lnTo>
                    <a:pt x="17019" y="5385"/>
                  </a:lnTo>
                  <a:lnTo>
                    <a:pt x="17828" y="5385"/>
                  </a:lnTo>
                  <a:lnTo>
                    <a:pt x="16405" y="3209"/>
                  </a:lnTo>
                  <a:cubicBezTo>
                    <a:pt x="16796" y="3181"/>
                    <a:pt x="17131" y="3042"/>
                    <a:pt x="17382" y="2763"/>
                  </a:cubicBezTo>
                  <a:cubicBezTo>
                    <a:pt x="17633" y="2484"/>
                    <a:pt x="17772" y="2121"/>
                    <a:pt x="17772" y="1675"/>
                  </a:cubicBezTo>
                  <a:cubicBezTo>
                    <a:pt x="17772" y="1172"/>
                    <a:pt x="17633" y="810"/>
                    <a:pt x="17298" y="531"/>
                  </a:cubicBezTo>
                  <a:cubicBezTo>
                    <a:pt x="17019" y="196"/>
                    <a:pt x="16601" y="56"/>
                    <a:pt x="16126" y="56"/>
                  </a:cubicBezTo>
                  <a:close/>
                  <a:moveTo>
                    <a:pt x="25779" y="1"/>
                  </a:moveTo>
                  <a:cubicBezTo>
                    <a:pt x="25026" y="1"/>
                    <a:pt x="24384" y="252"/>
                    <a:pt x="23854" y="754"/>
                  </a:cubicBezTo>
                  <a:cubicBezTo>
                    <a:pt x="23352" y="1256"/>
                    <a:pt x="23101" y="1926"/>
                    <a:pt x="23101" y="2735"/>
                  </a:cubicBezTo>
                  <a:cubicBezTo>
                    <a:pt x="23101" y="3516"/>
                    <a:pt x="23352" y="4158"/>
                    <a:pt x="23854" y="4688"/>
                  </a:cubicBezTo>
                  <a:cubicBezTo>
                    <a:pt x="24357" y="5190"/>
                    <a:pt x="25026" y="5441"/>
                    <a:pt x="25779" y="5441"/>
                  </a:cubicBezTo>
                  <a:cubicBezTo>
                    <a:pt x="26616" y="5441"/>
                    <a:pt x="27286" y="5106"/>
                    <a:pt x="27816" y="4381"/>
                  </a:cubicBezTo>
                  <a:lnTo>
                    <a:pt x="27258" y="4074"/>
                  </a:lnTo>
                  <a:cubicBezTo>
                    <a:pt x="27063" y="4325"/>
                    <a:pt x="26867" y="4492"/>
                    <a:pt x="26616" y="4632"/>
                  </a:cubicBezTo>
                  <a:cubicBezTo>
                    <a:pt x="26365" y="4771"/>
                    <a:pt x="26086" y="4855"/>
                    <a:pt x="25779" y="4855"/>
                  </a:cubicBezTo>
                  <a:cubicBezTo>
                    <a:pt x="25194" y="4855"/>
                    <a:pt x="24691" y="4660"/>
                    <a:pt x="24329" y="4241"/>
                  </a:cubicBezTo>
                  <a:cubicBezTo>
                    <a:pt x="23938" y="3823"/>
                    <a:pt x="23771" y="3349"/>
                    <a:pt x="23771" y="2707"/>
                  </a:cubicBezTo>
                  <a:cubicBezTo>
                    <a:pt x="23771" y="2093"/>
                    <a:pt x="23938" y="1591"/>
                    <a:pt x="24329" y="1172"/>
                  </a:cubicBezTo>
                  <a:cubicBezTo>
                    <a:pt x="24691" y="754"/>
                    <a:pt x="25194" y="559"/>
                    <a:pt x="25779" y="559"/>
                  </a:cubicBezTo>
                  <a:cubicBezTo>
                    <a:pt x="26086" y="559"/>
                    <a:pt x="26365" y="642"/>
                    <a:pt x="26616" y="754"/>
                  </a:cubicBezTo>
                  <a:cubicBezTo>
                    <a:pt x="26895" y="921"/>
                    <a:pt x="27119" y="1117"/>
                    <a:pt x="27258" y="1340"/>
                  </a:cubicBezTo>
                  <a:lnTo>
                    <a:pt x="27760" y="1061"/>
                  </a:lnTo>
                  <a:cubicBezTo>
                    <a:pt x="27286" y="363"/>
                    <a:pt x="26616" y="1"/>
                    <a:pt x="25779" y="1"/>
                  </a:cubicBezTo>
                  <a:close/>
                  <a:moveTo>
                    <a:pt x="31052" y="1"/>
                  </a:moveTo>
                  <a:cubicBezTo>
                    <a:pt x="30271" y="1"/>
                    <a:pt x="29657" y="252"/>
                    <a:pt x="29155" y="754"/>
                  </a:cubicBezTo>
                  <a:cubicBezTo>
                    <a:pt x="28681" y="1284"/>
                    <a:pt x="28430" y="1926"/>
                    <a:pt x="28430" y="2735"/>
                  </a:cubicBezTo>
                  <a:cubicBezTo>
                    <a:pt x="28430" y="3516"/>
                    <a:pt x="28681" y="4158"/>
                    <a:pt x="29155" y="4688"/>
                  </a:cubicBezTo>
                  <a:cubicBezTo>
                    <a:pt x="29657" y="5190"/>
                    <a:pt x="30271" y="5441"/>
                    <a:pt x="31052" y="5441"/>
                  </a:cubicBezTo>
                  <a:cubicBezTo>
                    <a:pt x="31806" y="5441"/>
                    <a:pt x="32447" y="5190"/>
                    <a:pt x="32922" y="4688"/>
                  </a:cubicBezTo>
                  <a:cubicBezTo>
                    <a:pt x="33424" y="4158"/>
                    <a:pt x="33675" y="3516"/>
                    <a:pt x="33675" y="2735"/>
                  </a:cubicBezTo>
                  <a:cubicBezTo>
                    <a:pt x="33675" y="1926"/>
                    <a:pt x="33424" y="1284"/>
                    <a:pt x="32922" y="754"/>
                  </a:cubicBezTo>
                  <a:cubicBezTo>
                    <a:pt x="32447" y="252"/>
                    <a:pt x="31806" y="1"/>
                    <a:pt x="310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5"/>
            <p:cNvSpPr/>
            <p:nvPr/>
          </p:nvSpPr>
          <p:spPr>
            <a:xfrm>
              <a:off x="2771800" y="1715375"/>
              <a:ext cx="2277975" cy="2277975"/>
            </a:xfrm>
            <a:custGeom>
              <a:avLst/>
              <a:gdLst/>
              <a:ahLst/>
              <a:cxnLst/>
              <a:rect l="l" t="t" r="r" b="b"/>
              <a:pathLst>
                <a:path w="91119" h="91119" fill="none" extrusionOk="0">
                  <a:moveTo>
                    <a:pt x="0" y="45532"/>
                  </a:moveTo>
                  <a:lnTo>
                    <a:pt x="0" y="45532"/>
                  </a:lnTo>
                  <a:cubicBezTo>
                    <a:pt x="0" y="20394"/>
                    <a:pt x="20395" y="0"/>
                    <a:pt x="45559" y="0"/>
                  </a:cubicBezTo>
                  <a:lnTo>
                    <a:pt x="45559" y="0"/>
                  </a:lnTo>
                  <a:cubicBezTo>
                    <a:pt x="57612" y="0"/>
                    <a:pt x="69218" y="4799"/>
                    <a:pt x="77783" y="13336"/>
                  </a:cubicBezTo>
                  <a:cubicBezTo>
                    <a:pt x="86320" y="21873"/>
                    <a:pt x="91118" y="33451"/>
                    <a:pt x="91118" y="45559"/>
                  </a:cubicBezTo>
                  <a:lnTo>
                    <a:pt x="91118" y="45559"/>
                  </a:lnTo>
                  <a:cubicBezTo>
                    <a:pt x="91118" y="70724"/>
                    <a:pt x="70724" y="91119"/>
                    <a:pt x="45587" y="91119"/>
                  </a:cubicBezTo>
                  <a:lnTo>
                    <a:pt x="45587" y="91119"/>
                  </a:lnTo>
                  <a:cubicBezTo>
                    <a:pt x="20395" y="91091"/>
                    <a:pt x="0" y="70669"/>
                    <a:pt x="0" y="45532"/>
                  </a:cubicBezTo>
                  <a:close/>
                </a:path>
              </a:pathLst>
            </a:custGeom>
            <a:noFill/>
            <a:ln w="90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5"/>
            <p:cNvSpPr/>
            <p:nvPr/>
          </p:nvSpPr>
          <p:spPr>
            <a:xfrm>
              <a:off x="3809650" y="2461675"/>
              <a:ext cx="200875" cy="37675"/>
            </a:xfrm>
            <a:custGeom>
              <a:avLst/>
              <a:gdLst/>
              <a:ahLst/>
              <a:cxnLst/>
              <a:rect l="l" t="t" r="r" b="b"/>
              <a:pathLst>
                <a:path w="8035" h="1507" extrusionOk="0">
                  <a:moveTo>
                    <a:pt x="753" y="0"/>
                  </a:moveTo>
                  <a:cubicBezTo>
                    <a:pt x="335" y="0"/>
                    <a:pt x="0" y="335"/>
                    <a:pt x="0" y="754"/>
                  </a:cubicBezTo>
                  <a:cubicBezTo>
                    <a:pt x="0" y="1172"/>
                    <a:pt x="335" y="1507"/>
                    <a:pt x="753" y="1507"/>
                  </a:cubicBezTo>
                  <a:lnTo>
                    <a:pt x="7282" y="1507"/>
                  </a:lnTo>
                  <a:cubicBezTo>
                    <a:pt x="7700" y="1507"/>
                    <a:pt x="8035" y="1172"/>
                    <a:pt x="8035" y="754"/>
                  </a:cubicBezTo>
                  <a:cubicBezTo>
                    <a:pt x="8035" y="335"/>
                    <a:pt x="7700" y="0"/>
                    <a:pt x="72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5"/>
            <p:cNvSpPr/>
            <p:nvPr/>
          </p:nvSpPr>
          <p:spPr>
            <a:xfrm>
              <a:off x="3809650" y="2403075"/>
              <a:ext cx="200875" cy="38400"/>
            </a:xfrm>
            <a:custGeom>
              <a:avLst/>
              <a:gdLst/>
              <a:ahLst/>
              <a:cxnLst/>
              <a:rect l="l" t="t" r="r" b="b"/>
              <a:pathLst>
                <a:path w="8035" h="1536" extrusionOk="0">
                  <a:moveTo>
                    <a:pt x="753" y="1"/>
                  </a:moveTo>
                  <a:cubicBezTo>
                    <a:pt x="335" y="1"/>
                    <a:pt x="0" y="336"/>
                    <a:pt x="0" y="754"/>
                  </a:cubicBezTo>
                  <a:cubicBezTo>
                    <a:pt x="0" y="1173"/>
                    <a:pt x="335" y="1535"/>
                    <a:pt x="753" y="1535"/>
                  </a:cubicBezTo>
                  <a:lnTo>
                    <a:pt x="7282" y="1535"/>
                  </a:lnTo>
                  <a:cubicBezTo>
                    <a:pt x="7700" y="1535"/>
                    <a:pt x="8035" y="1173"/>
                    <a:pt x="8035" y="754"/>
                  </a:cubicBezTo>
                  <a:cubicBezTo>
                    <a:pt x="8035" y="336"/>
                    <a:pt x="7700" y="1"/>
                    <a:pt x="72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5"/>
            <p:cNvSpPr/>
            <p:nvPr/>
          </p:nvSpPr>
          <p:spPr>
            <a:xfrm>
              <a:off x="3629700" y="2041100"/>
              <a:ext cx="562175" cy="525225"/>
            </a:xfrm>
            <a:custGeom>
              <a:avLst/>
              <a:gdLst/>
              <a:ahLst/>
              <a:cxnLst/>
              <a:rect l="l" t="t" r="r" b="b"/>
              <a:pathLst>
                <a:path w="22487" h="21009" extrusionOk="0">
                  <a:moveTo>
                    <a:pt x="16851" y="1535"/>
                  </a:moveTo>
                  <a:lnTo>
                    <a:pt x="16851" y="5134"/>
                  </a:lnTo>
                  <a:lnTo>
                    <a:pt x="5608" y="5134"/>
                  </a:lnTo>
                  <a:lnTo>
                    <a:pt x="5608" y="1535"/>
                  </a:lnTo>
                  <a:close/>
                  <a:moveTo>
                    <a:pt x="17604" y="7979"/>
                  </a:moveTo>
                  <a:cubicBezTo>
                    <a:pt x="18023" y="7979"/>
                    <a:pt x="18386" y="8342"/>
                    <a:pt x="18386" y="8760"/>
                  </a:cubicBezTo>
                  <a:cubicBezTo>
                    <a:pt x="18386" y="9179"/>
                    <a:pt x="18023" y="9514"/>
                    <a:pt x="17604" y="9514"/>
                  </a:cubicBezTo>
                  <a:lnTo>
                    <a:pt x="15707" y="9514"/>
                  </a:lnTo>
                  <a:cubicBezTo>
                    <a:pt x="15289" y="9514"/>
                    <a:pt x="14926" y="9179"/>
                    <a:pt x="14926" y="8760"/>
                  </a:cubicBezTo>
                  <a:cubicBezTo>
                    <a:pt x="14926" y="8342"/>
                    <a:pt x="15289" y="7979"/>
                    <a:pt x="15707" y="7979"/>
                  </a:cubicBezTo>
                  <a:close/>
                  <a:moveTo>
                    <a:pt x="16851" y="13336"/>
                  </a:moveTo>
                  <a:lnTo>
                    <a:pt x="16851" y="19474"/>
                  </a:lnTo>
                  <a:lnTo>
                    <a:pt x="5608" y="19474"/>
                  </a:lnTo>
                  <a:lnTo>
                    <a:pt x="5608" y="13336"/>
                  </a:lnTo>
                  <a:close/>
                  <a:moveTo>
                    <a:pt x="4882" y="0"/>
                  </a:moveTo>
                  <a:cubicBezTo>
                    <a:pt x="4464" y="0"/>
                    <a:pt x="4129" y="363"/>
                    <a:pt x="4129" y="781"/>
                  </a:cubicBezTo>
                  <a:lnTo>
                    <a:pt x="4129" y="5134"/>
                  </a:lnTo>
                  <a:lnTo>
                    <a:pt x="1758" y="5134"/>
                  </a:lnTo>
                  <a:cubicBezTo>
                    <a:pt x="781" y="5134"/>
                    <a:pt x="0" y="5943"/>
                    <a:pt x="0" y="6863"/>
                  </a:cubicBezTo>
                  <a:lnTo>
                    <a:pt x="0" y="14452"/>
                  </a:lnTo>
                  <a:cubicBezTo>
                    <a:pt x="0" y="15428"/>
                    <a:pt x="809" y="16182"/>
                    <a:pt x="1758" y="16182"/>
                  </a:cubicBezTo>
                  <a:lnTo>
                    <a:pt x="4129" y="16182"/>
                  </a:lnTo>
                  <a:lnTo>
                    <a:pt x="4129" y="20227"/>
                  </a:lnTo>
                  <a:cubicBezTo>
                    <a:pt x="4129" y="20645"/>
                    <a:pt x="4464" y="21008"/>
                    <a:pt x="4882" y="21008"/>
                  </a:cubicBezTo>
                  <a:lnTo>
                    <a:pt x="17604" y="21008"/>
                  </a:lnTo>
                  <a:cubicBezTo>
                    <a:pt x="18023" y="21008"/>
                    <a:pt x="18386" y="20645"/>
                    <a:pt x="18386" y="20227"/>
                  </a:cubicBezTo>
                  <a:lnTo>
                    <a:pt x="18386" y="16182"/>
                  </a:lnTo>
                  <a:lnTo>
                    <a:pt x="20757" y="16182"/>
                  </a:lnTo>
                  <a:cubicBezTo>
                    <a:pt x="21733" y="16182"/>
                    <a:pt x="22487" y="15373"/>
                    <a:pt x="22487" y="14452"/>
                  </a:cubicBezTo>
                  <a:lnTo>
                    <a:pt x="22487" y="6863"/>
                  </a:lnTo>
                  <a:cubicBezTo>
                    <a:pt x="22487" y="5943"/>
                    <a:pt x="21706" y="5134"/>
                    <a:pt x="20757" y="5134"/>
                  </a:cubicBezTo>
                  <a:lnTo>
                    <a:pt x="18386" y="5134"/>
                  </a:lnTo>
                  <a:lnTo>
                    <a:pt x="18386" y="781"/>
                  </a:lnTo>
                  <a:cubicBezTo>
                    <a:pt x="18386" y="363"/>
                    <a:pt x="18023" y="0"/>
                    <a:pt x="176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5" name="Google Shape;405;p25"/>
          <p:cNvSpPr txBox="1"/>
          <p:nvPr/>
        </p:nvSpPr>
        <p:spPr>
          <a:xfrm>
            <a:off x="4206829" y="2543563"/>
            <a:ext cx="4045800" cy="275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2500">
                <a:solidFill>
                  <a:schemeClr val="dk1"/>
                </a:solidFill>
                <a:latin typeface="Rozha One"/>
                <a:ea typeface="Rozha One"/>
                <a:cs typeface="Rozha One"/>
                <a:sym typeface="Rozha One"/>
              </a:rPr>
              <a:t>Advanced printing</a:t>
            </a:r>
            <a:endParaRPr sz="2500">
              <a:solidFill>
                <a:schemeClr val="dk1"/>
              </a:solidFill>
              <a:latin typeface="Rozha One"/>
              <a:ea typeface="Rozha One"/>
              <a:cs typeface="Rozha One"/>
              <a:sym typeface="Rozha One"/>
            </a:endParaRPr>
          </a:p>
        </p:txBody>
      </p:sp>
      <p:sp>
        <p:nvSpPr>
          <p:cNvPr id="406" name="Google Shape;406;p25"/>
          <p:cNvSpPr txBox="1"/>
          <p:nvPr/>
        </p:nvSpPr>
        <p:spPr>
          <a:xfrm>
            <a:off x="4206825" y="2892063"/>
            <a:ext cx="5841600" cy="3143100"/>
          </a:xfrm>
          <a:prstGeom prst="rect">
            <a:avLst/>
          </a:prstGeom>
          <a:noFill/>
          <a:ln>
            <a:noFill/>
          </a:ln>
        </p:spPr>
        <p:txBody>
          <a:bodyPr spcFirstLastPara="1" wrap="square" lIns="91425" tIns="91425" rIns="91425" bIns="91425" anchor="t" anchorCtr="0">
            <a:noAutofit/>
          </a:bodyPr>
          <a:lstStyle/>
          <a:p>
            <a:pPr marL="457200" lvl="0" indent="-317500" algn="l" rtl="0">
              <a:lnSpc>
                <a:spcPct val="100000"/>
              </a:lnSpc>
              <a:spcBef>
                <a:spcPts val="0"/>
              </a:spcBef>
              <a:spcAft>
                <a:spcPts val="0"/>
              </a:spcAft>
              <a:buClr>
                <a:schemeClr val="lt1"/>
              </a:buClr>
              <a:buSzPts val="1400"/>
              <a:buFont typeface="Montserrat Medium"/>
              <a:buChar char="●"/>
            </a:pPr>
            <a:r>
              <a:rPr lang="en">
                <a:solidFill>
                  <a:schemeClr val="lt1"/>
                </a:solidFill>
                <a:latin typeface="Montserrat Medium"/>
                <a:ea typeface="Montserrat Medium"/>
                <a:cs typeface="Montserrat Medium"/>
                <a:sym typeface="Montserrat Medium"/>
              </a:rPr>
              <a:t>Modify them and add text if needed</a:t>
            </a:r>
            <a:endParaRPr>
              <a:solidFill>
                <a:schemeClr val="lt1"/>
              </a:solidFill>
              <a:latin typeface="Montserrat Medium"/>
              <a:ea typeface="Montserrat Medium"/>
              <a:cs typeface="Montserrat Medium"/>
              <a:sym typeface="Montserrat Medium"/>
            </a:endParaRPr>
          </a:p>
          <a:p>
            <a:pPr marL="457200" lvl="0" indent="-317500" algn="l" rtl="0">
              <a:lnSpc>
                <a:spcPct val="100000"/>
              </a:lnSpc>
              <a:spcBef>
                <a:spcPts val="0"/>
              </a:spcBef>
              <a:spcAft>
                <a:spcPts val="0"/>
              </a:spcAft>
              <a:buClr>
                <a:schemeClr val="lt1"/>
              </a:buClr>
              <a:buSzPts val="1400"/>
              <a:buFont typeface="Montserrat Medium"/>
              <a:buChar char="●"/>
            </a:pPr>
            <a:r>
              <a:rPr lang="en">
                <a:solidFill>
                  <a:schemeClr val="lt1"/>
                </a:solidFill>
                <a:latin typeface="Montserrat Medium"/>
                <a:ea typeface="Montserrat Medium"/>
                <a:cs typeface="Montserrat Medium"/>
                <a:sym typeface="Montserrat Medium"/>
              </a:rPr>
              <a:t>Delete all the slides except the two (inner and outer sides) of the brochure</a:t>
            </a:r>
            <a:endParaRPr>
              <a:solidFill>
                <a:schemeClr val="lt1"/>
              </a:solidFill>
              <a:latin typeface="Montserrat Medium"/>
              <a:ea typeface="Montserrat Medium"/>
              <a:cs typeface="Montserrat Medium"/>
              <a:sym typeface="Montserrat Medium"/>
            </a:endParaRPr>
          </a:p>
          <a:p>
            <a:pPr marL="457200" lvl="0" indent="-317500" algn="l" rtl="0">
              <a:lnSpc>
                <a:spcPct val="100000"/>
              </a:lnSpc>
              <a:spcBef>
                <a:spcPts val="0"/>
              </a:spcBef>
              <a:spcAft>
                <a:spcPts val="0"/>
              </a:spcAft>
              <a:buClr>
                <a:schemeClr val="lt1"/>
              </a:buClr>
              <a:buSzPts val="1400"/>
              <a:buFont typeface="Anaheim"/>
              <a:buChar char="●"/>
            </a:pPr>
            <a:r>
              <a:rPr lang="en">
                <a:solidFill>
                  <a:schemeClr val="lt1"/>
                </a:solidFill>
                <a:latin typeface="Montserrat Medium"/>
                <a:ea typeface="Montserrat Medium"/>
                <a:cs typeface="Montserrat Medium"/>
                <a:sym typeface="Montserrat Medium"/>
              </a:rPr>
              <a:t>Click </a:t>
            </a:r>
            <a:r>
              <a:rPr lang="en" b="1">
                <a:solidFill>
                  <a:schemeClr val="lt1"/>
                </a:solidFill>
                <a:latin typeface="Montserrat"/>
                <a:ea typeface="Montserrat"/>
                <a:cs typeface="Montserrat"/>
                <a:sym typeface="Montserrat"/>
              </a:rPr>
              <a:t>File </a:t>
            </a:r>
            <a:r>
              <a:rPr lang="en">
                <a:solidFill>
                  <a:schemeClr val="lt1"/>
                </a:solidFill>
                <a:latin typeface="Montserrat"/>
                <a:ea typeface="Montserrat"/>
                <a:cs typeface="Montserrat"/>
                <a:sym typeface="Montserrat"/>
              </a:rPr>
              <a:t>&gt; </a:t>
            </a:r>
            <a:r>
              <a:rPr lang="en" b="1">
                <a:solidFill>
                  <a:schemeClr val="lt1"/>
                </a:solidFill>
                <a:latin typeface="Montserrat"/>
                <a:ea typeface="Montserrat"/>
                <a:cs typeface="Montserrat"/>
                <a:sym typeface="Montserrat"/>
              </a:rPr>
              <a:t>Download </a:t>
            </a:r>
            <a:r>
              <a:rPr lang="en">
                <a:solidFill>
                  <a:schemeClr val="lt1"/>
                </a:solidFill>
                <a:latin typeface="Montserrat"/>
                <a:ea typeface="Montserrat"/>
                <a:cs typeface="Montserrat"/>
                <a:sym typeface="Montserrat"/>
              </a:rPr>
              <a:t>&gt; </a:t>
            </a:r>
            <a:r>
              <a:rPr lang="en" b="1">
                <a:solidFill>
                  <a:schemeClr val="lt1"/>
                </a:solidFill>
                <a:latin typeface="Montserrat"/>
                <a:ea typeface="Montserrat"/>
                <a:cs typeface="Montserrat"/>
                <a:sym typeface="Montserrat"/>
              </a:rPr>
              <a:t>PDF Document</a:t>
            </a:r>
            <a:endParaRPr b="1">
              <a:solidFill>
                <a:schemeClr val="lt1"/>
              </a:solidFill>
              <a:latin typeface="Montserrat"/>
              <a:ea typeface="Montserrat"/>
              <a:cs typeface="Montserrat"/>
              <a:sym typeface="Montserrat"/>
            </a:endParaRPr>
          </a:p>
          <a:p>
            <a:pPr marL="457200" lvl="0" indent="-317500" algn="l" rtl="0">
              <a:spcBef>
                <a:spcPts val="0"/>
              </a:spcBef>
              <a:spcAft>
                <a:spcPts val="0"/>
              </a:spcAft>
              <a:buClr>
                <a:schemeClr val="lt1"/>
              </a:buClr>
              <a:buSzPts val="1400"/>
              <a:buFont typeface="Montserrat Medium"/>
              <a:buChar char="●"/>
            </a:pPr>
            <a:r>
              <a:rPr lang="en">
                <a:solidFill>
                  <a:schemeClr val="lt1"/>
                </a:solidFill>
                <a:latin typeface="Montserrat Medium"/>
                <a:ea typeface="Montserrat Medium"/>
                <a:cs typeface="Montserrat Medium"/>
                <a:sym typeface="Montserrat Medium"/>
              </a:rPr>
              <a:t>Send that PDF to the printer</a:t>
            </a:r>
            <a:endParaRPr>
              <a:solidFill>
                <a:schemeClr val="lt1"/>
              </a:solidFill>
              <a:latin typeface="Montserrat Medium"/>
              <a:ea typeface="Montserrat Medium"/>
              <a:cs typeface="Montserrat Medium"/>
              <a:sym typeface="Montserrat Medium"/>
            </a:endParaRPr>
          </a:p>
          <a:p>
            <a:pPr marL="457200" lvl="0" indent="-317500" algn="l" rtl="0">
              <a:spcBef>
                <a:spcPts val="0"/>
              </a:spcBef>
              <a:spcAft>
                <a:spcPts val="0"/>
              </a:spcAft>
              <a:buClr>
                <a:schemeClr val="lt1"/>
              </a:buClr>
              <a:buSzPts val="1400"/>
              <a:buFont typeface="Anaheim"/>
              <a:buChar char="●"/>
            </a:pPr>
            <a:r>
              <a:rPr lang="en">
                <a:solidFill>
                  <a:schemeClr val="lt1"/>
                </a:solidFill>
                <a:latin typeface="Montserrat Medium"/>
                <a:ea typeface="Montserrat Medium"/>
                <a:cs typeface="Montserrat Medium"/>
                <a:sym typeface="Montserrat Medium"/>
              </a:rPr>
              <a:t>These are the </a:t>
            </a:r>
            <a:r>
              <a:rPr lang="en" b="1">
                <a:solidFill>
                  <a:schemeClr val="lt1"/>
                </a:solidFill>
                <a:latin typeface="Montserrat"/>
                <a:ea typeface="Montserrat"/>
                <a:cs typeface="Montserrat"/>
                <a:sym typeface="Montserrat"/>
              </a:rPr>
              <a:t>parameters we recommend for printing</a:t>
            </a:r>
            <a:r>
              <a:rPr lang="en">
                <a:solidFill>
                  <a:schemeClr val="lt1"/>
                </a:solidFill>
                <a:latin typeface="Montserrat"/>
                <a:ea typeface="Montserrat"/>
                <a:cs typeface="Montserrat"/>
                <a:sym typeface="Montserrat"/>
              </a:rPr>
              <a:t>:</a:t>
            </a:r>
            <a:endParaRPr>
              <a:solidFill>
                <a:schemeClr val="lt1"/>
              </a:solidFill>
              <a:latin typeface="Montserrat"/>
              <a:ea typeface="Montserrat"/>
              <a:cs typeface="Montserrat"/>
              <a:sym typeface="Montserrat"/>
            </a:endParaRPr>
          </a:p>
          <a:p>
            <a:pPr marL="914400" lvl="1" indent="-317500" algn="l" rtl="0">
              <a:spcBef>
                <a:spcPts val="0"/>
              </a:spcBef>
              <a:spcAft>
                <a:spcPts val="0"/>
              </a:spcAft>
              <a:buClr>
                <a:schemeClr val="lt1"/>
              </a:buClr>
              <a:buSzPts val="1400"/>
              <a:buFont typeface="Anaheim"/>
              <a:buChar char="○"/>
            </a:pPr>
            <a:r>
              <a:rPr lang="en" b="1">
                <a:solidFill>
                  <a:schemeClr val="lt1"/>
                </a:solidFill>
                <a:latin typeface="Montserrat"/>
                <a:ea typeface="Montserrat"/>
                <a:cs typeface="Montserrat"/>
                <a:sym typeface="Montserrat"/>
              </a:rPr>
              <a:t>Size</a:t>
            </a:r>
            <a:r>
              <a:rPr lang="en">
                <a:solidFill>
                  <a:schemeClr val="lt1"/>
                </a:solidFill>
                <a:latin typeface="Montserrat"/>
                <a:ea typeface="Montserrat"/>
                <a:cs typeface="Montserrat"/>
                <a:sym typeface="Montserrat"/>
              </a:rPr>
              <a:t>: </a:t>
            </a:r>
            <a:r>
              <a:rPr lang="en">
                <a:solidFill>
                  <a:schemeClr val="lt1"/>
                </a:solidFill>
                <a:latin typeface="Montserrat Medium"/>
                <a:ea typeface="Montserrat Medium"/>
                <a:cs typeface="Montserrat Medium"/>
                <a:sym typeface="Montserrat Medium"/>
              </a:rPr>
              <a:t>A4 landscape double-sided</a:t>
            </a:r>
            <a:endParaRPr>
              <a:solidFill>
                <a:schemeClr val="lt1"/>
              </a:solidFill>
              <a:latin typeface="Montserrat Medium"/>
              <a:ea typeface="Montserrat Medium"/>
              <a:cs typeface="Montserrat Medium"/>
              <a:sym typeface="Montserrat Medium"/>
            </a:endParaRPr>
          </a:p>
          <a:p>
            <a:pPr marL="914400" lvl="1" indent="-317500" algn="l" rtl="0">
              <a:spcBef>
                <a:spcPts val="0"/>
              </a:spcBef>
              <a:spcAft>
                <a:spcPts val="0"/>
              </a:spcAft>
              <a:buClr>
                <a:schemeClr val="lt1"/>
              </a:buClr>
              <a:buSzPts val="1400"/>
              <a:buFont typeface="Anaheim"/>
              <a:buChar char="○"/>
            </a:pPr>
            <a:r>
              <a:rPr lang="en" b="1">
                <a:solidFill>
                  <a:schemeClr val="lt1"/>
                </a:solidFill>
                <a:latin typeface="Montserrat"/>
                <a:ea typeface="Montserrat"/>
                <a:cs typeface="Montserrat"/>
                <a:sym typeface="Montserrat"/>
              </a:rPr>
              <a:t>Color</a:t>
            </a:r>
            <a:r>
              <a:rPr lang="en">
                <a:solidFill>
                  <a:schemeClr val="lt1"/>
                </a:solidFill>
                <a:latin typeface="Montserrat"/>
                <a:ea typeface="Montserrat"/>
                <a:cs typeface="Montserrat"/>
                <a:sym typeface="Montserrat"/>
              </a:rPr>
              <a:t>: </a:t>
            </a:r>
            <a:r>
              <a:rPr lang="en">
                <a:solidFill>
                  <a:schemeClr val="lt1"/>
                </a:solidFill>
                <a:latin typeface="Montserrat Medium"/>
                <a:ea typeface="Montserrat Medium"/>
                <a:cs typeface="Montserrat Medium"/>
                <a:sym typeface="Montserrat Medium"/>
              </a:rPr>
              <a:t>CMYK</a:t>
            </a:r>
            <a:endParaRPr>
              <a:solidFill>
                <a:schemeClr val="lt1"/>
              </a:solidFill>
              <a:latin typeface="Montserrat Medium"/>
              <a:ea typeface="Montserrat Medium"/>
              <a:cs typeface="Montserrat Medium"/>
              <a:sym typeface="Montserrat Medium"/>
            </a:endParaRPr>
          </a:p>
          <a:p>
            <a:pPr marL="914400" lvl="1" indent="-317500" algn="l" rtl="0">
              <a:spcBef>
                <a:spcPts val="0"/>
              </a:spcBef>
              <a:spcAft>
                <a:spcPts val="0"/>
              </a:spcAft>
              <a:buClr>
                <a:schemeClr val="lt1"/>
              </a:buClr>
              <a:buSzPts val="1400"/>
              <a:buFont typeface="Anaheim"/>
              <a:buChar char="○"/>
            </a:pPr>
            <a:r>
              <a:rPr lang="en" b="1">
                <a:solidFill>
                  <a:schemeClr val="lt1"/>
                </a:solidFill>
                <a:latin typeface="Montserrat"/>
                <a:ea typeface="Montserrat"/>
                <a:cs typeface="Montserrat"/>
                <a:sym typeface="Montserrat"/>
              </a:rPr>
              <a:t>Full bleed</a:t>
            </a:r>
            <a:r>
              <a:rPr lang="en">
                <a:solidFill>
                  <a:schemeClr val="lt1"/>
                </a:solidFill>
                <a:latin typeface="Montserrat"/>
                <a:ea typeface="Montserrat"/>
                <a:cs typeface="Montserrat"/>
                <a:sym typeface="Montserrat"/>
              </a:rPr>
              <a:t>: </a:t>
            </a:r>
            <a:r>
              <a:rPr lang="en">
                <a:solidFill>
                  <a:schemeClr val="lt1"/>
                </a:solidFill>
                <a:latin typeface="Montserrat Medium"/>
                <a:ea typeface="Montserrat Medium"/>
                <a:cs typeface="Montserrat Medium"/>
                <a:sym typeface="Montserrat Medium"/>
              </a:rPr>
              <a:t>The document is not full bleed, but can be adapted by the printer. There is room in the design for this</a:t>
            </a:r>
            <a:endParaRPr>
              <a:solidFill>
                <a:schemeClr val="lt1"/>
              </a:solidFill>
              <a:latin typeface="Montserrat Medium"/>
              <a:ea typeface="Montserrat Medium"/>
              <a:cs typeface="Montserrat Medium"/>
              <a:sym typeface="Montserrat Medium"/>
            </a:endParaRPr>
          </a:p>
          <a:p>
            <a:pPr marL="914400" lvl="1" indent="-317500" algn="l" rtl="0">
              <a:spcBef>
                <a:spcPts val="0"/>
              </a:spcBef>
              <a:spcAft>
                <a:spcPts val="0"/>
              </a:spcAft>
              <a:buClr>
                <a:schemeClr val="lt1"/>
              </a:buClr>
              <a:buSzPts val="1400"/>
              <a:buFont typeface="Anaheim"/>
              <a:buChar char="○"/>
            </a:pPr>
            <a:r>
              <a:rPr lang="en" b="1">
                <a:solidFill>
                  <a:schemeClr val="lt1"/>
                </a:solidFill>
                <a:latin typeface="Montserrat"/>
                <a:ea typeface="Montserrat"/>
                <a:cs typeface="Montserrat"/>
                <a:sym typeface="Montserrat"/>
              </a:rPr>
              <a:t>Paper weights:</a:t>
            </a:r>
            <a:r>
              <a:rPr lang="en">
                <a:solidFill>
                  <a:schemeClr val="lt1"/>
                </a:solidFill>
                <a:latin typeface="Montserrat"/>
                <a:ea typeface="Montserrat"/>
                <a:cs typeface="Montserrat"/>
                <a:sym typeface="Montserrat"/>
              </a:rPr>
              <a:t>: </a:t>
            </a:r>
            <a:r>
              <a:rPr lang="en">
                <a:solidFill>
                  <a:schemeClr val="lt1"/>
                </a:solidFill>
                <a:latin typeface="Montserrat Medium"/>
                <a:ea typeface="Montserrat Medium"/>
                <a:cs typeface="Montserrat Medium"/>
                <a:sym typeface="Montserrat Medium"/>
              </a:rPr>
              <a:t>135-150gsm </a:t>
            </a:r>
            <a:endParaRPr>
              <a:solidFill>
                <a:schemeClr val="lt1"/>
              </a:solidFill>
              <a:latin typeface="Montserrat Medium"/>
              <a:ea typeface="Montserrat Medium"/>
              <a:cs typeface="Montserrat Medium"/>
              <a:sym typeface="Montserrat Medium"/>
            </a:endParaRPr>
          </a:p>
          <a:p>
            <a:pPr marL="914400" lvl="1" indent="-317500" algn="l" rtl="0">
              <a:spcBef>
                <a:spcPts val="0"/>
              </a:spcBef>
              <a:spcAft>
                <a:spcPts val="0"/>
              </a:spcAft>
              <a:buClr>
                <a:schemeClr val="lt1"/>
              </a:buClr>
              <a:buSzPts val="1400"/>
              <a:buFont typeface="Anaheim"/>
              <a:buChar char="○"/>
            </a:pPr>
            <a:r>
              <a:rPr lang="en" b="1">
                <a:solidFill>
                  <a:schemeClr val="lt1"/>
                </a:solidFill>
                <a:latin typeface="Montserrat"/>
                <a:ea typeface="Montserrat"/>
                <a:cs typeface="Montserrat"/>
                <a:sym typeface="Montserrat"/>
              </a:rPr>
              <a:t>Paper type</a:t>
            </a:r>
            <a:r>
              <a:rPr lang="en">
                <a:solidFill>
                  <a:schemeClr val="lt1"/>
                </a:solidFill>
                <a:latin typeface="Montserrat"/>
                <a:ea typeface="Montserrat"/>
                <a:cs typeface="Montserrat"/>
                <a:sym typeface="Montserrat"/>
              </a:rPr>
              <a:t>: </a:t>
            </a:r>
            <a:r>
              <a:rPr lang="en">
                <a:solidFill>
                  <a:schemeClr val="lt1"/>
                </a:solidFill>
                <a:latin typeface="Montserrat Medium"/>
                <a:ea typeface="Montserrat Medium"/>
                <a:cs typeface="Montserrat Medium"/>
                <a:sym typeface="Montserrat Medium"/>
              </a:rPr>
              <a:t>Coated/couché paper</a:t>
            </a:r>
            <a:endParaRPr>
              <a:solidFill>
                <a:schemeClr val="lt1"/>
              </a:solidFill>
              <a:latin typeface="Montserrat Medium"/>
              <a:ea typeface="Montserrat Medium"/>
              <a:cs typeface="Montserrat Medium"/>
              <a:sym typeface="Montserrat Medium"/>
            </a:endParaRPr>
          </a:p>
          <a:p>
            <a:pPr marL="914400" lvl="1" indent="-317500" algn="l" rtl="0">
              <a:spcBef>
                <a:spcPts val="0"/>
              </a:spcBef>
              <a:spcAft>
                <a:spcPts val="0"/>
              </a:spcAft>
              <a:buClr>
                <a:schemeClr val="lt1"/>
              </a:buClr>
              <a:buSzPts val="1400"/>
              <a:buFont typeface="Anaheim"/>
              <a:buChar char="○"/>
            </a:pPr>
            <a:r>
              <a:rPr lang="en" b="1">
                <a:solidFill>
                  <a:schemeClr val="lt1"/>
                </a:solidFill>
                <a:latin typeface="Montserrat"/>
                <a:ea typeface="Montserrat"/>
                <a:cs typeface="Montserrat"/>
                <a:sym typeface="Montserrat"/>
              </a:rPr>
              <a:t>Finish</a:t>
            </a:r>
            <a:r>
              <a:rPr lang="en">
                <a:solidFill>
                  <a:schemeClr val="lt1"/>
                </a:solidFill>
                <a:latin typeface="Montserrat"/>
                <a:ea typeface="Montserrat"/>
                <a:cs typeface="Montserrat"/>
                <a:sym typeface="Montserrat"/>
              </a:rPr>
              <a:t>: </a:t>
            </a:r>
            <a:r>
              <a:rPr lang="en">
                <a:solidFill>
                  <a:schemeClr val="lt1"/>
                </a:solidFill>
                <a:latin typeface="Montserrat Medium"/>
                <a:ea typeface="Montserrat Medium"/>
                <a:cs typeface="Montserrat Medium"/>
                <a:sym typeface="Montserrat Medium"/>
              </a:rPr>
              <a:t>Matte (non-glossy)</a:t>
            </a:r>
            <a:endParaRPr>
              <a:solidFill>
                <a:schemeClr val="lt1"/>
              </a:solidFill>
              <a:latin typeface="Montserrat Medium"/>
              <a:ea typeface="Montserrat Medium"/>
              <a:cs typeface="Montserrat Medium"/>
              <a:sym typeface="Montserrat Medium"/>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410"/>
        <p:cNvGrpSpPr/>
        <p:nvPr/>
      </p:nvGrpSpPr>
      <p:grpSpPr>
        <a:xfrm>
          <a:off x="0" y="0"/>
          <a:ext cx="0" cy="0"/>
          <a:chOff x="0" y="0"/>
          <a:chExt cx="0" cy="0"/>
        </a:xfrm>
      </p:grpSpPr>
      <p:pic>
        <p:nvPicPr>
          <p:cNvPr id="411" name="Google Shape;411;p26"/>
          <p:cNvPicPr preferRelativeResize="0"/>
          <p:nvPr/>
        </p:nvPicPr>
        <p:blipFill rotWithShape="1">
          <a:blip r:embed="rId3">
            <a:alphaModFix/>
          </a:blip>
          <a:srcRect l="11517" t="1523" r="4293" b="10910"/>
          <a:stretch/>
        </p:blipFill>
        <p:spPr>
          <a:xfrm rot="-3815258" flipH="1">
            <a:off x="6595952" y="-35214"/>
            <a:ext cx="5286083" cy="3092628"/>
          </a:xfrm>
          <a:prstGeom prst="ellipse">
            <a:avLst/>
          </a:prstGeom>
          <a:noFill/>
          <a:ln w="38100" cap="flat" cmpd="sng">
            <a:solidFill>
              <a:srgbClr val="FFFFFF"/>
            </a:solidFill>
            <a:prstDash val="solid"/>
            <a:round/>
            <a:headEnd type="none" w="sm" len="sm"/>
            <a:tailEnd type="none" w="sm" len="sm"/>
          </a:ln>
        </p:spPr>
      </p:pic>
      <p:sp>
        <p:nvSpPr>
          <p:cNvPr id="412" name="Google Shape;412;p26"/>
          <p:cNvSpPr txBox="1">
            <a:spLocks noGrp="1"/>
          </p:cNvSpPr>
          <p:nvPr>
            <p:ph type="title"/>
          </p:nvPr>
        </p:nvSpPr>
        <p:spPr>
          <a:xfrm>
            <a:off x="7488000" y="4427350"/>
            <a:ext cx="2391000" cy="186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Floral Business Product</a:t>
            </a:r>
            <a:endParaRPr/>
          </a:p>
        </p:txBody>
      </p:sp>
      <p:grpSp>
        <p:nvGrpSpPr>
          <p:cNvPr id="413" name="Google Shape;413;p26"/>
          <p:cNvGrpSpPr/>
          <p:nvPr/>
        </p:nvGrpSpPr>
        <p:grpSpPr>
          <a:xfrm rot="-481264">
            <a:off x="4674625" y="274818"/>
            <a:ext cx="1149918" cy="829767"/>
            <a:chOff x="4853338" y="4292438"/>
            <a:chExt cx="1502399" cy="1084113"/>
          </a:xfrm>
        </p:grpSpPr>
        <p:grpSp>
          <p:nvGrpSpPr>
            <p:cNvPr id="414" name="Google Shape;414;p26"/>
            <p:cNvGrpSpPr/>
            <p:nvPr/>
          </p:nvGrpSpPr>
          <p:grpSpPr>
            <a:xfrm>
              <a:off x="4857086" y="4292438"/>
              <a:ext cx="1498650" cy="1084100"/>
              <a:chOff x="4968625" y="4410725"/>
              <a:chExt cx="1498650" cy="1084100"/>
            </a:xfrm>
          </p:grpSpPr>
          <p:sp>
            <p:nvSpPr>
              <p:cNvPr id="415" name="Google Shape;415;p26"/>
              <p:cNvSpPr/>
              <p:nvPr/>
            </p:nvSpPr>
            <p:spPr>
              <a:xfrm>
                <a:off x="5026950" y="5152900"/>
                <a:ext cx="875450" cy="310000"/>
              </a:xfrm>
              <a:custGeom>
                <a:avLst/>
                <a:gdLst/>
                <a:ahLst/>
                <a:cxnLst/>
                <a:rect l="l" t="t" r="r" b="b"/>
                <a:pathLst>
                  <a:path w="35018" h="12400" extrusionOk="0">
                    <a:moveTo>
                      <a:pt x="4820" y="0"/>
                    </a:moveTo>
                    <a:cubicBezTo>
                      <a:pt x="4731" y="0"/>
                      <a:pt x="4645" y="22"/>
                      <a:pt x="4602" y="65"/>
                    </a:cubicBezTo>
                    <a:cubicBezTo>
                      <a:pt x="4515" y="173"/>
                      <a:pt x="4407" y="346"/>
                      <a:pt x="4602" y="519"/>
                    </a:cubicBezTo>
                    <a:cubicBezTo>
                      <a:pt x="4602" y="519"/>
                      <a:pt x="5941" y="2139"/>
                      <a:pt x="5595" y="4386"/>
                    </a:cubicBezTo>
                    <a:cubicBezTo>
                      <a:pt x="2247" y="2765"/>
                      <a:pt x="541" y="1513"/>
                      <a:pt x="541" y="1513"/>
                    </a:cubicBezTo>
                    <a:cubicBezTo>
                      <a:pt x="469" y="1477"/>
                      <a:pt x="397" y="1456"/>
                      <a:pt x="330" y="1456"/>
                    </a:cubicBezTo>
                    <a:cubicBezTo>
                      <a:pt x="236" y="1456"/>
                      <a:pt x="150" y="1498"/>
                      <a:pt x="87" y="1599"/>
                    </a:cubicBezTo>
                    <a:cubicBezTo>
                      <a:pt x="0" y="1685"/>
                      <a:pt x="0" y="1880"/>
                      <a:pt x="195" y="2053"/>
                    </a:cubicBezTo>
                    <a:cubicBezTo>
                      <a:pt x="1361" y="2960"/>
                      <a:pt x="2701" y="3673"/>
                      <a:pt x="4062" y="4386"/>
                    </a:cubicBezTo>
                    <a:cubicBezTo>
                      <a:pt x="4688" y="4666"/>
                      <a:pt x="5315" y="5034"/>
                      <a:pt x="5941" y="5293"/>
                    </a:cubicBezTo>
                    <a:cubicBezTo>
                      <a:pt x="6210" y="5376"/>
                      <a:pt x="7789" y="6292"/>
                      <a:pt x="7996" y="6292"/>
                    </a:cubicBezTo>
                    <a:cubicBezTo>
                      <a:pt x="8004" y="6292"/>
                      <a:pt x="8010" y="6291"/>
                      <a:pt x="8013" y="6288"/>
                    </a:cubicBezTo>
                    <a:lnTo>
                      <a:pt x="8013" y="6288"/>
                    </a:lnTo>
                    <a:cubicBezTo>
                      <a:pt x="7540" y="6696"/>
                      <a:pt x="6292" y="7766"/>
                      <a:pt x="4438" y="7766"/>
                    </a:cubicBezTo>
                    <a:cubicBezTo>
                      <a:pt x="3835" y="7766"/>
                      <a:pt x="3167" y="7653"/>
                      <a:pt x="2441" y="7367"/>
                    </a:cubicBezTo>
                    <a:cubicBezTo>
                      <a:pt x="2389" y="7344"/>
                      <a:pt x="2339" y="7333"/>
                      <a:pt x="2291" y="7333"/>
                    </a:cubicBezTo>
                    <a:cubicBezTo>
                      <a:pt x="2161" y="7333"/>
                      <a:pt x="2051" y="7413"/>
                      <a:pt x="1988" y="7539"/>
                    </a:cubicBezTo>
                    <a:cubicBezTo>
                      <a:pt x="1988" y="7626"/>
                      <a:pt x="2074" y="7820"/>
                      <a:pt x="2161" y="7907"/>
                    </a:cubicBezTo>
                    <a:cubicBezTo>
                      <a:pt x="2982" y="8166"/>
                      <a:pt x="3694" y="8360"/>
                      <a:pt x="4407" y="8360"/>
                    </a:cubicBezTo>
                    <a:cubicBezTo>
                      <a:pt x="6848" y="8360"/>
                      <a:pt x="8382" y="6740"/>
                      <a:pt x="8641" y="6459"/>
                    </a:cubicBezTo>
                    <a:cubicBezTo>
                      <a:pt x="9721" y="6999"/>
                      <a:pt x="10888" y="7453"/>
                      <a:pt x="12162" y="7907"/>
                    </a:cubicBezTo>
                    <a:cubicBezTo>
                      <a:pt x="12962" y="8166"/>
                      <a:pt x="13782" y="8533"/>
                      <a:pt x="14668" y="8814"/>
                    </a:cubicBezTo>
                    <a:cubicBezTo>
                      <a:pt x="14495" y="9160"/>
                      <a:pt x="14042" y="9786"/>
                      <a:pt x="13415" y="10434"/>
                    </a:cubicBezTo>
                    <a:cubicBezTo>
                      <a:pt x="12403" y="11377"/>
                      <a:pt x="11263" y="11854"/>
                      <a:pt x="10007" y="11854"/>
                    </a:cubicBezTo>
                    <a:cubicBezTo>
                      <a:pt x="9710" y="11854"/>
                      <a:pt x="9405" y="11827"/>
                      <a:pt x="9095" y="11773"/>
                    </a:cubicBezTo>
                    <a:cubicBezTo>
                      <a:pt x="9008" y="11773"/>
                      <a:pt x="8836" y="11860"/>
                      <a:pt x="8836" y="12054"/>
                    </a:cubicBezTo>
                    <a:cubicBezTo>
                      <a:pt x="8728" y="12141"/>
                      <a:pt x="8836" y="12313"/>
                      <a:pt x="9008" y="12400"/>
                    </a:cubicBezTo>
                    <a:lnTo>
                      <a:pt x="10002" y="12400"/>
                    </a:lnTo>
                    <a:cubicBezTo>
                      <a:pt x="13048" y="12400"/>
                      <a:pt x="14863" y="9786"/>
                      <a:pt x="15316" y="8987"/>
                    </a:cubicBezTo>
                    <a:cubicBezTo>
                      <a:pt x="15403" y="8987"/>
                      <a:pt x="15489" y="9073"/>
                      <a:pt x="15662" y="9073"/>
                    </a:cubicBezTo>
                    <a:cubicBezTo>
                      <a:pt x="23957" y="11601"/>
                      <a:pt x="31518" y="11860"/>
                      <a:pt x="33937" y="11860"/>
                    </a:cubicBezTo>
                    <a:lnTo>
                      <a:pt x="34758" y="11860"/>
                    </a:lnTo>
                    <a:cubicBezTo>
                      <a:pt x="34931" y="11860"/>
                      <a:pt x="35017" y="11687"/>
                      <a:pt x="35017" y="11514"/>
                    </a:cubicBezTo>
                    <a:cubicBezTo>
                      <a:pt x="35017" y="11320"/>
                      <a:pt x="34931" y="11233"/>
                      <a:pt x="34758" y="11233"/>
                    </a:cubicBezTo>
                    <a:cubicBezTo>
                      <a:pt x="34738" y="11233"/>
                      <a:pt x="34403" y="11246"/>
                      <a:pt x="33808" y="11246"/>
                    </a:cubicBezTo>
                    <a:cubicBezTo>
                      <a:pt x="31252" y="11246"/>
                      <a:pt x="23881" y="11005"/>
                      <a:pt x="15856" y="8447"/>
                    </a:cubicBezTo>
                    <a:cubicBezTo>
                      <a:pt x="14668" y="8166"/>
                      <a:pt x="13696" y="7820"/>
                      <a:pt x="12702" y="7453"/>
                    </a:cubicBezTo>
                    <a:cubicBezTo>
                      <a:pt x="13502" y="4753"/>
                      <a:pt x="11882" y="3673"/>
                      <a:pt x="11795" y="3673"/>
                    </a:cubicBezTo>
                    <a:cubicBezTo>
                      <a:pt x="11770" y="3647"/>
                      <a:pt x="11737" y="3637"/>
                      <a:pt x="11701" y="3637"/>
                    </a:cubicBezTo>
                    <a:cubicBezTo>
                      <a:pt x="11613" y="3637"/>
                      <a:pt x="11504" y="3698"/>
                      <a:pt x="11428" y="3759"/>
                    </a:cubicBezTo>
                    <a:cubicBezTo>
                      <a:pt x="11341" y="3954"/>
                      <a:pt x="11341" y="4126"/>
                      <a:pt x="11536" y="4213"/>
                    </a:cubicBezTo>
                    <a:cubicBezTo>
                      <a:pt x="11536" y="4213"/>
                      <a:pt x="12789" y="5034"/>
                      <a:pt x="12076" y="7280"/>
                    </a:cubicBezTo>
                    <a:cubicBezTo>
                      <a:pt x="9721" y="6373"/>
                      <a:pt x="7756" y="5466"/>
                      <a:pt x="6135" y="4666"/>
                    </a:cubicBezTo>
                    <a:cubicBezTo>
                      <a:pt x="6675" y="2053"/>
                      <a:pt x="5142" y="173"/>
                      <a:pt x="5055" y="65"/>
                    </a:cubicBezTo>
                    <a:cubicBezTo>
                      <a:pt x="5001" y="22"/>
                      <a:pt x="4909" y="0"/>
                      <a:pt x="4820"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6"/>
              <p:cNvSpPr/>
              <p:nvPr/>
            </p:nvSpPr>
            <p:spPr>
              <a:xfrm>
                <a:off x="5007475" y="5173200"/>
                <a:ext cx="55050" cy="48425"/>
              </a:xfrm>
              <a:custGeom>
                <a:avLst/>
                <a:gdLst/>
                <a:ahLst/>
                <a:cxnLst/>
                <a:rect l="l" t="t" r="r" b="b"/>
                <a:pathLst>
                  <a:path w="2202" h="1937" extrusionOk="0">
                    <a:moveTo>
                      <a:pt x="1151" y="1"/>
                    </a:moveTo>
                    <a:cubicBezTo>
                      <a:pt x="585" y="1"/>
                      <a:pt x="1" y="470"/>
                      <a:pt x="153" y="1154"/>
                    </a:cubicBezTo>
                    <a:cubicBezTo>
                      <a:pt x="311" y="1694"/>
                      <a:pt x="734" y="1937"/>
                      <a:pt x="1143" y="1937"/>
                    </a:cubicBezTo>
                    <a:cubicBezTo>
                      <a:pt x="1684" y="1937"/>
                      <a:pt x="2202" y="1512"/>
                      <a:pt x="2054" y="787"/>
                    </a:cubicBezTo>
                    <a:cubicBezTo>
                      <a:pt x="1938" y="233"/>
                      <a:pt x="1549" y="1"/>
                      <a:pt x="1151"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6"/>
              <p:cNvSpPr/>
              <p:nvPr/>
            </p:nvSpPr>
            <p:spPr>
              <a:xfrm>
                <a:off x="5056850" y="5319575"/>
                <a:ext cx="55150" cy="48250"/>
              </a:xfrm>
              <a:custGeom>
                <a:avLst/>
                <a:gdLst/>
                <a:ahLst/>
                <a:cxnLst/>
                <a:rect l="l" t="t" r="r" b="b"/>
                <a:pathLst>
                  <a:path w="2206" h="1930" extrusionOk="0">
                    <a:moveTo>
                      <a:pt x="1152" y="0"/>
                    </a:moveTo>
                    <a:cubicBezTo>
                      <a:pt x="587" y="0"/>
                      <a:pt x="1" y="469"/>
                      <a:pt x="165" y="1153"/>
                    </a:cubicBezTo>
                    <a:cubicBezTo>
                      <a:pt x="276" y="1690"/>
                      <a:pt x="688" y="1929"/>
                      <a:pt x="1101" y="1929"/>
                    </a:cubicBezTo>
                    <a:cubicBezTo>
                      <a:pt x="1653" y="1929"/>
                      <a:pt x="2205" y="1502"/>
                      <a:pt x="2045" y="786"/>
                    </a:cubicBezTo>
                    <a:cubicBezTo>
                      <a:pt x="1938" y="233"/>
                      <a:pt x="1550" y="0"/>
                      <a:pt x="1152"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6"/>
              <p:cNvSpPr/>
              <p:nvPr/>
            </p:nvSpPr>
            <p:spPr>
              <a:xfrm>
                <a:off x="5218875" y="5429725"/>
                <a:ext cx="55150" cy="49350"/>
              </a:xfrm>
              <a:custGeom>
                <a:avLst/>
                <a:gdLst/>
                <a:ahLst/>
                <a:cxnLst/>
                <a:rect l="l" t="t" r="r" b="b"/>
                <a:pathLst>
                  <a:path w="2206" h="1974" extrusionOk="0">
                    <a:moveTo>
                      <a:pt x="1115" y="1"/>
                    </a:moveTo>
                    <a:cubicBezTo>
                      <a:pt x="557" y="1"/>
                      <a:pt x="0" y="470"/>
                      <a:pt x="165" y="1154"/>
                    </a:cubicBezTo>
                    <a:cubicBezTo>
                      <a:pt x="275" y="1724"/>
                      <a:pt x="683" y="1973"/>
                      <a:pt x="1093" y="1973"/>
                    </a:cubicBezTo>
                    <a:cubicBezTo>
                      <a:pt x="1647" y="1973"/>
                      <a:pt x="2206" y="1519"/>
                      <a:pt x="2044" y="787"/>
                    </a:cubicBezTo>
                    <a:cubicBezTo>
                      <a:pt x="1901" y="233"/>
                      <a:pt x="1508" y="1"/>
                      <a:pt x="1115"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6"/>
              <p:cNvSpPr/>
              <p:nvPr/>
            </p:nvSpPr>
            <p:spPr>
              <a:xfrm>
                <a:off x="5291000" y="5227225"/>
                <a:ext cx="55050" cy="48425"/>
              </a:xfrm>
              <a:custGeom>
                <a:avLst/>
                <a:gdLst/>
                <a:ahLst/>
                <a:cxnLst/>
                <a:rect l="l" t="t" r="r" b="b"/>
                <a:pathLst>
                  <a:path w="2202" h="1937" extrusionOk="0">
                    <a:moveTo>
                      <a:pt x="1151" y="0"/>
                    </a:moveTo>
                    <a:cubicBezTo>
                      <a:pt x="585" y="0"/>
                      <a:pt x="1" y="469"/>
                      <a:pt x="153" y="1153"/>
                    </a:cubicBezTo>
                    <a:cubicBezTo>
                      <a:pt x="274" y="1693"/>
                      <a:pt x="692" y="1936"/>
                      <a:pt x="1107" y="1936"/>
                    </a:cubicBezTo>
                    <a:cubicBezTo>
                      <a:pt x="1656" y="1936"/>
                      <a:pt x="2202" y="1512"/>
                      <a:pt x="2054" y="786"/>
                    </a:cubicBezTo>
                    <a:cubicBezTo>
                      <a:pt x="1938" y="233"/>
                      <a:pt x="1549" y="0"/>
                      <a:pt x="1151"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6"/>
              <p:cNvSpPr/>
              <p:nvPr/>
            </p:nvSpPr>
            <p:spPr>
              <a:xfrm>
                <a:off x="5119925" y="5136300"/>
                <a:ext cx="54925" cy="48350"/>
              </a:xfrm>
              <a:custGeom>
                <a:avLst/>
                <a:gdLst/>
                <a:ahLst/>
                <a:cxnLst/>
                <a:rect l="l" t="t" r="r" b="b"/>
                <a:pathLst>
                  <a:path w="2197" h="1934" extrusionOk="0">
                    <a:moveTo>
                      <a:pt x="1057" y="1"/>
                    </a:moveTo>
                    <a:cubicBezTo>
                      <a:pt x="517" y="1"/>
                      <a:pt x="1" y="433"/>
                      <a:pt x="148" y="1096"/>
                    </a:cubicBezTo>
                    <a:cubicBezTo>
                      <a:pt x="269" y="1684"/>
                      <a:pt x="688" y="1933"/>
                      <a:pt x="1104" y="1933"/>
                    </a:cubicBezTo>
                    <a:cubicBezTo>
                      <a:pt x="1653" y="1933"/>
                      <a:pt x="2197" y="1500"/>
                      <a:pt x="2049" y="837"/>
                    </a:cubicBezTo>
                    <a:cubicBezTo>
                      <a:pt x="1891" y="250"/>
                      <a:pt x="1467" y="1"/>
                      <a:pt x="1057"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6"/>
              <p:cNvSpPr/>
              <p:nvPr/>
            </p:nvSpPr>
            <p:spPr>
              <a:xfrm>
                <a:off x="4968625" y="4410725"/>
                <a:ext cx="945400" cy="1047500"/>
              </a:xfrm>
              <a:custGeom>
                <a:avLst/>
                <a:gdLst/>
                <a:ahLst/>
                <a:cxnLst/>
                <a:rect l="l" t="t" r="r" b="b"/>
                <a:pathLst>
                  <a:path w="37816" h="41900" extrusionOk="0">
                    <a:moveTo>
                      <a:pt x="12156" y="1"/>
                    </a:moveTo>
                    <a:cubicBezTo>
                      <a:pt x="10883" y="1"/>
                      <a:pt x="9445" y="314"/>
                      <a:pt x="7820" y="957"/>
                    </a:cubicBezTo>
                    <a:cubicBezTo>
                      <a:pt x="0" y="3938"/>
                      <a:pt x="541" y="19405"/>
                      <a:pt x="13588" y="30940"/>
                    </a:cubicBezTo>
                    <a:cubicBezTo>
                      <a:pt x="23720" y="39900"/>
                      <a:pt x="33852" y="41899"/>
                      <a:pt x="36818" y="41899"/>
                    </a:cubicBezTo>
                    <a:cubicBezTo>
                      <a:pt x="37514" y="41899"/>
                      <a:pt x="37816" y="41789"/>
                      <a:pt x="37631" y="41633"/>
                    </a:cubicBezTo>
                    <a:cubicBezTo>
                      <a:pt x="27176" y="33727"/>
                      <a:pt x="22510" y="22926"/>
                      <a:pt x="20781" y="12579"/>
                    </a:cubicBezTo>
                    <a:cubicBezTo>
                      <a:pt x="19432" y="4467"/>
                      <a:pt x="16963" y="1"/>
                      <a:pt x="12156"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6"/>
              <p:cNvSpPr/>
              <p:nvPr/>
            </p:nvSpPr>
            <p:spPr>
              <a:xfrm>
                <a:off x="5036125" y="4434625"/>
                <a:ext cx="560050" cy="940800"/>
              </a:xfrm>
              <a:custGeom>
                <a:avLst/>
                <a:gdLst/>
                <a:ahLst/>
                <a:cxnLst/>
                <a:rect l="l" t="t" r="r" b="b"/>
                <a:pathLst>
                  <a:path w="22402" h="37632" extrusionOk="0">
                    <a:moveTo>
                      <a:pt x="22402" y="37631"/>
                    </a:moveTo>
                    <a:lnTo>
                      <a:pt x="22402" y="37631"/>
                    </a:lnTo>
                    <a:lnTo>
                      <a:pt x="22402" y="37631"/>
                    </a:lnTo>
                    <a:close/>
                    <a:moveTo>
                      <a:pt x="22315" y="37631"/>
                    </a:moveTo>
                    <a:lnTo>
                      <a:pt x="22402" y="37631"/>
                    </a:lnTo>
                    <a:lnTo>
                      <a:pt x="22315" y="37631"/>
                    </a:lnTo>
                    <a:close/>
                    <a:moveTo>
                      <a:pt x="11169" y="30157"/>
                    </a:moveTo>
                    <a:cubicBezTo>
                      <a:pt x="15036" y="33570"/>
                      <a:pt x="18902" y="35925"/>
                      <a:pt x="22315" y="37631"/>
                    </a:cubicBezTo>
                    <a:cubicBezTo>
                      <a:pt x="18902" y="35925"/>
                      <a:pt x="15036" y="33570"/>
                      <a:pt x="11169" y="30157"/>
                    </a:cubicBezTo>
                    <a:close/>
                    <a:moveTo>
                      <a:pt x="11061" y="30157"/>
                    </a:moveTo>
                    <a:lnTo>
                      <a:pt x="11169" y="30157"/>
                    </a:lnTo>
                    <a:lnTo>
                      <a:pt x="11061" y="30157"/>
                    </a:lnTo>
                    <a:close/>
                    <a:moveTo>
                      <a:pt x="11061" y="30157"/>
                    </a:moveTo>
                    <a:lnTo>
                      <a:pt x="11061" y="30157"/>
                    </a:lnTo>
                    <a:lnTo>
                      <a:pt x="11061" y="30157"/>
                    </a:lnTo>
                    <a:close/>
                    <a:moveTo>
                      <a:pt x="10974" y="30071"/>
                    </a:moveTo>
                    <a:lnTo>
                      <a:pt x="11061" y="30157"/>
                    </a:lnTo>
                    <a:lnTo>
                      <a:pt x="10974" y="30071"/>
                    </a:lnTo>
                    <a:close/>
                    <a:moveTo>
                      <a:pt x="10974" y="30071"/>
                    </a:moveTo>
                    <a:lnTo>
                      <a:pt x="10974" y="30071"/>
                    </a:lnTo>
                    <a:lnTo>
                      <a:pt x="10974" y="30071"/>
                    </a:lnTo>
                    <a:close/>
                    <a:moveTo>
                      <a:pt x="10974" y="30071"/>
                    </a:moveTo>
                    <a:lnTo>
                      <a:pt x="10974" y="30071"/>
                    </a:lnTo>
                    <a:lnTo>
                      <a:pt x="10974" y="30071"/>
                    </a:lnTo>
                    <a:close/>
                    <a:moveTo>
                      <a:pt x="10888" y="29984"/>
                    </a:moveTo>
                    <a:cubicBezTo>
                      <a:pt x="10888" y="29984"/>
                      <a:pt x="10888" y="30071"/>
                      <a:pt x="10974" y="30071"/>
                    </a:cubicBezTo>
                    <a:cubicBezTo>
                      <a:pt x="10888" y="30071"/>
                      <a:pt x="10888" y="29984"/>
                      <a:pt x="10888" y="29984"/>
                    </a:cubicBezTo>
                    <a:close/>
                    <a:moveTo>
                      <a:pt x="5120" y="1"/>
                    </a:moveTo>
                    <a:lnTo>
                      <a:pt x="5120" y="1"/>
                    </a:lnTo>
                    <a:cubicBezTo>
                      <a:pt x="1794" y="1254"/>
                      <a:pt x="1" y="4775"/>
                      <a:pt x="1" y="9268"/>
                    </a:cubicBezTo>
                    <a:cubicBezTo>
                      <a:pt x="1" y="4775"/>
                      <a:pt x="1794" y="1254"/>
                      <a:pt x="5120"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6"/>
              <p:cNvSpPr/>
              <p:nvPr/>
            </p:nvSpPr>
            <p:spPr>
              <a:xfrm>
                <a:off x="5036125" y="4432475"/>
                <a:ext cx="800925" cy="1019100"/>
              </a:xfrm>
              <a:custGeom>
                <a:avLst/>
                <a:gdLst/>
                <a:ahLst/>
                <a:cxnLst/>
                <a:rect l="l" t="t" r="r" b="b"/>
                <a:pathLst>
                  <a:path w="32037" h="40764" extrusionOk="0">
                    <a:moveTo>
                      <a:pt x="5315" y="1"/>
                    </a:moveTo>
                    <a:cubicBezTo>
                      <a:pt x="5228" y="1"/>
                      <a:pt x="5228" y="1"/>
                      <a:pt x="5120" y="87"/>
                    </a:cubicBezTo>
                    <a:cubicBezTo>
                      <a:pt x="1794" y="1340"/>
                      <a:pt x="1" y="4861"/>
                      <a:pt x="1" y="9354"/>
                    </a:cubicBezTo>
                    <a:cubicBezTo>
                      <a:pt x="1" y="15489"/>
                      <a:pt x="3414" y="23482"/>
                      <a:pt x="10888" y="30070"/>
                    </a:cubicBezTo>
                    <a:cubicBezTo>
                      <a:pt x="10888" y="30070"/>
                      <a:pt x="10888" y="30157"/>
                      <a:pt x="10974" y="30157"/>
                    </a:cubicBezTo>
                    <a:lnTo>
                      <a:pt x="11061" y="30243"/>
                    </a:lnTo>
                    <a:lnTo>
                      <a:pt x="11169" y="30243"/>
                    </a:lnTo>
                    <a:cubicBezTo>
                      <a:pt x="15036" y="33656"/>
                      <a:pt x="18902" y="36011"/>
                      <a:pt x="22315" y="37717"/>
                    </a:cubicBezTo>
                    <a:lnTo>
                      <a:pt x="22402" y="37717"/>
                    </a:lnTo>
                    <a:cubicBezTo>
                      <a:pt x="26377" y="39597"/>
                      <a:pt x="29790" y="40418"/>
                      <a:pt x="32036" y="40763"/>
                    </a:cubicBezTo>
                    <a:cubicBezTo>
                      <a:pt x="26549" y="37350"/>
                      <a:pt x="21689" y="32490"/>
                      <a:pt x="17649" y="27629"/>
                    </a:cubicBezTo>
                    <a:cubicBezTo>
                      <a:pt x="10888" y="19615"/>
                      <a:pt x="7389" y="10089"/>
                      <a:pt x="5315"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6"/>
              <p:cNvSpPr/>
              <p:nvPr/>
            </p:nvSpPr>
            <p:spPr>
              <a:xfrm>
                <a:off x="5328825" y="4513475"/>
                <a:ext cx="108050" cy="191200"/>
              </a:xfrm>
              <a:custGeom>
                <a:avLst/>
                <a:gdLst/>
                <a:ahLst/>
                <a:cxnLst/>
                <a:rect l="l" t="t" r="r" b="b"/>
                <a:pathLst>
                  <a:path w="4322" h="7648" extrusionOk="0">
                    <a:moveTo>
                      <a:pt x="1081" y="1"/>
                    </a:moveTo>
                    <a:cubicBezTo>
                      <a:pt x="541" y="1"/>
                      <a:pt x="1" y="800"/>
                      <a:pt x="541" y="1340"/>
                    </a:cubicBezTo>
                    <a:cubicBezTo>
                      <a:pt x="2053" y="2874"/>
                      <a:pt x="2420" y="5120"/>
                      <a:pt x="2701" y="7108"/>
                    </a:cubicBezTo>
                    <a:cubicBezTo>
                      <a:pt x="2788" y="7475"/>
                      <a:pt x="3047" y="7648"/>
                      <a:pt x="3328" y="7648"/>
                    </a:cubicBezTo>
                    <a:cubicBezTo>
                      <a:pt x="3781" y="7648"/>
                      <a:pt x="4321" y="7281"/>
                      <a:pt x="4213" y="6741"/>
                    </a:cubicBezTo>
                    <a:cubicBezTo>
                      <a:pt x="3781" y="4408"/>
                      <a:pt x="3328" y="1988"/>
                      <a:pt x="1621" y="260"/>
                    </a:cubicBezTo>
                    <a:cubicBezTo>
                      <a:pt x="1427" y="87"/>
                      <a:pt x="1254" y="1"/>
                      <a:pt x="1081"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6"/>
              <p:cNvSpPr/>
              <p:nvPr/>
            </p:nvSpPr>
            <p:spPr>
              <a:xfrm>
                <a:off x="5247825" y="4450300"/>
                <a:ext cx="94525" cy="56175"/>
              </a:xfrm>
              <a:custGeom>
                <a:avLst/>
                <a:gdLst/>
                <a:ahLst/>
                <a:cxnLst/>
                <a:rect l="l" t="t" r="r" b="b"/>
                <a:pathLst>
                  <a:path w="3781" h="2247" extrusionOk="0">
                    <a:moveTo>
                      <a:pt x="973" y="0"/>
                    </a:moveTo>
                    <a:cubicBezTo>
                      <a:pt x="1" y="0"/>
                      <a:pt x="1" y="1534"/>
                      <a:pt x="973" y="1534"/>
                    </a:cubicBezTo>
                    <a:cubicBezTo>
                      <a:pt x="1426" y="1534"/>
                      <a:pt x="1880" y="1707"/>
                      <a:pt x="2161" y="1988"/>
                    </a:cubicBezTo>
                    <a:cubicBezTo>
                      <a:pt x="2334" y="2161"/>
                      <a:pt x="2506" y="2247"/>
                      <a:pt x="2701" y="2247"/>
                    </a:cubicBezTo>
                    <a:cubicBezTo>
                      <a:pt x="3241" y="2247"/>
                      <a:pt x="3781" y="1448"/>
                      <a:pt x="3241" y="908"/>
                    </a:cubicBezTo>
                    <a:cubicBezTo>
                      <a:pt x="2593" y="368"/>
                      <a:pt x="1794" y="0"/>
                      <a:pt x="973"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6"/>
              <p:cNvSpPr/>
              <p:nvPr/>
            </p:nvSpPr>
            <p:spPr>
              <a:xfrm>
                <a:off x="5668525" y="4884375"/>
                <a:ext cx="798750" cy="536400"/>
              </a:xfrm>
              <a:custGeom>
                <a:avLst/>
                <a:gdLst/>
                <a:ahLst/>
                <a:cxnLst/>
                <a:rect l="l" t="t" r="r" b="b"/>
                <a:pathLst>
                  <a:path w="31950" h="21456" extrusionOk="0">
                    <a:moveTo>
                      <a:pt x="3552" y="0"/>
                    </a:moveTo>
                    <a:cubicBezTo>
                      <a:pt x="3507" y="0"/>
                      <a:pt x="3460" y="2"/>
                      <a:pt x="3414" y="5"/>
                    </a:cubicBezTo>
                    <a:cubicBezTo>
                      <a:pt x="1" y="200"/>
                      <a:pt x="2074" y="11886"/>
                      <a:pt x="4407" y="16488"/>
                    </a:cubicBezTo>
                    <a:cubicBezTo>
                      <a:pt x="6283" y="20256"/>
                      <a:pt x="14106" y="21456"/>
                      <a:pt x="17517" y="21456"/>
                    </a:cubicBezTo>
                    <a:cubicBezTo>
                      <a:pt x="18349" y="21456"/>
                      <a:pt x="18918" y="21384"/>
                      <a:pt x="19075" y="21262"/>
                    </a:cubicBezTo>
                    <a:cubicBezTo>
                      <a:pt x="24756" y="17287"/>
                      <a:pt x="31950" y="7847"/>
                      <a:pt x="29876" y="5687"/>
                    </a:cubicBezTo>
                    <a:cubicBezTo>
                      <a:pt x="29638" y="5458"/>
                      <a:pt x="29344" y="5357"/>
                      <a:pt x="29007" y="5357"/>
                    </a:cubicBezTo>
                    <a:cubicBezTo>
                      <a:pt x="26291" y="5357"/>
                      <a:pt x="20868" y="11994"/>
                      <a:pt x="20868" y="11994"/>
                    </a:cubicBezTo>
                    <a:cubicBezTo>
                      <a:pt x="20868" y="11994"/>
                      <a:pt x="23136" y="2986"/>
                      <a:pt x="20436" y="1906"/>
                    </a:cubicBezTo>
                    <a:cubicBezTo>
                      <a:pt x="20302" y="1857"/>
                      <a:pt x="20166" y="1834"/>
                      <a:pt x="20028" y="1834"/>
                    </a:cubicBezTo>
                    <a:cubicBezTo>
                      <a:pt x="17371" y="1834"/>
                      <a:pt x="13955" y="10461"/>
                      <a:pt x="13955" y="10461"/>
                    </a:cubicBezTo>
                    <a:cubicBezTo>
                      <a:pt x="13955" y="10461"/>
                      <a:pt x="14215" y="545"/>
                      <a:pt x="11687" y="286"/>
                    </a:cubicBezTo>
                    <a:cubicBezTo>
                      <a:pt x="11663" y="284"/>
                      <a:pt x="11640" y="284"/>
                      <a:pt x="11616" y="284"/>
                    </a:cubicBezTo>
                    <a:cubicBezTo>
                      <a:pt x="9159" y="284"/>
                      <a:pt x="8015" y="9100"/>
                      <a:pt x="8015" y="9100"/>
                    </a:cubicBezTo>
                    <a:cubicBezTo>
                      <a:pt x="8015" y="9100"/>
                      <a:pt x="6859" y="0"/>
                      <a:pt x="3552"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6"/>
              <p:cNvSpPr/>
              <p:nvPr/>
            </p:nvSpPr>
            <p:spPr>
              <a:xfrm>
                <a:off x="5756025" y="4884500"/>
                <a:ext cx="112875" cy="227375"/>
              </a:xfrm>
              <a:custGeom>
                <a:avLst/>
                <a:gdLst/>
                <a:ahLst/>
                <a:cxnLst/>
                <a:rect l="l" t="t" r="r" b="b"/>
                <a:pathLst>
                  <a:path w="4515" h="9095" extrusionOk="0">
                    <a:moveTo>
                      <a:pt x="4515" y="9095"/>
                    </a:moveTo>
                    <a:lnTo>
                      <a:pt x="4515" y="9095"/>
                    </a:lnTo>
                    <a:lnTo>
                      <a:pt x="4515" y="9095"/>
                    </a:lnTo>
                    <a:close/>
                    <a:moveTo>
                      <a:pt x="4515" y="9095"/>
                    </a:moveTo>
                    <a:lnTo>
                      <a:pt x="4515" y="9095"/>
                    </a:lnTo>
                    <a:lnTo>
                      <a:pt x="4515" y="9095"/>
                    </a:lnTo>
                    <a:close/>
                    <a:moveTo>
                      <a:pt x="4515" y="9095"/>
                    </a:moveTo>
                    <a:lnTo>
                      <a:pt x="4515" y="9095"/>
                    </a:lnTo>
                    <a:lnTo>
                      <a:pt x="4515" y="9095"/>
                    </a:lnTo>
                    <a:close/>
                    <a:moveTo>
                      <a:pt x="0" y="0"/>
                    </a:moveTo>
                    <a:cubicBezTo>
                      <a:pt x="3435" y="0"/>
                      <a:pt x="4515" y="9095"/>
                      <a:pt x="4515" y="9095"/>
                    </a:cubicBezTo>
                    <a:lnTo>
                      <a:pt x="4515" y="9095"/>
                    </a:lnTo>
                    <a:lnTo>
                      <a:pt x="4515" y="9095"/>
                    </a:lnTo>
                    <a:cubicBezTo>
                      <a:pt x="4515" y="9095"/>
                      <a:pt x="3435" y="0"/>
                      <a:pt x="0" y="0"/>
                    </a:cubicBezTo>
                    <a:close/>
                    <a:moveTo>
                      <a:pt x="0" y="0"/>
                    </a:moveTo>
                    <a:lnTo>
                      <a:pt x="0" y="0"/>
                    </a:lnTo>
                    <a:lnTo>
                      <a:pt x="0" y="0"/>
                    </a:ln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6"/>
              <p:cNvSpPr/>
              <p:nvPr/>
            </p:nvSpPr>
            <p:spPr>
              <a:xfrm>
                <a:off x="5709025" y="4884500"/>
                <a:ext cx="240900" cy="445550"/>
              </a:xfrm>
              <a:custGeom>
                <a:avLst/>
                <a:gdLst/>
                <a:ahLst/>
                <a:cxnLst/>
                <a:rect l="l" t="t" r="r" b="b"/>
                <a:pathLst>
                  <a:path w="9636" h="17822" extrusionOk="0">
                    <a:moveTo>
                      <a:pt x="1794" y="0"/>
                    </a:moveTo>
                    <a:cubicBezTo>
                      <a:pt x="454" y="108"/>
                      <a:pt x="1" y="1815"/>
                      <a:pt x="1" y="4148"/>
                    </a:cubicBezTo>
                    <a:cubicBezTo>
                      <a:pt x="1" y="7215"/>
                      <a:pt x="800" y="11255"/>
                      <a:pt x="1880" y="14322"/>
                    </a:cubicBezTo>
                    <a:cubicBezTo>
                      <a:pt x="2074" y="14150"/>
                      <a:pt x="2247" y="13955"/>
                      <a:pt x="2420" y="13955"/>
                    </a:cubicBezTo>
                    <a:cubicBezTo>
                      <a:pt x="2506" y="13869"/>
                      <a:pt x="2615" y="13869"/>
                      <a:pt x="2787" y="13869"/>
                    </a:cubicBezTo>
                    <a:cubicBezTo>
                      <a:pt x="4494" y="13869"/>
                      <a:pt x="5941" y="17822"/>
                      <a:pt x="5941" y="17822"/>
                    </a:cubicBezTo>
                    <a:cubicBezTo>
                      <a:pt x="6028" y="17649"/>
                      <a:pt x="6654" y="14322"/>
                      <a:pt x="8188" y="14322"/>
                    </a:cubicBezTo>
                    <a:cubicBezTo>
                      <a:pt x="8447" y="14322"/>
                      <a:pt x="8814" y="14495"/>
                      <a:pt x="9095" y="14862"/>
                    </a:cubicBezTo>
                    <a:cubicBezTo>
                      <a:pt x="8814" y="10002"/>
                      <a:pt x="8987" y="5142"/>
                      <a:pt x="9635" y="368"/>
                    </a:cubicBezTo>
                    <a:lnTo>
                      <a:pt x="9635" y="368"/>
                    </a:lnTo>
                    <a:cubicBezTo>
                      <a:pt x="7475" y="1080"/>
                      <a:pt x="6395" y="8835"/>
                      <a:pt x="6395" y="9095"/>
                    </a:cubicBezTo>
                    <a:cubicBezTo>
                      <a:pt x="6395" y="9095"/>
                      <a:pt x="5315" y="0"/>
                      <a:pt x="1880"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6"/>
              <p:cNvSpPr/>
              <p:nvPr/>
            </p:nvSpPr>
            <p:spPr>
              <a:xfrm>
                <a:off x="6161050" y="4986025"/>
                <a:ext cx="29175" cy="54025"/>
              </a:xfrm>
              <a:custGeom>
                <a:avLst/>
                <a:gdLst/>
                <a:ahLst/>
                <a:cxnLst/>
                <a:rect l="l" t="t" r="r" b="b"/>
                <a:pathLst>
                  <a:path w="1167" h="2161" extrusionOk="0">
                    <a:moveTo>
                      <a:pt x="627" y="0"/>
                    </a:moveTo>
                    <a:cubicBezTo>
                      <a:pt x="281" y="0"/>
                      <a:pt x="0" y="260"/>
                      <a:pt x="0" y="627"/>
                    </a:cubicBezTo>
                    <a:cubicBezTo>
                      <a:pt x="87" y="908"/>
                      <a:pt x="87" y="1253"/>
                      <a:pt x="0" y="1534"/>
                    </a:cubicBezTo>
                    <a:cubicBezTo>
                      <a:pt x="0" y="1880"/>
                      <a:pt x="281" y="2161"/>
                      <a:pt x="627" y="2161"/>
                    </a:cubicBezTo>
                    <a:cubicBezTo>
                      <a:pt x="821" y="2161"/>
                      <a:pt x="994" y="2074"/>
                      <a:pt x="1081" y="1793"/>
                    </a:cubicBezTo>
                    <a:cubicBezTo>
                      <a:pt x="1167" y="1340"/>
                      <a:pt x="1167" y="800"/>
                      <a:pt x="1081" y="368"/>
                    </a:cubicBezTo>
                    <a:cubicBezTo>
                      <a:pt x="994" y="87"/>
                      <a:pt x="821" y="0"/>
                      <a:pt x="627"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6"/>
              <p:cNvSpPr/>
              <p:nvPr/>
            </p:nvSpPr>
            <p:spPr>
              <a:xfrm>
                <a:off x="6143225" y="5060000"/>
                <a:ext cx="42700" cy="94550"/>
              </a:xfrm>
              <a:custGeom>
                <a:avLst/>
                <a:gdLst/>
                <a:ahLst/>
                <a:cxnLst/>
                <a:rect l="l" t="t" r="r" b="b"/>
                <a:pathLst>
                  <a:path w="1708" h="3782" extrusionOk="0">
                    <a:moveTo>
                      <a:pt x="1081" y="1"/>
                    </a:moveTo>
                    <a:cubicBezTo>
                      <a:pt x="994" y="1"/>
                      <a:pt x="800" y="1"/>
                      <a:pt x="713" y="195"/>
                    </a:cubicBezTo>
                    <a:cubicBezTo>
                      <a:pt x="541" y="282"/>
                      <a:pt x="541" y="541"/>
                      <a:pt x="541" y="735"/>
                    </a:cubicBezTo>
                    <a:cubicBezTo>
                      <a:pt x="454" y="1535"/>
                      <a:pt x="260" y="2356"/>
                      <a:pt x="87" y="3155"/>
                    </a:cubicBezTo>
                    <a:cubicBezTo>
                      <a:pt x="1" y="3522"/>
                      <a:pt x="260" y="3781"/>
                      <a:pt x="627" y="3781"/>
                    </a:cubicBezTo>
                    <a:cubicBezTo>
                      <a:pt x="800" y="3781"/>
                      <a:pt x="1081" y="3695"/>
                      <a:pt x="1081" y="3436"/>
                    </a:cubicBezTo>
                    <a:cubicBezTo>
                      <a:pt x="1340" y="2442"/>
                      <a:pt x="1534" y="1535"/>
                      <a:pt x="1621" y="541"/>
                    </a:cubicBezTo>
                    <a:cubicBezTo>
                      <a:pt x="1707" y="195"/>
                      <a:pt x="1340" y="1"/>
                      <a:pt x="1081"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6"/>
              <p:cNvSpPr/>
              <p:nvPr/>
            </p:nvSpPr>
            <p:spPr>
              <a:xfrm>
                <a:off x="6343575" y="5080525"/>
                <a:ext cx="49175" cy="56200"/>
              </a:xfrm>
              <a:custGeom>
                <a:avLst/>
                <a:gdLst/>
                <a:ahLst/>
                <a:cxnLst/>
                <a:rect l="l" t="t" r="r" b="b"/>
                <a:pathLst>
                  <a:path w="1967" h="2248" extrusionOk="0">
                    <a:moveTo>
                      <a:pt x="1167" y="1"/>
                    </a:moveTo>
                    <a:cubicBezTo>
                      <a:pt x="1081" y="1"/>
                      <a:pt x="887" y="87"/>
                      <a:pt x="800" y="260"/>
                    </a:cubicBezTo>
                    <a:cubicBezTo>
                      <a:pt x="627" y="714"/>
                      <a:pt x="455" y="1081"/>
                      <a:pt x="260" y="1448"/>
                    </a:cubicBezTo>
                    <a:cubicBezTo>
                      <a:pt x="1" y="1880"/>
                      <a:pt x="455" y="2247"/>
                      <a:pt x="800" y="2247"/>
                    </a:cubicBezTo>
                    <a:cubicBezTo>
                      <a:pt x="887" y="2247"/>
                      <a:pt x="1081" y="2247"/>
                      <a:pt x="1167" y="1988"/>
                    </a:cubicBezTo>
                    <a:cubicBezTo>
                      <a:pt x="1340" y="1621"/>
                      <a:pt x="1535" y="1254"/>
                      <a:pt x="1707" y="800"/>
                    </a:cubicBezTo>
                    <a:cubicBezTo>
                      <a:pt x="1967" y="454"/>
                      <a:pt x="1621" y="1"/>
                      <a:pt x="1167"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6"/>
              <p:cNvSpPr/>
              <p:nvPr/>
            </p:nvSpPr>
            <p:spPr>
              <a:xfrm>
                <a:off x="6253400" y="5148050"/>
                <a:ext cx="101550" cy="98850"/>
              </a:xfrm>
              <a:custGeom>
                <a:avLst/>
                <a:gdLst/>
                <a:ahLst/>
                <a:cxnLst/>
                <a:rect l="l" t="t" r="r" b="b"/>
                <a:pathLst>
                  <a:path w="4062" h="3954" extrusionOk="0">
                    <a:moveTo>
                      <a:pt x="3241" y="0"/>
                    </a:moveTo>
                    <a:cubicBezTo>
                      <a:pt x="3068" y="0"/>
                      <a:pt x="2981" y="86"/>
                      <a:pt x="2787" y="259"/>
                    </a:cubicBezTo>
                    <a:cubicBezTo>
                      <a:pt x="2441" y="907"/>
                      <a:pt x="1901" y="1534"/>
                      <a:pt x="1361" y="2074"/>
                    </a:cubicBezTo>
                    <a:cubicBezTo>
                      <a:pt x="1080" y="2333"/>
                      <a:pt x="821" y="2614"/>
                      <a:pt x="454" y="2873"/>
                    </a:cubicBezTo>
                    <a:cubicBezTo>
                      <a:pt x="281" y="3067"/>
                      <a:pt x="0" y="3327"/>
                      <a:pt x="173" y="3694"/>
                    </a:cubicBezTo>
                    <a:cubicBezTo>
                      <a:pt x="281" y="3867"/>
                      <a:pt x="454" y="3953"/>
                      <a:pt x="713" y="3953"/>
                    </a:cubicBezTo>
                    <a:cubicBezTo>
                      <a:pt x="713" y="3953"/>
                      <a:pt x="821" y="3953"/>
                      <a:pt x="908" y="3867"/>
                    </a:cubicBezTo>
                    <a:cubicBezTo>
                      <a:pt x="2074" y="2959"/>
                      <a:pt x="2981" y="1987"/>
                      <a:pt x="3781" y="799"/>
                    </a:cubicBezTo>
                    <a:cubicBezTo>
                      <a:pt x="4062" y="454"/>
                      <a:pt x="3608" y="0"/>
                      <a:pt x="3241"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6"/>
              <p:cNvSpPr/>
              <p:nvPr/>
            </p:nvSpPr>
            <p:spPr>
              <a:xfrm>
                <a:off x="5958525" y="5046500"/>
                <a:ext cx="31900" cy="97250"/>
              </a:xfrm>
              <a:custGeom>
                <a:avLst/>
                <a:gdLst/>
                <a:ahLst/>
                <a:cxnLst/>
                <a:rect l="l" t="t" r="r" b="b"/>
                <a:pathLst>
                  <a:path w="1276" h="3890" extrusionOk="0">
                    <a:moveTo>
                      <a:pt x="541" y="1"/>
                    </a:moveTo>
                    <a:cubicBezTo>
                      <a:pt x="282" y="1"/>
                      <a:pt x="1" y="195"/>
                      <a:pt x="1" y="454"/>
                    </a:cubicBezTo>
                    <a:cubicBezTo>
                      <a:pt x="87" y="1448"/>
                      <a:pt x="195" y="2442"/>
                      <a:pt x="195" y="3436"/>
                    </a:cubicBezTo>
                    <a:cubicBezTo>
                      <a:pt x="195" y="3781"/>
                      <a:pt x="454" y="3889"/>
                      <a:pt x="735" y="3889"/>
                    </a:cubicBezTo>
                    <a:cubicBezTo>
                      <a:pt x="994" y="3889"/>
                      <a:pt x="1275" y="3781"/>
                      <a:pt x="1275" y="3436"/>
                    </a:cubicBezTo>
                    <a:cubicBezTo>
                      <a:pt x="1275" y="2442"/>
                      <a:pt x="1167" y="1448"/>
                      <a:pt x="1081" y="454"/>
                    </a:cubicBezTo>
                    <a:cubicBezTo>
                      <a:pt x="1081" y="195"/>
                      <a:pt x="822" y="1"/>
                      <a:pt x="541"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6"/>
              <p:cNvSpPr/>
              <p:nvPr/>
            </p:nvSpPr>
            <p:spPr>
              <a:xfrm>
                <a:off x="5722525" y="5231875"/>
                <a:ext cx="546550" cy="262950"/>
              </a:xfrm>
              <a:custGeom>
                <a:avLst/>
                <a:gdLst/>
                <a:ahLst/>
                <a:cxnLst/>
                <a:rect l="l" t="t" r="r" b="b"/>
                <a:pathLst>
                  <a:path w="21862" h="10518" extrusionOk="0">
                    <a:moveTo>
                      <a:pt x="2248" y="0"/>
                    </a:moveTo>
                    <a:cubicBezTo>
                      <a:pt x="2127" y="0"/>
                      <a:pt x="2004" y="19"/>
                      <a:pt x="1880" y="60"/>
                    </a:cubicBezTo>
                    <a:cubicBezTo>
                      <a:pt x="1" y="600"/>
                      <a:pt x="1254" y="5288"/>
                      <a:pt x="3241" y="7362"/>
                    </a:cubicBezTo>
                    <a:cubicBezTo>
                      <a:pt x="5027" y="9148"/>
                      <a:pt x="10084" y="10518"/>
                      <a:pt x="13454" y="10518"/>
                    </a:cubicBezTo>
                    <a:cubicBezTo>
                      <a:pt x="13995" y="10518"/>
                      <a:pt x="14494" y="10482"/>
                      <a:pt x="14928" y="10407"/>
                    </a:cubicBezTo>
                    <a:cubicBezTo>
                      <a:pt x="17541" y="9975"/>
                      <a:pt x="21862" y="5115"/>
                      <a:pt x="20436" y="3668"/>
                    </a:cubicBezTo>
                    <a:cubicBezTo>
                      <a:pt x="20201" y="3418"/>
                      <a:pt x="19892" y="3314"/>
                      <a:pt x="19540" y="3314"/>
                    </a:cubicBezTo>
                    <a:cubicBezTo>
                      <a:pt x="17725" y="3314"/>
                      <a:pt x="14755" y="6087"/>
                      <a:pt x="14755" y="6087"/>
                    </a:cubicBezTo>
                    <a:cubicBezTo>
                      <a:pt x="14755" y="6087"/>
                      <a:pt x="15662" y="2307"/>
                      <a:pt x="14042" y="1767"/>
                    </a:cubicBezTo>
                    <a:cubicBezTo>
                      <a:pt x="13927" y="1728"/>
                      <a:pt x="13809" y="1710"/>
                      <a:pt x="13690" y="1710"/>
                    </a:cubicBezTo>
                    <a:cubicBezTo>
                      <a:pt x="12137" y="1710"/>
                      <a:pt x="10348" y="4748"/>
                      <a:pt x="10348" y="4748"/>
                    </a:cubicBezTo>
                    <a:cubicBezTo>
                      <a:pt x="10348" y="4748"/>
                      <a:pt x="9182" y="427"/>
                      <a:pt x="7648" y="427"/>
                    </a:cubicBezTo>
                    <a:cubicBezTo>
                      <a:pt x="6114" y="427"/>
                      <a:pt x="5401" y="3927"/>
                      <a:pt x="5401" y="3927"/>
                    </a:cubicBezTo>
                    <a:cubicBezTo>
                      <a:pt x="5401" y="3927"/>
                      <a:pt x="3985" y="0"/>
                      <a:pt x="2248"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6"/>
              <p:cNvSpPr/>
              <p:nvPr/>
            </p:nvSpPr>
            <p:spPr>
              <a:xfrm>
                <a:off x="5747375" y="5242550"/>
                <a:ext cx="8675" cy="36200"/>
              </a:xfrm>
              <a:custGeom>
                <a:avLst/>
                <a:gdLst/>
                <a:ahLst/>
                <a:cxnLst/>
                <a:rect l="l" t="t" r="r" b="b"/>
                <a:pathLst>
                  <a:path w="347" h="1448" extrusionOk="0">
                    <a:moveTo>
                      <a:pt x="346" y="0"/>
                    </a:moveTo>
                    <a:cubicBezTo>
                      <a:pt x="87" y="260"/>
                      <a:pt x="0" y="800"/>
                      <a:pt x="0" y="1448"/>
                    </a:cubicBezTo>
                    <a:cubicBezTo>
                      <a:pt x="0" y="800"/>
                      <a:pt x="87" y="260"/>
                      <a:pt x="346"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6"/>
              <p:cNvSpPr/>
              <p:nvPr/>
            </p:nvSpPr>
            <p:spPr>
              <a:xfrm>
                <a:off x="5756025" y="5231200"/>
                <a:ext cx="101550" cy="98850"/>
              </a:xfrm>
              <a:custGeom>
                <a:avLst/>
                <a:gdLst/>
                <a:ahLst/>
                <a:cxnLst/>
                <a:rect l="l" t="t" r="r" b="b"/>
                <a:pathLst>
                  <a:path w="4062" h="3954" extrusionOk="0">
                    <a:moveTo>
                      <a:pt x="4061" y="3954"/>
                    </a:moveTo>
                    <a:lnTo>
                      <a:pt x="4061" y="3954"/>
                    </a:lnTo>
                    <a:lnTo>
                      <a:pt x="4061" y="3954"/>
                    </a:lnTo>
                    <a:close/>
                    <a:moveTo>
                      <a:pt x="4061" y="3954"/>
                    </a:moveTo>
                    <a:lnTo>
                      <a:pt x="4061" y="3954"/>
                    </a:lnTo>
                    <a:lnTo>
                      <a:pt x="4061" y="3954"/>
                    </a:lnTo>
                    <a:close/>
                    <a:moveTo>
                      <a:pt x="4061" y="3954"/>
                    </a:moveTo>
                    <a:lnTo>
                      <a:pt x="4061" y="3954"/>
                    </a:lnTo>
                    <a:lnTo>
                      <a:pt x="4061" y="3954"/>
                    </a:lnTo>
                    <a:close/>
                    <a:moveTo>
                      <a:pt x="4061" y="3954"/>
                    </a:moveTo>
                    <a:lnTo>
                      <a:pt x="4061" y="3954"/>
                    </a:lnTo>
                    <a:lnTo>
                      <a:pt x="4061" y="3954"/>
                    </a:lnTo>
                    <a:close/>
                    <a:moveTo>
                      <a:pt x="907" y="1"/>
                    </a:moveTo>
                    <a:cubicBezTo>
                      <a:pt x="735" y="1"/>
                      <a:pt x="626" y="1"/>
                      <a:pt x="540" y="87"/>
                    </a:cubicBezTo>
                    <a:cubicBezTo>
                      <a:pt x="367" y="87"/>
                      <a:pt x="194" y="282"/>
                      <a:pt x="0" y="454"/>
                    </a:cubicBezTo>
                    <a:lnTo>
                      <a:pt x="0" y="454"/>
                    </a:lnTo>
                    <a:cubicBezTo>
                      <a:pt x="194" y="282"/>
                      <a:pt x="367" y="87"/>
                      <a:pt x="540" y="87"/>
                    </a:cubicBezTo>
                    <a:cubicBezTo>
                      <a:pt x="626" y="1"/>
                      <a:pt x="735" y="1"/>
                      <a:pt x="907" y="1"/>
                    </a:cubicBezTo>
                    <a:cubicBezTo>
                      <a:pt x="2614" y="1"/>
                      <a:pt x="4061" y="3954"/>
                      <a:pt x="4061" y="3954"/>
                    </a:cubicBezTo>
                    <a:lnTo>
                      <a:pt x="4061" y="3954"/>
                    </a:lnTo>
                    <a:lnTo>
                      <a:pt x="4061" y="3954"/>
                    </a:lnTo>
                    <a:cubicBezTo>
                      <a:pt x="4061" y="3954"/>
                      <a:pt x="2614" y="1"/>
                      <a:pt x="907"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6"/>
              <p:cNvSpPr/>
              <p:nvPr/>
            </p:nvSpPr>
            <p:spPr>
              <a:xfrm>
                <a:off x="5803550" y="5415900"/>
                <a:ext cx="2175" cy="2175"/>
              </a:xfrm>
              <a:custGeom>
                <a:avLst/>
                <a:gdLst/>
                <a:ahLst/>
                <a:cxnLst/>
                <a:rect l="l" t="t" r="r" b="b"/>
                <a:pathLst>
                  <a:path w="87" h="87" extrusionOk="0">
                    <a:moveTo>
                      <a:pt x="86" y="87"/>
                    </a:moveTo>
                    <a:lnTo>
                      <a:pt x="86" y="87"/>
                    </a:lnTo>
                    <a:lnTo>
                      <a:pt x="86" y="87"/>
                    </a:lnTo>
                    <a:close/>
                    <a:moveTo>
                      <a:pt x="86" y="87"/>
                    </a:moveTo>
                    <a:lnTo>
                      <a:pt x="86" y="87"/>
                    </a:lnTo>
                    <a:lnTo>
                      <a:pt x="86" y="87"/>
                    </a:lnTo>
                    <a:close/>
                    <a:moveTo>
                      <a:pt x="86" y="87"/>
                    </a:moveTo>
                    <a:lnTo>
                      <a:pt x="86" y="87"/>
                    </a:lnTo>
                    <a:lnTo>
                      <a:pt x="86" y="87"/>
                    </a:lnTo>
                    <a:close/>
                    <a:moveTo>
                      <a:pt x="86" y="87"/>
                    </a:moveTo>
                    <a:lnTo>
                      <a:pt x="86" y="87"/>
                    </a:lnTo>
                    <a:lnTo>
                      <a:pt x="86" y="87"/>
                    </a:lnTo>
                    <a:close/>
                    <a:moveTo>
                      <a:pt x="86" y="1"/>
                    </a:moveTo>
                    <a:lnTo>
                      <a:pt x="86" y="87"/>
                    </a:lnTo>
                    <a:lnTo>
                      <a:pt x="86" y="1"/>
                    </a:lnTo>
                    <a:close/>
                    <a:moveTo>
                      <a:pt x="86" y="1"/>
                    </a:moveTo>
                    <a:lnTo>
                      <a:pt x="86" y="1"/>
                    </a:lnTo>
                    <a:lnTo>
                      <a:pt x="86" y="1"/>
                    </a:lnTo>
                    <a:close/>
                    <a:moveTo>
                      <a:pt x="0" y="1"/>
                    </a:moveTo>
                    <a:lnTo>
                      <a:pt x="86" y="1"/>
                    </a:lnTo>
                    <a:lnTo>
                      <a:pt x="0" y="1"/>
                    </a:lnTo>
                    <a:close/>
                    <a:moveTo>
                      <a:pt x="0" y="1"/>
                    </a:moveTo>
                    <a:lnTo>
                      <a:pt x="0" y="1"/>
                    </a:lnTo>
                    <a:lnTo>
                      <a:pt x="0" y="1"/>
                    </a:lnTo>
                    <a:close/>
                    <a:moveTo>
                      <a:pt x="0" y="1"/>
                    </a:moveTo>
                    <a:lnTo>
                      <a:pt x="0" y="1"/>
                    </a:ln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6"/>
              <p:cNvSpPr/>
              <p:nvPr/>
            </p:nvSpPr>
            <p:spPr>
              <a:xfrm>
                <a:off x="5747375" y="5231200"/>
                <a:ext cx="195525" cy="247375"/>
              </a:xfrm>
              <a:custGeom>
                <a:avLst/>
                <a:gdLst/>
                <a:ahLst/>
                <a:cxnLst/>
                <a:rect l="l" t="t" r="r" b="b"/>
                <a:pathLst>
                  <a:path w="7821" h="9895" extrusionOk="0">
                    <a:moveTo>
                      <a:pt x="1253" y="1"/>
                    </a:moveTo>
                    <a:cubicBezTo>
                      <a:pt x="1081" y="1"/>
                      <a:pt x="972" y="1"/>
                      <a:pt x="886" y="87"/>
                    </a:cubicBezTo>
                    <a:cubicBezTo>
                      <a:pt x="713" y="87"/>
                      <a:pt x="540" y="282"/>
                      <a:pt x="346" y="454"/>
                    </a:cubicBezTo>
                    <a:cubicBezTo>
                      <a:pt x="87" y="714"/>
                      <a:pt x="0" y="1254"/>
                      <a:pt x="0" y="1902"/>
                    </a:cubicBezTo>
                    <a:cubicBezTo>
                      <a:pt x="0" y="3608"/>
                      <a:pt x="972" y="6028"/>
                      <a:pt x="2247" y="7389"/>
                    </a:cubicBezTo>
                    <a:lnTo>
                      <a:pt x="2333" y="7389"/>
                    </a:lnTo>
                    <a:lnTo>
                      <a:pt x="2333" y="7475"/>
                    </a:lnTo>
                    <a:cubicBezTo>
                      <a:pt x="3414" y="8469"/>
                      <a:pt x="5574" y="9354"/>
                      <a:pt x="7820" y="9894"/>
                    </a:cubicBezTo>
                    <a:cubicBezTo>
                      <a:pt x="6740" y="6935"/>
                      <a:pt x="6287" y="3695"/>
                      <a:pt x="6200" y="541"/>
                    </a:cubicBezTo>
                    <a:cubicBezTo>
                      <a:pt x="5034" y="1081"/>
                      <a:pt x="4494" y="3781"/>
                      <a:pt x="4407" y="3954"/>
                    </a:cubicBezTo>
                    <a:cubicBezTo>
                      <a:pt x="4407" y="3954"/>
                      <a:pt x="2960" y="1"/>
                      <a:pt x="1253"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6"/>
              <p:cNvSpPr/>
              <p:nvPr/>
            </p:nvSpPr>
            <p:spPr>
              <a:xfrm>
                <a:off x="6111900" y="5348400"/>
                <a:ext cx="103175" cy="92375"/>
              </a:xfrm>
              <a:custGeom>
                <a:avLst/>
                <a:gdLst/>
                <a:ahLst/>
                <a:cxnLst/>
                <a:rect l="l" t="t" r="r" b="b"/>
                <a:pathLst>
                  <a:path w="4127" h="3695" extrusionOk="0">
                    <a:moveTo>
                      <a:pt x="3414" y="0"/>
                    </a:moveTo>
                    <a:cubicBezTo>
                      <a:pt x="3241" y="0"/>
                      <a:pt x="3047" y="87"/>
                      <a:pt x="2960" y="260"/>
                    </a:cubicBezTo>
                    <a:cubicBezTo>
                      <a:pt x="2334" y="1167"/>
                      <a:pt x="1426" y="2074"/>
                      <a:pt x="541" y="2701"/>
                    </a:cubicBezTo>
                    <a:cubicBezTo>
                      <a:pt x="1" y="2960"/>
                      <a:pt x="346" y="3694"/>
                      <a:pt x="800" y="3694"/>
                    </a:cubicBezTo>
                    <a:cubicBezTo>
                      <a:pt x="886" y="3694"/>
                      <a:pt x="973" y="3694"/>
                      <a:pt x="1081" y="3586"/>
                    </a:cubicBezTo>
                    <a:cubicBezTo>
                      <a:pt x="2161" y="2873"/>
                      <a:pt x="3133" y="1880"/>
                      <a:pt x="3867" y="800"/>
                    </a:cubicBezTo>
                    <a:cubicBezTo>
                      <a:pt x="4127" y="346"/>
                      <a:pt x="3781" y="0"/>
                      <a:pt x="3414"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6"/>
              <p:cNvSpPr/>
              <p:nvPr/>
            </p:nvSpPr>
            <p:spPr>
              <a:xfrm>
                <a:off x="6050875" y="5303025"/>
                <a:ext cx="31350" cy="58900"/>
              </a:xfrm>
              <a:custGeom>
                <a:avLst/>
                <a:gdLst/>
                <a:ahLst/>
                <a:cxnLst/>
                <a:rect l="l" t="t" r="r" b="b"/>
                <a:pathLst>
                  <a:path w="1254" h="2356" extrusionOk="0">
                    <a:moveTo>
                      <a:pt x="627" y="1"/>
                    </a:moveTo>
                    <a:cubicBezTo>
                      <a:pt x="627" y="1"/>
                      <a:pt x="541" y="109"/>
                      <a:pt x="454" y="109"/>
                    </a:cubicBezTo>
                    <a:cubicBezTo>
                      <a:pt x="87" y="195"/>
                      <a:pt x="87" y="454"/>
                      <a:pt x="87" y="822"/>
                    </a:cubicBezTo>
                    <a:cubicBezTo>
                      <a:pt x="87" y="1081"/>
                      <a:pt x="1" y="1362"/>
                      <a:pt x="1" y="1621"/>
                    </a:cubicBezTo>
                    <a:lnTo>
                      <a:pt x="1" y="1988"/>
                    </a:lnTo>
                    <a:cubicBezTo>
                      <a:pt x="87" y="2161"/>
                      <a:pt x="368" y="2355"/>
                      <a:pt x="541" y="2355"/>
                    </a:cubicBezTo>
                    <a:cubicBezTo>
                      <a:pt x="627" y="2355"/>
                      <a:pt x="714" y="2355"/>
                      <a:pt x="822" y="2269"/>
                    </a:cubicBezTo>
                    <a:cubicBezTo>
                      <a:pt x="1254" y="1988"/>
                      <a:pt x="1254" y="908"/>
                      <a:pt x="1167" y="454"/>
                    </a:cubicBezTo>
                    <a:cubicBezTo>
                      <a:pt x="1081" y="195"/>
                      <a:pt x="908" y="1"/>
                      <a:pt x="627"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6"/>
              <p:cNvSpPr/>
              <p:nvPr/>
            </p:nvSpPr>
            <p:spPr>
              <a:xfrm>
                <a:off x="6062225" y="5438050"/>
                <a:ext cx="47000" cy="34050"/>
              </a:xfrm>
              <a:custGeom>
                <a:avLst/>
                <a:gdLst/>
                <a:ahLst/>
                <a:cxnLst/>
                <a:rect l="l" t="t" r="r" b="b"/>
                <a:pathLst>
                  <a:path w="1880" h="1362" extrusionOk="0">
                    <a:moveTo>
                      <a:pt x="1340" y="0"/>
                    </a:moveTo>
                    <a:cubicBezTo>
                      <a:pt x="1167" y="0"/>
                      <a:pt x="994" y="108"/>
                      <a:pt x="800" y="195"/>
                    </a:cubicBezTo>
                    <a:cubicBezTo>
                      <a:pt x="540" y="281"/>
                      <a:pt x="173" y="281"/>
                      <a:pt x="87" y="540"/>
                    </a:cubicBezTo>
                    <a:cubicBezTo>
                      <a:pt x="0" y="540"/>
                      <a:pt x="0" y="735"/>
                      <a:pt x="0" y="821"/>
                    </a:cubicBezTo>
                    <a:cubicBezTo>
                      <a:pt x="87" y="1188"/>
                      <a:pt x="368" y="1361"/>
                      <a:pt x="713" y="1361"/>
                    </a:cubicBezTo>
                    <a:cubicBezTo>
                      <a:pt x="1080" y="1361"/>
                      <a:pt x="1620" y="1080"/>
                      <a:pt x="1707" y="821"/>
                    </a:cubicBezTo>
                    <a:cubicBezTo>
                      <a:pt x="1880" y="540"/>
                      <a:pt x="1793" y="108"/>
                      <a:pt x="1448"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 name="Google Shape;442;p26"/>
            <p:cNvGrpSpPr/>
            <p:nvPr/>
          </p:nvGrpSpPr>
          <p:grpSpPr>
            <a:xfrm>
              <a:off x="4853338" y="4292450"/>
              <a:ext cx="1498650" cy="1084100"/>
              <a:chOff x="4968625" y="4410725"/>
              <a:chExt cx="1498650" cy="1084100"/>
            </a:xfrm>
          </p:grpSpPr>
          <p:sp>
            <p:nvSpPr>
              <p:cNvPr id="443" name="Google Shape;443;p26"/>
              <p:cNvSpPr/>
              <p:nvPr/>
            </p:nvSpPr>
            <p:spPr>
              <a:xfrm>
                <a:off x="5026950" y="5152900"/>
                <a:ext cx="875450" cy="310000"/>
              </a:xfrm>
              <a:custGeom>
                <a:avLst/>
                <a:gdLst/>
                <a:ahLst/>
                <a:cxnLst/>
                <a:rect l="l" t="t" r="r" b="b"/>
                <a:pathLst>
                  <a:path w="35018" h="12400" extrusionOk="0">
                    <a:moveTo>
                      <a:pt x="4820" y="0"/>
                    </a:moveTo>
                    <a:cubicBezTo>
                      <a:pt x="4731" y="0"/>
                      <a:pt x="4645" y="22"/>
                      <a:pt x="4602" y="65"/>
                    </a:cubicBezTo>
                    <a:cubicBezTo>
                      <a:pt x="4515" y="173"/>
                      <a:pt x="4407" y="346"/>
                      <a:pt x="4602" y="519"/>
                    </a:cubicBezTo>
                    <a:cubicBezTo>
                      <a:pt x="4602" y="519"/>
                      <a:pt x="5941" y="2139"/>
                      <a:pt x="5595" y="4386"/>
                    </a:cubicBezTo>
                    <a:cubicBezTo>
                      <a:pt x="2247" y="2765"/>
                      <a:pt x="541" y="1513"/>
                      <a:pt x="541" y="1513"/>
                    </a:cubicBezTo>
                    <a:cubicBezTo>
                      <a:pt x="469" y="1477"/>
                      <a:pt x="397" y="1456"/>
                      <a:pt x="330" y="1456"/>
                    </a:cubicBezTo>
                    <a:cubicBezTo>
                      <a:pt x="236" y="1456"/>
                      <a:pt x="150" y="1498"/>
                      <a:pt x="87" y="1599"/>
                    </a:cubicBezTo>
                    <a:cubicBezTo>
                      <a:pt x="0" y="1685"/>
                      <a:pt x="0" y="1880"/>
                      <a:pt x="195" y="2053"/>
                    </a:cubicBezTo>
                    <a:cubicBezTo>
                      <a:pt x="1361" y="2960"/>
                      <a:pt x="2701" y="3673"/>
                      <a:pt x="4062" y="4386"/>
                    </a:cubicBezTo>
                    <a:cubicBezTo>
                      <a:pt x="4688" y="4666"/>
                      <a:pt x="5315" y="5034"/>
                      <a:pt x="5941" y="5293"/>
                    </a:cubicBezTo>
                    <a:cubicBezTo>
                      <a:pt x="6210" y="5376"/>
                      <a:pt x="7789" y="6292"/>
                      <a:pt x="7996" y="6292"/>
                    </a:cubicBezTo>
                    <a:cubicBezTo>
                      <a:pt x="8004" y="6292"/>
                      <a:pt x="8010" y="6291"/>
                      <a:pt x="8013" y="6288"/>
                    </a:cubicBezTo>
                    <a:lnTo>
                      <a:pt x="8013" y="6288"/>
                    </a:lnTo>
                    <a:cubicBezTo>
                      <a:pt x="7540" y="6696"/>
                      <a:pt x="6292" y="7766"/>
                      <a:pt x="4438" y="7766"/>
                    </a:cubicBezTo>
                    <a:cubicBezTo>
                      <a:pt x="3835" y="7766"/>
                      <a:pt x="3167" y="7653"/>
                      <a:pt x="2441" y="7367"/>
                    </a:cubicBezTo>
                    <a:cubicBezTo>
                      <a:pt x="2389" y="7344"/>
                      <a:pt x="2339" y="7333"/>
                      <a:pt x="2291" y="7333"/>
                    </a:cubicBezTo>
                    <a:cubicBezTo>
                      <a:pt x="2161" y="7333"/>
                      <a:pt x="2051" y="7413"/>
                      <a:pt x="1988" y="7539"/>
                    </a:cubicBezTo>
                    <a:cubicBezTo>
                      <a:pt x="1988" y="7626"/>
                      <a:pt x="2074" y="7820"/>
                      <a:pt x="2161" y="7907"/>
                    </a:cubicBezTo>
                    <a:cubicBezTo>
                      <a:pt x="2982" y="8166"/>
                      <a:pt x="3694" y="8360"/>
                      <a:pt x="4407" y="8360"/>
                    </a:cubicBezTo>
                    <a:cubicBezTo>
                      <a:pt x="6848" y="8360"/>
                      <a:pt x="8382" y="6740"/>
                      <a:pt x="8641" y="6459"/>
                    </a:cubicBezTo>
                    <a:cubicBezTo>
                      <a:pt x="9721" y="6999"/>
                      <a:pt x="10888" y="7453"/>
                      <a:pt x="12162" y="7907"/>
                    </a:cubicBezTo>
                    <a:cubicBezTo>
                      <a:pt x="12962" y="8166"/>
                      <a:pt x="13782" y="8533"/>
                      <a:pt x="14668" y="8814"/>
                    </a:cubicBezTo>
                    <a:cubicBezTo>
                      <a:pt x="14495" y="9160"/>
                      <a:pt x="14042" y="9786"/>
                      <a:pt x="13415" y="10434"/>
                    </a:cubicBezTo>
                    <a:cubicBezTo>
                      <a:pt x="12403" y="11377"/>
                      <a:pt x="11263" y="11854"/>
                      <a:pt x="10007" y="11854"/>
                    </a:cubicBezTo>
                    <a:cubicBezTo>
                      <a:pt x="9710" y="11854"/>
                      <a:pt x="9405" y="11827"/>
                      <a:pt x="9095" y="11773"/>
                    </a:cubicBezTo>
                    <a:cubicBezTo>
                      <a:pt x="9008" y="11773"/>
                      <a:pt x="8836" y="11860"/>
                      <a:pt x="8836" y="12054"/>
                    </a:cubicBezTo>
                    <a:cubicBezTo>
                      <a:pt x="8728" y="12141"/>
                      <a:pt x="8836" y="12313"/>
                      <a:pt x="9008" y="12400"/>
                    </a:cubicBezTo>
                    <a:lnTo>
                      <a:pt x="10002" y="12400"/>
                    </a:lnTo>
                    <a:cubicBezTo>
                      <a:pt x="13048" y="12400"/>
                      <a:pt x="14863" y="9786"/>
                      <a:pt x="15316" y="8987"/>
                    </a:cubicBezTo>
                    <a:cubicBezTo>
                      <a:pt x="15403" y="8987"/>
                      <a:pt x="15489" y="9073"/>
                      <a:pt x="15662" y="9073"/>
                    </a:cubicBezTo>
                    <a:cubicBezTo>
                      <a:pt x="23957" y="11601"/>
                      <a:pt x="31518" y="11860"/>
                      <a:pt x="33937" y="11860"/>
                    </a:cubicBezTo>
                    <a:lnTo>
                      <a:pt x="34758" y="11860"/>
                    </a:lnTo>
                    <a:cubicBezTo>
                      <a:pt x="34931" y="11860"/>
                      <a:pt x="35017" y="11687"/>
                      <a:pt x="35017" y="11514"/>
                    </a:cubicBezTo>
                    <a:cubicBezTo>
                      <a:pt x="35017" y="11320"/>
                      <a:pt x="34931" y="11233"/>
                      <a:pt x="34758" y="11233"/>
                    </a:cubicBezTo>
                    <a:cubicBezTo>
                      <a:pt x="34738" y="11233"/>
                      <a:pt x="34403" y="11246"/>
                      <a:pt x="33808" y="11246"/>
                    </a:cubicBezTo>
                    <a:cubicBezTo>
                      <a:pt x="31252" y="11246"/>
                      <a:pt x="23881" y="11005"/>
                      <a:pt x="15856" y="8447"/>
                    </a:cubicBezTo>
                    <a:cubicBezTo>
                      <a:pt x="14668" y="8166"/>
                      <a:pt x="13696" y="7820"/>
                      <a:pt x="12702" y="7453"/>
                    </a:cubicBezTo>
                    <a:cubicBezTo>
                      <a:pt x="13502" y="4753"/>
                      <a:pt x="11882" y="3673"/>
                      <a:pt x="11795" y="3673"/>
                    </a:cubicBezTo>
                    <a:cubicBezTo>
                      <a:pt x="11770" y="3647"/>
                      <a:pt x="11737" y="3637"/>
                      <a:pt x="11701" y="3637"/>
                    </a:cubicBezTo>
                    <a:cubicBezTo>
                      <a:pt x="11613" y="3637"/>
                      <a:pt x="11504" y="3698"/>
                      <a:pt x="11428" y="3759"/>
                    </a:cubicBezTo>
                    <a:cubicBezTo>
                      <a:pt x="11341" y="3954"/>
                      <a:pt x="11341" y="4126"/>
                      <a:pt x="11536" y="4213"/>
                    </a:cubicBezTo>
                    <a:cubicBezTo>
                      <a:pt x="11536" y="4213"/>
                      <a:pt x="12789" y="5034"/>
                      <a:pt x="12076" y="7280"/>
                    </a:cubicBezTo>
                    <a:cubicBezTo>
                      <a:pt x="9721" y="6373"/>
                      <a:pt x="7756" y="5466"/>
                      <a:pt x="6135" y="4666"/>
                    </a:cubicBezTo>
                    <a:cubicBezTo>
                      <a:pt x="6675" y="2053"/>
                      <a:pt x="5142" y="173"/>
                      <a:pt x="5055" y="65"/>
                    </a:cubicBezTo>
                    <a:cubicBezTo>
                      <a:pt x="5001" y="22"/>
                      <a:pt x="4909" y="0"/>
                      <a:pt x="4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6"/>
              <p:cNvSpPr/>
              <p:nvPr/>
            </p:nvSpPr>
            <p:spPr>
              <a:xfrm>
                <a:off x="5007475" y="5173200"/>
                <a:ext cx="55050" cy="48425"/>
              </a:xfrm>
              <a:custGeom>
                <a:avLst/>
                <a:gdLst/>
                <a:ahLst/>
                <a:cxnLst/>
                <a:rect l="l" t="t" r="r" b="b"/>
                <a:pathLst>
                  <a:path w="2202" h="1937" extrusionOk="0">
                    <a:moveTo>
                      <a:pt x="1151" y="1"/>
                    </a:moveTo>
                    <a:cubicBezTo>
                      <a:pt x="585" y="1"/>
                      <a:pt x="1" y="470"/>
                      <a:pt x="153" y="1154"/>
                    </a:cubicBezTo>
                    <a:cubicBezTo>
                      <a:pt x="311" y="1694"/>
                      <a:pt x="734" y="1937"/>
                      <a:pt x="1143" y="1937"/>
                    </a:cubicBezTo>
                    <a:cubicBezTo>
                      <a:pt x="1684" y="1937"/>
                      <a:pt x="2202" y="1512"/>
                      <a:pt x="2054" y="787"/>
                    </a:cubicBezTo>
                    <a:cubicBezTo>
                      <a:pt x="1938" y="233"/>
                      <a:pt x="1549" y="1"/>
                      <a:pt x="1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6"/>
              <p:cNvSpPr/>
              <p:nvPr/>
            </p:nvSpPr>
            <p:spPr>
              <a:xfrm>
                <a:off x="5056850" y="5319575"/>
                <a:ext cx="55150" cy="48250"/>
              </a:xfrm>
              <a:custGeom>
                <a:avLst/>
                <a:gdLst/>
                <a:ahLst/>
                <a:cxnLst/>
                <a:rect l="l" t="t" r="r" b="b"/>
                <a:pathLst>
                  <a:path w="2206" h="1930" extrusionOk="0">
                    <a:moveTo>
                      <a:pt x="1152" y="0"/>
                    </a:moveTo>
                    <a:cubicBezTo>
                      <a:pt x="587" y="0"/>
                      <a:pt x="1" y="469"/>
                      <a:pt x="165" y="1153"/>
                    </a:cubicBezTo>
                    <a:cubicBezTo>
                      <a:pt x="276" y="1690"/>
                      <a:pt x="688" y="1929"/>
                      <a:pt x="1101" y="1929"/>
                    </a:cubicBezTo>
                    <a:cubicBezTo>
                      <a:pt x="1653" y="1929"/>
                      <a:pt x="2205" y="1502"/>
                      <a:pt x="2045" y="786"/>
                    </a:cubicBezTo>
                    <a:cubicBezTo>
                      <a:pt x="1938" y="233"/>
                      <a:pt x="1550" y="0"/>
                      <a:pt x="11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6"/>
              <p:cNvSpPr/>
              <p:nvPr/>
            </p:nvSpPr>
            <p:spPr>
              <a:xfrm>
                <a:off x="5218875" y="5429725"/>
                <a:ext cx="55150" cy="49350"/>
              </a:xfrm>
              <a:custGeom>
                <a:avLst/>
                <a:gdLst/>
                <a:ahLst/>
                <a:cxnLst/>
                <a:rect l="l" t="t" r="r" b="b"/>
                <a:pathLst>
                  <a:path w="2206" h="1974" extrusionOk="0">
                    <a:moveTo>
                      <a:pt x="1115" y="1"/>
                    </a:moveTo>
                    <a:cubicBezTo>
                      <a:pt x="557" y="1"/>
                      <a:pt x="0" y="470"/>
                      <a:pt x="165" y="1154"/>
                    </a:cubicBezTo>
                    <a:cubicBezTo>
                      <a:pt x="275" y="1724"/>
                      <a:pt x="683" y="1973"/>
                      <a:pt x="1093" y="1973"/>
                    </a:cubicBezTo>
                    <a:cubicBezTo>
                      <a:pt x="1647" y="1973"/>
                      <a:pt x="2206" y="1519"/>
                      <a:pt x="2044" y="787"/>
                    </a:cubicBezTo>
                    <a:cubicBezTo>
                      <a:pt x="1901" y="233"/>
                      <a:pt x="1508" y="1"/>
                      <a:pt x="1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6"/>
              <p:cNvSpPr/>
              <p:nvPr/>
            </p:nvSpPr>
            <p:spPr>
              <a:xfrm>
                <a:off x="5291000" y="5227225"/>
                <a:ext cx="55050" cy="48425"/>
              </a:xfrm>
              <a:custGeom>
                <a:avLst/>
                <a:gdLst/>
                <a:ahLst/>
                <a:cxnLst/>
                <a:rect l="l" t="t" r="r" b="b"/>
                <a:pathLst>
                  <a:path w="2202" h="1937" extrusionOk="0">
                    <a:moveTo>
                      <a:pt x="1151" y="0"/>
                    </a:moveTo>
                    <a:cubicBezTo>
                      <a:pt x="585" y="0"/>
                      <a:pt x="1" y="469"/>
                      <a:pt x="153" y="1153"/>
                    </a:cubicBezTo>
                    <a:cubicBezTo>
                      <a:pt x="274" y="1693"/>
                      <a:pt x="692" y="1936"/>
                      <a:pt x="1107" y="1936"/>
                    </a:cubicBezTo>
                    <a:cubicBezTo>
                      <a:pt x="1656" y="1936"/>
                      <a:pt x="2202" y="1512"/>
                      <a:pt x="2054" y="786"/>
                    </a:cubicBezTo>
                    <a:cubicBezTo>
                      <a:pt x="1938" y="233"/>
                      <a:pt x="1549" y="0"/>
                      <a:pt x="11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6"/>
              <p:cNvSpPr/>
              <p:nvPr/>
            </p:nvSpPr>
            <p:spPr>
              <a:xfrm>
                <a:off x="5119925" y="5136300"/>
                <a:ext cx="54925" cy="48350"/>
              </a:xfrm>
              <a:custGeom>
                <a:avLst/>
                <a:gdLst/>
                <a:ahLst/>
                <a:cxnLst/>
                <a:rect l="l" t="t" r="r" b="b"/>
                <a:pathLst>
                  <a:path w="2197" h="1934" extrusionOk="0">
                    <a:moveTo>
                      <a:pt x="1057" y="1"/>
                    </a:moveTo>
                    <a:cubicBezTo>
                      <a:pt x="517" y="1"/>
                      <a:pt x="1" y="433"/>
                      <a:pt x="148" y="1096"/>
                    </a:cubicBezTo>
                    <a:cubicBezTo>
                      <a:pt x="269" y="1684"/>
                      <a:pt x="688" y="1933"/>
                      <a:pt x="1104" y="1933"/>
                    </a:cubicBezTo>
                    <a:cubicBezTo>
                      <a:pt x="1653" y="1933"/>
                      <a:pt x="2197" y="1500"/>
                      <a:pt x="2049" y="837"/>
                    </a:cubicBezTo>
                    <a:cubicBezTo>
                      <a:pt x="1891" y="250"/>
                      <a:pt x="1467" y="1"/>
                      <a:pt x="10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6"/>
              <p:cNvSpPr/>
              <p:nvPr/>
            </p:nvSpPr>
            <p:spPr>
              <a:xfrm>
                <a:off x="4968625" y="4410725"/>
                <a:ext cx="945400" cy="1047500"/>
              </a:xfrm>
              <a:custGeom>
                <a:avLst/>
                <a:gdLst/>
                <a:ahLst/>
                <a:cxnLst/>
                <a:rect l="l" t="t" r="r" b="b"/>
                <a:pathLst>
                  <a:path w="37816" h="41900" extrusionOk="0">
                    <a:moveTo>
                      <a:pt x="12156" y="1"/>
                    </a:moveTo>
                    <a:cubicBezTo>
                      <a:pt x="10883" y="1"/>
                      <a:pt x="9445" y="314"/>
                      <a:pt x="7820" y="957"/>
                    </a:cubicBezTo>
                    <a:cubicBezTo>
                      <a:pt x="0" y="3938"/>
                      <a:pt x="541" y="19405"/>
                      <a:pt x="13588" y="30940"/>
                    </a:cubicBezTo>
                    <a:cubicBezTo>
                      <a:pt x="23720" y="39900"/>
                      <a:pt x="33852" y="41899"/>
                      <a:pt x="36818" y="41899"/>
                    </a:cubicBezTo>
                    <a:cubicBezTo>
                      <a:pt x="37514" y="41899"/>
                      <a:pt x="37816" y="41789"/>
                      <a:pt x="37631" y="41633"/>
                    </a:cubicBezTo>
                    <a:cubicBezTo>
                      <a:pt x="27176" y="33727"/>
                      <a:pt x="22510" y="22926"/>
                      <a:pt x="20781" y="12579"/>
                    </a:cubicBezTo>
                    <a:cubicBezTo>
                      <a:pt x="19432" y="4467"/>
                      <a:pt x="16963" y="1"/>
                      <a:pt x="12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6"/>
              <p:cNvSpPr/>
              <p:nvPr/>
            </p:nvSpPr>
            <p:spPr>
              <a:xfrm>
                <a:off x="5036125" y="4434625"/>
                <a:ext cx="560050" cy="940800"/>
              </a:xfrm>
              <a:custGeom>
                <a:avLst/>
                <a:gdLst/>
                <a:ahLst/>
                <a:cxnLst/>
                <a:rect l="l" t="t" r="r" b="b"/>
                <a:pathLst>
                  <a:path w="22402" h="37632" extrusionOk="0">
                    <a:moveTo>
                      <a:pt x="22402" y="37631"/>
                    </a:moveTo>
                    <a:lnTo>
                      <a:pt x="22402" y="37631"/>
                    </a:lnTo>
                    <a:lnTo>
                      <a:pt x="22402" y="37631"/>
                    </a:lnTo>
                    <a:close/>
                    <a:moveTo>
                      <a:pt x="22315" y="37631"/>
                    </a:moveTo>
                    <a:lnTo>
                      <a:pt x="22402" y="37631"/>
                    </a:lnTo>
                    <a:lnTo>
                      <a:pt x="22315" y="37631"/>
                    </a:lnTo>
                    <a:close/>
                    <a:moveTo>
                      <a:pt x="11169" y="30157"/>
                    </a:moveTo>
                    <a:cubicBezTo>
                      <a:pt x="15036" y="33570"/>
                      <a:pt x="18902" y="35925"/>
                      <a:pt x="22315" y="37631"/>
                    </a:cubicBezTo>
                    <a:cubicBezTo>
                      <a:pt x="18902" y="35925"/>
                      <a:pt x="15036" y="33570"/>
                      <a:pt x="11169" y="30157"/>
                    </a:cubicBezTo>
                    <a:close/>
                    <a:moveTo>
                      <a:pt x="11061" y="30157"/>
                    </a:moveTo>
                    <a:lnTo>
                      <a:pt x="11169" y="30157"/>
                    </a:lnTo>
                    <a:lnTo>
                      <a:pt x="11061" y="30157"/>
                    </a:lnTo>
                    <a:close/>
                    <a:moveTo>
                      <a:pt x="11061" y="30157"/>
                    </a:moveTo>
                    <a:lnTo>
                      <a:pt x="11061" y="30157"/>
                    </a:lnTo>
                    <a:lnTo>
                      <a:pt x="11061" y="30157"/>
                    </a:lnTo>
                    <a:close/>
                    <a:moveTo>
                      <a:pt x="10974" y="30071"/>
                    </a:moveTo>
                    <a:lnTo>
                      <a:pt x="11061" y="30157"/>
                    </a:lnTo>
                    <a:lnTo>
                      <a:pt x="10974" y="30071"/>
                    </a:lnTo>
                    <a:close/>
                    <a:moveTo>
                      <a:pt x="10974" y="30071"/>
                    </a:moveTo>
                    <a:lnTo>
                      <a:pt x="10974" y="30071"/>
                    </a:lnTo>
                    <a:lnTo>
                      <a:pt x="10974" y="30071"/>
                    </a:lnTo>
                    <a:close/>
                    <a:moveTo>
                      <a:pt x="10974" y="30071"/>
                    </a:moveTo>
                    <a:lnTo>
                      <a:pt x="10974" y="30071"/>
                    </a:lnTo>
                    <a:lnTo>
                      <a:pt x="10974" y="30071"/>
                    </a:lnTo>
                    <a:close/>
                    <a:moveTo>
                      <a:pt x="10888" y="29984"/>
                    </a:moveTo>
                    <a:cubicBezTo>
                      <a:pt x="10888" y="29984"/>
                      <a:pt x="10888" y="30071"/>
                      <a:pt x="10974" y="30071"/>
                    </a:cubicBezTo>
                    <a:cubicBezTo>
                      <a:pt x="10888" y="30071"/>
                      <a:pt x="10888" y="29984"/>
                      <a:pt x="10888" y="29984"/>
                    </a:cubicBezTo>
                    <a:close/>
                    <a:moveTo>
                      <a:pt x="5120" y="1"/>
                    </a:moveTo>
                    <a:lnTo>
                      <a:pt x="5120" y="1"/>
                    </a:lnTo>
                    <a:cubicBezTo>
                      <a:pt x="1794" y="1254"/>
                      <a:pt x="1" y="4775"/>
                      <a:pt x="1" y="9268"/>
                    </a:cubicBezTo>
                    <a:cubicBezTo>
                      <a:pt x="1" y="4775"/>
                      <a:pt x="1794" y="1254"/>
                      <a:pt x="5120" y="1"/>
                    </a:cubicBezTo>
                    <a:close/>
                  </a:path>
                </a:pathLst>
              </a:custGeom>
              <a:solidFill>
                <a:srgbClr val="EFF7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6"/>
              <p:cNvSpPr/>
              <p:nvPr/>
            </p:nvSpPr>
            <p:spPr>
              <a:xfrm>
                <a:off x="5036125" y="4432475"/>
                <a:ext cx="800925" cy="1019100"/>
              </a:xfrm>
              <a:custGeom>
                <a:avLst/>
                <a:gdLst/>
                <a:ahLst/>
                <a:cxnLst/>
                <a:rect l="l" t="t" r="r" b="b"/>
                <a:pathLst>
                  <a:path w="32037" h="40764" extrusionOk="0">
                    <a:moveTo>
                      <a:pt x="5315" y="1"/>
                    </a:moveTo>
                    <a:cubicBezTo>
                      <a:pt x="5228" y="1"/>
                      <a:pt x="5228" y="1"/>
                      <a:pt x="5120" y="87"/>
                    </a:cubicBezTo>
                    <a:cubicBezTo>
                      <a:pt x="1794" y="1340"/>
                      <a:pt x="1" y="4861"/>
                      <a:pt x="1" y="9354"/>
                    </a:cubicBezTo>
                    <a:cubicBezTo>
                      <a:pt x="1" y="15489"/>
                      <a:pt x="3414" y="23482"/>
                      <a:pt x="10888" y="30070"/>
                    </a:cubicBezTo>
                    <a:cubicBezTo>
                      <a:pt x="10888" y="30070"/>
                      <a:pt x="10888" y="30157"/>
                      <a:pt x="10974" y="30157"/>
                    </a:cubicBezTo>
                    <a:lnTo>
                      <a:pt x="11061" y="30243"/>
                    </a:lnTo>
                    <a:lnTo>
                      <a:pt x="11169" y="30243"/>
                    </a:lnTo>
                    <a:cubicBezTo>
                      <a:pt x="15036" y="33656"/>
                      <a:pt x="18902" y="36011"/>
                      <a:pt x="22315" y="37717"/>
                    </a:cubicBezTo>
                    <a:lnTo>
                      <a:pt x="22402" y="37717"/>
                    </a:lnTo>
                    <a:cubicBezTo>
                      <a:pt x="26377" y="39597"/>
                      <a:pt x="29790" y="40418"/>
                      <a:pt x="32036" y="40763"/>
                    </a:cubicBezTo>
                    <a:cubicBezTo>
                      <a:pt x="26549" y="37350"/>
                      <a:pt x="21689" y="32490"/>
                      <a:pt x="17649" y="27629"/>
                    </a:cubicBezTo>
                    <a:cubicBezTo>
                      <a:pt x="10888" y="19615"/>
                      <a:pt x="7389" y="10089"/>
                      <a:pt x="53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6"/>
              <p:cNvSpPr/>
              <p:nvPr/>
            </p:nvSpPr>
            <p:spPr>
              <a:xfrm>
                <a:off x="5328825" y="4513475"/>
                <a:ext cx="108050" cy="191200"/>
              </a:xfrm>
              <a:custGeom>
                <a:avLst/>
                <a:gdLst/>
                <a:ahLst/>
                <a:cxnLst/>
                <a:rect l="l" t="t" r="r" b="b"/>
                <a:pathLst>
                  <a:path w="4322" h="7648" extrusionOk="0">
                    <a:moveTo>
                      <a:pt x="1081" y="1"/>
                    </a:moveTo>
                    <a:cubicBezTo>
                      <a:pt x="541" y="1"/>
                      <a:pt x="1" y="800"/>
                      <a:pt x="541" y="1340"/>
                    </a:cubicBezTo>
                    <a:cubicBezTo>
                      <a:pt x="2053" y="2874"/>
                      <a:pt x="2420" y="5120"/>
                      <a:pt x="2701" y="7108"/>
                    </a:cubicBezTo>
                    <a:cubicBezTo>
                      <a:pt x="2788" y="7475"/>
                      <a:pt x="3047" y="7648"/>
                      <a:pt x="3328" y="7648"/>
                    </a:cubicBezTo>
                    <a:cubicBezTo>
                      <a:pt x="3781" y="7648"/>
                      <a:pt x="4321" y="7281"/>
                      <a:pt x="4213" y="6741"/>
                    </a:cubicBezTo>
                    <a:cubicBezTo>
                      <a:pt x="3781" y="4408"/>
                      <a:pt x="3328" y="1988"/>
                      <a:pt x="1621" y="260"/>
                    </a:cubicBezTo>
                    <a:cubicBezTo>
                      <a:pt x="1427" y="87"/>
                      <a:pt x="1254" y="1"/>
                      <a:pt x="1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6"/>
              <p:cNvSpPr/>
              <p:nvPr/>
            </p:nvSpPr>
            <p:spPr>
              <a:xfrm>
                <a:off x="5247825" y="4450300"/>
                <a:ext cx="94525" cy="56175"/>
              </a:xfrm>
              <a:custGeom>
                <a:avLst/>
                <a:gdLst/>
                <a:ahLst/>
                <a:cxnLst/>
                <a:rect l="l" t="t" r="r" b="b"/>
                <a:pathLst>
                  <a:path w="3781" h="2247" extrusionOk="0">
                    <a:moveTo>
                      <a:pt x="973" y="0"/>
                    </a:moveTo>
                    <a:cubicBezTo>
                      <a:pt x="1" y="0"/>
                      <a:pt x="1" y="1534"/>
                      <a:pt x="973" y="1534"/>
                    </a:cubicBezTo>
                    <a:cubicBezTo>
                      <a:pt x="1426" y="1534"/>
                      <a:pt x="1880" y="1707"/>
                      <a:pt x="2161" y="1988"/>
                    </a:cubicBezTo>
                    <a:cubicBezTo>
                      <a:pt x="2334" y="2161"/>
                      <a:pt x="2506" y="2247"/>
                      <a:pt x="2701" y="2247"/>
                    </a:cubicBezTo>
                    <a:cubicBezTo>
                      <a:pt x="3241" y="2247"/>
                      <a:pt x="3781" y="1448"/>
                      <a:pt x="3241" y="908"/>
                    </a:cubicBezTo>
                    <a:cubicBezTo>
                      <a:pt x="2593" y="368"/>
                      <a:pt x="1794" y="0"/>
                      <a:pt x="9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6"/>
              <p:cNvSpPr/>
              <p:nvPr/>
            </p:nvSpPr>
            <p:spPr>
              <a:xfrm>
                <a:off x="5668525" y="4884375"/>
                <a:ext cx="798750" cy="536400"/>
              </a:xfrm>
              <a:custGeom>
                <a:avLst/>
                <a:gdLst/>
                <a:ahLst/>
                <a:cxnLst/>
                <a:rect l="l" t="t" r="r" b="b"/>
                <a:pathLst>
                  <a:path w="31950" h="21456" extrusionOk="0">
                    <a:moveTo>
                      <a:pt x="3552" y="0"/>
                    </a:moveTo>
                    <a:cubicBezTo>
                      <a:pt x="3507" y="0"/>
                      <a:pt x="3460" y="2"/>
                      <a:pt x="3414" y="5"/>
                    </a:cubicBezTo>
                    <a:cubicBezTo>
                      <a:pt x="1" y="200"/>
                      <a:pt x="2074" y="11886"/>
                      <a:pt x="4407" y="16488"/>
                    </a:cubicBezTo>
                    <a:cubicBezTo>
                      <a:pt x="6283" y="20256"/>
                      <a:pt x="14106" y="21456"/>
                      <a:pt x="17517" y="21456"/>
                    </a:cubicBezTo>
                    <a:cubicBezTo>
                      <a:pt x="18349" y="21456"/>
                      <a:pt x="18918" y="21384"/>
                      <a:pt x="19075" y="21262"/>
                    </a:cubicBezTo>
                    <a:cubicBezTo>
                      <a:pt x="24756" y="17287"/>
                      <a:pt x="31950" y="7847"/>
                      <a:pt x="29876" y="5687"/>
                    </a:cubicBezTo>
                    <a:cubicBezTo>
                      <a:pt x="29638" y="5458"/>
                      <a:pt x="29344" y="5357"/>
                      <a:pt x="29007" y="5357"/>
                    </a:cubicBezTo>
                    <a:cubicBezTo>
                      <a:pt x="26291" y="5357"/>
                      <a:pt x="20868" y="11994"/>
                      <a:pt x="20868" y="11994"/>
                    </a:cubicBezTo>
                    <a:cubicBezTo>
                      <a:pt x="20868" y="11994"/>
                      <a:pt x="23136" y="2986"/>
                      <a:pt x="20436" y="1906"/>
                    </a:cubicBezTo>
                    <a:cubicBezTo>
                      <a:pt x="20302" y="1857"/>
                      <a:pt x="20166" y="1834"/>
                      <a:pt x="20028" y="1834"/>
                    </a:cubicBezTo>
                    <a:cubicBezTo>
                      <a:pt x="17371" y="1834"/>
                      <a:pt x="13955" y="10461"/>
                      <a:pt x="13955" y="10461"/>
                    </a:cubicBezTo>
                    <a:cubicBezTo>
                      <a:pt x="13955" y="10461"/>
                      <a:pt x="14215" y="545"/>
                      <a:pt x="11687" y="286"/>
                    </a:cubicBezTo>
                    <a:cubicBezTo>
                      <a:pt x="11663" y="284"/>
                      <a:pt x="11640" y="284"/>
                      <a:pt x="11616" y="284"/>
                    </a:cubicBezTo>
                    <a:cubicBezTo>
                      <a:pt x="9159" y="284"/>
                      <a:pt x="8015" y="9100"/>
                      <a:pt x="8015" y="9100"/>
                    </a:cubicBezTo>
                    <a:cubicBezTo>
                      <a:pt x="8015" y="9100"/>
                      <a:pt x="6859" y="0"/>
                      <a:pt x="35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6"/>
              <p:cNvSpPr/>
              <p:nvPr/>
            </p:nvSpPr>
            <p:spPr>
              <a:xfrm>
                <a:off x="5756025" y="4884500"/>
                <a:ext cx="112875" cy="227375"/>
              </a:xfrm>
              <a:custGeom>
                <a:avLst/>
                <a:gdLst/>
                <a:ahLst/>
                <a:cxnLst/>
                <a:rect l="l" t="t" r="r" b="b"/>
                <a:pathLst>
                  <a:path w="4515" h="9095" extrusionOk="0">
                    <a:moveTo>
                      <a:pt x="4515" y="9095"/>
                    </a:moveTo>
                    <a:lnTo>
                      <a:pt x="4515" y="9095"/>
                    </a:lnTo>
                    <a:lnTo>
                      <a:pt x="4515" y="9095"/>
                    </a:lnTo>
                    <a:close/>
                    <a:moveTo>
                      <a:pt x="4515" y="9095"/>
                    </a:moveTo>
                    <a:lnTo>
                      <a:pt x="4515" y="9095"/>
                    </a:lnTo>
                    <a:lnTo>
                      <a:pt x="4515" y="9095"/>
                    </a:lnTo>
                    <a:close/>
                    <a:moveTo>
                      <a:pt x="4515" y="9095"/>
                    </a:moveTo>
                    <a:lnTo>
                      <a:pt x="4515" y="9095"/>
                    </a:lnTo>
                    <a:lnTo>
                      <a:pt x="4515" y="9095"/>
                    </a:lnTo>
                    <a:close/>
                    <a:moveTo>
                      <a:pt x="0" y="0"/>
                    </a:moveTo>
                    <a:cubicBezTo>
                      <a:pt x="3435" y="0"/>
                      <a:pt x="4515" y="9095"/>
                      <a:pt x="4515" y="9095"/>
                    </a:cubicBezTo>
                    <a:lnTo>
                      <a:pt x="4515" y="9095"/>
                    </a:lnTo>
                    <a:lnTo>
                      <a:pt x="4515" y="9095"/>
                    </a:lnTo>
                    <a:cubicBezTo>
                      <a:pt x="4515" y="9095"/>
                      <a:pt x="3435" y="0"/>
                      <a:pt x="0" y="0"/>
                    </a:cubicBezTo>
                    <a:close/>
                    <a:moveTo>
                      <a:pt x="0" y="0"/>
                    </a:moveTo>
                    <a:lnTo>
                      <a:pt x="0" y="0"/>
                    </a:lnTo>
                    <a:lnTo>
                      <a:pt x="0" y="0"/>
                    </a:lnTo>
                    <a:close/>
                  </a:path>
                </a:pathLst>
              </a:custGeom>
              <a:solidFill>
                <a:srgbClr val="FFED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6"/>
              <p:cNvSpPr/>
              <p:nvPr/>
            </p:nvSpPr>
            <p:spPr>
              <a:xfrm>
                <a:off x="5709025" y="4884500"/>
                <a:ext cx="240900" cy="445550"/>
              </a:xfrm>
              <a:custGeom>
                <a:avLst/>
                <a:gdLst/>
                <a:ahLst/>
                <a:cxnLst/>
                <a:rect l="l" t="t" r="r" b="b"/>
                <a:pathLst>
                  <a:path w="9636" h="17822" extrusionOk="0">
                    <a:moveTo>
                      <a:pt x="1794" y="0"/>
                    </a:moveTo>
                    <a:cubicBezTo>
                      <a:pt x="454" y="108"/>
                      <a:pt x="1" y="1815"/>
                      <a:pt x="1" y="4148"/>
                    </a:cubicBezTo>
                    <a:cubicBezTo>
                      <a:pt x="1" y="7215"/>
                      <a:pt x="800" y="11255"/>
                      <a:pt x="1880" y="14322"/>
                    </a:cubicBezTo>
                    <a:cubicBezTo>
                      <a:pt x="2074" y="14150"/>
                      <a:pt x="2247" y="13955"/>
                      <a:pt x="2420" y="13955"/>
                    </a:cubicBezTo>
                    <a:cubicBezTo>
                      <a:pt x="2506" y="13869"/>
                      <a:pt x="2615" y="13869"/>
                      <a:pt x="2787" y="13869"/>
                    </a:cubicBezTo>
                    <a:cubicBezTo>
                      <a:pt x="4494" y="13869"/>
                      <a:pt x="5941" y="17822"/>
                      <a:pt x="5941" y="17822"/>
                    </a:cubicBezTo>
                    <a:cubicBezTo>
                      <a:pt x="6028" y="17649"/>
                      <a:pt x="6654" y="14322"/>
                      <a:pt x="8188" y="14322"/>
                    </a:cubicBezTo>
                    <a:cubicBezTo>
                      <a:pt x="8447" y="14322"/>
                      <a:pt x="8814" y="14495"/>
                      <a:pt x="9095" y="14862"/>
                    </a:cubicBezTo>
                    <a:cubicBezTo>
                      <a:pt x="8814" y="10002"/>
                      <a:pt x="8987" y="5142"/>
                      <a:pt x="9635" y="368"/>
                    </a:cubicBezTo>
                    <a:lnTo>
                      <a:pt x="9635" y="368"/>
                    </a:lnTo>
                    <a:cubicBezTo>
                      <a:pt x="7475" y="1080"/>
                      <a:pt x="6395" y="8835"/>
                      <a:pt x="6395" y="9095"/>
                    </a:cubicBezTo>
                    <a:cubicBezTo>
                      <a:pt x="6395" y="9095"/>
                      <a:pt x="5315" y="0"/>
                      <a:pt x="18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6"/>
              <p:cNvSpPr/>
              <p:nvPr/>
            </p:nvSpPr>
            <p:spPr>
              <a:xfrm>
                <a:off x="6161050" y="4986025"/>
                <a:ext cx="29175" cy="54025"/>
              </a:xfrm>
              <a:custGeom>
                <a:avLst/>
                <a:gdLst/>
                <a:ahLst/>
                <a:cxnLst/>
                <a:rect l="l" t="t" r="r" b="b"/>
                <a:pathLst>
                  <a:path w="1167" h="2161" extrusionOk="0">
                    <a:moveTo>
                      <a:pt x="627" y="0"/>
                    </a:moveTo>
                    <a:cubicBezTo>
                      <a:pt x="281" y="0"/>
                      <a:pt x="0" y="260"/>
                      <a:pt x="0" y="627"/>
                    </a:cubicBezTo>
                    <a:cubicBezTo>
                      <a:pt x="87" y="908"/>
                      <a:pt x="87" y="1253"/>
                      <a:pt x="0" y="1534"/>
                    </a:cubicBezTo>
                    <a:cubicBezTo>
                      <a:pt x="0" y="1880"/>
                      <a:pt x="281" y="2161"/>
                      <a:pt x="627" y="2161"/>
                    </a:cubicBezTo>
                    <a:cubicBezTo>
                      <a:pt x="821" y="2161"/>
                      <a:pt x="994" y="2074"/>
                      <a:pt x="1081" y="1793"/>
                    </a:cubicBezTo>
                    <a:cubicBezTo>
                      <a:pt x="1167" y="1340"/>
                      <a:pt x="1167" y="800"/>
                      <a:pt x="1081" y="368"/>
                    </a:cubicBezTo>
                    <a:cubicBezTo>
                      <a:pt x="994" y="87"/>
                      <a:pt x="821" y="0"/>
                      <a:pt x="6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6"/>
              <p:cNvSpPr/>
              <p:nvPr/>
            </p:nvSpPr>
            <p:spPr>
              <a:xfrm>
                <a:off x="6143225" y="5060000"/>
                <a:ext cx="42700" cy="94550"/>
              </a:xfrm>
              <a:custGeom>
                <a:avLst/>
                <a:gdLst/>
                <a:ahLst/>
                <a:cxnLst/>
                <a:rect l="l" t="t" r="r" b="b"/>
                <a:pathLst>
                  <a:path w="1708" h="3782" extrusionOk="0">
                    <a:moveTo>
                      <a:pt x="1081" y="1"/>
                    </a:moveTo>
                    <a:cubicBezTo>
                      <a:pt x="994" y="1"/>
                      <a:pt x="800" y="1"/>
                      <a:pt x="713" y="195"/>
                    </a:cubicBezTo>
                    <a:cubicBezTo>
                      <a:pt x="541" y="282"/>
                      <a:pt x="541" y="541"/>
                      <a:pt x="541" y="735"/>
                    </a:cubicBezTo>
                    <a:cubicBezTo>
                      <a:pt x="454" y="1535"/>
                      <a:pt x="260" y="2356"/>
                      <a:pt x="87" y="3155"/>
                    </a:cubicBezTo>
                    <a:cubicBezTo>
                      <a:pt x="1" y="3522"/>
                      <a:pt x="260" y="3781"/>
                      <a:pt x="627" y="3781"/>
                    </a:cubicBezTo>
                    <a:cubicBezTo>
                      <a:pt x="800" y="3781"/>
                      <a:pt x="1081" y="3695"/>
                      <a:pt x="1081" y="3436"/>
                    </a:cubicBezTo>
                    <a:cubicBezTo>
                      <a:pt x="1340" y="2442"/>
                      <a:pt x="1534" y="1535"/>
                      <a:pt x="1621" y="541"/>
                    </a:cubicBezTo>
                    <a:cubicBezTo>
                      <a:pt x="1707" y="195"/>
                      <a:pt x="1340" y="1"/>
                      <a:pt x="10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6"/>
              <p:cNvSpPr/>
              <p:nvPr/>
            </p:nvSpPr>
            <p:spPr>
              <a:xfrm>
                <a:off x="6343575" y="5080525"/>
                <a:ext cx="49175" cy="56200"/>
              </a:xfrm>
              <a:custGeom>
                <a:avLst/>
                <a:gdLst/>
                <a:ahLst/>
                <a:cxnLst/>
                <a:rect l="l" t="t" r="r" b="b"/>
                <a:pathLst>
                  <a:path w="1967" h="2248" extrusionOk="0">
                    <a:moveTo>
                      <a:pt x="1167" y="1"/>
                    </a:moveTo>
                    <a:cubicBezTo>
                      <a:pt x="1081" y="1"/>
                      <a:pt x="887" y="87"/>
                      <a:pt x="800" y="260"/>
                    </a:cubicBezTo>
                    <a:cubicBezTo>
                      <a:pt x="627" y="714"/>
                      <a:pt x="455" y="1081"/>
                      <a:pt x="260" y="1448"/>
                    </a:cubicBezTo>
                    <a:cubicBezTo>
                      <a:pt x="1" y="1880"/>
                      <a:pt x="455" y="2247"/>
                      <a:pt x="800" y="2247"/>
                    </a:cubicBezTo>
                    <a:cubicBezTo>
                      <a:pt x="887" y="2247"/>
                      <a:pt x="1081" y="2247"/>
                      <a:pt x="1167" y="1988"/>
                    </a:cubicBezTo>
                    <a:cubicBezTo>
                      <a:pt x="1340" y="1621"/>
                      <a:pt x="1535" y="1254"/>
                      <a:pt x="1707" y="800"/>
                    </a:cubicBezTo>
                    <a:cubicBezTo>
                      <a:pt x="1967" y="454"/>
                      <a:pt x="1621" y="1"/>
                      <a:pt x="11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6"/>
              <p:cNvSpPr/>
              <p:nvPr/>
            </p:nvSpPr>
            <p:spPr>
              <a:xfrm>
                <a:off x="6253400" y="5148050"/>
                <a:ext cx="101550" cy="98850"/>
              </a:xfrm>
              <a:custGeom>
                <a:avLst/>
                <a:gdLst/>
                <a:ahLst/>
                <a:cxnLst/>
                <a:rect l="l" t="t" r="r" b="b"/>
                <a:pathLst>
                  <a:path w="4062" h="3954" extrusionOk="0">
                    <a:moveTo>
                      <a:pt x="3241" y="0"/>
                    </a:moveTo>
                    <a:cubicBezTo>
                      <a:pt x="3068" y="0"/>
                      <a:pt x="2981" y="86"/>
                      <a:pt x="2787" y="259"/>
                    </a:cubicBezTo>
                    <a:cubicBezTo>
                      <a:pt x="2441" y="907"/>
                      <a:pt x="1901" y="1534"/>
                      <a:pt x="1361" y="2074"/>
                    </a:cubicBezTo>
                    <a:cubicBezTo>
                      <a:pt x="1080" y="2333"/>
                      <a:pt x="821" y="2614"/>
                      <a:pt x="454" y="2873"/>
                    </a:cubicBezTo>
                    <a:cubicBezTo>
                      <a:pt x="281" y="3067"/>
                      <a:pt x="0" y="3327"/>
                      <a:pt x="173" y="3694"/>
                    </a:cubicBezTo>
                    <a:cubicBezTo>
                      <a:pt x="281" y="3867"/>
                      <a:pt x="454" y="3953"/>
                      <a:pt x="713" y="3953"/>
                    </a:cubicBezTo>
                    <a:cubicBezTo>
                      <a:pt x="713" y="3953"/>
                      <a:pt x="821" y="3953"/>
                      <a:pt x="908" y="3867"/>
                    </a:cubicBezTo>
                    <a:cubicBezTo>
                      <a:pt x="2074" y="2959"/>
                      <a:pt x="2981" y="1987"/>
                      <a:pt x="3781" y="799"/>
                    </a:cubicBezTo>
                    <a:cubicBezTo>
                      <a:pt x="4062" y="454"/>
                      <a:pt x="3608" y="0"/>
                      <a:pt x="32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6"/>
              <p:cNvSpPr/>
              <p:nvPr/>
            </p:nvSpPr>
            <p:spPr>
              <a:xfrm>
                <a:off x="5958525" y="5046500"/>
                <a:ext cx="31900" cy="97250"/>
              </a:xfrm>
              <a:custGeom>
                <a:avLst/>
                <a:gdLst/>
                <a:ahLst/>
                <a:cxnLst/>
                <a:rect l="l" t="t" r="r" b="b"/>
                <a:pathLst>
                  <a:path w="1276" h="3890" extrusionOk="0">
                    <a:moveTo>
                      <a:pt x="541" y="1"/>
                    </a:moveTo>
                    <a:cubicBezTo>
                      <a:pt x="282" y="1"/>
                      <a:pt x="1" y="195"/>
                      <a:pt x="1" y="454"/>
                    </a:cubicBezTo>
                    <a:cubicBezTo>
                      <a:pt x="87" y="1448"/>
                      <a:pt x="195" y="2442"/>
                      <a:pt x="195" y="3436"/>
                    </a:cubicBezTo>
                    <a:cubicBezTo>
                      <a:pt x="195" y="3781"/>
                      <a:pt x="454" y="3889"/>
                      <a:pt x="735" y="3889"/>
                    </a:cubicBezTo>
                    <a:cubicBezTo>
                      <a:pt x="994" y="3889"/>
                      <a:pt x="1275" y="3781"/>
                      <a:pt x="1275" y="3436"/>
                    </a:cubicBezTo>
                    <a:cubicBezTo>
                      <a:pt x="1275" y="2442"/>
                      <a:pt x="1167" y="1448"/>
                      <a:pt x="1081" y="454"/>
                    </a:cubicBezTo>
                    <a:cubicBezTo>
                      <a:pt x="1081" y="195"/>
                      <a:pt x="822" y="1"/>
                      <a:pt x="5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6"/>
              <p:cNvSpPr/>
              <p:nvPr/>
            </p:nvSpPr>
            <p:spPr>
              <a:xfrm>
                <a:off x="5722525" y="5231875"/>
                <a:ext cx="546550" cy="262950"/>
              </a:xfrm>
              <a:custGeom>
                <a:avLst/>
                <a:gdLst/>
                <a:ahLst/>
                <a:cxnLst/>
                <a:rect l="l" t="t" r="r" b="b"/>
                <a:pathLst>
                  <a:path w="21862" h="10518" extrusionOk="0">
                    <a:moveTo>
                      <a:pt x="2248" y="0"/>
                    </a:moveTo>
                    <a:cubicBezTo>
                      <a:pt x="2127" y="0"/>
                      <a:pt x="2004" y="19"/>
                      <a:pt x="1880" y="60"/>
                    </a:cubicBezTo>
                    <a:cubicBezTo>
                      <a:pt x="1" y="600"/>
                      <a:pt x="1254" y="5288"/>
                      <a:pt x="3241" y="7362"/>
                    </a:cubicBezTo>
                    <a:cubicBezTo>
                      <a:pt x="5027" y="9148"/>
                      <a:pt x="10084" y="10518"/>
                      <a:pt x="13454" y="10518"/>
                    </a:cubicBezTo>
                    <a:cubicBezTo>
                      <a:pt x="13995" y="10518"/>
                      <a:pt x="14494" y="10482"/>
                      <a:pt x="14928" y="10407"/>
                    </a:cubicBezTo>
                    <a:cubicBezTo>
                      <a:pt x="17541" y="9975"/>
                      <a:pt x="21862" y="5115"/>
                      <a:pt x="20436" y="3668"/>
                    </a:cubicBezTo>
                    <a:cubicBezTo>
                      <a:pt x="20201" y="3418"/>
                      <a:pt x="19892" y="3314"/>
                      <a:pt x="19540" y="3314"/>
                    </a:cubicBezTo>
                    <a:cubicBezTo>
                      <a:pt x="17725" y="3314"/>
                      <a:pt x="14755" y="6087"/>
                      <a:pt x="14755" y="6087"/>
                    </a:cubicBezTo>
                    <a:cubicBezTo>
                      <a:pt x="14755" y="6087"/>
                      <a:pt x="15662" y="2307"/>
                      <a:pt x="14042" y="1767"/>
                    </a:cubicBezTo>
                    <a:cubicBezTo>
                      <a:pt x="13927" y="1728"/>
                      <a:pt x="13809" y="1710"/>
                      <a:pt x="13690" y="1710"/>
                    </a:cubicBezTo>
                    <a:cubicBezTo>
                      <a:pt x="12137" y="1710"/>
                      <a:pt x="10348" y="4748"/>
                      <a:pt x="10348" y="4748"/>
                    </a:cubicBezTo>
                    <a:cubicBezTo>
                      <a:pt x="10348" y="4748"/>
                      <a:pt x="9182" y="427"/>
                      <a:pt x="7648" y="427"/>
                    </a:cubicBezTo>
                    <a:cubicBezTo>
                      <a:pt x="6114" y="427"/>
                      <a:pt x="5401" y="3927"/>
                      <a:pt x="5401" y="3927"/>
                    </a:cubicBezTo>
                    <a:cubicBezTo>
                      <a:pt x="5401" y="3927"/>
                      <a:pt x="3985" y="0"/>
                      <a:pt x="22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6"/>
              <p:cNvSpPr/>
              <p:nvPr/>
            </p:nvSpPr>
            <p:spPr>
              <a:xfrm>
                <a:off x="5747375" y="5242550"/>
                <a:ext cx="8675" cy="36200"/>
              </a:xfrm>
              <a:custGeom>
                <a:avLst/>
                <a:gdLst/>
                <a:ahLst/>
                <a:cxnLst/>
                <a:rect l="l" t="t" r="r" b="b"/>
                <a:pathLst>
                  <a:path w="347" h="1448" extrusionOk="0">
                    <a:moveTo>
                      <a:pt x="346" y="0"/>
                    </a:moveTo>
                    <a:cubicBezTo>
                      <a:pt x="87" y="260"/>
                      <a:pt x="0" y="800"/>
                      <a:pt x="0" y="1448"/>
                    </a:cubicBezTo>
                    <a:cubicBezTo>
                      <a:pt x="0" y="800"/>
                      <a:pt x="87" y="260"/>
                      <a:pt x="346" y="0"/>
                    </a:cubicBezTo>
                    <a:close/>
                  </a:path>
                </a:pathLst>
              </a:custGeom>
              <a:solidFill>
                <a:srgbClr val="E6E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6"/>
              <p:cNvSpPr/>
              <p:nvPr/>
            </p:nvSpPr>
            <p:spPr>
              <a:xfrm>
                <a:off x="5756025" y="5231200"/>
                <a:ext cx="101550" cy="98850"/>
              </a:xfrm>
              <a:custGeom>
                <a:avLst/>
                <a:gdLst/>
                <a:ahLst/>
                <a:cxnLst/>
                <a:rect l="l" t="t" r="r" b="b"/>
                <a:pathLst>
                  <a:path w="4062" h="3954" extrusionOk="0">
                    <a:moveTo>
                      <a:pt x="4061" y="3954"/>
                    </a:moveTo>
                    <a:lnTo>
                      <a:pt x="4061" y="3954"/>
                    </a:lnTo>
                    <a:lnTo>
                      <a:pt x="4061" y="3954"/>
                    </a:lnTo>
                    <a:close/>
                    <a:moveTo>
                      <a:pt x="4061" y="3954"/>
                    </a:moveTo>
                    <a:lnTo>
                      <a:pt x="4061" y="3954"/>
                    </a:lnTo>
                    <a:lnTo>
                      <a:pt x="4061" y="3954"/>
                    </a:lnTo>
                    <a:close/>
                    <a:moveTo>
                      <a:pt x="4061" y="3954"/>
                    </a:moveTo>
                    <a:lnTo>
                      <a:pt x="4061" y="3954"/>
                    </a:lnTo>
                    <a:lnTo>
                      <a:pt x="4061" y="3954"/>
                    </a:lnTo>
                    <a:close/>
                    <a:moveTo>
                      <a:pt x="4061" y="3954"/>
                    </a:moveTo>
                    <a:lnTo>
                      <a:pt x="4061" y="3954"/>
                    </a:lnTo>
                    <a:lnTo>
                      <a:pt x="4061" y="3954"/>
                    </a:lnTo>
                    <a:close/>
                    <a:moveTo>
                      <a:pt x="907" y="1"/>
                    </a:moveTo>
                    <a:cubicBezTo>
                      <a:pt x="735" y="1"/>
                      <a:pt x="626" y="1"/>
                      <a:pt x="540" y="87"/>
                    </a:cubicBezTo>
                    <a:cubicBezTo>
                      <a:pt x="367" y="87"/>
                      <a:pt x="194" y="282"/>
                      <a:pt x="0" y="454"/>
                    </a:cubicBezTo>
                    <a:lnTo>
                      <a:pt x="0" y="454"/>
                    </a:lnTo>
                    <a:cubicBezTo>
                      <a:pt x="194" y="282"/>
                      <a:pt x="367" y="87"/>
                      <a:pt x="540" y="87"/>
                    </a:cubicBezTo>
                    <a:cubicBezTo>
                      <a:pt x="626" y="1"/>
                      <a:pt x="735" y="1"/>
                      <a:pt x="907" y="1"/>
                    </a:cubicBezTo>
                    <a:cubicBezTo>
                      <a:pt x="2614" y="1"/>
                      <a:pt x="4061" y="3954"/>
                      <a:pt x="4061" y="3954"/>
                    </a:cubicBezTo>
                    <a:lnTo>
                      <a:pt x="4061" y="3954"/>
                    </a:lnTo>
                    <a:lnTo>
                      <a:pt x="4061" y="3954"/>
                    </a:lnTo>
                    <a:cubicBezTo>
                      <a:pt x="4061" y="3954"/>
                      <a:pt x="2614" y="1"/>
                      <a:pt x="907" y="1"/>
                    </a:cubicBezTo>
                    <a:close/>
                  </a:path>
                </a:pathLst>
              </a:custGeom>
              <a:solidFill>
                <a:srgbClr val="E6A6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6"/>
              <p:cNvSpPr/>
              <p:nvPr/>
            </p:nvSpPr>
            <p:spPr>
              <a:xfrm>
                <a:off x="5803550" y="5415900"/>
                <a:ext cx="2175" cy="2175"/>
              </a:xfrm>
              <a:custGeom>
                <a:avLst/>
                <a:gdLst/>
                <a:ahLst/>
                <a:cxnLst/>
                <a:rect l="l" t="t" r="r" b="b"/>
                <a:pathLst>
                  <a:path w="87" h="87" extrusionOk="0">
                    <a:moveTo>
                      <a:pt x="86" y="87"/>
                    </a:moveTo>
                    <a:lnTo>
                      <a:pt x="86" y="87"/>
                    </a:lnTo>
                    <a:lnTo>
                      <a:pt x="86" y="87"/>
                    </a:lnTo>
                    <a:close/>
                    <a:moveTo>
                      <a:pt x="86" y="87"/>
                    </a:moveTo>
                    <a:lnTo>
                      <a:pt x="86" y="87"/>
                    </a:lnTo>
                    <a:lnTo>
                      <a:pt x="86" y="87"/>
                    </a:lnTo>
                    <a:close/>
                    <a:moveTo>
                      <a:pt x="86" y="87"/>
                    </a:moveTo>
                    <a:lnTo>
                      <a:pt x="86" y="87"/>
                    </a:lnTo>
                    <a:lnTo>
                      <a:pt x="86" y="87"/>
                    </a:lnTo>
                    <a:close/>
                    <a:moveTo>
                      <a:pt x="86" y="87"/>
                    </a:moveTo>
                    <a:lnTo>
                      <a:pt x="86" y="87"/>
                    </a:lnTo>
                    <a:lnTo>
                      <a:pt x="86" y="87"/>
                    </a:lnTo>
                    <a:close/>
                    <a:moveTo>
                      <a:pt x="86" y="1"/>
                    </a:moveTo>
                    <a:lnTo>
                      <a:pt x="86" y="87"/>
                    </a:lnTo>
                    <a:lnTo>
                      <a:pt x="86" y="1"/>
                    </a:lnTo>
                    <a:close/>
                    <a:moveTo>
                      <a:pt x="86" y="1"/>
                    </a:moveTo>
                    <a:lnTo>
                      <a:pt x="86" y="1"/>
                    </a:lnTo>
                    <a:lnTo>
                      <a:pt x="86" y="1"/>
                    </a:lnTo>
                    <a:close/>
                    <a:moveTo>
                      <a:pt x="0" y="1"/>
                    </a:moveTo>
                    <a:lnTo>
                      <a:pt x="86" y="1"/>
                    </a:lnTo>
                    <a:lnTo>
                      <a:pt x="0" y="1"/>
                    </a:lnTo>
                    <a:close/>
                    <a:moveTo>
                      <a:pt x="0" y="1"/>
                    </a:moveTo>
                    <a:lnTo>
                      <a:pt x="0" y="1"/>
                    </a:lnTo>
                    <a:lnTo>
                      <a:pt x="0" y="1"/>
                    </a:lnTo>
                    <a:close/>
                    <a:moveTo>
                      <a:pt x="0" y="1"/>
                    </a:moveTo>
                    <a:lnTo>
                      <a:pt x="0" y="1"/>
                    </a:lnTo>
                    <a:close/>
                  </a:path>
                </a:pathLst>
              </a:custGeom>
              <a:solidFill>
                <a:srgbClr val="A4C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6"/>
              <p:cNvSpPr/>
              <p:nvPr/>
            </p:nvSpPr>
            <p:spPr>
              <a:xfrm>
                <a:off x="5747375" y="5231200"/>
                <a:ext cx="195525" cy="247375"/>
              </a:xfrm>
              <a:custGeom>
                <a:avLst/>
                <a:gdLst/>
                <a:ahLst/>
                <a:cxnLst/>
                <a:rect l="l" t="t" r="r" b="b"/>
                <a:pathLst>
                  <a:path w="7821" h="9895" extrusionOk="0">
                    <a:moveTo>
                      <a:pt x="1253" y="1"/>
                    </a:moveTo>
                    <a:cubicBezTo>
                      <a:pt x="1081" y="1"/>
                      <a:pt x="972" y="1"/>
                      <a:pt x="886" y="87"/>
                    </a:cubicBezTo>
                    <a:cubicBezTo>
                      <a:pt x="713" y="87"/>
                      <a:pt x="540" y="282"/>
                      <a:pt x="346" y="454"/>
                    </a:cubicBezTo>
                    <a:cubicBezTo>
                      <a:pt x="87" y="714"/>
                      <a:pt x="0" y="1254"/>
                      <a:pt x="0" y="1902"/>
                    </a:cubicBezTo>
                    <a:cubicBezTo>
                      <a:pt x="0" y="3608"/>
                      <a:pt x="972" y="6028"/>
                      <a:pt x="2247" y="7389"/>
                    </a:cubicBezTo>
                    <a:lnTo>
                      <a:pt x="2333" y="7389"/>
                    </a:lnTo>
                    <a:lnTo>
                      <a:pt x="2333" y="7475"/>
                    </a:lnTo>
                    <a:cubicBezTo>
                      <a:pt x="3414" y="8469"/>
                      <a:pt x="5574" y="9354"/>
                      <a:pt x="7820" y="9894"/>
                    </a:cubicBezTo>
                    <a:cubicBezTo>
                      <a:pt x="6740" y="6935"/>
                      <a:pt x="6287" y="3695"/>
                      <a:pt x="6200" y="541"/>
                    </a:cubicBezTo>
                    <a:cubicBezTo>
                      <a:pt x="5034" y="1081"/>
                      <a:pt x="4494" y="3781"/>
                      <a:pt x="4407" y="3954"/>
                    </a:cubicBezTo>
                    <a:cubicBezTo>
                      <a:pt x="4407" y="3954"/>
                      <a:pt x="2960" y="1"/>
                      <a:pt x="12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6"/>
              <p:cNvSpPr/>
              <p:nvPr/>
            </p:nvSpPr>
            <p:spPr>
              <a:xfrm>
                <a:off x="6111900" y="5348400"/>
                <a:ext cx="103175" cy="92375"/>
              </a:xfrm>
              <a:custGeom>
                <a:avLst/>
                <a:gdLst/>
                <a:ahLst/>
                <a:cxnLst/>
                <a:rect l="l" t="t" r="r" b="b"/>
                <a:pathLst>
                  <a:path w="4127" h="3695" extrusionOk="0">
                    <a:moveTo>
                      <a:pt x="3414" y="0"/>
                    </a:moveTo>
                    <a:cubicBezTo>
                      <a:pt x="3241" y="0"/>
                      <a:pt x="3047" y="87"/>
                      <a:pt x="2960" y="260"/>
                    </a:cubicBezTo>
                    <a:cubicBezTo>
                      <a:pt x="2334" y="1167"/>
                      <a:pt x="1426" y="2074"/>
                      <a:pt x="541" y="2701"/>
                    </a:cubicBezTo>
                    <a:cubicBezTo>
                      <a:pt x="1" y="2960"/>
                      <a:pt x="346" y="3694"/>
                      <a:pt x="800" y="3694"/>
                    </a:cubicBezTo>
                    <a:cubicBezTo>
                      <a:pt x="886" y="3694"/>
                      <a:pt x="973" y="3694"/>
                      <a:pt x="1081" y="3586"/>
                    </a:cubicBezTo>
                    <a:cubicBezTo>
                      <a:pt x="2161" y="2873"/>
                      <a:pt x="3133" y="1880"/>
                      <a:pt x="3867" y="800"/>
                    </a:cubicBezTo>
                    <a:cubicBezTo>
                      <a:pt x="4127" y="346"/>
                      <a:pt x="3781" y="0"/>
                      <a:pt x="3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6"/>
              <p:cNvSpPr/>
              <p:nvPr/>
            </p:nvSpPr>
            <p:spPr>
              <a:xfrm>
                <a:off x="6050875" y="5303025"/>
                <a:ext cx="31350" cy="58900"/>
              </a:xfrm>
              <a:custGeom>
                <a:avLst/>
                <a:gdLst/>
                <a:ahLst/>
                <a:cxnLst/>
                <a:rect l="l" t="t" r="r" b="b"/>
                <a:pathLst>
                  <a:path w="1254" h="2356" extrusionOk="0">
                    <a:moveTo>
                      <a:pt x="627" y="1"/>
                    </a:moveTo>
                    <a:cubicBezTo>
                      <a:pt x="627" y="1"/>
                      <a:pt x="541" y="109"/>
                      <a:pt x="454" y="109"/>
                    </a:cubicBezTo>
                    <a:cubicBezTo>
                      <a:pt x="87" y="195"/>
                      <a:pt x="87" y="454"/>
                      <a:pt x="87" y="822"/>
                    </a:cubicBezTo>
                    <a:cubicBezTo>
                      <a:pt x="87" y="1081"/>
                      <a:pt x="1" y="1362"/>
                      <a:pt x="1" y="1621"/>
                    </a:cubicBezTo>
                    <a:lnTo>
                      <a:pt x="1" y="1988"/>
                    </a:lnTo>
                    <a:cubicBezTo>
                      <a:pt x="87" y="2161"/>
                      <a:pt x="368" y="2355"/>
                      <a:pt x="541" y="2355"/>
                    </a:cubicBezTo>
                    <a:cubicBezTo>
                      <a:pt x="627" y="2355"/>
                      <a:pt x="714" y="2355"/>
                      <a:pt x="822" y="2269"/>
                    </a:cubicBezTo>
                    <a:cubicBezTo>
                      <a:pt x="1254" y="1988"/>
                      <a:pt x="1254" y="908"/>
                      <a:pt x="1167" y="454"/>
                    </a:cubicBezTo>
                    <a:cubicBezTo>
                      <a:pt x="1081" y="195"/>
                      <a:pt x="908"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6"/>
              <p:cNvSpPr/>
              <p:nvPr/>
            </p:nvSpPr>
            <p:spPr>
              <a:xfrm>
                <a:off x="6062225" y="5438050"/>
                <a:ext cx="47000" cy="34050"/>
              </a:xfrm>
              <a:custGeom>
                <a:avLst/>
                <a:gdLst/>
                <a:ahLst/>
                <a:cxnLst/>
                <a:rect l="l" t="t" r="r" b="b"/>
                <a:pathLst>
                  <a:path w="1880" h="1362" extrusionOk="0">
                    <a:moveTo>
                      <a:pt x="1340" y="0"/>
                    </a:moveTo>
                    <a:cubicBezTo>
                      <a:pt x="1167" y="0"/>
                      <a:pt x="994" y="108"/>
                      <a:pt x="800" y="195"/>
                    </a:cubicBezTo>
                    <a:cubicBezTo>
                      <a:pt x="540" y="281"/>
                      <a:pt x="173" y="281"/>
                      <a:pt x="87" y="540"/>
                    </a:cubicBezTo>
                    <a:cubicBezTo>
                      <a:pt x="0" y="540"/>
                      <a:pt x="0" y="735"/>
                      <a:pt x="0" y="821"/>
                    </a:cubicBezTo>
                    <a:cubicBezTo>
                      <a:pt x="87" y="1188"/>
                      <a:pt x="368" y="1361"/>
                      <a:pt x="713" y="1361"/>
                    </a:cubicBezTo>
                    <a:cubicBezTo>
                      <a:pt x="1080" y="1361"/>
                      <a:pt x="1620" y="1080"/>
                      <a:pt x="1707" y="821"/>
                    </a:cubicBezTo>
                    <a:cubicBezTo>
                      <a:pt x="1880" y="540"/>
                      <a:pt x="1793" y="108"/>
                      <a:pt x="14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70" name="Google Shape;470;p26"/>
          <p:cNvSpPr txBox="1">
            <a:spLocks noGrp="1"/>
          </p:cNvSpPr>
          <p:nvPr>
            <p:ph type="subTitle" idx="4294967295"/>
          </p:nvPr>
        </p:nvSpPr>
        <p:spPr>
          <a:xfrm>
            <a:off x="4315650" y="1516925"/>
            <a:ext cx="2075700" cy="49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Montserrat SemiBold"/>
                <a:ea typeface="Montserrat SemiBold"/>
                <a:cs typeface="Montserrat SemiBold"/>
                <a:sym typeface="Montserrat SemiBold"/>
              </a:rPr>
              <a:t>Do you have any questions?</a:t>
            </a:r>
            <a:endParaRPr>
              <a:latin typeface="Montserrat SemiBold"/>
              <a:ea typeface="Montserrat SemiBold"/>
              <a:cs typeface="Montserrat SemiBold"/>
              <a:sym typeface="Montserrat SemiBold"/>
            </a:endParaRPr>
          </a:p>
        </p:txBody>
      </p:sp>
      <p:sp>
        <p:nvSpPr>
          <p:cNvPr id="471" name="Google Shape;471;p26"/>
          <p:cNvSpPr txBox="1">
            <a:spLocks noGrp="1"/>
          </p:cNvSpPr>
          <p:nvPr>
            <p:ph type="title" idx="2"/>
          </p:nvPr>
        </p:nvSpPr>
        <p:spPr>
          <a:xfrm>
            <a:off x="4315724" y="3845988"/>
            <a:ext cx="2075700" cy="425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Store</a:t>
            </a:r>
            <a:endParaRPr/>
          </a:p>
        </p:txBody>
      </p:sp>
      <p:grpSp>
        <p:nvGrpSpPr>
          <p:cNvPr id="472" name="Google Shape;472;p26"/>
          <p:cNvGrpSpPr/>
          <p:nvPr/>
        </p:nvGrpSpPr>
        <p:grpSpPr>
          <a:xfrm>
            <a:off x="4823742" y="2079803"/>
            <a:ext cx="1059500" cy="283303"/>
            <a:chOff x="5286246" y="3308537"/>
            <a:chExt cx="1449782" cy="387661"/>
          </a:xfrm>
        </p:grpSpPr>
        <p:grpSp>
          <p:nvGrpSpPr>
            <p:cNvPr id="473" name="Google Shape;473;p26"/>
            <p:cNvGrpSpPr/>
            <p:nvPr/>
          </p:nvGrpSpPr>
          <p:grpSpPr>
            <a:xfrm>
              <a:off x="6348367" y="3308537"/>
              <a:ext cx="387661" cy="387661"/>
              <a:chOff x="1379798" y="1723250"/>
              <a:chExt cx="397887" cy="397887"/>
            </a:xfrm>
          </p:grpSpPr>
          <p:sp>
            <p:nvSpPr>
              <p:cNvPr id="474" name="Google Shape;474;p26"/>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6"/>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6"/>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6"/>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8" name="Google Shape;478;p26"/>
            <p:cNvGrpSpPr/>
            <p:nvPr/>
          </p:nvGrpSpPr>
          <p:grpSpPr>
            <a:xfrm>
              <a:off x="5286246" y="3308537"/>
              <a:ext cx="387681" cy="387661"/>
              <a:chOff x="266768" y="1721375"/>
              <a:chExt cx="397907" cy="397887"/>
            </a:xfrm>
          </p:grpSpPr>
          <p:sp>
            <p:nvSpPr>
              <p:cNvPr id="479" name="Google Shape;479;p26"/>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6"/>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 name="Google Shape;481;p26"/>
            <p:cNvGrpSpPr/>
            <p:nvPr/>
          </p:nvGrpSpPr>
          <p:grpSpPr>
            <a:xfrm>
              <a:off x="5817327" y="3308537"/>
              <a:ext cx="387641" cy="387661"/>
              <a:chOff x="864491" y="1723250"/>
              <a:chExt cx="397866" cy="397887"/>
            </a:xfrm>
          </p:grpSpPr>
          <p:sp>
            <p:nvSpPr>
              <p:cNvPr id="482" name="Google Shape;482;p26"/>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6"/>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6"/>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485" name="Google Shape;485;p26"/>
          <p:cNvPicPr preferRelativeResize="0"/>
          <p:nvPr/>
        </p:nvPicPr>
        <p:blipFill rotWithShape="1">
          <a:blip r:embed="rId4">
            <a:alphaModFix/>
          </a:blip>
          <a:srcRect l="9624" t="9632" r="9632" b="9624"/>
          <a:stretch/>
        </p:blipFill>
        <p:spPr>
          <a:xfrm>
            <a:off x="933300" y="661501"/>
            <a:ext cx="1699200" cy="1699200"/>
          </a:xfrm>
          <a:prstGeom prst="teardrop">
            <a:avLst>
              <a:gd name="adj" fmla="val 100000"/>
            </a:avLst>
          </a:prstGeom>
          <a:noFill/>
          <a:ln w="38100" cap="flat" cmpd="sng">
            <a:solidFill>
              <a:srgbClr val="FFFFFF"/>
            </a:solidFill>
            <a:prstDash val="solid"/>
            <a:round/>
            <a:headEnd type="none" w="sm" len="sm"/>
            <a:tailEnd type="none" w="sm" len="sm"/>
          </a:ln>
        </p:spPr>
      </p:pic>
      <p:grpSp>
        <p:nvGrpSpPr>
          <p:cNvPr id="486" name="Google Shape;486;p26"/>
          <p:cNvGrpSpPr/>
          <p:nvPr/>
        </p:nvGrpSpPr>
        <p:grpSpPr>
          <a:xfrm rot="9323888">
            <a:off x="2117623" y="21665"/>
            <a:ext cx="835604" cy="1321742"/>
            <a:chOff x="872675" y="1526275"/>
            <a:chExt cx="835625" cy="1321775"/>
          </a:xfrm>
        </p:grpSpPr>
        <p:sp>
          <p:nvSpPr>
            <p:cNvPr id="487" name="Google Shape;487;p26"/>
            <p:cNvSpPr/>
            <p:nvPr/>
          </p:nvSpPr>
          <p:spPr>
            <a:xfrm>
              <a:off x="872675" y="1558075"/>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6"/>
            <p:cNvSpPr/>
            <p:nvPr/>
          </p:nvSpPr>
          <p:spPr>
            <a:xfrm>
              <a:off x="1615675" y="1526275"/>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6"/>
            <p:cNvSpPr/>
            <p:nvPr/>
          </p:nvSpPr>
          <p:spPr>
            <a:xfrm>
              <a:off x="1550350" y="1790500"/>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6"/>
            <p:cNvSpPr/>
            <p:nvPr/>
          </p:nvSpPr>
          <p:spPr>
            <a:xfrm>
              <a:off x="1291675" y="2155025"/>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6"/>
            <p:cNvSpPr/>
            <p:nvPr/>
          </p:nvSpPr>
          <p:spPr>
            <a:xfrm>
              <a:off x="1136125" y="1708575"/>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 name="Google Shape;492;p26"/>
          <p:cNvGrpSpPr/>
          <p:nvPr/>
        </p:nvGrpSpPr>
        <p:grpSpPr>
          <a:xfrm rot="-8404712" flipH="1">
            <a:off x="512479" y="-104307"/>
            <a:ext cx="835707" cy="1321905"/>
            <a:chOff x="872675" y="1526275"/>
            <a:chExt cx="835625" cy="1321775"/>
          </a:xfrm>
        </p:grpSpPr>
        <p:sp>
          <p:nvSpPr>
            <p:cNvPr id="493" name="Google Shape;493;p26"/>
            <p:cNvSpPr/>
            <p:nvPr/>
          </p:nvSpPr>
          <p:spPr>
            <a:xfrm>
              <a:off x="872675" y="1558075"/>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6"/>
            <p:cNvSpPr/>
            <p:nvPr/>
          </p:nvSpPr>
          <p:spPr>
            <a:xfrm>
              <a:off x="1615675" y="1526275"/>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6"/>
            <p:cNvSpPr/>
            <p:nvPr/>
          </p:nvSpPr>
          <p:spPr>
            <a:xfrm>
              <a:off x="1550350" y="1790500"/>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6"/>
            <p:cNvSpPr/>
            <p:nvPr/>
          </p:nvSpPr>
          <p:spPr>
            <a:xfrm>
              <a:off x="1291675" y="2155025"/>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6"/>
            <p:cNvSpPr/>
            <p:nvPr/>
          </p:nvSpPr>
          <p:spPr>
            <a:xfrm>
              <a:off x="1136125" y="1708575"/>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8" name="Google Shape;498;p26"/>
          <p:cNvSpPr txBox="1">
            <a:spLocks noGrp="1"/>
          </p:cNvSpPr>
          <p:nvPr>
            <p:ph type="title" idx="3"/>
          </p:nvPr>
        </p:nvSpPr>
        <p:spPr>
          <a:xfrm>
            <a:off x="600150" y="6176957"/>
            <a:ext cx="2365500" cy="49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—Someone Famous</a:t>
            </a:r>
            <a:endParaRPr/>
          </a:p>
        </p:txBody>
      </p:sp>
      <p:sp>
        <p:nvSpPr>
          <p:cNvPr id="499" name="Google Shape;499;p26"/>
          <p:cNvSpPr txBox="1">
            <a:spLocks noGrp="1"/>
          </p:cNvSpPr>
          <p:nvPr>
            <p:ph type="title" idx="4"/>
          </p:nvPr>
        </p:nvSpPr>
        <p:spPr>
          <a:xfrm>
            <a:off x="745050" y="2476175"/>
            <a:ext cx="2075700" cy="49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About me</a:t>
            </a:r>
            <a:endParaRPr/>
          </a:p>
        </p:txBody>
      </p:sp>
      <p:grpSp>
        <p:nvGrpSpPr>
          <p:cNvPr id="500" name="Google Shape;500;p26"/>
          <p:cNvGrpSpPr/>
          <p:nvPr/>
        </p:nvGrpSpPr>
        <p:grpSpPr>
          <a:xfrm rot="1053229" flipH="1">
            <a:off x="9476449" y="4545877"/>
            <a:ext cx="1947564" cy="3011153"/>
            <a:chOff x="7423599" y="2819400"/>
            <a:chExt cx="3188861" cy="4930338"/>
          </a:xfrm>
        </p:grpSpPr>
        <p:grpSp>
          <p:nvGrpSpPr>
            <p:cNvPr id="501" name="Google Shape;501;p26"/>
            <p:cNvGrpSpPr/>
            <p:nvPr/>
          </p:nvGrpSpPr>
          <p:grpSpPr>
            <a:xfrm>
              <a:off x="9857613" y="2819400"/>
              <a:ext cx="310047" cy="311191"/>
              <a:chOff x="7917188" y="4370025"/>
              <a:chExt cx="310047" cy="311191"/>
            </a:xfrm>
          </p:grpSpPr>
          <p:sp>
            <p:nvSpPr>
              <p:cNvPr id="502" name="Google Shape;502;p26"/>
              <p:cNvSpPr/>
              <p:nvPr/>
            </p:nvSpPr>
            <p:spPr>
              <a:xfrm>
                <a:off x="7917188" y="4370025"/>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6"/>
              <p:cNvSpPr/>
              <p:nvPr/>
            </p:nvSpPr>
            <p:spPr>
              <a:xfrm>
                <a:off x="7949626" y="4371098"/>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6"/>
              <p:cNvSpPr/>
              <p:nvPr/>
            </p:nvSpPr>
            <p:spPr>
              <a:xfrm>
                <a:off x="7949626" y="4371098"/>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6"/>
              <p:cNvSpPr/>
              <p:nvPr/>
            </p:nvSpPr>
            <p:spPr>
              <a:xfrm>
                <a:off x="8126552" y="4436010"/>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6"/>
              <p:cNvSpPr/>
              <p:nvPr/>
            </p:nvSpPr>
            <p:spPr>
              <a:xfrm>
                <a:off x="8074801" y="4493948"/>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 name="Google Shape;507;p26"/>
            <p:cNvGrpSpPr/>
            <p:nvPr/>
          </p:nvGrpSpPr>
          <p:grpSpPr>
            <a:xfrm rot="5542355">
              <a:off x="8755627" y="2989531"/>
              <a:ext cx="304735" cy="367327"/>
              <a:chOff x="7636225" y="4960277"/>
              <a:chExt cx="304718" cy="367306"/>
            </a:xfrm>
          </p:grpSpPr>
          <p:sp>
            <p:nvSpPr>
              <p:cNvPr id="508" name="Google Shape;508;p26"/>
              <p:cNvSpPr/>
              <p:nvPr/>
            </p:nvSpPr>
            <p:spPr>
              <a:xfrm>
                <a:off x="7636225" y="4960277"/>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6"/>
              <p:cNvSpPr/>
              <p:nvPr/>
            </p:nvSpPr>
            <p:spPr>
              <a:xfrm>
                <a:off x="7701638" y="4966750"/>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 name="Google Shape;510;p26"/>
            <p:cNvGrpSpPr/>
            <p:nvPr/>
          </p:nvGrpSpPr>
          <p:grpSpPr>
            <a:xfrm rot="-7639630">
              <a:off x="8946582" y="3409554"/>
              <a:ext cx="178448" cy="256836"/>
              <a:chOff x="8187387" y="4991177"/>
              <a:chExt cx="178467" cy="256864"/>
            </a:xfrm>
          </p:grpSpPr>
          <p:sp>
            <p:nvSpPr>
              <p:cNvPr id="511" name="Google Shape;511;p26"/>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6"/>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6"/>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 name="Google Shape;514;p26"/>
            <p:cNvGrpSpPr/>
            <p:nvPr/>
          </p:nvGrpSpPr>
          <p:grpSpPr>
            <a:xfrm>
              <a:off x="7423599" y="3219929"/>
              <a:ext cx="3188861" cy="4529809"/>
              <a:chOff x="7423599" y="3219929"/>
              <a:chExt cx="3188861" cy="4529809"/>
            </a:xfrm>
          </p:grpSpPr>
          <p:grpSp>
            <p:nvGrpSpPr>
              <p:cNvPr id="515" name="Google Shape;515;p26"/>
              <p:cNvGrpSpPr/>
              <p:nvPr/>
            </p:nvGrpSpPr>
            <p:grpSpPr>
              <a:xfrm>
                <a:off x="7913988" y="3219929"/>
                <a:ext cx="2698473" cy="3937275"/>
                <a:chOff x="10808663" y="2972963"/>
                <a:chExt cx="2349563" cy="3428488"/>
              </a:xfrm>
            </p:grpSpPr>
            <p:sp>
              <p:nvSpPr>
                <p:cNvPr id="516" name="Google Shape;516;p26"/>
                <p:cNvSpPr/>
                <p:nvPr/>
              </p:nvSpPr>
              <p:spPr>
                <a:xfrm>
                  <a:off x="11684063" y="4158075"/>
                  <a:ext cx="1203800" cy="645925"/>
                </a:xfrm>
                <a:custGeom>
                  <a:avLst/>
                  <a:gdLst/>
                  <a:ahLst/>
                  <a:cxnLst/>
                  <a:rect l="l" t="t" r="r" b="b"/>
                  <a:pathLst>
                    <a:path w="48152" h="25837" extrusionOk="0">
                      <a:moveTo>
                        <a:pt x="48152" y="1"/>
                      </a:moveTo>
                      <a:lnTo>
                        <a:pt x="48152" y="1"/>
                      </a:lnTo>
                      <a:cubicBezTo>
                        <a:pt x="40504" y="5228"/>
                        <a:pt x="30071" y="6654"/>
                        <a:pt x="21603" y="9635"/>
                      </a:cubicBezTo>
                      <a:cubicBezTo>
                        <a:pt x="6309" y="15208"/>
                        <a:pt x="2334" y="21062"/>
                        <a:pt x="995" y="22596"/>
                      </a:cubicBezTo>
                      <a:lnTo>
                        <a:pt x="1" y="25836"/>
                      </a:lnTo>
                      <a:cubicBezTo>
                        <a:pt x="3608" y="20069"/>
                        <a:pt x="18362" y="16116"/>
                        <a:pt x="31064" y="10888"/>
                      </a:cubicBezTo>
                      <a:lnTo>
                        <a:pt x="31237" y="10888"/>
                      </a:lnTo>
                      <a:lnTo>
                        <a:pt x="31237" y="10802"/>
                      </a:lnTo>
                      <a:lnTo>
                        <a:pt x="31410" y="10802"/>
                      </a:lnTo>
                      <a:lnTo>
                        <a:pt x="31410" y="10715"/>
                      </a:lnTo>
                      <a:lnTo>
                        <a:pt x="31691" y="10715"/>
                      </a:lnTo>
                      <a:lnTo>
                        <a:pt x="31691" y="10629"/>
                      </a:lnTo>
                      <a:lnTo>
                        <a:pt x="31864" y="10629"/>
                      </a:lnTo>
                      <a:lnTo>
                        <a:pt x="31864" y="10542"/>
                      </a:lnTo>
                      <a:lnTo>
                        <a:pt x="32036" y="10542"/>
                      </a:lnTo>
                      <a:cubicBezTo>
                        <a:pt x="32145" y="10434"/>
                        <a:pt x="32145" y="10434"/>
                        <a:pt x="32231" y="10434"/>
                      </a:cubicBezTo>
                      <a:cubicBezTo>
                        <a:pt x="32317" y="10348"/>
                        <a:pt x="32317" y="10348"/>
                        <a:pt x="32404" y="10348"/>
                      </a:cubicBezTo>
                      <a:cubicBezTo>
                        <a:pt x="32490" y="10348"/>
                        <a:pt x="32490" y="10262"/>
                        <a:pt x="32577" y="10262"/>
                      </a:cubicBezTo>
                      <a:cubicBezTo>
                        <a:pt x="32685" y="10262"/>
                        <a:pt x="32685" y="10175"/>
                        <a:pt x="32771" y="10175"/>
                      </a:cubicBezTo>
                      <a:cubicBezTo>
                        <a:pt x="33657" y="9808"/>
                        <a:pt x="34650" y="9354"/>
                        <a:pt x="35471" y="8922"/>
                      </a:cubicBezTo>
                      <a:cubicBezTo>
                        <a:pt x="35558" y="8922"/>
                        <a:pt x="35558" y="8922"/>
                        <a:pt x="35644" y="8814"/>
                      </a:cubicBezTo>
                      <a:lnTo>
                        <a:pt x="35730" y="8814"/>
                      </a:lnTo>
                      <a:cubicBezTo>
                        <a:pt x="35730" y="8728"/>
                        <a:pt x="35817" y="8728"/>
                        <a:pt x="35817" y="8728"/>
                      </a:cubicBezTo>
                      <a:lnTo>
                        <a:pt x="35925" y="8728"/>
                      </a:lnTo>
                      <a:lnTo>
                        <a:pt x="35925" y="8641"/>
                      </a:lnTo>
                      <a:lnTo>
                        <a:pt x="36098" y="8641"/>
                      </a:lnTo>
                      <a:lnTo>
                        <a:pt x="36098" y="8555"/>
                      </a:lnTo>
                      <a:lnTo>
                        <a:pt x="36270" y="8555"/>
                      </a:lnTo>
                      <a:cubicBezTo>
                        <a:pt x="36270" y="8469"/>
                        <a:pt x="36357" y="8469"/>
                        <a:pt x="36357" y="8469"/>
                      </a:cubicBezTo>
                      <a:lnTo>
                        <a:pt x="36465" y="8469"/>
                      </a:lnTo>
                      <a:lnTo>
                        <a:pt x="36551" y="8382"/>
                      </a:lnTo>
                      <a:cubicBezTo>
                        <a:pt x="42578" y="5228"/>
                        <a:pt x="46272" y="2074"/>
                        <a:pt x="48152"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6"/>
                <p:cNvSpPr/>
                <p:nvPr/>
              </p:nvSpPr>
              <p:spPr>
                <a:xfrm>
                  <a:off x="12347788" y="4198575"/>
                  <a:ext cx="328925" cy="108050"/>
                </a:xfrm>
                <a:custGeom>
                  <a:avLst/>
                  <a:gdLst/>
                  <a:ahLst/>
                  <a:cxnLst/>
                  <a:rect l="l" t="t" r="r" b="b"/>
                  <a:pathLst>
                    <a:path w="13157" h="4322" extrusionOk="0">
                      <a:moveTo>
                        <a:pt x="12335" y="1"/>
                      </a:moveTo>
                      <a:cubicBezTo>
                        <a:pt x="8382" y="908"/>
                        <a:pt x="4407" y="1988"/>
                        <a:pt x="541" y="3327"/>
                      </a:cubicBezTo>
                      <a:cubicBezTo>
                        <a:pt x="1" y="3522"/>
                        <a:pt x="281" y="4321"/>
                        <a:pt x="821" y="4321"/>
                      </a:cubicBezTo>
                      <a:lnTo>
                        <a:pt x="994" y="4321"/>
                      </a:lnTo>
                      <a:cubicBezTo>
                        <a:pt x="4775" y="2982"/>
                        <a:pt x="8641" y="1902"/>
                        <a:pt x="12508" y="1081"/>
                      </a:cubicBezTo>
                      <a:cubicBezTo>
                        <a:pt x="13156" y="908"/>
                        <a:pt x="13048" y="1"/>
                        <a:pt x="12508"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6"/>
                <p:cNvSpPr/>
                <p:nvPr/>
              </p:nvSpPr>
              <p:spPr>
                <a:xfrm>
                  <a:off x="12685313" y="4167250"/>
                  <a:ext cx="83200" cy="44850"/>
                </a:xfrm>
                <a:custGeom>
                  <a:avLst/>
                  <a:gdLst/>
                  <a:ahLst/>
                  <a:cxnLst/>
                  <a:rect l="l" t="t" r="r" b="b"/>
                  <a:pathLst>
                    <a:path w="3328" h="1794" extrusionOk="0">
                      <a:moveTo>
                        <a:pt x="2442" y="1"/>
                      </a:moveTo>
                      <a:cubicBezTo>
                        <a:pt x="1815" y="347"/>
                        <a:pt x="1167" y="541"/>
                        <a:pt x="541" y="800"/>
                      </a:cubicBezTo>
                      <a:cubicBezTo>
                        <a:pt x="1" y="995"/>
                        <a:pt x="282" y="1794"/>
                        <a:pt x="822" y="1794"/>
                      </a:cubicBezTo>
                      <a:lnTo>
                        <a:pt x="994" y="1794"/>
                      </a:lnTo>
                      <a:cubicBezTo>
                        <a:pt x="1621" y="1535"/>
                        <a:pt x="2247" y="1340"/>
                        <a:pt x="2787" y="995"/>
                      </a:cubicBezTo>
                      <a:cubicBezTo>
                        <a:pt x="3327" y="800"/>
                        <a:pt x="3155" y="1"/>
                        <a:pt x="2615"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6"/>
                <p:cNvSpPr/>
                <p:nvPr/>
              </p:nvSpPr>
              <p:spPr>
                <a:xfrm>
                  <a:off x="10808663" y="6306925"/>
                  <a:ext cx="603250" cy="94525"/>
                </a:xfrm>
                <a:custGeom>
                  <a:avLst/>
                  <a:gdLst/>
                  <a:ahLst/>
                  <a:cxnLst/>
                  <a:rect l="l" t="t" r="r" b="b"/>
                  <a:pathLst>
                    <a:path w="24130" h="3781" extrusionOk="0">
                      <a:moveTo>
                        <a:pt x="4774" y="454"/>
                      </a:moveTo>
                      <a:lnTo>
                        <a:pt x="4774" y="454"/>
                      </a:lnTo>
                      <a:lnTo>
                        <a:pt x="0" y="3781"/>
                      </a:lnTo>
                      <a:lnTo>
                        <a:pt x="0" y="3781"/>
                      </a:lnTo>
                      <a:lnTo>
                        <a:pt x="4774" y="454"/>
                      </a:lnTo>
                      <a:close/>
                      <a:moveTo>
                        <a:pt x="24130" y="0"/>
                      </a:moveTo>
                      <a:lnTo>
                        <a:pt x="24130" y="0"/>
                      </a:lnTo>
                      <a:close/>
                    </a:path>
                  </a:pathLst>
                </a:custGeom>
                <a:solidFill>
                  <a:srgbClr val="DFEFE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6"/>
                <p:cNvSpPr/>
                <p:nvPr/>
              </p:nvSpPr>
              <p:spPr>
                <a:xfrm>
                  <a:off x="10808663" y="6160575"/>
                  <a:ext cx="969950" cy="240875"/>
                </a:xfrm>
                <a:custGeom>
                  <a:avLst/>
                  <a:gdLst/>
                  <a:ahLst/>
                  <a:cxnLst/>
                  <a:rect l="l" t="t" r="r" b="b"/>
                  <a:pathLst>
                    <a:path w="38798" h="9635" extrusionOk="0">
                      <a:moveTo>
                        <a:pt x="38797" y="0"/>
                      </a:moveTo>
                      <a:lnTo>
                        <a:pt x="38797" y="0"/>
                      </a:lnTo>
                      <a:cubicBezTo>
                        <a:pt x="32144" y="821"/>
                        <a:pt x="25469" y="2074"/>
                        <a:pt x="18815" y="3435"/>
                      </a:cubicBezTo>
                      <a:cubicBezTo>
                        <a:pt x="14236" y="4429"/>
                        <a:pt x="9462" y="5228"/>
                        <a:pt x="4774" y="6308"/>
                      </a:cubicBezTo>
                      <a:lnTo>
                        <a:pt x="0" y="9635"/>
                      </a:lnTo>
                      <a:cubicBezTo>
                        <a:pt x="7388" y="8015"/>
                        <a:pt x="17735" y="8468"/>
                        <a:pt x="24130" y="5854"/>
                      </a:cubicBezTo>
                      <a:cubicBezTo>
                        <a:pt x="28990" y="3975"/>
                        <a:pt x="35730" y="1361"/>
                        <a:pt x="38797"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6"/>
                <p:cNvSpPr/>
                <p:nvPr/>
              </p:nvSpPr>
              <p:spPr>
                <a:xfrm>
                  <a:off x="11323863" y="6156250"/>
                  <a:ext cx="132875" cy="44850"/>
                </a:xfrm>
                <a:custGeom>
                  <a:avLst/>
                  <a:gdLst/>
                  <a:ahLst/>
                  <a:cxnLst/>
                  <a:rect l="l" t="t" r="r" b="b"/>
                  <a:pathLst>
                    <a:path w="5315" h="1794" extrusionOk="0">
                      <a:moveTo>
                        <a:pt x="4515" y="1"/>
                      </a:moveTo>
                      <a:cubicBezTo>
                        <a:pt x="3154" y="173"/>
                        <a:pt x="1901" y="454"/>
                        <a:pt x="648" y="713"/>
                      </a:cubicBezTo>
                      <a:cubicBezTo>
                        <a:pt x="0" y="908"/>
                        <a:pt x="108" y="1793"/>
                        <a:pt x="648" y="1793"/>
                      </a:cubicBezTo>
                      <a:lnTo>
                        <a:pt x="821" y="1793"/>
                      </a:lnTo>
                      <a:cubicBezTo>
                        <a:pt x="2074" y="1448"/>
                        <a:pt x="3349" y="1253"/>
                        <a:pt x="4602" y="1081"/>
                      </a:cubicBezTo>
                      <a:cubicBezTo>
                        <a:pt x="5314" y="994"/>
                        <a:pt x="5228" y="1"/>
                        <a:pt x="4602"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6"/>
                <p:cNvSpPr/>
                <p:nvPr/>
              </p:nvSpPr>
              <p:spPr>
                <a:xfrm>
                  <a:off x="11465888" y="6147075"/>
                  <a:ext cx="67525" cy="29725"/>
                </a:xfrm>
                <a:custGeom>
                  <a:avLst/>
                  <a:gdLst/>
                  <a:ahLst/>
                  <a:cxnLst/>
                  <a:rect l="l" t="t" r="r" b="b"/>
                  <a:pathLst>
                    <a:path w="2701" h="1189" extrusionOk="0">
                      <a:moveTo>
                        <a:pt x="1988" y="0"/>
                      </a:moveTo>
                      <a:cubicBezTo>
                        <a:pt x="1707" y="108"/>
                        <a:pt x="1448" y="108"/>
                        <a:pt x="1081" y="108"/>
                      </a:cubicBezTo>
                      <a:lnTo>
                        <a:pt x="714" y="108"/>
                      </a:lnTo>
                      <a:cubicBezTo>
                        <a:pt x="87" y="108"/>
                        <a:pt x="1" y="1080"/>
                        <a:pt x="627" y="1188"/>
                      </a:cubicBezTo>
                      <a:lnTo>
                        <a:pt x="1081" y="1188"/>
                      </a:lnTo>
                      <a:cubicBezTo>
                        <a:pt x="1448" y="1188"/>
                        <a:pt x="1794" y="1188"/>
                        <a:pt x="2161" y="1080"/>
                      </a:cubicBezTo>
                      <a:cubicBezTo>
                        <a:pt x="2247" y="994"/>
                        <a:pt x="2247" y="994"/>
                        <a:pt x="2334" y="994"/>
                      </a:cubicBezTo>
                      <a:cubicBezTo>
                        <a:pt x="2701" y="648"/>
                        <a:pt x="2615" y="0"/>
                        <a:pt x="2161"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6"/>
                <p:cNvSpPr/>
                <p:nvPr/>
              </p:nvSpPr>
              <p:spPr>
                <a:xfrm>
                  <a:off x="11254188" y="3915050"/>
                  <a:ext cx="337550" cy="1654200"/>
                </a:xfrm>
                <a:custGeom>
                  <a:avLst/>
                  <a:gdLst/>
                  <a:ahLst/>
                  <a:cxnLst/>
                  <a:rect l="l" t="t" r="r" b="b"/>
                  <a:pathLst>
                    <a:path w="13502" h="66168" extrusionOk="0">
                      <a:moveTo>
                        <a:pt x="6568" y="66167"/>
                      </a:moveTo>
                      <a:lnTo>
                        <a:pt x="6568" y="66167"/>
                      </a:lnTo>
                      <a:lnTo>
                        <a:pt x="6568" y="66167"/>
                      </a:lnTo>
                      <a:close/>
                      <a:moveTo>
                        <a:pt x="13502" y="1"/>
                      </a:moveTo>
                      <a:cubicBezTo>
                        <a:pt x="9009" y="2334"/>
                        <a:pt x="3695" y="6849"/>
                        <a:pt x="1815" y="13956"/>
                      </a:cubicBezTo>
                      <a:cubicBezTo>
                        <a:pt x="541" y="18643"/>
                        <a:pt x="1" y="22856"/>
                        <a:pt x="1" y="26830"/>
                      </a:cubicBezTo>
                      <a:cubicBezTo>
                        <a:pt x="1" y="22856"/>
                        <a:pt x="541" y="18643"/>
                        <a:pt x="1815" y="13956"/>
                      </a:cubicBezTo>
                      <a:cubicBezTo>
                        <a:pt x="3695" y="6849"/>
                        <a:pt x="9009" y="2334"/>
                        <a:pt x="13502" y="1"/>
                      </a:cubicBezTo>
                      <a:close/>
                    </a:path>
                  </a:pathLst>
                </a:custGeom>
                <a:solidFill>
                  <a:srgbClr val="DFEFE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6"/>
                <p:cNvSpPr/>
                <p:nvPr/>
              </p:nvSpPr>
              <p:spPr>
                <a:xfrm>
                  <a:off x="11254188" y="3861050"/>
                  <a:ext cx="501725" cy="1708200"/>
                </a:xfrm>
                <a:custGeom>
                  <a:avLst/>
                  <a:gdLst/>
                  <a:ahLst/>
                  <a:cxnLst/>
                  <a:rect l="l" t="t" r="r" b="b"/>
                  <a:pathLst>
                    <a:path w="20069" h="68328" extrusionOk="0">
                      <a:moveTo>
                        <a:pt x="19810" y="1"/>
                      </a:moveTo>
                      <a:cubicBezTo>
                        <a:pt x="18816" y="1"/>
                        <a:pt x="16289" y="627"/>
                        <a:pt x="13502" y="2161"/>
                      </a:cubicBezTo>
                      <a:cubicBezTo>
                        <a:pt x="9009" y="4494"/>
                        <a:pt x="3695" y="9009"/>
                        <a:pt x="1815" y="16116"/>
                      </a:cubicBezTo>
                      <a:cubicBezTo>
                        <a:pt x="541" y="20803"/>
                        <a:pt x="1" y="25016"/>
                        <a:pt x="1" y="28990"/>
                      </a:cubicBezTo>
                      <a:cubicBezTo>
                        <a:pt x="1" y="35816"/>
                        <a:pt x="1534" y="42038"/>
                        <a:pt x="3608" y="49318"/>
                      </a:cubicBezTo>
                      <a:cubicBezTo>
                        <a:pt x="6395" y="59233"/>
                        <a:pt x="6568" y="66059"/>
                        <a:pt x="6568" y="67874"/>
                      </a:cubicBezTo>
                      <a:lnTo>
                        <a:pt x="6568" y="68327"/>
                      </a:lnTo>
                      <a:cubicBezTo>
                        <a:pt x="6568" y="68327"/>
                        <a:pt x="7108" y="68219"/>
                        <a:pt x="8555" y="64180"/>
                      </a:cubicBezTo>
                      <a:cubicBezTo>
                        <a:pt x="8469" y="63272"/>
                        <a:pt x="8296" y="62279"/>
                        <a:pt x="8188" y="61393"/>
                      </a:cubicBezTo>
                      <a:cubicBezTo>
                        <a:pt x="6762" y="49858"/>
                        <a:pt x="4148" y="38625"/>
                        <a:pt x="4948" y="26917"/>
                      </a:cubicBezTo>
                      <a:cubicBezTo>
                        <a:pt x="5315" y="21149"/>
                        <a:pt x="6849" y="15748"/>
                        <a:pt x="10002" y="10802"/>
                      </a:cubicBezTo>
                      <a:cubicBezTo>
                        <a:pt x="12703" y="6654"/>
                        <a:pt x="16202" y="3155"/>
                        <a:pt x="20069"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6"/>
                <p:cNvSpPr/>
                <p:nvPr/>
              </p:nvSpPr>
              <p:spPr>
                <a:xfrm>
                  <a:off x="12370463" y="3579050"/>
                  <a:ext cx="783775" cy="270675"/>
                </a:xfrm>
                <a:custGeom>
                  <a:avLst/>
                  <a:gdLst/>
                  <a:ahLst/>
                  <a:cxnLst/>
                  <a:rect l="l" t="t" r="r" b="b"/>
                  <a:pathLst>
                    <a:path w="31351" h="10827" extrusionOk="0">
                      <a:moveTo>
                        <a:pt x="22342" y="0"/>
                      </a:moveTo>
                      <a:cubicBezTo>
                        <a:pt x="19827" y="0"/>
                        <a:pt x="17091" y="404"/>
                        <a:pt x="14669" y="1106"/>
                      </a:cubicBezTo>
                      <a:cubicBezTo>
                        <a:pt x="8274" y="3007"/>
                        <a:pt x="1621" y="8408"/>
                        <a:pt x="800" y="9488"/>
                      </a:cubicBezTo>
                      <a:cubicBezTo>
                        <a:pt x="1" y="10568"/>
                        <a:pt x="5574" y="10827"/>
                        <a:pt x="5574" y="10827"/>
                      </a:cubicBezTo>
                      <a:cubicBezTo>
                        <a:pt x="9133" y="10079"/>
                        <a:pt x="12816" y="9766"/>
                        <a:pt x="16473" y="9766"/>
                      </a:cubicBezTo>
                      <a:cubicBezTo>
                        <a:pt x="18099" y="9766"/>
                        <a:pt x="19720" y="9828"/>
                        <a:pt x="21322" y="9941"/>
                      </a:cubicBezTo>
                      <a:cubicBezTo>
                        <a:pt x="21718" y="9967"/>
                        <a:pt x="22112" y="9980"/>
                        <a:pt x="22500" y="9980"/>
                      </a:cubicBezTo>
                      <a:cubicBezTo>
                        <a:pt x="27317" y="9980"/>
                        <a:pt x="31350" y="7991"/>
                        <a:pt x="30611" y="3893"/>
                      </a:cubicBezTo>
                      <a:cubicBezTo>
                        <a:pt x="30151" y="1133"/>
                        <a:pt x="26556" y="0"/>
                        <a:pt x="22342" y="0"/>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6"/>
                <p:cNvSpPr/>
                <p:nvPr/>
              </p:nvSpPr>
              <p:spPr>
                <a:xfrm>
                  <a:off x="12903488" y="3827575"/>
                  <a:ext cx="11375" cy="25"/>
                </a:xfrm>
                <a:custGeom>
                  <a:avLst/>
                  <a:gdLst/>
                  <a:ahLst/>
                  <a:cxnLst/>
                  <a:rect l="l" t="t" r="r" b="b"/>
                  <a:pathLst>
                    <a:path w="455" h="1" extrusionOk="0">
                      <a:moveTo>
                        <a:pt x="1" y="0"/>
                      </a:moveTo>
                      <a:lnTo>
                        <a:pt x="455" y="0"/>
                      </a:lnTo>
                      <a:close/>
                    </a:path>
                  </a:pathLst>
                </a:custGeom>
                <a:solidFill>
                  <a:srgbClr val="FFD3D7"/>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6"/>
                <p:cNvSpPr/>
                <p:nvPr/>
              </p:nvSpPr>
              <p:spPr>
                <a:xfrm>
                  <a:off x="12820338" y="3608850"/>
                  <a:ext cx="153400" cy="36200"/>
                </a:xfrm>
                <a:custGeom>
                  <a:avLst/>
                  <a:gdLst/>
                  <a:ahLst/>
                  <a:cxnLst/>
                  <a:rect l="l" t="t" r="r" b="b"/>
                  <a:pathLst>
                    <a:path w="6136" h="1448" extrusionOk="0">
                      <a:moveTo>
                        <a:pt x="4234" y="1"/>
                      </a:moveTo>
                      <a:cubicBezTo>
                        <a:pt x="3068" y="1"/>
                        <a:pt x="1901" y="109"/>
                        <a:pt x="627" y="368"/>
                      </a:cubicBezTo>
                      <a:cubicBezTo>
                        <a:pt x="0" y="454"/>
                        <a:pt x="87" y="1448"/>
                        <a:pt x="735" y="1448"/>
                      </a:cubicBezTo>
                      <a:lnTo>
                        <a:pt x="821" y="1448"/>
                      </a:lnTo>
                      <a:cubicBezTo>
                        <a:pt x="1988" y="1189"/>
                        <a:pt x="3154" y="1081"/>
                        <a:pt x="4234" y="1081"/>
                      </a:cubicBezTo>
                      <a:lnTo>
                        <a:pt x="5314" y="1081"/>
                      </a:lnTo>
                      <a:cubicBezTo>
                        <a:pt x="5941" y="1081"/>
                        <a:pt x="6135" y="109"/>
                        <a:pt x="5401"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6"/>
                <p:cNvSpPr/>
                <p:nvPr/>
              </p:nvSpPr>
              <p:spPr>
                <a:xfrm>
                  <a:off x="12980188" y="3615875"/>
                  <a:ext cx="69700" cy="36200"/>
                </a:xfrm>
                <a:custGeom>
                  <a:avLst/>
                  <a:gdLst/>
                  <a:ahLst/>
                  <a:cxnLst/>
                  <a:rect l="l" t="t" r="r" b="b"/>
                  <a:pathLst>
                    <a:path w="2788" h="1448" extrusionOk="0">
                      <a:moveTo>
                        <a:pt x="627" y="0"/>
                      </a:moveTo>
                      <a:cubicBezTo>
                        <a:pt x="87" y="0"/>
                        <a:pt x="0" y="994"/>
                        <a:pt x="627" y="1080"/>
                      </a:cubicBezTo>
                      <a:cubicBezTo>
                        <a:pt x="1081" y="1080"/>
                        <a:pt x="1448" y="1253"/>
                        <a:pt x="1901" y="1448"/>
                      </a:cubicBezTo>
                      <a:lnTo>
                        <a:pt x="2074" y="1448"/>
                      </a:lnTo>
                      <a:cubicBezTo>
                        <a:pt x="2614" y="1448"/>
                        <a:pt x="2787" y="627"/>
                        <a:pt x="2247" y="368"/>
                      </a:cubicBezTo>
                      <a:cubicBezTo>
                        <a:pt x="1793" y="173"/>
                        <a:pt x="1253" y="87"/>
                        <a:pt x="713"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6"/>
                <p:cNvSpPr/>
                <p:nvPr/>
              </p:nvSpPr>
              <p:spPr>
                <a:xfrm>
                  <a:off x="12663188" y="3534875"/>
                  <a:ext cx="157175" cy="98850"/>
                </a:xfrm>
                <a:custGeom>
                  <a:avLst/>
                  <a:gdLst/>
                  <a:ahLst/>
                  <a:cxnLst/>
                  <a:rect l="l" t="t" r="r" b="b"/>
                  <a:pathLst>
                    <a:path w="6287" h="3954" extrusionOk="0">
                      <a:moveTo>
                        <a:pt x="6286" y="0"/>
                      </a:moveTo>
                      <a:cubicBezTo>
                        <a:pt x="4407" y="1080"/>
                        <a:pt x="2160" y="2528"/>
                        <a:pt x="0" y="3953"/>
                      </a:cubicBezTo>
                      <a:lnTo>
                        <a:pt x="0" y="3953"/>
                      </a:lnTo>
                      <a:cubicBezTo>
                        <a:pt x="2160" y="2528"/>
                        <a:pt x="4407" y="1080"/>
                        <a:pt x="6286" y="0"/>
                      </a:cubicBezTo>
                      <a:close/>
                    </a:path>
                  </a:pathLst>
                </a:custGeom>
                <a:solidFill>
                  <a:srgbClr val="FFD3D7"/>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6"/>
                <p:cNvSpPr/>
                <p:nvPr/>
              </p:nvSpPr>
              <p:spPr>
                <a:xfrm>
                  <a:off x="12534638" y="3633700"/>
                  <a:ext cx="128575" cy="88050"/>
                </a:xfrm>
                <a:custGeom>
                  <a:avLst/>
                  <a:gdLst/>
                  <a:ahLst/>
                  <a:cxnLst/>
                  <a:rect l="l" t="t" r="r" b="b"/>
                  <a:pathLst>
                    <a:path w="5143" h="3522" extrusionOk="0">
                      <a:moveTo>
                        <a:pt x="5142" y="0"/>
                      </a:moveTo>
                      <a:lnTo>
                        <a:pt x="5142" y="0"/>
                      </a:lnTo>
                      <a:cubicBezTo>
                        <a:pt x="3328" y="1167"/>
                        <a:pt x="1535" y="2441"/>
                        <a:pt x="1" y="3521"/>
                      </a:cubicBezTo>
                      <a:lnTo>
                        <a:pt x="1" y="3521"/>
                      </a:lnTo>
                      <a:cubicBezTo>
                        <a:pt x="1535" y="2441"/>
                        <a:pt x="3328" y="1167"/>
                        <a:pt x="5142" y="0"/>
                      </a:cubicBezTo>
                      <a:close/>
                    </a:path>
                  </a:pathLst>
                </a:custGeom>
                <a:solidFill>
                  <a:srgbClr val="FF637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6"/>
                <p:cNvSpPr/>
                <p:nvPr/>
              </p:nvSpPr>
              <p:spPr>
                <a:xfrm>
                  <a:off x="12403963" y="3365825"/>
                  <a:ext cx="601100" cy="416400"/>
                </a:xfrm>
                <a:custGeom>
                  <a:avLst/>
                  <a:gdLst/>
                  <a:ahLst/>
                  <a:cxnLst/>
                  <a:rect l="l" t="t" r="r" b="b"/>
                  <a:pathLst>
                    <a:path w="24044" h="16656" extrusionOk="0">
                      <a:moveTo>
                        <a:pt x="23957" y="1"/>
                      </a:moveTo>
                      <a:cubicBezTo>
                        <a:pt x="17930" y="1902"/>
                        <a:pt x="12421" y="5509"/>
                        <a:pt x="7474" y="9182"/>
                      </a:cubicBezTo>
                      <a:cubicBezTo>
                        <a:pt x="5509" y="10629"/>
                        <a:pt x="3694" y="12249"/>
                        <a:pt x="1988" y="13956"/>
                      </a:cubicBezTo>
                      <a:cubicBezTo>
                        <a:pt x="994" y="15403"/>
                        <a:pt x="0" y="16656"/>
                        <a:pt x="0" y="16656"/>
                      </a:cubicBezTo>
                      <a:cubicBezTo>
                        <a:pt x="1620" y="15662"/>
                        <a:pt x="3608" y="14776"/>
                        <a:pt x="5228" y="14236"/>
                      </a:cubicBezTo>
                      <a:cubicBezTo>
                        <a:pt x="6762" y="13156"/>
                        <a:pt x="8555" y="11882"/>
                        <a:pt x="10369" y="10715"/>
                      </a:cubicBezTo>
                      <a:cubicBezTo>
                        <a:pt x="12529" y="9290"/>
                        <a:pt x="14776" y="7842"/>
                        <a:pt x="16655" y="6762"/>
                      </a:cubicBezTo>
                      <a:cubicBezTo>
                        <a:pt x="21429" y="3889"/>
                        <a:pt x="24043" y="2982"/>
                        <a:pt x="24043" y="822"/>
                      </a:cubicBezTo>
                      <a:cubicBezTo>
                        <a:pt x="24043" y="541"/>
                        <a:pt x="24043" y="368"/>
                        <a:pt x="23957" y="109"/>
                      </a:cubicBezTo>
                      <a:lnTo>
                        <a:pt x="23957" y="1"/>
                      </a:lnTo>
                      <a:close/>
                    </a:path>
                  </a:pathLst>
                </a:custGeom>
                <a:solidFill>
                  <a:srgbClr val="DE5743">
                    <a:alpha val="670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6"/>
                <p:cNvSpPr/>
                <p:nvPr/>
              </p:nvSpPr>
              <p:spPr>
                <a:xfrm>
                  <a:off x="12732838" y="3348000"/>
                  <a:ext cx="168525" cy="76725"/>
                </a:xfrm>
                <a:custGeom>
                  <a:avLst/>
                  <a:gdLst/>
                  <a:ahLst/>
                  <a:cxnLst/>
                  <a:rect l="l" t="t" r="r" b="b"/>
                  <a:pathLst>
                    <a:path w="6741" h="3069" extrusionOk="0">
                      <a:moveTo>
                        <a:pt x="5941" y="1"/>
                      </a:moveTo>
                      <a:cubicBezTo>
                        <a:pt x="4040" y="282"/>
                        <a:pt x="2161" y="995"/>
                        <a:pt x="541" y="1988"/>
                      </a:cubicBezTo>
                      <a:cubicBezTo>
                        <a:pt x="1" y="2247"/>
                        <a:pt x="260" y="3068"/>
                        <a:pt x="714" y="3068"/>
                      </a:cubicBezTo>
                      <a:cubicBezTo>
                        <a:pt x="800" y="3068"/>
                        <a:pt x="886" y="2982"/>
                        <a:pt x="994" y="2982"/>
                      </a:cubicBezTo>
                      <a:cubicBezTo>
                        <a:pt x="2507" y="1988"/>
                        <a:pt x="4321" y="1362"/>
                        <a:pt x="6114" y="1081"/>
                      </a:cubicBezTo>
                      <a:cubicBezTo>
                        <a:pt x="6741" y="908"/>
                        <a:pt x="6654" y="1"/>
                        <a:pt x="6028"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6"/>
                <p:cNvSpPr/>
                <p:nvPr/>
              </p:nvSpPr>
              <p:spPr>
                <a:xfrm>
                  <a:off x="12341313" y="3170325"/>
                  <a:ext cx="139350" cy="341875"/>
                </a:xfrm>
                <a:custGeom>
                  <a:avLst/>
                  <a:gdLst/>
                  <a:ahLst/>
                  <a:cxnLst/>
                  <a:rect l="l" t="t" r="r" b="b"/>
                  <a:pathLst>
                    <a:path w="5574" h="13675" extrusionOk="0">
                      <a:moveTo>
                        <a:pt x="5574" y="1"/>
                      </a:moveTo>
                      <a:cubicBezTo>
                        <a:pt x="4861" y="995"/>
                        <a:pt x="4126" y="2075"/>
                        <a:pt x="3500" y="3328"/>
                      </a:cubicBezTo>
                      <a:cubicBezTo>
                        <a:pt x="1966" y="6395"/>
                        <a:pt x="800" y="10175"/>
                        <a:pt x="0" y="13675"/>
                      </a:cubicBezTo>
                      <a:lnTo>
                        <a:pt x="0" y="13675"/>
                      </a:lnTo>
                      <a:cubicBezTo>
                        <a:pt x="800" y="10175"/>
                        <a:pt x="1966" y="6395"/>
                        <a:pt x="3500" y="3328"/>
                      </a:cubicBezTo>
                      <a:cubicBezTo>
                        <a:pt x="4126" y="2075"/>
                        <a:pt x="4861" y="995"/>
                        <a:pt x="5574" y="1"/>
                      </a:cubicBezTo>
                      <a:close/>
                    </a:path>
                  </a:pathLst>
                </a:custGeom>
                <a:solidFill>
                  <a:srgbClr val="FFD3D7"/>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6"/>
                <p:cNvSpPr/>
                <p:nvPr/>
              </p:nvSpPr>
              <p:spPr>
                <a:xfrm>
                  <a:off x="12638338" y="3161150"/>
                  <a:ext cx="62675" cy="63225"/>
                </a:xfrm>
                <a:custGeom>
                  <a:avLst/>
                  <a:gdLst/>
                  <a:ahLst/>
                  <a:cxnLst/>
                  <a:rect l="l" t="t" r="r" b="b"/>
                  <a:pathLst>
                    <a:path w="2507" h="2529" extrusionOk="0">
                      <a:moveTo>
                        <a:pt x="1707" y="1"/>
                      </a:moveTo>
                      <a:cubicBezTo>
                        <a:pt x="1534" y="1"/>
                        <a:pt x="1340" y="1"/>
                        <a:pt x="1253" y="195"/>
                      </a:cubicBezTo>
                      <a:cubicBezTo>
                        <a:pt x="886" y="735"/>
                        <a:pt x="627" y="1275"/>
                        <a:pt x="260" y="1707"/>
                      </a:cubicBezTo>
                      <a:cubicBezTo>
                        <a:pt x="0" y="2074"/>
                        <a:pt x="346" y="2528"/>
                        <a:pt x="713" y="2528"/>
                      </a:cubicBezTo>
                      <a:cubicBezTo>
                        <a:pt x="886" y="2528"/>
                        <a:pt x="1081" y="2442"/>
                        <a:pt x="1167" y="2247"/>
                      </a:cubicBezTo>
                      <a:cubicBezTo>
                        <a:pt x="1534" y="1707"/>
                        <a:pt x="1880" y="1275"/>
                        <a:pt x="2247" y="735"/>
                      </a:cubicBezTo>
                      <a:cubicBezTo>
                        <a:pt x="2506" y="368"/>
                        <a:pt x="2074" y="1"/>
                        <a:pt x="1707"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6"/>
                <p:cNvSpPr/>
                <p:nvPr/>
              </p:nvSpPr>
              <p:spPr>
                <a:xfrm>
                  <a:off x="12565963" y="3233525"/>
                  <a:ext cx="85900" cy="85350"/>
                </a:xfrm>
                <a:custGeom>
                  <a:avLst/>
                  <a:gdLst/>
                  <a:ahLst/>
                  <a:cxnLst/>
                  <a:rect l="l" t="t" r="r" b="b"/>
                  <a:pathLst>
                    <a:path w="3436" h="3414" extrusionOk="0">
                      <a:moveTo>
                        <a:pt x="2701" y="0"/>
                      </a:moveTo>
                      <a:cubicBezTo>
                        <a:pt x="2528" y="0"/>
                        <a:pt x="2355" y="0"/>
                        <a:pt x="2269" y="173"/>
                      </a:cubicBezTo>
                      <a:cubicBezTo>
                        <a:pt x="1621" y="1080"/>
                        <a:pt x="994" y="1793"/>
                        <a:pt x="282" y="2593"/>
                      </a:cubicBezTo>
                      <a:cubicBezTo>
                        <a:pt x="1" y="2960"/>
                        <a:pt x="368" y="3413"/>
                        <a:pt x="735" y="3413"/>
                      </a:cubicBezTo>
                      <a:cubicBezTo>
                        <a:pt x="908" y="3413"/>
                        <a:pt x="1081" y="3413"/>
                        <a:pt x="1189" y="3241"/>
                      </a:cubicBezTo>
                      <a:cubicBezTo>
                        <a:pt x="1902" y="2506"/>
                        <a:pt x="2528" y="1707"/>
                        <a:pt x="3155" y="800"/>
                      </a:cubicBezTo>
                      <a:cubicBezTo>
                        <a:pt x="3435" y="432"/>
                        <a:pt x="3068" y="0"/>
                        <a:pt x="2701"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6"/>
                <p:cNvSpPr/>
                <p:nvPr/>
              </p:nvSpPr>
              <p:spPr>
                <a:xfrm>
                  <a:off x="12086938" y="3264850"/>
                  <a:ext cx="24875" cy="27025"/>
                </a:xfrm>
                <a:custGeom>
                  <a:avLst/>
                  <a:gdLst/>
                  <a:ahLst/>
                  <a:cxnLst/>
                  <a:rect l="l" t="t" r="r" b="b"/>
                  <a:pathLst>
                    <a:path w="995" h="1081" extrusionOk="0">
                      <a:moveTo>
                        <a:pt x="87" y="87"/>
                      </a:moveTo>
                      <a:cubicBezTo>
                        <a:pt x="368" y="454"/>
                        <a:pt x="714" y="713"/>
                        <a:pt x="995" y="1080"/>
                      </a:cubicBezTo>
                      <a:cubicBezTo>
                        <a:pt x="714" y="713"/>
                        <a:pt x="368" y="454"/>
                        <a:pt x="87" y="87"/>
                      </a:cubicBezTo>
                      <a:close/>
                      <a:moveTo>
                        <a:pt x="87" y="87"/>
                      </a:moveTo>
                      <a:lnTo>
                        <a:pt x="87" y="87"/>
                      </a:lnTo>
                      <a:lnTo>
                        <a:pt x="87" y="87"/>
                      </a:lnTo>
                      <a:close/>
                      <a:moveTo>
                        <a:pt x="87" y="0"/>
                      </a:moveTo>
                      <a:lnTo>
                        <a:pt x="87" y="0"/>
                      </a:lnTo>
                      <a:lnTo>
                        <a:pt x="87" y="0"/>
                      </a:lnTo>
                      <a:close/>
                      <a:moveTo>
                        <a:pt x="1" y="0"/>
                      </a:moveTo>
                      <a:lnTo>
                        <a:pt x="1" y="0"/>
                      </a:lnTo>
                      <a:lnTo>
                        <a:pt x="1" y="0"/>
                      </a:lnTo>
                      <a:close/>
                      <a:moveTo>
                        <a:pt x="1" y="0"/>
                      </a:moveTo>
                      <a:lnTo>
                        <a:pt x="1" y="0"/>
                      </a:lnTo>
                      <a:lnTo>
                        <a:pt x="1" y="0"/>
                      </a:lnTo>
                      <a:close/>
                      <a:moveTo>
                        <a:pt x="1" y="0"/>
                      </a:moveTo>
                      <a:lnTo>
                        <a:pt x="1" y="0"/>
                      </a:lnTo>
                      <a:close/>
                    </a:path>
                  </a:pathLst>
                </a:custGeom>
                <a:solidFill>
                  <a:srgbClr val="FFD3D7"/>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6"/>
                <p:cNvSpPr/>
                <p:nvPr/>
              </p:nvSpPr>
              <p:spPr>
                <a:xfrm>
                  <a:off x="12064263" y="3012650"/>
                  <a:ext cx="74550" cy="63200"/>
                </a:xfrm>
                <a:custGeom>
                  <a:avLst/>
                  <a:gdLst/>
                  <a:ahLst/>
                  <a:cxnLst/>
                  <a:rect l="l" t="t" r="r" b="b"/>
                  <a:pathLst>
                    <a:path w="2982" h="2528" extrusionOk="0">
                      <a:moveTo>
                        <a:pt x="735" y="0"/>
                      </a:moveTo>
                      <a:cubicBezTo>
                        <a:pt x="368" y="0"/>
                        <a:pt x="1" y="627"/>
                        <a:pt x="454" y="994"/>
                      </a:cubicBezTo>
                      <a:cubicBezTo>
                        <a:pt x="908" y="1447"/>
                        <a:pt x="1362" y="1901"/>
                        <a:pt x="1815" y="2355"/>
                      </a:cubicBezTo>
                      <a:cubicBezTo>
                        <a:pt x="1902" y="2528"/>
                        <a:pt x="1988" y="2528"/>
                        <a:pt x="2161" y="2528"/>
                      </a:cubicBezTo>
                      <a:cubicBezTo>
                        <a:pt x="2528" y="2528"/>
                        <a:pt x="2982" y="2074"/>
                        <a:pt x="2614" y="1707"/>
                      </a:cubicBezTo>
                      <a:cubicBezTo>
                        <a:pt x="2161" y="1167"/>
                        <a:pt x="1621" y="627"/>
                        <a:pt x="1081" y="195"/>
                      </a:cubicBezTo>
                      <a:cubicBezTo>
                        <a:pt x="994" y="87"/>
                        <a:pt x="821" y="0"/>
                        <a:pt x="735"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6"/>
                <p:cNvSpPr/>
                <p:nvPr/>
              </p:nvSpPr>
              <p:spPr>
                <a:xfrm>
                  <a:off x="12129613" y="3085000"/>
                  <a:ext cx="103700" cy="162050"/>
                </a:xfrm>
                <a:custGeom>
                  <a:avLst/>
                  <a:gdLst/>
                  <a:ahLst/>
                  <a:cxnLst/>
                  <a:rect l="l" t="t" r="r" b="b"/>
                  <a:pathLst>
                    <a:path w="4148" h="6482" extrusionOk="0">
                      <a:moveTo>
                        <a:pt x="821" y="1"/>
                      </a:moveTo>
                      <a:cubicBezTo>
                        <a:pt x="368" y="1"/>
                        <a:pt x="0" y="433"/>
                        <a:pt x="281" y="886"/>
                      </a:cubicBezTo>
                      <a:cubicBezTo>
                        <a:pt x="1534" y="2507"/>
                        <a:pt x="2441" y="4213"/>
                        <a:pt x="2982" y="6201"/>
                      </a:cubicBezTo>
                      <a:cubicBezTo>
                        <a:pt x="3068" y="6373"/>
                        <a:pt x="3241" y="6481"/>
                        <a:pt x="3414" y="6481"/>
                      </a:cubicBezTo>
                      <a:cubicBezTo>
                        <a:pt x="3781" y="6481"/>
                        <a:pt x="4148" y="6114"/>
                        <a:pt x="3954" y="5747"/>
                      </a:cubicBezTo>
                      <a:cubicBezTo>
                        <a:pt x="3327" y="3781"/>
                        <a:pt x="2441" y="1880"/>
                        <a:pt x="1167" y="174"/>
                      </a:cubicBezTo>
                      <a:cubicBezTo>
                        <a:pt x="1081" y="87"/>
                        <a:pt x="908" y="1"/>
                        <a:pt x="821"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9" name="Google Shape;539;p26"/>
                <p:cNvGrpSpPr/>
                <p:nvPr/>
              </p:nvGrpSpPr>
              <p:grpSpPr>
                <a:xfrm>
                  <a:off x="10808663" y="2978400"/>
                  <a:ext cx="2329250" cy="3423050"/>
                  <a:chOff x="10808663" y="2978400"/>
                  <a:chExt cx="2329250" cy="3423050"/>
                </a:xfrm>
              </p:grpSpPr>
              <p:sp>
                <p:nvSpPr>
                  <p:cNvPr id="540" name="Google Shape;540;p26"/>
                  <p:cNvSpPr/>
                  <p:nvPr/>
                </p:nvSpPr>
                <p:spPr>
                  <a:xfrm>
                    <a:off x="11684063" y="4099075"/>
                    <a:ext cx="1260775" cy="704925"/>
                  </a:xfrm>
                  <a:custGeom>
                    <a:avLst/>
                    <a:gdLst/>
                    <a:ahLst/>
                    <a:cxnLst/>
                    <a:rect l="l" t="t" r="r" b="b"/>
                    <a:pathLst>
                      <a:path w="50431" h="28197" extrusionOk="0">
                        <a:moveTo>
                          <a:pt x="49773" y="1"/>
                        </a:moveTo>
                        <a:cubicBezTo>
                          <a:pt x="49751" y="1"/>
                          <a:pt x="49721" y="10"/>
                          <a:pt x="49685" y="28"/>
                        </a:cubicBezTo>
                        <a:cubicBezTo>
                          <a:pt x="48605" y="481"/>
                          <a:pt x="28170" y="4694"/>
                          <a:pt x="16829" y="9662"/>
                        </a:cubicBezTo>
                        <a:cubicBezTo>
                          <a:pt x="5401" y="14609"/>
                          <a:pt x="1448" y="23509"/>
                          <a:pt x="1448" y="23509"/>
                        </a:cubicBezTo>
                        <a:lnTo>
                          <a:pt x="1" y="28196"/>
                        </a:lnTo>
                        <a:cubicBezTo>
                          <a:pt x="3608" y="22429"/>
                          <a:pt x="18362" y="18476"/>
                          <a:pt x="31064" y="13248"/>
                        </a:cubicBezTo>
                        <a:cubicBezTo>
                          <a:pt x="45411" y="7422"/>
                          <a:pt x="50431" y="1"/>
                          <a:pt x="49773"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6"/>
                  <p:cNvSpPr/>
                  <p:nvPr/>
                </p:nvSpPr>
                <p:spPr>
                  <a:xfrm>
                    <a:off x="10808663" y="6124325"/>
                    <a:ext cx="1012600" cy="277125"/>
                  </a:xfrm>
                  <a:custGeom>
                    <a:avLst/>
                    <a:gdLst/>
                    <a:ahLst/>
                    <a:cxnLst/>
                    <a:rect l="l" t="t" r="r" b="b"/>
                    <a:pathLst>
                      <a:path w="40504" h="11085" extrusionOk="0">
                        <a:moveTo>
                          <a:pt x="33381" y="0"/>
                        </a:moveTo>
                        <a:cubicBezTo>
                          <a:pt x="30225" y="0"/>
                          <a:pt x="26312" y="188"/>
                          <a:pt x="22337" y="737"/>
                        </a:cubicBezTo>
                        <a:cubicBezTo>
                          <a:pt x="13329" y="1904"/>
                          <a:pt x="5055" y="7585"/>
                          <a:pt x="5055" y="7585"/>
                        </a:cubicBezTo>
                        <a:lnTo>
                          <a:pt x="0" y="11085"/>
                        </a:lnTo>
                        <a:cubicBezTo>
                          <a:pt x="7388" y="9465"/>
                          <a:pt x="17735" y="9918"/>
                          <a:pt x="24130" y="7304"/>
                        </a:cubicBezTo>
                        <a:cubicBezTo>
                          <a:pt x="30524" y="4799"/>
                          <a:pt x="40504" y="1018"/>
                          <a:pt x="40331" y="565"/>
                        </a:cubicBezTo>
                        <a:cubicBezTo>
                          <a:pt x="40234" y="310"/>
                          <a:pt x="37429" y="0"/>
                          <a:pt x="33381"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6"/>
                  <p:cNvSpPr/>
                  <p:nvPr/>
                </p:nvSpPr>
                <p:spPr>
                  <a:xfrm>
                    <a:off x="11213688" y="3860825"/>
                    <a:ext cx="571950" cy="1708425"/>
                  </a:xfrm>
                  <a:custGeom>
                    <a:avLst/>
                    <a:gdLst/>
                    <a:ahLst/>
                    <a:cxnLst/>
                    <a:rect l="l" t="t" r="r" b="b"/>
                    <a:pathLst>
                      <a:path w="22878" h="68337" extrusionOk="0">
                        <a:moveTo>
                          <a:pt x="21432" y="1"/>
                        </a:moveTo>
                        <a:cubicBezTo>
                          <a:pt x="18803" y="1"/>
                          <a:pt x="6500" y="4424"/>
                          <a:pt x="3435" y="16125"/>
                        </a:cubicBezTo>
                        <a:cubicBezTo>
                          <a:pt x="1" y="28805"/>
                          <a:pt x="1902" y="37813"/>
                          <a:pt x="5228" y="49327"/>
                        </a:cubicBezTo>
                        <a:cubicBezTo>
                          <a:pt x="8469" y="60948"/>
                          <a:pt x="8188" y="68336"/>
                          <a:pt x="8188" y="68336"/>
                        </a:cubicBezTo>
                        <a:cubicBezTo>
                          <a:pt x="8188" y="68336"/>
                          <a:pt x="8922" y="68228"/>
                          <a:pt x="11169" y="60948"/>
                        </a:cubicBezTo>
                        <a:cubicBezTo>
                          <a:pt x="13955" y="52027"/>
                          <a:pt x="9181" y="41334"/>
                          <a:pt x="11709" y="25673"/>
                        </a:cubicBezTo>
                        <a:cubicBezTo>
                          <a:pt x="14128" y="10443"/>
                          <a:pt x="22877" y="831"/>
                          <a:pt x="21883" y="96"/>
                        </a:cubicBezTo>
                        <a:cubicBezTo>
                          <a:pt x="21812" y="33"/>
                          <a:pt x="21658" y="1"/>
                          <a:pt x="21432"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6"/>
                  <p:cNvSpPr/>
                  <p:nvPr/>
                </p:nvSpPr>
                <p:spPr>
                  <a:xfrm>
                    <a:off x="10878313" y="3826450"/>
                    <a:ext cx="1490025" cy="2531650"/>
                  </a:xfrm>
                  <a:custGeom>
                    <a:avLst/>
                    <a:gdLst/>
                    <a:ahLst/>
                    <a:cxnLst/>
                    <a:rect l="l" t="t" r="r" b="b"/>
                    <a:pathLst>
                      <a:path w="59601" h="101266" extrusionOk="0">
                        <a:moveTo>
                          <a:pt x="58564" y="0"/>
                        </a:moveTo>
                        <a:cubicBezTo>
                          <a:pt x="58416" y="0"/>
                          <a:pt x="58271" y="42"/>
                          <a:pt x="58153" y="132"/>
                        </a:cubicBezTo>
                        <a:cubicBezTo>
                          <a:pt x="57527" y="391"/>
                          <a:pt x="42859" y="8578"/>
                          <a:pt x="34931" y="28473"/>
                        </a:cubicBezTo>
                        <a:cubicBezTo>
                          <a:pt x="32771" y="33787"/>
                          <a:pt x="30784" y="40182"/>
                          <a:pt x="28731" y="47029"/>
                        </a:cubicBezTo>
                        <a:cubicBezTo>
                          <a:pt x="22510" y="66903"/>
                          <a:pt x="15403" y="89585"/>
                          <a:pt x="541" y="99587"/>
                        </a:cubicBezTo>
                        <a:cubicBezTo>
                          <a:pt x="195" y="99846"/>
                          <a:pt x="1" y="100300"/>
                          <a:pt x="195" y="100753"/>
                        </a:cubicBezTo>
                        <a:cubicBezTo>
                          <a:pt x="282" y="100753"/>
                          <a:pt x="282" y="100840"/>
                          <a:pt x="282" y="100840"/>
                        </a:cubicBezTo>
                        <a:cubicBezTo>
                          <a:pt x="445" y="101125"/>
                          <a:pt x="719" y="101265"/>
                          <a:pt x="1013" y="101265"/>
                        </a:cubicBezTo>
                        <a:cubicBezTo>
                          <a:pt x="1186" y="101265"/>
                          <a:pt x="1366" y="101216"/>
                          <a:pt x="1535" y="101120"/>
                        </a:cubicBezTo>
                        <a:cubicBezTo>
                          <a:pt x="16937" y="90773"/>
                          <a:pt x="24130" y="67810"/>
                          <a:pt x="30438" y="47461"/>
                        </a:cubicBezTo>
                        <a:cubicBezTo>
                          <a:pt x="32512" y="40808"/>
                          <a:pt x="34477" y="34414"/>
                          <a:pt x="36551" y="29100"/>
                        </a:cubicBezTo>
                        <a:cubicBezTo>
                          <a:pt x="44285" y="9853"/>
                          <a:pt x="58866" y="1752"/>
                          <a:pt x="58974" y="1665"/>
                        </a:cubicBezTo>
                        <a:cubicBezTo>
                          <a:pt x="59406" y="1385"/>
                          <a:pt x="59600" y="845"/>
                          <a:pt x="59320" y="477"/>
                        </a:cubicBezTo>
                        <a:cubicBezTo>
                          <a:pt x="59202" y="184"/>
                          <a:pt x="58876" y="0"/>
                          <a:pt x="58564"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6"/>
                  <p:cNvSpPr/>
                  <p:nvPr/>
                </p:nvSpPr>
                <p:spPr>
                  <a:xfrm>
                    <a:off x="12559488" y="3683375"/>
                    <a:ext cx="578425" cy="150700"/>
                  </a:xfrm>
                  <a:custGeom>
                    <a:avLst/>
                    <a:gdLst/>
                    <a:ahLst/>
                    <a:cxnLst/>
                    <a:rect l="l" t="t" r="r" b="b"/>
                    <a:pathLst>
                      <a:path w="23137" h="6028" extrusionOk="0">
                        <a:moveTo>
                          <a:pt x="16569" y="1"/>
                        </a:moveTo>
                        <a:cubicBezTo>
                          <a:pt x="10888" y="1"/>
                          <a:pt x="5228" y="1448"/>
                          <a:pt x="1" y="3781"/>
                        </a:cubicBezTo>
                        <a:cubicBezTo>
                          <a:pt x="2074" y="3241"/>
                          <a:pt x="4407" y="2787"/>
                          <a:pt x="5228" y="2787"/>
                        </a:cubicBezTo>
                        <a:cubicBezTo>
                          <a:pt x="5401" y="2787"/>
                          <a:pt x="5487" y="2787"/>
                          <a:pt x="5487" y="2874"/>
                        </a:cubicBezTo>
                        <a:cubicBezTo>
                          <a:pt x="5574" y="3068"/>
                          <a:pt x="3867" y="4688"/>
                          <a:pt x="1340" y="6028"/>
                        </a:cubicBezTo>
                        <a:cubicBezTo>
                          <a:pt x="3954" y="5768"/>
                          <a:pt x="6568" y="5574"/>
                          <a:pt x="9181" y="5574"/>
                        </a:cubicBezTo>
                        <a:cubicBezTo>
                          <a:pt x="10715" y="5574"/>
                          <a:pt x="12249" y="5660"/>
                          <a:pt x="13761" y="5768"/>
                        </a:cubicBezTo>
                        <a:lnTo>
                          <a:pt x="14949" y="5768"/>
                        </a:lnTo>
                        <a:cubicBezTo>
                          <a:pt x="19356" y="5768"/>
                          <a:pt x="23050" y="4148"/>
                          <a:pt x="23136" y="713"/>
                        </a:cubicBezTo>
                        <a:cubicBezTo>
                          <a:pt x="20976" y="260"/>
                          <a:pt x="18729" y="1"/>
                          <a:pt x="16569" y="1"/>
                        </a:cubicBezTo>
                        <a:close/>
                      </a:path>
                    </a:pathLst>
                  </a:custGeom>
                  <a:solidFill>
                    <a:srgbClr val="DE5743">
                      <a:alpha val="670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6"/>
                  <p:cNvSpPr/>
                  <p:nvPr/>
                </p:nvSpPr>
                <p:spPr>
                  <a:xfrm>
                    <a:off x="12339838" y="3320750"/>
                    <a:ext cx="678725" cy="479850"/>
                  </a:xfrm>
                  <a:custGeom>
                    <a:avLst/>
                    <a:gdLst/>
                    <a:ahLst/>
                    <a:cxnLst/>
                    <a:rect l="l" t="t" r="r" b="b"/>
                    <a:pathLst>
                      <a:path w="27149" h="19194" extrusionOk="0">
                        <a:moveTo>
                          <a:pt x="23164" y="1"/>
                        </a:moveTo>
                        <a:cubicBezTo>
                          <a:pt x="20866" y="1"/>
                          <a:pt x="17573" y="1017"/>
                          <a:pt x="13820" y="3337"/>
                        </a:cubicBezTo>
                        <a:cubicBezTo>
                          <a:pt x="6994" y="7658"/>
                          <a:pt x="2306" y="14138"/>
                          <a:pt x="1399" y="15413"/>
                        </a:cubicBezTo>
                        <a:cubicBezTo>
                          <a:pt x="0" y="17435"/>
                          <a:pt x="1112" y="19193"/>
                          <a:pt x="2611" y="19193"/>
                        </a:cubicBezTo>
                        <a:cubicBezTo>
                          <a:pt x="3035" y="19193"/>
                          <a:pt x="3489" y="19053"/>
                          <a:pt x="3926" y="18740"/>
                        </a:cubicBezTo>
                        <a:cubicBezTo>
                          <a:pt x="5914" y="17292"/>
                          <a:pt x="13906" y="11719"/>
                          <a:pt x="19220" y="8565"/>
                        </a:cubicBezTo>
                        <a:cubicBezTo>
                          <a:pt x="24534" y="5411"/>
                          <a:pt x="27148" y="4612"/>
                          <a:pt x="26522" y="1912"/>
                        </a:cubicBezTo>
                        <a:cubicBezTo>
                          <a:pt x="26278" y="691"/>
                          <a:pt x="25059" y="1"/>
                          <a:pt x="23164" y="1"/>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6"/>
                  <p:cNvSpPr/>
                  <p:nvPr/>
                </p:nvSpPr>
                <p:spPr>
                  <a:xfrm>
                    <a:off x="12305138" y="3057100"/>
                    <a:ext cx="472550" cy="714900"/>
                  </a:xfrm>
                  <a:custGeom>
                    <a:avLst/>
                    <a:gdLst/>
                    <a:ahLst/>
                    <a:cxnLst/>
                    <a:rect l="l" t="t" r="r" b="b"/>
                    <a:pathLst>
                      <a:path w="18902" h="28596" extrusionOk="0">
                        <a:moveTo>
                          <a:pt x="14608" y="1"/>
                        </a:moveTo>
                        <a:cubicBezTo>
                          <a:pt x="11779" y="1"/>
                          <a:pt x="7531" y="2785"/>
                          <a:pt x="4947" y="7857"/>
                        </a:cubicBezTo>
                        <a:cubicBezTo>
                          <a:pt x="1534" y="14510"/>
                          <a:pt x="0" y="25052"/>
                          <a:pt x="627" y="27212"/>
                        </a:cubicBezTo>
                        <a:cubicBezTo>
                          <a:pt x="961" y="28158"/>
                          <a:pt x="1346" y="28596"/>
                          <a:pt x="1743" y="28596"/>
                        </a:cubicBezTo>
                        <a:cubicBezTo>
                          <a:pt x="2216" y="28596"/>
                          <a:pt x="2707" y="27973"/>
                          <a:pt x="3154" y="26845"/>
                        </a:cubicBezTo>
                        <a:cubicBezTo>
                          <a:pt x="3780" y="25052"/>
                          <a:pt x="6394" y="17405"/>
                          <a:pt x="10261" y="13084"/>
                        </a:cubicBezTo>
                        <a:cubicBezTo>
                          <a:pt x="14128" y="8677"/>
                          <a:pt x="18902" y="3536"/>
                          <a:pt x="16828" y="922"/>
                        </a:cubicBezTo>
                        <a:cubicBezTo>
                          <a:pt x="16315" y="302"/>
                          <a:pt x="15538" y="1"/>
                          <a:pt x="14608" y="1"/>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6"/>
                  <p:cNvSpPr/>
                  <p:nvPr/>
                </p:nvSpPr>
                <p:spPr>
                  <a:xfrm>
                    <a:off x="12341313" y="3058000"/>
                    <a:ext cx="368875" cy="523875"/>
                  </a:xfrm>
                  <a:custGeom>
                    <a:avLst/>
                    <a:gdLst/>
                    <a:ahLst/>
                    <a:cxnLst/>
                    <a:rect l="l" t="t" r="r" b="b"/>
                    <a:pathLst>
                      <a:path w="14755" h="20955" extrusionOk="0">
                        <a:moveTo>
                          <a:pt x="13134" y="1"/>
                        </a:moveTo>
                        <a:cubicBezTo>
                          <a:pt x="10974" y="1"/>
                          <a:pt x="8015" y="1621"/>
                          <a:pt x="5574" y="4494"/>
                        </a:cubicBezTo>
                        <a:cubicBezTo>
                          <a:pt x="4861" y="5488"/>
                          <a:pt x="4126" y="6568"/>
                          <a:pt x="3500" y="7821"/>
                        </a:cubicBezTo>
                        <a:cubicBezTo>
                          <a:pt x="1966" y="10888"/>
                          <a:pt x="800" y="14668"/>
                          <a:pt x="0" y="18168"/>
                        </a:cubicBezTo>
                        <a:cubicBezTo>
                          <a:pt x="173" y="19162"/>
                          <a:pt x="173" y="20069"/>
                          <a:pt x="260" y="20954"/>
                        </a:cubicBezTo>
                        <a:cubicBezTo>
                          <a:pt x="713" y="20414"/>
                          <a:pt x="1167" y="19982"/>
                          <a:pt x="1426" y="19788"/>
                        </a:cubicBezTo>
                        <a:cubicBezTo>
                          <a:pt x="1621" y="19442"/>
                          <a:pt x="1793" y="19075"/>
                          <a:pt x="1880" y="18708"/>
                        </a:cubicBezTo>
                        <a:cubicBezTo>
                          <a:pt x="5120" y="11882"/>
                          <a:pt x="9354" y="5660"/>
                          <a:pt x="14754" y="346"/>
                        </a:cubicBezTo>
                        <a:cubicBezTo>
                          <a:pt x="14301" y="87"/>
                          <a:pt x="13761" y="1"/>
                          <a:pt x="13134" y="1"/>
                        </a:cubicBezTo>
                        <a:close/>
                      </a:path>
                    </a:pathLst>
                  </a:custGeom>
                  <a:solidFill>
                    <a:srgbClr val="DE5743">
                      <a:alpha val="670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6"/>
                  <p:cNvSpPr/>
                  <p:nvPr/>
                </p:nvSpPr>
                <p:spPr>
                  <a:xfrm>
                    <a:off x="11934113" y="2978400"/>
                    <a:ext cx="429375" cy="773725"/>
                  </a:xfrm>
                  <a:custGeom>
                    <a:avLst/>
                    <a:gdLst/>
                    <a:ahLst/>
                    <a:cxnLst/>
                    <a:rect l="l" t="t" r="r" b="b"/>
                    <a:pathLst>
                      <a:path w="17175" h="30949" extrusionOk="0">
                        <a:moveTo>
                          <a:pt x="4195" y="0"/>
                        </a:moveTo>
                        <a:cubicBezTo>
                          <a:pt x="3705" y="0"/>
                          <a:pt x="3234" y="121"/>
                          <a:pt x="2787" y="376"/>
                        </a:cubicBezTo>
                        <a:cubicBezTo>
                          <a:pt x="1" y="1997"/>
                          <a:pt x="2334" y="7397"/>
                          <a:pt x="7108" y="12538"/>
                        </a:cubicBezTo>
                        <a:cubicBezTo>
                          <a:pt x="11882" y="17658"/>
                          <a:pt x="12854" y="23706"/>
                          <a:pt x="12594" y="27292"/>
                        </a:cubicBezTo>
                        <a:cubicBezTo>
                          <a:pt x="12399" y="29863"/>
                          <a:pt x="13177" y="30948"/>
                          <a:pt x="14148" y="30948"/>
                        </a:cubicBezTo>
                        <a:cubicBezTo>
                          <a:pt x="14572" y="30948"/>
                          <a:pt x="15034" y="30741"/>
                          <a:pt x="15468" y="30360"/>
                        </a:cubicBezTo>
                        <a:cubicBezTo>
                          <a:pt x="16915" y="29107"/>
                          <a:pt x="17174" y="20725"/>
                          <a:pt x="14387" y="12906"/>
                        </a:cubicBezTo>
                        <a:cubicBezTo>
                          <a:pt x="11948" y="5964"/>
                          <a:pt x="7637" y="0"/>
                          <a:pt x="4195" y="0"/>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6"/>
                  <p:cNvSpPr/>
                  <p:nvPr/>
                </p:nvSpPr>
                <p:spPr>
                  <a:xfrm>
                    <a:off x="11940588" y="2990500"/>
                    <a:ext cx="373750" cy="692900"/>
                  </a:xfrm>
                  <a:custGeom>
                    <a:avLst/>
                    <a:gdLst/>
                    <a:ahLst/>
                    <a:cxnLst/>
                    <a:rect l="l" t="t" r="r" b="b"/>
                    <a:pathLst>
                      <a:path w="14950" h="27716" extrusionOk="0">
                        <a:moveTo>
                          <a:pt x="2442" y="0"/>
                        </a:moveTo>
                        <a:lnTo>
                          <a:pt x="2442" y="0"/>
                        </a:lnTo>
                        <a:cubicBezTo>
                          <a:pt x="1" y="1513"/>
                          <a:pt x="1902" y="6287"/>
                          <a:pt x="5855" y="10974"/>
                        </a:cubicBezTo>
                        <a:lnTo>
                          <a:pt x="5941" y="10974"/>
                        </a:lnTo>
                        <a:lnTo>
                          <a:pt x="5941" y="11061"/>
                        </a:lnTo>
                        <a:cubicBezTo>
                          <a:pt x="6222" y="11428"/>
                          <a:pt x="6568" y="11687"/>
                          <a:pt x="6849" y="12054"/>
                        </a:cubicBezTo>
                        <a:cubicBezTo>
                          <a:pt x="9549" y="14927"/>
                          <a:pt x="10975" y="18081"/>
                          <a:pt x="11709" y="20954"/>
                        </a:cubicBezTo>
                        <a:cubicBezTo>
                          <a:pt x="11882" y="20241"/>
                          <a:pt x="12055" y="19788"/>
                          <a:pt x="12163" y="19788"/>
                        </a:cubicBezTo>
                        <a:lnTo>
                          <a:pt x="12163" y="19874"/>
                        </a:lnTo>
                        <a:cubicBezTo>
                          <a:pt x="14042" y="22142"/>
                          <a:pt x="13416" y="27716"/>
                          <a:pt x="13416" y="27716"/>
                        </a:cubicBezTo>
                        <a:cubicBezTo>
                          <a:pt x="13588" y="27176"/>
                          <a:pt x="14215" y="26182"/>
                          <a:pt x="14949" y="25275"/>
                        </a:cubicBezTo>
                        <a:cubicBezTo>
                          <a:pt x="14409" y="22488"/>
                          <a:pt x="13675" y="19788"/>
                          <a:pt x="12595" y="17088"/>
                        </a:cubicBezTo>
                        <a:cubicBezTo>
                          <a:pt x="10175" y="10888"/>
                          <a:pt x="6849" y="4947"/>
                          <a:pt x="2442" y="0"/>
                        </a:cubicBezTo>
                        <a:close/>
                      </a:path>
                    </a:pathLst>
                  </a:custGeom>
                  <a:solidFill>
                    <a:srgbClr val="DE5743">
                      <a:alpha val="670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6"/>
                  <p:cNvSpPr/>
                  <p:nvPr/>
                </p:nvSpPr>
                <p:spPr>
                  <a:xfrm>
                    <a:off x="12205038" y="3486950"/>
                    <a:ext cx="493800" cy="401250"/>
                  </a:xfrm>
                  <a:custGeom>
                    <a:avLst/>
                    <a:gdLst/>
                    <a:ahLst/>
                    <a:cxnLst/>
                    <a:rect l="l" t="t" r="r" b="b"/>
                    <a:pathLst>
                      <a:path w="19752" h="16050" extrusionOk="0">
                        <a:moveTo>
                          <a:pt x="1563" y="0"/>
                        </a:moveTo>
                        <a:cubicBezTo>
                          <a:pt x="1304" y="0"/>
                          <a:pt x="1" y="5124"/>
                          <a:pt x="1131" y="9478"/>
                        </a:cubicBezTo>
                        <a:cubicBezTo>
                          <a:pt x="2384" y="13885"/>
                          <a:pt x="3745" y="15786"/>
                          <a:pt x="3918" y="15872"/>
                        </a:cubicBezTo>
                        <a:cubicBezTo>
                          <a:pt x="4038" y="15912"/>
                          <a:pt x="5174" y="16050"/>
                          <a:pt x="6735" y="16050"/>
                        </a:cubicBezTo>
                        <a:cubicBezTo>
                          <a:pt x="8535" y="16050"/>
                          <a:pt x="10901" y="15866"/>
                          <a:pt x="12926" y="15137"/>
                        </a:cubicBezTo>
                        <a:cubicBezTo>
                          <a:pt x="16706" y="13798"/>
                          <a:pt x="19752" y="11011"/>
                          <a:pt x="19665" y="10731"/>
                        </a:cubicBezTo>
                        <a:cubicBezTo>
                          <a:pt x="19644" y="10688"/>
                          <a:pt x="19537" y="10669"/>
                          <a:pt x="19361" y="10669"/>
                        </a:cubicBezTo>
                        <a:cubicBezTo>
                          <a:pt x="18097" y="10669"/>
                          <a:pt x="13288" y="11683"/>
                          <a:pt x="11392" y="12632"/>
                        </a:cubicBezTo>
                        <a:cubicBezTo>
                          <a:pt x="11392" y="12632"/>
                          <a:pt x="15799" y="9305"/>
                          <a:pt x="15626" y="8851"/>
                        </a:cubicBezTo>
                        <a:cubicBezTo>
                          <a:pt x="15604" y="8811"/>
                          <a:pt x="15533" y="8791"/>
                          <a:pt x="15418" y="8791"/>
                        </a:cubicBezTo>
                        <a:cubicBezTo>
                          <a:pt x="14493" y="8791"/>
                          <a:pt x="10764" y="10062"/>
                          <a:pt x="7957" y="11811"/>
                        </a:cubicBezTo>
                        <a:cubicBezTo>
                          <a:pt x="7957" y="11811"/>
                          <a:pt x="12278" y="5957"/>
                          <a:pt x="12105" y="5417"/>
                        </a:cubicBezTo>
                        <a:cubicBezTo>
                          <a:pt x="12090" y="5392"/>
                          <a:pt x="12059" y="5380"/>
                          <a:pt x="12015" y="5380"/>
                        </a:cubicBezTo>
                        <a:cubicBezTo>
                          <a:pt x="11286" y="5380"/>
                          <a:pt x="6805" y="8556"/>
                          <a:pt x="5624" y="9737"/>
                        </a:cubicBezTo>
                        <a:cubicBezTo>
                          <a:pt x="5624" y="9737"/>
                          <a:pt x="7612" y="2911"/>
                          <a:pt x="7244" y="2544"/>
                        </a:cubicBezTo>
                        <a:cubicBezTo>
                          <a:pt x="7226" y="2521"/>
                          <a:pt x="7199" y="2510"/>
                          <a:pt x="7166" y="2510"/>
                        </a:cubicBezTo>
                        <a:cubicBezTo>
                          <a:pt x="6532" y="2510"/>
                          <a:pt x="3350" y="6401"/>
                          <a:pt x="2838" y="7858"/>
                        </a:cubicBezTo>
                        <a:cubicBezTo>
                          <a:pt x="2838" y="7858"/>
                          <a:pt x="3464" y="2284"/>
                          <a:pt x="1585" y="16"/>
                        </a:cubicBezTo>
                        <a:cubicBezTo>
                          <a:pt x="1579" y="5"/>
                          <a:pt x="1571" y="0"/>
                          <a:pt x="1563"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1" name="Google Shape;551;p26"/>
                <p:cNvSpPr/>
                <p:nvPr/>
              </p:nvSpPr>
              <p:spPr>
                <a:xfrm>
                  <a:off x="12476313" y="3800575"/>
                  <a:ext cx="105875" cy="49150"/>
                </a:xfrm>
                <a:custGeom>
                  <a:avLst/>
                  <a:gdLst/>
                  <a:ahLst/>
                  <a:cxnLst/>
                  <a:rect l="l" t="t" r="r" b="b"/>
                  <a:pathLst>
                    <a:path w="4235" h="1966" extrusionOk="0">
                      <a:moveTo>
                        <a:pt x="3587" y="0"/>
                      </a:moveTo>
                      <a:cubicBezTo>
                        <a:pt x="3587" y="0"/>
                        <a:pt x="3500" y="0"/>
                        <a:pt x="3414" y="87"/>
                      </a:cubicBezTo>
                      <a:cubicBezTo>
                        <a:pt x="2507" y="540"/>
                        <a:pt x="1427" y="886"/>
                        <a:pt x="455" y="1167"/>
                      </a:cubicBezTo>
                      <a:cubicBezTo>
                        <a:pt x="1" y="1253"/>
                        <a:pt x="87" y="1966"/>
                        <a:pt x="455" y="1966"/>
                      </a:cubicBezTo>
                      <a:lnTo>
                        <a:pt x="541" y="1966"/>
                      </a:lnTo>
                      <a:cubicBezTo>
                        <a:pt x="1707" y="1707"/>
                        <a:pt x="2701" y="1253"/>
                        <a:pt x="3781" y="799"/>
                      </a:cubicBezTo>
                      <a:cubicBezTo>
                        <a:pt x="4235" y="627"/>
                        <a:pt x="3954" y="0"/>
                        <a:pt x="3587"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6"/>
                <p:cNvSpPr/>
                <p:nvPr/>
              </p:nvSpPr>
              <p:spPr>
                <a:xfrm>
                  <a:off x="12406663" y="3841075"/>
                  <a:ext cx="51325" cy="24325"/>
                </a:xfrm>
                <a:custGeom>
                  <a:avLst/>
                  <a:gdLst/>
                  <a:ahLst/>
                  <a:cxnLst/>
                  <a:rect l="l" t="t" r="r" b="b"/>
                  <a:pathLst>
                    <a:path w="2053" h="973" extrusionOk="0">
                      <a:moveTo>
                        <a:pt x="1512" y="0"/>
                      </a:moveTo>
                      <a:cubicBezTo>
                        <a:pt x="1167" y="87"/>
                        <a:pt x="799" y="87"/>
                        <a:pt x="540" y="173"/>
                      </a:cubicBezTo>
                      <a:cubicBezTo>
                        <a:pt x="87" y="260"/>
                        <a:pt x="0" y="972"/>
                        <a:pt x="432" y="972"/>
                      </a:cubicBezTo>
                      <a:lnTo>
                        <a:pt x="540" y="972"/>
                      </a:lnTo>
                      <a:cubicBezTo>
                        <a:pt x="886" y="886"/>
                        <a:pt x="1253" y="886"/>
                        <a:pt x="1620" y="800"/>
                      </a:cubicBezTo>
                      <a:cubicBezTo>
                        <a:pt x="2052" y="713"/>
                        <a:pt x="2052" y="0"/>
                        <a:pt x="1620"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6"/>
                <p:cNvSpPr/>
                <p:nvPr/>
              </p:nvSpPr>
              <p:spPr>
                <a:xfrm>
                  <a:off x="11504238" y="4162400"/>
                  <a:ext cx="56200" cy="94525"/>
                </a:xfrm>
                <a:custGeom>
                  <a:avLst/>
                  <a:gdLst/>
                  <a:ahLst/>
                  <a:cxnLst/>
                  <a:rect l="l" t="t" r="r" b="b"/>
                  <a:pathLst>
                    <a:path w="2248" h="3781" extrusionOk="0">
                      <a:moveTo>
                        <a:pt x="1621" y="0"/>
                      </a:moveTo>
                      <a:cubicBezTo>
                        <a:pt x="1340" y="0"/>
                        <a:pt x="1167" y="108"/>
                        <a:pt x="1081" y="368"/>
                      </a:cubicBezTo>
                      <a:cubicBezTo>
                        <a:pt x="800" y="1275"/>
                        <a:pt x="454" y="2161"/>
                        <a:pt x="87" y="3068"/>
                      </a:cubicBezTo>
                      <a:cubicBezTo>
                        <a:pt x="0" y="3522"/>
                        <a:pt x="346" y="3781"/>
                        <a:pt x="627" y="3781"/>
                      </a:cubicBezTo>
                      <a:cubicBezTo>
                        <a:pt x="800" y="3781"/>
                        <a:pt x="1081" y="3694"/>
                        <a:pt x="1081" y="3522"/>
                      </a:cubicBezTo>
                      <a:cubicBezTo>
                        <a:pt x="1426" y="2614"/>
                        <a:pt x="1793" y="1729"/>
                        <a:pt x="2161" y="735"/>
                      </a:cubicBezTo>
                      <a:cubicBezTo>
                        <a:pt x="2247" y="368"/>
                        <a:pt x="1880" y="0"/>
                        <a:pt x="1621"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6"/>
                <p:cNvSpPr/>
                <p:nvPr/>
              </p:nvSpPr>
              <p:spPr>
                <a:xfrm>
                  <a:off x="11443213" y="4281750"/>
                  <a:ext cx="78875" cy="285700"/>
                </a:xfrm>
                <a:custGeom>
                  <a:avLst/>
                  <a:gdLst/>
                  <a:ahLst/>
                  <a:cxnLst/>
                  <a:rect l="l" t="t" r="r" b="b"/>
                  <a:pathLst>
                    <a:path w="3155" h="11428" extrusionOk="0">
                      <a:moveTo>
                        <a:pt x="2441" y="0"/>
                      </a:moveTo>
                      <a:cubicBezTo>
                        <a:pt x="2247" y="0"/>
                        <a:pt x="2074" y="195"/>
                        <a:pt x="1988" y="368"/>
                      </a:cubicBezTo>
                      <a:cubicBezTo>
                        <a:pt x="994" y="3781"/>
                        <a:pt x="368" y="7302"/>
                        <a:pt x="0" y="10888"/>
                      </a:cubicBezTo>
                      <a:cubicBezTo>
                        <a:pt x="0" y="11255"/>
                        <a:pt x="281" y="11428"/>
                        <a:pt x="540" y="11428"/>
                      </a:cubicBezTo>
                      <a:cubicBezTo>
                        <a:pt x="821" y="11428"/>
                        <a:pt x="1081" y="11341"/>
                        <a:pt x="1081" y="10996"/>
                      </a:cubicBezTo>
                      <a:cubicBezTo>
                        <a:pt x="1361" y="7561"/>
                        <a:pt x="2074" y="4148"/>
                        <a:pt x="2981" y="821"/>
                      </a:cubicBezTo>
                      <a:cubicBezTo>
                        <a:pt x="3154" y="368"/>
                        <a:pt x="2787" y="0"/>
                        <a:pt x="2441"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6"/>
                <p:cNvSpPr/>
                <p:nvPr/>
              </p:nvSpPr>
              <p:spPr>
                <a:xfrm>
                  <a:off x="11684063" y="4722975"/>
                  <a:ext cx="24875" cy="81025"/>
                </a:xfrm>
                <a:custGeom>
                  <a:avLst/>
                  <a:gdLst/>
                  <a:ahLst/>
                  <a:cxnLst/>
                  <a:rect l="l" t="t" r="r" b="b"/>
                  <a:pathLst>
                    <a:path w="995" h="3241" extrusionOk="0">
                      <a:moveTo>
                        <a:pt x="995" y="0"/>
                      </a:moveTo>
                      <a:cubicBezTo>
                        <a:pt x="908" y="87"/>
                        <a:pt x="908" y="173"/>
                        <a:pt x="822" y="173"/>
                      </a:cubicBezTo>
                      <a:lnTo>
                        <a:pt x="1" y="3240"/>
                      </a:lnTo>
                      <a:lnTo>
                        <a:pt x="995" y="0"/>
                      </a:lnTo>
                      <a:close/>
                    </a:path>
                  </a:pathLst>
                </a:custGeom>
                <a:solidFill>
                  <a:srgbClr val="DFEFE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6"/>
                <p:cNvSpPr/>
                <p:nvPr/>
              </p:nvSpPr>
              <p:spPr>
                <a:xfrm>
                  <a:off x="11688050" y="4093638"/>
                  <a:ext cx="1260775" cy="704925"/>
                </a:xfrm>
                <a:custGeom>
                  <a:avLst/>
                  <a:gdLst/>
                  <a:ahLst/>
                  <a:cxnLst/>
                  <a:rect l="l" t="t" r="r" b="b"/>
                  <a:pathLst>
                    <a:path w="50431" h="28197" extrusionOk="0">
                      <a:moveTo>
                        <a:pt x="49773" y="1"/>
                      </a:moveTo>
                      <a:cubicBezTo>
                        <a:pt x="49751" y="1"/>
                        <a:pt x="49721" y="10"/>
                        <a:pt x="49685" y="28"/>
                      </a:cubicBezTo>
                      <a:cubicBezTo>
                        <a:pt x="48605" y="481"/>
                        <a:pt x="28170" y="4694"/>
                        <a:pt x="16829" y="9662"/>
                      </a:cubicBezTo>
                      <a:cubicBezTo>
                        <a:pt x="5401" y="14609"/>
                        <a:pt x="1448" y="23509"/>
                        <a:pt x="1448" y="23509"/>
                      </a:cubicBezTo>
                      <a:lnTo>
                        <a:pt x="1" y="28196"/>
                      </a:lnTo>
                      <a:cubicBezTo>
                        <a:pt x="3608" y="22429"/>
                        <a:pt x="18362" y="18476"/>
                        <a:pt x="31064" y="13248"/>
                      </a:cubicBezTo>
                      <a:cubicBezTo>
                        <a:pt x="45411" y="7422"/>
                        <a:pt x="50431" y="1"/>
                        <a:pt x="49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6"/>
                <p:cNvSpPr/>
                <p:nvPr/>
              </p:nvSpPr>
              <p:spPr>
                <a:xfrm>
                  <a:off x="11688050" y="4152638"/>
                  <a:ext cx="1203800" cy="645925"/>
                </a:xfrm>
                <a:custGeom>
                  <a:avLst/>
                  <a:gdLst/>
                  <a:ahLst/>
                  <a:cxnLst/>
                  <a:rect l="l" t="t" r="r" b="b"/>
                  <a:pathLst>
                    <a:path w="48152" h="25837" extrusionOk="0">
                      <a:moveTo>
                        <a:pt x="48152" y="1"/>
                      </a:moveTo>
                      <a:lnTo>
                        <a:pt x="48152" y="1"/>
                      </a:lnTo>
                      <a:cubicBezTo>
                        <a:pt x="40504" y="5228"/>
                        <a:pt x="30071" y="6654"/>
                        <a:pt x="21603" y="9635"/>
                      </a:cubicBezTo>
                      <a:cubicBezTo>
                        <a:pt x="6309" y="15208"/>
                        <a:pt x="2334" y="21062"/>
                        <a:pt x="995" y="22596"/>
                      </a:cubicBezTo>
                      <a:lnTo>
                        <a:pt x="1" y="25836"/>
                      </a:lnTo>
                      <a:cubicBezTo>
                        <a:pt x="3608" y="20069"/>
                        <a:pt x="18362" y="16116"/>
                        <a:pt x="31064" y="10888"/>
                      </a:cubicBezTo>
                      <a:lnTo>
                        <a:pt x="31237" y="10888"/>
                      </a:lnTo>
                      <a:lnTo>
                        <a:pt x="31237" y="10802"/>
                      </a:lnTo>
                      <a:lnTo>
                        <a:pt x="31410" y="10802"/>
                      </a:lnTo>
                      <a:lnTo>
                        <a:pt x="31410" y="10715"/>
                      </a:lnTo>
                      <a:lnTo>
                        <a:pt x="31691" y="10715"/>
                      </a:lnTo>
                      <a:lnTo>
                        <a:pt x="31691" y="10629"/>
                      </a:lnTo>
                      <a:lnTo>
                        <a:pt x="31864" y="10629"/>
                      </a:lnTo>
                      <a:lnTo>
                        <a:pt x="31864" y="10542"/>
                      </a:lnTo>
                      <a:lnTo>
                        <a:pt x="32036" y="10542"/>
                      </a:lnTo>
                      <a:cubicBezTo>
                        <a:pt x="32145" y="10434"/>
                        <a:pt x="32145" y="10434"/>
                        <a:pt x="32231" y="10434"/>
                      </a:cubicBezTo>
                      <a:cubicBezTo>
                        <a:pt x="32317" y="10348"/>
                        <a:pt x="32317" y="10348"/>
                        <a:pt x="32404" y="10348"/>
                      </a:cubicBezTo>
                      <a:cubicBezTo>
                        <a:pt x="32490" y="10348"/>
                        <a:pt x="32490" y="10262"/>
                        <a:pt x="32577" y="10262"/>
                      </a:cubicBezTo>
                      <a:cubicBezTo>
                        <a:pt x="32685" y="10262"/>
                        <a:pt x="32685" y="10175"/>
                        <a:pt x="32771" y="10175"/>
                      </a:cubicBezTo>
                      <a:cubicBezTo>
                        <a:pt x="33657" y="9808"/>
                        <a:pt x="34650" y="9354"/>
                        <a:pt x="35471" y="8922"/>
                      </a:cubicBezTo>
                      <a:cubicBezTo>
                        <a:pt x="35558" y="8922"/>
                        <a:pt x="35558" y="8922"/>
                        <a:pt x="35644" y="8814"/>
                      </a:cubicBezTo>
                      <a:lnTo>
                        <a:pt x="35730" y="8814"/>
                      </a:lnTo>
                      <a:cubicBezTo>
                        <a:pt x="35730" y="8728"/>
                        <a:pt x="35817" y="8728"/>
                        <a:pt x="35817" y="8728"/>
                      </a:cubicBezTo>
                      <a:lnTo>
                        <a:pt x="35925" y="8728"/>
                      </a:lnTo>
                      <a:lnTo>
                        <a:pt x="35925" y="8641"/>
                      </a:lnTo>
                      <a:lnTo>
                        <a:pt x="36098" y="8641"/>
                      </a:lnTo>
                      <a:lnTo>
                        <a:pt x="36098" y="8555"/>
                      </a:lnTo>
                      <a:lnTo>
                        <a:pt x="36270" y="8555"/>
                      </a:lnTo>
                      <a:cubicBezTo>
                        <a:pt x="36270" y="8469"/>
                        <a:pt x="36357" y="8469"/>
                        <a:pt x="36357" y="8469"/>
                      </a:cubicBezTo>
                      <a:lnTo>
                        <a:pt x="36465" y="8469"/>
                      </a:lnTo>
                      <a:lnTo>
                        <a:pt x="36551" y="8382"/>
                      </a:lnTo>
                      <a:cubicBezTo>
                        <a:pt x="42578" y="5228"/>
                        <a:pt x="46272" y="2074"/>
                        <a:pt x="48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6"/>
                <p:cNvSpPr/>
                <p:nvPr/>
              </p:nvSpPr>
              <p:spPr>
                <a:xfrm>
                  <a:off x="12351775" y="4193138"/>
                  <a:ext cx="328925" cy="108050"/>
                </a:xfrm>
                <a:custGeom>
                  <a:avLst/>
                  <a:gdLst/>
                  <a:ahLst/>
                  <a:cxnLst/>
                  <a:rect l="l" t="t" r="r" b="b"/>
                  <a:pathLst>
                    <a:path w="13157" h="4322" extrusionOk="0">
                      <a:moveTo>
                        <a:pt x="12335" y="1"/>
                      </a:moveTo>
                      <a:cubicBezTo>
                        <a:pt x="8382" y="908"/>
                        <a:pt x="4407" y="1988"/>
                        <a:pt x="541" y="3327"/>
                      </a:cubicBezTo>
                      <a:cubicBezTo>
                        <a:pt x="1" y="3522"/>
                        <a:pt x="281" y="4321"/>
                        <a:pt x="821" y="4321"/>
                      </a:cubicBezTo>
                      <a:lnTo>
                        <a:pt x="994" y="4321"/>
                      </a:lnTo>
                      <a:cubicBezTo>
                        <a:pt x="4775" y="2982"/>
                        <a:pt x="8641" y="1902"/>
                        <a:pt x="12508" y="1081"/>
                      </a:cubicBezTo>
                      <a:cubicBezTo>
                        <a:pt x="13156" y="908"/>
                        <a:pt x="13048" y="1"/>
                        <a:pt x="125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6"/>
                <p:cNvSpPr/>
                <p:nvPr/>
              </p:nvSpPr>
              <p:spPr>
                <a:xfrm>
                  <a:off x="12689300" y="4161813"/>
                  <a:ext cx="83200" cy="44850"/>
                </a:xfrm>
                <a:custGeom>
                  <a:avLst/>
                  <a:gdLst/>
                  <a:ahLst/>
                  <a:cxnLst/>
                  <a:rect l="l" t="t" r="r" b="b"/>
                  <a:pathLst>
                    <a:path w="3328" h="1794" extrusionOk="0">
                      <a:moveTo>
                        <a:pt x="2442" y="1"/>
                      </a:moveTo>
                      <a:cubicBezTo>
                        <a:pt x="1815" y="347"/>
                        <a:pt x="1167" y="541"/>
                        <a:pt x="541" y="800"/>
                      </a:cubicBezTo>
                      <a:cubicBezTo>
                        <a:pt x="1" y="995"/>
                        <a:pt x="282" y="1794"/>
                        <a:pt x="822" y="1794"/>
                      </a:cubicBezTo>
                      <a:lnTo>
                        <a:pt x="994" y="1794"/>
                      </a:lnTo>
                      <a:cubicBezTo>
                        <a:pt x="1621" y="1535"/>
                        <a:pt x="2247" y="1340"/>
                        <a:pt x="2787" y="995"/>
                      </a:cubicBezTo>
                      <a:cubicBezTo>
                        <a:pt x="3327" y="800"/>
                        <a:pt x="3155" y="1"/>
                        <a:pt x="26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6"/>
                <p:cNvSpPr/>
                <p:nvPr/>
              </p:nvSpPr>
              <p:spPr>
                <a:xfrm>
                  <a:off x="10812650" y="6118888"/>
                  <a:ext cx="1012600" cy="277125"/>
                </a:xfrm>
                <a:custGeom>
                  <a:avLst/>
                  <a:gdLst/>
                  <a:ahLst/>
                  <a:cxnLst/>
                  <a:rect l="l" t="t" r="r" b="b"/>
                  <a:pathLst>
                    <a:path w="40504" h="11085" extrusionOk="0">
                      <a:moveTo>
                        <a:pt x="33381" y="0"/>
                      </a:moveTo>
                      <a:cubicBezTo>
                        <a:pt x="30225" y="0"/>
                        <a:pt x="26312" y="188"/>
                        <a:pt x="22337" y="737"/>
                      </a:cubicBezTo>
                      <a:cubicBezTo>
                        <a:pt x="13329" y="1904"/>
                        <a:pt x="5055" y="7585"/>
                        <a:pt x="5055" y="7585"/>
                      </a:cubicBezTo>
                      <a:lnTo>
                        <a:pt x="0" y="11085"/>
                      </a:lnTo>
                      <a:cubicBezTo>
                        <a:pt x="7388" y="9465"/>
                        <a:pt x="17735" y="9918"/>
                        <a:pt x="24130" y="7304"/>
                      </a:cubicBezTo>
                      <a:cubicBezTo>
                        <a:pt x="30524" y="4799"/>
                        <a:pt x="40504" y="1018"/>
                        <a:pt x="40331" y="565"/>
                      </a:cubicBezTo>
                      <a:cubicBezTo>
                        <a:pt x="40234" y="310"/>
                        <a:pt x="37429" y="0"/>
                        <a:pt x="33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6"/>
                <p:cNvSpPr/>
                <p:nvPr/>
              </p:nvSpPr>
              <p:spPr>
                <a:xfrm>
                  <a:off x="10812650" y="6301488"/>
                  <a:ext cx="603250" cy="94525"/>
                </a:xfrm>
                <a:custGeom>
                  <a:avLst/>
                  <a:gdLst/>
                  <a:ahLst/>
                  <a:cxnLst/>
                  <a:rect l="l" t="t" r="r" b="b"/>
                  <a:pathLst>
                    <a:path w="24130" h="3781" extrusionOk="0">
                      <a:moveTo>
                        <a:pt x="4774" y="454"/>
                      </a:moveTo>
                      <a:lnTo>
                        <a:pt x="4774" y="454"/>
                      </a:lnTo>
                      <a:lnTo>
                        <a:pt x="0" y="3781"/>
                      </a:lnTo>
                      <a:lnTo>
                        <a:pt x="0" y="3781"/>
                      </a:lnTo>
                      <a:lnTo>
                        <a:pt x="4774" y="454"/>
                      </a:lnTo>
                      <a:close/>
                      <a:moveTo>
                        <a:pt x="24130" y="0"/>
                      </a:moveTo>
                      <a:lnTo>
                        <a:pt x="24130" y="0"/>
                      </a:lnTo>
                      <a:close/>
                    </a:path>
                  </a:pathLst>
                </a:custGeom>
                <a:solidFill>
                  <a:srgbClr val="DFE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6"/>
                <p:cNvSpPr/>
                <p:nvPr/>
              </p:nvSpPr>
              <p:spPr>
                <a:xfrm>
                  <a:off x="10812650" y="6155138"/>
                  <a:ext cx="969950" cy="240875"/>
                </a:xfrm>
                <a:custGeom>
                  <a:avLst/>
                  <a:gdLst/>
                  <a:ahLst/>
                  <a:cxnLst/>
                  <a:rect l="l" t="t" r="r" b="b"/>
                  <a:pathLst>
                    <a:path w="38798" h="9635" extrusionOk="0">
                      <a:moveTo>
                        <a:pt x="38797" y="0"/>
                      </a:moveTo>
                      <a:lnTo>
                        <a:pt x="38797" y="0"/>
                      </a:lnTo>
                      <a:cubicBezTo>
                        <a:pt x="32144" y="821"/>
                        <a:pt x="25469" y="2074"/>
                        <a:pt x="18815" y="3435"/>
                      </a:cubicBezTo>
                      <a:cubicBezTo>
                        <a:pt x="14236" y="4429"/>
                        <a:pt x="9462" y="5228"/>
                        <a:pt x="4774" y="6308"/>
                      </a:cubicBezTo>
                      <a:lnTo>
                        <a:pt x="0" y="9635"/>
                      </a:lnTo>
                      <a:cubicBezTo>
                        <a:pt x="7388" y="8015"/>
                        <a:pt x="17735" y="8468"/>
                        <a:pt x="24130" y="5854"/>
                      </a:cubicBezTo>
                      <a:cubicBezTo>
                        <a:pt x="28990" y="3975"/>
                        <a:pt x="35730" y="1361"/>
                        <a:pt x="38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6"/>
                <p:cNvSpPr/>
                <p:nvPr/>
              </p:nvSpPr>
              <p:spPr>
                <a:xfrm>
                  <a:off x="11327850" y="6150813"/>
                  <a:ext cx="132875" cy="44850"/>
                </a:xfrm>
                <a:custGeom>
                  <a:avLst/>
                  <a:gdLst/>
                  <a:ahLst/>
                  <a:cxnLst/>
                  <a:rect l="l" t="t" r="r" b="b"/>
                  <a:pathLst>
                    <a:path w="5315" h="1794" extrusionOk="0">
                      <a:moveTo>
                        <a:pt x="4515" y="1"/>
                      </a:moveTo>
                      <a:cubicBezTo>
                        <a:pt x="3154" y="173"/>
                        <a:pt x="1901" y="454"/>
                        <a:pt x="648" y="713"/>
                      </a:cubicBezTo>
                      <a:cubicBezTo>
                        <a:pt x="0" y="908"/>
                        <a:pt x="108" y="1793"/>
                        <a:pt x="648" y="1793"/>
                      </a:cubicBezTo>
                      <a:lnTo>
                        <a:pt x="821" y="1793"/>
                      </a:lnTo>
                      <a:cubicBezTo>
                        <a:pt x="2074" y="1448"/>
                        <a:pt x="3349" y="1253"/>
                        <a:pt x="4602" y="1081"/>
                      </a:cubicBezTo>
                      <a:cubicBezTo>
                        <a:pt x="5314" y="994"/>
                        <a:pt x="5228" y="1"/>
                        <a:pt x="46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6"/>
                <p:cNvSpPr/>
                <p:nvPr/>
              </p:nvSpPr>
              <p:spPr>
                <a:xfrm>
                  <a:off x="11469875" y="6141638"/>
                  <a:ext cx="67525" cy="29725"/>
                </a:xfrm>
                <a:custGeom>
                  <a:avLst/>
                  <a:gdLst/>
                  <a:ahLst/>
                  <a:cxnLst/>
                  <a:rect l="l" t="t" r="r" b="b"/>
                  <a:pathLst>
                    <a:path w="2701" h="1189" extrusionOk="0">
                      <a:moveTo>
                        <a:pt x="1988" y="0"/>
                      </a:moveTo>
                      <a:cubicBezTo>
                        <a:pt x="1707" y="108"/>
                        <a:pt x="1448" y="108"/>
                        <a:pt x="1081" y="108"/>
                      </a:cubicBezTo>
                      <a:lnTo>
                        <a:pt x="714" y="108"/>
                      </a:lnTo>
                      <a:cubicBezTo>
                        <a:pt x="87" y="108"/>
                        <a:pt x="1" y="1080"/>
                        <a:pt x="627" y="1188"/>
                      </a:cubicBezTo>
                      <a:lnTo>
                        <a:pt x="1081" y="1188"/>
                      </a:lnTo>
                      <a:cubicBezTo>
                        <a:pt x="1448" y="1188"/>
                        <a:pt x="1794" y="1188"/>
                        <a:pt x="2161" y="1080"/>
                      </a:cubicBezTo>
                      <a:cubicBezTo>
                        <a:pt x="2247" y="994"/>
                        <a:pt x="2247" y="994"/>
                        <a:pt x="2334" y="994"/>
                      </a:cubicBezTo>
                      <a:cubicBezTo>
                        <a:pt x="2701" y="648"/>
                        <a:pt x="2615" y="0"/>
                        <a:pt x="2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6"/>
                <p:cNvSpPr/>
                <p:nvPr/>
              </p:nvSpPr>
              <p:spPr>
                <a:xfrm>
                  <a:off x="11217675" y="3855388"/>
                  <a:ext cx="571950" cy="1708425"/>
                </a:xfrm>
                <a:custGeom>
                  <a:avLst/>
                  <a:gdLst/>
                  <a:ahLst/>
                  <a:cxnLst/>
                  <a:rect l="l" t="t" r="r" b="b"/>
                  <a:pathLst>
                    <a:path w="22878" h="68337" extrusionOk="0">
                      <a:moveTo>
                        <a:pt x="21432" y="1"/>
                      </a:moveTo>
                      <a:cubicBezTo>
                        <a:pt x="18803" y="1"/>
                        <a:pt x="6500" y="4424"/>
                        <a:pt x="3435" y="16125"/>
                      </a:cubicBezTo>
                      <a:cubicBezTo>
                        <a:pt x="1" y="28805"/>
                        <a:pt x="1902" y="37813"/>
                        <a:pt x="5228" y="49327"/>
                      </a:cubicBezTo>
                      <a:cubicBezTo>
                        <a:pt x="8469" y="60948"/>
                        <a:pt x="8188" y="68336"/>
                        <a:pt x="8188" y="68336"/>
                      </a:cubicBezTo>
                      <a:cubicBezTo>
                        <a:pt x="8188" y="68336"/>
                        <a:pt x="8922" y="68228"/>
                        <a:pt x="11169" y="60948"/>
                      </a:cubicBezTo>
                      <a:cubicBezTo>
                        <a:pt x="13955" y="52027"/>
                        <a:pt x="9181" y="41334"/>
                        <a:pt x="11709" y="25673"/>
                      </a:cubicBezTo>
                      <a:cubicBezTo>
                        <a:pt x="14128" y="10443"/>
                        <a:pt x="22877" y="831"/>
                        <a:pt x="21883" y="96"/>
                      </a:cubicBezTo>
                      <a:cubicBezTo>
                        <a:pt x="21812" y="33"/>
                        <a:pt x="21658" y="1"/>
                        <a:pt x="214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6"/>
                <p:cNvSpPr/>
                <p:nvPr/>
              </p:nvSpPr>
              <p:spPr>
                <a:xfrm>
                  <a:off x="11258175" y="3909613"/>
                  <a:ext cx="337550" cy="1654200"/>
                </a:xfrm>
                <a:custGeom>
                  <a:avLst/>
                  <a:gdLst/>
                  <a:ahLst/>
                  <a:cxnLst/>
                  <a:rect l="l" t="t" r="r" b="b"/>
                  <a:pathLst>
                    <a:path w="13502" h="66168" extrusionOk="0">
                      <a:moveTo>
                        <a:pt x="6568" y="66167"/>
                      </a:moveTo>
                      <a:lnTo>
                        <a:pt x="6568" y="66167"/>
                      </a:lnTo>
                      <a:lnTo>
                        <a:pt x="6568" y="66167"/>
                      </a:lnTo>
                      <a:close/>
                      <a:moveTo>
                        <a:pt x="13502" y="1"/>
                      </a:moveTo>
                      <a:cubicBezTo>
                        <a:pt x="9009" y="2334"/>
                        <a:pt x="3695" y="6849"/>
                        <a:pt x="1815" y="13956"/>
                      </a:cubicBezTo>
                      <a:cubicBezTo>
                        <a:pt x="541" y="18643"/>
                        <a:pt x="1" y="22856"/>
                        <a:pt x="1" y="26830"/>
                      </a:cubicBezTo>
                      <a:cubicBezTo>
                        <a:pt x="1" y="22856"/>
                        <a:pt x="541" y="18643"/>
                        <a:pt x="1815" y="13956"/>
                      </a:cubicBezTo>
                      <a:cubicBezTo>
                        <a:pt x="3695" y="6849"/>
                        <a:pt x="9009" y="2334"/>
                        <a:pt x="13502" y="1"/>
                      </a:cubicBezTo>
                      <a:close/>
                    </a:path>
                  </a:pathLst>
                </a:custGeom>
                <a:solidFill>
                  <a:srgbClr val="DFE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6"/>
                <p:cNvSpPr/>
                <p:nvPr/>
              </p:nvSpPr>
              <p:spPr>
                <a:xfrm>
                  <a:off x="11258175" y="3855613"/>
                  <a:ext cx="501725" cy="1708200"/>
                </a:xfrm>
                <a:custGeom>
                  <a:avLst/>
                  <a:gdLst/>
                  <a:ahLst/>
                  <a:cxnLst/>
                  <a:rect l="l" t="t" r="r" b="b"/>
                  <a:pathLst>
                    <a:path w="20069" h="68328" extrusionOk="0">
                      <a:moveTo>
                        <a:pt x="19810" y="1"/>
                      </a:moveTo>
                      <a:cubicBezTo>
                        <a:pt x="18816" y="1"/>
                        <a:pt x="16289" y="627"/>
                        <a:pt x="13502" y="2161"/>
                      </a:cubicBezTo>
                      <a:cubicBezTo>
                        <a:pt x="9009" y="4494"/>
                        <a:pt x="3695" y="9009"/>
                        <a:pt x="1815" y="16116"/>
                      </a:cubicBezTo>
                      <a:cubicBezTo>
                        <a:pt x="541" y="20803"/>
                        <a:pt x="1" y="25016"/>
                        <a:pt x="1" y="28990"/>
                      </a:cubicBezTo>
                      <a:cubicBezTo>
                        <a:pt x="1" y="35816"/>
                        <a:pt x="1534" y="42038"/>
                        <a:pt x="3608" y="49318"/>
                      </a:cubicBezTo>
                      <a:cubicBezTo>
                        <a:pt x="6395" y="59233"/>
                        <a:pt x="6568" y="66059"/>
                        <a:pt x="6568" y="67874"/>
                      </a:cubicBezTo>
                      <a:lnTo>
                        <a:pt x="6568" y="68327"/>
                      </a:lnTo>
                      <a:cubicBezTo>
                        <a:pt x="6568" y="68327"/>
                        <a:pt x="7108" y="68219"/>
                        <a:pt x="8555" y="64180"/>
                      </a:cubicBezTo>
                      <a:cubicBezTo>
                        <a:pt x="8469" y="63272"/>
                        <a:pt x="8296" y="62279"/>
                        <a:pt x="8188" y="61393"/>
                      </a:cubicBezTo>
                      <a:cubicBezTo>
                        <a:pt x="6762" y="49858"/>
                        <a:pt x="4148" y="38625"/>
                        <a:pt x="4948" y="26917"/>
                      </a:cubicBezTo>
                      <a:cubicBezTo>
                        <a:pt x="5315" y="21149"/>
                        <a:pt x="6849" y="15748"/>
                        <a:pt x="10002" y="10802"/>
                      </a:cubicBezTo>
                      <a:cubicBezTo>
                        <a:pt x="12703" y="6654"/>
                        <a:pt x="16202" y="3155"/>
                        <a:pt x="200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6"/>
                <p:cNvSpPr/>
                <p:nvPr/>
              </p:nvSpPr>
              <p:spPr>
                <a:xfrm>
                  <a:off x="10882300" y="3821013"/>
                  <a:ext cx="1490025" cy="2531650"/>
                </a:xfrm>
                <a:custGeom>
                  <a:avLst/>
                  <a:gdLst/>
                  <a:ahLst/>
                  <a:cxnLst/>
                  <a:rect l="l" t="t" r="r" b="b"/>
                  <a:pathLst>
                    <a:path w="59601" h="101266" extrusionOk="0">
                      <a:moveTo>
                        <a:pt x="58564" y="0"/>
                      </a:moveTo>
                      <a:cubicBezTo>
                        <a:pt x="58416" y="0"/>
                        <a:pt x="58271" y="42"/>
                        <a:pt x="58153" y="132"/>
                      </a:cubicBezTo>
                      <a:cubicBezTo>
                        <a:pt x="57527" y="391"/>
                        <a:pt x="42859" y="8578"/>
                        <a:pt x="34931" y="28473"/>
                      </a:cubicBezTo>
                      <a:cubicBezTo>
                        <a:pt x="32771" y="33787"/>
                        <a:pt x="30784" y="40182"/>
                        <a:pt x="28731" y="47029"/>
                      </a:cubicBezTo>
                      <a:cubicBezTo>
                        <a:pt x="22510" y="66903"/>
                        <a:pt x="15403" y="89585"/>
                        <a:pt x="541" y="99587"/>
                      </a:cubicBezTo>
                      <a:cubicBezTo>
                        <a:pt x="195" y="99846"/>
                        <a:pt x="1" y="100300"/>
                        <a:pt x="195" y="100753"/>
                      </a:cubicBezTo>
                      <a:cubicBezTo>
                        <a:pt x="282" y="100753"/>
                        <a:pt x="282" y="100840"/>
                        <a:pt x="282" y="100840"/>
                      </a:cubicBezTo>
                      <a:cubicBezTo>
                        <a:pt x="445" y="101125"/>
                        <a:pt x="719" y="101265"/>
                        <a:pt x="1013" y="101265"/>
                      </a:cubicBezTo>
                      <a:cubicBezTo>
                        <a:pt x="1186" y="101265"/>
                        <a:pt x="1366" y="101216"/>
                        <a:pt x="1535" y="101120"/>
                      </a:cubicBezTo>
                      <a:cubicBezTo>
                        <a:pt x="16937" y="90773"/>
                        <a:pt x="24130" y="67810"/>
                        <a:pt x="30438" y="47461"/>
                      </a:cubicBezTo>
                      <a:cubicBezTo>
                        <a:pt x="32512" y="40808"/>
                        <a:pt x="34477" y="34414"/>
                        <a:pt x="36551" y="29100"/>
                      </a:cubicBezTo>
                      <a:cubicBezTo>
                        <a:pt x="44285" y="9853"/>
                        <a:pt x="58866" y="1752"/>
                        <a:pt x="58974" y="1665"/>
                      </a:cubicBezTo>
                      <a:cubicBezTo>
                        <a:pt x="59406" y="1385"/>
                        <a:pt x="59600" y="845"/>
                        <a:pt x="59320" y="477"/>
                      </a:cubicBezTo>
                      <a:cubicBezTo>
                        <a:pt x="59202" y="184"/>
                        <a:pt x="58876" y="0"/>
                        <a:pt x="585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6"/>
                <p:cNvSpPr/>
                <p:nvPr/>
              </p:nvSpPr>
              <p:spPr>
                <a:xfrm>
                  <a:off x="12374450" y="3573613"/>
                  <a:ext cx="783775" cy="270675"/>
                </a:xfrm>
                <a:custGeom>
                  <a:avLst/>
                  <a:gdLst/>
                  <a:ahLst/>
                  <a:cxnLst/>
                  <a:rect l="l" t="t" r="r" b="b"/>
                  <a:pathLst>
                    <a:path w="31351" h="10827" extrusionOk="0">
                      <a:moveTo>
                        <a:pt x="22342" y="0"/>
                      </a:moveTo>
                      <a:cubicBezTo>
                        <a:pt x="19827" y="0"/>
                        <a:pt x="17091" y="404"/>
                        <a:pt x="14669" y="1106"/>
                      </a:cubicBezTo>
                      <a:cubicBezTo>
                        <a:pt x="8274" y="3007"/>
                        <a:pt x="1621" y="8408"/>
                        <a:pt x="800" y="9488"/>
                      </a:cubicBezTo>
                      <a:cubicBezTo>
                        <a:pt x="1" y="10568"/>
                        <a:pt x="5574" y="10827"/>
                        <a:pt x="5574" y="10827"/>
                      </a:cubicBezTo>
                      <a:cubicBezTo>
                        <a:pt x="9133" y="10079"/>
                        <a:pt x="12816" y="9766"/>
                        <a:pt x="16473" y="9766"/>
                      </a:cubicBezTo>
                      <a:cubicBezTo>
                        <a:pt x="18099" y="9766"/>
                        <a:pt x="19720" y="9828"/>
                        <a:pt x="21322" y="9941"/>
                      </a:cubicBezTo>
                      <a:cubicBezTo>
                        <a:pt x="21718" y="9967"/>
                        <a:pt x="22112" y="9980"/>
                        <a:pt x="22500" y="9980"/>
                      </a:cubicBezTo>
                      <a:cubicBezTo>
                        <a:pt x="27317" y="9980"/>
                        <a:pt x="31350" y="7991"/>
                        <a:pt x="30611" y="3893"/>
                      </a:cubicBezTo>
                      <a:cubicBezTo>
                        <a:pt x="30151" y="1133"/>
                        <a:pt x="26556" y="0"/>
                        <a:pt x="223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6"/>
                <p:cNvSpPr/>
                <p:nvPr/>
              </p:nvSpPr>
              <p:spPr>
                <a:xfrm>
                  <a:off x="12907475" y="3822138"/>
                  <a:ext cx="11375" cy="25"/>
                </a:xfrm>
                <a:custGeom>
                  <a:avLst/>
                  <a:gdLst/>
                  <a:ahLst/>
                  <a:cxnLst/>
                  <a:rect l="l" t="t" r="r" b="b"/>
                  <a:pathLst>
                    <a:path w="455" h="1" extrusionOk="0">
                      <a:moveTo>
                        <a:pt x="1" y="0"/>
                      </a:moveTo>
                      <a:lnTo>
                        <a:pt x="455" y="0"/>
                      </a:lnTo>
                      <a:close/>
                    </a:path>
                  </a:pathLst>
                </a:custGeom>
                <a:solidFill>
                  <a:srgbClr val="FF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6"/>
                <p:cNvSpPr/>
                <p:nvPr/>
              </p:nvSpPr>
              <p:spPr>
                <a:xfrm>
                  <a:off x="12563475" y="3677938"/>
                  <a:ext cx="578425" cy="150700"/>
                </a:xfrm>
                <a:custGeom>
                  <a:avLst/>
                  <a:gdLst/>
                  <a:ahLst/>
                  <a:cxnLst/>
                  <a:rect l="l" t="t" r="r" b="b"/>
                  <a:pathLst>
                    <a:path w="23137" h="6028" extrusionOk="0">
                      <a:moveTo>
                        <a:pt x="16569" y="1"/>
                      </a:moveTo>
                      <a:cubicBezTo>
                        <a:pt x="10888" y="1"/>
                        <a:pt x="5228" y="1448"/>
                        <a:pt x="1" y="3781"/>
                      </a:cubicBezTo>
                      <a:cubicBezTo>
                        <a:pt x="2074" y="3241"/>
                        <a:pt x="4407" y="2787"/>
                        <a:pt x="5228" y="2787"/>
                      </a:cubicBezTo>
                      <a:cubicBezTo>
                        <a:pt x="5401" y="2787"/>
                        <a:pt x="5487" y="2787"/>
                        <a:pt x="5487" y="2874"/>
                      </a:cubicBezTo>
                      <a:cubicBezTo>
                        <a:pt x="5574" y="3068"/>
                        <a:pt x="3867" y="4688"/>
                        <a:pt x="1340" y="6028"/>
                      </a:cubicBezTo>
                      <a:cubicBezTo>
                        <a:pt x="3954" y="5768"/>
                        <a:pt x="6568" y="5574"/>
                        <a:pt x="9181" y="5574"/>
                      </a:cubicBezTo>
                      <a:cubicBezTo>
                        <a:pt x="10715" y="5574"/>
                        <a:pt x="12249" y="5660"/>
                        <a:pt x="13761" y="5768"/>
                      </a:cubicBezTo>
                      <a:lnTo>
                        <a:pt x="14949" y="5768"/>
                      </a:lnTo>
                      <a:cubicBezTo>
                        <a:pt x="19356" y="5768"/>
                        <a:pt x="23050" y="4148"/>
                        <a:pt x="23136" y="713"/>
                      </a:cubicBezTo>
                      <a:cubicBezTo>
                        <a:pt x="20976" y="260"/>
                        <a:pt x="18729" y="1"/>
                        <a:pt x="16569" y="1"/>
                      </a:cubicBezTo>
                      <a:close/>
                    </a:path>
                  </a:pathLst>
                </a:custGeom>
                <a:solidFill>
                  <a:srgbClr val="DE5743">
                    <a:alpha val="67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6"/>
                <p:cNvSpPr/>
                <p:nvPr/>
              </p:nvSpPr>
              <p:spPr>
                <a:xfrm>
                  <a:off x="12824325" y="3603413"/>
                  <a:ext cx="153400" cy="36200"/>
                </a:xfrm>
                <a:custGeom>
                  <a:avLst/>
                  <a:gdLst/>
                  <a:ahLst/>
                  <a:cxnLst/>
                  <a:rect l="l" t="t" r="r" b="b"/>
                  <a:pathLst>
                    <a:path w="6136" h="1448" extrusionOk="0">
                      <a:moveTo>
                        <a:pt x="4234" y="1"/>
                      </a:moveTo>
                      <a:cubicBezTo>
                        <a:pt x="3068" y="1"/>
                        <a:pt x="1901" y="109"/>
                        <a:pt x="627" y="368"/>
                      </a:cubicBezTo>
                      <a:cubicBezTo>
                        <a:pt x="0" y="454"/>
                        <a:pt x="87" y="1448"/>
                        <a:pt x="735" y="1448"/>
                      </a:cubicBezTo>
                      <a:lnTo>
                        <a:pt x="821" y="1448"/>
                      </a:lnTo>
                      <a:cubicBezTo>
                        <a:pt x="1988" y="1189"/>
                        <a:pt x="3154" y="1081"/>
                        <a:pt x="4234" y="1081"/>
                      </a:cubicBezTo>
                      <a:lnTo>
                        <a:pt x="5314" y="1081"/>
                      </a:lnTo>
                      <a:cubicBezTo>
                        <a:pt x="5941" y="1081"/>
                        <a:pt x="6135" y="109"/>
                        <a:pt x="54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6"/>
                <p:cNvSpPr/>
                <p:nvPr/>
              </p:nvSpPr>
              <p:spPr>
                <a:xfrm>
                  <a:off x="12984175" y="3610438"/>
                  <a:ext cx="69700" cy="36200"/>
                </a:xfrm>
                <a:custGeom>
                  <a:avLst/>
                  <a:gdLst/>
                  <a:ahLst/>
                  <a:cxnLst/>
                  <a:rect l="l" t="t" r="r" b="b"/>
                  <a:pathLst>
                    <a:path w="2788" h="1448" extrusionOk="0">
                      <a:moveTo>
                        <a:pt x="627" y="0"/>
                      </a:moveTo>
                      <a:cubicBezTo>
                        <a:pt x="87" y="0"/>
                        <a:pt x="0" y="994"/>
                        <a:pt x="627" y="1080"/>
                      </a:cubicBezTo>
                      <a:cubicBezTo>
                        <a:pt x="1081" y="1080"/>
                        <a:pt x="1448" y="1253"/>
                        <a:pt x="1901" y="1448"/>
                      </a:cubicBezTo>
                      <a:lnTo>
                        <a:pt x="2074" y="1448"/>
                      </a:lnTo>
                      <a:cubicBezTo>
                        <a:pt x="2614" y="1448"/>
                        <a:pt x="2787" y="627"/>
                        <a:pt x="2247" y="368"/>
                      </a:cubicBezTo>
                      <a:cubicBezTo>
                        <a:pt x="1793" y="173"/>
                        <a:pt x="1253" y="87"/>
                        <a:pt x="7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6"/>
                <p:cNvSpPr/>
                <p:nvPr/>
              </p:nvSpPr>
              <p:spPr>
                <a:xfrm>
                  <a:off x="12343825" y="3315313"/>
                  <a:ext cx="678725" cy="479850"/>
                </a:xfrm>
                <a:custGeom>
                  <a:avLst/>
                  <a:gdLst/>
                  <a:ahLst/>
                  <a:cxnLst/>
                  <a:rect l="l" t="t" r="r" b="b"/>
                  <a:pathLst>
                    <a:path w="27149" h="19194" extrusionOk="0">
                      <a:moveTo>
                        <a:pt x="23164" y="1"/>
                      </a:moveTo>
                      <a:cubicBezTo>
                        <a:pt x="20866" y="1"/>
                        <a:pt x="17573" y="1017"/>
                        <a:pt x="13820" y="3337"/>
                      </a:cubicBezTo>
                      <a:cubicBezTo>
                        <a:pt x="6994" y="7658"/>
                        <a:pt x="2306" y="14138"/>
                        <a:pt x="1399" y="15413"/>
                      </a:cubicBezTo>
                      <a:cubicBezTo>
                        <a:pt x="0" y="17435"/>
                        <a:pt x="1112" y="19193"/>
                        <a:pt x="2611" y="19193"/>
                      </a:cubicBezTo>
                      <a:cubicBezTo>
                        <a:pt x="3035" y="19193"/>
                        <a:pt x="3489" y="19053"/>
                        <a:pt x="3926" y="18740"/>
                      </a:cubicBezTo>
                      <a:cubicBezTo>
                        <a:pt x="5914" y="17292"/>
                        <a:pt x="13906" y="11719"/>
                        <a:pt x="19220" y="8565"/>
                      </a:cubicBezTo>
                      <a:cubicBezTo>
                        <a:pt x="24534" y="5411"/>
                        <a:pt x="27148" y="4612"/>
                        <a:pt x="26522" y="1912"/>
                      </a:cubicBezTo>
                      <a:cubicBezTo>
                        <a:pt x="26278" y="691"/>
                        <a:pt x="25059" y="1"/>
                        <a:pt x="23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6"/>
                <p:cNvSpPr/>
                <p:nvPr/>
              </p:nvSpPr>
              <p:spPr>
                <a:xfrm>
                  <a:off x="12667175" y="3529438"/>
                  <a:ext cx="157175" cy="98850"/>
                </a:xfrm>
                <a:custGeom>
                  <a:avLst/>
                  <a:gdLst/>
                  <a:ahLst/>
                  <a:cxnLst/>
                  <a:rect l="l" t="t" r="r" b="b"/>
                  <a:pathLst>
                    <a:path w="6287" h="3954" extrusionOk="0">
                      <a:moveTo>
                        <a:pt x="6286" y="0"/>
                      </a:moveTo>
                      <a:cubicBezTo>
                        <a:pt x="4407" y="1080"/>
                        <a:pt x="2160" y="2528"/>
                        <a:pt x="0" y="3953"/>
                      </a:cubicBezTo>
                      <a:lnTo>
                        <a:pt x="0" y="3953"/>
                      </a:lnTo>
                      <a:cubicBezTo>
                        <a:pt x="2160" y="2528"/>
                        <a:pt x="4407" y="1080"/>
                        <a:pt x="6286" y="0"/>
                      </a:cubicBezTo>
                      <a:close/>
                    </a:path>
                  </a:pathLst>
                </a:custGeom>
                <a:solidFill>
                  <a:srgbClr val="FF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6"/>
                <p:cNvSpPr/>
                <p:nvPr/>
              </p:nvSpPr>
              <p:spPr>
                <a:xfrm>
                  <a:off x="12538625" y="3628263"/>
                  <a:ext cx="128575" cy="88050"/>
                </a:xfrm>
                <a:custGeom>
                  <a:avLst/>
                  <a:gdLst/>
                  <a:ahLst/>
                  <a:cxnLst/>
                  <a:rect l="l" t="t" r="r" b="b"/>
                  <a:pathLst>
                    <a:path w="5143" h="3522" extrusionOk="0">
                      <a:moveTo>
                        <a:pt x="5142" y="0"/>
                      </a:moveTo>
                      <a:lnTo>
                        <a:pt x="5142" y="0"/>
                      </a:lnTo>
                      <a:cubicBezTo>
                        <a:pt x="3328" y="1167"/>
                        <a:pt x="1535" y="2441"/>
                        <a:pt x="1" y="3521"/>
                      </a:cubicBezTo>
                      <a:lnTo>
                        <a:pt x="1" y="3521"/>
                      </a:lnTo>
                      <a:cubicBezTo>
                        <a:pt x="1535" y="2441"/>
                        <a:pt x="3328" y="1167"/>
                        <a:pt x="5142" y="0"/>
                      </a:cubicBezTo>
                      <a:close/>
                    </a:path>
                  </a:pathLst>
                </a:custGeom>
                <a:solidFill>
                  <a:srgbClr val="FF63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6"/>
                <p:cNvSpPr/>
                <p:nvPr/>
              </p:nvSpPr>
              <p:spPr>
                <a:xfrm>
                  <a:off x="12407950" y="3360388"/>
                  <a:ext cx="601100" cy="416400"/>
                </a:xfrm>
                <a:custGeom>
                  <a:avLst/>
                  <a:gdLst/>
                  <a:ahLst/>
                  <a:cxnLst/>
                  <a:rect l="l" t="t" r="r" b="b"/>
                  <a:pathLst>
                    <a:path w="24044" h="16656" extrusionOk="0">
                      <a:moveTo>
                        <a:pt x="23957" y="1"/>
                      </a:moveTo>
                      <a:cubicBezTo>
                        <a:pt x="17930" y="1902"/>
                        <a:pt x="12421" y="5509"/>
                        <a:pt x="7474" y="9182"/>
                      </a:cubicBezTo>
                      <a:cubicBezTo>
                        <a:pt x="5509" y="10629"/>
                        <a:pt x="3694" y="12249"/>
                        <a:pt x="1988" y="13956"/>
                      </a:cubicBezTo>
                      <a:cubicBezTo>
                        <a:pt x="994" y="15403"/>
                        <a:pt x="0" y="16656"/>
                        <a:pt x="0" y="16656"/>
                      </a:cubicBezTo>
                      <a:cubicBezTo>
                        <a:pt x="1620" y="15662"/>
                        <a:pt x="3608" y="14776"/>
                        <a:pt x="5228" y="14236"/>
                      </a:cubicBezTo>
                      <a:cubicBezTo>
                        <a:pt x="6762" y="13156"/>
                        <a:pt x="8555" y="11882"/>
                        <a:pt x="10369" y="10715"/>
                      </a:cubicBezTo>
                      <a:cubicBezTo>
                        <a:pt x="12529" y="9290"/>
                        <a:pt x="14776" y="7842"/>
                        <a:pt x="16655" y="6762"/>
                      </a:cubicBezTo>
                      <a:cubicBezTo>
                        <a:pt x="21429" y="3889"/>
                        <a:pt x="24043" y="2982"/>
                        <a:pt x="24043" y="822"/>
                      </a:cubicBezTo>
                      <a:cubicBezTo>
                        <a:pt x="24043" y="541"/>
                        <a:pt x="24043" y="368"/>
                        <a:pt x="23957" y="109"/>
                      </a:cubicBezTo>
                      <a:lnTo>
                        <a:pt x="23957" y="1"/>
                      </a:lnTo>
                      <a:close/>
                    </a:path>
                  </a:pathLst>
                </a:custGeom>
                <a:solidFill>
                  <a:srgbClr val="DE5743">
                    <a:alpha val="67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6"/>
                <p:cNvSpPr/>
                <p:nvPr/>
              </p:nvSpPr>
              <p:spPr>
                <a:xfrm>
                  <a:off x="12736825" y="3342563"/>
                  <a:ext cx="168525" cy="76725"/>
                </a:xfrm>
                <a:custGeom>
                  <a:avLst/>
                  <a:gdLst/>
                  <a:ahLst/>
                  <a:cxnLst/>
                  <a:rect l="l" t="t" r="r" b="b"/>
                  <a:pathLst>
                    <a:path w="6741" h="3069" extrusionOk="0">
                      <a:moveTo>
                        <a:pt x="5941" y="1"/>
                      </a:moveTo>
                      <a:cubicBezTo>
                        <a:pt x="4040" y="282"/>
                        <a:pt x="2161" y="995"/>
                        <a:pt x="541" y="1988"/>
                      </a:cubicBezTo>
                      <a:cubicBezTo>
                        <a:pt x="1" y="2247"/>
                        <a:pt x="260" y="3068"/>
                        <a:pt x="714" y="3068"/>
                      </a:cubicBezTo>
                      <a:cubicBezTo>
                        <a:pt x="800" y="3068"/>
                        <a:pt x="886" y="2982"/>
                        <a:pt x="994" y="2982"/>
                      </a:cubicBezTo>
                      <a:cubicBezTo>
                        <a:pt x="2507" y="1988"/>
                        <a:pt x="4321" y="1362"/>
                        <a:pt x="6114" y="1081"/>
                      </a:cubicBezTo>
                      <a:cubicBezTo>
                        <a:pt x="6741" y="908"/>
                        <a:pt x="6654" y="1"/>
                        <a:pt x="60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6"/>
                <p:cNvSpPr/>
                <p:nvPr/>
              </p:nvSpPr>
              <p:spPr>
                <a:xfrm>
                  <a:off x="12309125" y="3051663"/>
                  <a:ext cx="472550" cy="714900"/>
                </a:xfrm>
                <a:custGeom>
                  <a:avLst/>
                  <a:gdLst/>
                  <a:ahLst/>
                  <a:cxnLst/>
                  <a:rect l="l" t="t" r="r" b="b"/>
                  <a:pathLst>
                    <a:path w="18902" h="28596" extrusionOk="0">
                      <a:moveTo>
                        <a:pt x="14608" y="1"/>
                      </a:moveTo>
                      <a:cubicBezTo>
                        <a:pt x="11779" y="1"/>
                        <a:pt x="7531" y="2785"/>
                        <a:pt x="4947" y="7857"/>
                      </a:cubicBezTo>
                      <a:cubicBezTo>
                        <a:pt x="1534" y="14510"/>
                        <a:pt x="0" y="25052"/>
                        <a:pt x="627" y="27212"/>
                      </a:cubicBezTo>
                      <a:cubicBezTo>
                        <a:pt x="961" y="28158"/>
                        <a:pt x="1346" y="28596"/>
                        <a:pt x="1743" y="28596"/>
                      </a:cubicBezTo>
                      <a:cubicBezTo>
                        <a:pt x="2216" y="28596"/>
                        <a:pt x="2707" y="27973"/>
                        <a:pt x="3154" y="26845"/>
                      </a:cubicBezTo>
                      <a:cubicBezTo>
                        <a:pt x="3780" y="25052"/>
                        <a:pt x="6394" y="17405"/>
                        <a:pt x="10261" y="13084"/>
                      </a:cubicBezTo>
                      <a:cubicBezTo>
                        <a:pt x="14128" y="8677"/>
                        <a:pt x="18902" y="3536"/>
                        <a:pt x="16828" y="922"/>
                      </a:cubicBezTo>
                      <a:cubicBezTo>
                        <a:pt x="16315" y="302"/>
                        <a:pt x="15538" y="1"/>
                        <a:pt x="146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6"/>
                <p:cNvSpPr/>
                <p:nvPr/>
              </p:nvSpPr>
              <p:spPr>
                <a:xfrm>
                  <a:off x="12345300" y="3164888"/>
                  <a:ext cx="139350" cy="341875"/>
                </a:xfrm>
                <a:custGeom>
                  <a:avLst/>
                  <a:gdLst/>
                  <a:ahLst/>
                  <a:cxnLst/>
                  <a:rect l="l" t="t" r="r" b="b"/>
                  <a:pathLst>
                    <a:path w="5574" h="13675" extrusionOk="0">
                      <a:moveTo>
                        <a:pt x="5574" y="1"/>
                      </a:moveTo>
                      <a:cubicBezTo>
                        <a:pt x="4861" y="995"/>
                        <a:pt x="4126" y="2075"/>
                        <a:pt x="3500" y="3328"/>
                      </a:cubicBezTo>
                      <a:cubicBezTo>
                        <a:pt x="1966" y="6395"/>
                        <a:pt x="800" y="10175"/>
                        <a:pt x="0" y="13675"/>
                      </a:cubicBezTo>
                      <a:lnTo>
                        <a:pt x="0" y="13675"/>
                      </a:lnTo>
                      <a:cubicBezTo>
                        <a:pt x="800" y="10175"/>
                        <a:pt x="1966" y="6395"/>
                        <a:pt x="3500" y="3328"/>
                      </a:cubicBezTo>
                      <a:cubicBezTo>
                        <a:pt x="4126" y="2075"/>
                        <a:pt x="4861" y="995"/>
                        <a:pt x="5574" y="1"/>
                      </a:cubicBezTo>
                      <a:close/>
                    </a:path>
                  </a:pathLst>
                </a:custGeom>
                <a:solidFill>
                  <a:srgbClr val="FF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6"/>
                <p:cNvSpPr/>
                <p:nvPr/>
              </p:nvSpPr>
              <p:spPr>
                <a:xfrm>
                  <a:off x="12345300" y="3052563"/>
                  <a:ext cx="368875" cy="523875"/>
                </a:xfrm>
                <a:custGeom>
                  <a:avLst/>
                  <a:gdLst/>
                  <a:ahLst/>
                  <a:cxnLst/>
                  <a:rect l="l" t="t" r="r" b="b"/>
                  <a:pathLst>
                    <a:path w="14755" h="20955" extrusionOk="0">
                      <a:moveTo>
                        <a:pt x="13134" y="1"/>
                      </a:moveTo>
                      <a:cubicBezTo>
                        <a:pt x="10974" y="1"/>
                        <a:pt x="8015" y="1621"/>
                        <a:pt x="5574" y="4494"/>
                      </a:cubicBezTo>
                      <a:cubicBezTo>
                        <a:pt x="4861" y="5488"/>
                        <a:pt x="4126" y="6568"/>
                        <a:pt x="3500" y="7821"/>
                      </a:cubicBezTo>
                      <a:cubicBezTo>
                        <a:pt x="1966" y="10888"/>
                        <a:pt x="800" y="14668"/>
                        <a:pt x="0" y="18168"/>
                      </a:cubicBezTo>
                      <a:cubicBezTo>
                        <a:pt x="173" y="19162"/>
                        <a:pt x="173" y="20069"/>
                        <a:pt x="260" y="20954"/>
                      </a:cubicBezTo>
                      <a:cubicBezTo>
                        <a:pt x="713" y="20414"/>
                        <a:pt x="1167" y="19982"/>
                        <a:pt x="1426" y="19788"/>
                      </a:cubicBezTo>
                      <a:cubicBezTo>
                        <a:pt x="1621" y="19442"/>
                        <a:pt x="1793" y="19075"/>
                        <a:pt x="1880" y="18708"/>
                      </a:cubicBezTo>
                      <a:cubicBezTo>
                        <a:pt x="5120" y="11882"/>
                        <a:pt x="9354" y="5660"/>
                        <a:pt x="14754" y="346"/>
                      </a:cubicBezTo>
                      <a:cubicBezTo>
                        <a:pt x="14301" y="87"/>
                        <a:pt x="13761" y="1"/>
                        <a:pt x="13134" y="1"/>
                      </a:cubicBezTo>
                      <a:close/>
                    </a:path>
                  </a:pathLst>
                </a:custGeom>
                <a:solidFill>
                  <a:srgbClr val="DE5743">
                    <a:alpha val="67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6"/>
                <p:cNvSpPr/>
                <p:nvPr/>
              </p:nvSpPr>
              <p:spPr>
                <a:xfrm>
                  <a:off x="12642325" y="3155713"/>
                  <a:ext cx="62675" cy="63225"/>
                </a:xfrm>
                <a:custGeom>
                  <a:avLst/>
                  <a:gdLst/>
                  <a:ahLst/>
                  <a:cxnLst/>
                  <a:rect l="l" t="t" r="r" b="b"/>
                  <a:pathLst>
                    <a:path w="2507" h="2529" extrusionOk="0">
                      <a:moveTo>
                        <a:pt x="1707" y="1"/>
                      </a:moveTo>
                      <a:cubicBezTo>
                        <a:pt x="1534" y="1"/>
                        <a:pt x="1340" y="1"/>
                        <a:pt x="1253" y="195"/>
                      </a:cubicBezTo>
                      <a:cubicBezTo>
                        <a:pt x="886" y="735"/>
                        <a:pt x="627" y="1275"/>
                        <a:pt x="260" y="1707"/>
                      </a:cubicBezTo>
                      <a:cubicBezTo>
                        <a:pt x="0" y="2074"/>
                        <a:pt x="346" y="2528"/>
                        <a:pt x="713" y="2528"/>
                      </a:cubicBezTo>
                      <a:cubicBezTo>
                        <a:pt x="886" y="2528"/>
                        <a:pt x="1081" y="2442"/>
                        <a:pt x="1167" y="2247"/>
                      </a:cubicBezTo>
                      <a:cubicBezTo>
                        <a:pt x="1534" y="1707"/>
                        <a:pt x="1880" y="1275"/>
                        <a:pt x="2247" y="735"/>
                      </a:cubicBezTo>
                      <a:cubicBezTo>
                        <a:pt x="2506" y="368"/>
                        <a:pt x="2074"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6"/>
                <p:cNvSpPr/>
                <p:nvPr/>
              </p:nvSpPr>
              <p:spPr>
                <a:xfrm>
                  <a:off x="12569950" y="3228088"/>
                  <a:ext cx="85900" cy="85350"/>
                </a:xfrm>
                <a:custGeom>
                  <a:avLst/>
                  <a:gdLst/>
                  <a:ahLst/>
                  <a:cxnLst/>
                  <a:rect l="l" t="t" r="r" b="b"/>
                  <a:pathLst>
                    <a:path w="3436" h="3414" extrusionOk="0">
                      <a:moveTo>
                        <a:pt x="2701" y="0"/>
                      </a:moveTo>
                      <a:cubicBezTo>
                        <a:pt x="2528" y="0"/>
                        <a:pt x="2355" y="0"/>
                        <a:pt x="2269" y="173"/>
                      </a:cubicBezTo>
                      <a:cubicBezTo>
                        <a:pt x="1621" y="1080"/>
                        <a:pt x="994" y="1793"/>
                        <a:pt x="282" y="2593"/>
                      </a:cubicBezTo>
                      <a:cubicBezTo>
                        <a:pt x="1" y="2960"/>
                        <a:pt x="368" y="3413"/>
                        <a:pt x="735" y="3413"/>
                      </a:cubicBezTo>
                      <a:cubicBezTo>
                        <a:pt x="908" y="3413"/>
                        <a:pt x="1081" y="3413"/>
                        <a:pt x="1189" y="3241"/>
                      </a:cubicBezTo>
                      <a:cubicBezTo>
                        <a:pt x="1902" y="2506"/>
                        <a:pt x="2528" y="1707"/>
                        <a:pt x="3155" y="800"/>
                      </a:cubicBezTo>
                      <a:cubicBezTo>
                        <a:pt x="3435" y="432"/>
                        <a:pt x="3068" y="0"/>
                        <a:pt x="27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6"/>
                <p:cNvSpPr/>
                <p:nvPr/>
              </p:nvSpPr>
              <p:spPr>
                <a:xfrm>
                  <a:off x="11938100" y="2972963"/>
                  <a:ext cx="429375" cy="773725"/>
                </a:xfrm>
                <a:custGeom>
                  <a:avLst/>
                  <a:gdLst/>
                  <a:ahLst/>
                  <a:cxnLst/>
                  <a:rect l="l" t="t" r="r" b="b"/>
                  <a:pathLst>
                    <a:path w="17175" h="30949" extrusionOk="0">
                      <a:moveTo>
                        <a:pt x="4195" y="0"/>
                      </a:moveTo>
                      <a:cubicBezTo>
                        <a:pt x="3705" y="0"/>
                        <a:pt x="3234" y="121"/>
                        <a:pt x="2787" y="376"/>
                      </a:cubicBezTo>
                      <a:cubicBezTo>
                        <a:pt x="1" y="1997"/>
                        <a:pt x="2334" y="7397"/>
                        <a:pt x="7108" y="12538"/>
                      </a:cubicBezTo>
                      <a:cubicBezTo>
                        <a:pt x="11882" y="17658"/>
                        <a:pt x="12854" y="23706"/>
                        <a:pt x="12594" y="27292"/>
                      </a:cubicBezTo>
                      <a:cubicBezTo>
                        <a:pt x="12399" y="29863"/>
                        <a:pt x="13177" y="30948"/>
                        <a:pt x="14148" y="30948"/>
                      </a:cubicBezTo>
                      <a:cubicBezTo>
                        <a:pt x="14572" y="30948"/>
                        <a:pt x="15034" y="30741"/>
                        <a:pt x="15468" y="30360"/>
                      </a:cubicBezTo>
                      <a:cubicBezTo>
                        <a:pt x="16915" y="29107"/>
                        <a:pt x="17174" y="20725"/>
                        <a:pt x="14387" y="12906"/>
                      </a:cubicBezTo>
                      <a:cubicBezTo>
                        <a:pt x="11948" y="5964"/>
                        <a:pt x="7637" y="0"/>
                        <a:pt x="41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6"/>
                <p:cNvSpPr/>
                <p:nvPr/>
              </p:nvSpPr>
              <p:spPr>
                <a:xfrm>
                  <a:off x="12090925" y="3259413"/>
                  <a:ext cx="24875" cy="27025"/>
                </a:xfrm>
                <a:custGeom>
                  <a:avLst/>
                  <a:gdLst/>
                  <a:ahLst/>
                  <a:cxnLst/>
                  <a:rect l="l" t="t" r="r" b="b"/>
                  <a:pathLst>
                    <a:path w="995" h="1081" extrusionOk="0">
                      <a:moveTo>
                        <a:pt x="87" y="87"/>
                      </a:moveTo>
                      <a:cubicBezTo>
                        <a:pt x="368" y="454"/>
                        <a:pt x="714" y="713"/>
                        <a:pt x="995" y="1080"/>
                      </a:cubicBezTo>
                      <a:cubicBezTo>
                        <a:pt x="714" y="713"/>
                        <a:pt x="368" y="454"/>
                        <a:pt x="87" y="87"/>
                      </a:cubicBezTo>
                      <a:close/>
                      <a:moveTo>
                        <a:pt x="87" y="87"/>
                      </a:moveTo>
                      <a:lnTo>
                        <a:pt x="87" y="87"/>
                      </a:lnTo>
                      <a:lnTo>
                        <a:pt x="87" y="87"/>
                      </a:lnTo>
                      <a:close/>
                      <a:moveTo>
                        <a:pt x="87" y="0"/>
                      </a:moveTo>
                      <a:lnTo>
                        <a:pt x="87" y="0"/>
                      </a:lnTo>
                      <a:lnTo>
                        <a:pt x="87" y="0"/>
                      </a:lnTo>
                      <a:close/>
                      <a:moveTo>
                        <a:pt x="1" y="0"/>
                      </a:moveTo>
                      <a:lnTo>
                        <a:pt x="1" y="0"/>
                      </a:lnTo>
                      <a:lnTo>
                        <a:pt x="1" y="0"/>
                      </a:lnTo>
                      <a:close/>
                      <a:moveTo>
                        <a:pt x="1" y="0"/>
                      </a:moveTo>
                      <a:lnTo>
                        <a:pt x="1" y="0"/>
                      </a:lnTo>
                      <a:lnTo>
                        <a:pt x="1" y="0"/>
                      </a:lnTo>
                      <a:close/>
                      <a:moveTo>
                        <a:pt x="1" y="0"/>
                      </a:moveTo>
                      <a:lnTo>
                        <a:pt x="1" y="0"/>
                      </a:lnTo>
                      <a:close/>
                    </a:path>
                  </a:pathLst>
                </a:custGeom>
                <a:solidFill>
                  <a:srgbClr val="FF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6"/>
                <p:cNvSpPr/>
                <p:nvPr/>
              </p:nvSpPr>
              <p:spPr>
                <a:xfrm>
                  <a:off x="11944575" y="2985063"/>
                  <a:ext cx="373750" cy="692900"/>
                </a:xfrm>
                <a:custGeom>
                  <a:avLst/>
                  <a:gdLst/>
                  <a:ahLst/>
                  <a:cxnLst/>
                  <a:rect l="l" t="t" r="r" b="b"/>
                  <a:pathLst>
                    <a:path w="14950" h="27716" extrusionOk="0">
                      <a:moveTo>
                        <a:pt x="2442" y="0"/>
                      </a:moveTo>
                      <a:lnTo>
                        <a:pt x="2442" y="0"/>
                      </a:lnTo>
                      <a:cubicBezTo>
                        <a:pt x="1" y="1513"/>
                        <a:pt x="1902" y="6287"/>
                        <a:pt x="5855" y="10974"/>
                      </a:cubicBezTo>
                      <a:lnTo>
                        <a:pt x="5941" y="10974"/>
                      </a:lnTo>
                      <a:lnTo>
                        <a:pt x="5941" y="11061"/>
                      </a:lnTo>
                      <a:cubicBezTo>
                        <a:pt x="6222" y="11428"/>
                        <a:pt x="6568" y="11687"/>
                        <a:pt x="6849" y="12054"/>
                      </a:cubicBezTo>
                      <a:cubicBezTo>
                        <a:pt x="9549" y="14927"/>
                        <a:pt x="10975" y="18081"/>
                        <a:pt x="11709" y="20954"/>
                      </a:cubicBezTo>
                      <a:cubicBezTo>
                        <a:pt x="11882" y="20241"/>
                        <a:pt x="12055" y="19788"/>
                        <a:pt x="12163" y="19788"/>
                      </a:cubicBezTo>
                      <a:lnTo>
                        <a:pt x="12163" y="19874"/>
                      </a:lnTo>
                      <a:cubicBezTo>
                        <a:pt x="14042" y="22142"/>
                        <a:pt x="13416" y="27716"/>
                        <a:pt x="13416" y="27716"/>
                      </a:cubicBezTo>
                      <a:cubicBezTo>
                        <a:pt x="13588" y="27176"/>
                        <a:pt x="14215" y="26182"/>
                        <a:pt x="14949" y="25275"/>
                      </a:cubicBezTo>
                      <a:cubicBezTo>
                        <a:pt x="14409" y="22488"/>
                        <a:pt x="13675" y="19788"/>
                        <a:pt x="12595" y="17088"/>
                      </a:cubicBezTo>
                      <a:cubicBezTo>
                        <a:pt x="10175" y="10888"/>
                        <a:pt x="6849" y="4947"/>
                        <a:pt x="2442" y="0"/>
                      </a:cubicBezTo>
                      <a:close/>
                    </a:path>
                  </a:pathLst>
                </a:custGeom>
                <a:solidFill>
                  <a:srgbClr val="DE5743">
                    <a:alpha val="67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6"/>
                <p:cNvSpPr/>
                <p:nvPr/>
              </p:nvSpPr>
              <p:spPr>
                <a:xfrm>
                  <a:off x="12068250" y="3007213"/>
                  <a:ext cx="74550" cy="63200"/>
                </a:xfrm>
                <a:custGeom>
                  <a:avLst/>
                  <a:gdLst/>
                  <a:ahLst/>
                  <a:cxnLst/>
                  <a:rect l="l" t="t" r="r" b="b"/>
                  <a:pathLst>
                    <a:path w="2982" h="2528" extrusionOk="0">
                      <a:moveTo>
                        <a:pt x="735" y="0"/>
                      </a:moveTo>
                      <a:cubicBezTo>
                        <a:pt x="368" y="0"/>
                        <a:pt x="1" y="627"/>
                        <a:pt x="454" y="994"/>
                      </a:cubicBezTo>
                      <a:cubicBezTo>
                        <a:pt x="908" y="1447"/>
                        <a:pt x="1362" y="1901"/>
                        <a:pt x="1815" y="2355"/>
                      </a:cubicBezTo>
                      <a:cubicBezTo>
                        <a:pt x="1902" y="2528"/>
                        <a:pt x="1988" y="2528"/>
                        <a:pt x="2161" y="2528"/>
                      </a:cubicBezTo>
                      <a:cubicBezTo>
                        <a:pt x="2528" y="2528"/>
                        <a:pt x="2982" y="2074"/>
                        <a:pt x="2614" y="1707"/>
                      </a:cubicBezTo>
                      <a:cubicBezTo>
                        <a:pt x="2161" y="1167"/>
                        <a:pt x="1621" y="627"/>
                        <a:pt x="1081" y="195"/>
                      </a:cubicBezTo>
                      <a:cubicBezTo>
                        <a:pt x="994" y="87"/>
                        <a:pt x="821" y="0"/>
                        <a:pt x="7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6"/>
                <p:cNvSpPr/>
                <p:nvPr/>
              </p:nvSpPr>
              <p:spPr>
                <a:xfrm>
                  <a:off x="12133600" y="3079563"/>
                  <a:ext cx="103700" cy="162050"/>
                </a:xfrm>
                <a:custGeom>
                  <a:avLst/>
                  <a:gdLst/>
                  <a:ahLst/>
                  <a:cxnLst/>
                  <a:rect l="l" t="t" r="r" b="b"/>
                  <a:pathLst>
                    <a:path w="4148" h="6482" extrusionOk="0">
                      <a:moveTo>
                        <a:pt x="821" y="1"/>
                      </a:moveTo>
                      <a:cubicBezTo>
                        <a:pt x="368" y="1"/>
                        <a:pt x="0" y="433"/>
                        <a:pt x="281" y="886"/>
                      </a:cubicBezTo>
                      <a:cubicBezTo>
                        <a:pt x="1534" y="2507"/>
                        <a:pt x="2441" y="4213"/>
                        <a:pt x="2982" y="6201"/>
                      </a:cubicBezTo>
                      <a:cubicBezTo>
                        <a:pt x="3068" y="6373"/>
                        <a:pt x="3241" y="6481"/>
                        <a:pt x="3414" y="6481"/>
                      </a:cubicBezTo>
                      <a:cubicBezTo>
                        <a:pt x="3781" y="6481"/>
                        <a:pt x="4148" y="6114"/>
                        <a:pt x="3954" y="5747"/>
                      </a:cubicBezTo>
                      <a:cubicBezTo>
                        <a:pt x="3327" y="3781"/>
                        <a:pt x="2441" y="1880"/>
                        <a:pt x="1167" y="174"/>
                      </a:cubicBezTo>
                      <a:cubicBezTo>
                        <a:pt x="1081" y="87"/>
                        <a:pt x="908" y="1"/>
                        <a:pt x="8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6"/>
                <p:cNvSpPr/>
                <p:nvPr/>
              </p:nvSpPr>
              <p:spPr>
                <a:xfrm>
                  <a:off x="12209025" y="3481513"/>
                  <a:ext cx="493800" cy="401250"/>
                </a:xfrm>
                <a:custGeom>
                  <a:avLst/>
                  <a:gdLst/>
                  <a:ahLst/>
                  <a:cxnLst/>
                  <a:rect l="l" t="t" r="r" b="b"/>
                  <a:pathLst>
                    <a:path w="19752" h="16050" extrusionOk="0">
                      <a:moveTo>
                        <a:pt x="1563" y="0"/>
                      </a:moveTo>
                      <a:cubicBezTo>
                        <a:pt x="1304" y="0"/>
                        <a:pt x="1" y="5124"/>
                        <a:pt x="1131" y="9478"/>
                      </a:cubicBezTo>
                      <a:cubicBezTo>
                        <a:pt x="2384" y="13885"/>
                        <a:pt x="3745" y="15786"/>
                        <a:pt x="3918" y="15872"/>
                      </a:cubicBezTo>
                      <a:cubicBezTo>
                        <a:pt x="4038" y="15912"/>
                        <a:pt x="5174" y="16050"/>
                        <a:pt x="6735" y="16050"/>
                      </a:cubicBezTo>
                      <a:cubicBezTo>
                        <a:pt x="8535" y="16050"/>
                        <a:pt x="10901" y="15866"/>
                        <a:pt x="12926" y="15137"/>
                      </a:cubicBezTo>
                      <a:cubicBezTo>
                        <a:pt x="16706" y="13798"/>
                        <a:pt x="19752" y="11011"/>
                        <a:pt x="19665" y="10731"/>
                      </a:cubicBezTo>
                      <a:cubicBezTo>
                        <a:pt x="19644" y="10688"/>
                        <a:pt x="19537" y="10669"/>
                        <a:pt x="19361" y="10669"/>
                      </a:cubicBezTo>
                      <a:cubicBezTo>
                        <a:pt x="18097" y="10669"/>
                        <a:pt x="13288" y="11683"/>
                        <a:pt x="11392" y="12632"/>
                      </a:cubicBezTo>
                      <a:cubicBezTo>
                        <a:pt x="11392" y="12632"/>
                        <a:pt x="15799" y="9305"/>
                        <a:pt x="15626" y="8851"/>
                      </a:cubicBezTo>
                      <a:cubicBezTo>
                        <a:pt x="15604" y="8811"/>
                        <a:pt x="15533" y="8791"/>
                        <a:pt x="15418" y="8791"/>
                      </a:cubicBezTo>
                      <a:cubicBezTo>
                        <a:pt x="14493" y="8791"/>
                        <a:pt x="10764" y="10062"/>
                        <a:pt x="7957" y="11811"/>
                      </a:cubicBezTo>
                      <a:cubicBezTo>
                        <a:pt x="7957" y="11811"/>
                        <a:pt x="12278" y="5957"/>
                        <a:pt x="12105" y="5417"/>
                      </a:cubicBezTo>
                      <a:cubicBezTo>
                        <a:pt x="12090" y="5392"/>
                        <a:pt x="12059" y="5380"/>
                        <a:pt x="12015" y="5380"/>
                      </a:cubicBezTo>
                      <a:cubicBezTo>
                        <a:pt x="11286" y="5380"/>
                        <a:pt x="6805" y="8556"/>
                        <a:pt x="5624" y="9737"/>
                      </a:cubicBezTo>
                      <a:cubicBezTo>
                        <a:pt x="5624" y="9737"/>
                        <a:pt x="7612" y="2911"/>
                        <a:pt x="7244" y="2544"/>
                      </a:cubicBezTo>
                      <a:cubicBezTo>
                        <a:pt x="7226" y="2521"/>
                        <a:pt x="7199" y="2510"/>
                        <a:pt x="7166" y="2510"/>
                      </a:cubicBezTo>
                      <a:cubicBezTo>
                        <a:pt x="6532" y="2510"/>
                        <a:pt x="3350" y="6401"/>
                        <a:pt x="2838" y="7858"/>
                      </a:cubicBezTo>
                      <a:cubicBezTo>
                        <a:pt x="2838" y="7858"/>
                        <a:pt x="3464" y="2284"/>
                        <a:pt x="1585" y="16"/>
                      </a:cubicBezTo>
                      <a:cubicBezTo>
                        <a:pt x="1579" y="5"/>
                        <a:pt x="1571" y="0"/>
                        <a:pt x="1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6"/>
                <p:cNvSpPr/>
                <p:nvPr/>
              </p:nvSpPr>
              <p:spPr>
                <a:xfrm>
                  <a:off x="12480300" y="3795138"/>
                  <a:ext cx="105875" cy="49150"/>
                </a:xfrm>
                <a:custGeom>
                  <a:avLst/>
                  <a:gdLst/>
                  <a:ahLst/>
                  <a:cxnLst/>
                  <a:rect l="l" t="t" r="r" b="b"/>
                  <a:pathLst>
                    <a:path w="4235" h="1966" extrusionOk="0">
                      <a:moveTo>
                        <a:pt x="3587" y="0"/>
                      </a:moveTo>
                      <a:cubicBezTo>
                        <a:pt x="3587" y="0"/>
                        <a:pt x="3500" y="0"/>
                        <a:pt x="3414" y="87"/>
                      </a:cubicBezTo>
                      <a:cubicBezTo>
                        <a:pt x="2507" y="540"/>
                        <a:pt x="1427" y="886"/>
                        <a:pt x="455" y="1167"/>
                      </a:cubicBezTo>
                      <a:cubicBezTo>
                        <a:pt x="1" y="1253"/>
                        <a:pt x="87" y="1966"/>
                        <a:pt x="455" y="1966"/>
                      </a:cubicBezTo>
                      <a:lnTo>
                        <a:pt x="541" y="1966"/>
                      </a:lnTo>
                      <a:cubicBezTo>
                        <a:pt x="1707" y="1707"/>
                        <a:pt x="2701" y="1253"/>
                        <a:pt x="3781" y="799"/>
                      </a:cubicBezTo>
                      <a:cubicBezTo>
                        <a:pt x="4235" y="627"/>
                        <a:pt x="3954" y="0"/>
                        <a:pt x="35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6"/>
                <p:cNvSpPr/>
                <p:nvPr/>
              </p:nvSpPr>
              <p:spPr>
                <a:xfrm>
                  <a:off x="12410650" y="3835638"/>
                  <a:ext cx="51325" cy="24325"/>
                </a:xfrm>
                <a:custGeom>
                  <a:avLst/>
                  <a:gdLst/>
                  <a:ahLst/>
                  <a:cxnLst/>
                  <a:rect l="l" t="t" r="r" b="b"/>
                  <a:pathLst>
                    <a:path w="2053" h="973" extrusionOk="0">
                      <a:moveTo>
                        <a:pt x="1512" y="0"/>
                      </a:moveTo>
                      <a:cubicBezTo>
                        <a:pt x="1167" y="87"/>
                        <a:pt x="799" y="87"/>
                        <a:pt x="540" y="173"/>
                      </a:cubicBezTo>
                      <a:cubicBezTo>
                        <a:pt x="87" y="260"/>
                        <a:pt x="0" y="972"/>
                        <a:pt x="432" y="972"/>
                      </a:cubicBezTo>
                      <a:lnTo>
                        <a:pt x="540" y="972"/>
                      </a:lnTo>
                      <a:cubicBezTo>
                        <a:pt x="886" y="886"/>
                        <a:pt x="1253" y="886"/>
                        <a:pt x="1620" y="800"/>
                      </a:cubicBezTo>
                      <a:cubicBezTo>
                        <a:pt x="2052" y="713"/>
                        <a:pt x="2052" y="0"/>
                        <a:pt x="16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6"/>
                <p:cNvSpPr/>
                <p:nvPr/>
              </p:nvSpPr>
              <p:spPr>
                <a:xfrm>
                  <a:off x="11508225" y="4156963"/>
                  <a:ext cx="56200" cy="94525"/>
                </a:xfrm>
                <a:custGeom>
                  <a:avLst/>
                  <a:gdLst/>
                  <a:ahLst/>
                  <a:cxnLst/>
                  <a:rect l="l" t="t" r="r" b="b"/>
                  <a:pathLst>
                    <a:path w="2248" h="3781" extrusionOk="0">
                      <a:moveTo>
                        <a:pt x="1621" y="0"/>
                      </a:moveTo>
                      <a:cubicBezTo>
                        <a:pt x="1340" y="0"/>
                        <a:pt x="1167" y="108"/>
                        <a:pt x="1081" y="368"/>
                      </a:cubicBezTo>
                      <a:cubicBezTo>
                        <a:pt x="800" y="1275"/>
                        <a:pt x="454" y="2161"/>
                        <a:pt x="87" y="3068"/>
                      </a:cubicBezTo>
                      <a:cubicBezTo>
                        <a:pt x="0" y="3522"/>
                        <a:pt x="346" y="3781"/>
                        <a:pt x="627" y="3781"/>
                      </a:cubicBezTo>
                      <a:cubicBezTo>
                        <a:pt x="800" y="3781"/>
                        <a:pt x="1081" y="3694"/>
                        <a:pt x="1081" y="3522"/>
                      </a:cubicBezTo>
                      <a:cubicBezTo>
                        <a:pt x="1426" y="2614"/>
                        <a:pt x="1793" y="1729"/>
                        <a:pt x="2161" y="735"/>
                      </a:cubicBezTo>
                      <a:cubicBezTo>
                        <a:pt x="2247" y="368"/>
                        <a:pt x="1880" y="0"/>
                        <a:pt x="16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6"/>
                <p:cNvSpPr/>
                <p:nvPr/>
              </p:nvSpPr>
              <p:spPr>
                <a:xfrm>
                  <a:off x="11447200" y="4276313"/>
                  <a:ext cx="78875" cy="285700"/>
                </a:xfrm>
                <a:custGeom>
                  <a:avLst/>
                  <a:gdLst/>
                  <a:ahLst/>
                  <a:cxnLst/>
                  <a:rect l="l" t="t" r="r" b="b"/>
                  <a:pathLst>
                    <a:path w="3155" h="11428" extrusionOk="0">
                      <a:moveTo>
                        <a:pt x="2441" y="0"/>
                      </a:moveTo>
                      <a:cubicBezTo>
                        <a:pt x="2247" y="0"/>
                        <a:pt x="2074" y="195"/>
                        <a:pt x="1988" y="368"/>
                      </a:cubicBezTo>
                      <a:cubicBezTo>
                        <a:pt x="994" y="3781"/>
                        <a:pt x="368" y="7302"/>
                        <a:pt x="0" y="10888"/>
                      </a:cubicBezTo>
                      <a:cubicBezTo>
                        <a:pt x="0" y="11255"/>
                        <a:pt x="281" y="11428"/>
                        <a:pt x="540" y="11428"/>
                      </a:cubicBezTo>
                      <a:cubicBezTo>
                        <a:pt x="821" y="11428"/>
                        <a:pt x="1081" y="11341"/>
                        <a:pt x="1081" y="10996"/>
                      </a:cubicBezTo>
                      <a:cubicBezTo>
                        <a:pt x="1361" y="7561"/>
                        <a:pt x="2074" y="4148"/>
                        <a:pt x="2981" y="821"/>
                      </a:cubicBezTo>
                      <a:cubicBezTo>
                        <a:pt x="3154" y="368"/>
                        <a:pt x="2787" y="0"/>
                        <a:pt x="24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6"/>
                <p:cNvSpPr/>
                <p:nvPr/>
              </p:nvSpPr>
              <p:spPr>
                <a:xfrm>
                  <a:off x="11688050" y="4717538"/>
                  <a:ext cx="24875" cy="81025"/>
                </a:xfrm>
                <a:custGeom>
                  <a:avLst/>
                  <a:gdLst/>
                  <a:ahLst/>
                  <a:cxnLst/>
                  <a:rect l="l" t="t" r="r" b="b"/>
                  <a:pathLst>
                    <a:path w="995" h="3241" extrusionOk="0">
                      <a:moveTo>
                        <a:pt x="995" y="0"/>
                      </a:moveTo>
                      <a:cubicBezTo>
                        <a:pt x="908" y="87"/>
                        <a:pt x="908" y="173"/>
                        <a:pt x="822" y="173"/>
                      </a:cubicBezTo>
                      <a:lnTo>
                        <a:pt x="1" y="3240"/>
                      </a:lnTo>
                      <a:lnTo>
                        <a:pt x="995" y="0"/>
                      </a:lnTo>
                      <a:close/>
                    </a:path>
                  </a:pathLst>
                </a:custGeom>
                <a:solidFill>
                  <a:srgbClr val="DFE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 name="Google Shape;595;p26"/>
              <p:cNvGrpSpPr/>
              <p:nvPr/>
            </p:nvGrpSpPr>
            <p:grpSpPr>
              <a:xfrm rot="-1603582">
                <a:off x="7645065" y="5786162"/>
                <a:ext cx="975641" cy="1216653"/>
                <a:chOff x="6349825" y="2783513"/>
                <a:chExt cx="959700" cy="1196775"/>
              </a:xfrm>
            </p:grpSpPr>
            <p:grpSp>
              <p:nvGrpSpPr>
                <p:cNvPr id="596" name="Google Shape;596;p26"/>
                <p:cNvGrpSpPr/>
                <p:nvPr/>
              </p:nvGrpSpPr>
              <p:grpSpPr>
                <a:xfrm>
                  <a:off x="6349825" y="2783513"/>
                  <a:ext cx="959700" cy="1196775"/>
                  <a:chOff x="6349825" y="2783513"/>
                  <a:chExt cx="959700" cy="1196775"/>
                </a:xfrm>
              </p:grpSpPr>
              <p:sp>
                <p:nvSpPr>
                  <p:cNvPr id="597" name="Google Shape;597;p26"/>
                  <p:cNvSpPr/>
                  <p:nvPr/>
                </p:nvSpPr>
                <p:spPr>
                  <a:xfrm>
                    <a:off x="6461075" y="2783513"/>
                    <a:ext cx="848450" cy="1109475"/>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chemeClr val="l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6"/>
                  <p:cNvSpPr/>
                  <p:nvPr/>
                </p:nvSpPr>
                <p:spPr>
                  <a:xfrm>
                    <a:off x="6349825" y="3874963"/>
                    <a:ext cx="128025" cy="105325"/>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chemeClr val="dk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 name="Google Shape;599;p26"/>
                <p:cNvSpPr/>
                <p:nvPr/>
              </p:nvSpPr>
              <p:spPr>
                <a:xfrm>
                  <a:off x="6460000" y="2783513"/>
                  <a:ext cx="848450" cy="1109475"/>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6"/>
                <p:cNvSpPr/>
                <p:nvPr/>
              </p:nvSpPr>
              <p:spPr>
                <a:xfrm>
                  <a:off x="6477825" y="3422413"/>
                  <a:ext cx="643750" cy="470400"/>
                </a:xfrm>
                <a:custGeom>
                  <a:avLst/>
                  <a:gdLst/>
                  <a:ahLst/>
                  <a:cxnLst/>
                  <a:rect l="l" t="t" r="r" b="b"/>
                  <a:pathLst>
                    <a:path w="25750" h="18816" extrusionOk="0">
                      <a:moveTo>
                        <a:pt x="0" y="18815"/>
                      </a:moveTo>
                      <a:lnTo>
                        <a:pt x="0" y="18815"/>
                      </a:lnTo>
                      <a:lnTo>
                        <a:pt x="281" y="18815"/>
                      </a:lnTo>
                      <a:lnTo>
                        <a:pt x="0" y="18815"/>
                      </a:lnTo>
                      <a:close/>
                      <a:moveTo>
                        <a:pt x="13329" y="13242"/>
                      </a:moveTo>
                      <a:cubicBezTo>
                        <a:pt x="7388" y="17282"/>
                        <a:pt x="2074" y="18815"/>
                        <a:pt x="281" y="18815"/>
                      </a:cubicBezTo>
                      <a:lnTo>
                        <a:pt x="281" y="18815"/>
                      </a:lnTo>
                      <a:cubicBezTo>
                        <a:pt x="2074" y="18815"/>
                        <a:pt x="7388" y="17282"/>
                        <a:pt x="13329" y="13242"/>
                      </a:cubicBezTo>
                      <a:close/>
                      <a:moveTo>
                        <a:pt x="13329" y="13134"/>
                      </a:moveTo>
                      <a:lnTo>
                        <a:pt x="13329" y="13242"/>
                      </a:lnTo>
                      <a:lnTo>
                        <a:pt x="13329" y="13134"/>
                      </a:lnTo>
                      <a:close/>
                      <a:moveTo>
                        <a:pt x="13329" y="13134"/>
                      </a:moveTo>
                      <a:lnTo>
                        <a:pt x="13329" y="13134"/>
                      </a:lnTo>
                      <a:lnTo>
                        <a:pt x="13329" y="13134"/>
                      </a:lnTo>
                      <a:close/>
                      <a:moveTo>
                        <a:pt x="13415" y="13134"/>
                      </a:moveTo>
                      <a:lnTo>
                        <a:pt x="13415" y="13134"/>
                      </a:lnTo>
                      <a:lnTo>
                        <a:pt x="13415" y="13134"/>
                      </a:lnTo>
                      <a:close/>
                      <a:moveTo>
                        <a:pt x="13415" y="13134"/>
                      </a:moveTo>
                      <a:lnTo>
                        <a:pt x="13415" y="13134"/>
                      </a:lnTo>
                      <a:lnTo>
                        <a:pt x="13415" y="13134"/>
                      </a:lnTo>
                      <a:close/>
                      <a:moveTo>
                        <a:pt x="13415" y="13134"/>
                      </a:moveTo>
                      <a:lnTo>
                        <a:pt x="13415" y="13134"/>
                      </a:lnTo>
                      <a:lnTo>
                        <a:pt x="13415" y="13134"/>
                      </a:lnTo>
                      <a:close/>
                      <a:moveTo>
                        <a:pt x="22423" y="4688"/>
                      </a:moveTo>
                      <a:lnTo>
                        <a:pt x="22423" y="4688"/>
                      </a:lnTo>
                      <a:lnTo>
                        <a:pt x="22423" y="4688"/>
                      </a:lnTo>
                      <a:close/>
                      <a:moveTo>
                        <a:pt x="22510" y="4601"/>
                      </a:moveTo>
                      <a:lnTo>
                        <a:pt x="22510" y="4601"/>
                      </a:lnTo>
                      <a:lnTo>
                        <a:pt x="22510" y="4601"/>
                      </a:lnTo>
                      <a:close/>
                      <a:moveTo>
                        <a:pt x="22682" y="4407"/>
                      </a:moveTo>
                      <a:lnTo>
                        <a:pt x="22682" y="4407"/>
                      </a:lnTo>
                      <a:lnTo>
                        <a:pt x="22682" y="4407"/>
                      </a:lnTo>
                      <a:close/>
                      <a:moveTo>
                        <a:pt x="22790" y="4234"/>
                      </a:moveTo>
                      <a:lnTo>
                        <a:pt x="22790" y="4320"/>
                      </a:lnTo>
                      <a:lnTo>
                        <a:pt x="22790" y="4234"/>
                      </a:lnTo>
                      <a:close/>
                      <a:moveTo>
                        <a:pt x="23050" y="3867"/>
                      </a:moveTo>
                      <a:cubicBezTo>
                        <a:pt x="22963" y="3953"/>
                        <a:pt x="22963" y="4061"/>
                        <a:pt x="22877" y="4148"/>
                      </a:cubicBezTo>
                      <a:cubicBezTo>
                        <a:pt x="22963" y="4061"/>
                        <a:pt x="22963" y="3953"/>
                        <a:pt x="23050" y="3867"/>
                      </a:cubicBezTo>
                      <a:close/>
                      <a:moveTo>
                        <a:pt x="23050" y="3867"/>
                      </a:moveTo>
                      <a:lnTo>
                        <a:pt x="23050" y="3867"/>
                      </a:lnTo>
                      <a:lnTo>
                        <a:pt x="23050" y="3867"/>
                      </a:lnTo>
                      <a:close/>
                      <a:moveTo>
                        <a:pt x="23136" y="3780"/>
                      </a:moveTo>
                      <a:cubicBezTo>
                        <a:pt x="23136" y="3780"/>
                        <a:pt x="23136" y="3867"/>
                        <a:pt x="23050" y="3867"/>
                      </a:cubicBezTo>
                      <a:cubicBezTo>
                        <a:pt x="23136" y="3867"/>
                        <a:pt x="23136" y="3780"/>
                        <a:pt x="23136" y="3780"/>
                      </a:cubicBezTo>
                      <a:close/>
                      <a:moveTo>
                        <a:pt x="23136" y="3780"/>
                      </a:moveTo>
                      <a:lnTo>
                        <a:pt x="23136" y="3780"/>
                      </a:lnTo>
                      <a:lnTo>
                        <a:pt x="23136" y="3780"/>
                      </a:lnTo>
                      <a:close/>
                      <a:moveTo>
                        <a:pt x="23136" y="3780"/>
                      </a:moveTo>
                      <a:lnTo>
                        <a:pt x="23136" y="3780"/>
                      </a:lnTo>
                      <a:lnTo>
                        <a:pt x="23136" y="3780"/>
                      </a:lnTo>
                      <a:close/>
                      <a:moveTo>
                        <a:pt x="23222" y="3694"/>
                      </a:moveTo>
                      <a:lnTo>
                        <a:pt x="23222" y="3694"/>
                      </a:lnTo>
                      <a:lnTo>
                        <a:pt x="23222" y="3694"/>
                      </a:lnTo>
                      <a:close/>
                      <a:moveTo>
                        <a:pt x="23222" y="3694"/>
                      </a:moveTo>
                      <a:lnTo>
                        <a:pt x="23222" y="3694"/>
                      </a:lnTo>
                      <a:lnTo>
                        <a:pt x="23222" y="3694"/>
                      </a:lnTo>
                      <a:close/>
                      <a:moveTo>
                        <a:pt x="23222" y="3608"/>
                      </a:moveTo>
                      <a:lnTo>
                        <a:pt x="23222" y="3694"/>
                      </a:lnTo>
                      <a:lnTo>
                        <a:pt x="23222" y="3608"/>
                      </a:lnTo>
                      <a:close/>
                      <a:moveTo>
                        <a:pt x="23330" y="3608"/>
                      </a:moveTo>
                      <a:lnTo>
                        <a:pt x="23222" y="3608"/>
                      </a:lnTo>
                      <a:lnTo>
                        <a:pt x="23330" y="3608"/>
                      </a:lnTo>
                      <a:close/>
                      <a:moveTo>
                        <a:pt x="23330" y="3521"/>
                      </a:moveTo>
                      <a:lnTo>
                        <a:pt x="23330" y="3608"/>
                      </a:lnTo>
                      <a:lnTo>
                        <a:pt x="23330" y="3521"/>
                      </a:lnTo>
                      <a:close/>
                      <a:moveTo>
                        <a:pt x="23330" y="3521"/>
                      </a:moveTo>
                      <a:lnTo>
                        <a:pt x="23330" y="3521"/>
                      </a:lnTo>
                      <a:lnTo>
                        <a:pt x="23330" y="3521"/>
                      </a:lnTo>
                      <a:close/>
                      <a:moveTo>
                        <a:pt x="23417" y="3521"/>
                      </a:moveTo>
                      <a:lnTo>
                        <a:pt x="23330" y="3521"/>
                      </a:lnTo>
                      <a:lnTo>
                        <a:pt x="23417" y="3521"/>
                      </a:lnTo>
                      <a:close/>
                      <a:moveTo>
                        <a:pt x="23417" y="3413"/>
                      </a:moveTo>
                      <a:lnTo>
                        <a:pt x="23417" y="3521"/>
                      </a:lnTo>
                      <a:lnTo>
                        <a:pt x="23417" y="3413"/>
                      </a:lnTo>
                      <a:close/>
                      <a:moveTo>
                        <a:pt x="23417" y="3413"/>
                      </a:moveTo>
                      <a:lnTo>
                        <a:pt x="23417" y="3413"/>
                      </a:lnTo>
                      <a:lnTo>
                        <a:pt x="23417" y="3413"/>
                      </a:lnTo>
                      <a:close/>
                      <a:moveTo>
                        <a:pt x="23503" y="3327"/>
                      </a:moveTo>
                      <a:lnTo>
                        <a:pt x="23417" y="3413"/>
                      </a:lnTo>
                      <a:lnTo>
                        <a:pt x="23503" y="3327"/>
                      </a:lnTo>
                      <a:close/>
                      <a:moveTo>
                        <a:pt x="25491" y="454"/>
                      </a:moveTo>
                      <a:cubicBezTo>
                        <a:pt x="24843" y="1447"/>
                        <a:pt x="24216" y="2333"/>
                        <a:pt x="23503" y="3327"/>
                      </a:cubicBezTo>
                      <a:cubicBezTo>
                        <a:pt x="24216" y="2333"/>
                        <a:pt x="24843" y="1447"/>
                        <a:pt x="25491" y="454"/>
                      </a:cubicBezTo>
                      <a:close/>
                      <a:moveTo>
                        <a:pt x="25491" y="367"/>
                      </a:moveTo>
                      <a:lnTo>
                        <a:pt x="25491" y="454"/>
                      </a:lnTo>
                      <a:lnTo>
                        <a:pt x="25491" y="367"/>
                      </a:lnTo>
                      <a:close/>
                      <a:moveTo>
                        <a:pt x="25491" y="367"/>
                      </a:moveTo>
                      <a:lnTo>
                        <a:pt x="25491" y="367"/>
                      </a:lnTo>
                      <a:lnTo>
                        <a:pt x="25491" y="367"/>
                      </a:lnTo>
                      <a:close/>
                      <a:moveTo>
                        <a:pt x="25577" y="281"/>
                      </a:moveTo>
                      <a:lnTo>
                        <a:pt x="25577" y="367"/>
                      </a:lnTo>
                      <a:lnTo>
                        <a:pt x="25577" y="281"/>
                      </a:lnTo>
                      <a:close/>
                      <a:moveTo>
                        <a:pt x="25577" y="281"/>
                      </a:moveTo>
                      <a:lnTo>
                        <a:pt x="25577" y="281"/>
                      </a:lnTo>
                      <a:lnTo>
                        <a:pt x="25577" y="281"/>
                      </a:lnTo>
                      <a:close/>
                      <a:moveTo>
                        <a:pt x="25577" y="281"/>
                      </a:moveTo>
                      <a:lnTo>
                        <a:pt x="25577" y="281"/>
                      </a:lnTo>
                      <a:lnTo>
                        <a:pt x="25577" y="281"/>
                      </a:lnTo>
                      <a:close/>
                      <a:moveTo>
                        <a:pt x="25663" y="173"/>
                      </a:moveTo>
                      <a:lnTo>
                        <a:pt x="25577" y="173"/>
                      </a:lnTo>
                      <a:lnTo>
                        <a:pt x="25663" y="173"/>
                      </a:lnTo>
                      <a:close/>
                      <a:moveTo>
                        <a:pt x="25663" y="173"/>
                      </a:moveTo>
                      <a:lnTo>
                        <a:pt x="25663" y="173"/>
                      </a:lnTo>
                      <a:lnTo>
                        <a:pt x="25663" y="173"/>
                      </a:lnTo>
                      <a:close/>
                      <a:moveTo>
                        <a:pt x="25663" y="86"/>
                      </a:moveTo>
                      <a:lnTo>
                        <a:pt x="25663" y="173"/>
                      </a:lnTo>
                      <a:lnTo>
                        <a:pt x="25663" y="86"/>
                      </a:lnTo>
                      <a:close/>
                      <a:moveTo>
                        <a:pt x="25663" y="86"/>
                      </a:moveTo>
                      <a:lnTo>
                        <a:pt x="25663" y="86"/>
                      </a:lnTo>
                      <a:lnTo>
                        <a:pt x="25663" y="86"/>
                      </a:lnTo>
                      <a:close/>
                      <a:moveTo>
                        <a:pt x="25663" y="86"/>
                      </a:moveTo>
                      <a:lnTo>
                        <a:pt x="25663" y="86"/>
                      </a:lnTo>
                      <a:lnTo>
                        <a:pt x="25663" y="86"/>
                      </a:lnTo>
                      <a:close/>
                      <a:moveTo>
                        <a:pt x="25750" y="0"/>
                      </a:moveTo>
                      <a:lnTo>
                        <a:pt x="25750" y="0"/>
                      </a:lnTo>
                      <a:lnTo>
                        <a:pt x="25750" y="0"/>
                      </a:lnTo>
                      <a:close/>
                      <a:moveTo>
                        <a:pt x="25750" y="0"/>
                      </a:moveTo>
                      <a:lnTo>
                        <a:pt x="25750" y="0"/>
                      </a:lnTo>
                      <a:close/>
                    </a:path>
                  </a:pathLst>
                </a:custGeom>
                <a:solidFill>
                  <a:srgbClr val="E8EF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6"/>
                <p:cNvSpPr/>
                <p:nvPr/>
              </p:nvSpPr>
              <p:spPr>
                <a:xfrm>
                  <a:off x="6477825" y="2792163"/>
                  <a:ext cx="814950" cy="1100650"/>
                </a:xfrm>
                <a:custGeom>
                  <a:avLst/>
                  <a:gdLst/>
                  <a:ahLst/>
                  <a:cxnLst/>
                  <a:rect l="l" t="t" r="r" b="b"/>
                  <a:pathLst>
                    <a:path w="32598" h="44026" extrusionOk="0">
                      <a:moveTo>
                        <a:pt x="17822" y="19270"/>
                      </a:moveTo>
                      <a:cubicBezTo>
                        <a:pt x="16029" y="23331"/>
                        <a:pt x="13696" y="27284"/>
                        <a:pt x="11082" y="30891"/>
                      </a:cubicBezTo>
                      <a:lnTo>
                        <a:pt x="11082" y="31323"/>
                      </a:lnTo>
                      <a:cubicBezTo>
                        <a:pt x="12162" y="29898"/>
                        <a:pt x="13242" y="28277"/>
                        <a:pt x="14150" y="26744"/>
                      </a:cubicBezTo>
                      <a:cubicBezTo>
                        <a:pt x="15662" y="23957"/>
                        <a:pt x="16936" y="21516"/>
                        <a:pt x="17930" y="19356"/>
                      </a:cubicBezTo>
                      <a:cubicBezTo>
                        <a:pt x="17930" y="19356"/>
                        <a:pt x="17930" y="19270"/>
                        <a:pt x="17822" y="19270"/>
                      </a:cubicBezTo>
                      <a:close/>
                      <a:moveTo>
                        <a:pt x="10456" y="31691"/>
                      </a:moveTo>
                      <a:cubicBezTo>
                        <a:pt x="7755" y="35384"/>
                        <a:pt x="4602" y="38798"/>
                        <a:pt x="1361" y="41865"/>
                      </a:cubicBezTo>
                      <a:cubicBezTo>
                        <a:pt x="4148" y="39338"/>
                        <a:pt x="7561" y="36011"/>
                        <a:pt x="10542" y="32058"/>
                      </a:cubicBezTo>
                      <a:cubicBezTo>
                        <a:pt x="10542" y="31971"/>
                        <a:pt x="10456" y="31863"/>
                        <a:pt x="10456" y="31691"/>
                      </a:cubicBezTo>
                      <a:close/>
                      <a:moveTo>
                        <a:pt x="22790" y="1"/>
                      </a:moveTo>
                      <a:cubicBezTo>
                        <a:pt x="22423" y="6395"/>
                        <a:pt x="20803" y="12616"/>
                        <a:pt x="18276" y="18362"/>
                      </a:cubicBezTo>
                      <a:cubicBezTo>
                        <a:pt x="18276" y="18362"/>
                        <a:pt x="18276" y="18470"/>
                        <a:pt x="18362" y="18470"/>
                      </a:cubicBezTo>
                      <a:cubicBezTo>
                        <a:pt x="21170" y="11990"/>
                        <a:pt x="21710" y="8469"/>
                        <a:pt x="21710" y="8382"/>
                      </a:cubicBezTo>
                      <a:cubicBezTo>
                        <a:pt x="21710" y="8209"/>
                        <a:pt x="21883" y="8101"/>
                        <a:pt x="22056" y="8101"/>
                      </a:cubicBezTo>
                      <a:lnTo>
                        <a:pt x="22142" y="8101"/>
                      </a:lnTo>
                      <a:cubicBezTo>
                        <a:pt x="22337" y="8101"/>
                        <a:pt x="22423" y="8296"/>
                        <a:pt x="22423" y="8555"/>
                      </a:cubicBezTo>
                      <a:cubicBezTo>
                        <a:pt x="22423" y="8749"/>
                        <a:pt x="21602" y="14150"/>
                        <a:pt x="16569" y="23676"/>
                      </a:cubicBezTo>
                      <a:cubicBezTo>
                        <a:pt x="19010" y="23331"/>
                        <a:pt x="23050" y="21797"/>
                        <a:pt x="23136" y="21797"/>
                      </a:cubicBezTo>
                      <a:cubicBezTo>
                        <a:pt x="23136" y="21711"/>
                        <a:pt x="23136" y="21711"/>
                        <a:pt x="23222" y="21711"/>
                      </a:cubicBezTo>
                      <a:cubicBezTo>
                        <a:pt x="23330" y="21711"/>
                        <a:pt x="23503" y="21797"/>
                        <a:pt x="23590" y="21970"/>
                      </a:cubicBezTo>
                      <a:cubicBezTo>
                        <a:pt x="23590" y="22143"/>
                        <a:pt x="23503" y="22337"/>
                        <a:pt x="23330" y="22423"/>
                      </a:cubicBezTo>
                      <a:cubicBezTo>
                        <a:pt x="23222" y="22510"/>
                        <a:pt x="20630" y="23503"/>
                        <a:pt x="18362" y="24044"/>
                      </a:cubicBezTo>
                      <a:cubicBezTo>
                        <a:pt x="17563" y="24303"/>
                        <a:pt x="16742" y="24411"/>
                        <a:pt x="16115" y="24497"/>
                      </a:cubicBezTo>
                      <a:cubicBezTo>
                        <a:pt x="15770" y="25296"/>
                        <a:pt x="15230" y="26204"/>
                        <a:pt x="14776" y="27111"/>
                      </a:cubicBezTo>
                      <a:cubicBezTo>
                        <a:pt x="10629" y="34304"/>
                        <a:pt x="4234" y="40418"/>
                        <a:pt x="0" y="44025"/>
                      </a:cubicBezTo>
                      <a:lnTo>
                        <a:pt x="281" y="44025"/>
                      </a:lnTo>
                      <a:cubicBezTo>
                        <a:pt x="2074" y="44025"/>
                        <a:pt x="7388" y="42492"/>
                        <a:pt x="13329" y="38452"/>
                      </a:cubicBezTo>
                      <a:lnTo>
                        <a:pt x="13329" y="38344"/>
                      </a:lnTo>
                      <a:lnTo>
                        <a:pt x="13415" y="38344"/>
                      </a:lnTo>
                      <a:cubicBezTo>
                        <a:pt x="16396" y="36184"/>
                        <a:pt x="19550" y="33484"/>
                        <a:pt x="22423" y="29898"/>
                      </a:cubicBezTo>
                      <a:cubicBezTo>
                        <a:pt x="22423" y="29898"/>
                        <a:pt x="22510" y="29898"/>
                        <a:pt x="22510" y="29811"/>
                      </a:cubicBezTo>
                      <a:cubicBezTo>
                        <a:pt x="22510" y="29703"/>
                        <a:pt x="22596" y="29703"/>
                        <a:pt x="22682" y="29617"/>
                      </a:cubicBezTo>
                      <a:cubicBezTo>
                        <a:pt x="22682" y="29530"/>
                        <a:pt x="22682" y="29530"/>
                        <a:pt x="22790" y="29530"/>
                      </a:cubicBezTo>
                      <a:lnTo>
                        <a:pt x="22790" y="29444"/>
                      </a:lnTo>
                      <a:lnTo>
                        <a:pt x="22877" y="29358"/>
                      </a:lnTo>
                      <a:cubicBezTo>
                        <a:pt x="22963" y="29271"/>
                        <a:pt x="22963" y="29163"/>
                        <a:pt x="23050" y="29077"/>
                      </a:cubicBezTo>
                      <a:cubicBezTo>
                        <a:pt x="23136" y="29077"/>
                        <a:pt x="23136" y="28990"/>
                        <a:pt x="23136" y="28990"/>
                      </a:cubicBezTo>
                      <a:cubicBezTo>
                        <a:pt x="23136" y="28904"/>
                        <a:pt x="23136" y="28904"/>
                        <a:pt x="23222" y="28904"/>
                      </a:cubicBezTo>
                      <a:lnTo>
                        <a:pt x="23222" y="28818"/>
                      </a:lnTo>
                      <a:lnTo>
                        <a:pt x="23330" y="28818"/>
                      </a:lnTo>
                      <a:lnTo>
                        <a:pt x="23330" y="28731"/>
                      </a:lnTo>
                      <a:lnTo>
                        <a:pt x="23417" y="28731"/>
                      </a:lnTo>
                      <a:lnTo>
                        <a:pt x="23417" y="28623"/>
                      </a:lnTo>
                      <a:lnTo>
                        <a:pt x="23503" y="28537"/>
                      </a:lnTo>
                      <a:cubicBezTo>
                        <a:pt x="24216" y="27543"/>
                        <a:pt x="24843" y="26657"/>
                        <a:pt x="25491" y="25664"/>
                      </a:cubicBezTo>
                      <a:lnTo>
                        <a:pt x="25491" y="25577"/>
                      </a:lnTo>
                      <a:lnTo>
                        <a:pt x="25577" y="25577"/>
                      </a:lnTo>
                      <a:lnTo>
                        <a:pt x="25577" y="25491"/>
                      </a:lnTo>
                      <a:lnTo>
                        <a:pt x="25577" y="25383"/>
                      </a:lnTo>
                      <a:lnTo>
                        <a:pt x="25663" y="25383"/>
                      </a:lnTo>
                      <a:lnTo>
                        <a:pt x="25663" y="25296"/>
                      </a:lnTo>
                      <a:lnTo>
                        <a:pt x="25750" y="25210"/>
                      </a:lnTo>
                      <a:cubicBezTo>
                        <a:pt x="32598" y="13869"/>
                        <a:pt x="31431" y="2074"/>
                        <a:pt x="22790" y="1"/>
                      </a:cubicBezTo>
                      <a:close/>
                    </a:path>
                  </a:pathLst>
                </a:custGeom>
                <a:solidFill>
                  <a:srgbClr val="6EAA98">
                    <a:alpha val="21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6"/>
                <p:cNvSpPr/>
                <p:nvPr/>
              </p:nvSpPr>
              <p:spPr>
                <a:xfrm>
                  <a:off x="6349825" y="3874963"/>
                  <a:ext cx="128025" cy="105325"/>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6"/>
                <p:cNvSpPr/>
                <p:nvPr/>
              </p:nvSpPr>
              <p:spPr>
                <a:xfrm>
                  <a:off x="6467025" y="3042213"/>
                  <a:ext cx="467700" cy="846275"/>
                </a:xfrm>
                <a:custGeom>
                  <a:avLst/>
                  <a:gdLst/>
                  <a:ahLst/>
                  <a:cxnLst/>
                  <a:rect l="l" t="t" r="r" b="b"/>
                  <a:pathLst>
                    <a:path w="18708" h="33851" extrusionOk="0">
                      <a:moveTo>
                        <a:pt x="16007" y="0"/>
                      </a:moveTo>
                      <a:cubicBezTo>
                        <a:pt x="15835" y="87"/>
                        <a:pt x="15748" y="260"/>
                        <a:pt x="15748" y="454"/>
                      </a:cubicBezTo>
                      <a:cubicBezTo>
                        <a:pt x="15748" y="540"/>
                        <a:pt x="16828" y="5228"/>
                        <a:pt x="18254" y="9268"/>
                      </a:cubicBezTo>
                      <a:cubicBezTo>
                        <a:pt x="18448" y="9008"/>
                        <a:pt x="18621" y="8641"/>
                        <a:pt x="18708" y="8360"/>
                      </a:cubicBezTo>
                      <a:cubicBezTo>
                        <a:pt x="17368" y="4494"/>
                        <a:pt x="16461" y="368"/>
                        <a:pt x="16461" y="260"/>
                      </a:cubicBezTo>
                      <a:cubicBezTo>
                        <a:pt x="16461" y="87"/>
                        <a:pt x="16288" y="0"/>
                        <a:pt x="16094" y="0"/>
                      </a:cubicBezTo>
                      <a:close/>
                      <a:moveTo>
                        <a:pt x="10801" y="15294"/>
                      </a:moveTo>
                      <a:cubicBezTo>
                        <a:pt x="10607" y="15294"/>
                        <a:pt x="10434" y="15381"/>
                        <a:pt x="10434" y="15662"/>
                      </a:cubicBezTo>
                      <a:cubicBezTo>
                        <a:pt x="10434" y="15748"/>
                        <a:pt x="10520" y="19615"/>
                        <a:pt x="10888" y="21689"/>
                      </a:cubicBezTo>
                      <a:cubicBezTo>
                        <a:pt x="11061" y="21429"/>
                        <a:pt x="11233" y="21149"/>
                        <a:pt x="11514" y="20889"/>
                      </a:cubicBezTo>
                      <a:cubicBezTo>
                        <a:pt x="11147" y="18816"/>
                        <a:pt x="11147" y="15662"/>
                        <a:pt x="11147" y="15662"/>
                      </a:cubicBezTo>
                      <a:cubicBezTo>
                        <a:pt x="11147" y="15381"/>
                        <a:pt x="10974" y="15294"/>
                        <a:pt x="10801" y="15294"/>
                      </a:cubicBezTo>
                      <a:close/>
                      <a:moveTo>
                        <a:pt x="1793" y="31863"/>
                      </a:moveTo>
                      <a:cubicBezTo>
                        <a:pt x="1167" y="32403"/>
                        <a:pt x="627" y="32857"/>
                        <a:pt x="173" y="33310"/>
                      </a:cubicBezTo>
                      <a:cubicBezTo>
                        <a:pt x="171" y="33317"/>
                        <a:pt x="169" y="33323"/>
                        <a:pt x="167" y="33329"/>
                      </a:cubicBezTo>
                      <a:lnTo>
                        <a:pt x="167" y="33329"/>
                      </a:lnTo>
                      <a:cubicBezTo>
                        <a:pt x="680" y="32890"/>
                        <a:pt x="1198" y="32376"/>
                        <a:pt x="1793" y="31863"/>
                      </a:cubicBezTo>
                      <a:close/>
                      <a:moveTo>
                        <a:pt x="167" y="33329"/>
                      </a:moveTo>
                      <a:lnTo>
                        <a:pt x="167" y="33329"/>
                      </a:lnTo>
                      <a:cubicBezTo>
                        <a:pt x="140" y="33352"/>
                        <a:pt x="113" y="33374"/>
                        <a:pt x="87" y="33397"/>
                      </a:cubicBezTo>
                      <a:cubicBezTo>
                        <a:pt x="0" y="33570"/>
                        <a:pt x="0" y="33742"/>
                        <a:pt x="0" y="33850"/>
                      </a:cubicBezTo>
                      <a:cubicBezTo>
                        <a:pt x="0" y="33661"/>
                        <a:pt x="83" y="33574"/>
                        <a:pt x="167" y="333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6"/>
                <p:cNvSpPr/>
                <p:nvPr/>
              </p:nvSpPr>
              <p:spPr>
                <a:xfrm>
                  <a:off x="6467025" y="2994688"/>
                  <a:ext cx="600550" cy="898125"/>
                </a:xfrm>
                <a:custGeom>
                  <a:avLst/>
                  <a:gdLst/>
                  <a:ahLst/>
                  <a:cxnLst/>
                  <a:rect l="l" t="t" r="r" b="b"/>
                  <a:pathLst>
                    <a:path w="24022" h="35925" extrusionOk="0">
                      <a:moveTo>
                        <a:pt x="22488" y="0"/>
                      </a:moveTo>
                      <a:cubicBezTo>
                        <a:pt x="22315" y="0"/>
                        <a:pt x="22142" y="108"/>
                        <a:pt x="22142" y="281"/>
                      </a:cubicBezTo>
                      <a:cubicBezTo>
                        <a:pt x="22142" y="368"/>
                        <a:pt x="21602" y="3889"/>
                        <a:pt x="18794" y="10369"/>
                      </a:cubicBezTo>
                      <a:cubicBezTo>
                        <a:pt x="18708" y="10369"/>
                        <a:pt x="18708" y="10261"/>
                        <a:pt x="18708" y="10261"/>
                      </a:cubicBezTo>
                      <a:cubicBezTo>
                        <a:pt x="18621" y="10542"/>
                        <a:pt x="18448" y="10909"/>
                        <a:pt x="18254" y="11169"/>
                      </a:cubicBezTo>
                      <a:cubicBezTo>
                        <a:pt x="18362" y="11169"/>
                        <a:pt x="18362" y="11255"/>
                        <a:pt x="18362" y="11255"/>
                      </a:cubicBezTo>
                      <a:cubicBezTo>
                        <a:pt x="17368" y="13415"/>
                        <a:pt x="16094" y="15856"/>
                        <a:pt x="14582" y="18643"/>
                      </a:cubicBezTo>
                      <a:cubicBezTo>
                        <a:pt x="13674" y="20176"/>
                        <a:pt x="12594" y="21797"/>
                        <a:pt x="11514" y="23222"/>
                      </a:cubicBezTo>
                      <a:lnTo>
                        <a:pt x="11514" y="22790"/>
                      </a:lnTo>
                      <a:cubicBezTo>
                        <a:pt x="11233" y="23050"/>
                        <a:pt x="11061" y="23330"/>
                        <a:pt x="10888" y="23590"/>
                      </a:cubicBezTo>
                      <a:cubicBezTo>
                        <a:pt x="10888" y="23762"/>
                        <a:pt x="10974" y="23870"/>
                        <a:pt x="10974" y="23957"/>
                      </a:cubicBezTo>
                      <a:cubicBezTo>
                        <a:pt x="7993" y="27910"/>
                        <a:pt x="4580" y="31237"/>
                        <a:pt x="1793" y="33764"/>
                      </a:cubicBezTo>
                      <a:cubicBezTo>
                        <a:pt x="1167" y="34304"/>
                        <a:pt x="627" y="34844"/>
                        <a:pt x="87" y="35298"/>
                      </a:cubicBezTo>
                      <a:cubicBezTo>
                        <a:pt x="0" y="35471"/>
                        <a:pt x="0" y="35643"/>
                        <a:pt x="0" y="35751"/>
                      </a:cubicBezTo>
                      <a:cubicBezTo>
                        <a:pt x="87" y="35838"/>
                        <a:pt x="173" y="35838"/>
                        <a:pt x="432" y="35924"/>
                      </a:cubicBezTo>
                      <a:cubicBezTo>
                        <a:pt x="4666" y="32317"/>
                        <a:pt x="11061" y="26203"/>
                        <a:pt x="15208" y="19010"/>
                      </a:cubicBezTo>
                      <a:cubicBezTo>
                        <a:pt x="15662" y="18103"/>
                        <a:pt x="16202" y="17195"/>
                        <a:pt x="16547" y="16396"/>
                      </a:cubicBezTo>
                      <a:cubicBezTo>
                        <a:pt x="17174" y="16310"/>
                        <a:pt x="17995" y="16202"/>
                        <a:pt x="18794" y="15943"/>
                      </a:cubicBezTo>
                      <a:cubicBezTo>
                        <a:pt x="21062" y="15402"/>
                        <a:pt x="23654" y="14409"/>
                        <a:pt x="23762" y="14322"/>
                      </a:cubicBezTo>
                      <a:cubicBezTo>
                        <a:pt x="23935" y="14236"/>
                        <a:pt x="24022" y="14042"/>
                        <a:pt x="24022" y="13869"/>
                      </a:cubicBezTo>
                      <a:cubicBezTo>
                        <a:pt x="23935" y="13696"/>
                        <a:pt x="23762" y="13610"/>
                        <a:pt x="23654" y="13610"/>
                      </a:cubicBezTo>
                      <a:cubicBezTo>
                        <a:pt x="23568" y="13610"/>
                        <a:pt x="23568" y="13610"/>
                        <a:pt x="23568" y="13696"/>
                      </a:cubicBezTo>
                      <a:cubicBezTo>
                        <a:pt x="23482" y="13696"/>
                        <a:pt x="19442" y="15230"/>
                        <a:pt x="17001" y="15575"/>
                      </a:cubicBezTo>
                      <a:cubicBezTo>
                        <a:pt x="22034" y="6049"/>
                        <a:pt x="22855" y="648"/>
                        <a:pt x="22855" y="454"/>
                      </a:cubicBezTo>
                      <a:cubicBezTo>
                        <a:pt x="22855" y="195"/>
                        <a:pt x="22769" y="0"/>
                        <a:pt x="225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6"/>
                <p:cNvSpPr/>
                <p:nvPr/>
              </p:nvSpPr>
              <p:spPr>
                <a:xfrm>
                  <a:off x="6698700" y="2891538"/>
                  <a:ext cx="132875" cy="216050"/>
                </a:xfrm>
                <a:custGeom>
                  <a:avLst/>
                  <a:gdLst/>
                  <a:ahLst/>
                  <a:cxnLst/>
                  <a:rect l="l" t="t" r="r" b="b"/>
                  <a:pathLst>
                    <a:path w="5315" h="8642" extrusionOk="0">
                      <a:moveTo>
                        <a:pt x="4494" y="0"/>
                      </a:moveTo>
                      <a:cubicBezTo>
                        <a:pt x="4407" y="0"/>
                        <a:pt x="4321" y="0"/>
                        <a:pt x="4127" y="87"/>
                      </a:cubicBezTo>
                      <a:cubicBezTo>
                        <a:pt x="1707" y="1966"/>
                        <a:pt x="886" y="4947"/>
                        <a:pt x="87" y="7734"/>
                      </a:cubicBezTo>
                      <a:cubicBezTo>
                        <a:pt x="1" y="8274"/>
                        <a:pt x="454" y="8641"/>
                        <a:pt x="800" y="8641"/>
                      </a:cubicBezTo>
                      <a:cubicBezTo>
                        <a:pt x="1081" y="8641"/>
                        <a:pt x="1340" y="8555"/>
                        <a:pt x="1426" y="8188"/>
                      </a:cubicBezTo>
                      <a:cubicBezTo>
                        <a:pt x="2074" y="5747"/>
                        <a:pt x="2787" y="2873"/>
                        <a:pt x="4861" y="1340"/>
                      </a:cubicBezTo>
                      <a:cubicBezTo>
                        <a:pt x="5207" y="1081"/>
                        <a:pt x="5315" y="627"/>
                        <a:pt x="5034" y="260"/>
                      </a:cubicBezTo>
                      <a:cubicBezTo>
                        <a:pt x="4947" y="87"/>
                        <a:pt x="4667" y="0"/>
                        <a:pt x="4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 name="Google Shape;606;p26"/>
              <p:cNvGrpSpPr/>
              <p:nvPr/>
            </p:nvGrpSpPr>
            <p:grpSpPr>
              <a:xfrm rot="6847809" flipH="1">
                <a:off x="8295723" y="6278644"/>
                <a:ext cx="1102170" cy="1374440"/>
                <a:chOff x="6349825" y="2783513"/>
                <a:chExt cx="959700" cy="1196775"/>
              </a:xfrm>
            </p:grpSpPr>
            <p:grpSp>
              <p:nvGrpSpPr>
                <p:cNvPr id="607" name="Google Shape;607;p26"/>
                <p:cNvGrpSpPr/>
                <p:nvPr/>
              </p:nvGrpSpPr>
              <p:grpSpPr>
                <a:xfrm>
                  <a:off x="6349825" y="2783513"/>
                  <a:ext cx="959700" cy="1196775"/>
                  <a:chOff x="6349825" y="2783513"/>
                  <a:chExt cx="959700" cy="1196775"/>
                </a:xfrm>
              </p:grpSpPr>
              <p:sp>
                <p:nvSpPr>
                  <p:cNvPr id="608" name="Google Shape;608;p26"/>
                  <p:cNvSpPr/>
                  <p:nvPr/>
                </p:nvSpPr>
                <p:spPr>
                  <a:xfrm>
                    <a:off x="6461075" y="2783513"/>
                    <a:ext cx="848450" cy="1109475"/>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chemeClr val="l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6"/>
                  <p:cNvSpPr/>
                  <p:nvPr/>
                </p:nvSpPr>
                <p:spPr>
                  <a:xfrm>
                    <a:off x="6349825" y="3874963"/>
                    <a:ext cx="128025" cy="105325"/>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chemeClr val="dk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 name="Google Shape;610;p26"/>
                <p:cNvSpPr/>
                <p:nvPr/>
              </p:nvSpPr>
              <p:spPr>
                <a:xfrm>
                  <a:off x="6460000" y="2783513"/>
                  <a:ext cx="848450" cy="1109475"/>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6"/>
                <p:cNvSpPr/>
                <p:nvPr/>
              </p:nvSpPr>
              <p:spPr>
                <a:xfrm>
                  <a:off x="6477825" y="3422413"/>
                  <a:ext cx="643750" cy="470400"/>
                </a:xfrm>
                <a:custGeom>
                  <a:avLst/>
                  <a:gdLst/>
                  <a:ahLst/>
                  <a:cxnLst/>
                  <a:rect l="l" t="t" r="r" b="b"/>
                  <a:pathLst>
                    <a:path w="25750" h="18816" extrusionOk="0">
                      <a:moveTo>
                        <a:pt x="0" y="18815"/>
                      </a:moveTo>
                      <a:lnTo>
                        <a:pt x="0" y="18815"/>
                      </a:lnTo>
                      <a:lnTo>
                        <a:pt x="281" y="18815"/>
                      </a:lnTo>
                      <a:lnTo>
                        <a:pt x="0" y="18815"/>
                      </a:lnTo>
                      <a:close/>
                      <a:moveTo>
                        <a:pt x="13329" y="13242"/>
                      </a:moveTo>
                      <a:cubicBezTo>
                        <a:pt x="7388" y="17282"/>
                        <a:pt x="2074" y="18815"/>
                        <a:pt x="281" y="18815"/>
                      </a:cubicBezTo>
                      <a:lnTo>
                        <a:pt x="281" y="18815"/>
                      </a:lnTo>
                      <a:cubicBezTo>
                        <a:pt x="2074" y="18815"/>
                        <a:pt x="7388" y="17282"/>
                        <a:pt x="13329" y="13242"/>
                      </a:cubicBezTo>
                      <a:close/>
                      <a:moveTo>
                        <a:pt x="13329" y="13134"/>
                      </a:moveTo>
                      <a:lnTo>
                        <a:pt x="13329" y="13242"/>
                      </a:lnTo>
                      <a:lnTo>
                        <a:pt x="13329" y="13134"/>
                      </a:lnTo>
                      <a:close/>
                      <a:moveTo>
                        <a:pt x="13329" y="13134"/>
                      </a:moveTo>
                      <a:lnTo>
                        <a:pt x="13329" y="13134"/>
                      </a:lnTo>
                      <a:lnTo>
                        <a:pt x="13329" y="13134"/>
                      </a:lnTo>
                      <a:close/>
                      <a:moveTo>
                        <a:pt x="13415" y="13134"/>
                      </a:moveTo>
                      <a:lnTo>
                        <a:pt x="13415" y="13134"/>
                      </a:lnTo>
                      <a:lnTo>
                        <a:pt x="13415" y="13134"/>
                      </a:lnTo>
                      <a:close/>
                      <a:moveTo>
                        <a:pt x="13415" y="13134"/>
                      </a:moveTo>
                      <a:lnTo>
                        <a:pt x="13415" y="13134"/>
                      </a:lnTo>
                      <a:lnTo>
                        <a:pt x="13415" y="13134"/>
                      </a:lnTo>
                      <a:close/>
                      <a:moveTo>
                        <a:pt x="13415" y="13134"/>
                      </a:moveTo>
                      <a:lnTo>
                        <a:pt x="13415" y="13134"/>
                      </a:lnTo>
                      <a:lnTo>
                        <a:pt x="13415" y="13134"/>
                      </a:lnTo>
                      <a:close/>
                      <a:moveTo>
                        <a:pt x="22423" y="4688"/>
                      </a:moveTo>
                      <a:lnTo>
                        <a:pt x="22423" y="4688"/>
                      </a:lnTo>
                      <a:lnTo>
                        <a:pt x="22423" y="4688"/>
                      </a:lnTo>
                      <a:close/>
                      <a:moveTo>
                        <a:pt x="22510" y="4601"/>
                      </a:moveTo>
                      <a:lnTo>
                        <a:pt x="22510" y="4601"/>
                      </a:lnTo>
                      <a:lnTo>
                        <a:pt x="22510" y="4601"/>
                      </a:lnTo>
                      <a:close/>
                      <a:moveTo>
                        <a:pt x="22682" y="4407"/>
                      </a:moveTo>
                      <a:lnTo>
                        <a:pt x="22682" y="4407"/>
                      </a:lnTo>
                      <a:lnTo>
                        <a:pt x="22682" y="4407"/>
                      </a:lnTo>
                      <a:close/>
                      <a:moveTo>
                        <a:pt x="22790" y="4234"/>
                      </a:moveTo>
                      <a:lnTo>
                        <a:pt x="22790" y="4320"/>
                      </a:lnTo>
                      <a:lnTo>
                        <a:pt x="22790" y="4234"/>
                      </a:lnTo>
                      <a:close/>
                      <a:moveTo>
                        <a:pt x="23050" y="3867"/>
                      </a:moveTo>
                      <a:cubicBezTo>
                        <a:pt x="22963" y="3953"/>
                        <a:pt x="22963" y="4061"/>
                        <a:pt x="22877" y="4148"/>
                      </a:cubicBezTo>
                      <a:cubicBezTo>
                        <a:pt x="22963" y="4061"/>
                        <a:pt x="22963" y="3953"/>
                        <a:pt x="23050" y="3867"/>
                      </a:cubicBezTo>
                      <a:close/>
                      <a:moveTo>
                        <a:pt x="23050" y="3867"/>
                      </a:moveTo>
                      <a:lnTo>
                        <a:pt x="23050" y="3867"/>
                      </a:lnTo>
                      <a:lnTo>
                        <a:pt x="23050" y="3867"/>
                      </a:lnTo>
                      <a:close/>
                      <a:moveTo>
                        <a:pt x="23136" y="3780"/>
                      </a:moveTo>
                      <a:cubicBezTo>
                        <a:pt x="23136" y="3780"/>
                        <a:pt x="23136" y="3867"/>
                        <a:pt x="23050" y="3867"/>
                      </a:cubicBezTo>
                      <a:cubicBezTo>
                        <a:pt x="23136" y="3867"/>
                        <a:pt x="23136" y="3780"/>
                        <a:pt x="23136" y="3780"/>
                      </a:cubicBezTo>
                      <a:close/>
                      <a:moveTo>
                        <a:pt x="23136" y="3780"/>
                      </a:moveTo>
                      <a:lnTo>
                        <a:pt x="23136" y="3780"/>
                      </a:lnTo>
                      <a:lnTo>
                        <a:pt x="23136" y="3780"/>
                      </a:lnTo>
                      <a:close/>
                      <a:moveTo>
                        <a:pt x="23136" y="3780"/>
                      </a:moveTo>
                      <a:lnTo>
                        <a:pt x="23136" y="3780"/>
                      </a:lnTo>
                      <a:lnTo>
                        <a:pt x="23136" y="3780"/>
                      </a:lnTo>
                      <a:close/>
                      <a:moveTo>
                        <a:pt x="23222" y="3694"/>
                      </a:moveTo>
                      <a:lnTo>
                        <a:pt x="23222" y="3694"/>
                      </a:lnTo>
                      <a:lnTo>
                        <a:pt x="23222" y="3694"/>
                      </a:lnTo>
                      <a:close/>
                      <a:moveTo>
                        <a:pt x="23222" y="3694"/>
                      </a:moveTo>
                      <a:lnTo>
                        <a:pt x="23222" y="3694"/>
                      </a:lnTo>
                      <a:lnTo>
                        <a:pt x="23222" y="3694"/>
                      </a:lnTo>
                      <a:close/>
                      <a:moveTo>
                        <a:pt x="23222" y="3608"/>
                      </a:moveTo>
                      <a:lnTo>
                        <a:pt x="23222" y="3694"/>
                      </a:lnTo>
                      <a:lnTo>
                        <a:pt x="23222" y="3608"/>
                      </a:lnTo>
                      <a:close/>
                      <a:moveTo>
                        <a:pt x="23330" y="3608"/>
                      </a:moveTo>
                      <a:lnTo>
                        <a:pt x="23222" y="3608"/>
                      </a:lnTo>
                      <a:lnTo>
                        <a:pt x="23330" y="3608"/>
                      </a:lnTo>
                      <a:close/>
                      <a:moveTo>
                        <a:pt x="23330" y="3521"/>
                      </a:moveTo>
                      <a:lnTo>
                        <a:pt x="23330" y="3608"/>
                      </a:lnTo>
                      <a:lnTo>
                        <a:pt x="23330" y="3521"/>
                      </a:lnTo>
                      <a:close/>
                      <a:moveTo>
                        <a:pt x="23330" y="3521"/>
                      </a:moveTo>
                      <a:lnTo>
                        <a:pt x="23330" y="3521"/>
                      </a:lnTo>
                      <a:lnTo>
                        <a:pt x="23330" y="3521"/>
                      </a:lnTo>
                      <a:close/>
                      <a:moveTo>
                        <a:pt x="23417" y="3521"/>
                      </a:moveTo>
                      <a:lnTo>
                        <a:pt x="23330" y="3521"/>
                      </a:lnTo>
                      <a:lnTo>
                        <a:pt x="23417" y="3521"/>
                      </a:lnTo>
                      <a:close/>
                      <a:moveTo>
                        <a:pt x="23417" y="3413"/>
                      </a:moveTo>
                      <a:lnTo>
                        <a:pt x="23417" y="3521"/>
                      </a:lnTo>
                      <a:lnTo>
                        <a:pt x="23417" y="3413"/>
                      </a:lnTo>
                      <a:close/>
                      <a:moveTo>
                        <a:pt x="23417" y="3413"/>
                      </a:moveTo>
                      <a:lnTo>
                        <a:pt x="23417" y="3413"/>
                      </a:lnTo>
                      <a:lnTo>
                        <a:pt x="23417" y="3413"/>
                      </a:lnTo>
                      <a:close/>
                      <a:moveTo>
                        <a:pt x="23503" y="3327"/>
                      </a:moveTo>
                      <a:lnTo>
                        <a:pt x="23417" y="3413"/>
                      </a:lnTo>
                      <a:lnTo>
                        <a:pt x="23503" y="3327"/>
                      </a:lnTo>
                      <a:close/>
                      <a:moveTo>
                        <a:pt x="25491" y="454"/>
                      </a:moveTo>
                      <a:cubicBezTo>
                        <a:pt x="24843" y="1447"/>
                        <a:pt x="24216" y="2333"/>
                        <a:pt x="23503" y="3327"/>
                      </a:cubicBezTo>
                      <a:cubicBezTo>
                        <a:pt x="24216" y="2333"/>
                        <a:pt x="24843" y="1447"/>
                        <a:pt x="25491" y="454"/>
                      </a:cubicBezTo>
                      <a:close/>
                      <a:moveTo>
                        <a:pt x="25491" y="367"/>
                      </a:moveTo>
                      <a:lnTo>
                        <a:pt x="25491" y="454"/>
                      </a:lnTo>
                      <a:lnTo>
                        <a:pt x="25491" y="367"/>
                      </a:lnTo>
                      <a:close/>
                      <a:moveTo>
                        <a:pt x="25491" y="367"/>
                      </a:moveTo>
                      <a:lnTo>
                        <a:pt x="25491" y="367"/>
                      </a:lnTo>
                      <a:lnTo>
                        <a:pt x="25491" y="367"/>
                      </a:lnTo>
                      <a:close/>
                      <a:moveTo>
                        <a:pt x="25577" y="281"/>
                      </a:moveTo>
                      <a:lnTo>
                        <a:pt x="25577" y="367"/>
                      </a:lnTo>
                      <a:lnTo>
                        <a:pt x="25577" y="281"/>
                      </a:lnTo>
                      <a:close/>
                      <a:moveTo>
                        <a:pt x="25577" y="281"/>
                      </a:moveTo>
                      <a:lnTo>
                        <a:pt x="25577" y="281"/>
                      </a:lnTo>
                      <a:lnTo>
                        <a:pt x="25577" y="281"/>
                      </a:lnTo>
                      <a:close/>
                      <a:moveTo>
                        <a:pt x="25577" y="281"/>
                      </a:moveTo>
                      <a:lnTo>
                        <a:pt x="25577" y="281"/>
                      </a:lnTo>
                      <a:lnTo>
                        <a:pt x="25577" y="281"/>
                      </a:lnTo>
                      <a:close/>
                      <a:moveTo>
                        <a:pt x="25663" y="173"/>
                      </a:moveTo>
                      <a:lnTo>
                        <a:pt x="25577" y="173"/>
                      </a:lnTo>
                      <a:lnTo>
                        <a:pt x="25663" y="173"/>
                      </a:lnTo>
                      <a:close/>
                      <a:moveTo>
                        <a:pt x="25663" y="173"/>
                      </a:moveTo>
                      <a:lnTo>
                        <a:pt x="25663" y="173"/>
                      </a:lnTo>
                      <a:lnTo>
                        <a:pt x="25663" y="173"/>
                      </a:lnTo>
                      <a:close/>
                      <a:moveTo>
                        <a:pt x="25663" y="86"/>
                      </a:moveTo>
                      <a:lnTo>
                        <a:pt x="25663" y="173"/>
                      </a:lnTo>
                      <a:lnTo>
                        <a:pt x="25663" y="86"/>
                      </a:lnTo>
                      <a:close/>
                      <a:moveTo>
                        <a:pt x="25663" y="86"/>
                      </a:moveTo>
                      <a:lnTo>
                        <a:pt x="25663" y="86"/>
                      </a:lnTo>
                      <a:lnTo>
                        <a:pt x="25663" y="86"/>
                      </a:lnTo>
                      <a:close/>
                      <a:moveTo>
                        <a:pt x="25663" y="86"/>
                      </a:moveTo>
                      <a:lnTo>
                        <a:pt x="25663" y="86"/>
                      </a:lnTo>
                      <a:lnTo>
                        <a:pt x="25663" y="86"/>
                      </a:lnTo>
                      <a:close/>
                      <a:moveTo>
                        <a:pt x="25750" y="0"/>
                      </a:moveTo>
                      <a:lnTo>
                        <a:pt x="25750" y="0"/>
                      </a:lnTo>
                      <a:lnTo>
                        <a:pt x="25750" y="0"/>
                      </a:lnTo>
                      <a:close/>
                      <a:moveTo>
                        <a:pt x="25750" y="0"/>
                      </a:moveTo>
                      <a:lnTo>
                        <a:pt x="25750" y="0"/>
                      </a:lnTo>
                      <a:close/>
                    </a:path>
                  </a:pathLst>
                </a:custGeom>
                <a:solidFill>
                  <a:srgbClr val="E8EF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6"/>
                <p:cNvSpPr/>
                <p:nvPr/>
              </p:nvSpPr>
              <p:spPr>
                <a:xfrm>
                  <a:off x="6477825" y="2792163"/>
                  <a:ext cx="814950" cy="1100650"/>
                </a:xfrm>
                <a:custGeom>
                  <a:avLst/>
                  <a:gdLst/>
                  <a:ahLst/>
                  <a:cxnLst/>
                  <a:rect l="l" t="t" r="r" b="b"/>
                  <a:pathLst>
                    <a:path w="32598" h="44026" extrusionOk="0">
                      <a:moveTo>
                        <a:pt x="17822" y="19270"/>
                      </a:moveTo>
                      <a:cubicBezTo>
                        <a:pt x="16029" y="23331"/>
                        <a:pt x="13696" y="27284"/>
                        <a:pt x="11082" y="30891"/>
                      </a:cubicBezTo>
                      <a:lnTo>
                        <a:pt x="11082" y="31323"/>
                      </a:lnTo>
                      <a:cubicBezTo>
                        <a:pt x="12162" y="29898"/>
                        <a:pt x="13242" y="28277"/>
                        <a:pt x="14150" y="26744"/>
                      </a:cubicBezTo>
                      <a:cubicBezTo>
                        <a:pt x="15662" y="23957"/>
                        <a:pt x="16936" y="21516"/>
                        <a:pt x="17930" y="19356"/>
                      </a:cubicBezTo>
                      <a:cubicBezTo>
                        <a:pt x="17930" y="19356"/>
                        <a:pt x="17930" y="19270"/>
                        <a:pt x="17822" y="19270"/>
                      </a:cubicBezTo>
                      <a:close/>
                      <a:moveTo>
                        <a:pt x="10456" y="31691"/>
                      </a:moveTo>
                      <a:cubicBezTo>
                        <a:pt x="7755" y="35384"/>
                        <a:pt x="4602" y="38798"/>
                        <a:pt x="1361" y="41865"/>
                      </a:cubicBezTo>
                      <a:cubicBezTo>
                        <a:pt x="4148" y="39338"/>
                        <a:pt x="7561" y="36011"/>
                        <a:pt x="10542" y="32058"/>
                      </a:cubicBezTo>
                      <a:cubicBezTo>
                        <a:pt x="10542" y="31971"/>
                        <a:pt x="10456" y="31863"/>
                        <a:pt x="10456" y="31691"/>
                      </a:cubicBezTo>
                      <a:close/>
                      <a:moveTo>
                        <a:pt x="22790" y="1"/>
                      </a:moveTo>
                      <a:cubicBezTo>
                        <a:pt x="22423" y="6395"/>
                        <a:pt x="20803" y="12616"/>
                        <a:pt x="18276" y="18362"/>
                      </a:cubicBezTo>
                      <a:cubicBezTo>
                        <a:pt x="18276" y="18362"/>
                        <a:pt x="18276" y="18470"/>
                        <a:pt x="18362" y="18470"/>
                      </a:cubicBezTo>
                      <a:cubicBezTo>
                        <a:pt x="21170" y="11990"/>
                        <a:pt x="21710" y="8469"/>
                        <a:pt x="21710" y="8382"/>
                      </a:cubicBezTo>
                      <a:cubicBezTo>
                        <a:pt x="21710" y="8209"/>
                        <a:pt x="21883" y="8101"/>
                        <a:pt x="22056" y="8101"/>
                      </a:cubicBezTo>
                      <a:lnTo>
                        <a:pt x="22142" y="8101"/>
                      </a:lnTo>
                      <a:cubicBezTo>
                        <a:pt x="22337" y="8101"/>
                        <a:pt x="22423" y="8296"/>
                        <a:pt x="22423" y="8555"/>
                      </a:cubicBezTo>
                      <a:cubicBezTo>
                        <a:pt x="22423" y="8749"/>
                        <a:pt x="21602" y="14150"/>
                        <a:pt x="16569" y="23676"/>
                      </a:cubicBezTo>
                      <a:cubicBezTo>
                        <a:pt x="19010" y="23331"/>
                        <a:pt x="23050" y="21797"/>
                        <a:pt x="23136" y="21797"/>
                      </a:cubicBezTo>
                      <a:cubicBezTo>
                        <a:pt x="23136" y="21711"/>
                        <a:pt x="23136" y="21711"/>
                        <a:pt x="23222" y="21711"/>
                      </a:cubicBezTo>
                      <a:cubicBezTo>
                        <a:pt x="23330" y="21711"/>
                        <a:pt x="23503" y="21797"/>
                        <a:pt x="23590" y="21970"/>
                      </a:cubicBezTo>
                      <a:cubicBezTo>
                        <a:pt x="23590" y="22143"/>
                        <a:pt x="23503" y="22337"/>
                        <a:pt x="23330" y="22423"/>
                      </a:cubicBezTo>
                      <a:cubicBezTo>
                        <a:pt x="23222" y="22510"/>
                        <a:pt x="20630" y="23503"/>
                        <a:pt x="18362" y="24044"/>
                      </a:cubicBezTo>
                      <a:cubicBezTo>
                        <a:pt x="17563" y="24303"/>
                        <a:pt x="16742" y="24411"/>
                        <a:pt x="16115" y="24497"/>
                      </a:cubicBezTo>
                      <a:cubicBezTo>
                        <a:pt x="15770" y="25296"/>
                        <a:pt x="15230" y="26204"/>
                        <a:pt x="14776" y="27111"/>
                      </a:cubicBezTo>
                      <a:cubicBezTo>
                        <a:pt x="10629" y="34304"/>
                        <a:pt x="4234" y="40418"/>
                        <a:pt x="0" y="44025"/>
                      </a:cubicBezTo>
                      <a:lnTo>
                        <a:pt x="281" y="44025"/>
                      </a:lnTo>
                      <a:cubicBezTo>
                        <a:pt x="2074" y="44025"/>
                        <a:pt x="7388" y="42492"/>
                        <a:pt x="13329" y="38452"/>
                      </a:cubicBezTo>
                      <a:lnTo>
                        <a:pt x="13329" y="38344"/>
                      </a:lnTo>
                      <a:lnTo>
                        <a:pt x="13415" y="38344"/>
                      </a:lnTo>
                      <a:cubicBezTo>
                        <a:pt x="16396" y="36184"/>
                        <a:pt x="19550" y="33484"/>
                        <a:pt x="22423" y="29898"/>
                      </a:cubicBezTo>
                      <a:cubicBezTo>
                        <a:pt x="22423" y="29898"/>
                        <a:pt x="22510" y="29898"/>
                        <a:pt x="22510" y="29811"/>
                      </a:cubicBezTo>
                      <a:cubicBezTo>
                        <a:pt x="22510" y="29703"/>
                        <a:pt x="22596" y="29703"/>
                        <a:pt x="22682" y="29617"/>
                      </a:cubicBezTo>
                      <a:cubicBezTo>
                        <a:pt x="22682" y="29530"/>
                        <a:pt x="22682" y="29530"/>
                        <a:pt x="22790" y="29530"/>
                      </a:cubicBezTo>
                      <a:lnTo>
                        <a:pt x="22790" y="29444"/>
                      </a:lnTo>
                      <a:lnTo>
                        <a:pt x="22877" y="29358"/>
                      </a:lnTo>
                      <a:cubicBezTo>
                        <a:pt x="22963" y="29271"/>
                        <a:pt x="22963" y="29163"/>
                        <a:pt x="23050" y="29077"/>
                      </a:cubicBezTo>
                      <a:cubicBezTo>
                        <a:pt x="23136" y="29077"/>
                        <a:pt x="23136" y="28990"/>
                        <a:pt x="23136" y="28990"/>
                      </a:cubicBezTo>
                      <a:cubicBezTo>
                        <a:pt x="23136" y="28904"/>
                        <a:pt x="23136" y="28904"/>
                        <a:pt x="23222" y="28904"/>
                      </a:cubicBezTo>
                      <a:lnTo>
                        <a:pt x="23222" y="28818"/>
                      </a:lnTo>
                      <a:lnTo>
                        <a:pt x="23330" y="28818"/>
                      </a:lnTo>
                      <a:lnTo>
                        <a:pt x="23330" y="28731"/>
                      </a:lnTo>
                      <a:lnTo>
                        <a:pt x="23417" y="28731"/>
                      </a:lnTo>
                      <a:lnTo>
                        <a:pt x="23417" y="28623"/>
                      </a:lnTo>
                      <a:lnTo>
                        <a:pt x="23503" y="28537"/>
                      </a:lnTo>
                      <a:cubicBezTo>
                        <a:pt x="24216" y="27543"/>
                        <a:pt x="24843" y="26657"/>
                        <a:pt x="25491" y="25664"/>
                      </a:cubicBezTo>
                      <a:lnTo>
                        <a:pt x="25491" y="25577"/>
                      </a:lnTo>
                      <a:lnTo>
                        <a:pt x="25577" y="25577"/>
                      </a:lnTo>
                      <a:lnTo>
                        <a:pt x="25577" y="25491"/>
                      </a:lnTo>
                      <a:lnTo>
                        <a:pt x="25577" y="25383"/>
                      </a:lnTo>
                      <a:lnTo>
                        <a:pt x="25663" y="25383"/>
                      </a:lnTo>
                      <a:lnTo>
                        <a:pt x="25663" y="25296"/>
                      </a:lnTo>
                      <a:lnTo>
                        <a:pt x="25750" y="25210"/>
                      </a:lnTo>
                      <a:cubicBezTo>
                        <a:pt x="32598" y="13869"/>
                        <a:pt x="31431" y="2074"/>
                        <a:pt x="22790" y="1"/>
                      </a:cubicBezTo>
                      <a:close/>
                    </a:path>
                  </a:pathLst>
                </a:custGeom>
                <a:solidFill>
                  <a:srgbClr val="6EAA98">
                    <a:alpha val="21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6"/>
                <p:cNvSpPr/>
                <p:nvPr/>
              </p:nvSpPr>
              <p:spPr>
                <a:xfrm>
                  <a:off x="6349825" y="3874963"/>
                  <a:ext cx="128025" cy="105325"/>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6"/>
                <p:cNvSpPr/>
                <p:nvPr/>
              </p:nvSpPr>
              <p:spPr>
                <a:xfrm>
                  <a:off x="6467025" y="3042213"/>
                  <a:ext cx="467700" cy="846275"/>
                </a:xfrm>
                <a:custGeom>
                  <a:avLst/>
                  <a:gdLst/>
                  <a:ahLst/>
                  <a:cxnLst/>
                  <a:rect l="l" t="t" r="r" b="b"/>
                  <a:pathLst>
                    <a:path w="18708" h="33851" extrusionOk="0">
                      <a:moveTo>
                        <a:pt x="16007" y="0"/>
                      </a:moveTo>
                      <a:cubicBezTo>
                        <a:pt x="15835" y="87"/>
                        <a:pt x="15748" y="260"/>
                        <a:pt x="15748" y="454"/>
                      </a:cubicBezTo>
                      <a:cubicBezTo>
                        <a:pt x="15748" y="540"/>
                        <a:pt x="16828" y="5228"/>
                        <a:pt x="18254" y="9268"/>
                      </a:cubicBezTo>
                      <a:cubicBezTo>
                        <a:pt x="18448" y="9008"/>
                        <a:pt x="18621" y="8641"/>
                        <a:pt x="18708" y="8360"/>
                      </a:cubicBezTo>
                      <a:cubicBezTo>
                        <a:pt x="17368" y="4494"/>
                        <a:pt x="16461" y="368"/>
                        <a:pt x="16461" y="260"/>
                      </a:cubicBezTo>
                      <a:cubicBezTo>
                        <a:pt x="16461" y="87"/>
                        <a:pt x="16288" y="0"/>
                        <a:pt x="16094" y="0"/>
                      </a:cubicBezTo>
                      <a:close/>
                      <a:moveTo>
                        <a:pt x="10801" y="15294"/>
                      </a:moveTo>
                      <a:cubicBezTo>
                        <a:pt x="10607" y="15294"/>
                        <a:pt x="10434" y="15381"/>
                        <a:pt x="10434" y="15662"/>
                      </a:cubicBezTo>
                      <a:cubicBezTo>
                        <a:pt x="10434" y="15748"/>
                        <a:pt x="10520" y="19615"/>
                        <a:pt x="10888" y="21689"/>
                      </a:cubicBezTo>
                      <a:cubicBezTo>
                        <a:pt x="11061" y="21429"/>
                        <a:pt x="11233" y="21149"/>
                        <a:pt x="11514" y="20889"/>
                      </a:cubicBezTo>
                      <a:cubicBezTo>
                        <a:pt x="11147" y="18816"/>
                        <a:pt x="11147" y="15662"/>
                        <a:pt x="11147" y="15662"/>
                      </a:cubicBezTo>
                      <a:cubicBezTo>
                        <a:pt x="11147" y="15381"/>
                        <a:pt x="10974" y="15294"/>
                        <a:pt x="10801" y="15294"/>
                      </a:cubicBezTo>
                      <a:close/>
                      <a:moveTo>
                        <a:pt x="1793" y="31863"/>
                      </a:moveTo>
                      <a:cubicBezTo>
                        <a:pt x="1167" y="32403"/>
                        <a:pt x="627" y="32857"/>
                        <a:pt x="173" y="33310"/>
                      </a:cubicBezTo>
                      <a:cubicBezTo>
                        <a:pt x="171" y="33317"/>
                        <a:pt x="169" y="33323"/>
                        <a:pt x="167" y="33329"/>
                      </a:cubicBezTo>
                      <a:lnTo>
                        <a:pt x="167" y="33329"/>
                      </a:lnTo>
                      <a:cubicBezTo>
                        <a:pt x="680" y="32890"/>
                        <a:pt x="1198" y="32376"/>
                        <a:pt x="1793" y="31863"/>
                      </a:cubicBezTo>
                      <a:close/>
                      <a:moveTo>
                        <a:pt x="167" y="33329"/>
                      </a:moveTo>
                      <a:lnTo>
                        <a:pt x="167" y="33329"/>
                      </a:lnTo>
                      <a:cubicBezTo>
                        <a:pt x="140" y="33352"/>
                        <a:pt x="113" y="33374"/>
                        <a:pt x="87" y="33397"/>
                      </a:cubicBezTo>
                      <a:cubicBezTo>
                        <a:pt x="0" y="33570"/>
                        <a:pt x="0" y="33742"/>
                        <a:pt x="0" y="33850"/>
                      </a:cubicBezTo>
                      <a:cubicBezTo>
                        <a:pt x="0" y="33661"/>
                        <a:pt x="83" y="33574"/>
                        <a:pt x="167" y="333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6"/>
                <p:cNvSpPr/>
                <p:nvPr/>
              </p:nvSpPr>
              <p:spPr>
                <a:xfrm>
                  <a:off x="6467025" y="2994688"/>
                  <a:ext cx="600550" cy="898125"/>
                </a:xfrm>
                <a:custGeom>
                  <a:avLst/>
                  <a:gdLst/>
                  <a:ahLst/>
                  <a:cxnLst/>
                  <a:rect l="l" t="t" r="r" b="b"/>
                  <a:pathLst>
                    <a:path w="24022" h="35925" extrusionOk="0">
                      <a:moveTo>
                        <a:pt x="22488" y="0"/>
                      </a:moveTo>
                      <a:cubicBezTo>
                        <a:pt x="22315" y="0"/>
                        <a:pt x="22142" y="108"/>
                        <a:pt x="22142" y="281"/>
                      </a:cubicBezTo>
                      <a:cubicBezTo>
                        <a:pt x="22142" y="368"/>
                        <a:pt x="21602" y="3889"/>
                        <a:pt x="18794" y="10369"/>
                      </a:cubicBezTo>
                      <a:cubicBezTo>
                        <a:pt x="18708" y="10369"/>
                        <a:pt x="18708" y="10261"/>
                        <a:pt x="18708" y="10261"/>
                      </a:cubicBezTo>
                      <a:cubicBezTo>
                        <a:pt x="18621" y="10542"/>
                        <a:pt x="18448" y="10909"/>
                        <a:pt x="18254" y="11169"/>
                      </a:cubicBezTo>
                      <a:cubicBezTo>
                        <a:pt x="18362" y="11169"/>
                        <a:pt x="18362" y="11255"/>
                        <a:pt x="18362" y="11255"/>
                      </a:cubicBezTo>
                      <a:cubicBezTo>
                        <a:pt x="17368" y="13415"/>
                        <a:pt x="16094" y="15856"/>
                        <a:pt x="14582" y="18643"/>
                      </a:cubicBezTo>
                      <a:cubicBezTo>
                        <a:pt x="13674" y="20176"/>
                        <a:pt x="12594" y="21797"/>
                        <a:pt x="11514" y="23222"/>
                      </a:cubicBezTo>
                      <a:lnTo>
                        <a:pt x="11514" y="22790"/>
                      </a:lnTo>
                      <a:cubicBezTo>
                        <a:pt x="11233" y="23050"/>
                        <a:pt x="11061" y="23330"/>
                        <a:pt x="10888" y="23590"/>
                      </a:cubicBezTo>
                      <a:cubicBezTo>
                        <a:pt x="10888" y="23762"/>
                        <a:pt x="10974" y="23870"/>
                        <a:pt x="10974" y="23957"/>
                      </a:cubicBezTo>
                      <a:cubicBezTo>
                        <a:pt x="7993" y="27910"/>
                        <a:pt x="4580" y="31237"/>
                        <a:pt x="1793" y="33764"/>
                      </a:cubicBezTo>
                      <a:cubicBezTo>
                        <a:pt x="1167" y="34304"/>
                        <a:pt x="627" y="34844"/>
                        <a:pt x="87" y="35298"/>
                      </a:cubicBezTo>
                      <a:cubicBezTo>
                        <a:pt x="0" y="35471"/>
                        <a:pt x="0" y="35643"/>
                        <a:pt x="0" y="35751"/>
                      </a:cubicBezTo>
                      <a:cubicBezTo>
                        <a:pt x="87" y="35838"/>
                        <a:pt x="173" y="35838"/>
                        <a:pt x="432" y="35924"/>
                      </a:cubicBezTo>
                      <a:cubicBezTo>
                        <a:pt x="4666" y="32317"/>
                        <a:pt x="11061" y="26203"/>
                        <a:pt x="15208" y="19010"/>
                      </a:cubicBezTo>
                      <a:cubicBezTo>
                        <a:pt x="15662" y="18103"/>
                        <a:pt x="16202" y="17195"/>
                        <a:pt x="16547" y="16396"/>
                      </a:cubicBezTo>
                      <a:cubicBezTo>
                        <a:pt x="17174" y="16310"/>
                        <a:pt x="17995" y="16202"/>
                        <a:pt x="18794" y="15943"/>
                      </a:cubicBezTo>
                      <a:cubicBezTo>
                        <a:pt x="21062" y="15402"/>
                        <a:pt x="23654" y="14409"/>
                        <a:pt x="23762" y="14322"/>
                      </a:cubicBezTo>
                      <a:cubicBezTo>
                        <a:pt x="23935" y="14236"/>
                        <a:pt x="24022" y="14042"/>
                        <a:pt x="24022" y="13869"/>
                      </a:cubicBezTo>
                      <a:cubicBezTo>
                        <a:pt x="23935" y="13696"/>
                        <a:pt x="23762" y="13610"/>
                        <a:pt x="23654" y="13610"/>
                      </a:cubicBezTo>
                      <a:cubicBezTo>
                        <a:pt x="23568" y="13610"/>
                        <a:pt x="23568" y="13610"/>
                        <a:pt x="23568" y="13696"/>
                      </a:cubicBezTo>
                      <a:cubicBezTo>
                        <a:pt x="23482" y="13696"/>
                        <a:pt x="19442" y="15230"/>
                        <a:pt x="17001" y="15575"/>
                      </a:cubicBezTo>
                      <a:cubicBezTo>
                        <a:pt x="22034" y="6049"/>
                        <a:pt x="22855" y="648"/>
                        <a:pt x="22855" y="454"/>
                      </a:cubicBezTo>
                      <a:cubicBezTo>
                        <a:pt x="22855" y="195"/>
                        <a:pt x="22769" y="0"/>
                        <a:pt x="225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6"/>
                <p:cNvSpPr/>
                <p:nvPr/>
              </p:nvSpPr>
              <p:spPr>
                <a:xfrm>
                  <a:off x="6698700" y="2891538"/>
                  <a:ext cx="132875" cy="216050"/>
                </a:xfrm>
                <a:custGeom>
                  <a:avLst/>
                  <a:gdLst/>
                  <a:ahLst/>
                  <a:cxnLst/>
                  <a:rect l="l" t="t" r="r" b="b"/>
                  <a:pathLst>
                    <a:path w="5315" h="8642" extrusionOk="0">
                      <a:moveTo>
                        <a:pt x="4494" y="0"/>
                      </a:moveTo>
                      <a:cubicBezTo>
                        <a:pt x="4407" y="0"/>
                        <a:pt x="4321" y="0"/>
                        <a:pt x="4127" y="87"/>
                      </a:cubicBezTo>
                      <a:cubicBezTo>
                        <a:pt x="1707" y="1966"/>
                        <a:pt x="886" y="4947"/>
                        <a:pt x="87" y="7734"/>
                      </a:cubicBezTo>
                      <a:cubicBezTo>
                        <a:pt x="1" y="8274"/>
                        <a:pt x="454" y="8641"/>
                        <a:pt x="800" y="8641"/>
                      </a:cubicBezTo>
                      <a:cubicBezTo>
                        <a:pt x="1081" y="8641"/>
                        <a:pt x="1340" y="8555"/>
                        <a:pt x="1426" y="8188"/>
                      </a:cubicBezTo>
                      <a:cubicBezTo>
                        <a:pt x="2074" y="5747"/>
                        <a:pt x="2787" y="2873"/>
                        <a:pt x="4861" y="1340"/>
                      </a:cubicBezTo>
                      <a:cubicBezTo>
                        <a:pt x="5207" y="1081"/>
                        <a:pt x="5315" y="627"/>
                        <a:pt x="5034" y="260"/>
                      </a:cubicBezTo>
                      <a:cubicBezTo>
                        <a:pt x="4947" y="87"/>
                        <a:pt x="4667" y="0"/>
                        <a:pt x="4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 name="Google Shape;617;p26"/>
              <p:cNvGrpSpPr/>
              <p:nvPr/>
            </p:nvGrpSpPr>
            <p:grpSpPr>
              <a:xfrm rot="673499">
                <a:off x="7543999" y="6539227"/>
                <a:ext cx="943532" cy="668053"/>
                <a:chOff x="9556375" y="3420250"/>
                <a:chExt cx="859475" cy="608538"/>
              </a:xfrm>
            </p:grpSpPr>
            <p:sp>
              <p:nvSpPr>
                <p:cNvPr id="618" name="Google Shape;618;p26"/>
                <p:cNvSpPr/>
                <p:nvPr/>
              </p:nvSpPr>
              <p:spPr>
                <a:xfrm>
                  <a:off x="9556375" y="3420250"/>
                  <a:ext cx="857075" cy="608525"/>
                </a:xfrm>
                <a:custGeom>
                  <a:avLst/>
                  <a:gdLst/>
                  <a:ahLst/>
                  <a:cxnLst/>
                  <a:rect l="l" t="t" r="r" b="b"/>
                  <a:pathLst>
                    <a:path w="34283" h="24341" extrusionOk="0">
                      <a:moveTo>
                        <a:pt x="29678" y="0"/>
                      </a:moveTo>
                      <a:cubicBezTo>
                        <a:pt x="26725" y="0"/>
                        <a:pt x="24108" y="7463"/>
                        <a:pt x="24108" y="7463"/>
                      </a:cubicBezTo>
                      <a:cubicBezTo>
                        <a:pt x="24108" y="7463"/>
                        <a:pt x="24929" y="1415"/>
                        <a:pt x="22769" y="1415"/>
                      </a:cubicBezTo>
                      <a:cubicBezTo>
                        <a:pt x="20609" y="1415"/>
                        <a:pt x="19982" y="7722"/>
                        <a:pt x="19982" y="7722"/>
                      </a:cubicBezTo>
                      <a:cubicBezTo>
                        <a:pt x="19982" y="7722"/>
                        <a:pt x="19208" y="856"/>
                        <a:pt x="16947" y="856"/>
                      </a:cubicBezTo>
                      <a:cubicBezTo>
                        <a:pt x="16880" y="856"/>
                        <a:pt x="16812" y="862"/>
                        <a:pt x="16742" y="875"/>
                      </a:cubicBezTo>
                      <a:cubicBezTo>
                        <a:pt x="14387" y="1328"/>
                        <a:pt x="14668" y="10055"/>
                        <a:pt x="14668" y="10055"/>
                      </a:cubicBezTo>
                      <a:cubicBezTo>
                        <a:pt x="14668" y="10055"/>
                        <a:pt x="12639" y="3932"/>
                        <a:pt x="10447" y="3932"/>
                      </a:cubicBezTo>
                      <a:cubicBezTo>
                        <a:pt x="10235" y="3932"/>
                        <a:pt x="10021" y="3989"/>
                        <a:pt x="9808" y="4115"/>
                      </a:cubicBezTo>
                      <a:cubicBezTo>
                        <a:pt x="7280" y="5562"/>
                        <a:pt x="10521" y="12756"/>
                        <a:pt x="10521" y="12756"/>
                      </a:cubicBezTo>
                      <a:cubicBezTo>
                        <a:pt x="10521" y="12756"/>
                        <a:pt x="5980" y="6632"/>
                        <a:pt x="3180" y="6632"/>
                      </a:cubicBezTo>
                      <a:cubicBezTo>
                        <a:pt x="2982" y="6632"/>
                        <a:pt x="2793" y="6663"/>
                        <a:pt x="2614" y="6729"/>
                      </a:cubicBezTo>
                      <a:cubicBezTo>
                        <a:pt x="1" y="7722"/>
                        <a:pt x="1621" y="12410"/>
                        <a:pt x="7820" y="17357"/>
                      </a:cubicBezTo>
                      <a:cubicBezTo>
                        <a:pt x="13255" y="21662"/>
                        <a:pt x="20147" y="24340"/>
                        <a:pt x="22221" y="24340"/>
                      </a:cubicBezTo>
                      <a:cubicBezTo>
                        <a:pt x="22488" y="24340"/>
                        <a:pt x="22675" y="24296"/>
                        <a:pt x="22769" y="24205"/>
                      </a:cubicBezTo>
                      <a:cubicBezTo>
                        <a:pt x="23395" y="23557"/>
                        <a:pt x="23849" y="19063"/>
                        <a:pt x="26809" y="14203"/>
                      </a:cubicBezTo>
                      <a:cubicBezTo>
                        <a:pt x="29962" y="9170"/>
                        <a:pt x="34283" y="1868"/>
                        <a:pt x="30416" y="162"/>
                      </a:cubicBezTo>
                      <a:cubicBezTo>
                        <a:pt x="30169" y="51"/>
                        <a:pt x="29922" y="0"/>
                        <a:pt x="29678" y="0"/>
                      </a:cubicBezTo>
                      <a:close/>
                    </a:path>
                  </a:pathLst>
                </a:custGeom>
                <a:no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6"/>
                <p:cNvSpPr/>
                <p:nvPr/>
              </p:nvSpPr>
              <p:spPr>
                <a:xfrm>
                  <a:off x="9558775" y="3420263"/>
                  <a:ext cx="857075" cy="608525"/>
                </a:xfrm>
                <a:custGeom>
                  <a:avLst/>
                  <a:gdLst/>
                  <a:ahLst/>
                  <a:cxnLst/>
                  <a:rect l="l" t="t" r="r" b="b"/>
                  <a:pathLst>
                    <a:path w="34283" h="24341" extrusionOk="0">
                      <a:moveTo>
                        <a:pt x="29678" y="0"/>
                      </a:moveTo>
                      <a:cubicBezTo>
                        <a:pt x="26725" y="0"/>
                        <a:pt x="24108" y="7463"/>
                        <a:pt x="24108" y="7463"/>
                      </a:cubicBezTo>
                      <a:cubicBezTo>
                        <a:pt x="24108" y="7463"/>
                        <a:pt x="24929" y="1415"/>
                        <a:pt x="22769" y="1415"/>
                      </a:cubicBezTo>
                      <a:cubicBezTo>
                        <a:pt x="20609" y="1415"/>
                        <a:pt x="19982" y="7722"/>
                        <a:pt x="19982" y="7722"/>
                      </a:cubicBezTo>
                      <a:cubicBezTo>
                        <a:pt x="19982" y="7722"/>
                        <a:pt x="19208" y="856"/>
                        <a:pt x="16947" y="856"/>
                      </a:cubicBezTo>
                      <a:cubicBezTo>
                        <a:pt x="16880" y="856"/>
                        <a:pt x="16812" y="862"/>
                        <a:pt x="16742" y="875"/>
                      </a:cubicBezTo>
                      <a:cubicBezTo>
                        <a:pt x="14387" y="1328"/>
                        <a:pt x="14668" y="10055"/>
                        <a:pt x="14668" y="10055"/>
                      </a:cubicBezTo>
                      <a:cubicBezTo>
                        <a:pt x="14668" y="10055"/>
                        <a:pt x="12639" y="3932"/>
                        <a:pt x="10447" y="3932"/>
                      </a:cubicBezTo>
                      <a:cubicBezTo>
                        <a:pt x="10235" y="3932"/>
                        <a:pt x="10021" y="3989"/>
                        <a:pt x="9808" y="4115"/>
                      </a:cubicBezTo>
                      <a:cubicBezTo>
                        <a:pt x="7280" y="5562"/>
                        <a:pt x="10521" y="12756"/>
                        <a:pt x="10521" y="12756"/>
                      </a:cubicBezTo>
                      <a:cubicBezTo>
                        <a:pt x="10521" y="12756"/>
                        <a:pt x="5980" y="6632"/>
                        <a:pt x="3180" y="6632"/>
                      </a:cubicBezTo>
                      <a:cubicBezTo>
                        <a:pt x="2982" y="6632"/>
                        <a:pt x="2793" y="6663"/>
                        <a:pt x="2614" y="6729"/>
                      </a:cubicBezTo>
                      <a:cubicBezTo>
                        <a:pt x="1" y="7722"/>
                        <a:pt x="1621" y="12410"/>
                        <a:pt x="7820" y="17357"/>
                      </a:cubicBezTo>
                      <a:cubicBezTo>
                        <a:pt x="13255" y="21662"/>
                        <a:pt x="20147" y="24340"/>
                        <a:pt x="22221" y="24340"/>
                      </a:cubicBezTo>
                      <a:cubicBezTo>
                        <a:pt x="22488" y="24340"/>
                        <a:pt x="22675" y="24296"/>
                        <a:pt x="22769" y="24205"/>
                      </a:cubicBezTo>
                      <a:cubicBezTo>
                        <a:pt x="23395" y="23557"/>
                        <a:pt x="23849" y="19063"/>
                        <a:pt x="26809" y="14203"/>
                      </a:cubicBezTo>
                      <a:cubicBezTo>
                        <a:pt x="29962" y="9170"/>
                        <a:pt x="34283" y="1868"/>
                        <a:pt x="30416" y="162"/>
                      </a:cubicBezTo>
                      <a:cubicBezTo>
                        <a:pt x="30169" y="51"/>
                        <a:pt x="29922" y="0"/>
                        <a:pt x="296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6"/>
                <p:cNvSpPr/>
                <p:nvPr/>
              </p:nvSpPr>
              <p:spPr>
                <a:xfrm>
                  <a:off x="9626275" y="3518813"/>
                  <a:ext cx="299225" cy="416400"/>
                </a:xfrm>
                <a:custGeom>
                  <a:avLst/>
                  <a:gdLst/>
                  <a:ahLst/>
                  <a:cxnLst/>
                  <a:rect l="l" t="t" r="r" b="b"/>
                  <a:pathLst>
                    <a:path w="11969" h="16656" extrusionOk="0">
                      <a:moveTo>
                        <a:pt x="9894" y="16655"/>
                      </a:moveTo>
                      <a:lnTo>
                        <a:pt x="9894" y="16655"/>
                      </a:lnTo>
                      <a:lnTo>
                        <a:pt x="9894" y="16655"/>
                      </a:lnTo>
                      <a:close/>
                      <a:moveTo>
                        <a:pt x="9894" y="16569"/>
                      </a:moveTo>
                      <a:lnTo>
                        <a:pt x="9894" y="16569"/>
                      </a:lnTo>
                      <a:lnTo>
                        <a:pt x="9894" y="16569"/>
                      </a:lnTo>
                      <a:close/>
                      <a:moveTo>
                        <a:pt x="9808" y="16569"/>
                      </a:moveTo>
                      <a:lnTo>
                        <a:pt x="9808" y="16569"/>
                      </a:lnTo>
                      <a:lnTo>
                        <a:pt x="9808" y="16569"/>
                      </a:lnTo>
                      <a:close/>
                      <a:moveTo>
                        <a:pt x="9808" y="16569"/>
                      </a:moveTo>
                      <a:lnTo>
                        <a:pt x="9808" y="16569"/>
                      </a:lnTo>
                      <a:lnTo>
                        <a:pt x="9808" y="16569"/>
                      </a:lnTo>
                      <a:close/>
                      <a:moveTo>
                        <a:pt x="9722" y="16569"/>
                      </a:moveTo>
                      <a:lnTo>
                        <a:pt x="9808" y="16569"/>
                      </a:lnTo>
                      <a:lnTo>
                        <a:pt x="9722" y="16569"/>
                      </a:lnTo>
                      <a:close/>
                      <a:moveTo>
                        <a:pt x="5941" y="14041"/>
                      </a:moveTo>
                      <a:cubicBezTo>
                        <a:pt x="7194" y="14949"/>
                        <a:pt x="8447" y="15748"/>
                        <a:pt x="9722" y="16569"/>
                      </a:cubicBezTo>
                      <a:cubicBezTo>
                        <a:pt x="8447" y="15748"/>
                        <a:pt x="7194" y="14949"/>
                        <a:pt x="5941" y="14041"/>
                      </a:cubicBezTo>
                      <a:close/>
                      <a:moveTo>
                        <a:pt x="5941" y="14041"/>
                      </a:moveTo>
                      <a:lnTo>
                        <a:pt x="5941" y="14041"/>
                      </a:lnTo>
                      <a:lnTo>
                        <a:pt x="5941" y="14041"/>
                      </a:lnTo>
                      <a:close/>
                      <a:moveTo>
                        <a:pt x="5855" y="13955"/>
                      </a:moveTo>
                      <a:cubicBezTo>
                        <a:pt x="5855" y="13955"/>
                        <a:pt x="5941" y="13955"/>
                        <a:pt x="5941" y="14041"/>
                      </a:cubicBezTo>
                      <a:cubicBezTo>
                        <a:pt x="5941" y="13955"/>
                        <a:pt x="5855" y="13955"/>
                        <a:pt x="5855" y="13955"/>
                      </a:cubicBezTo>
                      <a:close/>
                      <a:moveTo>
                        <a:pt x="5855" y="13955"/>
                      </a:moveTo>
                      <a:lnTo>
                        <a:pt x="5855" y="13955"/>
                      </a:lnTo>
                      <a:lnTo>
                        <a:pt x="5855" y="13955"/>
                      </a:lnTo>
                      <a:close/>
                      <a:moveTo>
                        <a:pt x="5855" y="13955"/>
                      </a:moveTo>
                      <a:lnTo>
                        <a:pt x="5855" y="13955"/>
                      </a:lnTo>
                      <a:lnTo>
                        <a:pt x="5855" y="13955"/>
                      </a:lnTo>
                      <a:close/>
                      <a:moveTo>
                        <a:pt x="5747" y="13955"/>
                      </a:moveTo>
                      <a:lnTo>
                        <a:pt x="5855" y="13955"/>
                      </a:lnTo>
                      <a:lnTo>
                        <a:pt x="5747" y="13955"/>
                      </a:lnTo>
                      <a:close/>
                      <a:moveTo>
                        <a:pt x="5747" y="13869"/>
                      </a:moveTo>
                      <a:lnTo>
                        <a:pt x="5747" y="13869"/>
                      </a:lnTo>
                      <a:lnTo>
                        <a:pt x="5747" y="13869"/>
                      </a:lnTo>
                      <a:close/>
                      <a:moveTo>
                        <a:pt x="5747" y="13869"/>
                      </a:moveTo>
                      <a:lnTo>
                        <a:pt x="5747" y="13869"/>
                      </a:lnTo>
                      <a:lnTo>
                        <a:pt x="5747" y="13869"/>
                      </a:lnTo>
                      <a:close/>
                      <a:moveTo>
                        <a:pt x="5661" y="13869"/>
                      </a:moveTo>
                      <a:lnTo>
                        <a:pt x="5747" y="13869"/>
                      </a:lnTo>
                      <a:lnTo>
                        <a:pt x="5661" y="13869"/>
                      </a:lnTo>
                      <a:close/>
                      <a:moveTo>
                        <a:pt x="5661" y="13869"/>
                      </a:moveTo>
                      <a:lnTo>
                        <a:pt x="5661" y="13869"/>
                      </a:lnTo>
                      <a:lnTo>
                        <a:pt x="5661" y="13869"/>
                      </a:lnTo>
                      <a:close/>
                      <a:moveTo>
                        <a:pt x="5661" y="13782"/>
                      </a:moveTo>
                      <a:lnTo>
                        <a:pt x="5661" y="13782"/>
                      </a:lnTo>
                      <a:lnTo>
                        <a:pt x="5661" y="13782"/>
                      </a:lnTo>
                      <a:close/>
                      <a:moveTo>
                        <a:pt x="5574" y="13782"/>
                      </a:moveTo>
                      <a:lnTo>
                        <a:pt x="5661" y="13782"/>
                      </a:lnTo>
                      <a:lnTo>
                        <a:pt x="5574" y="13782"/>
                      </a:lnTo>
                      <a:close/>
                      <a:moveTo>
                        <a:pt x="5574" y="13782"/>
                      </a:moveTo>
                      <a:lnTo>
                        <a:pt x="5574" y="13782"/>
                      </a:lnTo>
                      <a:lnTo>
                        <a:pt x="5574" y="13782"/>
                      </a:lnTo>
                      <a:close/>
                      <a:moveTo>
                        <a:pt x="5574" y="13782"/>
                      </a:moveTo>
                      <a:lnTo>
                        <a:pt x="5574" y="13782"/>
                      </a:lnTo>
                      <a:lnTo>
                        <a:pt x="5574" y="13782"/>
                      </a:lnTo>
                      <a:close/>
                      <a:moveTo>
                        <a:pt x="5488" y="13674"/>
                      </a:moveTo>
                      <a:lnTo>
                        <a:pt x="5488" y="13674"/>
                      </a:lnTo>
                      <a:lnTo>
                        <a:pt x="5488" y="13674"/>
                      </a:lnTo>
                      <a:close/>
                      <a:moveTo>
                        <a:pt x="5488" y="13674"/>
                      </a:moveTo>
                      <a:lnTo>
                        <a:pt x="5488" y="13674"/>
                      </a:lnTo>
                      <a:lnTo>
                        <a:pt x="5488" y="13674"/>
                      </a:lnTo>
                      <a:close/>
                      <a:moveTo>
                        <a:pt x="5488" y="13674"/>
                      </a:moveTo>
                      <a:lnTo>
                        <a:pt x="5488" y="13674"/>
                      </a:lnTo>
                      <a:lnTo>
                        <a:pt x="5488" y="13674"/>
                      </a:lnTo>
                      <a:close/>
                      <a:moveTo>
                        <a:pt x="5401" y="13674"/>
                      </a:moveTo>
                      <a:lnTo>
                        <a:pt x="5401" y="13674"/>
                      </a:lnTo>
                      <a:lnTo>
                        <a:pt x="5401" y="13674"/>
                      </a:lnTo>
                      <a:close/>
                      <a:moveTo>
                        <a:pt x="5401" y="13588"/>
                      </a:moveTo>
                      <a:lnTo>
                        <a:pt x="5401" y="13588"/>
                      </a:lnTo>
                      <a:lnTo>
                        <a:pt x="5401" y="13588"/>
                      </a:lnTo>
                      <a:close/>
                      <a:moveTo>
                        <a:pt x="5401" y="13588"/>
                      </a:moveTo>
                      <a:lnTo>
                        <a:pt x="5401" y="13588"/>
                      </a:lnTo>
                      <a:lnTo>
                        <a:pt x="5401" y="13588"/>
                      </a:lnTo>
                      <a:close/>
                      <a:moveTo>
                        <a:pt x="5315" y="13501"/>
                      </a:moveTo>
                      <a:lnTo>
                        <a:pt x="5315" y="13588"/>
                      </a:lnTo>
                      <a:lnTo>
                        <a:pt x="5315" y="13501"/>
                      </a:lnTo>
                      <a:close/>
                      <a:moveTo>
                        <a:pt x="5315" y="13501"/>
                      </a:moveTo>
                      <a:lnTo>
                        <a:pt x="5315" y="13501"/>
                      </a:lnTo>
                      <a:lnTo>
                        <a:pt x="5315" y="13501"/>
                      </a:lnTo>
                      <a:close/>
                      <a:moveTo>
                        <a:pt x="5207" y="13501"/>
                      </a:moveTo>
                      <a:lnTo>
                        <a:pt x="5207" y="13501"/>
                      </a:lnTo>
                      <a:lnTo>
                        <a:pt x="5207" y="13501"/>
                      </a:lnTo>
                      <a:close/>
                      <a:moveTo>
                        <a:pt x="5207" y="13501"/>
                      </a:moveTo>
                      <a:lnTo>
                        <a:pt x="5207" y="13501"/>
                      </a:lnTo>
                      <a:lnTo>
                        <a:pt x="5207" y="13501"/>
                      </a:lnTo>
                      <a:close/>
                      <a:moveTo>
                        <a:pt x="5207" y="13415"/>
                      </a:moveTo>
                      <a:lnTo>
                        <a:pt x="5207" y="13415"/>
                      </a:lnTo>
                      <a:lnTo>
                        <a:pt x="5207" y="13415"/>
                      </a:lnTo>
                      <a:close/>
                      <a:moveTo>
                        <a:pt x="5120" y="13415"/>
                      </a:moveTo>
                      <a:lnTo>
                        <a:pt x="5120" y="13415"/>
                      </a:lnTo>
                      <a:lnTo>
                        <a:pt x="5120" y="13415"/>
                      </a:lnTo>
                      <a:close/>
                      <a:moveTo>
                        <a:pt x="5120" y="13415"/>
                      </a:moveTo>
                      <a:lnTo>
                        <a:pt x="5120" y="13415"/>
                      </a:lnTo>
                      <a:lnTo>
                        <a:pt x="5120" y="13415"/>
                      </a:lnTo>
                      <a:close/>
                      <a:moveTo>
                        <a:pt x="11968" y="6113"/>
                      </a:moveTo>
                      <a:lnTo>
                        <a:pt x="11968" y="6113"/>
                      </a:lnTo>
                      <a:lnTo>
                        <a:pt x="11968" y="6113"/>
                      </a:lnTo>
                      <a:close/>
                      <a:moveTo>
                        <a:pt x="11968" y="6113"/>
                      </a:moveTo>
                      <a:lnTo>
                        <a:pt x="11968" y="6113"/>
                      </a:lnTo>
                      <a:lnTo>
                        <a:pt x="11968" y="6113"/>
                      </a:lnTo>
                      <a:lnTo>
                        <a:pt x="11968" y="6113"/>
                      </a:lnTo>
                      <a:lnTo>
                        <a:pt x="11968" y="6113"/>
                      </a:lnTo>
                      <a:close/>
                      <a:moveTo>
                        <a:pt x="541" y="2700"/>
                      </a:moveTo>
                      <a:cubicBezTo>
                        <a:pt x="260" y="2700"/>
                        <a:pt x="87" y="2700"/>
                        <a:pt x="1" y="2787"/>
                      </a:cubicBezTo>
                      <a:cubicBezTo>
                        <a:pt x="87" y="2700"/>
                        <a:pt x="260" y="2700"/>
                        <a:pt x="541" y="2700"/>
                      </a:cubicBezTo>
                      <a:close/>
                      <a:moveTo>
                        <a:pt x="541" y="2700"/>
                      </a:moveTo>
                      <a:lnTo>
                        <a:pt x="541" y="2700"/>
                      </a:lnTo>
                      <a:cubicBezTo>
                        <a:pt x="3241" y="2700"/>
                        <a:pt x="7821" y="8814"/>
                        <a:pt x="7821" y="8814"/>
                      </a:cubicBezTo>
                      <a:lnTo>
                        <a:pt x="7821" y="8814"/>
                      </a:lnTo>
                      <a:cubicBezTo>
                        <a:pt x="7821" y="8814"/>
                        <a:pt x="3241" y="2700"/>
                        <a:pt x="541" y="2700"/>
                      </a:cubicBezTo>
                      <a:close/>
                      <a:moveTo>
                        <a:pt x="7734" y="0"/>
                      </a:moveTo>
                      <a:cubicBezTo>
                        <a:pt x="7475" y="0"/>
                        <a:pt x="7281" y="0"/>
                        <a:pt x="7108" y="173"/>
                      </a:cubicBezTo>
                      <a:cubicBezTo>
                        <a:pt x="7281" y="0"/>
                        <a:pt x="7475" y="0"/>
                        <a:pt x="7734" y="0"/>
                      </a:cubicBezTo>
                      <a:close/>
                      <a:moveTo>
                        <a:pt x="7734" y="0"/>
                      </a:moveTo>
                      <a:lnTo>
                        <a:pt x="7734" y="0"/>
                      </a:lnTo>
                      <a:lnTo>
                        <a:pt x="7734" y="0"/>
                      </a:lnTo>
                      <a:close/>
                    </a:path>
                  </a:pathLst>
                </a:custGeom>
                <a:solidFill>
                  <a:srgbClr val="FE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6"/>
                <p:cNvSpPr/>
                <p:nvPr/>
              </p:nvSpPr>
              <p:spPr>
                <a:xfrm>
                  <a:off x="9594425" y="3446988"/>
                  <a:ext cx="508750" cy="580575"/>
                </a:xfrm>
                <a:custGeom>
                  <a:avLst/>
                  <a:gdLst/>
                  <a:ahLst/>
                  <a:cxnLst/>
                  <a:rect l="l" t="t" r="r" b="b"/>
                  <a:pathLst>
                    <a:path w="20350" h="23223" extrusionOk="0">
                      <a:moveTo>
                        <a:pt x="15035" y="0"/>
                      </a:moveTo>
                      <a:cubicBezTo>
                        <a:pt x="13069" y="1167"/>
                        <a:pt x="13242" y="8900"/>
                        <a:pt x="13242" y="8986"/>
                      </a:cubicBezTo>
                      <a:cubicBezTo>
                        <a:pt x="13156" y="8814"/>
                        <a:pt x="11168" y="2873"/>
                        <a:pt x="9008" y="2873"/>
                      </a:cubicBezTo>
                      <a:cubicBezTo>
                        <a:pt x="8749" y="2873"/>
                        <a:pt x="8555" y="2873"/>
                        <a:pt x="8382" y="3046"/>
                      </a:cubicBezTo>
                      <a:cubicBezTo>
                        <a:pt x="7669" y="3413"/>
                        <a:pt x="7388" y="4234"/>
                        <a:pt x="7388" y="5206"/>
                      </a:cubicBezTo>
                      <a:cubicBezTo>
                        <a:pt x="7388" y="7906"/>
                        <a:pt x="9095" y="11687"/>
                        <a:pt x="9095" y="11687"/>
                      </a:cubicBezTo>
                      <a:cubicBezTo>
                        <a:pt x="9095" y="11687"/>
                        <a:pt x="4515" y="5573"/>
                        <a:pt x="1815" y="5573"/>
                      </a:cubicBezTo>
                      <a:cubicBezTo>
                        <a:pt x="1534" y="5573"/>
                        <a:pt x="1361" y="5573"/>
                        <a:pt x="1275" y="5660"/>
                      </a:cubicBezTo>
                      <a:lnTo>
                        <a:pt x="1188" y="5660"/>
                      </a:lnTo>
                      <a:cubicBezTo>
                        <a:pt x="454" y="5941"/>
                        <a:pt x="0" y="6567"/>
                        <a:pt x="0" y="7474"/>
                      </a:cubicBezTo>
                      <a:cubicBezTo>
                        <a:pt x="0" y="9526"/>
                        <a:pt x="2074" y="12875"/>
                        <a:pt x="6394" y="16288"/>
                      </a:cubicBezTo>
                      <a:lnTo>
                        <a:pt x="6481" y="16288"/>
                      </a:lnTo>
                      <a:lnTo>
                        <a:pt x="6481" y="16374"/>
                      </a:lnTo>
                      <a:lnTo>
                        <a:pt x="6589" y="16374"/>
                      </a:lnTo>
                      <a:lnTo>
                        <a:pt x="6589" y="16461"/>
                      </a:lnTo>
                      <a:lnTo>
                        <a:pt x="6675" y="16461"/>
                      </a:lnTo>
                      <a:lnTo>
                        <a:pt x="6675" y="16547"/>
                      </a:lnTo>
                      <a:lnTo>
                        <a:pt x="6762" y="16547"/>
                      </a:lnTo>
                      <a:cubicBezTo>
                        <a:pt x="6848" y="16547"/>
                        <a:pt x="6848" y="16655"/>
                        <a:pt x="6848" y="16655"/>
                      </a:cubicBezTo>
                      <a:lnTo>
                        <a:pt x="6935" y="16655"/>
                      </a:lnTo>
                      <a:lnTo>
                        <a:pt x="6935" y="16742"/>
                      </a:lnTo>
                      <a:lnTo>
                        <a:pt x="7021" y="16742"/>
                      </a:lnTo>
                      <a:lnTo>
                        <a:pt x="7021" y="16828"/>
                      </a:lnTo>
                      <a:lnTo>
                        <a:pt x="7129" y="16828"/>
                      </a:lnTo>
                      <a:cubicBezTo>
                        <a:pt x="7129" y="16828"/>
                        <a:pt x="7215" y="16828"/>
                        <a:pt x="7215" y="16914"/>
                      </a:cubicBezTo>
                      <a:cubicBezTo>
                        <a:pt x="8468" y="17822"/>
                        <a:pt x="9721" y="18621"/>
                        <a:pt x="10996" y="19442"/>
                      </a:cubicBezTo>
                      <a:lnTo>
                        <a:pt x="11168" y="19442"/>
                      </a:lnTo>
                      <a:lnTo>
                        <a:pt x="11168" y="19528"/>
                      </a:lnTo>
                      <a:cubicBezTo>
                        <a:pt x="14949" y="21688"/>
                        <a:pt x="18643" y="23028"/>
                        <a:pt x="20349" y="23222"/>
                      </a:cubicBezTo>
                      <a:cubicBezTo>
                        <a:pt x="19723" y="21688"/>
                        <a:pt x="19096" y="20068"/>
                        <a:pt x="18643" y="18448"/>
                      </a:cubicBezTo>
                      <a:cubicBezTo>
                        <a:pt x="16742" y="12421"/>
                        <a:pt x="15575" y="6200"/>
                        <a:pt x="15035" y="0"/>
                      </a:cubicBezTo>
                      <a:close/>
                    </a:path>
                  </a:pathLst>
                </a:custGeom>
                <a:solidFill>
                  <a:srgbClr val="FF825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6"/>
                <p:cNvSpPr/>
                <p:nvPr/>
              </p:nvSpPr>
              <p:spPr>
                <a:xfrm>
                  <a:off x="10188475" y="3577138"/>
                  <a:ext cx="101550" cy="137725"/>
                </a:xfrm>
                <a:custGeom>
                  <a:avLst/>
                  <a:gdLst/>
                  <a:ahLst/>
                  <a:cxnLst/>
                  <a:rect l="l" t="t" r="r" b="b"/>
                  <a:pathLst>
                    <a:path w="4062" h="5509" extrusionOk="0">
                      <a:moveTo>
                        <a:pt x="3241" y="0"/>
                      </a:moveTo>
                      <a:cubicBezTo>
                        <a:pt x="3068" y="0"/>
                        <a:pt x="2895" y="108"/>
                        <a:pt x="2809" y="281"/>
                      </a:cubicBezTo>
                      <a:cubicBezTo>
                        <a:pt x="2074" y="1728"/>
                        <a:pt x="1189" y="3154"/>
                        <a:pt x="281" y="4601"/>
                      </a:cubicBezTo>
                      <a:cubicBezTo>
                        <a:pt x="0" y="5055"/>
                        <a:pt x="454" y="5509"/>
                        <a:pt x="821" y="5509"/>
                      </a:cubicBezTo>
                      <a:cubicBezTo>
                        <a:pt x="994" y="5509"/>
                        <a:pt x="1189" y="5401"/>
                        <a:pt x="1361" y="5228"/>
                      </a:cubicBezTo>
                      <a:cubicBezTo>
                        <a:pt x="2269" y="3780"/>
                        <a:pt x="3068" y="2355"/>
                        <a:pt x="3889" y="907"/>
                      </a:cubicBezTo>
                      <a:cubicBezTo>
                        <a:pt x="4062" y="454"/>
                        <a:pt x="3694" y="0"/>
                        <a:pt x="3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6"/>
                <p:cNvSpPr/>
                <p:nvPr/>
              </p:nvSpPr>
              <p:spPr>
                <a:xfrm>
                  <a:off x="10276500" y="3505313"/>
                  <a:ext cx="40525" cy="58350"/>
                </a:xfrm>
                <a:custGeom>
                  <a:avLst/>
                  <a:gdLst/>
                  <a:ahLst/>
                  <a:cxnLst/>
                  <a:rect l="l" t="t" r="r" b="b"/>
                  <a:pathLst>
                    <a:path w="1621" h="2334" extrusionOk="0">
                      <a:moveTo>
                        <a:pt x="908" y="0"/>
                      </a:moveTo>
                      <a:cubicBezTo>
                        <a:pt x="627" y="0"/>
                        <a:pt x="454" y="173"/>
                        <a:pt x="368" y="454"/>
                      </a:cubicBezTo>
                      <a:cubicBezTo>
                        <a:pt x="260" y="907"/>
                        <a:pt x="1" y="1361"/>
                        <a:pt x="1" y="1793"/>
                      </a:cubicBezTo>
                      <a:cubicBezTo>
                        <a:pt x="1" y="2160"/>
                        <a:pt x="368" y="2333"/>
                        <a:pt x="627" y="2333"/>
                      </a:cubicBezTo>
                      <a:cubicBezTo>
                        <a:pt x="800" y="2333"/>
                        <a:pt x="994" y="2247"/>
                        <a:pt x="1081" y="1987"/>
                      </a:cubicBezTo>
                      <a:cubicBezTo>
                        <a:pt x="1253" y="1620"/>
                        <a:pt x="1448" y="1167"/>
                        <a:pt x="1534" y="821"/>
                      </a:cubicBezTo>
                      <a:cubicBezTo>
                        <a:pt x="1621" y="627"/>
                        <a:pt x="1534" y="454"/>
                        <a:pt x="1448" y="367"/>
                      </a:cubicBezTo>
                      <a:cubicBezTo>
                        <a:pt x="1340" y="173"/>
                        <a:pt x="1081" y="0"/>
                        <a:pt x="9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6"/>
                <p:cNvSpPr/>
                <p:nvPr/>
              </p:nvSpPr>
              <p:spPr>
                <a:xfrm>
                  <a:off x="10105300" y="3520963"/>
                  <a:ext cx="31900" cy="69700"/>
                </a:xfrm>
                <a:custGeom>
                  <a:avLst/>
                  <a:gdLst/>
                  <a:ahLst/>
                  <a:cxnLst/>
                  <a:rect l="l" t="t" r="r" b="b"/>
                  <a:pathLst>
                    <a:path w="1276" h="2788" extrusionOk="0">
                      <a:moveTo>
                        <a:pt x="735" y="1"/>
                      </a:moveTo>
                      <a:cubicBezTo>
                        <a:pt x="368" y="1"/>
                        <a:pt x="87" y="195"/>
                        <a:pt x="1" y="541"/>
                      </a:cubicBezTo>
                      <a:lnTo>
                        <a:pt x="1" y="2247"/>
                      </a:lnTo>
                      <a:cubicBezTo>
                        <a:pt x="1" y="2614"/>
                        <a:pt x="282" y="2787"/>
                        <a:pt x="627" y="2787"/>
                      </a:cubicBezTo>
                      <a:cubicBezTo>
                        <a:pt x="908" y="2787"/>
                        <a:pt x="1275" y="2614"/>
                        <a:pt x="1167" y="2247"/>
                      </a:cubicBezTo>
                      <a:cubicBezTo>
                        <a:pt x="1167" y="1621"/>
                        <a:pt x="1167" y="1081"/>
                        <a:pt x="1275" y="541"/>
                      </a:cubicBezTo>
                      <a:cubicBezTo>
                        <a:pt x="1275" y="195"/>
                        <a:pt x="994" y="1"/>
                        <a:pt x="7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25" name="Google Shape;625;p26"/>
          <p:cNvGrpSpPr/>
          <p:nvPr/>
        </p:nvGrpSpPr>
        <p:grpSpPr>
          <a:xfrm rot="140638">
            <a:off x="1418074" y="4495190"/>
            <a:ext cx="729652" cy="553320"/>
            <a:chOff x="9155375" y="4496650"/>
            <a:chExt cx="729625" cy="553300"/>
          </a:xfrm>
        </p:grpSpPr>
        <p:sp>
          <p:nvSpPr>
            <p:cNvPr id="626" name="Google Shape;626;p26"/>
            <p:cNvSpPr/>
            <p:nvPr/>
          </p:nvSpPr>
          <p:spPr>
            <a:xfrm>
              <a:off x="9593150" y="4809538"/>
              <a:ext cx="291600" cy="217450"/>
            </a:xfrm>
            <a:custGeom>
              <a:avLst/>
              <a:gdLst/>
              <a:ahLst/>
              <a:cxnLst/>
              <a:rect l="l" t="t" r="r" b="b"/>
              <a:pathLst>
                <a:path w="11664" h="8698" extrusionOk="0">
                  <a:moveTo>
                    <a:pt x="491" y="1"/>
                  </a:moveTo>
                  <a:cubicBezTo>
                    <a:pt x="441" y="1"/>
                    <a:pt x="400" y="10"/>
                    <a:pt x="368" y="30"/>
                  </a:cubicBezTo>
                  <a:cubicBezTo>
                    <a:pt x="1" y="311"/>
                    <a:pt x="649" y="4631"/>
                    <a:pt x="4688" y="7590"/>
                  </a:cubicBezTo>
                  <a:cubicBezTo>
                    <a:pt x="5798" y="8376"/>
                    <a:pt x="6839" y="8698"/>
                    <a:pt x="7749" y="8698"/>
                  </a:cubicBezTo>
                  <a:cubicBezTo>
                    <a:pt x="10168" y="8698"/>
                    <a:pt x="11663" y="6422"/>
                    <a:pt x="11082" y="4523"/>
                  </a:cubicBezTo>
                  <a:cubicBezTo>
                    <a:pt x="10261" y="1931"/>
                    <a:pt x="7129" y="1477"/>
                    <a:pt x="4321" y="1024"/>
                  </a:cubicBezTo>
                  <a:cubicBezTo>
                    <a:pt x="1856" y="546"/>
                    <a:pt x="879" y="1"/>
                    <a:pt x="491"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6"/>
            <p:cNvSpPr/>
            <p:nvPr/>
          </p:nvSpPr>
          <p:spPr>
            <a:xfrm>
              <a:off x="9155375" y="4817038"/>
              <a:ext cx="278750" cy="232900"/>
            </a:xfrm>
            <a:custGeom>
              <a:avLst/>
              <a:gdLst/>
              <a:ahLst/>
              <a:cxnLst/>
              <a:rect l="l" t="t" r="r" b="b"/>
              <a:pathLst>
                <a:path w="11150" h="9316" extrusionOk="0">
                  <a:moveTo>
                    <a:pt x="10632" y="0"/>
                  </a:moveTo>
                  <a:cubicBezTo>
                    <a:pt x="10300" y="0"/>
                    <a:pt x="9430" y="684"/>
                    <a:pt x="6829" y="1350"/>
                  </a:cubicBezTo>
                  <a:cubicBezTo>
                    <a:pt x="4128" y="2063"/>
                    <a:pt x="1061" y="2797"/>
                    <a:pt x="434" y="5411"/>
                  </a:cubicBezTo>
                  <a:cubicBezTo>
                    <a:pt x="1" y="7281"/>
                    <a:pt x="1545" y="9316"/>
                    <a:pt x="3790" y="9316"/>
                  </a:cubicBezTo>
                  <a:cubicBezTo>
                    <a:pt x="4788" y="9316"/>
                    <a:pt x="5925" y="8914"/>
                    <a:pt x="7088" y="7917"/>
                  </a:cubicBezTo>
                  <a:cubicBezTo>
                    <a:pt x="10868" y="4590"/>
                    <a:pt x="11149" y="270"/>
                    <a:pt x="10695" y="11"/>
                  </a:cubicBezTo>
                  <a:cubicBezTo>
                    <a:pt x="10677" y="3"/>
                    <a:pt x="10656" y="0"/>
                    <a:pt x="10632"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6"/>
            <p:cNvSpPr/>
            <p:nvPr/>
          </p:nvSpPr>
          <p:spPr>
            <a:xfrm>
              <a:off x="9275313" y="4496650"/>
              <a:ext cx="501725" cy="493750"/>
            </a:xfrm>
            <a:custGeom>
              <a:avLst/>
              <a:gdLst/>
              <a:ahLst/>
              <a:cxnLst/>
              <a:rect l="l" t="t" r="r" b="b"/>
              <a:pathLst>
                <a:path w="20069" h="19750" extrusionOk="0">
                  <a:moveTo>
                    <a:pt x="7850" y="0"/>
                  </a:moveTo>
                  <a:cubicBezTo>
                    <a:pt x="7718" y="0"/>
                    <a:pt x="7585" y="13"/>
                    <a:pt x="7453" y="38"/>
                  </a:cubicBezTo>
                  <a:cubicBezTo>
                    <a:pt x="5747" y="492"/>
                    <a:pt x="5487" y="3451"/>
                    <a:pt x="6373" y="5612"/>
                  </a:cubicBezTo>
                  <a:cubicBezTo>
                    <a:pt x="5135" y="4802"/>
                    <a:pt x="3960" y="4457"/>
                    <a:pt x="2982" y="4457"/>
                  </a:cubicBezTo>
                  <a:cubicBezTo>
                    <a:pt x="1690" y="4457"/>
                    <a:pt x="740" y="5057"/>
                    <a:pt x="432" y="5979"/>
                  </a:cubicBezTo>
                  <a:cubicBezTo>
                    <a:pt x="0" y="7426"/>
                    <a:pt x="1707" y="9046"/>
                    <a:pt x="3673" y="9586"/>
                  </a:cubicBezTo>
                  <a:cubicBezTo>
                    <a:pt x="1167" y="10386"/>
                    <a:pt x="173" y="12179"/>
                    <a:pt x="800" y="13540"/>
                  </a:cubicBezTo>
                  <a:cubicBezTo>
                    <a:pt x="1129" y="14303"/>
                    <a:pt x="2027" y="14633"/>
                    <a:pt x="3084" y="14633"/>
                  </a:cubicBezTo>
                  <a:cubicBezTo>
                    <a:pt x="3762" y="14633"/>
                    <a:pt x="4506" y="14497"/>
                    <a:pt x="5207" y="14252"/>
                  </a:cubicBezTo>
                  <a:lnTo>
                    <a:pt x="5207" y="14252"/>
                  </a:lnTo>
                  <a:cubicBezTo>
                    <a:pt x="3954" y="16953"/>
                    <a:pt x="4580" y="19026"/>
                    <a:pt x="6200" y="19480"/>
                  </a:cubicBezTo>
                  <a:cubicBezTo>
                    <a:pt x="6340" y="19521"/>
                    <a:pt x="6480" y="19540"/>
                    <a:pt x="6621" y="19540"/>
                  </a:cubicBezTo>
                  <a:cubicBezTo>
                    <a:pt x="7747" y="19540"/>
                    <a:pt x="8884" y="18297"/>
                    <a:pt x="9440" y="16780"/>
                  </a:cubicBezTo>
                  <a:cubicBezTo>
                    <a:pt x="10101" y="18726"/>
                    <a:pt x="11334" y="19750"/>
                    <a:pt x="12488" y="19750"/>
                  </a:cubicBezTo>
                  <a:cubicBezTo>
                    <a:pt x="12769" y="19750"/>
                    <a:pt x="13045" y="19689"/>
                    <a:pt x="13307" y="19566"/>
                  </a:cubicBezTo>
                  <a:cubicBezTo>
                    <a:pt x="14668" y="19026"/>
                    <a:pt x="14755" y="16780"/>
                    <a:pt x="13934" y="14879"/>
                  </a:cubicBezTo>
                  <a:lnTo>
                    <a:pt x="13934" y="14879"/>
                  </a:lnTo>
                  <a:cubicBezTo>
                    <a:pt x="14921" y="15471"/>
                    <a:pt x="15851" y="15736"/>
                    <a:pt x="16638" y="15736"/>
                  </a:cubicBezTo>
                  <a:cubicBezTo>
                    <a:pt x="17659" y="15736"/>
                    <a:pt x="18440" y="15290"/>
                    <a:pt x="18794" y="14533"/>
                  </a:cubicBezTo>
                  <a:cubicBezTo>
                    <a:pt x="19442" y="13172"/>
                    <a:pt x="17995" y="11466"/>
                    <a:pt x="16288" y="10666"/>
                  </a:cubicBezTo>
                  <a:cubicBezTo>
                    <a:pt x="18794" y="10213"/>
                    <a:pt x="20069" y="8679"/>
                    <a:pt x="19701" y="7232"/>
                  </a:cubicBezTo>
                  <a:cubicBezTo>
                    <a:pt x="19434" y="6195"/>
                    <a:pt x="18173" y="5672"/>
                    <a:pt x="16748" y="5672"/>
                  </a:cubicBezTo>
                  <a:cubicBezTo>
                    <a:pt x="16214" y="5672"/>
                    <a:pt x="15658" y="5745"/>
                    <a:pt x="15122" y="5892"/>
                  </a:cubicBezTo>
                  <a:cubicBezTo>
                    <a:pt x="16202" y="3819"/>
                    <a:pt x="15748" y="2026"/>
                    <a:pt x="14474" y="1378"/>
                  </a:cubicBezTo>
                  <a:cubicBezTo>
                    <a:pt x="14252" y="1282"/>
                    <a:pt x="14021" y="1237"/>
                    <a:pt x="13787" y="1237"/>
                  </a:cubicBezTo>
                  <a:cubicBezTo>
                    <a:pt x="12698" y="1237"/>
                    <a:pt x="11530" y="2205"/>
                    <a:pt x="10801" y="3538"/>
                  </a:cubicBezTo>
                  <a:cubicBezTo>
                    <a:pt x="10468" y="1260"/>
                    <a:pt x="9170" y="0"/>
                    <a:pt x="785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6"/>
            <p:cNvSpPr/>
            <p:nvPr/>
          </p:nvSpPr>
          <p:spPr>
            <a:xfrm>
              <a:off x="9155375" y="4817050"/>
              <a:ext cx="278750" cy="232900"/>
            </a:xfrm>
            <a:custGeom>
              <a:avLst/>
              <a:gdLst/>
              <a:ahLst/>
              <a:cxnLst/>
              <a:rect l="l" t="t" r="r" b="b"/>
              <a:pathLst>
                <a:path w="11150" h="9316" extrusionOk="0">
                  <a:moveTo>
                    <a:pt x="10632" y="0"/>
                  </a:moveTo>
                  <a:cubicBezTo>
                    <a:pt x="10300" y="0"/>
                    <a:pt x="9430" y="684"/>
                    <a:pt x="6829" y="1350"/>
                  </a:cubicBezTo>
                  <a:cubicBezTo>
                    <a:pt x="4128" y="2063"/>
                    <a:pt x="1061" y="2797"/>
                    <a:pt x="434" y="5411"/>
                  </a:cubicBezTo>
                  <a:cubicBezTo>
                    <a:pt x="1" y="7281"/>
                    <a:pt x="1545" y="9316"/>
                    <a:pt x="3790" y="9316"/>
                  </a:cubicBezTo>
                  <a:cubicBezTo>
                    <a:pt x="4788" y="9316"/>
                    <a:pt x="5925" y="8914"/>
                    <a:pt x="7088" y="7917"/>
                  </a:cubicBezTo>
                  <a:cubicBezTo>
                    <a:pt x="10868" y="4590"/>
                    <a:pt x="11149" y="270"/>
                    <a:pt x="10695" y="11"/>
                  </a:cubicBezTo>
                  <a:cubicBezTo>
                    <a:pt x="10677" y="3"/>
                    <a:pt x="10656" y="0"/>
                    <a:pt x="10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6"/>
            <p:cNvSpPr/>
            <p:nvPr/>
          </p:nvSpPr>
          <p:spPr>
            <a:xfrm>
              <a:off x="9282875" y="5010650"/>
              <a:ext cx="51875" cy="33500"/>
            </a:xfrm>
            <a:custGeom>
              <a:avLst/>
              <a:gdLst/>
              <a:ahLst/>
              <a:cxnLst/>
              <a:rect l="l" t="t" r="r" b="b"/>
              <a:pathLst>
                <a:path w="2075" h="1340" extrusionOk="0">
                  <a:moveTo>
                    <a:pt x="1621" y="454"/>
                  </a:moveTo>
                  <a:cubicBezTo>
                    <a:pt x="1081" y="907"/>
                    <a:pt x="541" y="1167"/>
                    <a:pt x="0" y="1339"/>
                  </a:cubicBezTo>
                  <a:cubicBezTo>
                    <a:pt x="541" y="1167"/>
                    <a:pt x="1081" y="907"/>
                    <a:pt x="1621" y="454"/>
                  </a:cubicBezTo>
                  <a:close/>
                  <a:moveTo>
                    <a:pt x="1988" y="87"/>
                  </a:moveTo>
                  <a:lnTo>
                    <a:pt x="1988" y="173"/>
                  </a:lnTo>
                  <a:lnTo>
                    <a:pt x="1988" y="87"/>
                  </a:lnTo>
                  <a:close/>
                  <a:moveTo>
                    <a:pt x="1988" y="87"/>
                  </a:moveTo>
                  <a:lnTo>
                    <a:pt x="1988" y="87"/>
                  </a:lnTo>
                  <a:lnTo>
                    <a:pt x="1988" y="87"/>
                  </a:lnTo>
                  <a:close/>
                  <a:moveTo>
                    <a:pt x="1988" y="87"/>
                  </a:moveTo>
                  <a:lnTo>
                    <a:pt x="1988" y="87"/>
                  </a:lnTo>
                  <a:lnTo>
                    <a:pt x="1988" y="87"/>
                  </a:lnTo>
                  <a:close/>
                  <a:moveTo>
                    <a:pt x="2074" y="87"/>
                  </a:moveTo>
                  <a:lnTo>
                    <a:pt x="2074" y="87"/>
                  </a:lnTo>
                  <a:lnTo>
                    <a:pt x="2074" y="87"/>
                  </a:lnTo>
                  <a:close/>
                  <a:moveTo>
                    <a:pt x="2074" y="87"/>
                  </a:moveTo>
                  <a:lnTo>
                    <a:pt x="2074" y="87"/>
                  </a:lnTo>
                  <a:lnTo>
                    <a:pt x="2074" y="87"/>
                  </a:lnTo>
                  <a:close/>
                  <a:moveTo>
                    <a:pt x="2074" y="0"/>
                  </a:moveTo>
                  <a:lnTo>
                    <a:pt x="2074" y="0"/>
                  </a:lnTo>
                  <a:close/>
                </a:path>
              </a:pathLst>
            </a:custGeom>
            <a:solidFill>
              <a:srgbClr val="EFF7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6"/>
            <p:cNvSpPr/>
            <p:nvPr/>
          </p:nvSpPr>
          <p:spPr>
            <a:xfrm>
              <a:off x="9170550" y="4866450"/>
              <a:ext cx="225225" cy="182550"/>
            </a:xfrm>
            <a:custGeom>
              <a:avLst/>
              <a:gdLst/>
              <a:ahLst/>
              <a:cxnLst/>
              <a:rect l="l" t="t" r="r" b="b"/>
              <a:pathLst>
                <a:path w="9009" h="7302" extrusionOk="0">
                  <a:moveTo>
                    <a:pt x="9008" y="0"/>
                  </a:moveTo>
                  <a:lnTo>
                    <a:pt x="9008" y="0"/>
                  </a:lnTo>
                  <a:cubicBezTo>
                    <a:pt x="6308" y="2247"/>
                    <a:pt x="3327" y="4062"/>
                    <a:pt x="0" y="5314"/>
                  </a:cubicBezTo>
                  <a:cubicBezTo>
                    <a:pt x="540" y="6481"/>
                    <a:pt x="1707" y="7302"/>
                    <a:pt x="3154" y="7302"/>
                  </a:cubicBezTo>
                  <a:cubicBezTo>
                    <a:pt x="3608" y="7302"/>
                    <a:pt x="4061" y="7302"/>
                    <a:pt x="4493" y="7107"/>
                  </a:cubicBezTo>
                  <a:cubicBezTo>
                    <a:pt x="5034" y="6935"/>
                    <a:pt x="5574" y="6675"/>
                    <a:pt x="6114" y="6222"/>
                  </a:cubicBezTo>
                  <a:cubicBezTo>
                    <a:pt x="6222" y="6135"/>
                    <a:pt x="6308" y="6027"/>
                    <a:pt x="6481" y="5941"/>
                  </a:cubicBezTo>
                  <a:lnTo>
                    <a:pt x="6481" y="5855"/>
                  </a:lnTo>
                  <a:lnTo>
                    <a:pt x="6567" y="5855"/>
                  </a:lnTo>
                  <a:lnTo>
                    <a:pt x="6567" y="5768"/>
                  </a:lnTo>
                  <a:cubicBezTo>
                    <a:pt x="7475" y="4947"/>
                    <a:pt x="8187" y="4062"/>
                    <a:pt x="8727" y="3241"/>
                  </a:cubicBezTo>
                  <a:cubicBezTo>
                    <a:pt x="8468" y="2355"/>
                    <a:pt x="8555" y="1275"/>
                    <a:pt x="90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6"/>
            <p:cNvSpPr/>
            <p:nvPr/>
          </p:nvSpPr>
          <p:spPr>
            <a:xfrm>
              <a:off x="9251550" y="4820000"/>
              <a:ext cx="184725" cy="177175"/>
            </a:xfrm>
            <a:custGeom>
              <a:avLst/>
              <a:gdLst/>
              <a:ahLst/>
              <a:cxnLst/>
              <a:rect l="l" t="t" r="r" b="b"/>
              <a:pathLst>
                <a:path w="7389" h="7087" extrusionOk="0">
                  <a:moveTo>
                    <a:pt x="7248" y="1"/>
                  </a:moveTo>
                  <a:cubicBezTo>
                    <a:pt x="7199" y="1"/>
                    <a:pt x="7151" y="22"/>
                    <a:pt x="7108" y="65"/>
                  </a:cubicBezTo>
                  <a:cubicBezTo>
                    <a:pt x="6114" y="1146"/>
                    <a:pt x="5034" y="2053"/>
                    <a:pt x="3954" y="2852"/>
                  </a:cubicBezTo>
                  <a:cubicBezTo>
                    <a:pt x="3864" y="2840"/>
                    <a:pt x="3760" y="2834"/>
                    <a:pt x="3647" y="2834"/>
                  </a:cubicBezTo>
                  <a:cubicBezTo>
                    <a:pt x="2970" y="2834"/>
                    <a:pt x="1976" y="3025"/>
                    <a:pt x="1902" y="3025"/>
                  </a:cubicBezTo>
                  <a:cubicBezTo>
                    <a:pt x="1794" y="3025"/>
                    <a:pt x="1794" y="3133"/>
                    <a:pt x="1794" y="3219"/>
                  </a:cubicBezTo>
                  <a:cubicBezTo>
                    <a:pt x="1794" y="3306"/>
                    <a:pt x="1902" y="3392"/>
                    <a:pt x="1988" y="3392"/>
                  </a:cubicBezTo>
                  <a:cubicBezTo>
                    <a:pt x="1988" y="3392"/>
                    <a:pt x="2874" y="3219"/>
                    <a:pt x="3522" y="3219"/>
                  </a:cubicBezTo>
                  <a:cubicBezTo>
                    <a:pt x="1707" y="4472"/>
                    <a:pt x="173" y="5293"/>
                    <a:pt x="87" y="5293"/>
                  </a:cubicBezTo>
                  <a:cubicBezTo>
                    <a:pt x="87" y="5293"/>
                    <a:pt x="1" y="5380"/>
                    <a:pt x="87" y="5466"/>
                  </a:cubicBezTo>
                  <a:cubicBezTo>
                    <a:pt x="87" y="5527"/>
                    <a:pt x="130" y="5588"/>
                    <a:pt x="194" y="5588"/>
                  </a:cubicBezTo>
                  <a:cubicBezTo>
                    <a:pt x="220" y="5588"/>
                    <a:pt x="250" y="5578"/>
                    <a:pt x="281" y="5552"/>
                  </a:cubicBezTo>
                  <a:cubicBezTo>
                    <a:pt x="281" y="5552"/>
                    <a:pt x="908" y="5293"/>
                    <a:pt x="1794" y="4645"/>
                  </a:cubicBezTo>
                  <a:lnTo>
                    <a:pt x="1794" y="4645"/>
                  </a:lnTo>
                  <a:cubicBezTo>
                    <a:pt x="1167" y="5833"/>
                    <a:pt x="713" y="6805"/>
                    <a:pt x="713" y="6805"/>
                  </a:cubicBezTo>
                  <a:cubicBezTo>
                    <a:pt x="627" y="6913"/>
                    <a:pt x="627" y="7000"/>
                    <a:pt x="713" y="7000"/>
                  </a:cubicBezTo>
                  <a:cubicBezTo>
                    <a:pt x="821" y="7086"/>
                    <a:pt x="821" y="7086"/>
                    <a:pt x="908" y="7086"/>
                  </a:cubicBezTo>
                  <a:lnTo>
                    <a:pt x="994" y="7000"/>
                  </a:lnTo>
                  <a:cubicBezTo>
                    <a:pt x="994" y="6913"/>
                    <a:pt x="1621" y="5639"/>
                    <a:pt x="2442" y="4299"/>
                  </a:cubicBezTo>
                  <a:cubicBezTo>
                    <a:pt x="2982" y="4019"/>
                    <a:pt x="3522" y="3565"/>
                    <a:pt x="4148" y="3219"/>
                  </a:cubicBezTo>
                  <a:lnTo>
                    <a:pt x="4148" y="3133"/>
                  </a:lnTo>
                  <a:cubicBezTo>
                    <a:pt x="5228" y="2312"/>
                    <a:pt x="6395" y="1405"/>
                    <a:pt x="7388" y="325"/>
                  </a:cubicBezTo>
                  <a:lnTo>
                    <a:pt x="7388" y="65"/>
                  </a:lnTo>
                  <a:cubicBezTo>
                    <a:pt x="7345" y="22"/>
                    <a:pt x="7297" y="1"/>
                    <a:pt x="72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6"/>
            <p:cNvSpPr/>
            <p:nvPr/>
          </p:nvSpPr>
          <p:spPr>
            <a:xfrm>
              <a:off x="9177575" y="4909100"/>
              <a:ext cx="49150" cy="61050"/>
            </a:xfrm>
            <a:custGeom>
              <a:avLst/>
              <a:gdLst/>
              <a:ahLst/>
              <a:cxnLst/>
              <a:rect l="l" t="t" r="r" b="b"/>
              <a:pathLst>
                <a:path w="1966" h="2442" extrusionOk="0">
                  <a:moveTo>
                    <a:pt x="1620" y="1"/>
                  </a:moveTo>
                  <a:cubicBezTo>
                    <a:pt x="1620" y="1"/>
                    <a:pt x="1512" y="1"/>
                    <a:pt x="1426" y="109"/>
                  </a:cubicBezTo>
                  <a:cubicBezTo>
                    <a:pt x="799" y="649"/>
                    <a:pt x="346" y="1275"/>
                    <a:pt x="87" y="2075"/>
                  </a:cubicBezTo>
                  <a:cubicBezTo>
                    <a:pt x="0" y="2269"/>
                    <a:pt x="173" y="2442"/>
                    <a:pt x="346" y="2442"/>
                  </a:cubicBezTo>
                  <a:cubicBezTo>
                    <a:pt x="432" y="2442"/>
                    <a:pt x="540" y="2442"/>
                    <a:pt x="540" y="2269"/>
                  </a:cubicBezTo>
                  <a:cubicBezTo>
                    <a:pt x="799" y="1535"/>
                    <a:pt x="1253" y="908"/>
                    <a:pt x="1793" y="455"/>
                  </a:cubicBezTo>
                  <a:cubicBezTo>
                    <a:pt x="1966" y="282"/>
                    <a:pt x="1793" y="1"/>
                    <a:pt x="1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6"/>
            <p:cNvSpPr/>
            <p:nvPr/>
          </p:nvSpPr>
          <p:spPr>
            <a:xfrm>
              <a:off x="9226700" y="4889125"/>
              <a:ext cx="29200" cy="20000"/>
            </a:xfrm>
            <a:custGeom>
              <a:avLst/>
              <a:gdLst/>
              <a:ahLst/>
              <a:cxnLst/>
              <a:rect l="l" t="t" r="r" b="b"/>
              <a:pathLst>
                <a:path w="1168" h="800" extrusionOk="0">
                  <a:moveTo>
                    <a:pt x="822" y="1"/>
                  </a:moveTo>
                  <a:cubicBezTo>
                    <a:pt x="822" y="1"/>
                    <a:pt x="822" y="87"/>
                    <a:pt x="735" y="87"/>
                  </a:cubicBezTo>
                  <a:cubicBezTo>
                    <a:pt x="541" y="174"/>
                    <a:pt x="368" y="260"/>
                    <a:pt x="195" y="368"/>
                  </a:cubicBezTo>
                  <a:cubicBezTo>
                    <a:pt x="1" y="454"/>
                    <a:pt x="87" y="800"/>
                    <a:pt x="368" y="800"/>
                  </a:cubicBezTo>
                  <a:lnTo>
                    <a:pt x="455" y="800"/>
                  </a:lnTo>
                  <a:cubicBezTo>
                    <a:pt x="627" y="714"/>
                    <a:pt x="822" y="627"/>
                    <a:pt x="995" y="541"/>
                  </a:cubicBezTo>
                  <a:cubicBezTo>
                    <a:pt x="1167" y="454"/>
                    <a:pt x="1081"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6"/>
            <p:cNvSpPr/>
            <p:nvPr/>
          </p:nvSpPr>
          <p:spPr>
            <a:xfrm>
              <a:off x="9593400" y="4809550"/>
              <a:ext cx="291600" cy="217450"/>
            </a:xfrm>
            <a:custGeom>
              <a:avLst/>
              <a:gdLst/>
              <a:ahLst/>
              <a:cxnLst/>
              <a:rect l="l" t="t" r="r" b="b"/>
              <a:pathLst>
                <a:path w="11664" h="8698" extrusionOk="0">
                  <a:moveTo>
                    <a:pt x="491" y="1"/>
                  </a:moveTo>
                  <a:cubicBezTo>
                    <a:pt x="441" y="1"/>
                    <a:pt x="400" y="10"/>
                    <a:pt x="368" y="30"/>
                  </a:cubicBezTo>
                  <a:cubicBezTo>
                    <a:pt x="1" y="311"/>
                    <a:pt x="649" y="4631"/>
                    <a:pt x="4688" y="7590"/>
                  </a:cubicBezTo>
                  <a:cubicBezTo>
                    <a:pt x="5798" y="8376"/>
                    <a:pt x="6839" y="8698"/>
                    <a:pt x="7749" y="8698"/>
                  </a:cubicBezTo>
                  <a:cubicBezTo>
                    <a:pt x="10168" y="8698"/>
                    <a:pt x="11663" y="6422"/>
                    <a:pt x="11082" y="4523"/>
                  </a:cubicBezTo>
                  <a:cubicBezTo>
                    <a:pt x="10261" y="1931"/>
                    <a:pt x="7129" y="1477"/>
                    <a:pt x="4321" y="1024"/>
                  </a:cubicBezTo>
                  <a:cubicBezTo>
                    <a:pt x="1856" y="546"/>
                    <a:pt x="879" y="1"/>
                    <a:pt x="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6"/>
            <p:cNvSpPr/>
            <p:nvPr/>
          </p:nvSpPr>
          <p:spPr>
            <a:xfrm>
              <a:off x="9704100" y="4992825"/>
              <a:ext cx="69700" cy="33500"/>
            </a:xfrm>
            <a:custGeom>
              <a:avLst/>
              <a:gdLst/>
              <a:ahLst/>
              <a:cxnLst/>
              <a:rect l="l" t="t" r="r" b="b"/>
              <a:pathLst>
                <a:path w="2788" h="1340" extrusionOk="0">
                  <a:moveTo>
                    <a:pt x="2701" y="1340"/>
                  </a:moveTo>
                  <a:lnTo>
                    <a:pt x="2788" y="1340"/>
                  </a:lnTo>
                  <a:lnTo>
                    <a:pt x="2701" y="1340"/>
                  </a:lnTo>
                  <a:close/>
                  <a:moveTo>
                    <a:pt x="260" y="259"/>
                  </a:moveTo>
                  <a:cubicBezTo>
                    <a:pt x="1167" y="886"/>
                    <a:pt x="1967" y="1167"/>
                    <a:pt x="2701" y="1340"/>
                  </a:cubicBezTo>
                  <a:cubicBezTo>
                    <a:pt x="1967" y="1167"/>
                    <a:pt x="1167" y="886"/>
                    <a:pt x="260" y="259"/>
                  </a:cubicBezTo>
                  <a:close/>
                  <a:moveTo>
                    <a:pt x="260" y="173"/>
                  </a:moveTo>
                  <a:lnTo>
                    <a:pt x="260" y="259"/>
                  </a:lnTo>
                  <a:lnTo>
                    <a:pt x="260" y="173"/>
                  </a:lnTo>
                  <a:close/>
                  <a:moveTo>
                    <a:pt x="174" y="173"/>
                  </a:moveTo>
                  <a:lnTo>
                    <a:pt x="174" y="173"/>
                  </a:lnTo>
                  <a:lnTo>
                    <a:pt x="174" y="173"/>
                  </a:lnTo>
                  <a:close/>
                  <a:moveTo>
                    <a:pt x="174" y="173"/>
                  </a:moveTo>
                  <a:lnTo>
                    <a:pt x="174" y="173"/>
                  </a:lnTo>
                  <a:lnTo>
                    <a:pt x="174" y="173"/>
                  </a:lnTo>
                  <a:close/>
                  <a:moveTo>
                    <a:pt x="174" y="173"/>
                  </a:moveTo>
                  <a:lnTo>
                    <a:pt x="174" y="173"/>
                  </a:lnTo>
                  <a:lnTo>
                    <a:pt x="174" y="173"/>
                  </a:lnTo>
                  <a:close/>
                  <a:moveTo>
                    <a:pt x="174" y="173"/>
                  </a:moveTo>
                  <a:lnTo>
                    <a:pt x="174" y="173"/>
                  </a:lnTo>
                  <a:lnTo>
                    <a:pt x="174" y="173"/>
                  </a:lnTo>
                  <a:close/>
                  <a:moveTo>
                    <a:pt x="87" y="87"/>
                  </a:moveTo>
                  <a:lnTo>
                    <a:pt x="87" y="87"/>
                  </a:lnTo>
                  <a:lnTo>
                    <a:pt x="87" y="87"/>
                  </a:lnTo>
                  <a:close/>
                  <a:moveTo>
                    <a:pt x="87" y="87"/>
                  </a:moveTo>
                  <a:lnTo>
                    <a:pt x="87" y="87"/>
                  </a:lnTo>
                  <a:lnTo>
                    <a:pt x="87" y="87"/>
                  </a:lnTo>
                  <a:close/>
                  <a:moveTo>
                    <a:pt x="87" y="87"/>
                  </a:moveTo>
                  <a:lnTo>
                    <a:pt x="87" y="87"/>
                  </a:lnTo>
                  <a:lnTo>
                    <a:pt x="87" y="87"/>
                  </a:lnTo>
                  <a:close/>
                  <a:moveTo>
                    <a:pt x="87" y="87"/>
                  </a:moveTo>
                  <a:lnTo>
                    <a:pt x="87" y="87"/>
                  </a:lnTo>
                  <a:lnTo>
                    <a:pt x="87" y="87"/>
                  </a:lnTo>
                  <a:close/>
                  <a:moveTo>
                    <a:pt x="1" y="0"/>
                  </a:moveTo>
                  <a:lnTo>
                    <a:pt x="1" y="0"/>
                  </a:lnTo>
                  <a:close/>
                </a:path>
              </a:pathLst>
            </a:custGeom>
            <a:solidFill>
              <a:srgbClr val="EFF7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6"/>
            <p:cNvSpPr/>
            <p:nvPr/>
          </p:nvSpPr>
          <p:spPr>
            <a:xfrm>
              <a:off x="9620400" y="4868600"/>
              <a:ext cx="247900" cy="157725"/>
            </a:xfrm>
            <a:custGeom>
              <a:avLst/>
              <a:gdLst/>
              <a:ahLst/>
              <a:cxnLst/>
              <a:rect l="l" t="t" r="r" b="b"/>
              <a:pathLst>
                <a:path w="9916" h="6309" extrusionOk="0">
                  <a:moveTo>
                    <a:pt x="1" y="1"/>
                  </a:moveTo>
                  <a:lnTo>
                    <a:pt x="1" y="1"/>
                  </a:lnTo>
                  <a:cubicBezTo>
                    <a:pt x="282" y="649"/>
                    <a:pt x="368" y="1189"/>
                    <a:pt x="454" y="1815"/>
                  </a:cubicBezTo>
                  <a:cubicBezTo>
                    <a:pt x="1081" y="2895"/>
                    <a:pt x="2074" y="3976"/>
                    <a:pt x="3349" y="4969"/>
                  </a:cubicBezTo>
                  <a:cubicBezTo>
                    <a:pt x="3349" y="5056"/>
                    <a:pt x="3349" y="5056"/>
                    <a:pt x="3435" y="5056"/>
                  </a:cubicBezTo>
                  <a:cubicBezTo>
                    <a:pt x="3435" y="5142"/>
                    <a:pt x="3522" y="5142"/>
                    <a:pt x="3522" y="5142"/>
                  </a:cubicBezTo>
                  <a:lnTo>
                    <a:pt x="3608" y="5142"/>
                  </a:lnTo>
                  <a:lnTo>
                    <a:pt x="3608" y="5228"/>
                  </a:lnTo>
                  <a:cubicBezTo>
                    <a:pt x="4515" y="5855"/>
                    <a:pt x="5315" y="6136"/>
                    <a:pt x="6049" y="6309"/>
                  </a:cubicBezTo>
                  <a:lnTo>
                    <a:pt x="6676" y="6309"/>
                  </a:lnTo>
                  <a:cubicBezTo>
                    <a:pt x="8296" y="6309"/>
                    <a:pt x="9462" y="5315"/>
                    <a:pt x="9916" y="4062"/>
                  </a:cubicBezTo>
                  <a:cubicBezTo>
                    <a:pt x="8101" y="3522"/>
                    <a:pt x="6395" y="2895"/>
                    <a:pt x="4688" y="1988"/>
                  </a:cubicBezTo>
                  <a:lnTo>
                    <a:pt x="4688" y="1988"/>
                  </a:lnTo>
                  <a:cubicBezTo>
                    <a:pt x="5509" y="3068"/>
                    <a:pt x="6049" y="3976"/>
                    <a:pt x="6049" y="4062"/>
                  </a:cubicBezTo>
                  <a:cubicBezTo>
                    <a:pt x="6136" y="4062"/>
                    <a:pt x="6049" y="4235"/>
                    <a:pt x="5941" y="4235"/>
                  </a:cubicBezTo>
                  <a:lnTo>
                    <a:pt x="5768" y="4235"/>
                  </a:lnTo>
                  <a:cubicBezTo>
                    <a:pt x="5768" y="4148"/>
                    <a:pt x="4969" y="2982"/>
                    <a:pt x="4062" y="1729"/>
                  </a:cubicBezTo>
                  <a:cubicBezTo>
                    <a:pt x="3608" y="1448"/>
                    <a:pt x="3155" y="1189"/>
                    <a:pt x="2701" y="908"/>
                  </a:cubicBezTo>
                  <a:cubicBezTo>
                    <a:pt x="2701" y="908"/>
                    <a:pt x="2615" y="908"/>
                    <a:pt x="2615" y="822"/>
                  </a:cubicBezTo>
                  <a:cubicBezTo>
                    <a:pt x="1815" y="822"/>
                    <a:pt x="908" y="64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6"/>
            <p:cNvSpPr/>
            <p:nvPr/>
          </p:nvSpPr>
          <p:spPr>
            <a:xfrm>
              <a:off x="9589075" y="4812975"/>
              <a:ext cx="196075" cy="161500"/>
            </a:xfrm>
            <a:custGeom>
              <a:avLst/>
              <a:gdLst/>
              <a:ahLst/>
              <a:cxnLst/>
              <a:rect l="l" t="t" r="r" b="b"/>
              <a:pathLst>
                <a:path w="7843" h="6460" extrusionOk="0">
                  <a:moveTo>
                    <a:pt x="228" y="1"/>
                  </a:moveTo>
                  <a:cubicBezTo>
                    <a:pt x="179" y="1"/>
                    <a:pt x="130" y="22"/>
                    <a:pt x="87" y="66"/>
                  </a:cubicBezTo>
                  <a:cubicBezTo>
                    <a:pt x="1" y="174"/>
                    <a:pt x="1" y="260"/>
                    <a:pt x="87" y="346"/>
                  </a:cubicBezTo>
                  <a:cubicBezTo>
                    <a:pt x="1167" y="1340"/>
                    <a:pt x="2442" y="2139"/>
                    <a:pt x="3608" y="2874"/>
                  </a:cubicBezTo>
                  <a:cubicBezTo>
                    <a:pt x="4235" y="3306"/>
                    <a:pt x="4775" y="3587"/>
                    <a:pt x="5315" y="3846"/>
                  </a:cubicBezTo>
                  <a:lnTo>
                    <a:pt x="5315" y="3954"/>
                  </a:lnTo>
                  <a:cubicBezTo>
                    <a:pt x="6222" y="5207"/>
                    <a:pt x="7021" y="6373"/>
                    <a:pt x="7021" y="6460"/>
                  </a:cubicBezTo>
                  <a:lnTo>
                    <a:pt x="7194" y="6460"/>
                  </a:lnTo>
                  <a:cubicBezTo>
                    <a:pt x="7302" y="6460"/>
                    <a:pt x="7389" y="6287"/>
                    <a:pt x="7302" y="6287"/>
                  </a:cubicBezTo>
                  <a:cubicBezTo>
                    <a:pt x="7302" y="6201"/>
                    <a:pt x="6654" y="5293"/>
                    <a:pt x="5941" y="4213"/>
                  </a:cubicBezTo>
                  <a:lnTo>
                    <a:pt x="5941" y="4213"/>
                  </a:lnTo>
                  <a:cubicBezTo>
                    <a:pt x="6935" y="4667"/>
                    <a:pt x="7561" y="4926"/>
                    <a:pt x="7561" y="4926"/>
                  </a:cubicBezTo>
                  <a:lnTo>
                    <a:pt x="7648" y="5034"/>
                  </a:lnTo>
                  <a:cubicBezTo>
                    <a:pt x="7734" y="5034"/>
                    <a:pt x="7734" y="4926"/>
                    <a:pt x="7842" y="4840"/>
                  </a:cubicBezTo>
                  <a:cubicBezTo>
                    <a:pt x="7842" y="4753"/>
                    <a:pt x="7842" y="4667"/>
                    <a:pt x="7734" y="4667"/>
                  </a:cubicBezTo>
                  <a:cubicBezTo>
                    <a:pt x="7648" y="4667"/>
                    <a:pt x="6114" y="3954"/>
                    <a:pt x="4235" y="2874"/>
                  </a:cubicBezTo>
                  <a:lnTo>
                    <a:pt x="5682" y="2874"/>
                  </a:lnTo>
                  <a:cubicBezTo>
                    <a:pt x="5707" y="2899"/>
                    <a:pt x="5731" y="2909"/>
                    <a:pt x="5754" y="2909"/>
                  </a:cubicBezTo>
                  <a:cubicBezTo>
                    <a:pt x="5811" y="2909"/>
                    <a:pt x="5855" y="2843"/>
                    <a:pt x="5855" y="2766"/>
                  </a:cubicBezTo>
                  <a:cubicBezTo>
                    <a:pt x="5941" y="2679"/>
                    <a:pt x="5855" y="2593"/>
                    <a:pt x="5768" y="2593"/>
                  </a:cubicBezTo>
                  <a:cubicBezTo>
                    <a:pt x="5711" y="2593"/>
                    <a:pt x="5087" y="2555"/>
                    <a:pt x="4492" y="2555"/>
                  </a:cubicBezTo>
                  <a:cubicBezTo>
                    <a:pt x="4194" y="2555"/>
                    <a:pt x="3904" y="2564"/>
                    <a:pt x="3695" y="2593"/>
                  </a:cubicBezTo>
                  <a:cubicBezTo>
                    <a:pt x="2615" y="1880"/>
                    <a:pt x="1362" y="1059"/>
                    <a:pt x="368" y="66"/>
                  </a:cubicBezTo>
                  <a:cubicBezTo>
                    <a:pt x="325" y="22"/>
                    <a:pt x="276" y="1"/>
                    <a:pt x="2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6"/>
            <p:cNvSpPr/>
            <p:nvPr/>
          </p:nvSpPr>
          <p:spPr>
            <a:xfrm>
              <a:off x="9805100" y="4884800"/>
              <a:ext cx="56200" cy="58350"/>
            </a:xfrm>
            <a:custGeom>
              <a:avLst/>
              <a:gdLst/>
              <a:ahLst/>
              <a:cxnLst/>
              <a:rect l="l" t="t" r="r" b="b"/>
              <a:pathLst>
                <a:path w="2248" h="2334" extrusionOk="0">
                  <a:moveTo>
                    <a:pt x="454" y="1"/>
                  </a:moveTo>
                  <a:cubicBezTo>
                    <a:pt x="173" y="1"/>
                    <a:pt x="1" y="260"/>
                    <a:pt x="281" y="433"/>
                  </a:cubicBezTo>
                  <a:cubicBezTo>
                    <a:pt x="908" y="887"/>
                    <a:pt x="1361" y="1427"/>
                    <a:pt x="1707" y="2161"/>
                  </a:cubicBezTo>
                  <a:cubicBezTo>
                    <a:pt x="1707" y="2247"/>
                    <a:pt x="1793" y="2334"/>
                    <a:pt x="1902" y="2334"/>
                  </a:cubicBezTo>
                  <a:cubicBezTo>
                    <a:pt x="2074" y="2334"/>
                    <a:pt x="2247" y="2161"/>
                    <a:pt x="2161" y="1967"/>
                  </a:cubicBezTo>
                  <a:cubicBezTo>
                    <a:pt x="1793" y="1167"/>
                    <a:pt x="1253" y="541"/>
                    <a:pt x="5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6"/>
            <p:cNvSpPr/>
            <p:nvPr/>
          </p:nvSpPr>
          <p:spPr>
            <a:xfrm>
              <a:off x="9775950" y="4866450"/>
              <a:ext cx="31325" cy="20550"/>
            </a:xfrm>
            <a:custGeom>
              <a:avLst/>
              <a:gdLst/>
              <a:ahLst/>
              <a:cxnLst/>
              <a:rect l="l" t="t" r="r" b="b"/>
              <a:pathLst>
                <a:path w="1253" h="822" extrusionOk="0">
                  <a:moveTo>
                    <a:pt x="367" y="0"/>
                  </a:moveTo>
                  <a:cubicBezTo>
                    <a:pt x="86" y="0"/>
                    <a:pt x="0" y="454"/>
                    <a:pt x="259" y="540"/>
                  </a:cubicBezTo>
                  <a:cubicBezTo>
                    <a:pt x="454" y="627"/>
                    <a:pt x="626" y="735"/>
                    <a:pt x="799" y="735"/>
                  </a:cubicBezTo>
                  <a:cubicBezTo>
                    <a:pt x="799" y="735"/>
                    <a:pt x="799" y="821"/>
                    <a:pt x="907" y="821"/>
                  </a:cubicBezTo>
                  <a:cubicBezTo>
                    <a:pt x="1080" y="821"/>
                    <a:pt x="1253" y="368"/>
                    <a:pt x="994" y="281"/>
                  </a:cubicBezTo>
                  <a:cubicBezTo>
                    <a:pt x="799" y="195"/>
                    <a:pt x="626" y="87"/>
                    <a:pt x="454" y="87"/>
                  </a:cubicBezTo>
                  <a:cubicBezTo>
                    <a:pt x="367" y="87"/>
                    <a:pt x="367" y="0"/>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6"/>
            <p:cNvSpPr/>
            <p:nvPr/>
          </p:nvSpPr>
          <p:spPr>
            <a:xfrm>
              <a:off x="9272075" y="4496650"/>
              <a:ext cx="501725" cy="493750"/>
            </a:xfrm>
            <a:custGeom>
              <a:avLst/>
              <a:gdLst/>
              <a:ahLst/>
              <a:cxnLst/>
              <a:rect l="l" t="t" r="r" b="b"/>
              <a:pathLst>
                <a:path w="20069" h="19750" extrusionOk="0">
                  <a:moveTo>
                    <a:pt x="7850" y="0"/>
                  </a:moveTo>
                  <a:cubicBezTo>
                    <a:pt x="7718" y="0"/>
                    <a:pt x="7585" y="13"/>
                    <a:pt x="7453" y="38"/>
                  </a:cubicBezTo>
                  <a:cubicBezTo>
                    <a:pt x="5747" y="492"/>
                    <a:pt x="5487" y="3451"/>
                    <a:pt x="6373" y="5612"/>
                  </a:cubicBezTo>
                  <a:cubicBezTo>
                    <a:pt x="5135" y="4802"/>
                    <a:pt x="3960" y="4457"/>
                    <a:pt x="2982" y="4457"/>
                  </a:cubicBezTo>
                  <a:cubicBezTo>
                    <a:pt x="1690" y="4457"/>
                    <a:pt x="740" y="5057"/>
                    <a:pt x="432" y="5979"/>
                  </a:cubicBezTo>
                  <a:cubicBezTo>
                    <a:pt x="0" y="7426"/>
                    <a:pt x="1707" y="9046"/>
                    <a:pt x="3673" y="9586"/>
                  </a:cubicBezTo>
                  <a:cubicBezTo>
                    <a:pt x="1167" y="10386"/>
                    <a:pt x="173" y="12179"/>
                    <a:pt x="800" y="13540"/>
                  </a:cubicBezTo>
                  <a:cubicBezTo>
                    <a:pt x="1129" y="14303"/>
                    <a:pt x="2027" y="14633"/>
                    <a:pt x="3084" y="14633"/>
                  </a:cubicBezTo>
                  <a:cubicBezTo>
                    <a:pt x="3762" y="14633"/>
                    <a:pt x="4506" y="14497"/>
                    <a:pt x="5207" y="14252"/>
                  </a:cubicBezTo>
                  <a:lnTo>
                    <a:pt x="5207" y="14252"/>
                  </a:lnTo>
                  <a:cubicBezTo>
                    <a:pt x="3954" y="16953"/>
                    <a:pt x="4580" y="19026"/>
                    <a:pt x="6200" y="19480"/>
                  </a:cubicBezTo>
                  <a:cubicBezTo>
                    <a:pt x="6340" y="19521"/>
                    <a:pt x="6480" y="19540"/>
                    <a:pt x="6621" y="19540"/>
                  </a:cubicBezTo>
                  <a:cubicBezTo>
                    <a:pt x="7747" y="19540"/>
                    <a:pt x="8884" y="18297"/>
                    <a:pt x="9440" y="16780"/>
                  </a:cubicBezTo>
                  <a:cubicBezTo>
                    <a:pt x="10101" y="18726"/>
                    <a:pt x="11334" y="19750"/>
                    <a:pt x="12488" y="19750"/>
                  </a:cubicBezTo>
                  <a:cubicBezTo>
                    <a:pt x="12769" y="19750"/>
                    <a:pt x="13045" y="19689"/>
                    <a:pt x="13307" y="19566"/>
                  </a:cubicBezTo>
                  <a:cubicBezTo>
                    <a:pt x="14668" y="19026"/>
                    <a:pt x="14755" y="16780"/>
                    <a:pt x="13934" y="14879"/>
                  </a:cubicBezTo>
                  <a:lnTo>
                    <a:pt x="13934" y="14879"/>
                  </a:lnTo>
                  <a:cubicBezTo>
                    <a:pt x="14921" y="15471"/>
                    <a:pt x="15851" y="15736"/>
                    <a:pt x="16638" y="15736"/>
                  </a:cubicBezTo>
                  <a:cubicBezTo>
                    <a:pt x="17659" y="15736"/>
                    <a:pt x="18440" y="15290"/>
                    <a:pt x="18794" y="14533"/>
                  </a:cubicBezTo>
                  <a:cubicBezTo>
                    <a:pt x="19442" y="13172"/>
                    <a:pt x="17995" y="11466"/>
                    <a:pt x="16288" y="10666"/>
                  </a:cubicBezTo>
                  <a:cubicBezTo>
                    <a:pt x="18794" y="10213"/>
                    <a:pt x="20069" y="8679"/>
                    <a:pt x="19701" y="7232"/>
                  </a:cubicBezTo>
                  <a:cubicBezTo>
                    <a:pt x="19434" y="6195"/>
                    <a:pt x="18173" y="5672"/>
                    <a:pt x="16748" y="5672"/>
                  </a:cubicBezTo>
                  <a:cubicBezTo>
                    <a:pt x="16214" y="5672"/>
                    <a:pt x="15658" y="5745"/>
                    <a:pt x="15122" y="5892"/>
                  </a:cubicBezTo>
                  <a:cubicBezTo>
                    <a:pt x="16202" y="3819"/>
                    <a:pt x="15748" y="2026"/>
                    <a:pt x="14474" y="1378"/>
                  </a:cubicBezTo>
                  <a:cubicBezTo>
                    <a:pt x="14252" y="1282"/>
                    <a:pt x="14021" y="1237"/>
                    <a:pt x="13787" y="1237"/>
                  </a:cubicBezTo>
                  <a:cubicBezTo>
                    <a:pt x="12698" y="1237"/>
                    <a:pt x="11530" y="2205"/>
                    <a:pt x="10801" y="3538"/>
                  </a:cubicBezTo>
                  <a:cubicBezTo>
                    <a:pt x="10468" y="1260"/>
                    <a:pt x="9170" y="0"/>
                    <a:pt x="78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6"/>
            <p:cNvSpPr/>
            <p:nvPr/>
          </p:nvSpPr>
          <p:spPr>
            <a:xfrm>
              <a:off x="9424900" y="4983650"/>
              <a:ext cx="2200" cy="25"/>
            </a:xfrm>
            <a:custGeom>
              <a:avLst/>
              <a:gdLst/>
              <a:ahLst/>
              <a:cxnLst/>
              <a:rect l="l" t="t" r="r" b="b"/>
              <a:pathLst>
                <a:path w="88" h="1" extrusionOk="0">
                  <a:moveTo>
                    <a:pt x="87" y="0"/>
                  </a:moveTo>
                  <a:lnTo>
                    <a:pt x="87" y="0"/>
                  </a:lnTo>
                  <a:lnTo>
                    <a:pt x="87" y="0"/>
                  </a:lnTo>
                  <a:close/>
                  <a:moveTo>
                    <a:pt x="1" y="0"/>
                  </a:moveTo>
                  <a:lnTo>
                    <a:pt x="87" y="0"/>
                  </a:lnTo>
                  <a:lnTo>
                    <a:pt x="1" y="0"/>
                  </a:lnTo>
                  <a:close/>
                  <a:moveTo>
                    <a:pt x="1" y="0"/>
                  </a:moveTo>
                  <a:lnTo>
                    <a:pt x="1" y="0"/>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6"/>
            <p:cNvSpPr/>
            <p:nvPr/>
          </p:nvSpPr>
          <p:spPr>
            <a:xfrm>
              <a:off x="9384400" y="4531075"/>
              <a:ext cx="382375" cy="459075"/>
            </a:xfrm>
            <a:custGeom>
              <a:avLst/>
              <a:gdLst/>
              <a:ahLst/>
              <a:cxnLst/>
              <a:rect l="l" t="t" r="r" b="b"/>
              <a:pathLst>
                <a:path w="15295" h="18363" extrusionOk="0">
                  <a:moveTo>
                    <a:pt x="9808" y="1"/>
                  </a:moveTo>
                  <a:cubicBezTo>
                    <a:pt x="7821" y="5401"/>
                    <a:pt x="4775" y="10370"/>
                    <a:pt x="994" y="14863"/>
                  </a:cubicBezTo>
                  <a:cubicBezTo>
                    <a:pt x="627" y="15230"/>
                    <a:pt x="368" y="15489"/>
                    <a:pt x="1" y="15576"/>
                  </a:cubicBezTo>
                  <a:cubicBezTo>
                    <a:pt x="87" y="16937"/>
                    <a:pt x="714" y="17822"/>
                    <a:pt x="1621" y="18103"/>
                  </a:cubicBezTo>
                  <a:lnTo>
                    <a:pt x="1707" y="18103"/>
                  </a:lnTo>
                  <a:cubicBezTo>
                    <a:pt x="1794" y="18189"/>
                    <a:pt x="1988" y="18189"/>
                    <a:pt x="2074" y="18189"/>
                  </a:cubicBezTo>
                  <a:cubicBezTo>
                    <a:pt x="3241" y="18189"/>
                    <a:pt x="4321" y="16937"/>
                    <a:pt x="4947" y="15403"/>
                  </a:cubicBezTo>
                  <a:cubicBezTo>
                    <a:pt x="5574" y="17390"/>
                    <a:pt x="6848" y="18362"/>
                    <a:pt x="8015" y="18362"/>
                  </a:cubicBezTo>
                  <a:cubicBezTo>
                    <a:pt x="8274" y="18362"/>
                    <a:pt x="8555" y="18362"/>
                    <a:pt x="8814" y="18189"/>
                  </a:cubicBezTo>
                  <a:cubicBezTo>
                    <a:pt x="9635" y="17822"/>
                    <a:pt x="9981" y="17023"/>
                    <a:pt x="9981" y="15943"/>
                  </a:cubicBezTo>
                  <a:cubicBezTo>
                    <a:pt x="9981" y="15230"/>
                    <a:pt x="9808" y="14323"/>
                    <a:pt x="9441" y="13502"/>
                  </a:cubicBezTo>
                  <a:lnTo>
                    <a:pt x="9441" y="13502"/>
                  </a:lnTo>
                  <a:cubicBezTo>
                    <a:pt x="10348" y="14150"/>
                    <a:pt x="11255" y="14323"/>
                    <a:pt x="12055" y="14323"/>
                  </a:cubicBezTo>
                  <a:cubicBezTo>
                    <a:pt x="13135" y="14323"/>
                    <a:pt x="13955" y="13869"/>
                    <a:pt x="14301" y="13156"/>
                  </a:cubicBezTo>
                  <a:cubicBezTo>
                    <a:pt x="14409" y="12875"/>
                    <a:pt x="14496" y="12703"/>
                    <a:pt x="14496" y="12422"/>
                  </a:cubicBezTo>
                  <a:cubicBezTo>
                    <a:pt x="14496" y="11255"/>
                    <a:pt x="13221" y="10002"/>
                    <a:pt x="11795" y="9289"/>
                  </a:cubicBezTo>
                  <a:cubicBezTo>
                    <a:pt x="14042" y="8922"/>
                    <a:pt x="15295" y="7669"/>
                    <a:pt x="15295" y="6308"/>
                  </a:cubicBezTo>
                  <a:cubicBezTo>
                    <a:pt x="15295" y="6222"/>
                    <a:pt x="15295" y="6049"/>
                    <a:pt x="15208" y="5855"/>
                  </a:cubicBezTo>
                  <a:cubicBezTo>
                    <a:pt x="15036" y="4775"/>
                    <a:pt x="13761" y="4321"/>
                    <a:pt x="12335" y="4321"/>
                  </a:cubicBezTo>
                  <a:cubicBezTo>
                    <a:pt x="11709" y="4321"/>
                    <a:pt x="11169" y="4429"/>
                    <a:pt x="10629" y="4515"/>
                  </a:cubicBezTo>
                  <a:cubicBezTo>
                    <a:pt x="10974" y="3695"/>
                    <a:pt x="11255" y="2982"/>
                    <a:pt x="11255" y="2269"/>
                  </a:cubicBezTo>
                  <a:cubicBezTo>
                    <a:pt x="11255" y="1189"/>
                    <a:pt x="10715" y="368"/>
                    <a:pt x="9981" y="1"/>
                  </a:cubicBezTo>
                  <a:close/>
                </a:path>
              </a:pathLst>
            </a:custGeom>
            <a:solidFill>
              <a:srgbClr val="FF825F">
                <a:alpha val="687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6"/>
            <p:cNvSpPr/>
            <p:nvPr/>
          </p:nvSpPr>
          <p:spPr>
            <a:xfrm>
              <a:off x="9370025" y="4649225"/>
              <a:ext cx="277400" cy="228325"/>
            </a:xfrm>
            <a:custGeom>
              <a:avLst/>
              <a:gdLst/>
              <a:ahLst/>
              <a:cxnLst/>
              <a:rect l="l" t="t" r="r" b="b"/>
              <a:pathLst>
                <a:path w="11096" h="9133" extrusionOk="0">
                  <a:moveTo>
                    <a:pt x="5592" y="1"/>
                  </a:moveTo>
                  <a:cubicBezTo>
                    <a:pt x="3678" y="1"/>
                    <a:pt x="1638" y="959"/>
                    <a:pt x="943" y="3483"/>
                  </a:cubicBezTo>
                  <a:cubicBezTo>
                    <a:pt x="1" y="6868"/>
                    <a:pt x="3248" y="9132"/>
                    <a:pt x="6097" y="9132"/>
                  </a:cubicBezTo>
                  <a:cubicBezTo>
                    <a:pt x="7103" y="9132"/>
                    <a:pt x="8058" y="8850"/>
                    <a:pt x="8763" y="8236"/>
                  </a:cubicBezTo>
                  <a:cubicBezTo>
                    <a:pt x="11096" y="6270"/>
                    <a:pt x="10750" y="2835"/>
                    <a:pt x="8849" y="1129"/>
                  </a:cubicBezTo>
                  <a:cubicBezTo>
                    <a:pt x="8125" y="440"/>
                    <a:pt x="6888" y="1"/>
                    <a:pt x="5592" y="1"/>
                  </a:cubicBezTo>
                  <a:close/>
                </a:path>
              </a:pathLst>
            </a:custGeom>
            <a:solidFill>
              <a:srgbClr val="FFE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6"/>
            <p:cNvSpPr/>
            <p:nvPr/>
          </p:nvSpPr>
          <p:spPr>
            <a:xfrm>
              <a:off x="9397900" y="4636225"/>
              <a:ext cx="256550" cy="223925"/>
            </a:xfrm>
            <a:custGeom>
              <a:avLst/>
              <a:gdLst/>
              <a:ahLst/>
              <a:cxnLst/>
              <a:rect l="l" t="t" r="r" b="b"/>
              <a:pathLst>
                <a:path w="10262" h="8957" extrusionOk="0">
                  <a:moveTo>
                    <a:pt x="6308" y="569"/>
                  </a:moveTo>
                  <a:cubicBezTo>
                    <a:pt x="7389" y="569"/>
                    <a:pt x="8361" y="1109"/>
                    <a:pt x="9009" y="2016"/>
                  </a:cubicBezTo>
                  <a:cubicBezTo>
                    <a:pt x="9635" y="2923"/>
                    <a:pt x="9722" y="4889"/>
                    <a:pt x="8901" y="6423"/>
                  </a:cubicBezTo>
                  <a:cubicBezTo>
                    <a:pt x="8145" y="7710"/>
                    <a:pt x="6887" y="8417"/>
                    <a:pt x="5236" y="8417"/>
                  </a:cubicBezTo>
                  <a:cubicBezTo>
                    <a:pt x="5141" y="8417"/>
                    <a:pt x="5045" y="8415"/>
                    <a:pt x="4948" y="8410"/>
                  </a:cubicBezTo>
                  <a:cubicBezTo>
                    <a:pt x="3155" y="8324"/>
                    <a:pt x="1794" y="7589"/>
                    <a:pt x="1167" y="6423"/>
                  </a:cubicBezTo>
                  <a:cubicBezTo>
                    <a:pt x="541" y="5170"/>
                    <a:pt x="627" y="3636"/>
                    <a:pt x="1340" y="2275"/>
                  </a:cubicBezTo>
                  <a:cubicBezTo>
                    <a:pt x="2074" y="1109"/>
                    <a:pt x="3241" y="655"/>
                    <a:pt x="4148" y="569"/>
                  </a:cubicBezTo>
                  <a:lnTo>
                    <a:pt x="4148" y="569"/>
                  </a:lnTo>
                  <a:cubicBezTo>
                    <a:pt x="3608" y="936"/>
                    <a:pt x="3241" y="1390"/>
                    <a:pt x="3068" y="2016"/>
                  </a:cubicBezTo>
                  <a:cubicBezTo>
                    <a:pt x="2528" y="3355"/>
                    <a:pt x="3068" y="4349"/>
                    <a:pt x="3867" y="4889"/>
                  </a:cubicBezTo>
                  <a:cubicBezTo>
                    <a:pt x="4232" y="5129"/>
                    <a:pt x="4649" y="5245"/>
                    <a:pt x="5046" y="5245"/>
                  </a:cubicBezTo>
                  <a:cubicBezTo>
                    <a:pt x="5542" y="5245"/>
                    <a:pt x="6009" y="5064"/>
                    <a:pt x="6308" y="4716"/>
                  </a:cubicBezTo>
                  <a:cubicBezTo>
                    <a:pt x="6654" y="4263"/>
                    <a:pt x="6740" y="3809"/>
                    <a:pt x="6654" y="3269"/>
                  </a:cubicBezTo>
                  <a:cubicBezTo>
                    <a:pt x="6481" y="2815"/>
                    <a:pt x="6114" y="2470"/>
                    <a:pt x="5660" y="2383"/>
                  </a:cubicBezTo>
                  <a:cubicBezTo>
                    <a:pt x="5315" y="2383"/>
                    <a:pt x="4948" y="2470"/>
                    <a:pt x="4688" y="2815"/>
                  </a:cubicBezTo>
                  <a:cubicBezTo>
                    <a:pt x="4580" y="2923"/>
                    <a:pt x="4580" y="3096"/>
                    <a:pt x="4688" y="3183"/>
                  </a:cubicBezTo>
                  <a:cubicBezTo>
                    <a:pt x="4732" y="3226"/>
                    <a:pt x="4796" y="3247"/>
                    <a:pt x="4861" y="3247"/>
                  </a:cubicBezTo>
                  <a:cubicBezTo>
                    <a:pt x="4926" y="3247"/>
                    <a:pt x="4991" y="3226"/>
                    <a:pt x="5034" y="3183"/>
                  </a:cubicBezTo>
                  <a:cubicBezTo>
                    <a:pt x="5228" y="3010"/>
                    <a:pt x="5401" y="2923"/>
                    <a:pt x="5574" y="2923"/>
                  </a:cubicBezTo>
                  <a:cubicBezTo>
                    <a:pt x="5855" y="3010"/>
                    <a:pt x="6028" y="3183"/>
                    <a:pt x="6114" y="3463"/>
                  </a:cubicBezTo>
                  <a:cubicBezTo>
                    <a:pt x="6200" y="3636"/>
                    <a:pt x="6200" y="4003"/>
                    <a:pt x="5855" y="4349"/>
                  </a:cubicBezTo>
                  <a:cubicBezTo>
                    <a:pt x="5662" y="4588"/>
                    <a:pt x="5372" y="4701"/>
                    <a:pt x="5051" y="4701"/>
                  </a:cubicBezTo>
                  <a:cubicBezTo>
                    <a:pt x="4761" y="4701"/>
                    <a:pt x="4445" y="4609"/>
                    <a:pt x="4148" y="4435"/>
                  </a:cubicBezTo>
                  <a:cubicBezTo>
                    <a:pt x="3867" y="4263"/>
                    <a:pt x="2960" y="3550"/>
                    <a:pt x="3500" y="2189"/>
                  </a:cubicBezTo>
                  <a:cubicBezTo>
                    <a:pt x="3867" y="1303"/>
                    <a:pt x="4580" y="763"/>
                    <a:pt x="5488" y="569"/>
                  </a:cubicBezTo>
                  <a:cubicBezTo>
                    <a:pt x="5768" y="655"/>
                    <a:pt x="6028" y="655"/>
                    <a:pt x="6028" y="655"/>
                  </a:cubicBezTo>
                  <a:cubicBezTo>
                    <a:pt x="6053" y="687"/>
                    <a:pt x="6089" y="700"/>
                    <a:pt x="6126" y="700"/>
                  </a:cubicBezTo>
                  <a:cubicBezTo>
                    <a:pt x="6213" y="700"/>
                    <a:pt x="6308" y="629"/>
                    <a:pt x="6308" y="569"/>
                  </a:cubicBezTo>
                  <a:close/>
                  <a:moveTo>
                    <a:pt x="6140" y="0"/>
                  </a:moveTo>
                  <a:cubicBezTo>
                    <a:pt x="5980" y="0"/>
                    <a:pt x="5820" y="10"/>
                    <a:pt x="5660" y="29"/>
                  </a:cubicBezTo>
                  <a:lnTo>
                    <a:pt x="5488" y="29"/>
                  </a:lnTo>
                  <a:cubicBezTo>
                    <a:pt x="5290" y="14"/>
                    <a:pt x="5061" y="2"/>
                    <a:pt x="4812" y="2"/>
                  </a:cubicBezTo>
                  <a:cubicBezTo>
                    <a:pt x="3590" y="2"/>
                    <a:pt x="1877" y="294"/>
                    <a:pt x="908" y="2016"/>
                  </a:cubicBezTo>
                  <a:cubicBezTo>
                    <a:pt x="87" y="3550"/>
                    <a:pt x="1" y="5256"/>
                    <a:pt x="714" y="6596"/>
                  </a:cubicBezTo>
                  <a:cubicBezTo>
                    <a:pt x="1340" y="7784"/>
                    <a:pt x="2420" y="8583"/>
                    <a:pt x="3954" y="8864"/>
                  </a:cubicBezTo>
                  <a:cubicBezTo>
                    <a:pt x="4235" y="8864"/>
                    <a:pt x="4580" y="8950"/>
                    <a:pt x="4948" y="8950"/>
                  </a:cubicBezTo>
                  <a:cubicBezTo>
                    <a:pt x="5043" y="8954"/>
                    <a:pt x="5137" y="8956"/>
                    <a:pt x="5230" y="8956"/>
                  </a:cubicBezTo>
                  <a:cubicBezTo>
                    <a:pt x="7080" y="8956"/>
                    <a:pt x="8511" y="8143"/>
                    <a:pt x="9354" y="6704"/>
                  </a:cubicBezTo>
                  <a:cubicBezTo>
                    <a:pt x="10262" y="5083"/>
                    <a:pt x="10262" y="2923"/>
                    <a:pt x="9441" y="1649"/>
                  </a:cubicBezTo>
                  <a:cubicBezTo>
                    <a:pt x="8729" y="611"/>
                    <a:pt x="7436" y="0"/>
                    <a:pt x="614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6"/>
            <p:cNvSpPr/>
            <p:nvPr/>
          </p:nvSpPr>
          <p:spPr>
            <a:xfrm>
              <a:off x="9447600" y="4540250"/>
              <a:ext cx="27025" cy="74550"/>
            </a:xfrm>
            <a:custGeom>
              <a:avLst/>
              <a:gdLst/>
              <a:ahLst/>
              <a:cxnLst/>
              <a:rect l="l" t="t" r="r" b="b"/>
              <a:pathLst>
                <a:path w="1081" h="2982" extrusionOk="0">
                  <a:moveTo>
                    <a:pt x="540" y="1"/>
                  </a:moveTo>
                  <a:cubicBezTo>
                    <a:pt x="346" y="1"/>
                    <a:pt x="173" y="87"/>
                    <a:pt x="173" y="368"/>
                  </a:cubicBezTo>
                  <a:cubicBezTo>
                    <a:pt x="0" y="1081"/>
                    <a:pt x="0" y="1902"/>
                    <a:pt x="259" y="2701"/>
                  </a:cubicBezTo>
                  <a:cubicBezTo>
                    <a:pt x="259" y="2874"/>
                    <a:pt x="432" y="2982"/>
                    <a:pt x="540" y="2982"/>
                  </a:cubicBezTo>
                  <a:cubicBezTo>
                    <a:pt x="799" y="2982"/>
                    <a:pt x="1080" y="2701"/>
                    <a:pt x="972" y="2442"/>
                  </a:cubicBezTo>
                  <a:cubicBezTo>
                    <a:pt x="799" y="1794"/>
                    <a:pt x="799" y="1167"/>
                    <a:pt x="972" y="541"/>
                  </a:cubicBezTo>
                  <a:cubicBezTo>
                    <a:pt x="972" y="174"/>
                    <a:pt x="799" y="1"/>
                    <a:pt x="5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6"/>
            <p:cNvSpPr/>
            <p:nvPr/>
          </p:nvSpPr>
          <p:spPr>
            <a:xfrm>
              <a:off x="9330400" y="4663925"/>
              <a:ext cx="25" cy="2200"/>
            </a:xfrm>
            <a:custGeom>
              <a:avLst/>
              <a:gdLst/>
              <a:ahLst/>
              <a:cxnLst/>
              <a:rect l="l" t="t" r="r" b="b"/>
              <a:pathLst>
                <a:path w="1" h="88" extrusionOk="0">
                  <a:moveTo>
                    <a:pt x="0" y="1"/>
                  </a:moveTo>
                  <a:lnTo>
                    <a:pt x="0" y="87"/>
                  </a:lnTo>
                  <a:lnTo>
                    <a:pt x="0" y="87"/>
                  </a:lnTo>
                  <a:close/>
                </a:path>
              </a:pathLst>
            </a:custGeom>
            <a:solidFill>
              <a:srgbClr val="FFD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6"/>
            <p:cNvSpPr/>
            <p:nvPr/>
          </p:nvSpPr>
          <p:spPr>
            <a:xfrm>
              <a:off x="9307725" y="4655300"/>
              <a:ext cx="56175" cy="56175"/>
            </a:xfrm>
            <a:custGeom>
              <a:avLst/>
              <a:gdLst/>
              <a:ahLst/>
              <a:cxnLst/>
              <a:rect l="l" t="t" r="r" b="b"/>
              <a:pathLst>
                <a:path w="2247" h="2247" extrusionOk="0">
                  <a:moveTo>
                    <a:pt x="454" y="0"/>
                  </a:moveTo>
                  <a:cubicBezTo>
                    <a:pt x="281" y="0"/>
                    <a:pt x="0" y="173"/>
                    <a:pt x="87" y="432"/>
                  </a:cubicBezTo>
                  <a:cubicBezTo>
                    <a:pt x="195" y="1167"/>
                    <a:pt x="907" y="1793"/>
                    <a:pt x="1534" y="2160"/>
                  </a:cubicBezTo>
                  <a:cubicBezTo>
                    <a:pt x="1620" y="2247"/>
                    <a:pt x="1707" y="2247"/>
                    <a:pt x="1707" y="2247"/>
                  </a:cubicBezTo>
                  <a:cubicBezTo>
                    <a:pt x="2074" y="2247"/>
                    <a:pt x="2247" y="1707"/>
                    <a:pt x="1901" y="1426"/>
                  </a:cubicBezTo>
                  <a:cubicBezTo>
                    <a:pt x="1620" y="1167"/>
                    <a:pt x="1167" y="972"/>
                    <a:pt x="994" y="627"/>
                  </a:cubicBezTo>
                  <a:cubicBezTo>
                    <a:pt x="907" y="540"/>
                    <a:pt x="907" y="432"/>
                    <a:pt x="907" y="432"/>
                  </a:cubicBezTo>
                  <a:cubicBezTo>
                    <a:pt x="821" y="259"/>
                    <a:pt x="735" y="87"/>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6"/>
            <p:cNvSpPr/>
            <p:nvPr/>
          </p:nvSpPr>
          <p:spPr>
            <a:xfrm>
              <a:off x="9330400" y="4666100"/>
              <a:ext cx="25" cy="25"/>
            </a:xfrm>
            <a:custGeom>
              <a:avLst/>
              <a:gdLst/>
              <a:ahLst/>
              <a:cxnLst/>
              <a:rect l="l" t="t" r="r" b="b"/>
              <a:pathLst>
                <a:path w="1" h="1" extrusionOk="0">
                  <a:moveTo>
                    <a:pt x="0" y="0"/>
                  </a:moveTo>
                  <a:lnTo>
                    <a:pt x="0" y="0"/>
                  </a:lnTo>
                  <a:lnTo>
                    <a:pt x="0" y="0"/>
                  </a:lnTo>
                  <a:close/>
                </a:path>
              </a:pathLst>
            </a:custGeom>
            <a:solidFill>
              <a:srgbClr val="FFE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6"/>
            <p:cNvSpPr/>
            <p:nvPr/>
          </p:nvSpPr>
          <p:spPr>
            <a:xfrm>
              <a:off x="9330400" y="4668800"/>
              <a:ext cx="25" cy="25"/>
            </a:xfrm>
            <a:custGeom>
              <a:avLst/>
              <a:gdLst/>
              <a:ahLst/>
              <a:cxnLst/>
              <a:rect l="l" t="t" r="r" b="b"/>
              <a:pathLst>
                <a:path w="1" h="1" extrusionOk="0">
                  <a:moveTo>
                    <a:pt x="0" y="0"/>
                  </a:moveTo>
                  <a:lnTo>
                    <a:pt x="0" y="0"/>
                  </a:lnTo>
                  <a:close/>
                </a:path>
              </a:pathLst>
            </a:custGeom>
            <a:solidFill>
              <a:srgbClr val="FFE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6"/>
            <p:cNvSpPr/>
            <p:nvPr/>
          </p:nvSpPr>
          <p:spPr>
            <a:xfrm>
              <a:off x="9309875" y="4814600"/>
              <a:ext cx="61050" cy="22700"/>
            </a:xfrm>
            <a:custGeom>
              <a:avLst/>
              <a:gdLst/>
              <a:ahLst/>
              <a:cxnLst/>
              <a:rect l="l" t="t" r="r" b="b"/>
              <a:pathLst>
                <a:path w="2442" h="908" extrusionOk="0">
                  <a:moveTo>
                    <a:pt x="541" y="1"/>
                  </a:moveTo>
                  <a:cubicBezTo>
                    <a:pt x="454" y="1"/>
                    <a:pt x="281" y="1"/>
                    <a:pt x="281" y="195"/>
                  </a:cubicBezTo>
                  <a:cubicBezTo>
                    <a:pt x="1" y="735"/>
                    <a:pt x="649" y="908"/>
                    <a:pt x="1275" y="908"/>
                  </a:cubicBezTo>
                  <a:cubicBezTo>
                    <a:pt x="1621" y="908"/>
                    <a:pt x="2074" y="822"/>
                    <a:pt x="2161" y="735"/>
                  </a:cubicBezTo>
                  <a:cubicBezTo>
                    <a:pt x="2442" y="649"/>
                    <a:pt x="2442" y="454"/>
                    <a:pt x="2442" y="281"/>
                  </a:cubicBezTo>
                  <a:cubicBezTo>
                    <a:pt x="2355" y="1"/>
                    <a:pt x="2161" y="1"/>
                    <a:pt x="1988" y="1"/>
                  </a:cubicBezTo>
                  <a:lnTo>
                    <a:pt x="1621" y="1"/>
                  </a:lnTo>
                  <a:cubicBezTo>
                    <a:pt x="1448" y="109"/>
                    <a:pt x="1362" y="109"/>
                    <a:pt x="1275" y="109"/>
                  </a:cubicBezTo>
                  <a:lnTo>
                    <a:pt x="1189" y="109"/>
                  </a:lnTo>
                  <a:cubicBezTo>
                    <a:pt x="994" y="109"/>
                    <a:pt x="821" y="1"/>
                    <a:pt x="5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2" name="Google Shape;652;p26"/>
          <p:cNvSpPr txBox="1"/>
          <p:nvPr/>
        </p:nvSpPr>
        <p:spPr>
          <a:xfrm>
            <a:off x="745050" y="2864994"/>
            <a:ext cx="2075700" cy="582600"/>
          </a:xfrm>
          <a:prstGeom prst="rect">
            <a:avLst/>
          </a:prstGeom>
          <a:noFill/>
          <a:ln>
            <a:noFill/>
          </a:ln>
        </p:spPr>
        <p:txBody>
          <a:bodyPr spcFirstLastPara="1" wrap="square" lIns="91425" tIns="91425" rIns="91425" bIns="91425" anchor="t" anchorCtr="0">
            <a:normAutofit/>
          </a:bodyPr>
          <a:lstStyle/>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You can tell something about this person here</a:t>
            </a:r>
            <a:endParaRPr sz="1200">
              <a:solidFill>
                <a:schemeClr val="lt1"/>
              </a:solidFill>
              <a:latin typeface="Montserrat Medium"/>
              <a:ea typeface="Montserrat Medium"/>
              <a:cs typeface="Montserrat Medium"/>
              <a:sym typeface="Montserrat Medium"/>
            </a:endParaRPr>
          </a:p>
        </p:txBody>
      </p:sp>
      <p:sp>
        <p:nvSpPr>
          <p:cNvPr id="653" name="Google Shape;653;p26"/>
          <p:cNvSpPr txBox="1"/>
          <p:nvPr/>
        </p:nvSpPr>
        <p:spPr>
          <a:xfrm>
            <a:off x="745050" y="5131625"/>
            <a:ext cx="2075700" cy="1104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i="1">
                <a:solidFill>
                  <a:schemeClr val="lt1"/>
                </a:solidFill>
                <a:latin typeface="Montserrat Medium"/>
                <a:ea typeface="Montserrat Medium"/>
                <a:cs typeface="Montserrat Medium"/>
                <a:sym typeface="Montserrat Medium"/>
              </a:rPr>
              <a:t>“This is a quote, words full of wisdom that someone important said and can make the reader get inspired.”</a:t>
            </a:r>
            <a:endParaRPr sz="1200" i="1">
              <a:solidFill>
                <a:schemeClr val="lt1"/>
              </a:solidFill>
              <a:latin typeface="Montserrat Medium"/>
              <a:ea typeface="Montserrat Medium"/>
              <a:cs typeface="Montserrat Medium"/>
              <a:sym typeface="Montserrat Medium"/>
            </a:endParaRPr>
          </a:p>
        </p:txBody>
      </p:sp>
      <p:sp>
        <p:nvSpPr>
          <p:cNvPr id="654" name="Google Shape;654;p26"/>
          <p:cNvSpPr txBox="1"/>
          <p:nvPr/>
        </p:nvSpPr>
        <p:spPr>
          <a:xfrm>
            <a:off x="4315650" y="4191475"/>
            <a:ext cx="2075700" cy="1104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Venus has a beautiful name and is the second planet from the Sun. It’s terribly hot, even hotter than Mercury</a:t>
            </a:r>
            <a:endParaRPr sz="1200">
              <a:solidFill>
                <a:schemeClr val="lt1"/>
              </a:solidFill>
              <a:latin typeface="Montserrat Medium"/>
              <a:ea typeface="Montserrat Medium"/>
              <a:cs typeface="Montserrat Medium"/>
              <a:sym typeface="Montserrat Medium"/>
            </a:endParaRPr>
          </a:p>
        </p:txBody>
      </p:sp>
      <p:sp>
        <p:nvSpPr>
          <p:cNvPr id="655" name="Google Shape;655;p26"/>
          <p:cNvSpPr txBox="1"/>
          <p:nvPr/>
        </p:nvSpPr>
        <p:spPr>
          <a:xfrm>
            <a:off x="7488000" y="6234775"/>
            <a:ext cx="2286000" cy="582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SzPts val="852"/>
              <a:buNone/>
            </a:pPr>
            <a:r>
              <a:rPr lang="en" sz="1430">
                <a:solidFill>
                  <a:schemeClr val="lt1"/>
                </a:solidFill>
                <a:latin typeface="Montserrat Medium"/>
                <a:ea typeface="Montserrat Medium"/>
                <a:cs typeface="Montserrat Medium"/>
                <a:sym typeface="Montserrat Medium"/>
              </a:rPr>
              <a:t>Here is where your brochure begins</a:t>
            </a:r>
            <a:endParaRPr sz="1430">
              <a:solidFill>
                <a:schemeClr val="lt1"/>
              </a:solidFill>
              <a:latin typeface="Montserrat Medium"/>
              <a:ea typeface="Montserrat Medium"/>
              <a:cs typeface="Montserrat Medium"/>
              <a:sym typeface="Montserrat Medium"/>
            </a:endParaRPr>
          </a:p>
        </p:txBody>
      </p:sp>
      <p:sp>
        <p:nvSpPr>
          <p:cNvPr id="656" name="Google Shape;656;p26"/>
          <p:cNvSpPr txBox="1">
            <a:spLocks noGrp="1"/>
          </p:cNvSpPr>
          <p:nvPr>
            <p:ph type="title" idx="5"/>
          </p:nvPr>
        </p:nvSpPr>
        <p:spPr>
          <a:xfrm>
            <a:off x="4608900" y="1156750"/>
            <a:ext cx="1489200" cy="386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Contact</a:t>
            </a:r>
            <a:endParaRPr/>
          </a:p>
        </p:txBody>
      </p:sp>
      <p:sp>
        <p:nvSpPr>
          <p:cNvPr id="657" name="Google Shape;657;p26"/>
          <p:cNvSpPr txBox="1"/>
          <p:nvPr/>
        </p:nvSpPr>
        <p:spPr>
          <a:xfrm>
            <a:off x="4186725" y="2398101"/>
            <a:ext cx="2318400" cy="758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youremail@freepik.com </a:t>
            </a:r>
            <a:endParaRPr sz="1200">
              <a:solidFill>
                <a:schemeClr val="lt1"/>
              </a:solidFill>
              <a:latin typeface="Montserrat Medium"/>
              <a:ea typeface="Montserrat Medium"/>
              <a:cs typeface="Montserrat Medium"/>
              <a:sym typeface="Montserrat Medium"/>
            </a:endParaRPr>
          </a:p>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+91  620 421 838 </a:t>
            </a:r>
            <a:endParaRPr sz="1200">
              <a:solidFill>
                <a:schemeClr val="lt1"/>
              </a:solidFill>
              <a:latin typeface="Montserrat Medium"/>
              <a:ea typeface="Montserrat Medium"/>
              <a:cs typeface="Montserrat Medium"/>
              <a:sym typeface="Montserrat Medium"/>
            </a:endParaRPr>
          </a:p>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yourcompany.com</a:t>
            </a:r>
            <a:endParaRPr sz="1200">
              <a:solidFill>
                <a:schemeClr val="lt1"/>
              </a:solidFill>
              <a:latin typeface="Montserrat Medium"/>
              <a:ea typeface="Montserrat Medium"/>
              <a:cs typeface="Montserrat Medium"/>
              <a:sym typeface="Montserrat Medium"/>
            </a:endParaRPr>
          </a:p>
        </p:txBody>
      </p:sp>
      <p:grpSp>
        <p:nvGrpSpPr>
          <p:cNvPr id="658" name="Google Shape;658;p26"/>
          <p:cNvGrpSpPr/>
          <p:nvPr/>
        </p:nvGrpSpPr>
        <p:grpSpPr>
          <a:xfrm rot="9085315" flipH="1">
            <a:off x="-39333" y="5711372"/>
            <a:ext cx="1363975" cy="2953570"/>
            <a:chOff x="232775" y="361650"/>
            <a:chExt cx="1254500" cy="2732900"/>
          </a:xfrm>
        </p:grpSpPr>
        <p:sp>
          <p:nvSpPr>
            <p:cNvPr id="659" name="Google Shape;659;p26"/>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6"/>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6"/>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6"/>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6"/>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6"/>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6"/>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6"/>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6"/>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 name="Google Shape;668;p26"/>
          <p:cNvGrpSpPr/>
          <p:nvPr/>
        </p:nvGrpSpPr>
        <p:grpSpPr>
          <a:xfrm>
            <a:off x="2693907" y="6685560"/>
            <a:ext cx="644815" cy="723501"/>
            <a:chOff x="2693907" y="6685560"/>
            <a:chExt cx="644815" cy="723501"/>
          </a:xfrm>
        </p:grpSpPr>
        <p:sp>
          <p:nvSpPr>
            <p:cNvPr id="669" name="Google Shape;669;p26"/>
            <p:cNvSpPr/>
            <p:nvPr/>
          </p:nvSpPr>
          <p:spPr>
            <a:xfrm rot="1002507">
              <a:off x="2990486" y="6723561"/>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6"/>
            <p:cNvSpPr/>
            <p:nvPr/>
          </p:nvSpPr>
          <p:spPr>
            <a:xfrm rot="1002507">
              <a:off x="3054578" y="6708373"/>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6"/>
            <p:cNvSpPr/>
            <p:nvPr/>
          </p:nvSpPr>
          <p:spPr>
            <a:xfrm rot="1002507">
              <a:off x="3025926" y="6704165"/>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6"/>
            <p:cNvSpPr/>
            <p:nvPr/>
          </p:nvSpPr>
          <p:spPr>
            <a:xfrm rot="1002507">
              <a:off x="3215618" y="6813499"/>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6"/>
            <p:cNvSpPr/>
            <p:nvPr/>
          </p:nvSpPr>
          <p:spPr>
            <a:xfrm rot="1002507">
              <a:off x="3144700" y="6856712"/>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6"/>
            <p:cNvSpPr/>
            <p:nvPr/>
          </p:nvSpPr>
          <p:spPr>
            <a:xfrm rot="1002507">
              <a:off x="2740265" y="7005776"/>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6"/>
            <p:cNvSpPr/>
            <p:nvPr/>
          </p:nvSpPr>
          <p:spPr>
            <a:xfrm rot="1002507">
              <a:off x="2805424" y="7007442"/>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6"/>
            <p:cNvSpPr/>
            <p:nvPr/>
          </p:nvSpPr>
          <p:spPr>
            <a:xfrm rot="1002507">
              <a:off x="3095028" y="7104286"/>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6"/>
            <p:cNvSpPr/>
            <p:nvPr/>
          </p:nvSpPr>
          <p:spPr>
            <a:xfrm rot="1002507">
              <a:off x="3093351" y="7161324"/>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6"/>
            <p:cNvSpPr/>
            <p:nvPr/>
          </p:nvSpPr>
          <p:spPr>
            <a:xfrm rot="1002507">
              <a:off x="3098674" y="7104130"/>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 name="Google Shape;679;p26"/>
          <p:cNvGrpSpPr/>
          <p:nvPr/>
        </p:nvGrpSpPr>
        <p:grpSpPr>
          <a:xfrm>
            <a:off x="9773995" y="3468360"/>
            <a:ext cx="644815" cy="723501"/>
            <a:chOff x="9774032" y="233285"/>
            <a:chExt cx="644815" cy="723501"/>
          </a:xfrm>
        </p:grpSpPr>
        <p:sp>
          <p:nvSpPr>
            <p:cNvPr id="680" name="Google Shape;680;p26"/>
            <p:cNvSpPr/>
            <p:nvPr/>
          </p:nvSpPr>
          <p:spPr>
            <a:xfrm rot="1002507">
              <a:off x="10070611" y="271286"/>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6"/>
            <p:cNvSpPr/>
            <p:nvPr/>
          </p:nvSpPr>
          <p:spPr>
            <a:xfrm rot="1002507">
              <a:off x="10134703" y="256098"/>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6"/>
            <p:cNvSpPr/>
            <p:nvPr/>
          </p:nvSpPr>
          <p:spPr>
            <a:xfrm rot="1002507">
              <a:off x="10106051" y="251890"/>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6"/>
            <p:cNvSpPr/>
            <p:nvPr/>
          </p:nvSpPr>
          <p:spPr>
            <a:xfrm rot="1002507">
              <a:off x="10295743" y="361224"/>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6"/>
            <p:cNvSpPr/>
            <p:nvPr/>
          </p:nvSpPr>
          <p:spPr>
            <a:xfrm rot="1002507">
              <a:off x="10224825" y="404437"/>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6"/>
            <p:cNvSpPr/>
            <p:nvPr/>
          </p:nvSpPr>
          <p:spPr>
            <a:xfrm rot="1002507">
              <a:off x="9820390" y="553501"/>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6"/>
            <p:cNvSpPr/>
            <p:nvPr/>
          </p:nvSpPr>
          <p:spPr>
            <a:xfrm rot="1002507">
              <a:off x="9885549" y="555167"/>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6"/>
            <p:cNvSpPr/>
            <p:nvPr/>
          </p:nvSpPr>
          <p:spPr>
            <a:xfrm rot="1002507">
              <a:off x="10175153" y="652011"/>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6"/>
            <p:cNvSpPr/>
            <p:nvPr/>
          </p:nvSpPr>
          <p:spPr>
            <a:xfrm rot="1002507">
              <a:off x="10173476" y="709049"/>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6"/>
            <p:cNvSpPr/>
            <p:nvPr/>
          </p:nvSpPr>
          <p:spPr>
            <a:xfrm rot="1002507">
              <a:off x="10178799" y="651855"/>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 name="Google Shape;690;p26"/>
          <p:cNvGrpSpPr/>
          <p:nvPr/>
        </p:nvGrpSpPr>
        <p:grpSpPr>
          <a:xfrm rot="-1967439">
            <a:off x="5160923" y="3250804"/>
            <a:ext cx="386445" cy="387212"/>
            <a:chOff x="2952297" y="6685560"/>
            <a:chExt cx="386425" cy="387192"/>
          </a:xfrm>
        </p:grpSpPr>
        <p:sp>
          <p:nvSpPr>
            <p:cNvPr id="691" name="Google Shape;691;p26"/>
            <p:cNvSpPr/>
            <p:nvPr/>
          </p:nvSpPr>
          <p:spPr>
            <a:xfrm rot="1002507">
              <a:off x="2990486" y="6723561"/>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6"/>
            <p:cNvSpPr/>
            <p:nvPr/>
          </p:nvSpPr>
          <p:spPr>
            <a:xfrm rot="1002507">
              <a:off x="3054578" y="6708373"/>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6"/>
            <p:cNvSpPr/>
            <p:nvPr/>
          </p:nvSpPr>
          <p:spPr>
            <a:xfrm rot="1002507">
              <a:off x="3025926" y="6704165"/>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6"/>
            <p:cNvSpPr/>
            <p:nvPr/>
          </p:nvSpPr>
          <p:spPr>
            <a:xfrm rot="1002507">
              <a:off x="3215618" y="6813499"/>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6"/>
            <p:cNvSpPr/>
            <p:nvPr/>
          </p:nvSpPr>
          <p:spPr>
            <a:xfrm rot="1002507">
              <a:off x="3144700" y="6856712"/>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 name="Google Shape;696;p26"/>
          <p:cNvGrpSpPr/>
          <p:nvPr/>
        </p:nvGrpSpPr>
        <p:grpSpPr>
          <a:xfrm>
            <a:off x="3587207" y="5775748"/>
            <a:ext cx="3383529" cy="1699130"/>
            <a:chOff x="-5884574" y="5400510"/>
            <a:chExt cx="4099756" cy="2058803"/>
          </a:xfrm>
        </p:grpSpPr>
        <p:grpSp>
          <p:nvGrpSpPr>
            <p:cNvPr id="697" name="Google Shape;697;p26"/>
            <p:cNvGrpSpPr/>
            <p:nvPr/>
          </p:nvGrpSpPr>
          <p:grpSpPr>
            <a:xfrm rot="2110552" flipH="1">
              <a:off x="-4604111" y="6363805"/>
              <a:ext cx="777821" cy="556902"/>
              <a:chOff x="803000" y="2892550"/>
              <a:chExt cx="538250" cy="385375"/>
            </a:xfrm>
          </p:grpSpPr>
          <p:sp>
            <p:nvSpPr>
              <p:cNvPr id="698" name="Google Shape;698;p26"/>
              <p:cNvSpPr/>
              <p:nvPr/>
            </p:nvSpPr>
            <p:spPr>
              <a:xfrm>
                <a:off x="803000" y="2919500"/>
                <a:ext cx="506050" cy="358425"/>
              </a:xfrm>
              <a:custGeom>
                <a:avLst/>
                <a:gdLst/>
                <a:ahLst/>
                <a:cxnLst/>
                <a:rect l="l" t="t" r="r" b="b"/>
                <a:pathLst>
                  <a:path w="20242" h="14337" extrusionOk="0">
                    <a:moveTo>
                      <a:pt x="19974" y="0"/>
                    </a:moveTo>
                    <a:cubicBezTo>
                      <a:pt x="19887" y="0"/>
                      <a:pt x="19778" y="61"/>
                      <a:pt x="19702" y="123"/>
                    </a:cubicBezTo>
                    <a:cubicBezTo>
                      <a:pt x="19702" y="209"/>
                      <a:pt x="17369" y="4810"/>
                      <a:pt x="12508" y="8677"/>
                    </a:cubicBezTo>
                    <a:cubicBezTo>
                      <a:pt x="10629" y="6689"/>
                      <a:pt x="11601" y="4356"/>
                      <a:pt x="11601" y="4270"/>
                    </a:cubicBezTo>
                    <a:cubicBezTo>
                      <a:pt x="11709" y="4162"/>
                      <a:pt x="11601" y="3989"/>
                      <a:pt x="11428" y="3903"/>
                    </a:cubicBezTo>
                    <a:cubicBezTo>
                      <a:pt x="11342" y="3903"/>
                      <a:pt x="11169" y="3903"/>
                      <a:pt x="11169" y="4076"/>
                    </a:cubicBezTo>
                    <a:cubicBezTo>
                      <a:pt x="11061" y="4076"/>
                      <a:pt x="9981" y="6776"/>
                      <a:pt x="12054" y="9022"/>
                    </a:cubicBezTo>
                    <a:cubicBezTo>
                      <a:pt x="9009" y="11377"/>
                      <a:pt x="5120" y="13343"/>
                      <a:pt x="260" y="13796"/>
                    </a:cubicBezTo>
                    <a:cubicBezTo>
                      <a:pt x="87" y="13883"/>
                      <a:pt x="1" y="13991"/>
                      <a:pt x="1" y="14164"/>
                    </a:cubicBezTo>
                    <a:cubicBezTo>
                      <a:pt x="1" y="14250"/>
                      <a:pt x="173" y="14337"/>
                      <a:pt x="260" y="14337"/>
                    </a:cubicBezTo>
                    <a:lnTo>
                      <a:pt x="368" y="14337"/>
                    </a:lnTo>
                    <a:cubicBezTo>
                      <a:pt x="7021" y="13710"/>
                      <a:pt x="11968" y="10211"/>
                      <a:pt x="15295" y="6970"/>
                    </a:cubicBezTo>
                    <a:cubicBezTo>
                      <a:pt x="16742" y="8482"/>
                      <a:pt x="18902" y="8590"/>
                      <a:pt x="19442" y="8590"/>
                    </a:cubicBezTo>
                    <a:lnTo>
                      <a:pt x="19615" y="8590"/>
                    </a:lnTo>
                    <a:cubicBezTo>
                      <a:pt x="19702" y="8590"/>
                      <a:pt x="19896" y="8482"/>
                      <a:pt x="19810" y="8310"/>
                    </a:cubicBezTo>
                    <a:cubicBezTo>
                      <a:pt x="19810" y="8137"/>
                      <a:pt x="19702" y="8050"/>
                      <a:pt x="19529" y="8050"/>
                    </a:cubicBezTo>
                    <a:cubicBezTo>
                      <a:pt x="19529" y="8050"/>
                      <a:pt x="19507" y="8051"/>
                      <a:pt x="19466" y="8051"/>
                    </a:cubicBezTo>
                    <a:cubicBezTo>
                      <a:pt x="19086" y="8051"/>
                      <a:pt x="17048" y="7981"/>
                      <a:pt x="15662" y="6517"/>
                    </a:cubicBezTo>
                    <a:cubicBezTo>
                      <a:pt x="18729" y="3363"/>
                      <a:pt x="20155" y="490"/>
                      <a:pt x="20242" y="382"/>
                    </a:cubicBezTo>
                    <a:cubicBezTo>
                      <a:pt x="20242" y="209"/>
                      <a:pt x="20242" y="123"/>
                      <a:pt x="20069" y="36"/>
                    </a:cubicBezTo>
                    <a:cubicBezTo>
                      <a:pt x="20043" y="11"/>
                      <a:pt x="20011" y="0"/>
                      <a:pt x="199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6"/>
              <p:cNvSpPr/>
              <p:nvPr/>
            </p:nvSpPr>
            <p:spPr>
              <a:xfrm>
                <a:off x="1271475" y="3101250"/>
                <a:ext cx="59625" cy="52650"/>
              </a:xfrm>
              <a:custGeom>
                <a:avLst/>
                <a:gdLst/>
                <a:ahLst/>
                <a:cxnLst/>
                <a:rect l="l" t="t" r="r" b="b"/>
                <a:pathLst>
                  <a:path w="2385" h="2106" extrusionOk="0">
                    <a:moveTo>
                      <a:pt x="1202" y="0"/>
                    </a:moveTo>
                    <a:cubicBezTo>
                      <a:pt x="599" y="0"/>
                      <a:pt x="1" y="487"/>
                      <a:pt x="163" y="1212"/>
                    </a:cubicBezTo>
                    <a:cubicBezTo>
                      <a:pt x="321" y="1835"/>
                      <a:pt x="775" y="2106"/>
                      <a:pt x="1220" y="2106"/>
                    </a:cubicBezTo>
                    <a:cubicBezTo>
                      <a:pt x="1810" y="2106"/>
                      <a:pt x="2385" y="1630"/>
                      <a:pt x="2237" y="867"/>
                    </a:cubicBezTo>
                    <a:cubicBezTo>
                      <a:pt x="2082" y="258"/>
                      <a:pt x="1641" y="0"/>
                      <a:pt x="12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6"/>
              <p:cNvSpPr/>
              <p:nvPr/>
            </p:nvSpPr>
            <p:spPr>
              <a:xfrm>
                <a:off x="1282875" y="2892550"/>
                <a:ext cx="58375" cy="52500"/>
              </a:xfrm>
              <a:custGeom>
                <a:avLst/>
                <a:gdLst/>
                <a:ahLst/>
                <a:cxnLst/>
                <a:rect l="l" t="t" r="r" b="b"/>
                <a:pathLst>
                  <a:path w="2335" h="2100" extrusionOk="0">
                    <a:moveTo>
                      <a:pt x="1157" y="1"/>
                    </a:moveTo>
                    <a:cubicBezTo>
                      <a:pt x="581" y="1"/>
                      <a:pt x="0" y="484"/>
                      <a:pt x="161" y="1201"/>
                    </a:cubicBezTo>
                    <a:cubicBezTo>
                      <a:pt x="273" y="1829"/>
                      <a:pt x="728" y="2099"/>
                      <a:pt x="1177" y="2099"/>
                    </a:cubicBezTo>
                    <a:cubicBezTo>
                      <a:pt x="1761" y="2099"/>
                      <a:pt x="2334" y="1641"/>
                      <a:pt x="2127" y="920"/>
                    </a:cubicBezTo>
                    <a:cubicBezTo>
                      <a:pt x="2016" y="272"/>
                      <a:pt x="1588" y="1"/>
                      <a:pt x="11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6"/>
              <p:cNvSpPr/>
              <p:nvPr/>
            </p:nvSpPr>
            <p:spPr>
              <a:xfrm>
                <a:off x="1066800" y="2995450"/>
                <a:ext cx="59650" cy="52700"/>
              </a:xfrm>
              <a:custGeom>
                <a:avLst/>
                <a:gdLst/>
                <a:ahLst/>
                <a:cxnLst/>
                <a:rect l="l" t="t" r="r" b="b"/>
                <a:pathLst>
                  <a:path w="2386" h="2108" extrusionOk="0">
                    <a:moveTo>
                      <a:pt x="1206" y="0"/>
                    </a:moveTo>
                    <a:cubicBezTo>
                      <a:pt x="601" y="0"/>
                      <a:pt x="0" y="492"/>
                      <a:pt x="163" y="1232"/>
                    </a:cubicBezTo>
                    <a:cubicBezTo>
                      <a:pt x="311" y="1842"/>
                      <a:pt x="759" y="2108"/>
                      <a:pt x="1203" y="2108"/>
                    </a:cubicBezTo>
                    <a:cubicBezTo>
                      <a:pt x="1798" y="2108"/>
                      <a:pt x="2385" y="1631"/>
                      <a:pt x="2237" y="865"/>
                    </a:cubicBezTo>
                    <a:cubicBezTo>
                      <a:pt x="2083" y="257"/>
                      <a:pt x="1643" y="0"/>
                      <a:pt x="12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 name="Google Shape;702;p26"/>
            <p:cNvGrpSpPr/>
            <p:nvPr/>
          </p:nvGrpSpPr>
          <p:grpSpPr>
            <a:xfrm rot="-2110552">
              <a:off x="-3698336" y="6363805"/>
              <a:ext cx="777821" cy="556902"/>
              <a:chOff x="803000" y="2892550"/>
              <a:chExt cx="538250" cy="385375"/>
            </a:xfrm>
          </p:grpSpPr>
          <p:sp>
            <p:nvSpPr>
              <p:cNvPr id="703" name="Google Shape;703;p26"/>
              <p:cNvSpPr/>
              <p:nvPr/>
            </p:nvSpPr>
            <p:spPr>
              <a:xfrm>
                <a:off x="803000" y="2919500"/>
                <a:ext cx="506050" cy="358425"/>
              </a:xfrm>
              <a:custGeom>
                <a:avLst/>
                <a:gdLst/>
                <a:ahLst/>
                <a:cxnLst/>
                <a:rect l="l" t="t" r="r" b="b"/>
                <a:pathLst>
                  <a:path w="20242" h="14337" extrusionOk="0">
                    <a:moveTo>
                      <a:pt x="19974" y="0"/>
                    </a:moveTo>
                    <a:cubicBezTo>
                      <a:pt x="19887" y="0"/>
                      <a:pt x="19778" y="61"/>
                      <a:pt x="19702" y="123"/>
                    </a:cubicBezTo>
                    <a:cubicBezTo>
                      <a:pt x="19702" y="209"/>
                      <a:pt x="17369" y="4810"/>
                      <a:pt x="12508" y="8677"/>
                    </a:cubicBezTo>
                    <a:cubicBezTo>
                      <a:pt x="10629" y="6689"/>
                      <a:pt x="11601" y="4356"/>
                      <a:pt x="11601" y="4270"/>
                    </a:cubicBezTo>
                    <a:cubicBezTo>
                      <a:pt x="11709" y="4162"/>
                      <a:pt x="11601" y="3989"/>
                      <a:pt x="11428" y="3903"/>
                    </a:cubicBezTo>
                    <a:cubicBezTo>
                      <a:pt x="11342" y="3903"/>
                      <a:pt x="11169" y="3903"/>
                      <a:pt x="11169" y="4076"/>
                    </a:cubicBezTo>
                    <a:cubicBezTo>
                      <a:pt x="11061" y="4076"/>
                      <a:pt x="9981" y="6776"/>
                      <a:pt x="12054" y="9022"/>
                    </a:cubicBezTo>
                    <a:cubicBezTo>
                      <a:pt x="9009" y="11377"/>
                      <a:pt x="5120" y="13343"/>
                      <a:pt x="260" y="13796"/>
                    </a:cubicBezTo>
                    <a:cubicBezTo>
                      <a:pt x="87" y="13883"/>
                      <a:pt x="1" y="13991"/>
                      <a:pt x="1" y="14164"/>
                    </a:cubicBezTo>
                    <a:cubicBezTo>
                      <a:pt x="1" y="14250"/>
                      <a:pt x="173" y="14337"/>
                      <a:pt x="260" y="14337"/>
                    </a:cubicBezTo>
                    <a:lnTo>
                      <a:pt x="368" y="14337"/>
                    </a:lnTo>
                    <a:cubicBezTo>
                      <a:pt x="7021" y="13710"/>
                      <a:pt x="11968" y="10211"/>
                      <a:pt x="15295" y="6970"/>
                    </a:cubicBezTo>
                    <a:cubicBezTo>
                      <a:pt x="16742" y="8482"/>
                      <a:pt x="18902" y="8590"/>
                      <a:pt x="19442" y="8590"/>
                    </a:cubicBezTo>
                    <a:lnTo>
                      <a:pt x="19615" y="8590"/>
                    </a:lnTo>
                    <a:cubicBezTo>
                      <a:pt x="19702" y="8590"/>
                      <a:pt x="19896" y="8482"/>
                      <a:pt x="19810" y="8310"/>
                    </a:cubicBezTo>
                    <a:cubicBezTo>
                      <a:pt x="19810" y="8137"/>
                      <a:pt x="19702" y="8050"/>
                      <a:pt x="19529" y="8050"/>
                    </a:cubicBezTo>
                    <a:cubicBezTo>
                      <a:pt x="19529" y="8050"/>
                      <a:pt x="19507" y="8051"/>
                      <a:pt x="19466" y="8051"/>
                    </a:cubicBezTo>
                    <a:cubicBezTo>
                      <a:pt x="19086" y="8051"/>
                      <a:pt x="17048" y="7981"/>
                      <a:pt x="15662" y="6517"/>
                    </a:cubicBezTo>
                    <a:cubicBezTo>
                      <a:pt x="18729" y="3363"/>
                      <a:pt x="20155" y="490"/>
                      <a:pt x="20242" y="382"/>
                    </a:cubicBezTo>
                    <a:cubicBezTo>
                      <a:pt x="20242" y="209"/>
                      <a:pt x="20242" y="123"/>
                      <a:pt x="20069" y="36"/>
                    </a:cubicBezTo>
                    <a:cubicBezTo>
                      <a:pt x="20043" y="11"/>
                      <a:pt x="20011" y="0"/>
                      <a:pt x="199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6"/>
              <p:cNvSpPr/>
              <p:nvPr/>
            </p:nvSpPr>
            <p:spPr>
              <a:xfrm>
                <a:off x="1271475" y="3101250"/>
                <a:ext cx="59625" cy="52650"/>
              </a:xfrm>
              <a:custGeom>
                <a:avLst/>
                <a:gdLst/>
                <a:ahLst/>
                <a:cxnLst/>
                <a:rect l="l" t="t" r="r" b="b"/>
                <a:pathLst>
                  <a:path w="2385" h="2106" extrusionOk="0">
                    <a:moveTo>
                      <a:pt x="1202" y="0"/>
                    </a:moveTo>
                    <a:cubicBezTo>
                      <a:pt x="599" y="0"/>
                      <a:pt x="1" y="487"/>
                      <a:pt x="163" y="1212"/>
                    </a:cubicBezTo>
                    <a:cubicBezTo>
                      <a:pt x="321" y="1835"/>
                      <a:pt x="775" y="2106"/>
                      <a:pt x="1220" y="2106"/>
                    </a:cubicBezTo>
                    <a:cubicBezTo>
                      <a:pt x="1810" y="2106"/>
                      <a:pt x="2385" y="1630"/>
                      <a:pt x="2237" y="867"/>
                    </a:cubicBezTo>
                    <a:cubicBezTo>
                      <a:pt x="2082" y="258"/>
                      <a:pt x="1641" y="0"/>
                      <a:pt x="12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6"/>
              <p:cNvSpPr/>
              <p:nvPr/>
            </p:nvSpPr>
            <p:spPr>
              <a:xfrm>
                <a:off x="1282875" y="2892550"/>
                <a:ext cx="58375" cy="52500"/>
              </a:xfrm>
              <a:custGeom>
                <a:avLst/>
                <a:gdLst/>
                <a:ahLst/>
                <a:cxnLst/>
                <a:rect l="l" t="t" r="r" b="b"/>
                <a:pathLst>
                  <a:path w="2335" h="2100" extrusionOk="0">
                    <a:moveTo>
                      <a:pt x="1157" y="1"/>
                    </a:moveTo>
                    <a:cubicBezTo>
                      <a:pt x="581" y="1"/>
                      <a:pt x="0" y="484"/>
                      <a:pt x="161" y="1201"/>
                    </a:cubicBezTo>
                    <a:cubicBezTo>
                      <a:pt x="273" y="1829"/>
                      <a:pt x="728" y="2099"/>
                      <a:pt x="1177" y="2099"/>
                    </a:cubicBezTo>
                    <a:cubicBezTo>
                      <a:pt x="1761" y="2099"/>
                      <a:pt x="2334" y="1641"/>
                      <a:pt x="2127" y="920"/>
                    </a:cubicBezTo>
                    <a:cubicBezTo>
                      <a:pt x="2016" y="272"/>
                      <a:pt x="1588" y="1"/>
                      <a:pt x="11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6"/>
              <p:cNvSpPr/>
              <p:nvPr/>
            </p:nvSpPr>
            <p:spPr>
              <a:xfrm>
                <a:off x="1066800" y="2995450"/>
                <a:ext cx="59650" cy="52700"/>
              </a:xfrm>
              <a:custGeom>
                <a:avLst/>
                <a:gdLst/>
                <a:ahLst/>
                <a:cxnLst/>
                <a:rect l="l" t="t" r="r" b="b"/>
                <a:pathLst>
                  <a:path w="2386" h="2108" extrusionOk="0">
                    <a:moveTo>
                      <a:pt x="1206" y="0"/>
                    </a:moveTo>
                    <a:cubicBezTo>
                      <a:pt x="601" y="0"/>
                      <a:pt x="0" y="492"/>
                      <a:pt x="163" y="1232"/>
                    </a:cubicBezTo>
                    <a:cubicBezTo>
                      <a:pt x="311" y="1842"/>
                      <a:pt x="759" y="2108"/>
                      <a:pt x="1203" y="2108"/>
                    </a:cubicBezTo>
                    <a:cubicBezTo>
                      <a:pt x="1798" y="2108"/>
                      <a:pt x="2385" y="1631"/>
                      <a:pt x="2237" y="865"/>
                    </a:cubicBezTo>
                    <a:cubicBezTo>
                      <a:pt x="2083" y="257"/>
                      <a:pt x="1643" y="0"/>
                      <a:pt x="12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 name="Google Shape;707;p26"/>
            <p:cNvGrpSpPr/>
            <p:nvPr/>
          </p:nvGrpSpPr>
          <p:grpSpPr>
            <a:xfrm>
              <a:off x="-3484034" y="5828262"/>
              <a:ext cx="203845" cy="293390"/>
              <a:chOff x="8187387" y="4991177"/>
              <a:chExt cx="178467" cy="256864"/>
            </a:xfrm>
          </p:grpSpPr>
          <p:sp>
            <p:nvSpPr>
              <p:cNvPr id="708" name="Google Shape;708;p26"/>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6"/>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6"/>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 name="Google Shape;711;p26"/>
            <p:cNvGrpSpPr/>
            <p:nvPr/>
          </p:nvGrpSpPr>
          <p:grpSpPr>
            <a:xfrm rot="351015">
              <a:off x="-3256237" y="5663644"/>
              <a:ext cx="1386888" cy="1729491"/>
              <a:chOff x="6349825" y="2783513"/>
              <a:chExt cx="959700" cy="1196775"/>
            </a:xfrm>
          </p:grpSpPr>
          <p:grpSp>
            <p:nvGrpSpPr>
              <p:cNvPr id="712" name="Google Shape;712;p26"/>
              <p:cNvGrpSpPr/>
              <p:nvPr/>
            </p:nvGrpSpPr>
            <p:grpSpPr>
              <a:xfrm>
                <a:off x="6349825" y="2783513"/>
                <a:ext cx="959700" cy="1196775"/>
                <a:chOff x="6349825" y="2783513"/>
                <a:chExt cx="959700" cy="1196775"/>
              </a:xfrm>
            </p:grpSpPr>
            <p:sp>
              <p:nvSpPr>
                <p:cNvPr id="713" name="Google Shape;713;p26"/>
                <p:cNvSpPr/>
                <p:nvPr/>
              </p:nvSpPr>
              <p:spPr>
                <a:xfrm>
                  <a:off x="6461075" y="2783513"/>
                  <a:ext cx="848450" cy="1109475"/>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chemeClr val="l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6"/>
                <p:cNvSpPr/>
                <p:nvPr/>
              </p:nvSpPr>
              <p:spPr>
                <a:xfrm>
                  <a:off x="6349825" y="3874963"/>
                  <a:ext cx="128025" cy="105325"/>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chemeClr val="dk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5" name="Google Shape;715;p26"/>
              <p:cNvSpPr/>
              <p:nvPr/>
            </p:nvSpPr>
            <p:spPr>
              <a:xfrm>
                <a:off x="6460000" y="2783513"/>
                <a:ext cx="848450" cy="1109475"/>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6"/>
              <p:cNvSpPr/>
              <p:nvPr/>
            </p:nvSpPr>
            <p:spPr>
              <a:xfrm>
                <a:off x="6477825" y="3422413"/>
                <a:ext cx="643750" cy="470400"/>
              </a:xfrm>
              <a:custGeom>
                <a:avLst/>
                <a:gdLst/>
                <a:ahLst/>
                <a:cxnLst/>
                <a:rect l="l" t="t" r="r" b="b"/>
                <a:pathLst>
                  <a:path w="25750" h="18816" extrusionOk="0">
                    <a:moveTo>
                      <a:pt x="0" y="18815"/>
                    </a:moveTo>
                    <a:lnTo>
                      <a:pt x="0" y="18815"/>
                    </a:lnTo>
                    <a:lnTo>
                      <a:pt x="281" y="18815"/>
                    </a:lnTo>
                    <a:lnTo>
                      <a:pt x="0" y="18815"/>
                    </a:lnTo>
                    <a:close/>
                    <a:moveTo>
                      <a:pt x="13329" y="13242"/>
                    </a:moveTo>
                    <a:cubicBezTo>
                      <a:pt x="7388" y="17282"/>
                      <a:pt x="2074" y="18815"/>
                      <a:pt x="281" y="18815"/>
                    </a:cubicBezTo>
                    <a:lnTo>
                      <a:pt x="281" y="18815"/>
                    </a:lnTo>
                    <a:cubicBezTo>
                      <a:pt x="2074" y="18815"/>
                      <a:pt x="7388" y="17282"/>
                      <a:pt x="13329" y="13242"/>
                    </a:cubicBezTo>
                    <a:close/>
                    <a:moveTo>
                      <a:pt x="13329" y="13134"/>
                    </a:moveTo>
                    <a:lnTo>
                      <a:pt x="13329" y="13242"/>
                    </a:lnTo>
                    <a:lnTo>
                      <a:pt x="13329" y="13134"/>
                    </a:lnTo>
                    <a:close/>
                    <a:moveTo>
                      <a:pt x="13329" y="13134"/>
                    </a:moveTo>
                    <a:lnTo>
                      <a:pt x="13329" y="13134"/>
                    </a:lnTo>
                    <a:lnTo>
                      <a:pt x="13329" y="13134"/>
                    </a:lnTo>
                    <a:close/>
                    <a:moveTo>
                      <a:pt x="13415" y="13134"/>
                    </a:moveTo>
                    <a:lnTo>
                      <a:pt x="13415" y="13134"/>
                    </a:lnTo>
                    <a:lnTo>
                      <a:pt x="13415" y="13134"/>
                    </a:lnTo>
                    <a:close/>
                    <a:moveTo>
                      <a:pt x="13415" y="13134"/>
                    </a:moveTo>
                    <a:lnTo>
                      <a:pt x="13415" y="13134"/>
                    </a:lnTo>
                    <a:lnTo>
                      <a:pt x="13415" y="13134"/>
                    </a:lnTo>
                    <a:close/>
                    <a:moveTo>
                      <a:pt x="13415" y="13134"/>
                    </a:moveTo>
                    <a:lnTo>
                      <a:pt x="13415" y="13134"/>
                    </a:lnTo>
                    <a:lnTo>
                      <a:pt x="13415" y="13134"/>
                    </a:lnTo>
                    <a:close/>
                    <a:moveTo>
                      <a:pt x="22423" y="4688"/>
                    </a:moveTo>
                    <a:lnTo>
                      <a:pt x="22423" y="4688"/>
                    </a:lnTo>
                    <a:lnTo>
                      <a:pt x="22423" y="4688"/>
                    </a:lnTo>
                    <a:close/>
                    <a:moveTo>
                      <a:pt x="22510" y="4601"/>
                    </a:moveTo>
                    <a:lnTo>
                      <a:pt x="22510" y="4601"/>
                    </a:lnTo>
                    <a:lnTo>
                      <a:pt x="22510" y="4601"/>
                    </a:lnTo>
                    <a:close/>
                    <a:moveTo>
                      <a:pt x="22682" y="4407"/>
                    </a:moveTo>
                    <a:lnTo>
                      <a:pt x="22682" y="4407"/>
                    </a:lnTo>
                    <a:lnTo>
                      <a:pt x="22682" y="4407"/>
                    </a:lnTo>
                    <a:close/>
                    <a:moveTo>
                      <a:pt x="22790" y="4234"/>
                    </a:moveTo>
                    <a:lnTo>
                      <a:pt x="22790" y="4320"/>
                    </a:lnTo>
                    <a:lnTo>
                      <a:pt x="22790" y="4234"/>
                    </a:lnTo>
                    <a:close/>
                    <a:moveTo>
                      <a:pt x="23050" y="3867"/>
                    </a:moveTo>
                    <a:cubicBezTo>
                      <a:pt x="22963" y="3953"/>
                      <a:pt x="22963" y="4061"/>
                      <a:pt x="22877" y="4148"/>
                    </a:cubicBezTo>
                    <a:cubicBezTo>
                      <a:pt x="22963" y="4061"/>
                      <a:pt x="22963" y="3953"/>
                      <a:pt x="23050" y="3867"/>
                    </a:cubicBezTo>
                    <a:close/>
                    <a:moveTo>
                      <a:pt x="23050" y="3867"/>
                    </a:moveTo>
                    <a:lnTo>
                      <a:pt x="23050" y="3867"/>
                    </a:lnTo>
                    <a:lnTo>
                      <a:pt x="23050" y="3867"/>
                    </a:lnTo>
                    <a:close/>
                    <a:moveTo>
                      <a:pt x="23136" y="3780"/>
                    </a:moveTo>
                    <a:cubicBezTo>
                      <a:pt x="23136" y="3780"/>
                      <a:pt x="23136" y="3867"/>
                      <a:pt x="23050" y="3867"/>
                    </a:cubicBezTo>
                    <a:cubicBezTo>
                      <a:pt x="23136" y="3867"/>
                      <a:pt x="23136" y="3780"/>
                      <a:pt x="23136" y="3780"/>
                    </a:cubicBezTo>
                    <a:close/>
                    <a:moveTo>
                      <a:pt x="23136" y="3780"/>
                    </a:moveTo>
                    <a:lnTo>
                      <a:pt x="23136" y="3780"/>
                    </a:lnTo>
                    <a:lnTo>
                      <a:pt x="23136" y="3780"/>
                    </a:lnTo>
                    <a:close/>
                    <a:moveTo>
                      <a:pt x="23136" y="3780"/>
                    </a:moveTo>
                    <a:lnTo>
                      <a:pt x="23136" y="3780"/>
                    </a:lnTo>
                    <a:lnTo>
                      <a:pt x="23136" y="3780"/>
                    </a:lnTo>
                    <a:close/>
                    <a:moveTo>
                      <a:pt x="23222" y="3694"/>
                    </a:moveTo>
                    <a:lnTo>
                      <a:pt x="23222" y="3694"/>
                    </a:lnTo>
                    <a:lnTo>
                      <a:pt x="23222" y="3694"/>
                    </a:lnTo>
                    <a:close/>
                    <a:moveTo>
                      <a:pt x="23222" y="3694"/>
                    </a:moveTo>
                    <a:lnTo>
                      <a:pt x="23222" y="3694"/>
                    </a:lnTo>
                    <a:lnTo>
                      <a:pt x="23222" y="3694"/>
                    </a:lnTo>
                    <a:close/>
                    <a:moveTo>
                      <a:pt x="23222" y="3608"/>
                    </a:moveTo>
                    <a:lnTo>
                      <a:pt x="23222" y="3694"/>
                    </a:lnTo>
                    <a:lnTo>
                      <a:pt x="23222" y="3608"/>
                    </a:lnTo>
                    <a:close/>
                    <a:moveTo>
                      <a:pt x="23330" y="3608"/>
                    </a:moveTo>
                    <a:lnTo>
                      <a:pt x="23222" y="3608"/>
                    </a:lnTo>
                    <a:lnTo>
                      <a:pt x="23330" y="3608"/>
                    </a:lnTo>
                    <a:close/>
                    <a:moveTo>
                      <a:pt x="23330" y="3521"/>
                    </a:moveTo>
                    <a:lnTo>
                      <a:pt x="23330" y="3608"/>
                    </a:lnTo>
                    <a:lnTo>
                      <a:pt x="23330" y="3521"/>
                    </a:lnTo>
                    <a:close/>
                    <a:moveTo>
                      <a:pt x="23330" y="3521"/>
                    </a:moveTo>
                    <a:lnTo>
                      <a:pt x="23330" y="3521"/>
                    </a:lnTo>
                    <a:lnTo>
                      <a:pt x="23330" y="3521"/>
                    </a:lnTo>
                    <a:close/>
                    <a:moveTo>
                      <a:pt x="23417" y="3521"/>
                    </a:moveTo>
                    <a:lnTo>
                      <a:pt x="23330" y="3521"/>
                    </a:lnTo>
                    <a:lnTo>
                      <a:pt x="23417" y="3521"/>
                    </a:lnTo>
                    <a:close/>
                    <a:moveTo>
                      <a:pt x="23417" y="3413"/>
                    </a:moveTo>
                    <a:lnTo>
                      <a:pt x="23417" y="3521"/>
                    </a:lnTo>
                    <a:lnTo>
                      <a:pt x="23417" y="3413"/>
                    </a:lnTo>
                    <a:close/>
                    <a:moveTo>
                      <a:pt x="23417" y="3413"/>
                    </a:moveTo>
                    <a:lnTo>
                      <a:pt x="23417" y="3413"/>
                    </a:lnTo>
                    <a:lnTo>
                      <a:pt x="23417" y="3413"/>
                    </a:lnTo>
                    <a:close/>
                    <a:moveTo>
                      <a:pt x="23503" y="3327"/>
                    </a:moveTo>
                    <a:lnTo>
                      <a:pt x="23417" y="3413"/>
                    </a:lnTo>
                    <a:lnTo>
                      <a:pt x="23503" y="3327"/>
                    </a:lnTo>
                    <a:close/>
                    <a:moveTo>
                      <a:pt x="25491" y="454"/>
                    </a:moveTo>
                    <a:cubicBezTo>
                      <a:pt x="24843" y="1447"/>
                      <a:pt x="24216" y="2333"/>
                      <a:pt x="23503" y="3327"/>
                    </a:cubicBezTo>
                    <a:cubicBezTo>
                      <a:pt x="24216" y="2333"/>
                      <a:pt x="24843" y="1447"/>
                      <a:pt x="25491" y="454"/>
                    </a:cubicBezTo>
                    <a:close/>
                    <a:moveTo>
                      <a:pt x="25491" y="367"/>
                    </a:moveTo>
                    <a:lnTo>
                      <a:pt x="25491" y="454"/>
                    </a:lnTo>
                    <a:lnTo>
                      <a:pt x="25491" y="367"/>
                    </a:lnTo>
                    <a:close/>
                    <a:moveTo>
                      <a:pt x="25491" y="367"/>
                    </a:moveTo>
                    <a:lnTo>
                      <a:pt x="25491" y="367"/>
                    </a:lnTo>
                    <a:lnTo>
                      <a:pt x="25491" y="367"/>
                    </a:lnTo>
                    <a:close/>
                    <a:moveTo>
                      <a:pt x="25577" y="281"/>
                    </a:moveTo>
                    <a:lnTo>
                      <a:pt x="25577" y="367"/>
                    </a:lnTo>
                    <a:lnTo>
                      <a:pt x="25577" y="281"/>
                    </a:lnTo>
                    <a:close/>
                    <a:moveTo>
                      <a:pt x="25577" y="281"/>
                    </a:moveTo>
                    <a:lnTo>
                      <a:pt x="25577" y="281"/>
                    </a:lnTo>
                    <a:lnTo>
                      <a:pt x="25577" y="281"/>
                    </a:lnTo>
                    <a:close/>
                    <a:moveTo>
                      <a:pt x="25577" y="281"/>
                    </a:moveTo>
                    <a:lnTo>
                      <a:pt x="25577" y="281"/>
                    </a:lnTo>
                    <a:lnTo>
                      <a:pt x="25577" y="281"/>
                    </a:lnTo>
                    <a:close/>
                    <a:moveTo>
                      <a:pt x="25663" y="173"/>
                    </a:moveTo>
                    <a:lnTo>
                      <a:pt x="25577" y="173"/>
                    </a:lnTo>
                    <a:lnTo>
                      <a:pt x="25663" y="173"/>
                    </a:lnTo>
                    <a:close/>
                    <a:moveTo>
                      <a:pt x="25663" y="173"/>
                    </a:moveTo>
                    <a:lnTo>
                      <a:pt x="25663" y="173"/>
                    </a:lnTo>
                    <a:lnTo>
                      <a:pt x="25663" y="173"/>
                    </a:lnTo>
                    <a:close/>
                    <a:moveTo>
                      <a:pt x="25663" y="86"/>
                    </a:moveTo>
                    <a:lnTo>
                      <a:pt x="25663" y="173"/>
                    </a:lnTo>
                    <a:lnTo>
                      <a:pt x="25663" y="86"/>
                    </a:lnTo>
                    <a:close/>
                    <a:moveTo>
                      <a:pt x="25663" y="86"/>
                    </a:moveTo>
                    <a:lnTo>
                      <a:pt x="25663" y="86"/>
                    </a:lnTo>
                    <a:lnTo>
                      <a:pt x="25663" y="86"/>
                    </a:lnTo>
                    <a:close/>
                    <a:moveTo>
                      <a:pt x="25663" y="86"/>
                    </a:moveTo>
                    <a:lnTo>
                      <a:pt x="25663" y="86"/>
                    </a:lnTo>
                    <a:lnTo>
                      <a:pt x="25663" y="86"/>
                    </a:lnTo>
                    <a:close/>
                    <a:moveTo>
                      <a:pt x="25750" y="0"/>
                    </a:moveTo>
                    <a:lnTo>
                      <a:pt x="25750" y="0"/>
                    </a:lnTo>
                    <a:lnTo>
                      <a:pt x="25750" y="0"/>
                    </a:lnTo>
                    <a:close/>
                    <a:moveTo>
                      <a:pt x="25750" y="0"/>
                    </a:moveTo>
                    <a:lnTo>
                      <a:pt x="25750" y="0"/>
                    </a:lnTo>
                    <a:close/>
                  </a:path>
                </a:pathLst>
              </a:custGeom>
              <a:solidFill>
                <a:srgbClr val="E8EF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6"/>
              <p:cNvSpPr/>
              <p:nvPr/>
            </p:nvSpPr>
            <p:spPr>
              <a:xfrm>
                <a:off x="6477825" y="2792163"/>
                <a:ext cx="814950" cy="1100650"/>
              </a:xfrm>
              <a:custGeom>
                <a:avLst/>
                <a:gdLst/>
                <a:ahLst/>
                <a:cxnLst/>
                <a:rect l="l" t="t" r="r" b="b"/>
                <a:pathLst>
                  <a:path w="32598" h="44026" extrusionOk="0">
                    <a:moveTo>
                      <a:pt x="17822" y="19270"/>
                    </a:moveTo>
                    <a:cubicBezTo>
                      <a:pt x="16029" y="23331"/>
                      <a:pt x="13696" y="27284"/>
                      <a:pt x="11082" y="30891"/>
                    </a:cubicBezTo>
                    <a:lnTo>
                      <a:pt x="11082" y="31323"/>
                    </a:lnTo>
                    <a:cubicBezTo>
                      <a:pt x="12162" y="29898"/>
                      <a:pt x="13242" y="28277"/>
                      <a:pt x="14150" y="26744"/>
                    </a:cubicBezTo>
                    <a:cubicBezTo>
                      <a:pt x="15662" y="23957"/>
                      <a:pt x="16936" y="21516"/>
                      <a:pt x="17930" y="19356"/>
                    </a:cubicBezTo>
                    <a:cubicBezTo>
                      <a:pt x="17930" y="19356"/>
                      <a:pt x="17930" y="19270"/>
                      <a:pt x="17822" y="19270"/>
                    </a:cubicBezTo>
                    <a:close/>
                    <a:moveTo>
                      <a:pt x="10456" y="31691"/>
                    </a:moveTo>
                    <a:cubicBezTo>
                      <a:pt x="7755" y="35384"/>
                      <a:pt x="4602" y="38798"/>
                      <a:pt x="1361" y="41865"/>
                    </a:cubicBezTo>
                    <a:cubicBezTo>
                      <a:pt x="4148" y="39338"/>
                      <a:pt x="7561" y="36011"/>
                      <a:pt x="10542" y="32058"/>
                    </a:cubicBezTo>
                    <a:cubicBezTo>
                      <a:pt x="10542" y="31971"/>
                      <a:pt x="10456" y="31863"/>
                      <a:pt x="10456" y="31691"/>
                    </a:cubicBezTo>
                    <a:close/>
                    <a:moveTo>
                      <a:pt x="22790" y="1"/>
                    </a:moveTo>
                    <a:cubicBezTo>
                      <a:pt x="22423" y="6395"/>
                      <a:pt x="20803" y="12616"/>
                      <a:pt x="18276" y="18362"/>
                    </a:cubicBezTo>
                    <a:cubicBezTo>
                      <a:pt x="18276" y="18362"/>
                      <a:pt x="18276" y="18470"/>
                      <a:pt x="18362" y="18470"/>
                    </a:cubicBezTo>
                    <a:cubicBezTo>
                      <a:pt x="21170" y="11990"/>
                      <a:pt x="21710" y="8469"/>
                      <a:pt x="21710" y="8382"/>
                    </a:cubicBezTo>
                    <a:cubicBezTo>
                      <a:pt x="21710" y="8209"/>
                      <a:pt x="21883" y="8101"/>
                      <a:pt x="22056" y="8101"/>
                    </a:cubicBezTo>
                    <a:lnTo>
                      <a:pt x="22142" y="8101"/>
                    </a:lnTo>
                    <a:cubicBezTo>
                      <a:pt x="22337" y="8101"/>
                      <a:pt x="22423" y="8296"/>
                      <a:pt x="22423" y="8555"/>
                    </a:cubicBezTo>
                    <a:cubicBezTo>
                      <a:pt x="22423" y="8749"/>
                      <a:pt x="21602" y="14150"/>
                      <a:pt x="16569" y="23676"/>
                    </a:cubicBezTo>
                    <a:cubicBezTo>
                      <a:pt x="19010" y="23331"/>
                      <a:pt x="23050" y="21797"/>
                      <a:pt x="23136" y="21797"/>
                    </a:cubicBezTo>
                    <a:cubicBezTo>
                      <a:pt x="23136" y="21711"/>
                      <a:pt x="23136" y="21711"/>
                      <a:pt x="23222" y="21711"/>
                    </a:cubicBezTo>
                    <a:cubicBezTo>
                      <a:pt x="23330" y="21711"/>
                      <a:pt x="23503" y="21797"/>
                      <a:pt x="23590" y="21970"/>
                    </a:cubicBezTo>
                    <a:cubicBezTo>
                      <a:pt x="23590" y="22143"/>
                      <a:pt x="23503" y="22337"/>
                      <a:pt x="23330" y="22423"/>
                    </a:cubicBezTo>
                    <a:cubicBezTo>
                      <a:pt x="23222" y="22510"/>
                      <a:pt x="20630" y="23503"/>
                      <a:pt x="18362" y="24044"/>
                    </a:cubicBezTo>
                    <a:cubicBezTo>
                      <a:pt x="17563" y="24303"/>
                      <a:pt x="16742" y="24411"/>
                      <a:pt x="16115" y="24497"/>
                    </a:cubicBezTo>
                    <a:cubicBezTo>
                      <a:pt x="15770" y="25296"/>
                      <a:pt x="15230" y="26204"/>
                      <a:pt x="14776" y="27111"/>
                    </a:cubicBezTo>
                    <a:cubicBezTo>
                      <a:pt x="10629" y="34304"/>
                      <a:pt x="4234" y="40418"/>
                      <a:pt x="0" y="44025"/>
                    </a:cubicBezTo>
                    <a:lnTo>
                      <a:pt x="281" y="44025"/>
                    </a:lnTo>
                    <a:cubicBezTo>
                      <a:pt x="2074" y="44025"/>
                      <a:pt x="7388" y="42492"/>
                      <a:pt x="13329" y="38452"/>
                    </a:cubicBezTo>
                    <a:lnTo>
                      <a:pt x="13329" y="38344"/>
                    </a:lnTo>
                    <a:lnTo>
                      <a:pt x="13415" y="38344"/>
                    </a:lnTo>
                    <a:cubicBezTo>
                      <a:pt x="16396" y="36184"/>
                      <a:pt x="19550" y="33484"/>
                      <a:pt x="22423" y="29898"/>
                    </a:cubicBezTo>
                    <a:cubicBezTo>
                      <a:pt x="22423" y="29898"/>
                      <a:pt x="22510" y="29898"/>
                      <a:pt x="22510" y="29811"/>
                    </a:cubicBezTo>
                    <a:cubicBezTo>
                      <a:pt x="22510" y="29703"/>
                      <a:pt x="22596" y="29703"/>
                      <a:pt x="22682" y="29617"/>
                    </a:cubicBezTo>
                    <a:cubicBezTo>
                      <a:pt x="22682" y="29530"/>
                      <a:pt x="22682" y="29530"/>
                      <a:pt x="22790" y="29530"/>
                    </a:cubicBezTo>
                    <a:lnTo>
                      <a:pt x="22790" y="29444"/>
                    </a:lnTo>
                    <a:lnTo>
                      <a:pt x="22877" y="29358"/>
                    </a:lnTo>
                    <a:cubicBezTo>
                      <a:pt x="22963" y="29271"/>
                      <a:pt x="22963" y="29163"/>
                      <a:pt x="23050" y="29077"/>
                    </a:cubicBezTo>
                    <a:cubicBezTo>
                      <a:pt x="23136" y="29077"/>
                      <a:pt x="23136" y="28990"/>
                      <a:pt x="23136" y="28990"/>
                    </a:cubicBezTo>
                    <a:cubicBezTo>
                      <a:pt x="23136" y="28904"/>
                      <a:pt x="23136" y="28904"/>
                      <a:pt x="23222" y="28904"/>
                    </a:cubicBezTo>
                    <a:lnTo>
                      <a:pt x="23222" y="28818"/>
                    </a:lnTo>
                    <a:lnTo>
                      <a:pt x="23330" y="28818"/>
                    </a:lnTo>
                    <a:lnTo>
                      <a:pt x="23330" y="28731"/>
                    </a:lnTo>
                    <a:lnTo>
                      <a:pt x="23417" y="28731"/>
                    </a:lnTo>
                    <a:lnTo>
                      <a:pt x="23417" y="28623"/>
                    </a:lnTo>
                    <a:lnTo>
                      <a:pt x="23503" y="28537"/>
                    </a:lnTo>
                    <a:cubicBezTo>
                      <a:pt x="24216" y="27543"/>
                      <a:pt x="24843" y="26657"/>
                      <a:pt x="25491" y="25664"/>
                    </a:cubicBezTo>
                    <a:lnTo>
                      <a:pt x="25491" y="25577"/>
                    </a:lnTo>
                    <a:lnTo>
                      <a:pt x="25577" y="25577"/>
                    </a:lnTo>
                    <a:lnTo>
                      <a:pt x="25577" y="25491"/>
                    </a:lnTo>
                    <a:lnTo>
                      <a:pt x="25577" y="25383"/>
                    </a:lnTo>
                    <a:lnTo>
                      <a:pt x="25663" y="25383"/>
                    </a:lnTo>
                    <a:lnTo>
                      <a:pt x="25663" y="25296"/>
                    </a:lnTo>
                    <a:lnTo>
                      <a:pt x="25750" y="25210"/>
                    </a:lnTo>
                    <a:cubicBezTo>
                      <a:pt x="32598" y="13869"/>
                      <a:pt x="31431" y="2074"/>
                      <a:pt x="22790" y="1"/>
                    </a:cubicBezTo>
                    <a:close/>
                  </a:path>
                </a:pathLst>
              </a:custGeom>
              <a:solidFill>
                <a:srgbClr val="6EAA98">
                  <a:alpha val="21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6"/>
              <p:cNvSpPr/>
              <p:nvPr/>
            </p:nvSpPr>
            <p:spPr>
              <a:xfrm>
                <a:off x="6349825" y="3874963"/>
                <a:ext cx="128025" cy="105325"/>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6"/>
              <p:cNvSpPr/>
              <p:nvPr/>
            </p:nvSpPr>
            <p:spPr>
              <a:xfrm>
                <a:off x="6467025" y="3042213"/>
                <a:ext cx="467700" cy="846275"/>
              </a:xfrm>
              <a:custGeom>
                <a:avLst/>
                <a:gdLst/>
                <a:ahLst/>
                <a:cxnLst/>
                <a:rect l="l" t="t" r="r" b="b"/>
                <a:pathLst>
                  <a:path w="18708" h="33851" extrusionOk="0">
                    <a:moveTo>
                      <a:pt x="16007" y="0"/>
                    </a:moveTo>
                    <a:cubicBezTo>
                      <a:pt x="15835" y="87"/>
                      <a:pt x="15748" y="260"/>
                      <a:pt x="15748" y="454"/>
                    </a:cubicBezTo>
                    <a:cubicBezTo>
                      <a:pt x="15748" y="540"/>
                      <a:pt x="16828" y="5228"/>
                      <a:pt x="18254" y="9268"/>
                    </a:cubicBezTo>
                    <a:cubicBezTo>
                      <a:pt x="18448" y="9008"/>
                      <a:pt x="18621" y="8641"/>
                      <a:pt x="18708" y="8360"/>
                    </a:cubicBezTo>
                    <a:cubicBezTo>
                      <a:pt x="17368" y="4494"/>
                      <a:pt x="16461" y="368"/>
                      <a:pt x="16461" y="260"/>
                    </a:cubicBezTo>
                    <a:cubicBezTo>
                      <a:pt x="16461" y="87"/>
                      <a:pt x="16288" y="0"/>
                      <a:pt x="16094" y="0"/>
                    </a:cubicBezTo>
                    <a:close/>
                    <a:moveTo>
                      <a:pt x="10801" y="15294"/>
                    </a:moveTo>
                    <a:cubicBezTo>
                      <a:pt x="10607" y="15294"/>
                      <a:pt x="10434" y="15381"/>
                      <a:pt x="10434" y="15662"/>
                    </a:cubicBezTo>
                    <a:cubicBezTo>
                      <a:pt x="10434" y="15748"/>
                      <a:pt x="10520" y="19615"/>
                      <a:pt x="10888" y="21689"/>
                    </a:cubicBezTo>
                    <a:cubicBezTo>
                      <a:pt x="11061" y="21429"/>
                      <a:pt x="11233" y="21149"/>
                      <a:pt x="11514" y="20889"/>
                    </a:cubicBezTo>
                    <a:cubicBezTo>
                      <a:pt x="11147" y="18816"/>
                      <a:pt x="11147" y="15662"/>
                      <a:pt x="11147" y="15662"/>
                    </a:cubicBezTo>
                    <a:cubicBezTo>
                      <a:pt x="11147" y="15381"/>
                      <a:pt x="10974" y="15294"/>
                      <a:pt x="10801" y="15294"/>
                    </a:cubicBezTo>
                    <a:close/>
                    <a:moveTo>
                      <a:pt x="1793" y="31863"/>
                    </a:moveTo>
                    <a:cubicBezTo>
                      <a:pt x="1167" y="32403"/>
                      <a:pt x="627" y="32857"/>
                      <a:pt x="173" y="33310"/>
                    </a:cubicBezTo>
                    <a:cubicBezTo>
                      <a:pt x="171" y="33317"/>
                      <a:pt x="169" y="33323"/>
                      <a:pt x="167" y="33329"/>
                    </a:cubicBezTo>
                    <a:lnTo>
                      <a:pt x="167" y="33329"/>
                    </a:lnTo>
                    <a:cubicBezTo>
                      <a:pt x="680" y="32890"/>
                      <a:pt x="1198" y="32376"/>
                      <a:pt x="1793" y="31863"/>
                    </a:cubicBezTo>
                    <a:close/>
                    <a:moveTo>
                      <a:pt x="167" y="33329"/>
                    </a:moveTo>
                    <a:lnTo>
                      <a:pt x="167" y="33329"/>
                    </a:lnTo>
                    <a:cubicBezTo>
                      <a:pt x="140" y="33352"/>
                      <a:pt x="113" y="33374"/>
                      <a:pt x="87" y="33397"/>
                    </a:cubicBezTo>
                    <a:cubicBezTo>
                      <a:pt x="0" y="33570"/>
                      <a:pt x="0" y="33742"/>
                      <a:pt x="0" y="33850"/>
                    </a:cubicBezTo>
                    <a:cubicBezTo>
                      <a:pt x="0" y="33661"/>
                      <a:pt x="83" y="33574"/>
                      <a:pt x="167" y="333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6"/>
              <p:cNvSpPr/>
              <p:nvPr/>
            </p:nvSpPr>
            <p:spPr>
              <a:xfrm>
                <a:off x="6467025" y="2994688"/>
                <a:ext cx="600550" cy="898125"/>
              </a:xfrm>
              <a:custGeom>
                <a:avLst/>
                <a:gdLst/>
                <a:ahLst/>
                <a:cxnLst/>
                <a:rect l="l" t="t" r="r" b="b"/>
                <a:pathLst>
                  <a:path w="24022" h="35925" extrusionOk="0">
                    <a:moveTo>
                      <a:pt x="22488" y="0"/>
                    </a:moveTo>
                    <a:cubicBezTo>
                      <a:pt x="22315" y="0"/>
                      <a:pt x="22142" y="108"/>
                      <a:pt x="22142" y="281"/>
                    </a:cubicBezTo>
                    <a:cubicBezTo>
                      <a:pt x="22142" y="368"/>
                      <a:pt x="21602" y="3889"/>
                      <a:pt x="18794" y="10369"/>
                    </a:cubicBezTo>
                    <a:cubicBezTo>
                      <a:pt x="18708" y="10369"/>
                      <a:pt x="18708" y="10261"/>
                      <a:pt x="18708" y="10261"/>
                    </a:cubicBezTo>
                    <a:cubicBezTo>
                      <a:pt x="18621" y="10542"/>
                      <a:pt x="18448" y="10909"/>
                      <a:pt x="18254" y="11169"/>
                    </a:cubicBezTo>
                    <a:cubicBezTo>
                      <a:pt x="18362" y="11169"/>
                      <a:pt x="18362" y="11255"/>
                      <a:pt x="18362" y="11255"/>
                    </a:cubicBezTo>
                    <a:cubicBezTo>
                      <a:pt x="17368" y="13415"/>
                      <a:pt x="16094" y="15856"/>
                      <a:pt x="14582" y="18643"/>
                    </a:cubicBezTo>
                    <a:cubicBezTo>
                      <a:pt x="13674" y="20176"/>
                      <a:pt x="12594" y="21797"/>
                      <a:pt x="11514" y="23222"/>
                    </a:cubicBezTo>
                    <a:lnTo>
                      <a:pt x="11514" y="22790"/>
                    </a:lnTo>
                    <a:cubicBezTo>
                      <a:pt x="11233" y="23050"/>
                      <a:pt x="11061" y="23330"/>
                      <a:pt x="10888" y="23590"/>
                    </a:cubicBezTo>
                    <a:cubicBezTo>
                      <a:pt x="10888" y="23762"/>
                      <a:pt x="10974" y="23870"/>
                      <a:pt x="10974" y="23957"/>
                    </a:cubicBezTo>
                    <a:cubicBezTo>
                      <a:pt x="7993" y="27910"/>
                      <a:pt x="4580" y="31237"/>
                      <a:pt x="1793" y="33764"/>
                    </a:cubicBezTo>
                    <a:cubicBezTo>
                      <a:pt x="1167" y="34304"/>
                      <a:pt x="627" y="34844"/>
                      <a:pt x="87" y="35298"/>
                    </a:cubicBezTo>
                    <a:cubicBezTo>
                      <a:pt x="0" y="35471"/>
                      <a:pt x="0" y="35643"/>
                      <a:pt x="0" y="35751"/>
                    </a:cubicBezTo>
                    <a:cubicBezTo>
                      <a:pt x="87" y="35838"/>
                      <a:pt x="173" y="35838"/>
                      <a:pt x="432" y="35924"/>
                    </a:cubicBezTo>
                    <a:cubicBezTo>
                      <a:pt x="4666" y="32317"/>
                      <a:pt x="11061" y="26203"/>
                      <a:pt x="15208" y="19010"/>
                    </a:cubicBezTo>
                    <a:cubicBezTo>
                      <a:pt x="15662" y="18103"/>
                      <a:pt x="16202" y="17195"/>
                      <a:pt x="16547" y="16396"/>
                    </a:cubicBezTo>
                    <a:cubicBezTo>
                      <a:pt x="17174" y="16310"/>
                      <a:pt x="17995" y="16202"/>
                      <a:pt x="18794" y="15943"/>
                    </a:cubicBezTo>
                    <a:cubicBezTo>
                      <a:pt x="21062" y="15402"/>
                      <a:pt x="23654" y="14409"/>
                      <a:pt x="23762" y="14322"/>
                    </a:cubicBezTo>
                    <a:cubicBezTo>
                      <a:pt x="23935" y="14236"/>
                      <a:pt x="24022" y="14042"/>
                      <a:pt x="24022" y="13869"/>
                    </a:cubicBezTo>
                    <a:cubicBezTo>
                      <a:pt x="23935" y="13696"/>
                      <a:pt x="23762" y="13610"/>
                      <a:pt x="23654" y="13610"/>
                    </a:cubicBezTo>
                    <a:cubicBezTo>
                      <a:pt x="23568" y="13610"/>
                      <a:pt x="23568" y="13610"/>
                      <a:pt x="23568" y="13696"/>
                    </a:cubicBezTo>
                    <a:cubicBezTo>
                      <a:pt x="23482" y="13696"/>
                      <a:pt x="19442" y="15230"/>
                      <a:pt x="17001" y="15575"/>
                    </a:cubicBezTo>
                    <a:cubicBezTo>
                      <a:pt x="22034" y="6049"/>
                      <a:pt x="22855" y="648"/>
                      <a:pt x="22855" y="454"/>
                    </a:cubicBezTo>
                    <a:cubicBezTo>
                      <a:pt x="22855" y="195"/>
                      <a:pt x="22769" y="0"/>
                      <a:pt x="225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6"/>
              <p:cNvSpPr/>
              <p:nvPr/>
            </p:nvSpPr>
            <p:spPr>
              <a:xfrm>
                <a:off x="6698700" y="2891538"/>
                <a:ext cx="132875" cy="216050"/>
              </a:xfrm>
              <a:custGeom>
                <a:avLst/>
                <a:gdLst/>
                <a:ahLst/>
                <a:cxnLst/>
                <a:rect l="l" t="t" r="r" b="b"/>
                <a:pathLst>
                  <a:path w="5315" h="8642" extrusionOk="0">
                    <a:moveTo>
                      <a:pt x="4494" y="0"/>
                    </a:moveTo>
                    <a:cubicBezTo>
                      <a:pt x="4407" y="0"/>
                      <a:pt x="4321" y="0"/>
                      <a:pt x="4127" y="87"/>
                    </a:cubicBezTo>
                    <a:cubicBezTo>
                      <a:pt x="1707" y="1966"/>
                      <a:pt x="886" y="4947"/>
                      <a:pt x="87" y="7734"/>
                    </a:cubicBezTo>
                    <a:cubicBezTo>
                      <a:pt x="1" y="8274"/>
                      <a:pt x="454" y="8641"/>
                      <a:pt x="800" y="8641"/>
                    </a:cubicBezTo>
                    <a:cubicBezTo>
                      <a:pt x="1081" y="8641"/>
                      <a:pt x="1340" y="8555"/>
                      <a:pt x="1426" y="8188"/>
                    </a:cubicBezTo>
                    <a:cubicBezTo>
                      <a:pt x="2074" y="5747"/>
                      <a:pt x="2787" y="2873"/>
                      <a:pt x="4861" y="1340"/>
                    </a:cubicBezTo>
                    <a:cubicBezTo>
                      <a:pt x="5207" y="1081"/>
                      <a:pt x="5315" y="627"/>
                      <a:pt x="5034" y="260"/>
                    </a:cubicBezTo>
                    <a:cubicBezTo>
                      <a:pt x="4947" y="87"/>
                      <a:pt x="4667" y="0"/>
                      <a:pt x="4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 name="Google Shape;722;p26"/>
            <p:cNvGrpSpPr/>
            <p:nvPr/>
          </p:nvGrpSpPr>
          <p:grpSpPr>
            <a:xfrm rot="956724">
              <a:off x="-3931319" y="6830382"/>
              <a:ext cx="816374" cy="417436"/>
              <a:chOff x="8756663" y="2877538"/>
              <a:chExt cx="564925" cy="288863"/>
            </a:xfrm>
          </p:grpSpPr>
          <p:sp>
            <p:nvSpPr>
              <p:cNvPr id="723" name="Google Shape;723;p26"/>
              <p:cNvSpPr/>
              <p:nvPr/>
            </p:nvSpPr>
            <p:spPr>
              <a:xfrm>
                <a:off x="8756663" y="2877875"/>
                <a:ext cx="564925" cy="288525"/>
              </a:xfrm>
              <a:custGeom>
                <a:avLst/>
                <a:gdLst/>
                <a:ahLst/>
                <a:cxnLst/>
                <a:rect l="l" t="t" r="r" b="b"/>
                <a:pathLst>
                  <a:path w="22597" h="11541" extrusionOk="0">
                    <a:moveTo>
                      <a:pt x="7485" y="0"/>
                    </a:moveTo>
                    <a:cubicBezTo>
                      <a:pt x="7417" y="0"/>
                      <a:pt x="7349" y="9"/>
                      <a:pt x="7281" y="27"/>
                    </a:cubicBezTo>
                    <a:cubicBezTo>
                      <a:pt x="5942" y="373"/>
                      <a:pt x="6028" y="3354"/>
                      <a:pt x="6028" y="3354"/>
                    </a:cubicBezTo>
                    <a:cubicBezTo>
                      <a:pt x="6028" y="3354"/>
                      <a:pt x="4081" y="1407"/>
                      <a:pt x="2581" y="1407"/>
                    </a:cubicBezTo>
                    <a:cubicBezTo>
                      <a:pt x="2147" y="1407"/>
                      <a:pt x="1749" y="1570"/>
                      <a:pt x="1448" y="1993"/>
                    </a:cubicBezTo>
                    <a:cubicBezTo>
                      <a:pt x="1" y="3894"/>
                      <a:pt x="7821" y="11541"/>
                      <a:pt x="11882" y="11541"/>
                    </a:cubicBezTo>
                    <a:lnTo>
                      <a:pt x="12055" y="11541"/>
                    </a:lnTo>
                    <a:cubicBezTo>
                      <a:pt x="15295" y="11541"/>
                      <a:pt x="22597" y="4153"/>
                      <a:pt x="21430" y="2987"/>
                    </a:cubicBezTo>
                    <a:cubicBezTo>
                      <a:pt x="21199" y="2760"/>
                      <a:pt x="20881" y="2669"/>
                      <a:pt x="20519" y="2669"/>
                    </a:cubicBezTo>
                    <a:cubicBezTo>
                      <a:pt x="19014" y="2669"/>
                      <a:pt x="16742" y="4239"/>
                      <a:pt x="16742" y="4239"/>
                    </a:cubicBezTo>
                    <a:cubicBezTo>
                      <a:pt x="16742" y="4239"/>
                      <a:pt x="17909" y="740"/>
                      <a:pt x="16656" y="286"/>
                    </a:cubicBezTo>
                    <a:cubicBezTo>
                      <a:pt x="16571" y="256"/>
                      <a:pt x="16484" y="242"/>
                      <a:pt x="16398" y="242"/>
                    </a:cubicBezTo>
                    <a:cubicBezTo>
                      <a:pt x="15197" y="242"/>
                      <a:pt x="13956" y="2987"/>
                      <a:pt x="13956" y="2987"/>
                    </a:cubicBezTo>
                    <a:cubicBezTo>
                      <a:pt x="13956" y="2987"/>
                      <a:pt x="13869" y="286"/>
                      <a:pt x="12508" y="286"/>
                    </a:cubicBezTo>
                    <a:cubicBezTo>
                      <a:pt x="11169" y="286"/>
                      <a:pt x="10089" y="3159"/>
                      <a:pt x="10089" y="3159"/>
                    </a:cubicBezTo>
                    <a:cubicBezTo>
                      <a:pt x="10089" y="3159"/>
                      <a:pt x="8782" y="0"/>
                      <a:pt x="7485"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6"/>
              <p:cNvSpPr/>
              <p:nvPr/>
            </p:nvSpPr>
            <p:spPr>
              <a:xfrm>
                <a:off x="8756663" y="2877538"/>
                <a:ext cx="564925" cy="288525"/>
              </a:xfrm>
              <a:custGeom>
                <a:avLst/>
                <a:gdLst/>
                <a:ahLst/>
                <a:cxnLst/>
                <a:rect l="l" t="t" r="r" b="b"/>
                <a:pathLst>
                  <a:path w="22597" h="11541" extrusionOk="0">
                    <a:moveTo>
                      <a:pt x="7485" y="0"/>
                    </a:moveTo>
                    <a:cubicBezTo>
                      <a:pt x="7417" y="0"/>
                      <a:pt x="7349" y="9"/>
                      <a:pt x="7281" y="27"/>
                    </a:cubicBezTo>
                    <a:cubicBezTo>
                      <a:pt x="5942" y="373"/>
                      <a:pt x="6028" y="3354"/>
                      <a:pt x="6028" y="3354"/>
                    </a:cubicBezTo>
                    <a:cubicBezTo>
                      <a:pt x="6028" y="3354"/>
                      <a:pt x="4081" y="1407"/>
                      <a:pt x="2581" y="1407"/>
                    </a:cubicBezTo>
                    <a:cubicBezTo>
                      <a:pt x="2147" y="1407"/>
                      <a:pt x="1749" y="1570"/>
                      <a:pt x="1448" y="1993"/>
                    </a:cubicBezTo>
                    <a:cubicBezTo>
                      <a:pt x="1" y="3894"/>
                      <a:pt x="7821" y="11541"/>
                      <a:pt x="11882" y="11541"/>
                    </a:cubicBezTo>
                    <a:lnTo>
                      <a:pt x="12055" y="11541"/>
                    </a:lnTo>
                    <a:cubicBezTo>
                      <a:pt x="15295" y="11541"/>
                      <a:pt x="22597" y="4153"/>
                      <a:pt x="21430" y="2987"/>
                    </a:cubicBezTo>
                    <a:cubicBezTo>
                      <a:pt x="21199" y="2760"/>
                      <a:pt x="20881" y="2669"/>
                      <a:pt x="20519" y="2669"/>
                    </a:cubicBezTo>
                    <a:cubicBezTo>
                      <a:pt x="19014" y="2669"/>
                      <a:pt x="16742" y="4239"/>
                      <a:pt x="16742" y="4239"/>
                    </a:cubicBezTo>
                    <a:cubicBezTo>
                      <a:pt x="16742" y="4239"/>
                      <a:pt x="17909" y="740"/>
                      <a:pt x="16656" y="286"/>
                    </a:cubicBezTo>
                    <a:cubicBezTo>
                      <a:pt x="16571" y="256"/>
                      <a:pt x="16484" y="242"/>
                      <a:pt x="16398" y="242"/>
                    </a:cubicBezTo>
                    <a:cubicBezTo>
                      <a:pt x="15197" y="242"/>
                      <a:pt x="13956" y="2987"/>
                      <a:pt x="13956" y="2987"/>
                    </a:cubicBezTo>
                    <a:cubicBezTo>
                      <a:pt x="13956" y="2987"/>
                      <a:pt x="13869" y="286"/>
                      <a:pt x="12508" y="286"/>
                    </a:cubicBezTo>
                    <a:cubicBezTo>
                      <a:pt x="11169" y="286"/>
                      <a:pt x="10089" y="3159"/>
                      <a:pt x="10089" y="3159"/>
                    </a:cubicBezTo>
                    <a:cubicBezTo>
                      <a:pt x="10089" y="3159"/>
                      <a:pt x="8782" y="0"/>
                      <a:pt x="7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6"/>
              <p:cNvSpPr/>
              <p:nvPr/>
            </p:nvSpPr>
            <p:spPr>
              <a:xfrm>
                <a:off x="9058013" y="3166038"/>
                <a:ext cx="25" cy="25"/>
              </a:xfrm>
              <a:custGeom>
                <a:avLst/>
                <a:gdLst/>
                <a:ahLst/>
                <a:cxnLst/>
                <a:rect l="l" t="t" r="r" b="b"/>
                <a:pathLst>
                  <a:path w="1" h="1" extrusionOk="0">
                    <a:moveTo>
                      <a:pt x="1" y="1"/>
                    </a:moveTo>
                    <a:lnTo>
                      <a:pt x="1" y="1"/>
                    </a:lnTo>
                    <a:close/>
                  </a:path>
                </a:pathLst>
              </a:custGeom>
              <a:solidFill>
                <a:srgbClr val="DB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6"/>
              <p:cNvSpPr/>
              <p:nvPr/>
            </p:nvSpPr>
            <p:spPr>
              <a:xfrm>
                <a:off x="8787988" y="2878213"/>
                <a:ext cx="283550" cy="287850"/>
              </a:xfrm>
              <a:custGeom>
                <a:avLst/>
                <a:gdLst/>
                <a:ahLst/>
                <a:cxnLst/>
                <a:rect l="l" t="t" r="r" b="b"/>
                <a:pathLst>
                  <a:path w="11342" h="11514" extrusionOk="0">
                    <a:moveTo>
                      <a:pt x="6028" y="0"/>
                    </a:moveTo>
                    <a:cubicBezTo>
                      <a:pt x="4775" y="346"/>
                      <a:pt x="4775" y="3240"/>
                      <a:pt x="4775" y="3327"/>
                    </a:cubicBezTo>
                    <a:cubicBezTo>
                      <a:pt x="4775" y="3327"/>
                      <a:pt x="2788" y="1339"/>
                      <a:pt x="1362" y="1339"/>
                    </a:cubicBezTo>
                    <a:cubicBezTo>
                      <a:pt x="908" y="1339"/>
                      <a:pt x="455" y="1512"/>
                      <a:pt x="195" y="1966"/>
                    </a:cubicBezTo>
                    <a:cubicBezTo>
                      <a:pt x="87" y="2052"/>
                      <a:pt x="1" y="2333"/>
                      <a:pt x="1" y="2506"/>
                    </a:cubicBezTo>
                    <a:cubicBezTo>
                      <a:pt x="1" y="5033"/>
                      <a:pt x="6849" y="11514"/>
                      <a:pt x="10629" y="11514"/>
                    </a:cubicBezTo>
                    <a:lnTo>
                      <a:pt x="10802" y="11514"/>
                    </a:lnTo>
                    <a:cubicBezTo>
                      <a:pt x="10996" y="11514"/>
                      <a:pt x="11169" y="11514"/>
                      <a:pt x="11342" y="11427"/>
                    </a:cubicBezTo>
                    <a:cubicBezTo>
                      <a:pt x="8836" y="8101"/>
                      <a:pt x="7108" y="4040"/>
                      <a:pt x="6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6"/>
              <p:cNvSpPr/>
              <p:nvPr/>
            </p:nvSpPr>
            <p:spPr>
              <a:xfrm>
                <a:off x="9179538" y="2983513"/>
                <a:ext cx="76700" cy="70225"/>
              </a:xfrm>
              <a:custGeom>
                <a:avLst/>
                <a:gdLst/>
                <a:ahLst/>
                <a:cxnLst/>
                <a:rect l="l" t="t" r="r" b="b"/>
                <a:pathLst>
                  <a:path w="3068" h="2809" extrusionOk="0">
                    <a:moveTo>
                      <a:pt x="2614" y="0"/>
                    </a:moveTo>
                    <a:cubicBezTo>
                      <a:pt x="2528" y="0"/>
                      <a:pt x="2441" y="0"/>
                      <a:pt x="2355" y="108"/>
                    </a:cubicBezTo>
                    <a:cubicBezTo>
                      <a:pt x="1707" y="821"/>
                      <a:pt x="1080" y="1534"/>
                      <a:pt x="368" y="2161"/>
                    </a:cubicBezTo>
                    <a:cubicBezTo>
                      <a:pt x="0" y="2441"/>
                      <a:pt x="281" y="2809"/>
                      <a:pt x="627" y="2809"/>
                    </a:cubicBezTo>
                    <a:cubicBezTo>
                      <a:pt x="735" y="2809"/>
                      <a:pt x="821" y="2809"/>
                      <a:pt x="908" y="2701"/>
                    </a:cubicBezTo>
                    <a:cubicBezTo>
                      <a:pt x="1620" y="2074"/>
                      <a:pt x="2355" y="1448"/>
                      <a:pt x="2895" y="648"/>
                    </a:cubicBezTo>
                    <a:cubicBezTo>
                      <a:pt x="3068" y="454"/>
                      <a:pt x="3068" y="195"/>
                      <a:pt x="2895" y="108"/>
                    </a:cubicBezTo>
                    <a:cubicBezTo>
                      <a:pt x="2787" y="0"/>
                      <a:pt x="2701" y="0"/>
                      <a:pt x="2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6"/>
              <p:cNvSpPr/>
              <p:nvPr/>
            </p:nvSpPr>
            <p:spPr>
              <a:xfrm>
                <a:off x="9136863" y="3055888"/>
                <a:ext cx="44850" cy="33500"/>
              </a:xfrm>
              <a:custGeom>
                <a:avLst/>
                <a:gdLst/>
                <a:ahLst/>
                <a:cxnLst/>
                <a:rect l="l" t="t" r="r" b="b"/>
                <a:pathLst>
                  <a:path w="1794" h="1340" extrusionOk="0">
                    <a:moveTo>
                      <a:pt x="1254" y="0"/>
                    </a:moveTo>
                    <a:cubicBezTo>
                      <a:pt x="1167" y="0"/>
                      <a:pt x="994" y="0"/>
                      <a:pt x="994" y="86"/>
                    </a:cubicBezTo>
                    <a:cubicBezTo>
                      <a:pt x="822" y="259"/>
                      <a:pt x="627" y="346"/>
                      <a:pt x="454" y="454"/>
                    </a:cubicBezTo>
                    <a:cubicBezTo>
                      <a:pt x="368" y="540"/>
                      <a:pt x="174" y="713"/>
                      <a:pt x="87" y="886"/>
                    </a:cubicBezTo>
                    <a:cubicBezTo>
                      <a:pt x="1" y="1167"/>
                      <a:pt x="282" y="1339"/>
                      <a:pt x="541" y="1339"/>
                    </a:cubicBezTo>
                    <a:lnTo>
                      <a:pt x="714" y="1339"/>
                    </a:lnTo>
                    <a:cubicBezTo>
                      <a:pt x="994" y="1167"/>
                      <a:pt x="1254" y="886"/>
                      <a:pt x="1534" y="713"/>
                    </a:cubicBezTo>
                    <a:cubicBezTo>
                      <a:pt x="1794" y="346"/>
                      <a:pt x="1534" y="0"/>
                      <a:pt x="1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6"/>
              <p:cNvSpPr/>
              <p:nvPr/>
            </p:nvSpPr>
            <p:spPr>
              <a:xfrm>
                <a:off x="9148213" y="2909513"/>
                <a:ext cx="22700" cy="44850"/>
              </a:xfrm>
              <a:custGeom>
                <a:avLst/>
                <a:gdLst/>
                <a:ahLst/>
                <a:cxnLst/>
                <a:rect l="l" t="t" r="r" b="b"/>
                <a:pathLst>
                  <a:path w="908" h="1794" extrusionOk="0">
                    <a:moveTo>
                      <a:pt x="540" y="1"/>
                    </a:moveTo>
                    <a:cubicBezTo>
                      <a:pt x="368" y="1"/>
                      <a:pt x="87" y="87"/>
                      <a:pt x="87" y="368"/>
                    </a:cubicBezTo>
                    <a:cubicBezTo>
                      <a:pt x="87" y="627"/>
                      <a:pt x="87" y="908"/>
                      <a:pt x="0" y="1167"/>
                    </a:cubicBezTo>
                    <a:cubicBezTo>
                      <a:pt x="0" y="1448"/>
                      <a:pt x="87" y="1708"/>
                      <a:pt x="260" y="1708"/>
                    </a:cubicBezTo>
                    <a:cubicBezTo>
                      <a:pt x="368" y="1794"/>
                      <a:pt x="368" y="1794"/>
                      <a:pt x="454" y="1794"/>
                    </a:cubicBezTo>
                    <a:cubicBezTo>
                      <a:pt x="627" y="1794"/>
                      <a:pt x="800" y="1621"/>
                      <a:pt x="800" y="1448"/>
                    </a:cubicBezTo>
                    <a:cubicBezTo>
                      <a:pt x="908" y="1081"/>
                      <a:pt x="908" y="714"/>
                      <a:pt x="908" y="368"/>
                    </a:cubicBezTo>
                    <a:cubicBezTo>
                      <a:pt x="908" y="87"/>
                      <a:pt x="713"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6"/>
              <p:cNvSpPr/>
              <p:nvPr/>
            </p:nvSpPr>
            <p:spPr>
              <a:xfrm>
                <a:off x="9060188" y="2909513"/>
                <a:ext cx="22700" cy="36225"/>
              </a:xfrm>
              <a:custGeom>
                <a:avLst/>
                <a:gdLst/>
                <a:ahLst/>
                <a:cxnLst/>
                <a:rect l="l" t="t" r="r" b="b"/>
                <a:pathLst>
                  <a:path w="908" h="1449" extrusionOk="0">
                    <a:moveTo>
                      <a:pt x="454" y="1"/>
                    </a:moveTo>
                    <a:cubicBezTo>
                      <a:pt x="281" y="1"/>
                      <a:pt x="0" y="174"/>
                      <a:pt x="0" y="455"/>
                    </a:cubicBezTo>
                    <a:cubicBezTo>
                      <a:pt x="108" y="627"/>
                      <a:pt x="108" y="800"/>
                      <a:pt x="108" y="1081"/>
                    </a:cubicBezTo>
                    <a:cubicBezTo>
                      <a:pt x="108" y="1254"/>
                      <a:pt x="281" y="1448"/>
                      <a:pt x="540" y="1448"/>
                    </a:cubicBezTo>
                    <a:cubicBezTo>
                      <a:pt x="735" y="1448"/>
                      <a:pt x="908" y="1254"/>
                      <a:pt x="908" y="1081"/>
                    </a:cubicBezTo>
                    <a:cubicBezTo>
                      <a:pt x="908" y="800"/>
                      <a:pt x="908" y="627"/>
                      <a:pt x="821" y="455"/>
                    </a:cubicBezTo>
                    <a:cubicBezTo>
                      <a:pt x="821" y="174"/>
                      <a:pt x="648" y="1"/>
                      <a:pt x="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 name="Google Shape;731;p26"/>
            <p:cNvGrpSpPr/>
            <p:nvPr/>
          </p:nvGrpSpPr>
          <p:grpSpPr>
            <a:xfrm rot="-351015" flipH="1">
              <a:off x="-5800044" y="5663644"/>
              <a:ext cx="1386888" cy="1729491"/>
              <a:chOff x="6349825" y="2783513"/>
              <a:chExt cx="959700" cy="1196775"/>
            </a:xfrm>
          </p:grpSpPr>
          <p:grpSp>
            <p:nvGrpSpPr>
              <p:cNvPr id="732" name="Google Shape;732;p26"/>
              <p:cNvGrpSpPr/>
              <p:nvPr/>
            </p:nvGrpSpPr>
            <p:grpSpPr>
              <a:xfrm>
                <a:off x="6349825" y="2783513"/>
                <a:ext cx="959700" cy="1196775"/>
                <a:chOff x="6349825" y="2783513"/>
                <a:chExt cx="959700" cy="1196775"/>
              </a:xfrm>
            </p:grpSpPr>
            <p:sp>
              <p:nvSpPr>
                <p:cNvPr id="733" name="Google Shape;733;p26"/>
                <p:cNvSpPr/>
                <p:nvPr/>
              </p:nvSpPr>
              <p:spPr>
                <a:xfrm>
                  <a:off x="6461075" y="2783513"/>
                  <a:ext cx="848450" cy="1109475"/>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chemeClr val="l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6"/>
                <p:cNvSpPr/>
                <p:nvPr/>
              </p:nvSpPr>
              <p:spPr>
                <a:xfrm>
                  <a:off x="6349825" y="3874963"/>
                  <a:ext cx="128025" cy="105325"/>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chemeClr val="dk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5" name="Google Shape;735;p26"/>
              <p:cNvSpPr/>
              <p:nvPr/>
            </p:nvSpPr>
            <p:spPr>
              <a:xfrm>
                <a:off x="6460000" y="2783513"/>
                <a:ext cx="848450" cy="1109475"/>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6"/>
              <p:cNvSpPr/>
              <p:nvPr/>
            </p:nvSpPr>
            <p:spPr>
              <a:xfrm>
                <a:off x="6477825" y="3422413"/>
                <a:ext cx="643750" cy="470400"/>
              </a:xfrm>
              <a:custGeom>
                <a:avLst/>
                <a:gdLst/>
                <a:ahLst/>
                <a:cxnLst/>
                <a:rect l="l" t="t" r="r" b="b"/>
                <a:pathLst>
                  <a:path w="25750" h="18816" extrusionOk="0">
                    <a:moveTo>
                      <a:pt x="0" y="18815"/>
                    </a:moveTo>
                    <a:lnTo>
                      <a:pt x="0" y="18815"/>
                    </a:lnTo>
                    <a:lnTo>
                      <a:pt x="281" y="18815"/>
                    </a:lnTo>
                    <a:lnTo>
                      <a:pt x="0" y="18815"/>
                    </a:lnTo>
                    <a:close/>
                    <a:moveTo>
                      <a:pt x="13329" y="13242"/>
                    </a:moveTo>
                    <a:cubicBezTo>
                      <a:pt x="7388" y="17282"/>
                      <a:pt x="2074" y="18815"/>
                      <a:pt x="281" y="18815"/>
                    </a:cubicBezTo>
                    <a:lnTo>
                      <a:pt x="281" y="18815"/>
                    </a:lnTo>
                    <a:cubicBezTo>
                      <a:pt x="2074" y="18815"/>
                      <a:pt x="7388" y="17282"/>
                      <a:pt x="13329" y="13242"/>
                    </a:cubicBezTo>
                    <a:close/>
                    <a:moveTo>
                      <a:pt x="13329" y="13134"/>
                    </a:moveTo>
                    <a:lnTo>
                      <a:pt x="13329" y="13242"/>
                    </a:lnTo>
                    <a:lnTo>
                      <a:pt x="13329" y="13134"/>
                    </a:lnTo>
                    <a:close/>
                    <a:moveTo>
                      <a:pt x="13329" y="13134"/>
                    </a:moveTo>
                    <a:lnTo>
                      <a:pt x="13329" y="13134"/>
                    </a:lnTo>
                    <a:lnTo>
                      <a:pt x="13329" y="13134"/>
                    </a:lnTo>
                    <a:close/>
                    <a:moveTo>
                      <a:pt x="13415" y="13134"/>
                    </a:moveTo>
                    <a:lnTo>
                      <a:pt x="13415" y="13134"/>
                    </a:lnTo>
                    <a:lnTo>
                      <a:pt x="13415" y="13134"/>
                    </a:lnTo>
                    <a:close/>
                    <a:moveTo>
                      <a:pt x="13415" y="13134"/>
                    </a:moveTo>
                    <a:lnTo>
                      <a:pt x="13415" y="13134"/>
                    </a:lnTo>
                    <a:lnTo>
                      <a:pt x="13415" y="13134"/>
                    </a:lnTo>
                    <a:close/>
                    <a:moveTo>
                      <a:pt x="13415" y="13134"/>
                    </a:moveTo>
                    <a:lnTo>
                      <a:pt x="13415" y="13134"/>
                    </a:lnTo>
                    <a:lnTo>
                      <a:pt x="13415" y="13134"/>
                    </a:lnTo>
                    <a:close/>
                    <a:moveTo>
                      <a:pt x="22423" y="4688"/>
                    </a:moveTo>
                    <a:lnTo>
                      <a:pt x="22423" y="4688"/>
                    </a:lnTo>
                    <a:lnTo>
                      <a:pt x="22423" y="4688"/>
                    </a:lnTo>
                    <a:close/>
                    <a:moveTo>
                      <a:pt x="22510" y="4601"/>
                    </a:moveTo>
                    <a:lnTo>
                      <a:pt x="22510" y="4601"/>
                    </a:lnTo>
                    <a:lnTo>
                      <a:pt x="22510" y="4601"/>
                    </a:lnTo>
                    <a:close/>
                    <a:moveTo>
                      <a:pt x="22682" y="4407"/>
                    </a:moveTo>
                    <a:lnTo>
                      <a:pt x="22682" y="4407"/>
                    </a:lnTo>
                    <a:lnTo>
                      <a:pt x="22682" y="4407"/>
                    </a:lnTo>
                    <a:close/>
                    <a:moveTo>
                      <a:pt x="22790" y="4234"/>
                    </a:moveTo>
                    <a:lnTo>
                      <a:pt x="22790" y="4320"/>
                    </a:lnTo>
                    <a:lnTo>
                      <a:pt x="22790" y="4234"/>
                    </a:lnTo>
                    <a:close/>
                    <a:moveTo>
                      <a:pt x="23050" y="3867"/>
                    </a:moveTo>
                    <a:cubicBezTo>
                      <a:pt x="22963" y="3953"/>
                      <a:pt x="22963" y="4061"/>
                      <a:pt x="22877" y="4148"/>
                    </a:cubicBezTo>
                    <a:cubicBezTo>
                      <a:pt x="22963" y="4061"/>
                      <a:pt x="22963" y="3953"/>
                      <a:pt x="23050" y="3867"/>
                    </a:cubicBezTo>
                    <a:close/>
                    <a:moveTo>
                      <a:pt x="23050" y="3867"/>
                    </a:moveTo>
                    <a:lnTo>
                      <a:pt x="23050" y="3867"/>
                    </a:lnTo>
                    <a:lnTo>
                      <a:pt x="23050" y="3867"/>
                    </a:lnTo>
                    <a:close/>
                    <a:moveTo>
                      <a:pt x="23136" y="3780"/>
                    </a:moveTo>
                    <a:cubicBezTo>
                      <a:pt x="23136" y="3780"/>
                      <a:pt x="23136" y="3867"/>
                      <a:pt x="23050" y="3867"/>
                    </a:cubicBezTo>
                    <a:cubicBezTo>
                      <a:pt x="23136" y="3867"/>
                      <a:pt x="23136" y="3780"/>
                      <a:pt x="23136" y="3780"/>
                    </a:cubicBezTo>
                    <a:close/>
                    <a:moveTo>
                      <a:pt x="23136" y="3780"/>
                    </a:moveTo>
                    <a:lnTo>
                      <a:pt x="23136" y="3780"/>
                    </a:lnTo>
                    <a:lnTo>
                      <a:pt x="23136" y="3780"/>
                    </a:lnTo>
                    <a:close/>
                    <a:moveTo>
                      <a:pt x="23136" y="3780"/>
                    </a:moveTo>
                    <a:lnTo>
                      <a:pt x="23136" y="3780"/>
                    </a:lnTo>
                    <a:lnTo>
                      <a:pt x="23136" y="3780"/>
                    </a:lnTo>
                    <a:close/>
                    <a:moveTo>
                      <a:pt x="23222" y="3694"/>
                    </a:moveTo>
                    <a:lnTo>
                      <a:pt x="23222" y="3694"/>
                    </a:lnTo>
                    <a:lnTo>
                      <a:pt x="23222" y="3694"/>
                    </a:lnTo>
                    <a:close/>
                    <a:moveTo>
                      <a:pt x="23222" y="3694"/>
                    </a:moveTo>
                    <a:lnTo>
                      <a:pt x="23222" y="3694"/>
                    </a:lnTo>
                    <a:lnTo>
                      <a:pt x="23222" y="3694"/>
                    </a:lnTo>
                    <a:close/>
                    <a:moveTo>
                      <a:pt x="23222" y="3608"/>
                    </a:moveTo>
                    <a:lnTo>
                      <a:pt x="23222" y="3694"/>
                    </a:lnTo>
                    <a:lnTo>
                      <a:pt x="23222" y="3608"/>
                    </a:lnTo>
                    <a:close/>
                    <a:moveTo>
                      <a:pt x="23330" y="3608"/>
                    </a:moveTo>
                    <a:lnTo>
                      <a:pt x="23222" y="3608"/>
                    </a:lnTo>
                    <a:lnTo>
                      <a:pt x="23330" y="3608"/>
                    </a:lnTo>
                    <a:close/>
                    <a:moveTo>
                      <a:pt x="23330" y="3521"/>
                    </a:moveTo>
                    <a:lnTo>
                      <a:pt x="23330" y="3608"/>
                    </a:lnTo>
                    <a:lnTo>
                      <a:pt x="23330" y="3521"/>
                    </a:lnTo>
                    <a:close/>
                    <a:moveTo>
                      <a:pt x="23330" y="3521"/>
                    </a:moveTo>
                    <a:lnTo>
                      <a:pt x="23330" y="3521"/>
                    </a:lnTo>
                    <a:lnTo>
                      <a:pt x="23330" y="3521"/>
                    </a:lnTo>
                    <a:close/>
                    <a:moveTo>
                      <a:pt x="23417" y="3521"/>
                    </a:moveTo>
                    <a:lnTo>
                      <a:pt x="23330" y="3521"/>
                    </a:lnTo>
                    <a:lnTo>
                      <a:pt x="23417" y="3521"/>
                    </a:lnTo>
                    <a:close/>
                    <a:moveTo>
                      <a:pt x="23417" y="3413"/>
                    </a:moveTo>
                    <a:lnTo>
                      <a:pt x="23417" y="3521"/>
                    </a:lnTo>
                    <a:lnTo>
                      <a:pt x="23417" y="3413"/>
                    </a:lnTo>
                    <a:close/>
                    <a:moveTo>
                      <a:pt x="23417" y="3413"/>
                    </a:moveTo>
                    <a:lnTo>
                      <a:pt x="23417" y="3413"/>
                    </a:lnTo>
                    <a:lnTo>
                      <a:pt x="23417" y="3413"/>
                    </a:lnTo>
                    <a:close/>
                    <a:moveTo>
                      <a:pt x="23503" y="3327"/>
                    </a:moveTo>
                    <a:lnTo>
                      <a:pt x="23417" y="3413"/>
                    </a:lnTo>
                    <a:lnTo>
                      <a:pt x="23503" y="3327"/>
                    </a:lnTo>
                    <a:close/>
                    <a:moveTo>
                      <a:pt x="25491" y="454"/>
                    </a:moveTo>
                    <a:cubicBezTo>
                      <a:pt x="24843" y="1447"/>
                      <a:pt x="24216" y="2333"/>
                      <a:pt x="23503" y="3327"/>
                    </a:cubicBezTo>
                    <a:cubicBezTo>
                      <a:pt x="24216" y="2333"/>
                      <a:pt x="24843" y="1447"/>
                      <a:pt x="25491" y="454"/>
                    </a:cubicBezTo>
                    <a:close/>
                    <a:moveTo>
                      <a:pt x="25491" y="367"/>
                    </a:moveTo>
                    <a:lnTo>
                      <a:pt x="25491" y="454"/>
                    </a:lnTo>
                    <a:lnTo>
                      <a:pt x="25491" y="367"/>
                    </a:lnTo>
                    <a:close/>
                    <a:moveTo>
                      <a:pt x="25491" y="367"/>
                    </a:moveTo>
                    <a:lnTo>
                      <a:pt x="25491" y="367"/>
                    </a:lnTo>
                    <a:lnTo>
                      <a:pt x="25491" y="367"/>
                    </a:lnTo>
                    <a:close/>
                    <a:moveTo>
                      <a:pt x="25577" y="281"/>
                    </a:moveTo>
                    <a:lnTo>
                      <a:pt x="25577" y="367"/>
                    </a:lnTo>
                    <a:lnTo>
                      <a:pt x="25577" y="281"/>
                    </a:lnTo>
                    <a:close/>
                    <a:moveTo>
                      <a:pt x="25577" y="281"/>
                    </a:moveTo>
                    <a:lnTo>
                      <a:pt x="25577" y="281"/>
                    </a:lnTo>
                    <a:lnTo>
                      <a:pt x="25577" y="281"/>
                    </a:lnTo>
                    <a:close/>
                    <a:moveTo>
                      <a:pt x="25577" y="281"/>
                    </a:moveTo>
                    <a:lnTo>
                      <a:pt x="25577" y="281"/>
                    </a:lnTo>
                    <a:lnTo>
                      <a:pt x="25577" y="281"/>
                    </a:lnTo>
                    <a:close/>
                    <a:moveTo>
                      <a:pt x="25663" y="173"/>
                    </a:moveTo>
                    <a:lnTo>
                      <a:pt x="25577" y="173"/>
                    </a:lnTo>
                    <a:lnTo>
                      <a:pt x="25663" y="173"/>
                    </a:lnTo>
                    <a:close/>
                    <a:moveTo>
                      <a:pt x="25663" y="173"/>
                    </a:moveTo>
                    <a:lnTo>
                      <a:pt x="25663" y="173"/>
                    </a:lnTo>
                    <a:lnTo>
                      <a:pt x="25663" y="173"/>
                    </a:lnTo>
                    <a:close/>
                    <a:moveTo>
                      <a:pt x="25663" y="86"/>
                    </a:moveTo>
                    <a:lnTo>
                      <a:pt x="25663" y="173"/>
                    </a:lnTo>
                    <a:lnTo>
                      <a:pt x="25663" y="86"/>
                    </a:lnTo>
                    <a:close/>
                    <a:moveTo>
                      <a:pt x="25663" y="86"/>
                    </a:moveTo>
                    <a:lnTo>
                      <a:pt x="25663" y="86"/>
                    </a:lnTo>
                    <a:lnTo>
                      <a:pt x="25663" y="86"/>
                    </a:lnTo>
                    <a:close/>
                    <a:moveTo>
                      <a:pt x="25663" y="86"/>
                    </a:moveTo>
                    <a:lnTo>
                      <a:pt x="25663" y="86"/>
                    </a:lnTo>
                    <a:lnTo>
                      <a:pt x="25663" y="86"/>
                    </a:lnTo>
                    <a:close/>
                    <a:moveTo>
                      <a:pt x="25750" y="0"/>
                    </a:moveTo>
                    <a:lnTo>
                      <a:pt x="25750" y="0"/>
                    </a:lnTo>
                    <a:lnTo>
                      <a:pt x="25750" y="0"/>
                    </a:lnTo>
                    <a:close/>
                    <a:moveTo>
                      <a:pt x="25750" y="0"/>
                    </a:moveTo>
                    <a:lnTo>
                      <a:pt x="25750" y="0"/>
                    </a:lnTo>
                    <a:close/>
                  </a:path>
                </a:pathLst>
              </a:custGeom>
              <a:solidFill>
                <a:srgbClr val="E8EF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6"/>
              <p:cNvSpPr/>
              <p:nvPr/>
            </p:nvSpPr>
            <p:spPr>
              <a:xfrm>
                <a:off x="6477825" y="2792163"/>
                <a:ext cx="814950" cy="1100650"/>
              </a:xfrm>
              <a:custGeom>
                <a:avLst/>
                <a:gdLst/>
                <a:ahLst/>
                <a:cxnLst/>
                <a:rect l="l" t="t" r="r" b="b"/>
                <a:pathLst>
                  <a:path w="32598" h="44026" extrusionOk="0">
                    <a:moveTo>
                      <a:pt x="17822" y="19270"/>
                    </a:moveTo>
                    <a:cubicBezTo>
                      <a:pt x="16029" y="23331"/>
                      <a:pt x="13696" y="27284"/>
                      <a:pt x="11082" y="30891"/>
                    </a:cubicBezTo>
                    <a:lnTo>
                      <a:pt x="11082" y="31323"/>
                    </a:lnTo>
                    <a:cubicBezTo>
                      <a:pt x="12162" y="29898"/>
                      <a:pt x="13242" y="28277"/>
                      <a:pt x="14150" y="26744"/>
                    </a:cubicBezTo>
                    <a:cubicBezTo>
                      <a:pt x="15662" y="23957"/>
                      <a:pt x="16936" y="21516"/>
                      <a:pt x="17930" y="19356"/>
                    </a:cubicBezTo>
                    <a:cubicBezTo>
                      <a:pt x="17930" y="19356"/>
                      <a:pt x="17930" y="19270"/>
                      <a:pt x="17822" y="19270"/>
                    </a:cubicBezTo>
                    <a:close/>
                    <a:moveTo>
                      <a:pt x="10456" y="31691"/>
                    </a:moveTo>
                    <a:cubicBezTo>
                      <a:pt x="7755" y="35384"/>
                      <a:pt x="4602" y="38798"/>
                      <a:pt x="1361" y="41865"/>
                    </a:cubicBezTo>
                    <a:cubicBezTo>
                      <a:pt x="4148" y="39338"/>
                      <a:pt x="7561" y="36011"/>
                      <a:pt x="10542" y="32058"/>
                    </a:cubicBezTo>
                    <a:cubicBezTo>
                      <a:pt x="10542" y="31971"/>
                      <a:pt x="10456" y="31863"/>
                      <a:pt x="10456" y="31691"/>
                    </a:cubicBezTo>
                    <a:close/>
                    <a:moveTo>
                      <a:pt x="22790" y="1"/>
                    </a:moveTo>
                    <a:cubicBezTo>
                      <a:pt x="22423" y="6395"/>
                      <a:pt x="20803" y="12616"/>
                      <a:pt x="18276" y="18362"/>
                    </a:cubicBezTo>
                    <a:cubicBezTo>
                      <a:pt x="18276" y="18362"/>
                      <a:pt x="18276" y="18470"/>
                      <a:pt x="18362" y="18470"/>
                    </a:cubicBezTo>
                    <a:cubicBezTo>
                      <a:pt x="21170" y="11990"/>
                      <a:pt x="21710" y="8469"/>
                      <a:pt x="21710" y="8382"/>
                    </a:cubicBezTo>
                    <a:cubicBezTo>
                      <a:pt x="21710" y="8209"/>
                      <a:pt x="21883" y="8101"/>
                      <a:pt x="22056" y="8101"/>
                    </a:cubicBezTo>
                    <a:lnTo>
                      <a:pt x="22142" y="8101"/>
                    </a:lnTo>
                    <a:cubicBezTo>
                      <a:pt x="22337" y="8101"/>
                      <a:pt x="22423" y="8296"/>
                      <a:pt x="22423" y="8555"/>
                    </a:cubicBezTo>
                    <a:cubicBezTo>
                      <a:pt x="22423" y="8749"/>
                      <a:pt x="21602" y="14150"/>
                      <a:pt x="16569" y="23676"/>
                    </a:cubicBezTo>
                    <a:cubicBezTo>
                      <a:pt x="19010" y="23331"/>
                      <a:pt x="23050" y="21797"/>
                      <a:pt x="23136" y="21797"/>
                    </a:cubicBezTo>
                    <a:cubicBezTo>
                      <a:pt x="23136" y="21711"/>
                      <a:pt x="23136" y="21711"/>
                      <a:pt x="23222" y="21711"/>
                    </a:cubicBezTo>
                    <a:cubicBezTo>
                      <a:pt x="23330" y="21711"/>
                      <a:pt x="23503" y="21797"/>
                      <a:pt x="23590" y="21970"/>
                    </a:cubicBezTo>
                    <a:cubicBezTo>
                      <a:pt x="23590" y="22143"/>
                      <a:pt x="23503" y="22337"/>
                      <a:pt x="23330" y="22423"/>
                    </a:cubicBezTo>
                    <a:cubicBezTo>
                      <a:pt x="23222" y="22510"/>
                      <a:pt x="20630" y="23503"/>
                      <a:pt x="18362" y="24044"/>
                    </a:cubicBezTo>
                    <a:cubicBezTo>
                      <a:pt x="17563" y="24303"/>
                      <a:pt x="16742" y="24411"/>
                      <a:pt x="16115" y="24497"/>
                    </a:cubicBezTo>
                    <a:cubicBezTo>
                      <a:pt x="15770" y="25296"/>
                      <a:pt x="15230" y="26204"/>
                      <a:pt x="14776" y="27111"/>
                    </a:cubicBezTo>
                    <a:cubicBezTo>
                      <a:pt x="10629" y="34304"/>
                      <a:pt x="4234" y="40418"/>
                      <a:pt x="0" y="44025"/>
                    </a:cubicBezTo>
                    <a:lnTo>
                      <a:pt x="281" y="44025"/>
                    </a:lnTo>
                    <a:cubicBezTo>
                      <a:pt x="2074" y="44025"/>
                      <a:pt x="7388" y="42492"/>
                      <a:pt x="13329" y="38452"/>
                    </a:cubicBezTo>
                    <a:lnTo>
                      <a:pt x="13329" y="38344"/>
                    </a:lnTo>
                    <a:lnTo>
                      <a:pt x="13415" y="38344"/>
                    </a:lnTo>
                    <a:cubicBezTo>
                      <a:pt x="16396" y="36184"/>
                      <a:pt x="19550" y="33484"/>
                      <a:pt x="22423" y="29898"/>
                    </a:cubicBezTo>
                    <a:cubicBezTo>
                      <a:pt x="22423" y="29898"/>
                      <a:pt x="22510" y="29898"/>
                      <a:pt x="22510" y="29811"/>
                    </a:cubicBezTo>
                    <a:cubicBezTo>
                      <a:pt x="22510" y="29703"/>
                      <a:pt x="22596" y="29703"/>
                      <a:pt x="22682" y="29617"/>
                    </a:cubicBezTo>
                    <a:cubicBezTo>
                      <a:pt x="22682" y="29530"/>
                      <a:pt x="22682" y="29530"/>
                      <a:pt x="22790" y="29530"/>
                    </a:cubicBezTo>
                    <a:lnTo>
                      <a:pt x="22790" y="29444"/>
                    </a:lnTo>
                    <a:lnTo>
                      <a:pt x="22877" y="29358"/>
                    </a:lnTo>
                    <a:cubicBezTo>
                      <a:pt x="22963" y="29271"/>
                      <a:pt x="22963" y="29163"/>
                      <a:pt x="23050" y="29077"/>
                    </a:cubicBezTo>
                    <a:cubicBezTo>
                      <a:pt x="23136" y="29077"/>
                      <a:pt x="23136" y="28990"/>
                      <a:pt x="23136" y="28990"/>
                    </a:cubicBezTo>
                    <a:cubicBezTo>
                      <a:pt x="23136" y="28904"/>
                      <a:pt x="23136" y="28904"/>
                      <a:pt x="23222" y="28904"/>
                    </a:cubicBezTo>
                    <a:lnTo>
                      <a:pt x="23222" y="28818"/>
                    </a:lnTo>
                    <a:lnTo>
                      <a:pt x="23330" y="28818"/>
                    </a:lnTo>
                    <a:lnTo>
                      <a:pt x="23330" y="28731"/>
                    </a:lnTo>
                    <a:lnTo>
                      <a:pt x="23417" y="28731"/>
                    </a:lnTo>
                    <a:lnTo>
                      <a:pt x="23417" y="28623"/>
                    </a:lnTo>
                    <a:lnTo>
                      <a:pt x="23503" y="28537"/>
                    </a:lnTo>
                    <a:cubicBezTo>
                      <a:pt x="24216" y="27543"/>
                      <a:pt x="24843" y="26657"/>
                      <a:pt x="25491" y="25664"/>
                    </a:cubicBezTo>
                    <a:lnTo>
                      <a:pt x="25491" y="25577"/>
                    </a:lnTo>
                    <a:lnTo>
                      <a:pt x="25577" y="25577"/>
                    </a:lnTo>
                    <a:lnTo>
                      <a:pt x="25577" y="25491"/>
                    </a:lnTo>
                    <a:lnTo>
                      <a:pt x="25577" y="25383"/>
                    </a:lnTo>
                    <a:lnTo>
                      <a:pt x="25663" y="25383"/>
                    </a:lnTo>
                    <a:lnTo>
                      <a:pt x="25663" y="25296"/>
                    </a:lnTo>
                    <a:lnTo>
                      <a:pt x="25750" y="25210"/>
                    </a:lnTo>
                    <a:cubicBezTo>
                      <a:pt x="32598" y="13869"/>
                      <a:pt x="31431" y="2074"/>
                      <a:pt x="22790" y="1"/>
                    </a:cubicBezTo>
                    <a:close/>
                  </a:path>
                </a:pathLst>
              </a:custGeom>
              <a:solidFill>
                <a:srgbClr val="6EAA98">
                  <a:alpha val="21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6"/>
              <p:cNvSpPr/>
              <p:nvPr/>
            </p:nvSpPr>
            <p:spPr>
              <a:xfrm>
                <a:off x="6349825" y="3874963"/>
                <a:ext cx="128025" cy="105325"/>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6"/>
              <p:cNvSpPr/>
              <p:nvPr/>
            </p:nvSpPr>
            <p:spPr>
              <a:xfrm>
                <a:off x="6467025" y="3042213"/>
                <a:ext cx="467700" cy="846275"/>
              </a:xfrm>
              <a:custGeom>
                <a:avLst/>
                <a:gdLst/>
                <a:ahLst/>
                <a:cxnLst/>
                <a:rect l="l" t="t" r="r" b="b"/>
                <a:pathLst>
                  <a:path w="18708" h="33851" extrusionOk="0">
                    <a:moveTo>
                      <a:pt x="16007" y="0"/>
                    </a:moveTo>
                    <a:cubicBezTo>
                      <a:pt x="15835" y="87"/>
                      <a:pt x="15748" y="260"/>
                      <a:pt x="15748" y="454"/>
                    </a:cubicBezTo>
                    <a:cubicBezTo>
                      <a:pt x="15748" y="540"/>
                      <a:pt x="16828" y="5228"/>
                      <a:pt x="18254" y="9268"/>
                    </a:cubicBezTo>
                    <a:cubicBezTo>
                      <a:pt x="18448" y="9008"/>
                      <a:pt x="18621" y="8641"/>
                      <a:pt x="18708" y="8360"/>
                    </a:cubicBezTo>
                    <a:cubicBezTo>
                      <a:pt x="17368" y="4494"/>
                      <a:pt x="16461" y="368"/>
                      <a:pt x="16461" y="260"/>
                    </a:cubicBezTo>
                    <a:cubicBezTo>
                      <a:pt x="16461" y="87"/>
                      <a:pt x="16288" y="0"/>
                      <a:pt x="16094" y="0"/>
                    </a:cubicBezTo>
                    <a:close/>
                    <a:moveTo>
                      <a:pt x="10801" y="15294"/>
                    </a:moveTo>
                    <a:cubicBezTo>
                      <a:pt x="10607" y="15294"/>
                      <a:pt x="10434" y="15381"/>
                      <a:pt x="10434" y="15662"/>
                    </a:cubicBezTo>
                    <a:cubicBezTo>
                      <a:pt x="10434" y="15748"/>
                      <a:pt x="10520" y="19615"/>
                      <a:pt x="10888" y="21689"/>
                    </a:cubicBezTo>
                    <a:cubicBezTo>
                      <a:pt x="11061" y="21429"/>
                      <a:pt x="11233" y="21149"/>
                      <a:pt x="11514" y="20889"/>
                    </a:cubicBezTo>
                    <a:cubicBezTo>
                      <a:pt x="11147" y="18816"/>
                      <a:pt x="11147" y="15662"/>
                      <a:pt x="11147" y="15662"/>
                    </a:cubicBezTo>
                    <a:cubicBezTo>
                      <a:pt x="11147" y="15381"/>
                      <a:pt x="10974" y="15294"/>
                      <a:pt x="10801" y="15294"/>
                    </a:cubicBezTo>
                    <a:close/>
                    <a:moveTo>
                      <a:pt x="1793" y="31863"/>
                    </a:moveTo>
                    <a:cubicBezTo>
                      <a:pt x="1167" y="32403"/>
                      <a:pt x="627" y="32857"/>
                      <a:pt x="173" y="33310"/>
                    </a:cubicBezTo>
                    <a:cubicBezTo>
                      <a:pt x="171" y="33317"/>
                      <a:pt x="169" y="33323"/>
                      <a:pt x="167" y="33329"/>
                    </a:cubicBezTo>
                    <a:lnTo>
                      <a:pt x="167" y="33329"/>
                    </a:lnTo>
                    <a:cubicBezTo>
                      <a:pt x="680" y="32890"/>
                      <a:pt x="1198" y="32376"/>
                      <a:pt x="1793" y="31863"/>
                    </a:cubicBezTo>
                    <a:close/>
                    <a:moveTo>
                      <a:pt x="167" y="33329"/>
                    </a:moveTo>
                    <a:lnTo>
                      <a:pt x="167" y="33329"/>
                    </a:lnTo>
                    <a:cubicBezTo>
                      <a:pt x="140" y="33352"/>
                      <a:pt x="113" y="33374"/>
                      <a:pt x="87" y="33397"/>
                    </a:cubicBezTo>
                    <a:cubicBezTo>
                      <a:pt x="0" y="33570"/>
                      <a:pt x="0" y="33742"/>
                      <a:pt x="0" y="33850"/>
                    </a:cubicBezTo>
                    <a:cubicBezTo>
                      <a:pt x="0" y="33661"/>
                      <a:pt x="83" y="33574"/>
                      <a:pt x="167" y="333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6"/>
              <p:cNvSpPr/>
              <p:nvPr/>
            </p:nvSpPr>
            <p:spPr>
              <a:xfrm>
                <a:off x="6467025" y="2994688"/>
                <a:ext cx="600550" cy="898125"/>
              </a:xfrm>
              <a:custGeom>
                <a:avLst/>
                <a:gdLst/>
                <a:ahLst/>
                <a:cxnLst/>
                <a:rect l="l" t="t" r="r" b="b"/>
                <a:pathLst>
                  <a:path w="24022" h="35925" extrusionOk="0">
                    <a:moveTo>
                      <a:pt x="22488" y="0"/>
                    </a:moveTo>
                    <a:cubicBezTo>
                      <a:pt x="22315" y="0"/>
                      <a:pt x="22142" y="108"/>
                      <a:pt x="22142" y="281"/>
                    </a:cubicBezTo>
                    <a:cubicBezTo>
                      <a:pt x="22142" y="368"/>
                      <a:pt x="21602" y="3889"/>
                      <a:pt x="18794" y="10369"/>
                    </a:cubicBezTo>
                    <a:cubicBezTo>
                      <a:pt x="18708" y="10369"/>
                      <a:pt x="18708" y="10261"/>
                      <a:pt x="18708" y="10261"/>
                    </a:cubicBezTo>
                    <a:cubicBezTo>
                      <a:pt x="18621" y="10542"/>
                      <a:pt x="18448" y="10909"/>
                      <a:pt x="18254" y="11169"/>
                    </a:cubicBezTo>
                    <a:cubicBezTo>
                      <a:pt x="18362" y="11169"/>
                      <a:pt x="18362" y="11255"/>
                      <a:pt x="18362" y="11255"/>
                    </a:cubicBezTo>
                    <a:cubicBezTo>
                      <a:pt x="17368" y="13415"/>
                      <a:pt x="16094" y="15856"/>
                      <a:pt x="14582" y="18643"/>
                    </a:cubicBezTo>
                    <a:cubicBezTo>
                      <a:pt x="13674" y="20176"/>
                      <a:pt x="12594" y="21797"/>
                      <a:pt x="11514" y="23222"/>
                    </a:cubicBezTo>
                    <a:lnTo>
                      <a:pt x="11514" y="22790"/>
                    </a:lnTo>
                    <a:cubicBezTo>
                      <a:pt x="11233" y="23050"/>
                      <a:pt x="11061" y="23330"/>
                      <a:pt x="10888" y="23590"/>
                    </a:cubicBezTo>
                    <a:cubicBezTo>
                      <a:pt x="10888" y="23762"/>
                      <a:pt x="10974" y="23870"/>
                      <a:pt x="10974" y="23957"/>
                    </a:cubicBezTo>
                    <a:cubicBezTo>
                      <a:pt x="7993" y="27910"/>
                      <a:pt x="4580" y="31237"/>
                      <a:pt x="1793" y="33764"/>
                    </a:cubicBezTo>
                    <a:cubicBezTo>
                      <a:pt x="1167" y="34304"/>
                      <a:pt x="627" y="34844"/>
                      <a:pt x="87" y="35298"/>
                    </a:cubicBezTo>
                    <a:cubicBezTo>
                      <a:pt x="0" y="35471"/>
                      <a:pt x="0" y="35643"/>
                      <a:pt x="0" y="35751"/>
                    </a:cubicBezTo>
                    <a:cubicBezTo>
                      <a:pt x="87" y="35838"/>
                      <a:pt x="173" y="35838"/>
                      <a:pt x="432" y="35924"/>
                    </a:cubicBezTo>
                    <a:cubicBezTo>
                      <a:pt x="4666" y="32317"/>
                      <a:pt x="11061" y="26203"/>
                      <a:pt x="15208" y="19010"/>
                    </a:cubicBezTo>
                    <a:cubicBezTo>
                      <a:pt x="15662" y="18103"/>
                      <a:pt x="16202" y="17195"/>
                      <a:pt x="16547" y="16396"/>
                    </a:cubicBezTo>
                    <a:cubicBezTo>
                      <a:pt x="17174" y="16310"/>
                      <a:pt x="17995" y="16202"/>
                      <a:pt x="18794" y="15943"/>
                    </a:cubicBezTo>
                    <a:cubicBezTo>
                      <a:pt x="21062" y="15402"/>
                      <a:pt x="23654" y="14409"/>
                      <a:pt x="23762" y="14322"/>
                    </a:cubicBezTo>
                    <a:cubicBezTo>
                      <a:pt x="23935" y="14236"/>
                      <a:pt x="24022" y="14042"/>
                      <a:pt x="24022" y="13869"/>
                    </a:cubicBezTo>
                    <a:cubicBezTo>
                      <a:pt x="23935" y="13696"/>
                      <a:pt x="23762" y="13610"/>
                      <a:pt x="23654" y="13610"/>
                    </a:cubicBezTo>
                    <a:cubicBezTo>
                      <a:pt x="23568" y="13610"/>
                      <a:pt x="23568" y="13610"/>
                      <a:pt x="23568" y="13696"/>
                    </a:cubicBezTo>
                    <a:cubicBezTo>
                      <a:pt x="23482" y="13696"/>
                      <a:pt x="19442" y="15230"/>
                      <a:pt x="17001" y="15575"/>
                    </a:cubicBezTo>
                    <a:cubicBezTo>
                      <a:pt x="22034" y="6049"/>
                      <a:pt x="22855" y="648"/>
                      <a:pt x="22855" y="454"/>
                    </a:cubicBezTo>
                    <a:cubicBezTo>
                      <a:pt x="22855" y="195"/>
                      <a:pt x="22769" y="0"/>
                      <a:pt x="225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6"/>
              <p:cNvSpPr/>
              <p:nvPr/>
            </p:nvSpPr>
            <p:spPr>
              <a:xfrm>
                <a:off x="6698700" y="2891538"/>
                <a:ext cx="132875" cy="216050"/>
              </a:xfrm>
              <a:custGeom>
                <a:avLst/>
                <a:gdLst/>
                <a:ahLst/>
                <a:cxnLst/>
                <a:rect l="l" t="t" r="r" b="b"/>
                <a:pathLst>
                  <a:path w="5315" h="8642" extrusionOk="0">
                    <a:moveTo>
                      <a:pt x="4494" y="0"/>
                    </a:moveTo>
                    <a:cubicBezTo>
                      <a:pt x="4407" y="0"/>
                      <a:pt x="4321" y="0"/>
                      <a:pt x="4127" y="87"/>
                    </a:cubicBezTo>
                    <a:cubicBezTo>
                      <a:pt x="1707" y="1966"/>
                      <a:pt x="886" y="4947"/>
                      <a:pt x="87" y="7734"/>
                    </a:cubicBezTo>
                    <a:cubicBezTo>
                      <a:pt x="1" y="8274"/>
                      <a:pt x="454" y="8641"/>
                      <a:pt x="800" y="8641"/>
                    </a:cubicBezTo>
                    <a:cubicBezTo>
                      <a:pt x="1081" y="8641"/>
                      <a:pt x="1340" y="8555"/>
                      <a:pt x="1426" y="8188"/>
                    </a:cubicBezTo>
                    <a:cubicBezTo>
                      <a:pt x="2074" y="5747"/>
                      <a:pt x="2787" y="2873"/>
                      <a:pt x="4861" y="1340"/>
                    </a:cubicBezTo>
                    <a:cubicBezTo>
                      <a:pt x="5207" y="1081"/>
                      <a:pt x="5315" y="627"/>
                      <a:pt x="5034" y="260"/>
                    </a:cubicBezTo>
                    <a:cubicBezTo>
                      <a:pt x="4947" y="87"/>
                      <a:pt x="4667" y="0"/>
                      <a:pt x="4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 name="Google Shape;742;p26"/>
            <p:cNvGrpSpPr/>
            <p:nvPr/>
          </p:nvGrpSpPr>
          <p:grpSpPr>
            <a:xfrm rot="-956724" flipH="1">
              <a:off x="-4509626" y="6830382"/>
              <a:ext cx="816374" cy="417436"/>
              <a:chOff x="8756663" y="2877538"/>
              <a:chExt cx="564925" cy="288863"/>
            </a:xfrm>
          </p:grpSpPr>
          <p:sp>
            <p:nvSpPr>
              <p:cNvPr id="743" name="Google Shape;743;p26"/>
              <p:cNvSpPr/>
              <p:nvPr/>
            </p:nvSpPr>
            <p:spPr>
              <a:xfrm>
                <a:off x="8756663" y="2877875"/>
                <a:ext cx="564925" cy="288525"/>
              </a:xfrm>
              <a:custGeom>
                <a:avLst/>
                <a:gdLst/>
                <a:ahLst/>
                <a:cxnLst/>
                <a:rect l="l" t="t" r="r" b="b"/>
                <a:pathLst>
                  <a:path w="22597" h="11541" extrusionOk="0">
                    <a:moveTo>
                      <a:pt x="7485" y="0"/>
                    </a:moveTo>
                    <a:cubicBezTo>
                      <a:pt x="7417" y="0"/>
                      <a:pt x="7349" y="9"/>
                      <a:pt x="7281" y="27"/>
                    </a:cubicBezTo>
                    <a:cubicBezTo>
                      <a:pt x="5942" y="373"/>
                      <a:pt x="6028" y="3354"/>
                      <a:pt x="6028" y="3354"/>
                    </a:cubicBezTo>
                    <a:cubicBezTo>
                      <a:pt x="6028" y="3354"/>
                      <a:pt x="4081" y="1407"/>
                      <a:pt x="2581" y="1407"/>
                    </a:cubicBezTo>
                    <a:cubicBezTo>
                      <a:pt x="2147" y="1407"/>
                      <a:pt x="1749" y="1570"/>
                      <a:pt x="1448" y="1993"/>
                    </a:cubicBezTo>
                    <a:cubicBezTo>
                      <a:pt x="1" y="3894"/>
                      <a:pt x="7821" y="11541"/>
                      <a:pt x="11882" y="11541"/>
                    </a:cubicBezTo>
                    <a:lnTo>
                      <a:pt x="12055" y="11541"/>
                    </a:lnTo>
                    <a:cubicBezTo>
                      <a:pt x="15295" y="11541"/>
                      <a:pt x="22597" y="4153"/>
                      <a:pt x="21430" y="2987"/>
                    </a:cubicBezTo>
                    <a:cubicBezTo>
                      <a:pt x="21199" y="2760"/>
                      <a:pt x="20881" y="2669"/>
                      <a:pt x="20519" y="2669"/>
                    </a:cubicBezTo>
                    <a:cubicBezTo>
                      <a:pt x="19014" y="2669"/>
                      <a:pt x="16742" y="4239"/>
                      <a:pt x="16742" y="4239"/>
                    </a:cubicBezTo>
                    <a:cubicBezTo>
                      <a:pt x="16742" y="4239"/>
                      <a:pt x="17909" y="740"/>
                      <a:pt x="16656" y="286"/>
                    </a:cubicBezTo>
                    <a:cubicBezTo>
                      <a:pt x="16571" y="256"/>
                      <a:pt x="16484" y="242"/>
                      <a:pt x="16398" y="242"/>
                    </a:cubicBezTo>
                    <a:cubicBezTo>
                      <a:pt x="15197" y="242"/>
                      <a:pt x="13956" y="2987"/>
                      <a:pt x="13956" y="2987"/>
                    </a:cubicBezTo>
                    <a:cubicBezTo>
                      <a:pt x="13956" y="2987"/>
                      <a:pt x="13869" y="286"/>
                      <a:pt x="12508" y="286"/>
                    </a:cubicBezTo>
                    <a:cubicBezTo>
                      <a:pt x="11169" y="286"/>
                      <a:pt x="10089" y="3159"/>
                      <a:pt x="10089" y="3159"/>
                    </a:cubicBezTo>
                    <a:cubicBezTo>
                      <a:pt x="10089" y="3159"/>
                      <a:pt x="8782" y="0"/>
                      <a:pt x="7485"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6"/>
              <p:cNvSpPr/>
              <p:nvPr/>
            </p:nvSpPr>
            <p:spPr>
              <a:xfrm>
                <a:off x="8756663" y="2877538"/>
                <a:ext cx="564925" cy="288525"/>
              </a:xfrm>
              <a:custGeom>
                <a:avLst/>
                <a:gdLst/>
                <a:ahLst/>
                <a:cxnLst/>
                <a:rect l="l" t="t" r="r" b="b"/>
                <a:pathLst>
                  <a:path w="22597" h="11541" extrusionOk="0">
                    <a:moveTo>
                      <a:pt x="7485" y="0"/>
                    </a:moveTo>
                    <a:cubicBezTo>
                      <a:pt x="7417" y="0"/>
                      <a:pt x="7349" y="9"/>
                      <a:pt x="7281" y="27"/>
                    </a:cubicBezTo>
                    <a:cubicBezTo>
                      <a:pt x="5942" y="373"/>
                      <a:pt x="6028" y="3354"/>
                      <a:pt x="6028" y="3354"/>
                    </a:cubicBezTo>
                    <a:cubicBezTo>
                      <a:pt x="6028" y="3354"/>
                      <a:pt x="4081" y="1407"/>
                      <a:pt x="2581" y="1407"/>
                    </a:cubicBezTo>
                    <a:cubicBezTo>
                      <a:pt x="2147" y="1407"/>
                      <a:pt x="1749" y="1570"/>
                      <a:pt x="1448" y="1993"/>
                    </a:cubicBezTo>
                    <a:cubicBezTo>
                      <a:pt x="1" y="3894"/>
                      <a:pt x="7821" y="11541"/>
                      <a:pt x="11882" y="11541"/>
                    </a:cubicBezTo>
                    <a:lnTo>
                      <a:pt x="12055" y="11541"/>
                    </a:lnTo>
                    <a:cubicBezTo>
                      <a:pt x="15295" y="11541"/>
                      <a:pt x="22597" y="4153"/>
                      <a:pt x="21430" y="2987"/>
                    </a:cubicBezTo>
                    <a:cubicBezTo>
                      <a:pt x="21199" y="2760"/>
                      <a:pt x="20881" y="2669"/>
                      <a:pt x="20519" y="2669"/>
                    </a:cubicBezTo>
                    <a:cubicBezTo>
                      <a:pt x="19014" y="2669"/>
                      <a:pt x="16742" y="4239"/>
                      <a:pt x="16742" y="4239"/>
                    </a:cubicBezTo>
                    <a:cubicBezTo>
                      <a:pt x="16742" y="4239"/>
                      <a:pt x="17909" y="740"/>
                      <a:pt x="16656" y="286"/>
                    </a:cubicBezTo>
                    <a:cubicBezTo>
                      <a:pt x="16571" y="256"/>
                      <a:pt x="16484" y="242"/>
                      <a:pt x="16398" y="242"/>
                    </a:cubicBezTo>
                    <a:cubicBezTo>
                      <a:pt x="15197" y="242"/>
                      <a:pt x="13956" y="2987"/>
                      <a:pt x="13956" y="2987"/>
                    </a:cubicBezTo>
                    <a:cubicBezTo>
                      <a:pt x="13956" y="2987"/>
                      <a:pt x="13869" y="286"/>
                      <a:pt x="12508" y="286"/>
                    </a:cubicBezTo>
                    <a:cubicBezTo>
                      <a:pt x="11169" y="286"/>
                      <a:pt x="10089" y="3159"/>
                      <a:pt x="10089" y="3159"/>
                    </a:cubicBezTo>
                    <a:cubicBezTo>
                      <a:pt x="10089" y="3159"/>
                      <a:pt x="8782" y="0"/>
                      <a:pt x="7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6"/>
              <p:cNvSpPr/>
              <p:nvPr/>
            </p:nvSpPr>
            <p:spPr>
              <a:xfrm>
                <a:off x="9058013" y="3166038"/>
                <a:ext cx="25" cy="25"/>
              </a:xfrm>
              <a:custGeom>
                <a:avLst/>
                <a:gdLst/>
                <a:ahLst/>
                <a:cxnLst/>
                <a:rect l="l" t="t" r="r" b="b"/>
                <a:pathLst>
                  <a:path w="1" h="1" extrusionOk="0">
                    <a:moveTo>
                      <a:pt x="1" y="1"/>
                    </a:moveTo>
                    <a:lnTo>
                      <a:pt x="1" y="1"/>
                    </a:lnTo>
                    <a:close/>
                  </a:path>
                </a:pathLst>
              </a:custGeom>
              <a:solidFill>
                <a:srgbClr val="DB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6"/>
              <p:cNvSpPr/>
              <p:nvPr/>
            </p:nvSpPr>
            <p:spPr>
              <a:xfrm>
                <a:off x="8787988" y="2878213"/>
                <a:ext cx="283550" cy="287850"/>
              </a:xfrm>
              <a:custGeom>
                <a:avLst/>
                <a:gdLst/>
                <a:ahLst/>
                <a:cxnLst/>
                <a:rect l="l" t="t" r="r" b="b"/>
                <a:pathLst>
                  <a:path w="11342" h="11514" extrusionOk="0">
                    <a:moveTo>
                      <a:pt x="6028" y="0"/>
                    </a:moveTo>
                    <a:cubicBezTo>
                      <a:pt x="4775" y="346"/>
                      <a:pt x="4775" y="3240"/>
                      <a:pt x="4775" y="3327"/>
                    </a:cubicBezTo>
                    <a:cubicBezTo>
                      <a:pt x="4775" y="3327"/>
                      <a:pt x="2788" y="1339"/>
                      <a:pt x="1362" y="1339"/>
                    </a:cubicBezTo>
                    <a:cubicBezTo>
                      <a:pt x="908" y="1339"/>
                      <a:pt x="455" y="1512"/>
                      <a:pt x="195" y="1966"/>
                    </a:cubicBezTo>
                    <a:cubicBezTo>
                      <a:pt x="87" y="2052"/>
                      <a:pt x="1" y="2333"/>
                      <a:pt x="1" y="2506"/>
                    </a:cubicBezTo>
                    <a:cubicBezTo>
                      <a:pt x="1" y="5033"/>
                      <a:pt x="6849" y="11514"/>
                      <a:pt x="10629" y="11514"/>
                    </a:cubicBezTo>
                    <a:lnTo>
                      <a:pt x="10802" y="11514"/>
                    </a:lnTo>
                    <a:cubicBezTo>
                      <a:pt x="10996" y="11514"/>
                      <a:pt x="11169" y="11514"/>
                      <a:pt x="11342" y="11427"/>
                    </a:cubicBezTo>
                    <a:cubicBezTo>
                      <a:pt x="8836" y="8101"/>
                      <a:pt x="7108" y="4040"/>
                      <a:pt x="6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6"/>
              <p:cNvSpPr/>
              <p:nvPr/>
            </p:nvSpPr>
            <p:spPr>
              <a:xfrm>
                <a:off x="9179538" y="2983513"/>
                <a:ext cx="76700" cy="70225"/>
              </a:xfrm>
              <a:custGeom>
                <a:avLst/>
                <a:gdLst/>
                <a:ahLst/>
                <a:cxnLst/>
                <a:rect l="l" t="t" r="r" b="b"/>
                <a:pathLst>
                  <a:path w="3068" h="2809" extrusionOk="0">
                    <a:moveTo>
                      <a:pt x="2614" y="0"/>
                    </a:moveTo>
                    <a:cubicBezTo>
                      <a:pt x="2528" y="0"/>
                      <a:pt x="2441" y="0"/>
                      <a:pt x="2355" y="108"/>
                    </a:cubicBezTo>
                    <a:cubicBezTo>
                      <a:pt x="1707" y="821"/>
                      <a:pt x="1080" y="1534"/>
                      <a:pt x="368" y="2161"/>
                    </a:cubicBezTo>
                    <a:cubicBezTo>
                      <a:pt x="0" y="2441"/>
                      <a:pt x="281" y="2809"/>
                      <a:pt x="627" y="2809"/>
                    </a:cubicBezTo>
                    <a:cubicBezTo>
                      <a:pt x="735" y="2809"/>
                      <a:pt x="821" y="2809"/>
                      <a:pt x="908" y="2701"/>
                    </a:cubicBezTo>
                    <a:cubicBezTo>
                      <a:pt x="1620" y="2074"/>
                      <a:pt x="2355" y="1448"/>
                      <a:pt x="2895" y="648"/>
                    </a:cubicBezTo>
                    <a:cubicBezTo>
                      <a:pt x="3068" y="454"/>
                      <a:pt x="3068" y="195"/>
                      <a:pt x="2895" y="108"/>
                    </a:cubicBezTo>
                    <a:cubicBezTo>
                      <a:pt x="2787" y="0"/>
                      <a:pt x="2701" y="0"/>
                      <a:pt x="2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6"/>
              <p:cNvSpPr/>
              <p:nvPr/>
            </p:nvSpPr>
            <p:spPr>
              <a:xfrm>
                <a:off x="9136863" y="3055888"/>
                <a:ext cx="44850" cy="33500"/>
              </a:xfrm>
              <a:custGeom>
                <a:avLst/>
                <a:gdLst/>
                <a:ahLst/>
                <a:cxnLst/>
                <a:rect l="l" t="t" r="r" b="b"/>
                <a:pathLst>
                  <a:path w="1794" h="1340" extrusionOk="0">
                    <a:moveTo>
                      <a:pt x="1254" y="0"/>
                    </a:moveTo>
                    <a:cubicBezTo>
                      <a:pt x="1167" y="0"/>
                      <a:pt x="994" y="0"/>
                      <a:pt x="994" y="86"/>
                    </a:cubicBezTo>
                    <a:cubicBezTo>
                      <a:pt x="822" y="259"/>
                      <a:pt x="627" y="346"/>
                      <a:pt x="454" y="454"/>
                    </a:cubicBezTo>
                    <a:cubicBezTo>
                      <a:pt x="368" y="540"/>
                      <a:pt x="174" y="713"/>
                      <a:pt x="87" y="886"/>
                    </a:cubicBezTo>
                    <a:cubicBezTo>
                      <a:pt x="1" y="1167"/>
                      <a:pt x="282" y="1339"/>
                      <a:pt x="541" y="1339"/>
                    </a:cubicBezTo>
                    <a:lnTo>
                      <a:pt x="714" y="1339"/>
                    </a:lnTo>
                    <a:cubicBezTo>
                      <a:pt x="994" y="1167"/>
                      <a:pt x="1254" y="886"/>
                      <a:pt x="1534" y="713"/>
                    </a:cubicBezTo>
                    <a:cubicBezTo>
                      <a:pt x="1794" y="346"/>
                      <a:pt x="1534" y="0"/>
                      <a:pt x="1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6"/>
              <p:cNvSpPr/>
              <p:nvPr/>
            </p:nvSpPr>
            <p:spPr>
              <a:xfrm>
                <a:off x="9148213" y="2909513"/>
                <a:ext cx="22700" cy="44850"/>
              </a:xfrm>
              <a:custGeom>
                <a:avLst/>
                <a:gdLst/>
                <a:ahLst/>
                <a:cxnLst/>
                <a:rect l="l" t="t" r="r" b="b"/>
                <a:pathLst>
                  <a:path w="908" h="1794" extrusionOk="0">
                    <a:moveTo>
                      <a:pt x="540" y="1"/>
                    </a:moveTo>
                    <a:cubicBezTo>
                      <a:pt x="368" y="1"/>
                      <a:pt x="87" y="87"/>
                      <a:pt x="87" y="368"/>
                    </a:cubicBezTo>
                    <a:cubicBezTo>
                      <a:pt x="87" y="627"/>
                      <a:pt x="87" y="908"/>
                      <a:pt x="0" y="1167"/>
                    </a:cubicBezTo>
                    <a:cubicBezTo>
                      <a:pt x="0" y="1448"/>
                      <a:pt x="87" y="1708"/>
                      <a:pt x="260" y="1708"/>
                    </a:cubicBezTo>
                    <a:cubicBezTo>
                      <a:pt x="368" y="1794"/>
                      <a:pt x="368" y="1794"/>
                      <a:pt x="454" y="1794"/>
                    </a:cubicBezTo>
                    <a:cubicBezTo>
                      <a:pt x="627" y="1794"/>
                      <a:pt x="800" y="1621"/>
                      <a:pt x="800" y="1448"/>
                    </a:cubicBezTo>
                    <a:cubicBezTo>
                      <a:pt x="908" y="1081"/>
                      <a:pt x="908" y="714"/>
                      <a:pt x="908" y="368"/>
                    </a:cubicBezTo>
                    <a:cubicBezTo>
                      <a:pt x="908" y="87"/>
                      <a:pt x="713"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6"/>
              <p:cNvSpPr/>
              <p:nvPr/>
            </p:nvSpPr>
            <p:spPr>
              <a:xfrm>
                <a:off x="9060188" y="2909513"/>
                <a:ext cx="22700" cy="36225"/>
              </a:xfrm>
              <a:custGeom>
                <a:avLst/>
                <a:gdLst/>
                <a:ahLst/>
                <a:cxnLst/>
                <a:rect l="l" t="t" r="r" b="b"/>
                <a:pathLst>
                  <a:path w="908" h="1449" extrusionOk="0">
                    <a:moveTo>
                      <a:pt x="454" y="1"/>
                    </a:moveTo>
                    <a:cubicBezTo>
                      <a:pt x="281" y="1"/>
                      <a:pt x="0" y="174"/>
                      <a:pt x="0" y="455"/>
                    </a:cubicBezTo>
                    <a:cubicBezTo>
                      <a:pt x="108" y="627"/>
                      <a:pt x="108" y="800"/>
                      <a:pt x="108" y="1081"/>
                    </a:cubicBezTo>
                    <a:cubicBezTo>
                      <a:pt x="108" y="1254"/>
                      <a:pt x="281" y="1448"/>
                      <a:pt x="540" y="1448"/>
                    </a:cubicBezTo>
                    <a:cubicBezTo>
                      <a:pt x="735" y="1448"/>
                      <a:pt x="908" y="1254"/>
                      <a:pt x="908" y="1081"/>
                    </a:cubicBezTo>
                    <a:cubicBezTo>
                      <a:pt x="908" y="800"/>
                      <a:pt x="908" y="627"/>
                      <a:pt x="821" y="455"/>
                    </a:cubicBezTo>
                    <a:cubicBezTo>
                      <a:pt x="821" y="174"/>
                      <a:pt x="648" y="1"/>
                      <a:pt x="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26"/>
            <p:cNvGrpSpPr/>
            <p:nvPr/>
          </p:nvGrpSpPr>
          <p:grpSpPr>
            <a:xfrm>
              <a:off x="-3427673" y="5400510"/>
              <a:ext cx="147414" cy="212196"/>
              <a:chOff x="8187387" y="4991177"/>
              <a:chExt cx="178467" cy="256864"/>
            </a:xfrm>
          </p:grpSpPr>
          <p:sp>
            <p:nvSpPr>
              <p:cNvPr id="752" name="Google Shape;752;p26"/>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6"/>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6"/>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 name="Google Shape;755;p26"/>
            <p:cNvGrpSpPr/>
            <p:nvPr/>
          </p:nvGrpSpPr>
          <p:grpSpPr>
            <a:xfrm rot="1363975">
              <a:off x="-3072757" y="5726206"/>
              <a:ext cx="203851" cy="293399"/>
              <a:chOff x="8187387" y="4991177"/>
              <a:chExt cx="178467" cy="256864"/>
            </a:xfrm>
          </p:grpSpPr>
          <p:sp>
            <p:nvSpPr>
              <p:cNvPr id="756" name="Google Shape;756;p26"/>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6"/>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6"/>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 name="Google Shape;759;p26"/>
            <p:cNvGrpSpPr/>
            <p:nvPr/>
          </p:nvGrpSpPr>
          <p:grpSpPr>
            <a:xfrm flipH="1">
              <a:off x="-4240616" y="5940100"/>
              <a:ext cx="203845" cy="293390"/>
              <a:chOff x="8187387" y="4991177"/>
              <a:chExt cx="178467" cy="256864"/>
            </a:xfrm>
          </p:grpSpPr>
          <p:sp>
            <p:nvSpPr>
              <p:cNvPr id="760" name="Google Shape;760;p26"/>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6"/>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6"/>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 name="Google Shape;763;p26"/>
            <p:cNvGrpSpPr/>
            <p:nvPr/>
          </p:nvGrpSpPr>
          <p:grpSpPr>
            <a:xfrm flipH="1">
              <a:off x="-4440209" y="5477798"/>
              <a:ext cx="147414" cy="212196"/>
              <a:chOff x="8187387" y="4991177"/>
              <a:chExt cx="178467" cy="256864"/>
            </a:xfrm>
          </p:grpSpPr>
          <p:sp>
            <p:nvSpPr>
              <p:cNvPr id="764" name="Google Shape;764;p26"/>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6"/>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6"/>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 name="Google Shape;767;p26"/>
            <p:cNvGrpSpPr/>
            <p:nvPr/>
          </p:nvGrpSpPr>
          <p:grpSpPr>
            <a:xfrm rot="-1364278" flipH="1">
              <a:off x="-4660511" y="5987575"/>
              <a:ext cx="137873" cy="198452"/>
              <a:chOff x="8187387" y="4991177"/>
              <a:chExt cx="178467" cy="256864"/>
            </a:xfrm>
          </p:grpSpPr>
          <p:sp>
            <p:nvSpPr>
              <p:cNvPr id="768" name="Google Shape;768;p26"/>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6"/>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6"/>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71" name="Google Shape;771;p26"/>
          <p:cNvSpPr txBox="1"/>
          <p:nvPr/>
        </p:nvSpPr>
        <p:spPr>
          <a:xfrm>
            <a:off x="725700" y="3828236"/>
            <a:ext cx="2114400" cy="531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Mercury is the closest planet to the Sun</a:t>
            </a:r>
            <a:endParaRPr sz="1200">
              <a:solidFill>
                <a:schemeClr val="lt1"/>
              </a:solidFill>
              <a:latin typeface="Montserrat Medium"/>
              <a:ea typeface="Montserrat Medium"/>
              <a:cs typeface="Montserrat Medium"/>
              <a:sym typeface="Montserrat Medium"/>
            </a:endParaRPr>
          </a:p>
        </p:txBody>
      </p:sp>
      <p:sp>
        <p:nvSpPr>
          <p:cNvPr id="772" name="Google Shape;772;p26"/>
          <p:cNvSpPr txBox="1">
            <a:spLocks noGrp="1"/>
          </p:cNvSpPr>
          <p:nvPr>
            <p:ph type="title" idx="6"/>
          </p:nvPr>
        </p:nvSpPr>
        <p:spPr>
          <a:xfrm>
            <a:off x="745050" y="3418700"/>
            <a:ext cx="2075700" cy="49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a:t>
            </a: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776"/>
        <p:cNvGrpSpPr/>
        <p:nvPr/>
      </p:nvGrpSpPr>
      <p:grpSpPr>
        <a:xfrm>
          <a:off x="0" y="0"/>
          <a:ext cx="0" cy="0"/>
          <a:chOff x="0" y="0"/>
          <a:chExt cx="0" cy="0"/>
        </a:xfrm>
      </p:grpSpPr>
      <p:grpSp>
        <p:nvGrpSpPr>
          <p:cNvPr id="777" name="Google Shape;777;p27"/>
          <p:cNvGrpSpPr/>
          <p:nvPr/>
        </p:nvGrpSpPr>
        <p:grpSpPr>
          <a:xfrm>
            <a:off x="463205" y="619695"/>
            <a:ext cx="2639374" cy="1406091"/>
            <a:chOff x="233350" y="949250"/>
            <a:chExt cx="7137300" cy="3802300"/>
          </a:xfrm>
        </p:grpSpPr>
        <p:sp>
          <p:nvSpPr>
            <p:cNvPr id="778" name="Google Shape;778;p27"/>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7"/>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7"/>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7"/>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7"/>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7"/>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7"/>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7"/>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7"/>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7"/>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7"/>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7"/>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7"/>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7"/>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7"/>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7"/>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7"/>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7"/>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7"/>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7"/>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7"/>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7"/>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7"/>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7"/>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7"/>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7"/>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7"/>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7"/>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7"/>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7"/>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7"/>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7"/>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7"/>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7"/>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7"/>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7"/>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7"/>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7"/>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7"/>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7"/>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7"/>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7"/>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7"/>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7"/>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7"/>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7"/>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7"/>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7"/>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7"/>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7"/>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7"/>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2"/>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 name="Google Shape;829;p27"/>
          <p:cNvGrpSpPr/>
          <p:nvPr/>
        </p:nvGrpSpPr>
        <p:grpSpPr>
          <a:xfrm>
            <a:off x="4038770" y="5197817"/>
            <a:ext cx="253277" cy="252633"/>
            <a:chOff x="8957725" y="4646100"/>
            <a:chExt cx="531313" cy="529963"/>
          </a:xfrm>
        </p:grpSpPr>
        <p:sp>
          <p:nvSpPr>
            <p:cNvPr id="830" name="Google Shape;830;p27"/>
            <p:cNvSpPr/>
            <p:nvPr/>
          </p:nvSpPr>
          <p:spPr>
            <a:xfrm>
              <a:off x="8957725" y="4646200"/>
              <a:ext cx="530413" cy="529863"/>
            </a:xfrm>
            <a:custGeom>
              <a:avLst/>
              <a:gdLst/>
              <a:ahLst/>
              <a:cxnLst/>
              <a:rect l="l" t="t" r="r" b="b"/>
              <a:pathLst>
                <a:path w="12526" h="12513" extrusionOk="0">
                  <a:moveTo>
                    <a:pt x="6582" y="1"/>
                  </a:moveTo>
                  <a:cubicBezTo>
                    <a:pt x="6547" y="1"/>
                    <a:pt x="6512" y="2"/>
                    <a:pt x="6477" y="5"/>
                  </a:cubicBezTo>
                  <a:cubicBezTo>
                    <a:pt x="5591" y="91"/>
                    <a:pt x="5051" y="1431"/>
                    <a:pt x="5224" y="2705"/>
                  </a:cubicBezTo>
                  <a:cubicBezTo>
                    <a:pt x="4559" y="1921"/>
                    <a:pt x="3829" y="1554"/>
                    <a:pt x="3219" y="1554"/>
                  </a:cubicBezTo>
                  <a:cubicBezTo>
                    <a:pt x="2839" y="1554"/>
                    <a:pt x="2506" y="1697"/>
                    <a:pt x="2265" y="1971"/>
                  </a:cubicBezTo>
                  <a:cubicBezTo>
                    <a:pt x="1617" y="2619"/>
                    <a:pt x="2070" y="3785"/>
                    <a:pt x="2891" y="4585"/>
                  </a:cubicBezTo>
                  <a:cubicBezTo>
                    <a:pt x="2817" y="4581"/>
                    <a:pt x="2744" y="4579"/>
                    <a:pt x="2673" y="4579"/>
                  </a:cubicBezTo>
                  <a:cubicBezTo>
                    <a:pt x="990" y="4579"/>
                    <a:pt x="1" y="5532"/>
                    <a:pt x="105" y="6486"/>
                  </a:cubicBezTo>
                  <a:cubicBezTo>
                    <a:pt x="277" y="7285"/>
                    <a:pt x="1357" y="7652"/>
                    <a:pt x="2438" y="7652"/>
                  </a:cubicBezTo>
                  <a:cubicBezTo>
                    <a:pt x="1271" y="8732"/>
                    <a:pt x="1077" y="9899"/>
                    <a:pt x="1811" y="10525"/>
                  </a:cubicBezTo>
                  <a:cubicBezTo>
                    <a:pt x="2015" y="10729"/>
                    <a:pt x="2284" y="10820"/>
                    <a:pt x="2587" y="10820"/>
                  </a:cubicBezTo>
                  <a:cubicBezTo>
                    <a:pt x="3215" y="10820"/>
                    <a:pt x="3985" y="10425"/>
                    <a:pt x="4598" y="9812"/>
                  </a:cubicBezTo>
                  <a:lnTo>
                    <a:pt x="4598" y="9812"/>
                  </a:lnTo>
                  <a:cubicBezTo>
                    <a:pt x="4317" y="11346"/>
                    <a:pt x="5051" y="12426"/>
                    <a:pt x="6045" y="12512"/>
                  </a:cubicBezTo>
                  <a:cubicBezTo>
                    <a:pt x="6844" y="12512"/>
                    <a:pt x="7471" y="11346"/>
                    <a:pt x="7557" y="10071"/>
                  </a:cubicBezTo>
                  <a:cubicBezTo>
                    <a:pt x="8195" y="11028"/>
                    <a:pt x="8961" y="11536"/>
                    <a:pt x="9615" y="11536"/>
                  </a:cubicBezTo>
                  <a:cubicBezTo>
                    <a:pt x="9891" y="11536"/>
                    <a:pt x="10147" y="11446"/>
                    <a:pt x="10365" y="11260"/>
                  </a:cubicBezTo>
                  <a:cubicBezTo>
                    <a:pt x="11165" y="10719"/>
                    <a:pt x="10797" y="9272"/>
                    <a:pt x="9998" y="8278"/>
                  </a:cubicBezTo>
                  <a:lnTo>
                    <a:pt x="9998" y="8278"/>
                  </a:lnTo>
                  <a:cubicBezTo>
                    <a:pt x="10146" y="8296"/>
                    <a:pt x="10289" y="8305"/>
                    <a:pt x="10427" y="8305"/>
                  </a:cubicBezTo>
                  <a:cubicBezTo>
                    <a:pt x="11634" y="8305"/>
                    <a:pt x="12418" y="7657"/>
                    <a:pt x="12418" y="6939"/>
                  </a:cubicBezTo>
                  <a:cubicBezTo>
                    <a:pt x="12526" y="6032"/>
                    <a:pt x="11446" y="5492"/>
                    <a:pt x="10365" y="5319"/>
                  </a:cubicBezTo>
                  <a:cubicBezTo>
                    <a:pt x="11705" y="4498"/>
                    <a:pt x="12072" y="3332"/>
                    <a:pt x="11532" y="2511"/>
                  </a:cubicBezTo>
                  <a:cubicBezTo>
                    <a:pt x="11322" y="2243"/>
                    <a:pt x="10978" y="2125"/>
                    <a:pt x="10576" y="2125"/>
                  </a:cubicBezTo>
                  <a:cubicBezTo>
                    <a:pt x="9780" y="2125"/>
                    <a:pt x="8757" y="2585"/>
                    <a:pt x="8097" y="3245"/>
                  </a:cubicBezTo>
                  <a:cubicBezTo>
                    <a:pt x="8453" y="1239"/>
                    <a:pt x="7615" y="1"/>
                    <a:pt x="6582" y="1"/>
                  </a:cubicBezTo>
                  <a:close/>
                </a:path>
              </a:pathLst>
            </a:custGeom>
            <a:solidFill>
              <a:schemeClr val="accent5"/>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7"/>
            <p:cNvSpPr/>
            <p:nvPr/>
          </p:nvSpPr>
          <p:spPr>
            <a:xfrm>
              <a:off x="8958625" y="4646100"/>
              <a:ext cx="530413" cy="529863"/>
            </a:xfrm>
            <a:custGeom>
              <a:avLst/>
              <a:gdLst/>
              <a:ahLst/>
              <a:cxnLst/>
              <a:rect l="l" t="t" r="r" b="b"/>
              <a:pathLst>
                <a:path w="12526" h="12513" extrusionOk="0">
                  <a:moveTo>
                    <a:pt x="6582" y="1"/>
                  </a:moveTo>
                  <a:cubicBezTo>
                    <a:pt x="6547" y="1"/>
                    <a:pt x="6512" y="2"/>
                    <a:pt x="6477" y="5"/>
                  </a:cubicBezTo>
                  <a:cubicBezTo>
                    <a:pt x="5591" y="91"/>
                    <a:pt x="5051" y="1431"/>
                    <a:pt x="5224" y="2705"/>
                  </a:cubicBezTo>
                  <a:cubicBezTo>
                    <a:pt x="4559" y="1921"/>
                    <a:pt x="3829" y="1554"/>
                    <a:pt x="3219" y="1554"/>
                  </a:cubicBezTo>
                  <a:cubicBezTo>
                    <a:pt x="2839" y="1554"/>
                    <a:pt x="2506" y="1697"/>
                    <a:pt x="2265" y="1971"/>
                  </a:cubicBezTo>
                  <a:cubicBezTo>
                    <a:pt x="1617" y="2619"/>
                    <a:pt x="2070" y="3785"/>
                    <a:pt x="2891" y="4585"/>
                  </a:cubicBezTo>
                  <a:cubicBezTo>
                    <a:pt x="2817" y="4581"/>
                    <a:pt x="2744" y="4579"/>
                    <a:pt x="2673" y="4579"/>
                  </a:cubicBezTo>
                  <a:cubicBezTo>
                    <a:pt x="990" y="4579"/>
                    <a:pt x="1" y="5532"/>
                    <a:pt x="105" y="6486"/>
                  </a:cubicBezTo>
                  <a:cubicBezTo>
                    <a:pt x="277" y="7285"/>
                    <a:pt x="1357" y="7652"/>
                    <a:pt x="2438" y="7652"/>
                  </a:cubicBezTo>
                  <a:cubicBezTo>
                    <a:pt x="1271" y="8732"/>
                    <a:pt x="1077" y="9899"/>
                    <a:pt x="1811" y="10525"/>
                  </a:cubicBezTo>
                  <a:cubicBezTo>
                    <a:pt x="2015" y="10729"/>
                    <a:pt x="2284" y="10820"/>
                    <a:pt x="2587" y="10820"/>
                  </a:cubicBezTo>
                  <a:cubicBezTo>
                    <a:pt x="3215" y="10820"/>
                    <a:pt x="3985" y="10425"/>
                    <a:pt x="4598" y="9812"/>
                  </a:cubicBezTo>
                  <a:lnTo>
                    <a:pt x="4598" y="9812"/>
                  </a:lnTo>
                  <a:cubicBezTo>
                    <a:pt x="4317" y="11346"/>
                    <a:pt x="5051" y="12426"/>
                    <a:pt x="6045" y="12512"/>
                  </a:cubicBezTo>
                  <a:cubicBezTo>
                    <a:pt x="6844" y="12512"/>
                    <a:pt x="7471" y="11346"/>
                    <a:pt x="7557" y="10071"/>
                  </a:cubicBezTo>
                  <a:cubicBezTo>
                    <a:pt x="8195" y="11028"/>
                    <a:pt x="8961" y="11536"/>
                    <a:pt x="9615" y="11536"/>
                  </a:cubicBezTo>
                  <a:cubicBezTo>
                    <a:pt x="9891" y="11536"/>
                    <a:pt x="10147" y="11446"/>
                    <a:pt x="10365" y="11260"/>
                  </a:cubicBezTo>
                  <a:cubicBezTo>
                    <a:pt x="11165" y="10719"/>
                    <a:pt x="10797" y="9272"/>
                    <a:pt x="9998" y="8278"/>
                  </a:cubicBezTo>
                  <a:lnTo>
                    <a:pt x="9998" y="8278"/>
                  </a:lnTo>
                  <a:cubicBezTo>
                    <a:pt x="10146" y="8296"/>
                    <a:pt x="10289" y="8305"/>
                    <a:pt x="10427" y="8305"/>
                  </a:cubicBezTo>
                  <a:cubicBezTo>
                    <a:pt x="11634" y="8305"/>
                    <a:pt x="12418" y="7657"/>
                    <a:pt x="12418" y="6939"/>
                  </a:cubicBezTo>
                  <a:cubicBezTo>
                    <a:pt x="12526" y="6032"/>
                    <a:pt x="11446" y="5492"/>
                    <a:pt x="10365" y="5319"/>
                  </a:cubicBezTo>
                  <a:cubicBezTo>
                    <a:pt x="11705" y="4498"/>
                    <a:pt x="12072" y="3332"/>
                    <a:pt x="11532" y="2511"/>
                  </a:cubicBezTo>
                  <a:cubicBezTo>
                    <a:pt x="11322" y="2243"/>
                    <a:pt x="10978" y="2125"/>
                    <a:pt x="10576" y="2125"/>
                  </a:cubicBezTo>
                  <a:cubicBezTo>
                    <a:pt x="9780" y="2125"/>
                    <a:pt x="8757" y="2585"/>
                    <a:pt x="8097" y="3245"/>
                  </a:cubicBezTo>
                  <a:cubicBezTo>
                    <a:pt x="8453" y="1239"/>
                    <a:pt x="7615" y="1"/>
                    <a:pt x="65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7"/>
            <p:cNvSpPr/>
            <p:nvPr/>
          </p:nvSpPr>
          <p:spPr>
            <a:xfrm>
              <a:off x="8963028" y="4840214"/>
              <a:ext cx="438186" cy="282695"/>
            </a:xfrm>
            <a:custGeom>
              <a:avLst/>
              <a:gdLst/>
              <a:ahLst/>
              <a:cxnLst/>
              <a:rect l="l" t="t" r="r" b="b"/>
              <a:pathLst>
                <a:path w="10348" h="6676" extrusionOk="0">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348" y="6676"/>
                  </a:moveTo>
                  <a:lnTo>
                    <a:pt x="10348" y="6676"/>
                  </a:lnTo>
                  <a:lnTo>
                    <a:pt x="10348" y="6676"/>
                  </a:lnTo>
                  <a:close/>
                  <a:moveTo>
                    <a:pt x="10348" y="6676"/>
                  </a:moveTo>
                  <a:lnTo>
                    <a:pt x="10348" y="6676"/>
                  </a:lnTo>
                  <a:lnTo>
                    <a:pt x="10348" y="6676"/>
                  </a:lnTo>
                  <a:close/>
                  <a:moveTo>
                    <a:pt x="2334" y="3068"/>
                  </a:moveTo>
                  <a:lnTo>
                    <a:pt x="2334" y="3068"/>
                  </a:lnTo>
                  <a:lnTo>
                    <a:pt x="2334" y="3068"/>
                  </a:lnTo>
                  <a:cubicBezTo>
                    <a:pt x="1621" y="3694"/>
                    <a:pt x="1253" y="4407"/>
                    <a:pt x="1253" y="5055"/>
                  </a:cubicBezTo>
                  <a:cubicBezTo>
                    <a:pt x="1253" y="4407"/>
                    <a:pt x="1621" y="3694"/>
                    <a:pt x="2334" y="3068"/>
                  </a:cubicBezTo>
                  <a:close/>
                  <a:moveTo>
                    <a:pt x="2787" y="1"/>
                  </a:moveTo>
                  <a:lnTo>
                    <a:pt x="2787" y="1"/>
                  </a:lnTo>
                  <a:lnTo>
                    <a:pt x="2593" y="1"/>
                  </a:lnTo>
                  <a:cubicBezTo>
                    <a:pt x="973" y="1"/>
                    <a:pt x="1" y="821"/>
                    <a:pt x="1" y="1707"/>
                  </a:cubicBezTo>
                  <a:cubicBezTo>
                    <a:pt x="1" y="821"/>
                    <a:pt x="973" y="1"/>
                    <a:pt x="2593" y="1"/>
                  </a:cubicBezTo>
                  <a:lnTo>
                    <a:pt x="2787" y="1"/>
                  </a:lnTo>
                  <a:lnTo>
                    <a:pt x="2787" y="1"/>
                  </a:lnTo>
                  <a:close/>
                  <a:moveTo>
                    <a:pt x="2787" y="1"/>
                  </a:moveTo>
                  <a:lnTo>
                    <a:pt x="2787" y="1"/>
                  </a:lnTo>
                  <a:lnTo>
                    <a:pt x="2787" y="1"/>
                  </a:lnTo>
                  <a:close/>
                  <a:moveTo>
                    <a:pt x="2787" y="1"/>
                  </a:moveTo>
                  <a:lnTo>
                    <a:pt x="2787" y="1"/>
                  </a:lnTo>
                  <a:lnTo>
                    <a:pt x="2787" y="1"/>
                  </a:lnTo>
                  <a:close/>
                  <a:moveTo>
                    <a:pt x="2787" y="1"/>
                  </a:moveTo>
                  <a:lnTo>
                    <a:pt x="2787" y="1"/>
                  </a:lnTo>
                  <a:close/>
                </a:path>
              </a:pathLst>
            </a:custGeom>
            <a:solidFill>
              <a:srgbClr val="FFD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7"/>
            <p:cNvSpPr/>
            <p:nvPr/>
          </p:nvSpPr>
          <p:spPr>
            <a:xfrm>
              <a:off x="8963028" y="4756962"/>
              <a:ext cx="457411" cy="419004"/>
            </a:xfrm>
            <a:custGeom>
              <a:avLst/>
              <a:gdLst/>
              <a:ahLst/>
              <a:cxnLst/>
              <a:rect l="l" t="t" r="r" b="b"/>
              <a:pathLst>
                <a:path w="10802" h="9895" extrusionOk="0">
                  <a:moveTo>
                    <a:pt x="1880" y="1"/>
                  </a:moveTo>
                  <a:cubicBezTo>
                    <a:pt x="1880" y="627"/>
                    <a:pt x="2247" y="1340"/>
                    <a:pt x="2787" y="1967"/>
                  </a:cubicBezTo>
                  <a:lnTo>
                    <a:pt x="2593" y="1967"/>
                  </a:lnTo>
                  <a:cubicBezTo>
                    <a:pt x="973" y="1967"/>
                    <a:pt x="1" y="2787"/>
                    <a:pt x="1" y="3673"/>
                  </a:cubicBezTo>
                  <a:lnTo>
                    <a:pt x="1" y="3868"/>
                  </a:lnTo>
                  <a:cubicBezTo>
                    <a:pt x="173" y="4580"/>
                    <a:pt x="1167" y="5034"/>
                    <a:pt x="2247" y="5034"/>
                  </a:cubicBezTo>
                  <a:lnTo>
                    <a:pt x="2334" y="5034"/>
                  </a:lnTo>
                  <a:cubicBezTo>
                    <a:pt x="1621" y="5660"/>
                    <a:pt x="1253" y="6373"/>
                    <a:pt x="1253" y="7021"/>
                  </a:cubicBezTo>
                  <a:cubicBezTo>
                    <a:pt x="1253" y="7367"/>
                    <a:pt x="1426" y="7734"/>
                    <a:pt x="1707" y="7907"/>
                  </a:cubicBezTo>
                  <a:cubicBezTo>
                    <a:pt x="1880" y="8101"/>
                    <a:pt x="2161" y="8188"/>
                    <a:pt x="2420" y="8188"/>
                  </a:cubicBezTo>
                  <a:cubicBezTo>
                    <a:pt x="3133" y="8188"/>
                    <a:pt x="3867" y="7821"/>
                    <a:pt x="4494" y="7194"/>
                  </a:cubicBezTo>
                  <a:lnTo>
                    <a:pt x="4494" y="7734"/>
                  </a:lnTo>
                  <a:cubicBezTo>
                    <a:pt x="4407" y="8987"/>
                    <a:pt x="5034" y="9808"/>
                    <a:pt x="5941" y="9894"/>
                  </a:cubicBezTo>
                  <a:cubicBezTo>
                    <a:pt x="6827" y="9894"/>
                    <a:pt x="7453" y="8728"/>
                    <a:pt x="7453" y="7453"/>
                  </a:cubicBezTo>
                  <a:cubicBezTo>
                    <a:pt x="8101" y="8447"/>
                    <a:pt x="8814" y="8901"/>
                    <a:pt x="9527" y="8901"/>
                  </a:cubicBezTo>
                  <a:cubicBezTo>
                    <a:pt x="9808" y="8901"/>
                    <a:pt x="10067" y="8814"/>
                    <a:pt x="10261" y="8642"/>
                  </a:cubicBezTo>
                  <a:lnTo>
                    <a:pt x="10348" y="8642"/>
                  </a:lnTo>
                  <a:cubicBezTo>
                    <a:pt x="10693" y="8274"/>
                    <a:pt x="10801" y="7648"/>
                    <a:pt x="10607" y="7021"/>
                  </a:cubicBezTo>
                  <a:cubicBezTo>
                    <a:pt x="9613" y="6568"/>
                    <a:pt x="8728" y="6114"/>
                    <a:pt x="7907" y="5660"/>
                  </a:cubicBezTo>
                  <a:cubicBezTo>
                    <a:pt x="7367" y="6114"/>
                    <a:pt x="6827" y="6287"/>
                    <a:pt x="6287" y="6287"/>
                  </a:cubicBezTo>
                  <a:cubicBezTo>
                    <a:pt x="4753" y="6287"/>
                    <a:pt x="3327" y="4861"/>
                    <a:pt x="4040" y="3047"/>
                  </a:cubicBezTo>
                  <a:cubicBezTo>
                    <a:pt x="4126" y="2960"/>
                    <a:pt x="4126" y="2874"/>
                    <a:pt x="4126" y="2874"/>
                  </a:cubicBezTo>
                  <a:cubicBezTo>
                    <a:pt x="3241" y="1967"/>
                    <a:pt x="2506" y="1081"/>
                    <a:pt x="18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7"/>
            <p:cNvSpPr/>
            <p:nvPr/>
          </p:nvSpPr>
          <p:spPr>
            <a:xfrm>
              <a:off x="9102855" y="4816161"/>
              <a:ext cx="253647" cy="206135"/>
            </a:xfrm>
            <a:custGeom>
              <a:avLst/>
              <a:gdLst/>
              <a:ahLst/>
              <a:cxnLst/>
              <a:rect l="l" t="t" r="r" b="b"/>
              <a:pathLst>
                <a:path w="5990" h="4868" extrusionOk="0">
                  <a:moveTo>
                    <a:pt x="2974" y="1"/>
                  </a:moveTo>
                  <a:cubicBezTo>
                    <a:pt x="2108" y="1"/>
                    <a:pt x="1230" y="478"/>
                    <a:pt x="738" y="1649"/>
                  </a:cubicBezTo>
                  <a:cubicBezTo>
                    <a:pt x="1" y="3478"/>
                    <a:pt x="1490" y="4868"/>
                    <a:pt x="3002" y="4868"/>
                  </a:cubicBezTo>
                  <a:cubicBezTo>
                    <a:pt x="3883" y="4868"/>
                    <a:pt x="4770" y="4397"/>
                    <a:pt x="5231" y="3269"/>
                  </a:cubicBezTo>
                  <a:cubicBezTo>
                    <a:pt x="5990" y="1489"/>
                    <a:pt x="4502" y="1"/>
                    <a:pt x="29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7"/>
            <p:cNvSpPr/>
            <p:nvPr/>
          </p:nvSpPr>
          <p:spPr>
            <a:xfrm>
              <a:off x="9225573" y="4848429"/>
              <a:ext cx="72283" cy="75967"/>
            </a:xfrm>
            <a:custGeom>
              <a:avLst/>
              <a:gdLst/>
              <a:ahLst/>
              <a:cxnLst/>
              <a:rect l="l" t="t" r="r" b="b"/>
              <a:pathLst>
                <a:path w="1707" h="1794" extrusionOk="0">
                  <a:moveTo>
                    <a:pt x="454" y="1"/>
                  </a:moveTo>
                  <a:cubicBezTo>
                    <a:pt x="367" y="1"/>
                    <a:pt x="281" y="1"/>
                    <a:pt x="173" y="174"/>
                  </a:cubicBezTo>
                  <a:cubicBezTo>
                    <a:pt x="0" y="433"/>
                    <a:pt x="281" y="627"/>
                    <a:pt x="454" y="800"/>
                  </a:cubicBezTo>
                  <a:cubicBezTo>
                    <a:pt x="627" y="973"/>
                    <a:pt x="821" y="1254"/>
                    <a:pt x="908" y="1513"/>
                  </a:cubicBezTo>
                  <a:cubicBezTo>
                    <a:pt x="908" y="1708"/>
                    <a:pt x="1080" y="1794"/>
                    <a:pt x="1253" y="1794"/>
                  </a:cubicBezTo>
                  <a:cubicBezTo>
                    <a:pt x="1534" y="1794"/>
                    <a:pt x="1707" y="1621"/>
                    <a:pt x="1707" y="1340"/>
                  </a:cubicBezTo>
                  <a:cubicBezTo>
                    <a:pt x="1620" y="887"/>
                    <a:pt x="1361" y="541"/>
                    <a:pt x="1080" y="260"/>
                  </a:cubicBezTo>
                  <a:cubicBezTo>
                    <a:pt x="908" y="174"/>
                    <a:pt x="713" y="1"/>
                    <a:pt x="4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7"/>
            <p:cNvSpPr/>
            <p:nvPr/>
          </p:nvSpPr>
          <p:spPr>
            <a:xfrm>
              <a:off x="9336266" y="4760646"/>
              <a:ext cx="79609" cy="45775"/>
            </a:xfrm>
            <a:custGeom>
              <a:avLst/>
              <a:gdLst/>
              <a:ahLst/>
              <a:cxnLst/>
              <a:rect l="l" t="t" r="r" b="b"/>
              <a:pathLst>
                <a:path w="1880" h="1081" extrusionOk="0">
                  <a:moveTo>
                    <a:pt x="1447" y="0"/>
                  </a:moveTo>
                  <a:cubicBezTo>
                    <a:pt x="994" y="87"/>
                    <a:pt x="540" y="346"/>
                    <a:pt x="173" y="627"/>
                  </a:cubicBezTo>
                  <a:cubicBezTo>
                    <a:pt x="0" y="713"/>
                    <a:pt x="86" y="1080"/>
                    <a:pt x="367" y="1080"/>
                  </a:cubicBezTo>
                  <a:lnTo>
                    <a:pt x="454" y="1080"/>
                  </a:lnTo>
                  <a:cubicBezTo>
                    <a:pt x="799" y="799"/>
                    <a:pt x="1167" y="627"/>
                    <a:pt x="1620" y="540"/>
                  </a:cubicBezTo>
                  <a:cubicBezTo>
                    <a:pt x="1879" y="540"/>
                    <a:pt x="1793" y="0"/>
                    <a:pt x="15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7"/>
            <p:cNvSpPr/>
            <p:nvPr/>
          </p:nvSpPr>
          <p:spPr>
            <a:xfrm>
              <a:off x="9244756" y="4680146"/>
              <a:ext cx="38492" cy="84182"/>
            </a:xfrm>
            <a:custGeom>
              <a:avLst/>
              <a:gdLst/>
              <a:ahLst/>
              <a:cxnLst/>
              <a:rect l="l" t="t" r="r" b="b"/>
              <a:pathLst>
                <a:path w="909" h="1988" extrusionOk="0">
                  <a:moveTo>
                    <a:pt x="260" y="0"/>
                  </a:moveTo>
                  <a:cubicBezTo>
                    <a:pt x="87" y="0"/>
                    <a:pt x="1" y="87"/>
                    <a:pt x="87" y="281"/>
                  </a:cubicBezTo>
                  <a:cubicBezTo>
                    <a:pt x="260" y="735"/>
                    <a:pt x="368" y="1275"/>
                    <a:pt x="368" y="1707"/>
                  </a:cubicBezTo>
                  <a:cubicBezTo>
                    <a:pt x="368" y="1901"/>
                    <a:pt x="455" y="1988"/>
                    <a:pt x="627" y="1988"/>
                  </a:cubicBezTo>
                  <a:cubicBezTo>
                    <a:pt x="714" y="1988"/>
                    <a:pt x="908" y="1901"/>
                    <a:pt x="908" y="1707"/>
                  </a:cubicBezTo>
                  <a:cubicBezTo>
                    <a:pt x="908" y="1167"/>
                    <a:pt x="800" y="627"/>
                    <a:pt x="541" y="195"/>
                  </a:cubicBezTo>
                  <a:cubicBezTo>
                    <a:pt x="541" y="0"/>
                    <a:pt x="368" y="0"/>
                    <a:pt x="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7"/>
            <p:cNvSpPr/>
            <p:nvPr/>
          </p:nvSpPr>
          <p:spPr>
            <a:xfrm>
              <a:off x="9392967" y="4894205"/>
              <a:ext cx="61316" cy="33876"/>
            </a:xfrm>
            <a:custGeom>
              <a:avLst/>
              <a:gdLst/>
              <a:ahLst/>
              <a:cxnLst/>
              <a:rect l="l" t="t" r="r" b="b"/>
              <a:pathLst>
                <a:path w="1448" h="800" extrusionOk="0">
                  <a:moveTo>
                    <a:pt x="454" y="0"/>
                  </a:moveTo>
                  <a:cubicBezTo>
                    <a:pt x="195" y="0"/>
                    <a:pt x="0" y="540"/>
                    <a:pt x="368" y="540"/>
                  </a:cubicBezTo>
                  <a:cubicBezTo>
                    <a:pt x="540" y="540"/>
                    <a:pt x="994" y="799"/>
                    <a:pt x="1275" y="799"/>
                  </a:cubicBezTo>
                  <a:cubicBezTo>
                    <a:pt x="1361" y="799"/>
                    <a:pt x="1448" y="799"/>
                    <a:pt x="1448" y="627"/>
                  </a:cubicBezTo>
                  <a:cubicBezTo>
                    <a:pt x="1448" y="540"/>
                    <a:pt x="1448" y="432"/>
                    <a:pt x="1361" y="432"/>
                  </a:cubicBezTo>
                  <a:cubicBezTo>
                    <a:pt x="1189" y="173"/>
                    <a:pt x="735" y="86"/>
                    <a:pt x="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 name="Google Shape;839;p27"/>
          <p:cNvGrpSpPr/>
          <p:nvPr/>
        </p:nvGrpSpPr>
        <p:grpSpPr>
          <a:xfrm>
            <a:off x="4026000" y="4267059"/>
            <a:ext cx="278817" cy="274468"/>
            <a:chOff x="8484075" y="4793775"/>
            <a:chExt cx="584890" cy="575768"/>
          </a:xfrm>
        </p:grpSpPr>
        <p:sp>
          <p:nvSpPr>
            <p:cNvPr id="840" name="Google Shape;840;p27"/>
            <p:cNvSpPr/>
            <p:nvPr/>
          </p:nvSpPr>
          <p:spPr>
            <a:xfrm>
              <a:off x="8484075" y="4793775"/>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7"/>
            <p:cNvSpPr/>
            <p:nvPr/>
          </p:nvSpPr>
          <p:spPr>
            <a:xfrm>
              <a:off x="8484075" y="4793788"/>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7"/>
            <p:cNvSpPr/>
            <p:nvPr/>
          </p:nvSpPr>
          <p:spPr>
            <a:xfrm>
              <a:off x="8607297" y="5316023"/>
              <a:ext cx="41" cy="41"/>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7"/>
            <p:cNvSpPr/>
            <p:nvPr/>
          </p:nvSpPr>
          <p:spPr>
            <a:xfrm>
              <a:off x="8584975" y="4858850"/>
              <a:ext cx="479527" cy="509909"/>
            </a:xfrm>
            <a:custGeom>
              <a:avLst/>
              <a:gdLst/>
              <a:ahLst/>
              <a:cxnLst/>
              <a:rect l="l" t="t" r="r" b="b"/>
              <a:pathLst>
                <a:path w="11601" h="12336" extrusionOk="0">
                  <a:moveTo>
                    <a:pt x="8901" y="1"/>
                  </a:moveTo>
                  <a:cubicBezTo>
                    <a:pt x="8728" y="1"/>
                    <a:pt x="8555" y="1"/>
                    <a:pt x="8469" y="87"/>
                  </a:cubicBezTo>
                  <a:cubicBezTo>
                    <a:pt x="7929" y="1253"/>
                    <a:pt x="7281" y="2420"/>
                    <a:pt x="6654" y="3500"/>
                  </a:cubicBezTo>
                  <a:cubicBezTo>
                    <a:pt x="7281" y="4126"/>
                    <a:pt x="7734" y="4947"/>
                    <a:pt x="7475" y="6114"/>
                  </a:cubicBezTo>
                  <a:cubicBezTo>
                    <a:pt x="7108" y="7648"/>
                    <a:pt x="5941" y="8360"/>
                    <a:pt x="4861" y="8360"/>
                  </a:cubicBezTo>
                  <a:cubicBezTo>
                    <a:pt x="4235" y="8360"/>
                    <a:pt x="3608" y="8188"/>
                    <a:pt x="3155" y="7820"/>
                  </a:cubicBezTo>
                  <a:cubicBezTo>
                    <a:pt x="2161" y="8728"/>
                    <a:pt x="1081" y="9527"/>
                    <a:pt x="1" y="10261"/>
                  </a:cubicBezTo>
                  <a:cubicBezTo>
                    <a:pt x="87" y="10521"/>
                    <a:pt x="260" y="10888"/>
                    <a:pt x="541" y="11061"/>
                  </a:cubicBezTo>
                  <a:cubicBezTo>
                    <a:pt x="714" y="11255"/>
                    <a:pt x="994" y="11255"/>
                    <a:pt x="1167" y="11255"/>
                  </a:cubicBezTo>
                  <a:cubicBezTo>
                    <a:pt x="1988" y="11255"/>
                    <a:pt x="2874" y="10607"/>
                    <a:pt x="3500" y="9721"/>
                  </a:cubicBezTo>
                  <a:cubicBezTo>
                    <a:pt x="3608" y="11341"/>
                    <a:pt x="4407" y="12335"/>
                    <a:pt x="5401" y="12335"/>
                  </a:cubicBezTo>
                  <a:lnTo>
                    <a:pt x="5574" y="12335"/>
                  </a:lnTo>
                  <a:cubicBezTo>
                    <a:pt x="6481" y="12227"/>
                    <a:pt x="6935" y="11147"/>
                    <a:pt x="6935" y="9981"/>
                  </a:cubicBezTo>
                  <a:lnTo>
                    <a:pt x="6935" y="9441"/>
                  </a:lnTo>
                  <a:cubicBezTo>
                    <a:pt x="7648" y="10261"/>
                    <a:pt x="8469" y="10607"/>
                    <a:pt x="9095" y="10607"/>
                  </a:cubicBezTo>
                  <a:cubicBezTo>
                    <a:pt x="9549" y="10607"/>
                    <a:pt x="9894" y="10434"/>
                    <a:pt x="10175" y="10175"/>
                  </a:cubicBezTo>
                  <a:cubicBezTo>
                    <a:pt x="10434" y="9981"/>
                    <a:pt x="10521" y="9635"/>
                    <a:pt x="10521" y="9354"/>
                  </a:cubicBezTo>
                  <a:cubicBezTo>
                    <a:pt x="10521" y="8555"/>
                    <a:pt x="9981" y="7648"/>
                    <a:pt x="9182" y="6935"/>
                  </a:cubicBezTo>
                  <a:cubicBezTo>
                    <a:pt x="10715" y="6827"/>
                    <a:pt x="11601" y="6027"/>
                    <a:pt x="11601" y="5120"/>
                  </a:cubicBezTo>
                  <a:lnTo>
                    <a:pt x="11601" y="4947"/>
                  </a:lnTo>
                  <a:cubicBezTo>
                    <a:pt x="11515" y="4040"/>
                    <a:pt x="10348" y="3586"/>
                    <a:pt x="9182" y="3586"/>
                  </a:cubicBezTo>
                  <a:lnTo>
                    <a:pt x="9009" y="3586"/>
                  </a:lnTo>
                  <a:cubicBezTo>
                    <a:pt x="9808" y="2874"/>
                    <a:pt x="10175" y="2074"/>
                    <a:pt x="10175" y="1426"/>
                  </a:cubicBezTo>
                  <a:cubicBezTo>
                    <a:pt x="10175" y="994"/>
                    <a:pt x="9981" y="627"/>
                    <a:pt x="9722" y="260"/>
                  </a:cubicBezTo>
                  <a:cubicBezTo>
                    <a:pt x="9549" y="87"/>
                    <a:pt x="9182" y="1"/>
                    <a:pt x="8901" y="1"/>
                  </a:cubicBezTo>
                  <a:close/>
                </a:path>
              </a:pathLst>
            </a:custGeom>
            <a:solidFill>
              <a:srgbClr val="FF825F">
                <a:alpha val="240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7"/>
            <p:cNvSpPr/>
            <p:nvPr/>
          </p:nvSpPr>
          <p:spPr>
            <a:xfrm>
              <a:off x="8659008" y="4979881"/>
              <a:ext cx="254045" cy="225772"/>
            </a:xfrm>
            <a:custGeom>
              <a:avLst/>
              <a:gdLst/>
              <a:ahLst/>
              <a:cxnLst/>
              <a:rect l="l" t="t" r="r" b="b"/>
              <a:pathLst>
                <a:path w="6146" h="5462" extrusionOk="0">
                  <a:moveTo>
                    <a:pt x="3064" y="1"/>
                  </a:moveTo>
                  <a:cubicBezTo>
                    <a:pt x="1935" y="1"/>
                    <a:pt x="803" y="680"/>
                    <a:pt x="456" y="2279"/>
                  </a:cubicBezTo>
                  <a:cubicBezTo>
                    <a:pt x="0" y="4239"/>
                    <a:pt x="1501" y="5461"/>
                    <a:pt x="3026" y="5461"/>
                  </a:cubicBezTo>
                  <a:cubicBezTo>
                    <a:pt x="4172" y="5461"/>
                    <a:pt x="5332" y="4771"/>
                    <a:pt x="5684" y="3186"/>
                  </a:cubicBezTo>
                  <a:cubicBezTo>
                    <a:pt x="6145" y="1266"/>
                    <a:pt x="4606" y="1"/>
                    <a:pt x="30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7"/>
            <p:cNvSpPr/>
            <p:nvPr/>
          </p:nvSpPr>
          <p:spPr>
            <a:xfrm>
              <a:off x="8525163" y="5078508"/>
              <a:ext cx="78619" cy="51834"/>
            </a:xfrm>
            <a:custGeom>
              <a:avLst/>
              <a:gdLst/>
              <a:ahLst/>
              <a:cxnLst/>
              <a:rect l="l" t="t" r="r" b="b"/>
              <a:pathLst>
                <a:path w="1902" h="1254" extrusionOk="0">
                  <a:moveTo>
                    <a:pt x="1361" y="1"/>
                  </a:moveTo>
                  <a:cubicBezTo>
                    <a:pt x="994" y="1"/>
                    <a:pt x="627" y="260"/>
                    <a:pt x="281" y="541"/>
                  </a:cubicBezTo>
                  <a:cubicBezTo>
                    <a:pt x="0" y="800"/>
                    <a:pt x="281" y="1253"/>
                    <a:pt x="627" y="1253"/>
                  </a:cubicBezTo>
                  <a:cubicBezTo>
                    <a:pt x="735" y="1253"/>
                    <a:pt x="821" y="1167"/>
                    <a:pt x="908" y="1081"/>
                  </a:cubicBezTo>
                  <a:cubicBezTo>
                    <a:pt x="1080" y="886"/>
                    <a:pt x="1361" y="800"/>
                    <a:pt x="1621" y="713"/>
                  </a:cubicBezTo>
                  <a:cubicBezTo>
                    <a:pt x="1901" y="713"/>
                    <a:pt x="1901" y="433"/>
                    <a:pt x="1815" y="260"/>
                  </a:cubicBezTo>
                  <a:cubicBezTo>
                    <a:pt x="1815" y="87"/>
                    <a:pt x="1621" y="1"/>
                    <a:pt x="14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7"/>
            <p:cNvSpPr/>
            <p:nvPr/>
          </p:nvSpPr>
          <p:spPr>
            <a:xfrm>
              <a:off x="8584975" y="4917795"/>
              <a:ext cx="89325" cy="49147"/>
            </a:xfrm>
            <a:custGeom>
              <a:avLst/>
              <a:gdLst/>
              <a:ahLst/>
              <a:cxnLst/>
              <a:rect l="l" t="t" r="r" b="b"/>
              <a:pathLst>
                <a:path w="2161" h="1189" extrusionOk="0">
                  <a:moveTo>
                    <a:pt x="627" y="0"/>
                  </a:moveTo>
                  <a:cubicBezTo>
                    <a:pt x="174" y="0"/>
                    <a:pt x="1" y="735"/>
                    <a:pt x="454" y="821"/>
                  </a:cubicBezTo>
                  <a:cubicBezTo>
                    <a:pt x="714" y="821"/>
                    <a:pt x="908" y="908"/>
                    <a:pt x="1081" y="994"/>
                  </a:cubicBezTo>
                  <a:cubicBezTo>
                    <a:pt x="1254" y="994"/>
                    <a:pt x="1448" y="1188"/>
                    <a:pt x="1621" y="1188"/>
                  </a:cubicBezTo>
                  <a:lnTo>
                    <a:pt x="1707" y="1188"/>
                  </a:lnTo>
                  <a:cubicBezTo>
                    <a:pt x="2074" y="1080"/>
                    <a:pt x="2161" y="540"/>
                    <a:pt x="1794" y="367"/>
                  </a:cubicBezTo>
                  <a:cubicBezTo>
                    <a:pt x="1448" y="195"/>
                    <a:pt x="1081" y="108"/>
                    <a:pt x="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7"/>
            <p:cNvSpPr/>
            <p:nvPr/>
          </p:nvSpPr>
          <p:spPr>
            <a:xfrm>
              <a:off x="8734115" y="4828509"/>
              <a:ext cx="67004" cy="75023"/>
            </a:xfrm>
            <a:custGeom>
              <a:avLst/>
              <a:gdLst/>
              <a:ahLst/>
              <a:cxnLst/>
              <a:rect l="l" t="t" r="r" b="b"/>
              <a:pathLst>
                <a:path w="1621" h="1815" extrusionOk="0">
                  <a:moveTo>
                    <a:pt x="627" y="0"/>
                  </a:moveTo>
                  <a:cubicBezTo>
                    <a:pt x="259" y="0"/>
                    <a:pt x="0" y="367"/>
                    <a:pt x="259" y="648"/>
                  </a:cubicBezTo>
                  <a:cubicBezTo>
                    <a:pt x="540" y="821"/>
                    <a:pt x="627" y="1188"/>
                    <a:pt x="713" y="1447"/>
                  </a:cubicBezTo>
                  <a:cubicBezTo>
                    <a:pt x="799" y="1620"/>
                    <a:pt x="886" y="1815"/>
                    <a:pt x="1167" y="1815"/>
                  </a:cubicBezTo>
                  <a:lnTo>
                    <a:pt x="1340" y="1815"/>
                  </a:lnTo>
                  <a:cubicBezTo>
                    <a:pt x="1620" y="1620"/>
                    <a:pt x="1620" y="1361"/>
                    <a:pt x="1512" y="994"/>
                  </a:cubicBezTo>
                  <a:cubicBezTo>
                    <a:pt x="1340" y="648"/>
                    <a:pt x="972" y="194"/>
                    <a:pt x="886" y="108"/>
                  </a:cubicBezTo>
                  <a:cubicBezTo>
                    <a:pt x="799" y="0"/>
                    <a:pt x="713" y="0"/>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7"/>
            <p:cNvSpPr/>
            <p:nvPr/>
          </p:nvSpPr>
          <p:spPr>
            <a:xfrm>
              <a:off x="8707329" y="5015099"/>
              <a:ext cx="82174" cy="81306"/>
            </a:xfrm>
            <a:custGeom>
              <a:avLst/>
              <a:gdLst/>
              <a:ahLst/>
              <a:cxnLst/>
              <a:rect l="l" t="t" r="r" b="b"/>
              <a:pathLst>
                <a:path w="1988" h="1967" extrusionOk="0">
                  <a:moveTo>
                    <a:pt x="1534" y="1"/>
                  </a:moveTo>
                  <a:cubicBezTo>
                    <a:pt x="821" y="260"/>
                    <a:pt x="0" y="800"/>
                    <a:pt x="0" y="1621"/>
                  </a:cubicBezTo>
                  <a:cubicBezTo>
                    <a:pt x="0" y="1880"/>
                    <a:pt x="195" y="1967"/>
                    <a:pt x="367" y="1967"/>
                  </a:cubicBezTo>
                  <a:cubicBezTo>
                    <a:pt x="540" y="1967"/>
                    <a:pt x="821" y="1880"/>
                    <a:pt x="821" y="1621"/>
                  </a:cubicBezTo>
                  <a:cubicBezTo>
                    <a:pt x="907" y="1167"/>
                    <a:pt x="1361" y="887"/>
                    <a:pt x="1728" y="800"/>
                  </a:cubicBezTo>
                  <a:cubicBezTo>
                    <a:pt x="1988" y="714"/>
                    <a:pt x="1988" y="541"/>
                    <a:pt x="1988" y="346"/>
                  </a:cubicBezTo>
                  <a:cubicBezTo>
                    <a:pt x="1901" y="174"/>
                    <a:pt x="1815"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49" name="Google Shape;849;p27"/>
          <p:cNvGraphicFramePr/>
          <p:nvPr/>
        </p:nvGraphicFramePr>
        <p:xfrm>
          <a:off x="7735800" y="5370900"/>
          <a:ext cx="3000000" cy="3000000"/>
        </p:xfrm>
        <a:graphic>
          <a:graphicData uri="http://schemas.openxmlformats.org/drawingml/2006/table">
            <a:tbl>
              <a:tblPr>
                <a:noFill/>
                <a:tableStyleId>{7B3B1277-400C-4D02-9C29-05686F2C3AD7}</a:tableStyleId>
              </a:tblPr>
              <a:tblGrid>
                <a:gridCol w="1173000">
                  <a:extLst>
                    <a:ext uri="{9D8B030D-6E8A-4147-A177-3AD203B41FA5}">
                      <a16:colId xmlns:a16="http://schemas.microsoft.com/office/drawing/2014/main" val="20000"/>
                    </a:ext>
                  </a:extLst>
                </a:gridCol>
                <a:gridCol w="1173000">
                  <a:extLst>
                    <a:ext uri="{9D8B030D-6E8A-4147-A177-3AD203B41FA5}">
                      <a16:colId xmlns:a16="http://schemas.microsoft.com/office/drawing/2014/main" val="20001"/>
                    </a:ext>
                  </a:extLst>
                </a:gridCol>
              </a:tblGrid>
              <a:tr h="349700">
                <a:tc>
                  <a:txBody>
                    <a:bodyPr/>
                    <a:lstStyle/>
                    <a:p>
                      <a:pPr marL="0" lvl="0" indent="0" algn="l" rtl="0">
                        <a:spcBef>
                          <a:spcPts val="0"/>
                        </a:spcBef>
                        <a:spcAft>
                          <a:spcPts val="0"/>
                        </a:spcAft>
                        <a:buNone/>
                      </a:pPr>
                      <a:r>
                        <a:rPr lang="en" sz="1200" b="1">
                          <a:solidFill>
                            <a:schemeClr val="dk1"/>
                          </a:solidFill>
                          <a:latin typeface="Montserrat"/>
                          <a:ea typeface="Montserrat"/>
                          <a:cs typeface="Montserrat"/>
                          <a:sym typeface="Montserrat"/>
                        </a:rPr>
                        <a:t>Mercury</a:t>
                      </a:r>
                      <a:endParaRPr sz="1200" b="1">
                        <a:solidFill>
                          <a:schemeClr val="dk1"/>
                        </a:solidFill>
                        <a:latin typeface="Montserrat"/>
                        <a:ea typeface="Montserrat"/>
                        <a:cs typeface="Montserrat"/>
                        <a:sym typeface="Montserrat"/>
                      </a:endParaRPr>
                    </a:p>
                  </a:txBody>
                  <a:tcPr marL="91425" marR="91425" marT="91425" marB="91425">
                    <a:lnL w="9525" cap="flat" cmpd="sng">
                      <a:solidFill>
                        <a:schemeClr val="lt2">
                          <a:alpha val="0"/>
                        </a:schemeClr>
                      </a:solidFill>
                      <a:prstDash val="solid"/>
                      <a:round/>
                      <a:headEnd type="none" w="sm" len="sm"/>
                      <a:tailEnd type="none" w="sm" len="sm"/>
                    </a:lnL>
                    <a:lnR w="28575" cap="flat" cmpd="sng">
                      <a:solidFill>
                        <a:srgbClr val="FFFFFF"/>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solidFill>
                      <a:prstDash val="solid"/>
                      <a:round/>
                      <a:headEnd type="none" w="sm" len="sm"/>
                      <a:tailEnd type="none" w="sm" len="sm"/>
                    </a:lnB>
                  </a:tcPr>
                </a:tc>
                <a:tc>
                  <a:txBody>
                    <a:bodyPr/>
                    <a:lstStyle/>
                    <a:p>
                      <a:pPr marL="0" lvl="0" indent="0" algn="ctr" rtl="0">
                        <a:spcBef>
                          <a:spcPts val="0"/>
                        </a:spcBef>
                        <a:spcAft>
                          <a:spcPts val="0"/>
                        </a:spcAft>
                        <a:buNone/>
                      </a:pPr>
                      <a:r>
                        <a:rPr lang="en" sz="1200">
                          <a:solidFill>
                            <a:schemeClr val="dk1"/>
                          </a:solidFill>
                          <a:latin typeface="Montserrat Medium"/>
                          <a:ea typeface="Montserrat Medium"/>
                          <a:cs typeface="Montserrat Medium"/>
                          <a:sym typeface="Montserrat Medium"/>
                        </a:rPr>
                        <a:t>1-3 days</a:t>
                      </a:r>
                      <a:endParaRPr sz="1200">
                        <a:solidFill>
                          <a:schemeClr val="dk1"/>
                        </a:solidFill>
                        <a:latin typeface="Montserrat Medium"/>
                        <a:ea typeface="Montserrat Medium"/>
                        <a:cs typeface="Montserrat Medium"/>
                        <a:sym typeface="Montserrat Medium"/>
                      </a:endParaRPr>
                    </a:p>
                  </a:txBody>
                  <a:tcPr marL="91425" marR="91425" marT="91425" marB="91425">
                    <a:lnL w="28575" cap="flat" cmpd="sng">
                      <a:solidFill>
                        <a:srgbClr val="FFFFFF"/>
                      </a:solidFill>
                      <a:prstDash val="solid"/>
                      <a:round/>
                      <a:headEnd type="none" w="sm" len="sm"/>
                      <a:tailEnd type="none" w="sm" len="sm"/>
                    </a:lnL>
                    <a:lnR w="9525" cap="flat" cmpd="sng">
                      <a:solidFill>
                        <a:schemeClr val="lt2">
                          <a:alpha val="0"/>
                        </a:schemeClr>
                      </a:solidFill>
                      <a:prstDash val="solid"/>
                      <a:round/>
                      <a:headEnd type="none" w="sm" len="sm"/>
                      <a:tailEnd type="none" w="sm" len="sm"/>
                    </a:lnR>
                    <a:lnT w="28575" cap="flat" cmpd="sng">
                      <a:solidFill>
                        <a:srgbClr val="FFFFFF">
                          <a:alpha val="0"/>
                        </a:srgbClr>
                      </a:solidFill>
                      <a:prstDash val="solid"/>
                      <a:round/>
                      <a:headEnd type="none" w="sm" len="sm"/>
                      <a:tailEnd type="none" w="sm" len="sm"/>
                    </a:lnT>
                    <a:lnB w="28575" cap="flat" cmpd="sng">
                      <a:solidFill>
                        <a:srgbClr val="FFFFFF"/>
                      </a:solidFill>
                      <a:prstDash val="solid"/>
                      <a:round/>
                      <a:headEnd type="none" w="sm" len="sm"/>
                      <a:tailEnd type="none" w="sm" len="sm"/>
                    </a:lnB>
                  </a:tcPr>
                </a:tc>
                <a:extLst>
                  <a:ext uri="{0D108BD9-81ED-4DB2-BD59-A6C34878D82A}">
                    <a16:rowId xmlns:a16="http://schemas.microsoft.com/office/drawing/2014/main" val="10000"/>
                  </a:ext>
                </a:extLst>
              </a:tr>
              <a:tr h="349700">
                <a:tc>
                  <a:txBody>
                    <a:bodyPr/>
                    <a:lstStyle/>
                    <a:p>
                      <a:pPr marL="0" lvl="0" indent="0" algn="l" rtl="0">
                        <a:spcBef>
                          <a:spcPts val="0"/>
                        </a:spcBef>
                        <a:spcAft>
                          <a:spcPts val="0"/>
                        </a:spcAft>
                        <a:buNone/>
                      </a:pPr>
                      <a:r>
                        <a:rPr lang="en" sz="1200" b="1">
                          <a:solidFill>
                            <a:schemeClr val="dk1"/>
                          </a:solidFill>
                          <a:latin typeface="Montserrat"/>
                          <a:ea typeface="Montserrat"/>
                          <a:cs typeface="Montserrat"/>
                          <a:sym typeface="Montserrat"/>
                        </a:rPr>
                        <a:t>Venus</a:t>
                      </a:r>
                      <a:endParaRPr sz="1200" b="1">
                        <a:solidFill>
                          <a:schemeClr val="dk1"/>
                        </a:solidFill>
                        <a:latin typeface="Montserrat"/>
                        <a:ea typeface="Montserrat"/>
                        <a:cs typeface="Montserrat"/>
                        <a:sym typeface="Montserrat"/>
                      </a:endParaRPr>
                    </a:p>
                  </a:txBody>
                  <a:tcPr marL="91425" marR="91425" marT="91425" marB="91425">
                    <a:lnL w="9525" cap="flat" cmpd="sng">
                      <a:solidFill>
                        <a:schemeClr val="lt2">
                          <a:alpha val="0"/>
                        </a:schemeClr>
                      </a:solidFill>
                      <a:prstDash val="solid"/>
                      <a:round/>
                      <a:headEnd type="none" w="sm" len="sm"/>
                      <a:tailEnd type="none" w="sm" len="sm"/>
                    </a:lnL>
                    <a:lnR w="28575" cap="flat" cmpd="sng">
                      <a:solidFill>
                        <a:srgbClr val="FFFFFF"/>
                      </a:solidFill>
                      <a:prstDash val="solid"/>
                      <a:round/>
                      <a:headEnd type="none" w="sm" len="sm"/>
                      <a:tailEnd type="none" w="sm" len="sm"/>
                    </a:lnR>
                    <a:lnT w="28575" cap="flat" cmpd="sng">
                      <a:solidFill>
                        <a:srgbClr val="FFFFFF"/>
                      </a:solidFill>
                      <a:prstDash val="solid"/>
                      <a:round/>
                      <a:headEnd type="none" w="sm" len="sm"/>
                      <a:tailEnd type="none" w="sm" len="sm"/>
                    </a:lnT>
                    <a:lnB w="28575" cap="flat" cmpd="sng">
                      <a:solidFill>
                        <a:srgbClr val="FFFFFF"/>
                      </a:solidFill>
                      <a:prstDash val="solid"/>
                      <a:round/>
                      <a:headEnd type="none" w="sm" len="sm"/>
                      <a:tailEnd type="none" w="sm" len="sm"/>
                    </a:lnB>
                  </a:tcPr>
                </a:tc>
                <a:tc>
                  <a:txBody>
                    <a:bodyPr/>
                    <a:lstStyle/>
                    <a:p>
                      <a:pPr marL="0" lvl="0" indent="0" algn="ctr" rtl="0">
                        <a:spcBef>
                          <a:spcPts val="0"/>
                        </a:spcBef>
                        <a:spcAft>
                          <a:spcPts val="0"/>
                        </a:spcAft>
                        <a:buNone/>
                      </a:pPr>
                      <a:r>
                        <a:rPr lang="en" sz="1200">
                          <a:solidFill>
                            <a:schemeClr val="dk1"/>
                          </a:solidFill>
                          <a:latin typeface="Montserrat Medium"/>
                          <a:ea typeface="Montserrat Medium"/>
                          <a:cs typeface="Montserrat Medium"/>
                          <a:sym typeface="Montserrat Medium"/>
                        </a:rPr>
                        <a:t>4-5 days</a:t>
                      </a:r>
                      <a:endParaRPr sz="1200">
                        <a:solidFill>
                          <a:schemeClr val="dk1"/>
                        </a:solidFill>
                        <a:latin typeface="Montserrat Medium"/>
                        <a:ea typeface="Montserrat Medium"/>
                        <a:cs typeface="Montserrat Medium"/>
                        <a:sym typeface="Montserrat Medium"/>
                      </a:endParaRPr>
                    </a:p>
                  </a:txBody>
                  <a:tcPr marL="91425" marR="91425" marT="91425" marB="91425">
                    <a:lnL w="28575" cap="flat" cmpd="sng">
                      <a:solidFill>
                        <a:srgbClr val="FFFFFF"/>
                      </a:solidFill>
                      <a:prstDash val="solid"/>
                      <a:round/>
                      <a:headEnd type="none" w="sm" len="sm"/>
                      <a:tailEnd type="none" w="sm" len="sm"/>
                    </a:lnL>
                    <a:lnR w="9525" cap="flat" cmpd="sng">
                      <a:solidFill>
                        <a:schemeClr val="lt2">
                          <a:alpha val="0"/>
                        </a:schemeClr>
                      </a:solidFill>
                      <a:prstDash val="solid"/>
                      <a:round/>
                      <a:headEnd type="none" w="sm" len="sm"/>
                      <a:tailEnd type="none" w="sm" len="sm"/>
                    </a:lnR>
                    <a:lnT w="28575" cap="flat" cmpd="sng">
                      <a:solidFill>
                        <a:srgbClr val="FFFFFF"/>
                      </a:solidFill>
                      <a:prstDash val="solid"/>
                      <a:round/>
                      <a:headEnd type="none" w="sm" len="sm"/>
                      <a:tailEnd type="none" w="sm" len="sm"/>
                    </a:lnT>
                    <a:lnB w="28575" cap="flat" cmpd="sng">
                      <a:solidFill>
                        <a:srgbClr val="FFFFFF"/>
                      </a:solidFill>
                      <a:prstDash val="solid"/>
                      <a:round/>
                      <a:headEnd type="none" w="sm" len="sm"/>
                      <a:tailEnd type="none" w="sm" len="sm"/>
                    </a:lnB>
                  </a:tcPr>
                </a:tc>
                <a:extLst>
                  <a:ext uri="{0D108BD9-81ED-4DB2-BD59-A6C34878D82A}">
                    <a16:rowId xmlns:a16="http://schemas.microsoft.com/office/drawing/2014/main" val="10001"/>
                  </a:ext>
                </a:extLst>
              </a:tr>
              <a:tr h="349700">
                <a:tc>
                  <a:txBody>
                    <a:bodyPr/>
                    <a:lstStyle/>
                    <a:p>
                      <a:pPr marL="0" lvl="0" indent="0" algn="l" rtl="0">
                        <a:spcBef>
                          <a:spcPts val="0"/>
                        </a:spcBef>
                        <a:spcAft>
                          <a:spcPts val="0"/>
                        </a:spcAft>
                        <a:buNone/>
                      </a:pPr>
                      <a:r>
                        <a:rPr lang="en" sz="1200" b="1">
                          <a:solidFill>
                            <a:schemeClr val="dk1"/>
                          </a:solidFill>
                          <a:latin typeface="Montserrat"/>
                          <a:ea typeface="Montserrat"/>
                          <a:cs typeface="Montserrat"/>
                          <a:sym typeface="Montserrat"/>
                        </a:rPr>
                        <a:t>Mars</a:t>
                      </a:r>
                      <a:endParaRPr sz="1200" b="1">
                        <a:solidFill>
                          <a:schemeClr val="dk1"/>
                        </a:solidFill>
                        <a:latin typeface="Montserrat"/>
                        <a:ea typeface="Montserrat"/>
                        <a:cs typeface="Montserrat"/>
                        <a:sym typeface="Montserrat"/>
                      </a:endParaRPr>
                    </a:p>
                  </a:txBody>
                  <a:tcPr marL="91425" marR="91425" marT="91425" marB="91425">
                    <a:lnL w="9525" cap="flat" cmpd="sng">
                      <a:solidFill>
                        <a:schemeClr val="lt2">
                          <a:alpha val="0"/>
                        </a:schemeClr>
                      </a:solidFill>
                      <a:prstDash val="solid"/>
                      <a:round/>
                      <a:headEnd type="none" w="sm" len="sm"/>
                      <a:tailEnd type="none" w="sm" len="sm"/>
                    </a:lnL>
                    <a:lnR w="28575" cap="flat" cmpd="sng">
                      <a:solidFill>
                        <a:srgbClr val="FFFFFF"/>
                      </a:solidFill>
                      <a:prstDash val="solid"/>
                      <a:round/>
                      <a:headEnd type="none" w="sm" len="sm"/>
                      <a:tailEnd type="none" w="sm" len="sm"/>
                    </a:lnR>
                    <a:lnT w="28575" cap="flat" cmpd="sng">
                      <a:solidFill>
                        <a:srgbClr val="FFFFFF"/>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sz="1200">
                          <a:solidFill>
                            <a:schemeClr val="dk1"/>
                          </a:solidFill>
                          <a:latin typeface="Montserrat Medium"/>
                          <a:ea typeface="Montserrat Medium"/>
                          <a:cs typeface="Montserrat Medium"/>
                          <a:sym typeface="Montserrat Medium"/>
                        </a:rPr>
                        <a:t>7 days</a:t>
                      </a:r>
                      <a:endParaRPr sz="1200">
                        <a:solidFill>
                          <a:schemeClr val="dk1"/>
                        </a:solidFill>
                        <a:latin typeface="Montserrat Medium"/>
                        <a:ea typeface="Montserrat Medium"/>
                        <a:cs typeface="Montserrat Medium"/>
                        <a:sym typeface="Montserrat Medium"/>
                      </a:endParaRPr>
                    </a:p>
                  </a:txBody>
                  <a:tcPr marL="91425" marR="91425" marT="91425" marB="91425">
                    <a:lnL w="28575" cap="flat" cmpd="sng">
                      <a:solidFill>
                        <a:srgbClr val="FFFFFF"/>
                      </a:solidFill>
                      <a:prstDash val="solid"/>
                      <a:round/>
                      <a:headEnd type="none" w="sm" len="sm"/>
                      <a:tailEnd type="none" w="sm" len="sm"/>
                    </a:lnL>
                    <a:lnR w="9525" cap="flat" cmpd="sng">
                      <a:solidFill>
                        <a:schemeClr val="lt2">
                          <a:alpha val="0"/>
                        </a:schemeClr>
                      </a:solidFill>
                      <a:prstDash val="solid"/>
                      <a:round/>
                      <a:headEnd type="none" w="sm" len="sm"/>
                      <a:tailEnd type="none" w="sm" len="sm"/>
                    </a:lnR>
                    <a:lnT w="28575" cap="flat" cmpd="sng">
                      <a:solidFill>
                        <a:srgbClr val="FFFFFF"/>
                      </a:solidFill>
                      <a:prstDash val="solid"/>
                      <a:round/>
                      <a:headEnd type="none" w="sm" len="sm"/>
                      <a:tailEnd type="none" w="sm" len="sm"/>
                    </a:lnT>
                    <a:lnB w="9525" cap="flat" cmpd="sng">
                      <a:solidFill>
                        <a:schemeClr val="lt2">
                          <a:alpha val="0"/>
                        </a:schemeClr>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sp>
        <p:nvSpPr>
          <p:cNvPr id="850" name="Google Shape;850;p27"/>
          <p:cNvSpPr/>
          <p:nvPr/>
        </p:nvSpPr>
        <p:spPr>
          <a:xfrm>
            <a:off x="11774425" y="6603550"/>
            <a:ext cx="16225" cy="76725"/>
          </a:xfrm>
          <a:custGeom>
            <a:avLst/>
            <a:gdLst/>
            <a:ahLst/>
            <a:cxnLst/>
            <a:rect l="l" t="t" r="r" b="b"/>
            <a:pathLst>
              <a:path w="649" h="3069" extrusionOk="0">
                <a:moveTo>
                  <a:pt x="648" y="1"/>
                </a:moveTo>
                <a:lnTo>
                  <a:pt x="648" y="1"/>
                </a:lnTo>
                <a:lnTo>
                  <a:pt x="0" y="3068"/>
                </a:lnTo>
                <a:lnTo>
                  <a:pt x="0" y="3068"/>
                </a:lnTo>
                <a:close/>
              </a:path>
            </a:pathLst>
          </a:custGeom>
          <a:solidFill>
            <a:srgbClr val="5A98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 name="Google Shape;851;p27"/>
          <p:cNvGrpSpPr/>
          <p:nvPr/>
        </p:nvGrpSpPr>
        <p:grpSpPr>
          <a:xfrm>
            <a:off x="4026000" y="6152595"/>
            <a:ext cx="278817" cy="274468"/>
            <a:chOff x="8484075" y="4793775"/>
            <a:chExt cx="584890" cy="575768"/>
          </a:xfrm>
        </p:grpSpPr>
        <p:sp>
          <p:nvSpPr>
            <p:cNvPr id="852" name="Google Shape;852;p27"/>
            <p:cNvSpPr/>
            <p:nvPr/>
          </p:nvSpPr>
          <p:spPr>
            <a:xfrm>
              <a:off x="8484075" y="4793775"/>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7"/>
            <p:cNvSpPr/>
            <p:nvPr/>
          </p:nvSpPr>
          <p:spPr>
            <a:xfrm>
              <a:off x="8484075" y="4793788"/>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7"/>
            <p:cNvSpPr/>
            <p:nvPr/>
          </p:nvSpPr>
          <p:spPr>
            <a:xfrm>
              <a:off x="8607297" y="5316023"/>
              <a:ext cx="41" cy="41"/>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7"/>
            <p:cNvSpPr/>
            <p:nvPr/>
          </p:nvSpPr>
          <p:spPr>
            <a:xfrm>
              <a:off x="8584975" y="4858850"/>
              <a:ext cx="479527" cy="509909"/>
            </a:xfrm>
            <a:custGeom>
              <a:avLst/>
              <a:gdLst/>
              <a:ahLst/>
              <a:cxnLst/>
              <a:rect l="l" t="t" r="r" b="b"/>
              <a:pathLst>
                <a:path w="11601" h="12336" extrusionOk="0">
                  <a:moveTo>
                    <a:pt x="8901" y="1"/>
                  </a:moveTo>
                  <a:cubicBezTo>
                    <a:pt x="8728" y="1"/>
                    <a:pt x="8555" y="1"/>
                    <a:pt x="8469" y="87"/>
                  </a:cubicBezTo>
                  <a:cubicBezTo>
                    <a:pt x="7929" y="1253"/>
                    <a:pt x="7281" y="2420"/>
                    <a:pt x="6654" y="3500"/>
                  </a:cubicBezTo>
                  <a:cubicBezTo>
                    <a:pt x="7281" y="4126"/>
                    <a:pt x="7734" y="4947"/>
                    <a:pt x="7475" y="6114"/>
                  </a:cubicBezTo>
                  <a:cubicBezTo>
                    <a:pt x="7108" y="7648"/>
                    <a:pt x="5941" y="8360"/>
                    <a:pt x="4861" y="8360"/>
                  </a:cubicBezTo>
                  <a:cubicBezTo>
                    <a:pt x="4235" y="8360"/>
                    <a:pt x="3608" y="8188"/>
                    <a:pt x="3155" y="7820"/>
                  </a:cubicBezTo>
                  <a:cubicBezTo>
                    <a:pt x="2161" y="8728"/>
                    <a:pt x="1081" y="9527"/>
                    <a:pt x="1" y="10261"/>
                  </a:cubicBezTo>
                  <a:cubicBezTo>
                    <a:pt x="87" y="10521"/>
                    <a:pt x="260" y="10888"/>
                    <a:pt x="541" y="11061"/>
                  </a:cubicBezTo>
                  <a:cubicBezTo>
                    <a:pt x="714" y="11255"/>
                    <a:pt x="994" y="11255"/>
                    <a:pt x="1167" y="11255"/>
                  </a:cubicBezTo>
                  <a:cubicBezTo>
                    <a:pt x="1988" y="11255"/>
                    <a:pt x="2874" y="10607"/>
                    <a:pt x="3500" y="9721"/>
                  </a:cubicBezTo>
                  <a:cubicBezTo>
                    <a:pt x="3608" y="11341"/>
                    <a:pt x="4407" y="12335"/>
                    <a:pt x="5401" y="12335"/>
                  </a:cubicBezTo>
                  <a:lnTo>
                    <a:pt x="5574" y="12335"/>
                  </a:lnTo>
                  <a:cubicBezTo>
                    <a:pt x="6481" y="12227"/>
                    <a:pt x="6935" y="11147"/>
                    <a:pt x="6935" y="9981"/>
                  </a:cubicBezTo>
                  <a:lnTo>
                    <a:pt x="6935" y="9441"/>
                  </a:lnTo>
                  <a:cubicBezTo>
                    <a:pt x="7648" y="10261"/>
                    <a:pt x="8469" y="10607"/>
                    <a:pt x="9095" y="10607"/>
                  </a:cubicBezTo>
                  <a:cubicBezTo>
                    <a:pt x="9549" y="10607"/>
                    <a:pt x="9894" y="10434"/>
                    <a:pt x="10175" y="10175"/>
                  </a:cubicBezTo>
                  <a:cubicBezTo>
                    <a:pt x="10434" y="9981"/>
                    <a:pt x="10521" y="9635"/>
                    <a:pt x="10521" y="9354"/>
                  </a:cubicBezTo>
                  <a:cubicBezTo>
                    <a:pt x="10521" y="8555"/>
                    <a:pt x="9981" y="7648"/>
                    <a:pt x="9182" y="6935"/>
                  </a:cubicBezTo>
                  <a:cubicBezTo>
                    <a:pt x="10715" y="6827"/>
                    <a:pt x="11601" y="6027"/>
                    <a:pt x="11601" y="5120"/>
                  </a:cubicBezTo>
                  <a:lnTo>
                    <a:pt x="11601" y="4947"/>
                  </a:lnTo>
                  <a:cubicBezTo>
                    <a:pt x="11515" y="4040"/>
                    <a:pt x="10348" y="3586"/>
                    <a:pt x="9182" y="3586"/>
                  </a:cubicBezTo>
                  <a:lnTo>
                    <a:pt x="9009" y="3586"/>
                  </a:lnTo>
                  <a:cubicBezTo>
                    <a:pt x="9808" y="2874"/>
                    <a:pt x="10175" y="2074"/>
                    <a:pt x="10175" y="1426"/>
                  </a:cubicBezTo>
                  <a:cubicBezTo>
                    <a:pt x="10175" y="994"/>
                    <a:pt x="9981" y="627"/>
                    <a:pt x="9722" y="260"/>
                  </a:cubicBezTo>
                  <a:cubicBezTo>
                    <a:pt x="9549" y="87"/>
                    <a:pt x="9182" y="1"/>
                    <a:pt x="8901" y="1"/>
                  </a:cubicBezTo>
                  <a:close/>
                </a:path>
              </a:pathLst>
            </a:custGeom>
            <a:solidFill>
              <a:srgbClr val="FF825F">
                <a:alpha val="240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7"/>
            <p:cNvSpPr/>
            <p:nvPr/>
          </p:nvSpPr>
          <p:spPr>
            <a:xfrm>
              <a:off x="8659008" y="4979881"/>
              <a:ext cx="254045" cy="225772"/>
            </a:xfrm>
            <a:custGeom>
              <a:avLst/>
              <a:gdLst/>
              <a:ahLst/>
              <a:cxnLst/>
              <a:rect l="l" t="t" r="r" b="b"/>
              <a:pathLst>
                <a:path w="6146" h="5462" extrusionOk="0">
                  <a:moveTo>
                    <a:pt x="3064" y="1"/>
                  </a:moveTo>
                  <a:cubicBezTo>
                    <a:pt x="1935" y="1"/>
                    <a:pt x="803" y="680"/>
                    <a:pt x="456" y="2279"/>
                  </a:cubicBezTo>
                  <a:cubicBezTo>
                    <a:pt x="0" y="4239"/>
                    <a:pt x="1501" y="5461"/>
                    <a:pt x="3026" y="5461"/>
                  </a:cubicBezTo>
                  <a:cubicBezTo>
                    <a:pt x="4172" y="5461"/>
                    <a:pt x="5332" y="4771"/>
                    <a:pt x="5684" y="3186"/>
                  </a:cubicBezTo>
                  <a:cubicBezTo>
                    <a:pt x="6145" y="1266"/>
                    <a:pt x="4606" y="1"/>
                    <a:pt x="30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7"/>
            <p:cNvSpPr/>
            <p:nvPr/>
          </p:nvSpPr>
          <p:spPr>
            <a:xfrm>
              <a:off x="8525163" y="5078508"/>
              <a:ext cx="78619" cy="51834"/>
            </a:xfrm>
            <a:custGeom>
              <a:avLst/>
              <a:gdLst/>
              <a:ahLst/>
              <a:cxnLst/>
              <a:rect l="l" t="t" r="r" b="b"/>
              <a:pathLst>
                <a:path w="1902" h="1254" extrusionOk="0">
                  <a:moveTo>
                    <a:pt x="1361" y="1"/>
                  </a:moveTo>
                  <a:cubicBezTo>
                    <a:pt x="994" y="1"/>
                    <a:pt x="627" y="260"/>
                    <a:pt x="281" y="541"/>
                  </a:cubicBezTo>
                  <a:cubicBezTo>
                    <a:pt x="0" y="800"/>
                    <a:pt x="281" y="1253"/>
                    <a:pt x="627" y="1253"/>
                  </a:cubicBezTo>
                  <a:cubicBezTo>
                    <a:pt x="735" y="1253"/>
                    <a:pt x="821" y="1167"/>
                    <a:pt x="908" y="1081"/>
                  </a:cubicBezTo>
                  <a:cubicBezTo>
                    <a:pt x="1080" y="886"/>
                    <a:pt x="1361" y="800"/>
                    <a:pt x="1621" y="713"/>
                  </a:cubicBezTo>
                  <a:cubicBezTo>
                    <a:pt x="1901" y="713"/>
                    <a:pt x="1901" y="433"/>
                    <a:pt x="1815" y="260"/>
                  </a:cubicBezTo>
                  <a:cubicBezTo>
                    <a:pt x="1815" y="87"/>
                    <a:pt x="1621" y="1"/>
                    <a:pt x="14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7"/>
            <p:cNvSpPr/>
            <p:nvPr/>
          </p:nvSpPr>
          <p:spPr>
            <a:xfrm>
              <a:off x="8584975" y="4917795"/>
              <a:ext cx="89325" cy="49147"/>
            </a:xfrm>
            <a:custGeom>
              <a:avLst/>
              <a:gdLst/>
              <a:ahLst/>
              <a:cxnLst/>
              <a:rect l="l" t="t" r="r" b="b"/>
              <a:pathLst>
                <a:path w="2161" h="1189" extrusionOk="0">
                  <a:moveTo>
                    <a:pt x="627" y="0"/>
                  </a:moveTo>
                  <a:cubicBezTo>
                    <a:pt x="174" y="0"/>
                    <a:pt x="1" y="735"/>
                    <a:pt x="454" y="821"/>
                  </a:cubicBezTo>
                  <a:cubicBezTo>
                    <a:pt x="714" y="821"/>
                    <a:pt x="908" y="908"/>
                    <a:pt x="1081" y="994"/>
                  </a:cubicBezTo>
                  <a:cubicBezTo>
                    <a:pt x="1254" y="994"/>
                    <a:pt x="1448" y="1188"/>
                    <a:pt x="1621" y="1188"/>
                  </a:cubicBezTo>
                  <a:lnTo>
                    <a:pt x="1707" y="1188"/>
                  </a:lnTo>
                  <a:cubicBezTo>
                    <a:pt x="2074" y="1080"/>
                    <a:pt x="2161" y="540"/>
                    <a:pt x="1794" y="367"/>
                  </a:cubicBezTo>
                  <a:cubicBezTo>
                    <a:pt x="1448" y="195"/>
                    <a:pt x="1081" y="108"/>
                    <a:pt x="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7"/>
            <p:cNvSpPr/>
            <p:nvPr/>
          </p:nvSpPr>
          <p:spPr>
            <a:xfrm>
              <a:off x="8734115" y="4828509"/>
              <a:ext cx="67004" cy="75023"/>
            </a:xfrm>
            <a:custGeom>
              <a:avLst/>
              <a:gdLst/>
              <a:ahLst/>
              <a:cxnLst/>
              <a:rect l="l" t="t" r="r" b="b"/>
              <a:pathLst>
                <a:path w="1621" h="1815" extrusionOk="0">
                  <a:moveTo>
                    <a:pt x="627" y="0"/>
                  </a:moveTo>
                  <a:cubicBezTo>
                    <a:pt x="259" y="0"/>
                    <a:pt x="0" y="367"/>
                    <a:pt x="259" y="648"/>
                  </a:cubicBezTo>
                  <a:cubicBezTo>
                    <a:pt x="540" y="821"/>
                    <a:pt x="627" y="1188"/>
                    <a:pt x="713" y="1447"/>
                  </a:cubicBezTo>
                  <a:cubicBezTo>
                    <a:pt x="799" y="1620"/>
                    <a:pt x="886" y="1815"/>
                    <a:pt x="1167" y="1815"/>
                  </a:cubicBezTo>
                  <a:lnTo>
                    <a:pt x="1340" y="1815"/>
                  </a:lnTo>
                  <a:cubicBezTo>
                    <a:pt x="1620" y="1620"/>
                    <a:pt x="1620" y="1361"/>
                    <a:pt x="1512" y="994"/>
                  </a:cubicBezTo>
                  <a:cubicBezTo>
                    <a:pt x="1340" y="648"/>
                    <a:pt x="972" y="194"/>
                    <a:pt x="886" y="108"/>
                  </a:cubicBezTo>
                  <a:cubicBezTo>
                    <a:pt x="799" y="0"/>
                    <a:pt x="713" y="0"/>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7"/>
            <p:cNvSpPr/>
            <p:nvPr/>
          </p:nvSpPr>
          <p:spPr>
            <a:xfrm>
              <a:off x="8707329" y="5015099"/>
              <a:ext cx="82174" cy="81306"/>
            </a:xfrm>
            <a:custGeom>
              <a:avLst/>
              <a:gdLst/>
              <a:ahLst/>
              <a:cxnLst/>
              <a:rect l="l" t="t" r="r" b="b"/>
              <a:pathLst>
                <a:path w="1988" h="1967" extrusionOk="0">
                  <a:moveTo>
                    <a:pt x="1534" y="1"/>
                  </a:moveTo>
                  <a:cubicBezTo>
                    <a:pt x="821" y="260"/>
                    <a:pt x="0" y="800"/>
                    <a:pt x="0" y="1621"/>
                  </a:cubicBezTo>
                  <a:cubicBezTo>
                    <a:pt x="0" y="1880"/>
                    <a:pt x="195" y="1967"/>
                    <a:pt x="367" y="1967"/>
                  </a:cubicBezTo>
                  <a:cubicBezTo>
                    <a:pt x="540" y="1967"/>
                    <a:pt x="821" y="1880"/>
                    <a:pt x="821" y="1621"/>
                  </a:cubicBezTo>
                  <a:cubicBezTo>
                    <a:pt x="907" y="1167"/>
                    <a:pt x="1361" y="887"/>
                    <a:pt x="1728" y="800"/>
                  </a:cubicBezTo>
                  <a:cubicBezTo>
                    <a:pt x="1988" y="714"/>
                    <a:pt x="1988" y="541"/>
                    <a:pt x="1988" y="346"/>
                  </a:cubicBezTo>
                  <a:cubicBezTo>
                    <a:pt x="1901" y="174"/>
                    <a:pt x="1815"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61" name="Google Shape;861;p27"/>
          <p:cNvPicPr preferRelativeResize="0"/>
          <p:nvPr/>
        </p:nvPicPr>
        <p:blipFill rotWithShape="1">
          <a:blip r:embed="rId3">
            <a:alphaModFix/>
          </a:blip>
          <a:srcRect l="-33038" t="24019" r="22504" b="-34552"/>
          <a:stretch/>
        </p:blipFill>
        <p:spPr>
          <a:xfrm rot="5400000">
            <a:off x="6776748" y="-1495750"/>
            <a:ext cx="4310400" cy="2425200"/>
          </a:xfrm>
          <a:prstGeom prst="ellipse">
            <a:avLst/>
          </a:prstGeom>
          <a:noFill/>
          <a:ln w="28575" cap="flat" cmpd="sng">
            <a:solidFill>
              <a:srgbClr val="FFFFFF"/>
            </a:solidFill>
            <a:prstDash val="solid"/>
            <a:round/>
            <a:headEnd type="none" w="sm" len="sm"/>
            <a:tailEnd type="none" w="sm" len="sm"/>
          </a:ln>
        </p:spPr>
      </p:pic>
      <p:grpSp>
        <p:nvGrpSpPr>
          <p:cNvPr id="862" name="Google Shape;862;p27"/>
          <p:cNvGrpSpPr/>
          <p:nvPr/>
        </p:nvGrpSpPr>
        <p:grpSpPr>
          <a:xfrm rot="1108479">
            <a:off x="6739547" y="-538757"/>
            <a:ext cx="1431520" cy="3118535"/>
            <a:chOff x="232775" y="361650"/>
            <a:chExt cx="1254500" cy="2732900"/>
          </a:xfrm>
        </p:grpSpPr>
        <p:sp>
          <p:nvSpPr>
            <p:cNvPr id="863" name="Google Shape;863;p27"/>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7"/>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7"/>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7"/>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7"/>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7"/>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7"/>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7"/>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7"/>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2" name="Google Shape;872;p27"/>
          <p:cNvSpPr txBox="1">
            <a:spLocks noGrp="1"/>
          </p:cNvSpPr>
          <p:nvPr>
            <p:ph type="title"/>
          </p:nvPr>
        </p:nvSpPr>
        <p:spPr>
          <a:xfrm>
            <a:off x="361950" y="2158206"/>
            <a:ext cx="2520000" cy="701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Where our flowers come from</a:t>
            </a:r>
            <a:endParaRPr/>
          </a:p>
        </p:txBody>
      </p:sp>
      <p:sp>
        <p:nvSpPr>
          <p:cNvPr id="873" name="Google Shape;873;p27"/>
          <p:cNvSpPr txBox="1">
            <a:spLocks noGrp="1"/>
          </p:cNvSpPr>
          <p:nvPr>
            <p:ph type="title" idx="2"/>
          </p:nvPr>
        </p:nvSpPr>
        <p:spPr>
          <a:xfrm>
            <a:off x="361950" y="3439782"/>
            <a:ext cx="1707000" cy="45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9h 55m 23s</a:t>
            </a:r>
            <a:endParaRPr/>
          </a:p>
        </p:txBody>
      </p:sp>
      <p:sp>
        <p:nvSpPr>
          <p:cNvPr id="874" name="Google Shape;874;p27"/>
          <p:cNvSpPr txBox="1">
            <a:spLocks noGrp="1"/>
          </p:cNvSpPr>
          <p:nvPr>
            <p:ph type="title" idx="3"/>
          </p:nvPr>
        </p:nvSpPr>
        <p:spPr>
          <a:xfrm>
            <a:off x="361950" y="4365266"/>
            <a:ext cx="1707000" cy="45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333,000.000</a:t>
            </a:r>
            <a:endParaRPr/>
          </a:p>
        </p:txBody>
      </p:sp>
      <p:sp>
        <p:nvSpPr>
          <p:cNvPr id="875" name="Google Shape;875;p27"/>
          <p:cNvSpPr txBox="1">
            <a:spLocks noGrp="1"/>
          </p:cNvSpPr>
          <p:nvPr>
            <p:ph type="title" idx="4"/>
          </p:nvPr>
        </p:nvSpPr>
        <p:spPr>
          <a:xfrm>
            <a:off x="4461100" y="4156203"/>
            <a:ext cx="1467000" cy="45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Neptune</a:t>
            </a:r>
            <a:endParaRPr/>
          </a:p>
        </p:txBody>
      </p:sp>
      <p:sp>
        <p:nvSpPr>
          <p:cNvPr id="876" name="Google Shape;876;p27"/>
          <p:cNvSpPr txBox="1">
            <a:spLocks noGrp="1"/>
          </p:cNvSpPr>
          <p:nvPr>
            <p:ph type="title" idx="5"/>
          </p:nvPr>
        </p:nvSpPr>
        <p:spPr>
          <a:xfrm>
            <a:off x="4461100" y="5075951"/>
            <a:ext cx="1467000" cy="45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a:t>
            </a:r>
            <a:endParaRPr/>
          </a:p>
        </p:txBody>
      </p:sp>
      <p:sp>
        <p:nvSpPr>
          <p:cNvPr id="877" name="Google Shape;877;p27"/>
          <p:cNvSpPr txBox="1">
            <a:spLocks noGrp="1"/>
          </p:cNvSpPr>
          <p:nvPr>
            <p:ph type="title" idx="6"/>
          </p:nvPr>
        </p:nvSpPr>
        <p:spPr>
          <a:xfrm>
            <a:off x="4461100" y="5995699"/>
            <a:ext cx="1467000" cy="45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a:t>
            </a:r>
            <a:endParaRPr/>
          </a:p>
        </p:txBody>
      </p:sp>
      <p:sp>
        <p:nvSpPr>
          <p:cNvPr id="878" name="Google Shape;878;p27"/>
          <p:cNvSpPr txBox="1">
            <a:spLocks noGrp="1"/>
          </p:cNvSpPr>
          <p:nvPr>
            <p:ph type="title" idx="7"/>
          </p:nvPr>
        </p:nvSpPr>
        <p:spPr>
          <a:xfrm>
            <a:off x="8002800" y="1967400"/>
            <a:ext cx="1812000" cy="45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Buying steps</a:t>
            </a:r>
            <a:endParaRPr/>
          </a:p>
        </p:txBody>
      </p:sp>
      <p:sp>
        <p:nvSpPr>
          <p:cNvPr id="879" name="Google Shape;879;p27"/>
          <p:cNvSpPr txBox="1">
            <a:spLocks noGrp="1"/>
          </p:cNvSpPr>
          <p:nvPr>
            <p:ph type="title" idx="8"/>
          </p:nvPr>
        </p:nvSpPr>
        <p:spPr>
          <a:xfrm>
            <a:off x="8002800" y="4797204"/>
            <a:ext cx="1812000" cy="45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Shipping</a:t>
            </a:r>
            <a:endParaRPr/>
          </a:p>
        </p:txBody>
      </p:sp>
      <p:grpSp>
        <p:nvGrpSpPr>
          <p:cNvPr id="880" name="Google Shape;880;p27"/>
          <p:cNvGrpSpPr/>
          <p:nvPr/>
        </p:nvGrpSpPr>
        <p:grpSpPr>
          <a:xfrm>
            <a:off x="8033033" y="4100719"/>
            <a:ext cx="1751831" cy="701153"/>
            <a:chOff x="8033033" y="3958106"/>
            <a:chExt cx="1751831" cy="701153"/>
          </a:xfrm>
        </p:grpSpPr>
        <p:grpSp>
          <p:nvGrpSpPr>
            <p:cNvPr id="881" name="Google Shape;881;p27"/>
            <p:cNvGrpSpPr/>
            <p:nvPr/>
          </p:nvGrpSpPr>
          <p:grpSpPr>
            <a:xfrm>
              <a:off x="8756450" y="4255775"/>
              <a:ext cx="305000" cy="227963"/>
              <a:chOff x="8996625" y="3567075"/>
              <a:chExt cx="305000" cy="227963"/>
            </a:xfrm>
          </p:grpSpPr>
          <p:sp>
            <p:nvSpPr>
              <p:cNvPr id="882" name="Google Shape;882;p27"/>
              <p:cNvSpPr/>
              <p:nvPr/>
            </p:nvSpPr>
            <p:spPr>
              <a:xfrm>
                <a:off x="8996625" y="3567075"/>
                <a:ext cx="305000" cy="227950"/>
              </a:xfrm>
              <a:custGeom>
                <a:avLst/>
                <a:gdLst/>
                <a:ahLst/>
                <a:cxnLst/>
                <a:rect l="l" t="t" r="r" b="b"/>
                <a:pathLst>
                  <a:path w="12200" h="9118" extrusionOk="0">
                    <a:moveTo>
                      <a:pt x="8052" y="1"/>
                    </a:moveTo>
                    <a:cubicBezTo>
                      <a:pt x="7078" y="1"/>
                      <a:pt x="5914" y="2431"/>
                      <a:pt x="5914" y="2431"/>
                    </a:cubicBezTo>
                    <a:cubicBezTo>
                      <a:pt x="5914" y="2431"/>
                      <a:pt x="5270" y="63"/>
                      <a:pt x="4461" y="63"/>
                    </a:cubicBezTo>
                    <a:cubicBezTo>
                      <a:pt x="4406" y="63"/>
                      <a:pt x="4350" y="74"/>
                      <a:pt x="4294" y="98"/>
                    </a:cubicBezTo>
                    <a:cubicBezTo>
                      <a:pt x="3386" y="357"/>
                      <a:pt x="3667" y="2971"/>
                      <a:pt x="3667" y="2971"/>
                    </a:cubicBezTo>
                    <a:cubicBezTo>
                      <a:pt x="3667" y="2971"/>
                      <a:pt x="2165" y="991"/>
                      <a:pt x="1391" y="991"/>
                    </a:cubicBezTo>
                    <a:cubicBezTo>
                      <a:pt x="1295" y="991"/>
                      <a:pt x="1209" y="1022"/>
                      <a:pt x="1140" y="1091"/>
                    </a:cubicBezTo>
                    <a:cubicBezTo>
                      <a:pt x="0" y="2231"/>
                      <a:pt x="4177" y="9118"/>
                      <a:pt x="5620" y="9118"/>
                    </a:cubicBezTo>
                    <a:cubicBezTo>
                      <a:pt x="5655" y="9118"/>
                      <a:pt x="5688" y="9114"/>
                      <a:pt x="5719" y="9106"/>
                    </a:cubicBezTo>
                    <a:cubicBezTo>
                      <a:pt x="6994" y="8738"/>
                      <a:pt x="12200" y="2517"/>
                      <a:pt x="11228" y="1545"/>
                    </a:cubicBezTo>
                    <a:cubicBezTo>
                      <a:pt x="11069" y="1386"/>
                      <a:pt x="10892" y="1320"/>
                      <a:pt x="10707" y="1320"/>
                    </a:cubicBezTo>
                    <a:cubicBezTo>
                      <a:pt x="9732" y="1320"/>
                      <a:pt x="8528" y="3165"/>
                      <a:pt x="8528" y="3165"/>
                    </a:cubicBezTo>
                    <a:cubicBezTo>
                      <a:pt x="8528" y="3165"/>
                      <a:pt x="9240" y="184"/>
                      <a:pt x="8160" y="11"/>
                    </a:cubicBezTo>
                    <a:cubicBezTo>
                      <a:pt x="8125" y="4"/>
                      <a:pt x="8089" y="1"/>
                      <a:pt x="8052"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7"/>
              <p:cNvSpPr/>
              <p:nvPr/>
            </p:nvSpPr>
            <p:spPr>
              <a:xfrm>
                <a:off x="8996625" y="3567088"/>
                <a:ext cx="305000" cy="227950"/>
              </a:xfrm>
              <a:custGeom>
                <a:avLst/>
                <a:gdLst/>
                <a:ahLst/>
                <a:cxnLst/>
                <a:rect l="l" t="t" r="r" b="b"/>
                <a:pathLst>
                  <a:path w="12200" h="9118" extrusionOk="0">
                    <a:moveTo>
                      <a:pt x="8052" y="1"/>
                    </a:moveTo>
                    <a:cubicBezTo>
                      <a:pt x="7078" y="1"/>
                      <a:pt x="5914" y="2431"/>
                      <a:pt x="5914" y="2431"/>
                    </a:cubicBezTo>
                    <a:cubicBezTo>
                      <a:pt x="5914" y="2431"/>
                      <a:pt x="5270" y="63"/>
                      <a:pt x="4461" y="63"/>
                    </a:cubicBezTo>
                    <a:cubicBezTo>
                      <a:pt x="4406" y="63"/>
                      <a:pt x="4350" y="74"/>
                      <a:pt x="4294" y="98"/>
                    </a:cubicBezTo>
                    <a:cubicBezTo>
                      <a:pt x="3386" y="357"/>
                      <a:pt x="3667" y="2971"/>
                      <a:pt x="3667" y="2971"/>
                    </a:cubicBezTo>
                    <a:cubicBezTo>
                      <a:pt x="3667" y="2971"/>
                      <a:pt x="2165" y="991"/>
                      <a:pt x="1391" y="991"/>
                    </a:cubicBezTo>
                    <a:cubicBezTo>
                      <a:pt x="1295" y="991"/>
                      <a:pt x="1209" y="1022"/>
                      <a:pt x="1140" y="1091"/>
                    </a:cubicBezTo>
                    <a:cubicBezTo>
                      <a:pt x="0" y="2231"/>
                      <a:pt x="4177" y="9118"/>
                      <a:pt x="5620" y="9118"/>
                    </a:cubicBezTo>
                    <a:cubicBezTo>
                      <a:pt x="5655" y="9118"/>
                      <a:pt x="5688" y="9114"/>
                      <a:pt x="5719" y="9106"/>
                    </a:cubicBezTo>
                    <a:cubicBezTo>
                      <a:pt x="6994" y="8738"/>
                      <a:pt x="12200" y="2517"/>
                      <a:pt x="11228" y="1545"/>
                    </a:cubicBezTo>
                    <a:cubicBezTo>
                      <a:pt x="11069" y="1386"/>
                      <a:pt x="10892" y="1320"/>
                      <a:pt x="10707" y="1320"/>
                    </a:cubicBezTo>
                    <a:cubicBezTo>
                      <a:pt x="9732" y="1320"/>
                      <a:pt x="8528" y="3165"/>
                      <a:pt x="8528" y="3165"/>
                    </a:cubicBezTo>
                    <a:cubicBezTo>
                      <a:pt x="8528" y="3165"/>
                      <a:pt x="9240" y="184"/>
                      <a:pt x="8160" y="11"/>
                    </a:cubicBezTo>
                    <a:cubicBezTo>
                      <a:pt x="8125" y="4"/>
                      <a:pt x="8089" y="1"/>
                      <a:pt x="80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7"/>
              <p:cNvSpPr/>
              <p:nvPr/>
            </p:nvSpPr>
            <p:spPr>
              <a:xfrm>
                <a:off x="9139600" y="3792013"/>
                <a:ext cx="2725" cy="2725"/>
              </a:xfrm>
              <a:custGeom>
                <a:avLst/>
                <a:gdLst/>
                <a:ahLst/>
                <a:cxnLst/>
                <a:rect l="l" t="t" r="r" b="b"/>
                <a:pathLst>
                  <a:path w="109" h="109" extrusionOk="0">
                    <a:moveTo>
                      <a:pt x="0" y="109"/>
                    </a:moveTo>
                    <a:lnTo>
                      <a:pt x="0" y="109"/>
                    </a:lnTo>
                    <a:lnTo>
                      <a:pt x="0" y="109"/>
                    </a:lnTo>
                    <a:close/>
                    <a:moveTo>
                      <a:pt x="0" y="109"/>
                    </a:moveTo>
                    <a:lnTo>
                      <a:pt x="0" y="109"/>
                    </a:lnTo>
                    <a:lnTo>
                      <a:pt x="0" y="109"/>
                    </a:lnTo>
                    <a:close/>
                    <a:moveTo>
                      <a:pt x="0" y="1"/>
                    </a:moveTo>
                    <a:lnTo>
                      <a:pt x="0" y="1"/>
                    </a:lnTo>
                    <a:lnTo>
                      <a:pt x="0" y="1"/>
                    </a:lnTo>
                    <a:close/>
                    <a:moveTo>
                      <a:pt x="108" y="1"/>
                    </a:moveTo>
                    <a:lnTo>
                      <a:pt x="108" y="1"/>
                    </a:lnTo>
                    <a:lnTo>
                      <a:pt x="108" y="1"/>
                    </a:lnTo>
                    <a:close/>
                    <a:moveTo>
                      <a:pt x="108" y="1"/>
                    </a:moveTo>
                    <a:lnTo>
                      <a:pt x="108" y="1"/>
                    </a:lnTo>
                    <a:lnTo>
                      <a:pt x="108" y="1"/>
                    </a:lnTo>
                    <a:close/>
                    <a:moveTo>
                      <a:pt x="108" y="1"/>
                    </a:moveTo>
                    <a:lnTo>
                      <a:pt x="108" y="1"/>
                    </a:lnTo>
                    <a:lnTo>
                      <a:pt x="108" y="1"/>
                    </a:lnTo>
                    <a:close/>
                    <a:moveTo>
                      <a:pt x="108" y="1"/>
                    </a:moveTo>
                    <a:lnTo>
                      <a:pt x="108" y="1"/>
                    </a:lnTo>
                    <a:lnTo>
                      <a:pt x="108" y="1"/>
                    </a:lnTo>
                    <a:close/>
                    <a:moveTo>
                      <a:pt x="108" y="1"/>
                    </a:moveTo>
                    <a:lnTo>
                      <a:pt x="108" y="1"/>
                    </a:lnTo>
                    <a:close/>
                  </a:path>
                </a:pathLst>
              </a:custGeom>
              <a:solidFill>
                <a:srgbClr val="DB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7"/>
              <p:cNvSpPr/>
              <p:nvPr/>
            </p:nvSpPr>
            <p:spPr>
              <a:xfrm>
                <a:off x="9020775" y="3569513"/>
                <a:ext cx="145850" cy="225225"/>
              </a:xfrm>
              <a:custGeom>
                <a:avLst/>
                <a:gdLst/>
                <a:ahLst/>
                <a:cxnLst/>
                <a:rect l="l" t="t" r="r" b="b"/>
                <a:pathLst>
                  <a:path w="5834" h="9009" extrusionOk="0">
                    <a:moveTo>
                      <a:pt x="3328" y="1"/>
                    </a:moveTo>
                    <a:cubicBezTo>
                      <a:pt x="2787" y="174"/>
                      <a:pt x="2701" y="1167"/>
                      <a:pt x="2701" y="1880"/>
                    </a:cubicBezTo>
                    <a:lnTo>
                      <a:pt x="2701" y="2874"/>
                    </a:lnTo>
                    <a:cubicBezTo>
                      <a:pt x="2701" y="2874"/>
                      <a:pt x="1254" y="908"/>
                      <a:pt x="433" y="908"/>
                    </a:cubicBezTo>
                    <a:cubicBezTo>
                      <a:pt x="346" y="908"/>
                      <a:pt x="260" y="908"/>
                      <a:pt x="174" y="994"/>
                    </a:cubicBezTo>
                    <a:cubicBezTo>
                      <a:pt x="1" y="1081"/>
                      <a:pt x="1" y="1340"/>
                      <a:pt x="1" y="1621"/>
                    </a:cubicBezTo>
                    <a:cubicBezTo>
                      <a:pt x="1" y="3608"/>
                      <a:pt x="3414" y="9009"/>
                      <a:pt x="4667" y="9009"/>
                    </a:cubicBezTo>
                    <a:lnTo>
                      <a:pt x="4753" y="9009"/>
                    </a:lnTo>
                    <a:lnTo>
                      <a:pt x="4753" y="8901"/>
                    </a:lnTo>
                    <a:lnTo>
                      <a:pt x="4861" y="8901"/>
                    </a:lnTo>
                    <a:cubicBezTo>
                      <a:pt x="5034" y="8814"/>
                      <a:pt x="5488" y="8555"/>
                      <a:pt x="5833" y="8188"/>
                    </a:cubicBezTo>
                    <a:cubicBezTo>
                      <a:pt x="4861" y="5574"/>
                      <a:pt x="4127" y="2874"/>
                      <a:pt x="3781" y="87"/>
                    </a:cubicBezTo>
                    <a:cubicBezTo>
                      <a:pt x="3673" y="1"/>
                      <a:pt x="3587" y="1"/>
                      <a:pt x="35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7"/>
              <p:cNvSpPr/>
              <p:nvPr/>
            </p:nvSpPr>
            <p:spPr>
              <a:xfrm>
                <a:off x="9171450" y="3596513"/>
                <a:ext cx="27025" cy="47025"/>
              </a:xfrm>
              <a:custGeom>
                <a:avLst/>
                <a:gdLst/>
                <a:ahLst/>
                <a:cxnLst/>
                <a:rect l="l" t="t" r="r" b="b"/>
                <a:pathLst>
                  <a:path w="1081" h="1881" extrusionOk="0">
                    <a:moveTo>
                      <a:pt x="541" y="1"/>
                    </a:moveTo>
                    <a:cubicBezTo>
                      <a:pt x="454" y="1"/>
                      <a:pt x="260" y="87"/>
                      <a:pt x="260" y="260"/>
                    </a:cubicBezTo>
                    <a:cubicBezTo>
                      <a:pt x="174" y="627"/>
                      <a:pt x="87" y="994"/>
                      <a:pt x="1" y="1340"/>
                    </a:cubicBezTo>
                    <a:cubicBezTo>
                      <a:pt x="1" y="1707"/>
                      <a:pt x="260" y="1880"/>
                      <a:pt x="454" y="1880"/>
                    </a:cubicBezTo>
                    <a:cubicBezTo>
                      <a:pt x="627" y="1880"/>
                      <a:pt x="800" y="1794"/>
                      <a:pt x="800" y="1621"/>
                    </a:cubicBezTo>
                    <a:cubicBezTo>
                      <a:pt x="886" y="1254"/>
                      <a:pt x="994" y="908"/>
                      <a:pt x="994" y="541"/>
                    </a:cubicBezTo>
                    <a:cubicBezTo>
                      <a:pt x="1081" y="174"/>
                      <a:pt x="800" y="1"/>
                      <a:pt x="5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7"/>
              <p:cNvSpPr/>
              <p:nvPr/>
            </p:nvSpPr>
            <p:spPr>
              <a:xfrm>
                <a:off x="9216275" y="3627838"/>
                <a:ext cx="47550" cy="51875"/>
              </a:xfrm>
              <a:custGeom>
                <a:avLst/>
                <a:gdLst/>
                <a:ahLst/>
                <a:cxnLst/>
                <a:rect l="l" t="t" r="r" b="b"/>
                <a:pathLst>
                  <a:path w="1902" h="2075" extrusionOk="0">
                    <a:moveTo>
                      <a:pt x="1362" y="1"/>
                    </a:moveTo>
                    <a:cubicBezTo>
                      <a:pt x="1254" y="1"/>
                      <a:pt x="1081" y="1"/>
                      <a:pt x="994" y="195"/>
                    </a:cubicBezTo>
                    <a:cubicBezTo>
                      <a:pt x="714" y="541"/>
                      <a:pt x="454" y="994"/>
                      <a:pt x="174" y="1362"/>
                    </a:cubicBezTo>
                    <a:cubicBezTo>
                      <a:pt x="87" y="1448"/>
                      <a:pt x="1" y="1707"/>
                      <a:pt x="174" y="1902"/>
                    </a:cubicBezTo>
                    <a:cubicBezTo>
                      <a:pt x="174" y="1988"/>
                      <a:pt x="368" y="2074"/>
                      <a:pt x="454" y="2074"/>
                    </a:cubicBezTo>
                    <a:cubicBezTo>
                      <a:pt x="541" y="2074"/>
                      <a:pt x="714" y="1988"/>
                      <a:pt x="714" y="1902"/>
                    </a:cubicBezTo>
                    <a:cubicBezTo>
                      <a:pt x="1081" y="1534"/>
                      <a:pt x="1448" y="1081"/>
                      <a:pt x="1707" y="541"/>
                    </a:cubicBezTo>
                    <a:cubicBezTo>
                      <a:pt x="1902" y="282"/>
                      <a:pt x="1621" y="1"/>
                      <a:pt x="136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 name="Google Shape;888;p27"/>
            <p:cNvGrpSpPr/>
            <p:nvPr/>
          </p:nvGrpSpPr>
          <p:grpSpPr>
            <a:xfrm rot="7107684">
              <a:off x="9180965" y="4117057"/>
              <a:ext cx="589791" cy="383252"/>
              <a:chOff x="7834025" y="4527688"/>
              <a:chExt cx="589750" cy="383225"/>
            </a:xfrm>
          </p:grpSpPr>
          <p:sp>
            <p:nvSpPr>
              <p:cNvPr id="889" name="Google Shape;889;p27"/>
              <p:cNvSpPr/>
              <p:nvPr/>
            </p:nvSpPr>
            <p:spPr>
              <a:xfrm>
                <a:off x="7834025" y="4527700"/>
                <a:ext cx="584900" cy="381675"/>
              </a:xfrm>
              <a:custGeom>
                <a:avLst/>
                <a:gdLst/>
                <a:ahLst/>
                <a:cxnLst/>
                <a:rect l="l" t="t" r="r" b="b"/>
                <a:pathLst>
                  <a:path w="23396" h="15267" extrusionOk="0">
                    <a:moveTo>
                      <a:pt x="8189" y="1"/>
                    </a:moveTo>
                    <a:cubicBezTo>
                      <a:pt x="8040" y="1"/>
                      <a:pt x="7889" y="5"/>
                      <a:pt x="7734" y="12"/>
                    </a:cubicBezTo>
                    <a:cubicBezTo>
                      <a:pt x="1080" y="466"/>
                      <a:pt x="0" y="9107"/>
                      <a:pt x="7107" y="13060"/>
                    </a:cubicBezTo>
                    <a:cubicBezTo>
                      <a:pt x="10018" y="14723"/>
                      <a:pt x="13217" y="15267"/>
                      <a:pt x="15994" y="15267"/>
                    </a:cubicBezTo>
                    <a:cubicBezTo>
                      <a:pt x="19998" y="15267"/>
                      <a:pt x="23120" y="14136"/>
                      <a:pt x="23222" y="13600"/>
                    </a:cubicBezTo>
                    <a:cubicBezTo>
                      <a:pt x="23395" y="12434"/>
                      <a:pt x="20976" y="11353"/>
                      <a:pt x="17649" y="7227"/>
                    </a:cubicBezTo>
                    <a:cubicBezTo>
                      <a:pt x="14946" y="3980"/>
                      <a:pt x="12995" y="1"/>
                      <a:pt x="8189"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7"/>
              <p:cNvSpPr/>
              <p:nvPr/>
            </p:nvSpPr>
            <p:spPr>
              <a:xfrm>
                <a:off x="7834025" y="4527688"/>
                <a:ext cx="584900" cy="381675"/>
              </a:xfrm>
              <a:custGeom>
                <a:avLst/>
                <a:gdLst/>
                <a:ahLst/>
                <a:cxnLst/>
                <a:rect l="l" t="t" r="r" b="b"/>
                <a:pathLst>
                  <a:path w="23396" h="15267" extrusionOk="0">
                    <a:moveTo>
                      <a:pt x="8189" y="1"/>
                    </a:moveTo>
                    <a:cubicBezTo>
                      <a:pt x="8040" y="1"/>
                      <a:pt x="7889" y="5"/>
                      <a:pt x="7734" y="12"/>
                    </a:cubicBezTo>
                    <a:cubicBezTo>
                      <a:pt x="1080" y="466"/>
                      <a:pt x="0" y="9107"/>
                      <a:pt x="7107" y="13060"/>
                    </a:cubicBezTo>
                    <a:cubicBezTo>
                      <a:pt x="10018" y="14723"/>
                      <a:pt x="13217" y="15267"/>
                      <a:pt x="15994" y="15267"/>
                    </a:cubicBezTo>
                    <a:cubicBezTo>
                      <a:pt x="19998" y="15267"/>
                      <a:pt x="23120" y="14136"/>
                      <a:pt x="23222" y="13600"/>
                    </a:cubicBezTo>
                    <a:cubicBezTo>
                      <a:pt x="23395" y="12434"/>
                      <a:pt x="20976" y="11353"/>
                      <a:pt x="17649" y="7227"/>
                    </a:cubicBezTo>
                    <a:cubicBezTo>
                      <a:pt x="14946" y="3980"/>
                      <a:pt x="12995" y="1"/>
                      <a:pt x="8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7"/>
              <p:cNvSpPr/>
              <p:nvPr/>
            </p:nvSpPr>
            <p:spPr>
              <a:xfrm>
                <a:off x="7951200" y="4809363"/>
                <a:ext cx="351075" cy="101550"/>
              </a:xfrm>
              <a:custGeom>
                <a:avLst/>
                <a:gdLst/>
                <a:ahLst/>
                <a:cxnLst/>
                <a:rect l="l" t="t" r="r" b="b"/>
                <a:pathLst>
                  <a:path w="14043" h="4062" extrusionOk="0">
                    <a:moveTo>
                      <a:pt x="14042" y="3867"/>
                    </a:moveTo>
                    <a:lnTo>
                      <a:pt x="14042" y="3867"/>
                    </a:lnTo>
                    <a:lnTo>
                      <a:pt x="14042" y="3867"/>
                    </a:lnTo>
                    <a:close/>
                    <a:moveTo>
                      <a:pt x="3047" y="2160"/>
                    </a:moveTo>
                    <a:cubicBezTo>
                      <a:pt x="5747" y="3521"/>
                      <a:pt x="8728" y="4061"/>
                      <a:pt x="11256" y="4061"/>
                    </a:cubicBezTo>
                    <a:cubicBezTo>
                      <a:pt x="12228" y="4061"/>
                      <a:pt x="13135" y="3953"/>
                      <a:pt x="14042" y="3867"/>
                    </a:cubicBezTo>
                    <a:cubicBezTo>
                      <a:pt x="13135" y="3953"/>
                      <a:pt x="12228" y="4061"/>
                      <a:pt x="11256" y="4061"/>
                    </a:cubicBezTo>
                    <a:cubicBezTo>
                      <a:pt x="8728" y="4061"/>
                      <a:pt x="5747" y="3521"/>
                      <a:pt x="3047" y="2160"/>
                    </a:cubicBezTo>
                    <a:close/>
                    <a:moveTo>
                      <a:pt x="2420" y="1793"/>
                    </a:moveTo>
                    <a:lnTo>
                      <a:pt x="2420" y="1793"/>
                    </a:lnTo>
                    <a:lnTo>
                      <a:pt x="2420" y="1793"/>
                    </a:lnTo>
                    <a:close/>
                    <a:moveTo>
                      <a:pt x="2420" y="1793"/>
                    </a:moveTo>
                    <a:lnTo>
                      <a:pt x="2420" y="1793"/>
                    </a:lnTo>
                    <a:lnTo>
                      <a:pt x="2420" y="1793"/>
                    </a:lnTo>
                    <a:close/>
                    <a:moveTo>
                      <a:pt x="2420" y="1793"/>
                    </a:moveTo>
                    <a:lnTo>
                      <a:pt x="2420" y="1793"/>
                    </a:lnTo>
                    <a:lnTo>
                      <a:pt x="2420" y="1793"/>
                    </a:lnTo>
                    <a:close/>
                    <a:moveTo>
                      <a:pt x="2334" y="1793"/>
                    </a:moveTo>
                    <a:lnTo>
                      <a:pt x="2420" y="1793"/>
                    </a:lnTo>
                    <a:lnTo>
                      <a:pt x="2334" y="1793"/>
                    </a:lnTo>
                    <a:close/>
                    <a:moveTo>
                      <a:pt x="2334" y="1793"/>
                    </a:moveTo>
                    <a:lnTo>
                      <a:pt x="2334" y="1793"/>
                    </a:lnTo>
                    <a:lnTo>
                      <a:pt x="2334" y="1793"/>
                    </a:lnTo>
                    <a:close/>
                    <a:moveTo>
                      <a:pt x="2248" y="1707"/>
                    </a:moveTo>
                    <a:lnTo>
                      <a:pt x="2334" y="1793"/>
                    </a:lnTo>
                    <a:lnTo>
                      <a:pt x="2248" y="1707"/>
                    </a:lnTo>
                    <a:close/>
                    <a:moveTo>
                      <a:pt x="2248" y="1707"/>
                    </a:moveTo>
                    <a:lnTo>
                      <a:pt x="2248" y="1707"/>
                    </a:lnTo>
                    <a:lnTo>
                      <a:pt x="2248" y="1707"/>
                    </a:lnTo>
                    <a:close/>
                    <a:moveTo>
                      <a:pt x="87" y="86"/>
                    </a:moveTo>
                    <a:cubicBezTo>
                      <a:pt x="714" y="713"/>
                      <a:pt x="1427" y="1253"/>
                      <a:pt x="2248" y="1707"/>
                    </a:cubicBezTo>
                    <a:cubicBezTo>
                      <a:pt x="1427" y="1253"/>
                      <a:pt x="714" y="713"/>
                      <a:pt x="87" y="86"/>
                    </a:cubicBezTo>
                    <a:close/>
                    <a:moveTo>
                      <a:pt x="87" y="86"/>
                    </a:moveTo>
                    <a:lnTo>
                      <a:pt x="87" y="86"/>
                    </a:lnTo>
                    <a:lnTo>
                      <a:pt x="87" y="86"/>
                    </a:lnTo>
                    <a:close/>
                    <a:moveTo>
                      <a:pt x="87" y="86"/>
                    </a:moveTo>
                    <a:lnTo>
                      <a:pt x="87" y="86"/>
                    </a:lnTo>
                    <a:lnTo>
                      <a:pt x="87" y="86"/>
                    </a:lnTo>
                    <a:close/>
                    <a:moveTo>
                      <a:pt x="87" y="0"/>
                    </a:moveTo>
                    <a:lnTo>
                      <a:pt x="87" y="86"/>
                    </a:lnTo>
                    <a:lnTo>
                      <a:pt x="87" y="0"/>
                    </a:lnTo>
                    <a:close/>
                    <a:moveTo>
                      <a:pt x="1" y="0"/>
                    </a:moveTo>
                    <a:lnTo>
                      <a:pt x="87" y="0"/>
                    </a:lnTo>
                    <a:lnTo>
                      <a:pt x="1" y="0"/>
                    </a:lnTo>
                    <a:close/>
                    <a:moveTo>
                      <a:pt x="1" y="0"/>
                    </a:moveTo>
                    <a:lnTo>
                      <a:pt x="1" y="0"/>
                    </a:lnTo>
                    <a:close/>
                  </a:path>
                </a:pathLst>
              </a:custGeom>
              <a:solidFill>
                <a:srgbClr val="E6E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7"/>
              <p:cNvSpPr/>
              <p:nvPr/>
            </p:nvSpPr>
            <p:spPr>
              <a:xfrm>
                <a:off x="7870200" y="4559838"/>
                <a:ext cx="542225" cy="351075"/>
              </a:xfrm>
              <a:custGeom>
                <a:avLst/>
                <a:gdLst/>
                <a:ahLst/>
                <a:cxnLst/>
                <a:rect l="l" t="t" r="r" b="b"/>
                <a:pathLst>
                  <a:path w="21689" h="14043" extrusionOk="0">
                    <a:moveTo>
                      <a:pt x="2874" y="1"/>
                    </a:moveTo>
                    <a:cubicBezTo>
                      <a:pt x="87" y="2053"/>
                      <a:pt x="1" y="6654"/>
                      <a:pt x="3241" y="9981"/>
                    </a:cubicBezTo>
                    <a:lnTo>
                      <a:pt x="3327" y="9981"/>
                    </a:lnTo>
                    <a:lnTo>
                      <a:pt x="3327" y="10067"/>
                    </a:lnTo>
                    <a:cubicBezTo>
                      <a:pt x="3954" y="10694"/>
                      <a:pt x="4667" y="11234"/>
                      <a:pt x="5488" y="11688"/>
                    </a:cubicBezTo>
                    <a:lnTo>
                      <a:pt x="5574" y="11774"/>
                    </a:lnTo>
                    <a:lnTo>
                      <a:pt x="5660" y="11774"/>
                    </a:lnTo>
                    <a:cubicBezTo>
                      <a:pt x="5941" y="11968"/>
                      <a:pt x="6114" y="12055"/>
                      <a:pt x="6287" y="12141"/>
                    </a:cubicBezTo>
                    <a:cubicBezTo>
                      <a:pt x="8987" y="13502"/>
                      <a:pt x="11968" y="14042"/>
                      <a:pt x="14496" y="14042"/>
                    </a:cubicBezTo>
                    <a:cubicBezTo>
                      <a:pt x="15468" y="14042"/>
                      <a:pt x="16375" y="13934"/>
                      <a:pt x="17282" y="13848"/>
                    </a:cubicBezTo>
                    <a:cubicBezTo>
                      <a:pt x="19615" y="13502"/>
                      <a:pt x="21322" y="12854"/>
                      <a:pt x="21689" y="12422"/>
                    </a:cubicBezTo>
                    <a:cubicBezTo>
                      <a:pt x="16461" y="11148"/>
                      <a:pt x="11882" y="7994"/>
                      <a:pt x="7648" y="4753"/>
                    </a:cubicBezTo>
                    <a:cubicBezTo>
                      <a:pt x="5855" y="3328"/>
                      <a:pt x="4235" y="1708"/>
                      <a:pt x="28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7"/>
              <p:cNvSpPr/>
              <p:nvPr/>
            </p:nvSpPr>
            <p:spPr>
              <a:xfrm>
                <a:off x="7998200" y="4679338"/>
                <a:ext cx="425575" cy="195375"/>
              </a:xfrm>
              <a:custGeom>
                <a:avLst/>
                <a:gdLst/>
                <a:ahLst/>
                <a:cxnLst/>
                <a:rect l="l" t="t" r="r" b="b"/>
                <a:pathLst>
                  <a:path w="17023" h="7815" extrusionOk="0">
                    <a:moveTo>
                      <a:pt x="2692" y="0"/>
                    </a:moveTo>
                    <a:cubicBezTo>
                      <a:pt x="2614" y="0"/>
                      <a:pt x="2528" y="27"/>
                      <a:pt x="2441" y="81"/>
                    </a:cubicBezTo>
                    <a:cubicBezTo>
                      <a:pt x="2355" y="254"/>
                      <a:pt x="2355" y="427"/>
                      <a:pt x="2528" y="513"/>
                    </a:cubicBezTo>
                    <a:cubicBezTo>
                      <a:pt x="3327" y="1248"/>
                      <a:pt x="4148" y="1874"/>
                      <a:pt x="5055" y="2414"/>
                    </a:cubicBezTo>
                    <a:cubicBezTo>
                      <a:pt x="4778" y="2435"/>
                      <a:pt x="4464" y="2445"/>
                      <a:pt x="4125" y="2445"/>
                    </a:cubicBezTo>
                    <a:cubicBezTo>
                      <a:pt x="3010" y="2445"/>
                      <a:pt x="1630" y="2329"/>
                      <a:pt x="454" y="2047"/>
                    </a:cubicBezTo>
                    <a:cubicBezTo>
                      <a:pt x="421" y="2031"/>
                      <a:pt x="388" y="2024"/>
                      <a:pt x="355" y="2024"/>
                    </a:cubicBezTo>
                    <a:cubicBezTo>
                      <a:pt x="215" y="2024"/>
                      <a:pt x="87" y="2154"/>
                      <a:pt x="87" y="2242"/>
                    </a:cubicBezTo>
                    <a:cubicBezTo>
                      <a:pt x="0" y="2414"/>
                      <a:pt x="87" y="2587"/>
                      <a:pt x="281" y="2587"/>
                    </a:cubicBezTo>
                    <a:cubicBezTo>
                      <a:pt x="1620" y="2954"/>
                      <a:pt x="3327" y="3041"/>
                      <a:pt x="4515" y="3041"/>
                    </a:cubicBezTo>
                    <a:lnTo>
                      <a:pt x="5941" y="3041"/>
                    </a:lnTo>
                    <a:cubicBezTo>
                      <a:pt x="7107" y="3754"/>
                      <a:pt x="8295" y="4488"/>
                      <a:pt x="9462" y="5028"/>
                    </a:cubicBezTo>
                    <a:lnTo>
                      <a:pt x="9548" y="5028"/>
                    </a:lnTo>
                    <a:cubicBezTo>
                      <a:pt x="10175" y="5374"/>
                      <a:pt x="10801" y="5655"/>
                      <a:pt x="11428" y="5914"/>
                    </a:cubicBezTo>
                    <a:cubicBezTo>
                      <a:pt x="9462" y="6908"/>
                      <a:pt x="6935" y="6994"/>
                      <a:pt x="6935" y="6994"/>
                    </a:cubicBezTo>
                    <a:cubicBezTo>
                      <a:pt x="6762" y="6994"/>
                      <a:pt x="6675" y="7188"/>
                      <a:pt x="6675" y="7361"/>
                    </a:cubicBezTo>
                    <a:cubicBezTo>
                      <a:pt x="6675" y="7534"/>
                      <a:pt x="6762" y="7642"/>
                      <a:pt x="6935" y="7642"/>
                    </a:cubicBezTo>
                    <a:cubicBezTo>
                      <a:pt x="7107" y="7642"/>
                      <a:pt x="10002" y="7534"/>
                      <a:pt x="12162" y="6281"/>
                    </a:cubicBezTo>
                    <a:cubicBezTo>
                      <a:pt x="14668" y="7275"/>
                      <a:pt x="16569" y="7815"/>
                      <a:pt x="16569" y="7815"/>
                    </a:cubicBezTo>
                    <a:lnTo>
                      <a:pt x="16655" y="7815"/>
                    </a:lnTo>
                    <a:cubicBezTo>
                      <a:pt x="16742" y="7815"/>
                      <a:pt x="16936" y="7728"/>
                      <a:pt x="16936" y="7642"/>
                    </a:cubicBezTo>
                    <a:cubicBezTo>
                      <a:pt x="17023" y="7448"/>
                      <a:pt x="16936" y="7275"/>
                      <a:pt x="16742" y="7188"/>
                    </a:cubicBezTo>
                    <a:cubicBezTo>
                      <a:pt x="16655" y="7188"/>
                      <a:pt x="13588" y="6368"/>
                      <a:pt x="9916" y="4575"/>
                    </a:cubicBezTo>
                    <a:cubicBezTo>
                      <a:pt x="9376" y="2868"/>
                      <a:pt x="8015" y="1421"/>
                      <a:pt x="7928" y="1334"/>
                    </a:cubicBezTo>
                    <a:cubicBezTo>
                      <a:pt x="7885" y="1248"/>
                      <a:pt x="7815" y="1205"/>
                      <a:pt x="7745" y="1205"/>
                    </a:cubicBezTo>
                    <a:cubicBezTo>
                      <a:pt x="7674" y="1205"/>
                      <a:pt x="7604" y="1248"/>
                      <a:pt x="7561" y="1334"/>
                    </a:cubicBezTo>
                    <a:cubicBezTo>
                      <a:pt x="7388" y="1421"/>
                      <a:pt x="7388" y="1594"/>
                      <a:pt x="7475" y="1702"/>
                    </a:cubicBezTo>
                    <a:cubicBezTo>
                      <a:pt x="7561" y="1788"/>
                      <a:pt x="8555" y="2868"/>
                      <a:pt x="9095" y="4121"/>
                    </a:cubicBezTo>
                    <a:cubicBezTo>
                      <a:pt x="7021" y="3041"/>
                      <a:pt x="4861" y="1788"/>
                      <a:pt x="2895" y="81"/>
                    </a:cubicBezTo>
                    <a:cubicBezTo>
                      <a:pt x="2841" y="27"/>
                      <a:pt x="2771" y="0"/>
                      <a:pt x="2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7"/>
              <p:cNvSpPr/>
              <p:nvPr/>
            </p:nvSpPr>
            <p:spPr>
              <a:xfrm>
                <a:off x="8084075" y="4576713"/>
                <a:ext cx="110175" cy="82000"/>
              </a:xfrm>
              <a:custGeom>
                <a:avLst/>
                <a:gdLst/>
                <a:ahLst/>
                <a:cxnLst/>
                <a:rect l="l" t="t" r="r" b="b"/>
                <a:pathLst>
                  <a:path w="4407" h="3280" extrusionOk="0">
                    <a:moveTo>
                      <a:pt x="886" y="0"/>
                    </a:moveTo>
                    <a:cubicBezTo>
                      <a:pt x="857" y="0"/>
                      <a:pt x="828" y="10"/>
                      <a:pt x="799" y="39"/>
                    </a:cubicBezTo>
                    <a:cubicBezTo>
                      <a:pt x="259" y="39"/>
                      <a:pt x="0" y="752"/>
                      <a:pt x="540" y="1033"/>
                    </a:cubicBezTo>
                    <a:cubicBezTo>
                      <a:pt x="1512" y="1573"/>
                      <a:pt x="2506" y="2285"/>
                      <a:pt x="3327" y="3106"/>
                    </a:cubicBezTo>
                    <a:cubicBezTo>
                      <a:pt x="3413" y="3193"/>
                      <a:pt x="3500" y="3279"/>
                      <a:pt x="3672" y="3279"/>
                    </a:cubicBezTo>
                    <a:cubicBezTo>
                      <a:pt x="4040" y="3279"/>
                      <a:pt x="4407" y="2739"/>
                      <a:pt x="4040" y="2372"/>
                    </a:cubicBezTo>
                    <a:cubicBezTo>
                      <a:pt x="3240" y="1378"/>
                      <a:pt x="2160" y="665"/>
                      <a:pt x="1080" y="39"/>
                    </a:cubicBezTo>
                    <a:cubicBezTo>
                      <a:pt x="1008" y="39"/>
                      <a:pt x="946" y="0"/>
                      <a:pt x="8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7"/>
              <p:cNvSpPr/>
              <p:nvPr/>
            </p:nvSpPr>
            <p:spPr>
              <a:xfrm>
                <a:off x="8016550" y="4557138"/>
                <a:ext cx="67550" cy="31900"/>
              </a:xfrm>
              <a:custGeom>
                <a:avLst/>
                <a:gdLst/>
                <a:ahLst/>
                <a:cxnLst/>
                <a:rect l="l" t="t" r="r" b="b"/>
                <a:pathLst>
                  <a:path w="2702" h="1276" extrusionOk="0">
                    <a:moveTo>
                      <a:pt x="627" y="1"/>
                    </a:moveTo>
                    <a:cubicBezTo>
                      <a:pt x="174" y="1"/>
                      <a:pt x="1" y="649"/>
                      <a:pt x="346" y="995"/>
                    </a:cubicBezTo>
                    <a:cubicBezTo>
                      <a:pt x="433" y="1081"/>
                      <a:pt x="886" y="1189"/>
                      <a:pt x="886" y="1189"/>
                    </a:cubicBezTo>
                    <a:cubicBezTo>
                      <a:pt x="1254" y="1189"/>
                      <a:pt x="1513" y="1275"/>
                      <a:pt x="1794" y="1275"/>
                    </a:cubicBezTo>
                    <a:lnTo>
                      <a:pt x="1967" y="1275"/>
                    </a:lnTo>
                    <a:cubicBezTo>
                      <a:pt x="2507" y="1275"/>
                      <a:pt x="2701" y="368"/>
                      <a:pt x="2053" y="282"/>
                    </a:cubicBezTo>
                    <a:cubicBezTo>
                      <a:pt x="1621" y="195"/>
                      <a:pt x="1167" y="109"/>
                      <a:pt x="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 name="Google Shape;896;p27"/>
            <p:cNvGrpSpPr/>
            <p:nvPr/>
          </p:nvGrpSpPr>
          <p:grpSpPr>
            <a:xfrm rot="-7107684" flipH="1">
              <a:off x="8047140" y="4117057"/>
              <a:ext cx="589791" cy="383252"/>
              <a:chOff x="7834025" y="4527688"/>
              <a:chExt cx="589750" cy="383225"/>
            </a:xfrm>
          </p:grpSpPr>
          <p:sp>
            <p:nvSpPr>
              <p:cNvPr id="897" name="Google Shape;897;p27"/>
              <p:cNvSpPr/>
              <p:nvPr/>
            </p:nvSpPr>
            <p:spPr>
              <a:xfrm>
                <a:off x="7834025" y="4527700"/>
                <a:ext cx="584900" cy="381675"/>
              </a:xfrm>
              <a:custGeom>
                <a:avLst/>
                <a:gdLst/>
                <a:ahLst/>
                <a:cxnLst/>
                <a:rect l="l" t="t" r="r" b="b"/>
                <a:pathLst>
                  <a:path w="23396" h="15267" extrusionOk="0">
                    <a:moveTo>
                      <a:pt x="8189" y="1"/>
                    </a:moveTo>
                    <a:cubicBezTo>
                      <a:pt x="8040" y="1"/>
                      <a:pt x="7889" y="5"/>
                      <a:pt x="7734" y="12"/>
                    </a:cubicBezTo>
                    <a:cubicBezTo>
                      <a:pt x="1080" y="466"/>
                      <a:pt x="0" y="9107"/>
                      <a:pt x="7107" y="13060"/>
                    </a:cubicBezTo>
                    <a:cubicBezTo>
                      <a:pt x="10018" y="14723"/>
                      <a:pt x="13217" y="15267"/>
                      <a:pt x="15994" y="15267"/>
                    </a:cubicBezTo>
                    <a:cubicBezTo>
                      <a:pt x="19998" y="15267"/>
                      <a:pt x="23120" y="14136"/>
                      <a:pt x="23222" y="13600"/>
                    </a:cubicBezTo>
                    <a:cubicBezTo>
                      <a:pt x="23395" y="12434"/>
                      <a:pt x="20976" y="11353"/>
                      <a:pt x="17649" y="7227"/>
                    </a:cubicBezTo>
                    <a:cubicBezTo>
                      <a:pt x="14946" y="3980"/>
                      <a:pt x="12995" y="1"/>
                      <a:pt x="8189"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7"/>
              <p:cNvSpPr/>
              <p:nvPr/>
            </p:nvSpPr>
            <p:spPr>
              <a:xfrm>
                <a:off x="7834025" y="4527688"/>
                <a:ext cx="584900" cy="381675"/>
              </a:xfrm>
              <a:custGeom>
                <a:avLst/>
                <a:gdLst/>
                <a:ahLst/>
                <a:cxnLst/>
                <a:rect l="l" t="t" r="r" b="b"/>
                <a:pathLst>
                  <a:path w="23396" h="15267" extrusionOk="0">
                    <a:moveTo>
                      <a:pt x="8189" y="1"/>
                    </a:moveTo>
                    <a:cubicBezTo>
                      <a:pt x="8040" y="1"/>
                      <a:pt x="7889" y="5"/>
                      <a:pt x="7734" y="12"/>
                    </a:cubicBezTo>
                    <a:cubicBezTo>
                      <a:pt x="1080" y="466"/>
                      <a:pt x="0" y="9107"/>
                      <a:pt x="7107" y="13060"/>
                    </a:cubicBezTo>
                    <a:cubicBezTo>
                      <a:pt x="10018" y="14723"/>
                      <a:pt x="13217" y="15267"/>
                      <a:pt x="15994" y="15267"/>
                    </a:cubicBezTo>
                    <a:cubicBezTo>
                      <a:pt x="19998" y="15267"/>
                      <a:pt x="23120" y="14136"/>
                      <a:pt x="23222" y="13600"/>
                    </a:cubicBezTo>
                    <a:cubicBezTo>
                      <a:pt x="23395" y="12434"/>
                      <a:pt x="20976" y="11353"/>
                      <a:pt x="17649" y="7227"/>
                    </a:cubicBezTo>
                    <a:cubicBezTo>
                      <a:pt x="14946" y="3980"/>
                      <a:pt x="12995" y="1"/>
                      <a:pt x="8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7"/>
              <p:cNvSpPr/>
              <p:nvPr/>
            </p:nvSpPr>
            <p:spPr>
              <a:xfrm>
                <a:off x="7951200" y="4809363"/>
                <a:ext cx="351075" cy="101550"/>
              </a:xfrm>
              <a:custGeom>
                <a:avLst/>
                <a:gdLst/>
                <a:ahLst/>
                <a:cxnLst/>
                <a:rect l="l" t="t" r="r" b="b"/>
                <a:pathLst>
                  <a:path w="14043" h="4062" extrusionOk="0">
                    <a:moveTo>
                      <a:pt x="14042" y="3867"/>
                    </a:moveTo>
                    <a:lnTo>
                      <a:pt x="14042" y="3867"/>
                    </a:lnTo>
                    <a:lnTo>
                      <a:pt x="14042" y="3867"/>
                    </a:lnTo>
                    <a:close/>
                    <a:moveTo>
                      <a:pt x="3047" y="2160"/>
                    </a:moveTo>
                    <a:cubicBezTo>
                      <a:pt x="5747" y="3521"/>
                      <a:pt x="8728" y="4061"/>
                      <a:pt x="11256" y="4061"/>
                    </a:cubicBezTo>
                    <a:cubicBezTo>
                      <a:pt x="12228" y="4061"/>
                      <a:pt x="13135" y="3953"/>
                      <a:pt x="14042" y="3867"/>
                    </a:cubicBezTo>
                    <a:cubicBezTo>
                      <a:pt x="13135" y="3953"/>
                      <a:pt x="12228" y="4061"/>
                      <a:pt x="11256" y="4061"/>
                    </a:cubicBezTo>
                    <a:cubicBezTo>
                      <a:pt x="8728" y="4061"/>
                      <a:pt x="5747" y="3521"/>
                      <a:pt x="3047" y="2160"/>
                    </a:cubicBezTo>
                    <a:close/>
                    <a:moveTo>
                      <a:pt x="2420" y="1793"/>
                    </a:moveTo>
                    <a:lnTo>
                      <a:pt x="2420" y="1793"/>
                    </a:lnTo>
                    <a:lnTo>
                      <a:pt x="2420" y="1793"/>
                    </a:lnTo>
                    <a:close/>
                    <a:moveTo>
                      <a:pt x="2420" y="1793"/>
                    </a:moveTo>
                    <a:lnTo>
                      <a:pt x="2420" y="1793"/>
                    </a:lnTo>
                    <a:lnTo>
                      <a:pt x="2420" y="1793"/>
                    </a:lnTo>
                    <a:close/>
                    <a:moveTo>
                      <a:pt x="2420" y="1793"/>
                    </a:moveTo>
                    <a:lnTo>
                      <a:pt x="2420" y="1793"/>
                    </a:lnTo>
                    <a:lnTo>
                      <a:pt x="2420" y="1793"/>
                    </a:lnTo>
                    <a:close/>
                    <a:moveTo>
                      <a:pt x="2334" y="1793"/>
                    </a:moveTo>
                    <a:lnTo>
                      <a:pt x="2420" y="1793"/>
                    </a:lnTo>
                    <a:lnTo>
                      <a:pt x="2334" y="1793"/>
                    </a:lnTo>
                    <a:close/>
                    <a:moveTo>
                      <a:pt x="2334" y="1793"/>
                    </a:moveTo>
                    <a:lnTo>
                      <a:pt x="2334" y="1793"/>
                    </a:lnTo>
                    <a:lnTo>
                      <a:pt x="2334" y="1793"/>
                    </a:lnTo>
                    <a:close/>
                    <a:moveTo>
                      <a:pt x="2248" y="1707"/>
                    </a:moveTo>
                    <a:lnTo>
                      <a:pt x="2334" y="1793"/>
                    </a:lnTo>
                    <a:lnTo>
                      <a:pt x="2248" y="1707"/>
                    </a:lnTo>
                    <a:close/>
                    <a:moveTo>
                      <a:pt x="2248" y="1707"/>
                    </a:moveTo>
                    <a:lnTo>
                      <a:pt x="2248" y="1707"/>
                    </a:lnTo>
                    <a:lnTo>
                      <a:pt x="2248" y="1707"/>
                    </a:lnTo>
                    <a:close/>
                    <a:moveTo>
                      <a:pt x="87" y="86"/>
                    </a:moveTo>
                    <a:cubicBezTo>
                      <a:pt x="714" y="713"/>
                      <a:pt x="1427" y="1253"/>
                      <a:pt x="2248" y="1707"/>
                    </a:cubicBezTo>
                    <a:cubicBezTo>
                      <a:pt x="1427" y="1253"/>
                      <a:pt x="714" y="713"/>
                      <a:pt x="87" y="86"/>
                    </a:cubicBezTo>
                    <a:close/>
                    <a:moveTo>
                      <a:pt x="87" y="86"/>
                    </a:moveTo>
                    <a:lnTo>
                      <a:pt x="87" y="86"/>
                    </a:lnTo>
                    <a:lnTo>
                      <a:pt x="87" y="86"/>
                    </a:lnTo>
                    <a:close/>
                    <a:moveTo>
                      <a:pt x="87" y="86"/>
                    </a:moveTo>
                    <a:lnTo>
                      <a:pt x="87" y="86"/>
                    </a:lnTo>
                    <a:lnTo>
                      <a:pt x="87" y="86"/>
                    </a:lnTo>
                    <a:close/>
                    <a:moveTo>
                      <a:pt x="87" y="0"/>
                    </a:moveTo>
                    <a:lnTo>
                      <a:pt x="87" y="86"/>
                    </a:lnTo>
                    <a:lnTo>
                      <a:pt x="87" y="0"/>
                    </a:lnTo>
                    <a:close/>
                    <a:moveTo>
                      <a:pt x="1" y="0"/>
                    </a:moveTo>
                    <a:lnTo>
                      <a:pt x="87" y="0"/>
                    </a:lnTo>
                    <a:lnTo>
                      <a:pt x="1" y="0"/>
                    </a:lnTo>
                    <a:close/>
                    <a:moveTo>
                      <a:pt x="1" y="0"/>
                    </a:moveTo>
                    <a:lnTo>
                      <a:pt x="1" y="0"/>
                    </a:lnTo>
                    <a:close/>
                  </a:path>
                </a:pathLst>
              </a:custGeom>
              <a:solidFill>
                <a:srgbClr val="E6E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7"/>
              <p:cNvSpPr/>
              <p:nvPr/>
            </p:nvSpPr>
            <p:spPr>
              <a:xfrm>
                <a:off x="7870200" y="4559838"/>
                <a:ext cx="542225" cy="351075"/>
              </a:xfrm>
              <a:custGeom>
                <a:avLst/>
                <a:gdLst/>
                <a:ahLst/>
                <a:cxnLst/>
                <a:rect l="l" t="t" r="r" b="b"/>
                <a:pathLst>
                  <a:path w="21689" h="14043" extrusionOk="0">
                    <a:moveTo>
                      <a:pt x="2874" y="1"/>
                    </a:moveTo>
                    <a:cubicBezTo>
                      <a:pt x="87" y="2053"/>
                      <a:pt x="1" y="6654"/>
                      <a:pt x="3241" y="9981"/>
                    </a:cubicBezTo>
                    <a:lnTo>
                      <a:pt x="3327" y="9981"/>
                    </a:lnTo>
                    <a:lnTo>
                      <a:pt x="3327" y="10067"/>
                    </a:lnTo>
                    <a:cubicBezTo>
                      <a:pt x="3954" y="10694"/>
                      <a:pt x="4667" y="11234"/>
                      <a:pt x="5488" y="11688"/>
                    </a:cubicBezTo>
                    <a:lnTo>
                      <a:pt x="5574" y="11774"/>
                    </a:lnTo>
                    <a:lnTo>
                      <a:pt x="5660" y="11774"/>
                    </a:lnTo>
                    <a:cubicBezTo>
                      <a:pt x="5941" y="11968"/>
                      <a:pt x="6114" y="12055"/>
                      <a:pt x="6287" y="12141"/>
                    </a:cubicBezTo>
                    <a:cubicBezTo>
                      <a:pt x="8987" y="13502"/>
                      <a:pt x="11968" y="14042"/>
                      <a:pt x="14496" y="14042"/>
                    </a:cubicBezTo>
                    <a:cubicBezTo>
                      <a:pt x="15468" y="14042"/>
                      <a:pt x="16375" y="13934"/>
                      <a:pt x="17282" y="13848"/>
                    </a:cubicBezTo>
                    <a:cubicBezTo>
                      <a:pt x="19615" y="13502"/>
                      <a:pt x="21322" y="12854"/>
                      <a:pt x="21689" y="12422"/>
                    </a:cubicBezTo>
                    <a:cubicBezTo>
                      <a:pt x="16461" y="11148"/>
                      <a:pt x="11882" y="7994"/>
                      <a:pt x="7648" y="4753"/>
                    </a:cubicBezTo>
                    <a:cubicBezTo>
                      <a:pt x="5855" y="3328"/>
                      <a:pt x="4235" y="1708"/>
                      <a:pt x="28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7"/>
              <p:cNvSpPr/>
              <p:nvPr/>
            </p:nvSpPr>
            <p:spPr>
              <a:xfrm>
                <a:off x="7998200" y="4679338"/>
                <a:ext cx="425575" cy="195375"/>
              </a:xfrm>
              <a:custGeom>
                <a:avLst/>
                <a:gdLst/>
                <a:ahLst/>
                <a:cxnLst/>
                <a:rect l="l" t="t" r="r" b="b"/>
                <a:pathLst>
                  <a:path w="17023" h="7815" extrusionOk="0">
                    <a:moveTo>
                      <a:pt x="2692" y="0"/>
                    </a:moveTo>
                    <a:cubicBezTo>
                      <a:pt x="2614" y="0"/>
                      <a:pt x="2528" y="27"/>
                      <a:pt x="2441" y="81"/>
                    </a:cubicBezTo>
                    <a:cubicBezTo>
                      <a:pt x="2355" y="254"/>
                      <a:pt x="2355" y="427"/>
                      <a:pt x="2528" y="513"/>
                    </a:cubicBezTo>
                    <a:cubicBezTo>
                      <a:pt x="3327" y="1248"/>
                      <a:pt x="4148" y="1874"/>
                      <a:pt x="5055" y="2414"/>
                    </a:cubicBezTo>
                    <a:cubicBezTo>
                      <a:pt x="4778" y="2435"/>
                      <a:pt x="4464" y="2445"/>
                      <a:pt x="4125" y="2445"/>
                    </a:cubicBezTo>
                    <a:cubicBezTo>
                      <a:pt x="3010" y="2445"/>
                      <a:pt x="1630" y="2329"/>
                      <a:pt x="454" y="2047"/>
                    </a:cubicBezTo>
                    <a:cubicBezTo>
                      <a:pt x="421" y="2031"/>
                      <a:pt x="388" y="2024"/>
                      <a:pt x="355" y="2024"/>
                    </a:cubicBezTo>
                    <a:cubicBezTo>
                      <a:pt x="215" y="2024"/>
                      <a:pt x="87" y="2154"/>
                      <a:pt x="87" y="2242"/>
                    </a:cubicBezTo>
                    <a:cubicBezTo>
                      <a:pt x="0" y="2414"/>
                      <a:pt x="87" y="2587"/>
                      <a:pt x="281" y="2587"/>
                    </a:cubicBezTo>
                    <a:cubicBezTo>
                      <a:pt x="1620" y="2954"/>
                      <a:pt x="3327" y="3041"/>
                      <a:pt x="4515" y="3041"/>
                    </a:cubicBezTo>
                    <a:lnTo>
                      <a:pt x="5941" y="3041"/>
                    </a:lnTo>
                    <a:cubicBezTo>
                      <a:pt x="7107" y="3754"/>
                      <a:pt x="8295" y="4488"/>
                      <a:pt x="9462" y="5028"/>
                    </a:cubicBezTo>
                    <a:lnTo>
                      <a:pt x="9548" y="5028"/>
                    </a:lnTo>
                    <a:cubicBezTo>
                      <a:pt x="10175" y="5374"/>
                      <a:pt x="10801" y="5655"/>
                      <a:pt x="11428" y="5914"/>
                    </a:cubicBezTo>
                    <a:cubicBezTo>
                      <a:pt x="9462" y="6908"/>
                      <a:pt x="6935" y="6994"/>
                      <a:pt x="6935" y="6994"/>
                    </a:cubicBezTo>
                    <a:cubicBezTo>
                      <a:pt x="6762" y="6994"/>
                      <a:pt x="6675" y="7188"/>
                      <a:pt x="6675" y="7361"/>
                    </a:cubicBezTo>
                    <a:cubicBezTo>
                      <a:pt x="6675" y="7534"/>
                      <a:pt x="6762" y="7642"/>
                      <a:pt x="6935" y="7642"/>
                    </a:cubicBezTo>
                    <a:cubicBezTo>
                      <a:pt x="7107" y="7642"/>
                      <a:pt x="10002" y="7534"/>
                      <a:pt x="12162" y="6281"/>
                    </a:cubicBezTo>
                    <a:cubicBezTo>
                      <a:pt x="14668" y="7275"/>
                      <a:pt x="16569" y="7815"/>
                      <a:pt x="16569" y="7815"/>
                    </a:cubicBezTo>
                    <a:lnTo>
                      <a:pt x="16655" y="7815"/>
                    </a:lnTo>
                    <a:cubicBezTo>
                      <a:pt x="16742" y="7815"/>
                      <a:pt x="16936" y="7728"/>
                      <a:pt x="16936" y="7642"/>
                    </a:cubicBezTo>
                    <a:cubicBezTo>
                      <a:pt x="17023" y="7448"/>
                      <a:pt x="16936" y="7275"/>
                      <a:pt x="16742" y="7188"/>
                    </a:cubicBezTo>
                    <a:cubicBezTo>
                      <a:pt x="16655" y="7188"/>
                      <a:pt x="13588" y="6368"/>
                      <a:pt x="9916" y="4575"/>
                    </a:cubicBezTo>
                    <a:cubicBezTo>
                      <a:pt x="9376" y="2868"/>
                      <a:pt x="8015" y="1421"/>
                      <a:pt x="7928" y="1334"/>
                    </a:cubicBezTo>
                    <a:cubicBezTo>
                      <a:pt x="7885" y="1248"/>
                      <a:pt x="7815" y="1205"/>
                      <a:pt x="7745" y="1205"/>
                    </a:cubicBezTo>
                    <a:cubicBezTo>
                      <a:pt x="7674" y="1205"/>
                      <a:pt x="7604" y="1248"/>
                      <a:pt x="7561" y="1334"/>
                    </a:cubicBezTo>
                    <a:cubicBezTo>
                      <a:pt x="7388" y="1421"/>
                      <a:pt x="7388" y="1594"/>
                      <a:pt x="7475" y="1702"/>
                    </a:cubicBezTo>
                    <a:cubicBezTo>
                      <a:pt x="7561" y="1788"/>
                      <a:pt x="8555" y="2868"/>
                      <a:pt x="9095" y="4121"/>
                    </a:cubicBezTo>
                    <a:cubicBezTo>
                      <a:pt x="7021" y="3041"/>
                      <a:pt x="4861" y="1788"/>
                      <a:pt x="2895" y="81"/>
                    </a:cubicBezTo>
                    <a:cubicBezTo>
                      <a:pt x="2841" y="27"/>
                      <a:pt x="2771" y="0"/>
                      <a:pt x="2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7"/>
              <p:cNvSpPr/>
              <p:nvPr/>
            </p:nvSpPr>
            <p:spPr>
              <a:xfrm>
                <a:off x="8084075" y="4576713"/>
                <a:ext cx="110175" cy="82000"/>
              </a:xfrm>
              <a:custGeom>
                <a:avLst/>
                <a:gdLst/>
                <a:ahLst/>
                <a:cxnLst/>
                <a:rect l="l" t="t" r="r" b="b"/>
                <a:pathLst>
                  <a:path w="4407" h="3280" extrusionOk="0">
                    <a:moveTo>
                      <a:pt x="886" y="0"/>
                    </a:moveTo>
                    <a:cubicBezTo>
                      <a:pt x="857" y="0"/>
                      <a:pt x="828" y="10"/>
                      <a:pt x="799" y="39"/>
                    </a:cubicBezTo>
                    <a:cubicBezTo>
                      <a:pt x="259" y="39"/>
                      <a:pt x="0" y="752"/>
                      <a:pt x="540" y="1033"/>
                    </a:cubicBezTo>
                    <a:cubicBezTo>
                      <a:pt x="1512" y="1573"/>
                      <a:pt x="2506" y="2285"/>
                      <a:pt x="3327" y="3106"/>
                    </a:cubicBezTo>
                    <a:cubicBezTo>
                      <a:pt x="3413" y="3193"/>
                      <a:pt x="3500" y="3279"/>
                      <a:pt x="3672" y="3279"/>
                    </a:cubicBezTo>
                    <a:cubicBezTo>
                      <a:pt x="4040" y="3279"/>
                      <a:pt x="4407" y="2739"/>
                      <a:pt x="4040" y="2372"/>
                    </a:cubicBezTo>
                    <a:cubicBezTo>
                      <a:pt x="3240" y="1378"/>
                      <a:pt x="2160" y="665"/>
                      <a:pt x="1080" y="39"/>
                    </a:cubicBezTo>
                    <a:cubicBezTo>
                      <a:pt x="1008" y="39"/>
                      <a:pt x="946" y="0"/>
                      <a:pt x="8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7"/>
              <p:cNvSpPr/>
              <p:nvPr/>
            </p:nvSpPr>
            <p:spPr>
              <a:xfrm>
                <a:off x="8016550" y="4557138"/>
                <a:ext cx="67550" cy="31900"/>
              </a:xfrm>
              <a:custGeom>
                <a:avLst/>
                <a:gdLst/>
                <a:ahLst/>
                <a:cxnLst/>
                <a:rect l="l" t="t" r="r" b="b"/>
                <a:pathLst>
                  <a:path w="2702" h="1276" extrusionOk="0">
                    <a:moveTo>
                      <a:pt x="627" y="1"/>
                    </a:moveTo>
                    <a:cubicBezTo>
                      <a:pt x="174" y="1"/>
                      <a:pt x="1" y="649"/>
                      <a:pt x="346" y="995"/>
                    </a:cubicBezTo>
                    <a:cubicBezTo>
                      <a:pt x="433" y="1081"/>
                      <a:pt x="886" y="1189"/>
                      <a:pt x="886" y="1189"/>
                    </a:cubicBezTo>
                    <a:cubicBezTo>
                      <a:pt x="1254" y="1189"/>
                      <a:pt x="1513" y="1275"/>
                      <a:pt x="1794" y="1275"/>
                    </a:cubicBezTo>
                    <a:lnTo>
                      <a:pt x="1967" y="1275"/>
                    </a:lnTo>
                    <a:cubicBezTo>
                      <a:pt x="2507" y="1275"/>
                      <a:pt x="2701" y="368"/>
                      <a:pt x="2053" y="282"/>
                    </a:cubicBezTo>
                    <a:cubicBezTo>
                      <a:pt x="1621" y="195"/>
                      <a:pt x="1167" y="109"/>
                      <a:pt x="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4" name="Google Shape;904;p27"/>
          <p:cNvGrpSpPr/>
          <p:nvPr/>
        </p:nvGrpSpPr>
        <p:grpSpPr>
          <a:xfrm rot="-1851517">
            <a:off x="8488332" y="6653139"/>
            <a:ext cx="895938" cy="687296"/>
            <a:chOff x="11799250" y="4960150"/>
            <a:chExt cx="895975" cy="687325"/>
          </a:xfrm>
        </p:grpSpPr>
        <p:sp>
          <p:nvSpPr>
            <p:cNvPr id="905" name="Google Shape;905;p27"/>
            <p:cNvSpPr/>
            <p:nvPr/>
          </p:nvSpPr>
          <p:spPr>
            <a:xfrm>
              <a:off x="12179450" y="5413050"/>
              <a:ext cx="515775" cy="184425"/>
            </a:xfrm>
            <a:custGeom>
              <a:avLst/>
              <a:gdLst/>
              <a:ahLst/>
              <a:cxnLst/>
              <a:rect l="l" t="t" r="r" b="b"/>
              <a:pathLst>
                <a:path w="20631" h="7377" extrusionOk="0">
                  <a:moveTo>
                    <a:pt x="11751" y="0"/>
                  </a:moveTo>
                  <a:cubicBezTo>
                    <a:pt x="6501" y="0"/>
                    <a:pt x="1869" y="2462"/>
                    <a:pt x="994" y="3337"/>
                  </a:cubicBezTo>
                  <a:cubicBezTo>
                    <a:pt x="1" y="4244"/>
                    <a:pt x="1621" y="7377"/>
                    <a:pt x="2074" y="7377"/>
                  </a:cubicBezTo>
                  <a:cubicBezTo>
                    <a:pt x="2074" y="7377"/>
                    <a:pt x="5707" y="5659"/>
                    <a:pt x="9708" y="5659"/>
                  </a:cubicBezTo>
                  <a:cubicBezTo>
                    <a:pt x="9892" y="5659"/>
                    <a:pt x="10076" y="5663"/>
                    <a:pt x="10261" y="5670"/>
                  </a:cubicBezTo>
                  <a:cubicBezTo>
                    <a:pt x="13002" y="5801"/>
                    <a:pt x="16224" y="6414"/>
                    <a:pt x="18229" y="6414"/>
                  </a:cubicBezTo>
                  <a:cubicBezTo>
                    <a:pt x="19196" y="6414"/>
                    <a:pt x="19880" y="6272"/>
                    <a:pt x="20090" y="5865"/>
                  </a:cubicBezTo>
                  <a:cubicBezTo>
                    <a:pt x="20630" y="4590"/>
                    <a:pt x="17736" y="183"/>
                    <a:pt x="12335" y="10"/>
                  </a:cubicBezTo>
                  <a:cubicBezTo>
                    <a:pt x="12140" y="4"/>
                    <a:pt x="11945" y="0"/>
                    <a:pt x="11751" y="0"/>
                  </a:cubicBezTo>
                  <a:close/>
                </a:path>
              </a:pathLst>
            </a:custGeom>
            <a:solidFill>
              <a:schemeClr val="accent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7"/>
            <p:cNvSpPr/>
            <p:nvPr/>
          </p:nvSpPr>
          <p:spPr>
            <a:xfrm>
              <a:off x="12267475" y="5500775"/>
              <a:ext cx="414250" cy="83200"/>
            </a:xfrm>
            <a:custGeom>
              <a:avLst/>
              <a:gdLst/>
              <a:ahLst/>
              <a:cxnLst/>
              <a:rect l="l" t="t" r="r" b="b"/>
              <a:pathLst>
                <a:path w="16570" h="3328" extrusionOk="0">
                  <a:moveTo>
                    <a:pt x="7194" y="1"/>
                  </a:moveTo>
                  <a:cubicBezTo>
                    <a:pt x="5855" y="1"/>
                    <a:pt x="4580" y="87"/>
                    <a:pt x="3241" y="282"/>
                  </a:cubicBezTo>
                  <a:cubicBezTo>
                    <a:pt x="2874" y="995"/>
                    <a:pt x="1794" y="2248"/>
                    <a:pt x="260" y="3155"/>
                  </a:cubicBezTo>
                  <a:cubicBezTo>
                    <a:pt x="174" y="3241"/>
                    <a:pt x="87" y="3241"/>
                    <a:pt x="1" y="3328"/>
                  </a:cubicBezTo>
                  <a:cubicBezTo>
                    <a:pt x="1340" y="2788"/>
                    <a:pt x="3695" y="2161"/>
                    <a:pt x="6200" y="2161"/>
                  </a:cubicBezTo>
                  <a:lnTo>
                    <a:pt x="6740" y="2161"/>
                  </a:lnTo>
                  <a:cubicBezTo>
                    <a:pt x="9549" y="2248"/>
                    <a:pt x="12681" y="2896"/>
                    <a:pt x="14755" y="2896"/>
                  </a:cubicBezTo>
                  <a:cubicBezTo>
                    <a:pt x="15662" y="2896"/>
                    <a:pt x="16375" y="2788"/>
                    <a:pt x="16569" y="2356"/>
                  </a:cubicBezTo>
                  <a:lnTo>
                    <a:pt x="16569" y="2161"/>
                  </a:lnTo>
                  <a:cubicBezTo>
                    <a:pt x="16029" y="1815"/>
                    <a:pt x="15381" y="1535"/>
                    <a:pt x="14755" y="1275"/>
                  </a:cubicBezTo>
                  <a:cubicBezTo>
                    <a:pt x="12508" y="455"/>
                    <a:pt x="10262" y="87"/>
                    <a:pt x="7929" y="1"/>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7"/>
            <p:cNvSpPr/>
            <p:nvPr/>
          </p:nvSpPr>
          <p:spPr>
            <a:xfrm>
              <a:off x="12408975" y="5442450"/>
              <a:ext cx="117200" cy="24875"/>
            </a:xfrm>
            <a:custGeom>
              <a:avLst/>
              <a:gdLst/>
              <a:ahLst/>
              <a:cxnLst/>
              <a:rect l="l" t="t" r="r" b="b"/>
              <a:pathLst>
                <a:path w="4688" h="995" extrusionOk="0">
                  <a:moveTo>
                    <a:pt x="2161" y="1"/>
                  </a:moveTo>
                  <a:cubicBezTo>
                    <a:pt x="1621" y="1"/>
                    <a:pt x="1080" y="1"/>
                    <a:pt x="454" y="87"/>
                  </a:cubicBezTo>
                  <a:cubicBezTo>
                    <a:pt x="0" y="174"/>
                    <a:pt x="195" y="908"/>
                    <a:pt x="648" y="908"/>
                  </a:cubicBezTo>
                  <a:lnTo>
                    <a:pt x="735" y="908"/>
                  </a:lnTo>
                  <a:cubicBezTo>
                    <a:pt x="1188" y="800"/>
                    <a:pt x="1621" y="800"/>
                    <a:pt x="2161" y="800"/>
                  </a:cubicBezTo>
                  <a:cubicBezTo>
                    <a:pt x="2809" y="800"/>
                    <a:pt x="3349" y="908"/>
                    <a:pt x="3975" y="995"/>
                  </a:cubicBezTo>
                  <a:lnTo>
                    <a:pt x="4062" y="995"/>
                  </a:lnTo>
                  <a:cubicBezTo>
                    <a:pt x="4515" y="995"/>
                    <a:pt x="4688" y="260"/>
                    <a:pt x="4148" y="174"/>
                  </a:cubicBezTo>
                  <a:cubicBezTo>
                    <a:pt x="3522" y="87"/>
                    <a:pt x="2809" y="1"/>
                    <a:pt x="2161"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7"/>
            <p:cNvSpPr/>
            <p:nvPr/>
          </p:nvSpPr>
          <p:spPr>
            <a:xfrm>
              <a:off x="12535350" y="5455950"/>
              <a:ext cx="60500" cy="29200"/>
            </a:xfrm>
            <a:custGeom>
              <a:avLst/>
              <a:gdLst/>
              <a:ahLst/>
              <a:cxnLst/>
              <a:rect l="l" t="t" r="r" b="b"/>
              <a:pathLst>
                <a:path w="2420" h="1168" extrusionOk="0">
                  <a:moveTo>
                    <a:pt x="627" y="1"/>
                  </a:moveTo>
                  <a:cubicBezTo>
                    <a:pt x="173" y="1"/>
                    <a:pt x="0" y="714"/>
                    <a:pt x="540" y="800"/>
                  </a:cubicBezTo>
                  <a:cubicBezTo>
                    <a:pt x="886" y="908"/>
                    <a:pt x="1340" y="995"/>
                    <a:pt x="1793" y="1167"/>
                  </a:cubicBezTo>
                  <a:lnTo>
                    <a:pt x="1880" y="1167"/>
                  </a:lnTo>
                  <a:cubicBezTo>
                    <a:pt x="2333" y="1167"/>
                    <a:pt x="2420" y="455"/>
                    <a:pt x="1966" y="368"/>
                  </a:cubicBezTo>
                  <a:cubicBezTo>
                    <a:pt x="1534" y="174"/>
                    <a:pt x="1167" y="87"/>
                    <a:pt x="713"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7"/>
            <p:cNvSpPr/>
            <p:nvPr/>
          </p:nvSpPr>
          <p:spPr>
            <a:xfrm>
              <a:off x="12130300" y="5147200"/>
              <a:ext cx="364575" cy="435975"/>
            </a:xfrm>
            <a:custGeom>
              <a:avLst/>
              <a:gdLst/>
              <a:ahLst/>
              <a:cxnLst/>
              <a:rect l="l" t="t" r="r" b="b"/>
              <a:pathLst>
                <a:path w="14583" h="17439" extrusionOk="0">
                  <a:moveTo>
                    <a:pt x="11335" y="1"/>
                  </a:moveTo>
                  <a:cubicBezTo>
                    <a:pt x="9070" y="1"/>
                    <a:pt x="5575" y="3465"/>
                    <a:pt x="3868" y="6324"/>
                  </a:cubicBezTo>
                  <a:cubicBezTo>
                    <a:pt x="1794" y="9564"/>
                    <a:pt x="1" y="14425"/>
                    <a:pt x="1" y="15591"/>
                  </a:cubicBezTo>
                  <a:cubicBezTo>
                    <a:pt x="1" y="16567"/>
                    <a:pt x="1142" y="17439"/>
                    <a:pt x="1993" y="17439"/>
                  </a:cubicBezTo>
                  <a:cubicBezTo>
                    <a:pt x="2234" y="17439"/>
                    <a:pt x="2452" y="17369"/>
                    <a:pt x="2615" y="17211"/>
                  </a:cubicBezTo>
                  <a:cubicBezTo>
                    <a:pt x="3328" y="16499"/>
                    <a:pt x="7648" y="10104"/>
                    <a:pt x="10175" y="7577"/>
                  </a:cubicBezTo>
                  <a:cubicBezTo>
                    <a:pt x="12681" y="5050"/>
                    <a:pt x="14582" y="1917"/>
                    <a:pt x="12335" y="297"/>
                  </a:cubicBezTo>
                  <a:cubicBezTo>
                    <a:pt x="12044" y="94"/>
                    <a:pt x="11706" y="1"/>
                    <a:pt x="11335" y="1"/>
                  </a:cubicBezTo>
                  <a:close/>
                </a:path>
              </a:pathLst>
            </a:custGeom>
            <a:solidFill>
              <a:schemeClr val="accent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7"/>
            <p:cNvSpPr/>
            <p:nvPr/>
          </p:nvSpPr>
          <p:spPr>
            <a:xfrm>
              <a:off x="12384675" y="5313925"/>
              <a:ext cx="20000" cy="22700"/>
            </a:xfrm>
            <a:custGeom>
              <a:avLst/>
              <a:gdLst/>
              <a:ahLst/>
              <a:cxnLst/>
              <a:rect l="l" t="t" r="r" b="b"/>
              <a:pathLst>
                <a:path w="800" h="908" extrusionOk="0">
                  <a:moveTo>
                    <a:pt x="800" y="109"/>
                  </a:moveTo>
                  <a:lnTo>
                    <a:pt x="0" y="908"/>
                  </a:lnTo>
                  <a:lnTo>
                    <a:pt x="800" y="109"/>
                  </a:lnTo>
                  <a:close/>
                  <a:moveTo>
                    <a:pt x="800" y="109"/>
                  </a:moveTo>
                  <a:lnTo>
                    <a:pt x="800" y="109"/>
                  </a:lnTo>
                  <a:lnTo>
                    <a:pt x="800" y="109"/>
                  </a:lnTo>
                  <a:close/>
                  <a:moveTo>
                    <a:pt x="800" y="109"/>
                  </a:moveTo>
                  <a:lnTo>
                    <a:pt x="800" y="109"/>
                  </a:lnTo>
                  <a:lnTo>
                    <a:pt x="800" y="109"/>
                  </a:lnTo>
                  <a:close/>
                  <a:moveTo>
                    <a:pt x="800" y="109"/>
                  </a:moveTo>
                  <a:lnTo>
                    <a:pt x="800" y="109"/>
                  </a:lnTo>
                  <a:lnTo>
                    <a:pt x="800" y="109"/>
                  </a:lnTo>
                  <a:close/>
                  <a:moveTo>
                    <a:pt x="800" y="1"/>
                  </a:moveTo>
                  <a:lnTo>
                    <a:pt x="800" y="1"/>
                  </a:lnTo>
                  <a:close/>
                </a:path>
              </a:pathLst>
            </a:custGeom>
            <a:solidFill>
              <a:srgbClr val="FFE6E9"/>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7"/>
            <p:cNvSpPr/>
            <p:nvPr/>
          </p:nvSpPr>
          <p:spPr>
            <a:xfrm>
              <a:off x="12202125" y="5161100"/>
              <a:ext cx="283550" cy="366725"/>
            </a:xfrm>
            <a:custGeom>
              <a:avLst/>
              <a:gdLst/>
              <a:ahLst/>
              <a:cxnLst/>
              <a:rect l="l" t="t" r="r" b="b"/>
              <a:pathLst>
                <a:path w="11342" h="14669" extrusionOk="0">
                  <a:moveTo>
                    <a:pt x="9722" y="0"/>
                  </a:moveTo>
                  <a:lnTo>
                    <a:pt x="9722" y="0"/>
                  </a:lnTo>
                  <a:cubicBezTo>
                    <a:pt x="6849" y="2441"/>
                    <a:pt x="4321" y="5314"/>
                    <a:pt x="2161" y="8468"/>
                  </a:cubicBezTo>
                  <a:cubicBezTo>
                    <a:pt x="1362" y="9548"/>
                    <a:pt x="627" y="10715"/>
                    <a:pt x="1" y="11968"/>
                  </a:cubicBezTo>
                  <a:cubicBezTo>
                    <a:pt x="822" y="11255"/>
                    <a:pt x="1621" y="10715"/>
                    <a:pt x="1988" y="10715"/>
                  </a:cubicBezTo>
                  <a:cubicBezTo>
                    <a:pt x="2075" y="10715"/>
                    <a:pt x="2161" y="10715"/>
                    <a:pt x="2161" y="10801"/>
                  </a:cubicBezTo>
                  <a:cubicBezTo>
                    <a:pt x="2247" y="10888"/>
                    <a:pt x="2334" y="10974"/>
                    <a:pt x="2334" y="11169"/>
                  </a:cubicBezTo>
                  <a:cubicBezTo>
                    <a:pt x="2334" y="12162"/>
                    <a:pt x="995" y="14668"/>
                    <a:pt x="995" y="14668"/>
                  </a:cubicBezTo>
                  <a:cubicBezTo>
                    <a:pt x="1081" y="14582"/>
                    <a:pt x="1254" y="14495"/>
                    <a:pt x="1448" y="14409"/>
                  </a:cubicBezTo>
                  <a:cubicBezTo>
                    <a:pt x="3155" y="12162"/>
                    <a:pt x="5574" y="8728"/>
                    <a:pt x="7302" y="7021"/>
                  </a:cubicBezTo>
                  <a:lnTo>
                    <a:pt x="8102" y="6222"/>
                  </a:lnTo>
                  <a:lnTo>
                    <a:pt x="8102" y="6114"/>
                  </a:lnTo>
                  <a:cubicBezTo>
                    <a:pt x="10089" y="3867"/>
                    <a:pt x="11342" y="1361"/>
                    <a:pt x="9722" y="0"/>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7"/>
            <p:cNvSpPr/>
            <p:nvPr/>
          </p:nvSpPr>
          <p:spPr>
            <a:xfrm>
              <a:off x="12242650" y="5203750"/>
              <a:ext cx="121525" cy="128575"/>
            </a:xfrm>
            <a:custGeom>
              <a:avLst/>
              <a:gdLst/>
              <a:ahLst/>
              <a:cxnLst/>
              <a:rect l="l" t="t" r="r" b="b"/>
              <a:pathLst>
                <a:path w="4861" h="5143" extrusionOk="0">
                  <a:moveTo>
                    <a:pt x="4320" y="1"/>
                  </a:moveTo>
                  <a:cubicBezTo>
                    <a:pt x="4234" y="1"/>
                    <a:pt x="4148" y="1"/>
                    <a:pt x="4148" y="87"/>
                  </a:cubicBezTo>
                  <a:cubicBezTo>
                    <a:pt x="2441" y="1275"/>
                    <a:pt x="1080" y="2788"/>
                    <a:pt x="173" y="4602"/>
                  </a:cubicBezTo>
                  <a:cubicBezTo>
                    <a:pt x="0" y="4861"/>
                    <a:pt x="281" y="5142"/>
                    <a:pt x="540" y="5142"/>
                  </a:cubicBezTo>
                  <a:cubicBezTo>
                    <a:pt x="626" y="5142"/>
                    <a:pt x="821" y="5142"/>
                    <a:pt x="907" y="4948"/>
                  </a:cubicBezTo>
                  <a:cubicBezTo>
                    <a:pt x="1793" y="3328"/>
                    <a:pt x="2981" y="1902"/>
                    <a:pt x="4493" y="822"/>
                  </a:cubicBezTo>
                  <a:cubicBezTo>
                    <a:pt x="4860" y="541"/>
                    <a:pt x="4688" y="1"/>
                    <a:pt x="4320"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7"/>
            <p:cNvSpPr/>
            <p:nvPr/>
          </p:nvSpPr>
          <p:spPr>
            <a:xfrm>
              <a:off x="12071450" y="4960150"/>
              <a:ext cx="186875" cy="600900"/>
            </a:xfrm>
            <a:custGeom>
              <a:avLst/>
              <a:gdLst/>
              <a:ahLst/>
              <a:cxnLst/>
              <a:rect l="l" t="t" r="r" b="b"/>
              <a:pathLst>
                <a:path w="7475" h="24036" extrusionOk="0">
                  <a:moveTo>
                    <a:pt x="4022" y="1"/>
                  </a:moveTo>
                  <a:cubicBezTo>
                    <a:pt x="1269" y="1"/>
                    <a:pt x="0" y="6026"/>
                    <a:pt x="0" y="10199"/>
                  </a:cubicBezTo>
                  <a:cubicBezTo>
                    <a:pt x="0" y="14519"/>
                    <a:pt x="994" y="22900"/>
                    <a:pt x="1188" y="23440"/>
                  </a:cubicBezTo>
                  <a:cubicBezTo>
                    <a:pt x="1295" y="23775"/>
                    <a:pt x="1959" y="24035"/>
                    <a:pt x="2448" y="24035"/>
                  </a:cubicBezTo>
                  <a:cubicBezTo>
                    <a:pt x="2747" y="24035"/>
                    <a:pt x="2981" y="23938"/>
                    <a:pt x="2981" y="23700"/>
                  </a:cubicBezTo>
                  <a:cubicBezTo>
                    <a:pt x="2895" y="23073"/>
                    <a:pt x="3694" y="15232"/>
                    <a:pt x="4861" y="10825"/>
                  </a:cubicBezTo>
                  <a:cubicBezTo>
                    <a:pt x="5941" y="6505"/>
                    <a:pt x="7474" y="478"/>
                    <a:pt x="4321" y="24"/>
                  </a:cubicBezTo>
                  <a:cubicBezTo>
                    <a:pt x="4219" y="9"/>
                    <a:pt x="4119" y="1"/>
                    <a:pt x="4022" y="1"/>
                  </a:cubicBezTo>
                  <a:close/>
                </a:path>
              </a:pathLst>
            </a:custGeom>
            <a:solidFill>
              <a:schemeClr val="accent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7"/>
            <p:cNvSpPr/>
            <p:nvPr/>
          </p:nvSpPr>
          <p:spPr>
            <a:xfrm>
              <a:off x="12071450" y="5208625"/>
              <a:ext cx="25" cy="6500"/>
            </a:xfrm>
            <a:custGeom>
              <a:avLst/>
              <a:gdLst/>
              <a:ahLst/>
              <a:cxnLst/>
              <a:rect l="l" t="t" r="r" b="b"/>
              <a:pathLst>
                <a:path w="1" h="260" extrusionOk="0">
                  <a:moveTo>
                    <a:pt x="0" y="260"/>
                  </a:moveTo>
                  <a:lnTo>
                    <a:pt x="0" y="260"/>
                  </a:lnTo>
                  <a:lnTo>
                    <a:pt x="0" y="260"/>
                  </a:lnTo>
                  <a:lnTo>
                    <a:pt x="0" y="260"/>
                  </a:lnTo>
                  <a:close/>
                  <a:moveTo>
                    <a:pt x="0" y="260"/>
                  </a:moveTo>
                  <a:lnTo>
                    <a:pt x="0" y="260"/>
                  </a:lnTo>
                  <a:lnTo>
                    <a:pt x="0" y="260"/>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87"/>
                  </a:moveTo>
                  <a:lnTo>
                    <a:pt x="0" y="173"/>
                  </a:lnTo>
                  <a:lnTo>
                    <a:pt x="0" y="87"/>
                  </a:lnTo>
                  <a:close/>
                  <a:moveTo>
                    <a:pt x="0" y="87"/>
                  </a:moveTo>
                  <a:lnTo>
                    <a:pt x="0" y="87"/>
                  </a:lnTo>
                  <a:lnTo>
                    <a:pt x="0" y="87"/>
                  </a:lnTo>
                  <a:close/>
                  <a:moveTo>
                    <a:pt x="0" y="87"/>
                  </a:moveTo>
                  <a:lnTo>
                    <a:pt x="0" y="87"/>
                  </a:lnTo>
                  <a:lnTo>
                    <a:pt x="0" y="87"/>
                  </a:lnTo>
                  <a:close/>
                  <a:moveTo>
                    <a:pt x="0" y="87"/>
                  </a:moveTo>
                  <a:lnTo>
                    <a:pt x="0" y="87"/>
                  </a:lnTo>
                  <a:lnTo>
                    <a:pt x="0" y="87"/>
                  </a:lnTo>
                  <a:close/>
                  <a:moveTo>
                    <a:pt x="0" y="0"/>
                  </a:moveTo>
                  <a:lnTo>
                    <a:pt x="0" y="0"/>
                  </a:lnTo>
                  <a:lnTo>
                    <a:pt x="0" y="0"/>
                  </a:lnTo>
                  <a:close/>
                  <a:moveTo>
                    <a:pt x="0" y="0"/>
                  </a:moveTo>
                  <a:lnTo>
                    <a:pt x="0" y="0"/>
                  </a:lnTo>
                  <a:close/>
                </a:path>
              </a:pathLst>
            </a:custGeom>
            <a:solidFill>
              <a:srgbClr val="FFE6E9"/>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7"/>
            <p:cNvSpPr/>
            <p:nvPr/>
          </p:nvSpPr>
          <p:spPr>
            <a:xfrm>
              <a:off x="12071450" y="4960750"/>
              <a:ext cx="88050" cy="483900"/>
            </a:xfrm>
            <a:custGeom>
              <a:avLst/>
              <a:gdLst/>
              <a:ahLst/>
              <a:cxnLst/>
              <a:rect l="l" t="t" r="r" b="b"/>
              <a:pathLst>
                <a:path w="3522" h="19356" extrusionOk="0">
                  <a:moveTo>
                    <a:pt x="3521" y="0"/>
                  </a:moveTo>
                  <a:lnTo>
                    <a:pt x="3521" y="0"/>
                  </a:lnTo>
                  <a:cubicBezTo>
                    <a:pt x="1188" y="735"/>
                    <a:pt x="0" y="6027"/>
                    <a:pt x="0" y="9915"/>
                  </a:cubicBezTo>
                  <a:lnTo>
                    <a:pt x="0" y="10002"/>
                  </a:lnTo>
                  <a:lnTo>
                    <a:pt x="0" y="10088"/>
                  </a:lnTo>
                  <a:lnTo>
                    <a:pt x="0" y="10175"/>
                  </a:lnTo>
                  <a:cubicBezTo>
                    <a:pt x="0" y="11795"/>
                    <a:pt x="108" y="14041"/>
                    <a:pt x="367" y="16288"/>
                  </a:cubicBezTo>
                  <a:cubicBezTo>
                    <a:pt x="735" y="17368"/>
                    <a:pt x="994" y="18448"/>
                    <a:pt x="1188" y="19355"/>
                  </a:cubicBezTo>
                  <a:cubicBezTo>
                    <a:pt x="1361" y="18642"/>
                    <a:pt x="1534" y="18016"/>
                    <a:pt x="1815" y="17822"/>
                  </a:cubicBezTo>
                  <a:cubicBezTo>
                    <a:pt x="1728" y="16569"/>
                    <a:pt x="1728" y="15402"/>
                    <a:pt x="1815" y="14128"/>
                  </a:cubicBezTo>
                  <a:cubicBezTo>
                    <a:pt x="2074" y="9462"/>
                    <a:pt x="2700" y="4688"/>
                    <a:pt x="3521" y="0"/>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7"/>
            <p:cNvSpPr/>
            <p:nvPr/>
          </p:nvSpPr>
          <p:spPr>
            <a:xfrm>
              <a:off x="12179450" y="5014750"/>
              <a:ext cx="24875" cy="65375"/>
            </a:xfrm>
            <a:custGeom>
              <a:avLst/>
              <a:gdLst/>
              <a:ahLst/>
              <a:cxnLst/>
              <a:rect l="l" t="t" r="r" b="b"/>
              <a:pathLst>
                <a:path w="995" h="2615" extrusionOk="0">
                  <a:moveTo>
                    <a:pt x="368" y="0"/>
                  </a:moveTo>
                  <a:cubicBezTo>
                    <a:pt x="195" y="0"/>
                    <a:pt x="1" y="87"/>
                    <a:pt x="109" y="367"/>
                  </a:cubicBezTo>
                  <a:cubicBezTo>
                    <a:pt x="109" y="994"/>
                    <a:pt x="109" y="1620"/>
                    <a:pt x="1" y="2247"/>
                  </a:cubicBezTo>
                  <a:cubicBezTo>
                    <a:pt x="1" y="2441"/>
                    <a:pt x="195" y="2614"/>
                    <a:pt x="368" y="2614"/>
                  </a:cubicBezTo>
                  <a:cubicBezTo>
                    <a:pt x="649" y="2614"/>
                    <a:pt x="821" y="2441"/>
                    <a:pt x="908" y="2247"/>
                  </a:cubicBezTo>
                  <a:cubicBezTo>
                    <a:pt x="908" y="1620"/>
                    <a:pt x="994" y="994"/>
                    <a:pt x="908" y="367"/>
                  </a:cubicBezTo>
                  <a:cubicBezTo>
                    <a:pt x="908" y="195"/>
                    <a:pt x="649" y="0"/>
                    <a:pt x="368"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7"/>
            <p:cNvSpPr/>
            <p:nvPr/>
          </p:nvSpPr>
          <p:spPr>
            <a:xfrm>
              <a:off x="12152450" y="5104925"/>
              <a:ext cx="47550" cy="139375"/>
            </a:xfrm>
            <a:custGeom>
              <a:avLst/>
              <a:gdLst/>
              <a:ahLst/>
              <a:cxnLst/>
              <a:rect l="l" t="t" r="r" b="b"/>
              <a:pathLst>
                <a:path w="1902" h="5575" extrusionOk="0">
                  <a:moveTo>
                    <a:pt x="1361" y="1"/>
                  </a:moveTo>
                  <a:cubicBezTo>
                    <a:pt x="1189" y="1"/>
                    <a:pt x="1081" y="87"/>
                    <a:pt x="994" y="260"/>
                  </a:cubicBezTo>
                  <a:cubicBezTo>
                    <a:pt x="541" y="1794"/>
                    <a:pt x="281" y="3414"/>
                    <a:pt x="0" y="5034"/>
                  </a:cubicBezTo>
                  <a:cubicBezTo>
                    <a:pt x="0" y="5315"/>
                    <a:pt x="281" y="5574"/>
                    <a:pt x="454" y="5574"/>
                  </a:cubicBezTo>
                  <a:cubicBezTo>
                    <a:pt x="649" y="5574"/>
                    <a:pt x="821" y="5488"/>
                    <a:pt x="821" y="5228"/>
                  </a:cubicBezTo>
                  <a:cubicBezTo>
                    <a:pt x="994" y="3608"/>
                    <a:pt x="1361" y="2075"/>
                    <a:pt x="1815" y="454"/>
                  </a:cubicBezTo>
                  <a:cubicBezTo>
                    <a:pt x="1901" y="174"/>
                    <a:pt x="1621" y="1"/>
                    <a:pt x="1361"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7"/>
            <p:cNvSpPr/>
            <p:nvPr/>
          </p:nvSpPr>
          <p:spPr>
            <a:xfrm>
              <a:off x="11799250" y="5106225"/>
              <a:ext cx="321900" cy="436175"/>
            </a:xfrm>
            <a:custGeom>
              <a:avLst/>
              <a:gdLst/>
              <a:ahLst/>
              <a:cxnLst/>
              <a:rect l="l" t="t" r="r" b="b"/>
              <a:pathLst>
                <a:path w="12876" h="17447" extrusionOk="0">
                  <a:moveTo>
                    <a:pt x="3993" y="1"/>
                  </a:moveTo>
                  <a:cubicBezTo>
                    <a:pt x="3485" y="1"/>
                    <a:pt x="2970" y="161"/>
                    <a:pt x="2442" y="489"/>
                  </a:cubicBezTo>
                  <a:cubicBezTo>
                    <a:pt x="1" y="2109"/>
                    <a:pt x="1275" y="5349"/>
                    <a:pt x="5401" y="9497"/>
                  </a:cubicBezTo>
                  <a:cubicBezTo>
                    <a:pt x="9549" y="13623"/>
                    <a:pt x="10715" y="16690"/>
                    <a:pt x="10715" y="16690"/>
                  </a:cubicBezTo>
                  <a:cubicBezTo>
                    <a:pt x="10715" y="16690"/>
                    <a:pt x="11582" y="17447"/>
                    <a:pt x="12168" y="17447"/>
                  </a:cubicBezTo>
                  <a:cubicBezTo>
                    <a:pt x="12362" y="17447"/>
                    <a:pt x="12525" y="17364"/>
                    <a:pt x="12616" y="17144"/>
                  </a:cubicBezTo>
                  <a:cubicBezTo>
                    <a:pt x="12876" y="16150"/>
                    <a:pt x="11428" y="9842"/>
                    <a:pt x="9182" y="5349"/>
                  </a:cubicBezTo>
                  <a:cubicBezTo>
                    <a:pt x="7377" y="1873"/>
                    <a:pt x="5727" y="1"/>
                    <a:pt x="3993" y="1"/>
                  </a:cubicBezTo>
                  <a:close/>
                </a:path>
              </a:pathLst>
            </a:custGeom>
            <a:solidFill>
              <a:schemeClr val="accent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7"/>
            <p:cNvSpPr/>
            <p:nvPr/>
          </p:nvSpPr>
          <p:spPr>
            <a:xfrm>
              <a:off x="11932100" y="5338775"/>
              <a:ext cx="2200" cy="4875"/>
            </a:xfrm>
            <a:custGeom>
              <a:avLst/>
              <a:gdLst/>
              <a:ahLst/>
              <a:cxnLst/>
              <a:rect l="l" t="t" r="r" b="b"/>
              <a:pathLst>
                <a:path w="88" h="195" extrusionOk="0">
                  <a:moveTo>
                    <a:pt x="87" y="87"/>
                  </a:moveTo>
                  <a:lnTo>
                    <a:pt x="87" y="195"/>
                  </a:lnTo>
                  <a:lnTo>
                    <a:pt x="87" y="87"/>
                  </a:lnTo>
                  <a:close/>
                  <a:moveTo>
                    <a:pt x="87" y="87"/>
                  </a:moveTo>
                  <a:lnTo>
                    <a:pt x="87" y="87"/>
                  </a:lnTo>
                  <a:lnTo>
                    <a:pt x="87" y="87"/>
                  </a:lnTo>
                  <a:close/>
                  <a:moveTo>
                    <a:pt x="1" y="87"/>
                  </a:moveTo>
                  <a:lnTo>
                    <a:pt x="1" y="87"/>
                  </a:lnTo>
                  <a:lnTo>
                    <a:pt x="1" y="87"/>
                  </a:lnTo>
                  <a:close/>
                  <a:moveTo>
                    <a:pt x="1" y="0"/>
                  </a:moveTo>
                  <a:lnTo>
                    <a:pt x="1" y="0"/>
                  </a:lnTo>
                  <a:close/>
                </a:path>
              </a:pathLst>
            </a:custGeom>
            <a:solidFill>
              <a:srgbClr val="FFE6E9"/>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7"/>
            <p:cNvSpPr/>
            <p:nvPr/>
          </p:nvSpPr>
          <p:spPr>
            <a:xfrm>
              <a:off x="11804125" y="5127625"/>
              <a:ext cx="285700" cy="378050"/>
            </a:xfrm>
            <a:custGeom>
              <a:avLst/>
              <a:gdLst/>
              <a:ahLst/>
              <a:cxnLst/>
              <a:rect l="l" t="t" r="r" b="b"/>
              <a:pathLst>
                <a:path w="11428" h="15122" extrusionOk="0">
                  <a:moveTo>
                    <a:pt x="1880" y="0"/>
                  </a:moveTo>
                  <a:lnTo>
                    <a:pt x="1880" y="0"/>
                  </a:lnTo>
                  <a:cubicBezTo>
                    <a:pt x="0" y="1620"/>
                    <a:pt x="1340" y="4666"/>
                    <a:pt x="5120" y="8446"/>
                  </a:cubicBezTo>
                  <a:lnTo>
                    <a:pt x="5120" y="8533"/>
                  </a:lnTo>
                  <a:lnTo>
                    <a:pt x="5206" y="8533"/>
                  </a:lnTo>
                  <a:lnTo>
                    <a:pt x="5206" y="8641"/>
                  </a:lnTo>
                  <a:cubicBezTo>
                    <a:pt x="6200" y="9526"/>
                    <a:pt x="7021" y="10520"/>
                    <a:pt x="7647" y="11341"/>
                  </a:cubicBezTo>
                  <a:cubicBezTo>
                    <a:pt x="7647" y="11147"/>
                    <a:pt x="7734" y="11060"/>
                    <a:pt x="7734" y="11060"/>
                  </a:cubicBezTo>
                  <a:cubicBezTo>
                    <a:pt x="7820" y="10974"/>
                    <a:pt x="7907" y="10974"/>
                    <a:pt x="7993" y="10974"/>
                  </a:cubicBezTo>
                  <a:cubicBezTo>
                    <a:pt x="9073" y="10974"/>
                    <a:pt x="11428" y="15121"/>
                    <a:pt x="11428" y="15121"/>
                  </a:cubicBezTo>
                  <a:lnTo>
                    <a:pt x="11428" y="15013"/>
                  </a:lnTo>
                  <a:cubicBezTo>
                    <a:pt x="10607" y="12853"/>
                    <a:pt x="9721" y="10693"/>
                    <a:pt x="8641" y="8641"/>
                  </a:cubicBezTo>
                  <a:cubicBezTo>
                    <a:pt x="6913" y="5293"/>
                    <a:pt x="4493" y="2592"/>
                    <a:pt x="1880" y="0"/>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7"/>
            <p:cNvSpPr/>
            <p:nvPr/>
          </p:nvSpPr>
          <p:spPr>
            <a:xfrm>
              <a:off x="11909425" y="5134100"/>
              <a:ext cx="70225" cy="69675"/>
            </a:xfrm>
            <a:custGeom>
              <a:avLst/>
              <a:gdLst/>
              <a:ahLst/>
              <a:cxnLst/>
              <a:rect l="l" t="t" r="r" b="b"/>
              <a:pathLst>
                <a:path w="2809" h="2787" extrusionOk="0">
                  <a:moveTo>
                    <a:pt x="649" y="0"/>
                  </a:moveTo>
                  <a:cubicBezTo>
                    <a:pt x="281" y="0"/>
                    <a:pt x="1" y="454"/>
                    <a:pt x="281" y="713"/>
                  </a:cubicBezTo>
                  <a:cubicBezTo>
                    <a:pt x="908" y="1361"/>
                    <a:pt x="1448" y="1988"/>
                    <a:pt x="1988" y="2614"/>
                  </a:cubicBezTo>
                  <a:cubicBezTo>
                    <a:pt x="1988" y="2701"/>
                    <a:pt x="2074" y="2787"/>
                    <a:pt x="2161" y="2787"/>
                  </a:cubicBezTo>
                  <a:cubicBezTo>
                    <a:pt x="2528" y="2787"/>
                    <a:pt x="2809" y="2333"/>
                    <a:pt x="2528" y="2074"/>
                  </a:cubicBezTo>
                  <a:cubicBezTo>
                    <a:pt x="1988" y="1361"/>
                    <a:pt x="1448" y="713"/>
                    <a:pt x="908" y="87"/>
                  </a:cubicBezTo>
                  <a:cubicBezTo>
                    <a:pt x="822" y="0"/>
                    <a:pt x="735" y="0"/>
                    <a:pt x="649"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7"/>
            <p:cNvSpPr/>
            <p:nvPr/>
          </p:nvSpPr>
          <p:spPr>
            <a:xfrm>
              <a:off x="11972625" y="5208625"/>
              <a:ext cx="36200" cy="37825"/>
            </a:xfrm>
            <a:custGeom>
              <a:avLst/>
              <a:gdLst/>
              <a:ahLst/>
              <a:cxnLst/>
              <a:rect l="l" t="t" r="r" b="b"/>
              <a:pathLst>
                <a:path w="1448" h="1513" extrusionOk="0">
                  <a:moveTo>
                    <a:pt x="540" y="0"/>
                  </a:moveTo>
                  <a:cubicBezTo>
                    <a:pt x="281" y="0"/>
                    <a:pt x="0" y="346"/>
                    <a:pt x="173" y="627"/>
                  </a:cubicBezTo>
                  <a:cubicBezTo>
                    <a:pt x="281" y="886"/>
                    <a:pt x="454" y="1080"/>
                    <a:pt x="540" y="1340"/>
                  </a:cubicBezTo>
                  <a:cubicBezTo>
                    <a:pt x="627" y="1512"/>
                    <a:pt x="713" y="1512"/>
                    <a:pt x="821" y="1512"/>
                  </a:cubicBezTo>
                  <a:cubicBezTo>
                    <a:pt x="1080" y="1512"/>
                    <a:pt x="1447" y="1253"/>
                    <a:pt x="1253" y="886"/>
                  </a:cubicBezTo>
                  <a:cubicBezTo>
                    <a:pt x="1167" y="713"/>
                    <a:pt x="994" y="432"/>
                    <a:pt x="907" y="173"/>
                  </a:cubicBezTo>
                  <a:cubicBezTo>
                    <a:pt x="821" y="87"/>
                    <a:pt x="713" y="0"/>
                    <a:pt x="540"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7"/>
            <p:cNvSpPr/>
            <p:nvPr/>
          </p:nvSpPr>
          <p:spPr>
            <a:xfrm>
              <a:off x="11983950" y="5401350"/>
              <a:ext cx="375900" cy="246125"/>
            </a:xfrm>
            <a:custGeom>
              <a:avLst/>
              <a:gdLst/>
              <a:ahLst/>
              <a:cxnLst/>
              <a:rect l="l" t="t" r="r" b="b"/>
              <a:pathLst>
                <a:path w="15036" h="9845" extrusionOk="0">
                  <a:moveTo>
                    <a:pt x="805" y="1"/>
                  </a:moveTo>
                  <a:cubicBezTo>
                    <a:pt x="706" y="1"/>
                    <a:pt x="617" y="35"/>
                    <a:pt x="541" y="111"/>
                  </a:cubicBezTo>
                  <a:cubicBezTo>
                    <a:pt x="1" y="651"/>
                    <a:pt x="2334" y="9292"/>
                    <a:pt x="5228" y="9832"/>
                  </a:cubicBezTo>
                  <a:cubicBezTo>
                    <a:pt x="5295" y="9841"/>
                    <a:pt x="5365" y="9845"/>
                    <a:pt x="5440" y="9845"/>
                  </a:cubicBezTo>
                  <a:cubicBezTo>
                    <a:pt x="6862" y="9845"/>
                    <a:pt x="9651" y="8322"/>
                    <a:pt x="11601" y="7132"/>
                  </a:cubicBezTo>
                  <a:cubicBezTo>
                    <a:pt x="13675" y="5879"/>
                    <a:pt x="15036" y="3978"/>
                    <a:pt x="14668" y="3632"/>
                  </a:cubicBezTo>
                  <a:cubicBezTo>
                    <a:pt x="14620" y="3584"/>
                    <a:pt x="14515" y="3562"/>
                    <a:pt x="14366" y="3562"/>
                  </a:cubicBezTo>
                  <a:cubicBezTo>
                    <a:pt x="13384" y="3562"/>
                    <a:pt x="10510" y="4514"/>
                    <a:pt x="9722" y="5058"/>
                  </a:cubicBezTo>
                  <a:cubicBezTo>
                    <a:pt x="9722" y="5058"/>
                    <a:pt x="11428" y="1731"/>
                    <a:pt x="10888" y="1191"/>
                  </a:cubicBezTo>
                  <a:cubicBezTo>
                    <a:pt x="10848" y="1143"/>
                    <a:pt x="10786" y="1121"/>
                    <a:pt x="10707" y="1121"/>
                  </a:cubicBezTo>
                  <a:cubicBezTo>
                    <a:pt x="9893" y="1121"/>
                    <a:pt x="7217" y="3472"/>
                    <a:pt x="6568" y="4712"/>
                  </a:cubicBezTo>
                  <a:cubicBezTo>
                    <a:pt x="6568" y="4712"/>
                    <a:pt x="6028" y="111"/>
                    <a:pt x="5488" y="111"/>
                  </a:cubicBezTo>
                  <a:cubicBezTo>
                    <a:pt x="4861" y="111"/>
                    <a:pt x="4235" y="4172"/>
                    <a:pt x="4235" y="4172"/>
                  </a:cubicBezTo>
                  <a:cubicBezTo>
                    <a:pt x="4235" y="4172"/>
                    <a:pt x="1895" y="1"/>
                    <a:pt x="805"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7"/>
            <p:cNvSpPr/>
            <p:nvPr/>
          </p:nvSpPr>
          <p:spPr>
            <a:xfrm>
              <a:off x="12118975" y="5428950"/>
              <a:ext cx="233850" cy="218225"/>
            </a:xfrm>
            <a:custGeom>
              <a:avLst/>
              <a:gdLst/>
              <a:ahLst/>
              <a:cxnLst/>
              <a:rect l="l" t="t" r="r" b="b"/>
              <a:pathLst>
                <a:path w="9354" h="8729" extrusionOk="0">
                  <a:moveTo>
                    <a:pt x="5401" y="1"/>
                  </a:moveTo>
                  <a:cubicBezTo>
                    <a:pt x="3413" y="2788"/>
                    <a:pt x="1447" y="5661"/>
                    <a:pt x="0" y="8728"/>
                  </a:cubicBezTo>
                  <a:lnTo>
                    <a:pt x="173" y="8728"/>
                  </a:lnTo>
                  <a:cubicBezTo>
                    <a:pt x="1620" y="8728"/>
                    <a:pt x="4234" y="7194"/>
                    <a:pt x="6200" y="6028"/>
                  </a:cubicBezTo>
                  <a:cubicBezTo>
                    <a:pt x="8014" y="4948"/>
                    <a:pt x="9354" y="3328"/>
                    <a:pt x="9354" y="2701"/>
                  </a:cubicBezTo>
                  <a:cubicBezTo>
                    <a:pt x="9354" y="2615"/>
                    <a:pt x="9354" y="2615"/>
                    <a:pt x="9267" y="2528"/>
                  </a:cubicBezTo>
                  <a:lnTo>
                    <a:pt x="9008" y="2528"/>
                  </a:lnTo>
                  <a:cubicBezTo>
                    <a:pt x="8014" y="2528"/>
                    <a:pt x="5120" y="3414"/>
                    <a:pt x="4321" y="3954"/>
                  </a:cubicBezTo>
                  <a:cubicBezTo>
                    <a:pt x="4321" y="3954"/>
                    <a:pt x="5660" y="1448"/>
                    <a:pt x="5660" y="455"/>
                  </a:cubicBezTo>
                  <a:cubicBezTo>
                    <a:pt x="5660" y="260"/>
                    <a:pt x="5573" y="174"/>
                    <a:pt x="5487" y="87"/>
                  </a:cubicBezTo>
                  <a:cubicBezTo>
                    <a:pt x="5487" y="87"/>
                    <a:pt x="5487" y="1"/>
                    <a:pt x="5401"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7"/>
            <p:cNvSpPr/>
            <p:nvPr/>
          </p:nvSpPr>
          <p:spPr>
            <a:xfrm>
              <a:off x="12024450" y="5465150"/>
              <a:ext cx="44850" cy="67525"/>
            </a:xfrm>
            <a:custGeom>
              <a:avLst/>
              <a:gdLst/>
              <a:ahLst/>
              <a:cxnLst/>
              <a:rect l="l" t="t" r="r" b="b"/>
              <a:pathLst>
                <a:path w="1794" h="2701" extrusionOk="0">
                  <a:moveTo>
                    <a:pt x="454" y="0"/>
                  </a:moveTo>
                  <a:cubicBezTo>
                    <a:pt x="260" y="0"/>
                    <a:pt x="1" y="173"/>
                    <a:pt x="1" y="432"/>
                  </a:cubicBezTo>
                  <a:cubicBezTo>
                    <a:pt x="174" y="1167"/>
                    <a:pt x="454" y="1880"/>
                    <a:pt x="800" y="2420"/>
                  </a:cubicBezTo>
                  <a:cubicBezTo>
                    <a:pt x="908" y="2592"/>
                    <a:pt x="1081" y="2700"/>
                    <a:pt x="1167" y="2700"/>
                  </a:cubicBezTo>
                  <a:cubicBezTo>
                    <a:pt x="1535" y="2700"/>
                    <a:pt x="1794" y="2333"/>
                    <a:pt x="1535" y="2052"/>
                  </a:cubicBezTo>
                  <a:cubicBezTo>
                    <a:pt x="1167" y="1512"/>
                    <a:pt x="995" y="886"/>
                    <a:pt x="800" y="259"/>
                  </a:cubicBezTo>
                  <a:cubicBezTo>
                    <a:pt x="800" y="87"/>
                    <a:pt x="627" y="0"/>
                    <a:pt x="454"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7"/>
            <p:cNvSpPr/>
            <p:nvPr/>
          </p:nvSpPr>
          <p:spPr>
            <a:xfrm>
              <a:off x="12179450" y="5413050"/>
              <a:ext cx="515775" cy="184425"/>
            </a:xfrm>
            <a:custGeom>
              <a:avLst/>
              <a:gdLst/>
              <a:ahLst/>
              <a:cxnLst/>
              <a:rect l="l" t="t" r="r" b="b"/>
              <a:pathLst>
                <a:path w="20631" h="7377" extrusionOk="0">
                  <a:moveTo>
                    <a:pt x="11751" y="0"/>
                  </a:moveTo>
                  <a:cubicBezTo>
                    <a:pt x="6501" y="0"/>
                    <a:pt x="1869" y="2462"/>
                    <a:pt x="994" y="3337"/>
                  </a:cubicBezTo>
                  <a:cubicBezTo>
                    <a:pt x="1" y="4244"/>
                    <a:pt x="1621" y="7377"/>
                    <a:pt x="2074" y="7377"/>
                  </a:cubicBezTo>
                  <a:cubicBezTo>
                    <a:pt x="2074" y="7377"/>
                    <a:pt x="5707" y="5659"/>
                    <a:pt x="9708" y="5659"/>
                  </a:cubicBezTo>
                  <a:cubicBezTo>
                    <a:pt x="9892" y="5659"/>
                    <a:pt x="10076" y="5663"/>
                    <a:pt x="10261" y="5670"/>
                  </a:cubicBezTo>
                  <a:cubicBezTo>
                    <a:pt x="13002" y="5801"/>
                    <a:pt x="16224" y="6414"/>
                    <a:pt x="18229" y="6414"/>
                  </a:cubicBezTo>
                  <a:cubicBezTo>
                    <a:pt x="19196" y="6414"/>
                    <a:pt x="19880" y="6272"/>
                    <a:pt x="20090" y="5865"/>
                  </a:cubicBezTo>
                  <a:cubicBezTo>
                    <a:pt x="20630" y="4590"/>
                    <a:pt x="17736" y="183"/>
                    <a:pt x="12335" y="10"/>
                  </a:cubicBezTo>
                  <a:cubicBezTo>
                    <a:pt x="12140" y="4"/>
                    <a:pt x="11945" y="0"/>
                    <a:pt x="117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7"/>
            <p:cNvSpPr/>
            <p:nvPr/>
          </p:nvSpPr>
          <p:spPr>
            <a:xfrm>
              <a:off x="12267475" y="5500775"/>
              <a:ext cx="414250" cy="83200"/>
            </a:xfrm>
            <a:custGeom>
              <a:avLst/>
              <a:gdLst/>
              <a:ahLst/>
              <a:cxnLst/>
              <a:rect l="l" t="t" r="r" b="b"/>
              <a:pathLst>
                <a:path w="16570" h="3328" extrusionOk="0">
                  <a:moveTo>
                    <a:pt x="7194" y="1"/>
                  </a:moveTo>
                  <a:cubicBezTo>
                    <a:pt x="5855" y="1"/>
                    <a:pt x="4580" y="87"/>
                    <a:pt x="3241" y="282"/>
                  </a:cubicBezTo>
                  <a:cubicBezTo>
                    <a:pt x="2874" y="995"/>
                    <a:pt x="1794" y="2248"/>
                    <a:pt x="260" y="3155"/>
                  </a:cubicBezTo>
                  <a:cubicBezTo>
                    <a:pt x="174" y="3241"/>
                    <a:pt x="87" y="3241"/>
                    <a:pt x="1" y="3328"/>
                  </a:cubicBezTo>
                  <a:cubicBezTo>
                    <a:pt x="1340" y="2788"/>
                    <a:pt x="3695" y="2161"/>
                    <a:pt x="6200" y="2161"/>
                  </a:cubicBezTo>
                  <a:lnTo>
                    <a:pt x="6740" y="2161"/>
                  </a:lnTo>
                  <a:cubicBezTo>
                    <a:pt x="9549" y="2248"/>
                    <a:pt x="12681" y="2896"/>
                    <a:pt x="14755" y="2896"/>
                  </a:cubicBezTo>
                  <a:cubicBezTo>
                    <a:pt x="15662" y="2896"/>
                    <a:pt x="16375" y="2788"/>
                    <a:pt x="16569" y="2356"/>
                  </a:cubicBezTo>
                  <a:lnTo>
                    <a:pt x="16569" y="2161"/>
                  </a:lnTo>
                  <a:cubicBezTo>
                    <a:pt x="16029" y="1815"/>
                    <a:pt x="15381" y="1535"/>
                    <a:pt x="14755" y="1275"/>
                  </a:cubicBezTo>
                  <a:cubicBezTo>
                    <a:pt x="12508" y="455"/>
                    <a:pt x="10262" y="87"/>
                    <a:pt x="79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7"/>
            <p:cNvSpPr/>
            <p:nvPr/>
          </p:nvSpPr>
          <p:spPr>
            <a:xfrm>
              <a:off x="12408975" y="5442450"/>
              <a:ext cx="117200" cy="24875"/>
            </a:xfrm>
            <a:custGeom>
              <a:avLst/>
              <a:gdLst/>
              <a:ahLst/>
              <a:cxnLst/>
              <a:rect l="l" t="t" r="r" b="b"/>
              <a:pathLst>
                <a:path w="4688" h="995" extrusionOk="0">
                  <a:moveTo>
                    <a:pt x="2161" y="1"/>
                  </a:moveTo>
                  <a:cubicBezTo>
                    <a:pt x="1621" y="1"/>
                    <a:pt x="1080" y="1"/>
                    <a:pt x="454" y="87"/>
                  </a:cubicBezTo>
                  <a:cubicBezTo>
                    <a:pt x="0" y="174"/>
                    <a:pt x="195" y="908"/>
                    <a:pt x="648" y="908"/>
                  </a:cubicBezTo>
                  <a:lnTo>
                    <a:pt x="735" y="908"/>
                  </a:lnTo>
                  <a:cubicBezTo>
                    <a:pt x="1188" y="800"/>
                    <a:pt x="1621" y="800"/>
                    <a:pt x="2161" y="800"/>
                  </a:cubicBezTo>
                  <a:cubicBezTo>
                    <a:pt x="2809" y="800"/>
                    <a:pt x="3349" y="908"/>
                    <a:pt x="3975" y="995"/>
                  </a:cubicBezTo>
                  <a:lnTo>
                    <a:pt x="4062" y="995"/>
                  </a:lnTo>
                  <a:cubicBezTo>
                    <a:pt x="4515" y="995"/>
                    <a:pt x="4688" y="260"/>
                    <a:pt x="4148" y="174"/>
                  </a:cubicBezTo>
                  <a:cubicBezTo>
                    <a:pt x="3522" y="87"/>
                    <a:pt x="2809" y="1"/>
                    <a:pt x="2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7"/>
            <p:cNvSpPr/>
            <p:nvPr/>
          </p:nvSpPr>
          <p:spPr>
            <a:xfrm>
              <a:off x="12535350" y="5455950"/>
              <a:ext cx="60500" cy="29200"/>
            </a:xfrm>
            <a:custGeom>
              <a:avLst/>
              <a:gdLst/>
              <a:ahLst/>
              <a:cxnLst/>
              <a:rect l="l" t="t" r="r" b="b"/>
              <a:pathLst>
                <a:path w="2420" h="1168" extrusionOk="0">
                  <a:moveTo>
                    <a:pt x="627" y="1"/>
                  </a:moveTo>
                  <a:cubicBezTo>
                    <a:pt x="173" y="1"/>
                    <a:pt x="0" y="714"/>
                    <a:pt x="540" y="800"/>
                  </a:cubicBezTo>
                  <a:cubicBezTo>
                    <a:pt x="886" y="908"/>
                    <a:pt x="1340" y="995"/>
                    <a:pt x="1793" y="1167"/>
                  </a:cubicBezTo>
                  <a:lnTo>
                    <a:pt x="1880" y="1167"/>
                  </a:lnTo>
                  <a:cubicBezTo>
                    <a:pt x="2333" y="1167"/>
                    <a:pt x="2420" y="455"/>
                    <a:pt x="1966" y="368"/>
                  </a:cubicBezTo>
                  <a:cubicBezTo>
                    <a:pt x="1534" y="174"/>
                    <a:pt x="1167" y="87"/>
                    <a:pt x="7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7"/>
            <p:cNvSpPr/>
            <p:nvPr/>
          </p:nvSpPr>
          <p:spPr>
            <a:xfrm>
              <a:off x="12130300" y="5147200"/>
              <a:ext cx="364575" cy="435975"/>
            </a:xfrm>
            <a:custGeom>
              <a:avLst/>
              <a:gdLst/>
              <a:ahLst/>
              <a:cxnLst/>
              <a:rect l="l" t="t" r="r" b="b"/>
              <a:pathLst>
                <a:path w="14583" h="17439" extrusionOk="0">
                  <a:moveTo>
                    <a:pt x="11335" y="1"/>
                  </a:moveTo>
                  <a:cubicBezTo>
                    <a:pt x="9070" y="1"/>
                    <a:pt x="5575" y="3465"/>
                    <a:pt x="3868" y="6324"/>
                  </a:cubicBezTo>
                  <a:cubicBezTo>
                    <a:pt x="1794" y="9564"/>
                    <a:pt x="1" y="14425"/>
                    <a:pt x="1" y="15591"/>
                  </a:cubicBezTo>
                  <a:cubicBezTo>
                    <a:pt x="1" y="16567"/>
                    <a:pt x="1142" y="17439"/>
                    <a:pt x="1993" y="17439"/>
                  </a:cubicBezTo>
                  <a:cubicBezTo>
                    <a:pt x="2234" y="17439"/>
                    <a:pt x="2452" y="17369"/>
                    <a:pt x="2615" y="17211"/>
                  </a:cubicBezTo>
                  <a:cubicBezTo>
                    <a:pt x="3328" y="16499"/>
                    <a:pt x="7648" y="10104"/>
                    <a:pt x="10175" y="7577"/>
                  </a:cubicBezTo>
                  <a:cubicBezTo>
                    <a:pt x="12681" y="5050"/>
                    <a:pt x="14582" y="1917"/>
                    <a:pt x="12335" y="297"/>
                  </a:cubicBezTo>
                  <a:cubicBezTo>
                    <a:pt x="12044" y="94"/>
                    <a:pt x="11706" y="1"/>
                    <a:pt x="113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7"/>
            <p:cNvSpPr/>
            <p:nvPr/>
          </p:nvSpPr>
          <p:spPr>
            <a:xfrm>
              <a:off x="12384675" y="5313925"/>
              <a:ext cx="20000" cy="22700"/>
            </a:xfrm>
            <a:custGeom>
              <a:avLst/>
              <a:gdLst/>
              <a:ahLst/>
              <a:cxnLst/>
              <a:rect l="l" t="t" r="r" b="b"/>
              <a:pathLst>
                <a:path w="800" h="908" extrusionOk="0">
                  <a:moveTo>
                    <a:pt x="800" y="109"/>
                  </a:moveTo>
                  <a:lnTo>
                    <a:pt x="0" y="908"/>
                  </a:lnTo>
                  <a:lnTo>
                    <a:pt x="800" y="109"/>
                  </a:lnTo>
                  <a:close/>
                  <a:moveTo>
                    <a:pt x="800" y="109"/>
                  </a:moveTo>
                  <a:lnTo>
                    <a:pt x="800" y="109"/>
                  </a:lnTo>
                  <a:lnTo>
                    <a:pt x="800" y="109"/>
                  </a:lnTo>
                  <a:close/>
                  <a:moveTo>
                    <a:pt x="800" y="109"/>
                  </a:moveTo>
                  <a:lnTo>
                    <a:pt x="800" y="109"/>
                  </a:lnTo>
                  <a:lnTo>
                    <a:pt x="800" y="109"/>
                  </a:lnTo>
                  <a:close/>
                  <a:moveTo>
                    <a:pt x="800" y="109"/>
                  </a:moveTo>
                  <a:lnTo>
                    <a:pt x="800" y="109"/>
                  </a:lnTo>
                  <a:lnTo>
                    <a:pt x="800" y="109"/>
                  </a:lnTo>
                  <a:close/>
                  <a:moveTo>
                    <a:pt x="800" y="1"/>
                  </a:moveTo>
                  <a:lnTo>
                    <a:pt x="800" y="1"/>
                  </a:lnTo>
                  <a:close/>
                </a:path>
              </a:pathLst>
            </a:custGeom>
            <a:solidFill>
              <a:srgbClr val="FF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7"/>
            <p:cNvSpPr/>
            <p:nvPr/>
          </p:nvSpPr>
          <p:spPr>
            <a:xfrm>
              <a:off x="12202125" y="5161100"/>
              <a:ext cx="283550" cy="366725"/>
            </a:xfrm>
            <a:custGeom>
              <a:avLst/>
              <a:gdLst/>
              <a:ahLst/>
              <a:cxnLst/>
              <a:rect l="l" t="t" r="r" b="b"/>
              <a:pathLst>
                <a:path w="11342" h="14669" extrusionOk="0">
                  <a:moveTo>
                    <a:pt x="9722" y="0"/>
                  </a:moveTo>
                  <a:lnTo>
                    <a:pt x="9722" y="0"/>
                  </a:lnTo>
                  <a:cubicBezTo>
                    <a:pt x="6849" y="2441"/>
                    <a:pt x="4321" y="5314"/>
                    <a:pt x="2161" y="8468"/>
                  </a:cubicBezTo>
                  <a:cubicBezTo>
                    <a:pt x="1362" y="9548"/>
                    <a:pt x="627" y="10715"/>
                    <a:pt x="1" y="11968"/>
                  </a:cubicBezTo>
                  <a:cubicBezTo>
                    <a:pt x="822" y="11255"/>
                    <a:pt x="1621" y="10715"/>
                    <a:pt x="1988" y="10715"/>
                  </a:cubicBezTo>
                  <a:cubicBezTo>
                    <a:pt x="2075" y="10715"/>
                    <a:pt x="2161" y="10715"/>
                    <a:pt x="2161" y="10801"/>
                  </a:cubicBezTo>
                  <a:cubicBezTo>
                    <a:pt x="2247" y="10888"/>
                    <a:pt x="2334" y="10974"/>
                    <a:pt x="2334" y="11169"/>
                  </a:cubicBezTo>
                  <a:cubicBezTo>
                    <a:pt x="2334" y="12162"/>
                    <a:pt x="995" y="14668"/>
                    <a:pt x="995" y="14668"/>
                  </a:cubicBezTo>
                  <a:cubicBezTo>
                    <a:pt x="1081" y="14582"/>
                    <a:pt x="1254" y="14495"/>
                    <a:pt x="1448" y="14409"/>
                  </a:cubicBezTo>
                  <a:cubicBezTo>
                    <a:pt x="3155" y="12162"/>
                    <a:pt x="5574" y="8728"/>
                    <a:pt x="7302" y="7021"/>
                  </a:cubicBezTo>
                  <a:lnTo>
                    <a:pt x="8102" y="6222"/>
                  </a:lnTo>
                  <a:lnTo>
                    <a:pt x="8102" y="6114"/>
                  </a:lnTo>
                  <a:cubicBezTo>
                    <a:pt x="10089" y="3867"/>
                    <a:pt x="11342" y="1361"/>
                    <a:pt x="97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7"/>
            <p:cNvSpPr/>
            <p:nvPr/>
          </p:nvSpPr>
          <p:spPr>
            <a:xfrm>
              <a:off x="12242650" y="5203750"/>
              <a:ext cx="121525" cy="128575"/>
            </a:xfrm>
            <a:custGeom>
              <a:avLst/>
              <a:gdLst/>
              <a:ahLst/>
              <a:cxnLst/>
              <a:rect l="l" t="t" r="r" b="b"/>
              <a:pathLst>
                <a:path w="4861" h="5143" extrusionOk="0">
                  <a:moveTo>
                    <a:pt x="4320" y="1"/>
                  </a:moveTo>
                  <a:cubicBezTo>
                    <a:pt x="4234" y="1"/>
                    <a:pt x="4148" y="1"/>
                    <a:pt x="4148" y="87"/>
                  </a:cubicBezTo>
                  <a:cubicBezTo>
                    <a:pt x="2441" y="1275"/>
                    <a:pt x="1080" y="2788"/>
                    <a:pt x="173" y="4602"/>
                  </a:cubicBezTo>
                  <a:cubicBezTo>
                    <a:pt x="0" y="4861"/>
                    <a:pt x="281" y="5142"/>
                    <a:pt x="540" y="5142"/>
                  </a:cubicBezTo>
                  <a:cubicBezTo>
                    <a:pt x="626" y="5142"/>
                    <a:pt x="821" y="5142"/>
                    <a:pt x="907" y="4948"/>
                  </a:cubicBezTo>
                  <a:cubicBezTo>
                    <a:pt x="1793" y="3328"/>
                    <a:pt x="2981" y="1902"/>
                    <a:pt x="4493" y="822"/>
                  </a:cubicBezTo>
                  <a:cubicBezTo>
                    <a:pt x="4860" y="541"/>
                    <a:pt x="4688" y="1"/>
                    <a:pt x="43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7"/>
            <p:cNvSpPr/>
            <p:nvPr/>
          </p:nvSpPr>
          <p:spPr>
            <a:xfrm>
              <a:off x="12071450" y="4960150"/>
              <a:ext cx="186875" cy="600900"/>
            </a:xfrm>
            <a:custGeom>
              <a:avLst/>
              <a:gdLst/>
              <a:ahLst/>
              <a:cxnLst/>
              <a:rect l="l" t="t" r="r" b="b"/>
              <a:pathLst>
                <a:path w="7475" h="24036" extrusionOk="0">
                  <a:moveTo>
                    <a:pt x="4022" y="1"/>
                  </a:moveTo>
                  <a:cubicBezTo>
                    <a:pt x="1269" y="1"/>
                    <a:pt x="0" y="6026"/>
                    <a:pt x="0" y="10199"/>
                  </a:cubicBezTo>
                  <a:cubicBezTo>
                    <a:pt x="0" y="14519"/>
                    <a:pt x="994" y="22900"/>
                    <a:pt x="1188" y="23440"/>
                  </a:cubicBezTo>
                  <a:cubicBezTo>
                    <a:pt x="1295" y="23775"/>
                    <a:pt x="1959" y="24035"/>
                    <a:pt x="2448" y="24035"/>
                  </a:cubicBezTo>
                  <a:cubicBezTo>
                    <a:pt x="2747" y="24035"/>
                    <a:pt x="2981" y="23938"/>
                    <a:pt x="2981" y="23700"/>
                  </a:cubicBezTo>
                  <a:cubicBezTo>
                    <a:pt x="2895" y="23073"/>
                    <a:pt x="3694" y="15232"/>
                    <a:pt x="4861" y="10825"/>
                  </a:cubicBezTo>
                  <a:cubicBezTo>
                    <a:pt x="5941" y="6505"/>
                    <a:pt x="7474" y="478"/>
                    <a:pt x="4321" y="24"/>
                  </a:cubicBezTo>
                  <a:cubicBezTo>
                    <a:pt x="4219" y="9"/>
                    <a:pt x="4119" y="1"/>
                    <a:pt x="40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7"/>
            <p:cNvSpPr/>
            <p:nvPr/>
          </p:nvSpPr>
          <p:spPr>
            <a:xfrm>
              <a:off x="12071450" y="5208625"/>
              <a:ext cx="25" cy="6500"/>
            </a:xfrm>
            <a:custGeom>
              <a:avLst/>
              <a:gdLst/>
              <a:ahLst/>
              <a:cxnLst/>
              <a:rect l="l" t="t" r="r" b="b"/>
              <a:pathLst>
                <a:path w="1" h="260" extrusionOk="0">
                  <a:moveTo>
                    <a:pt x="0" y="260"/>
                  </a:moveTo>
                  <a:lnTo>
                    <a:pt x="0" y="260"/>
                  </a:lnTo>
                  <a:lnTo>
                    <a:pt x="0" y="260"/>
                  </a:lnTo>
                  <a:lnTo>
                    <a:pt x="0" y="260"/>
                  </a:lnTo>
                  <a:close/>
                  <a:moveTo>
                    <a:pt x="0" y="260"/>
                  </a:moveTo>
                  <a:lnTo>
                    <a:pt x="0" y="260"/>
                  </a:lnTo>
                  <a:lnTo>
                    <a:pt x="0" y="260"/>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87"/>
                  </a:moveTo>
                  <a:lnTo>
                    <a:pt x="0" y="173"/>
                  </a:lnTo>
                  <a:lnTo>
                    <a:pt x="0" y="87"/>
                  </a:lnTo>
                  <a:close/>
                  <a:moveTo>
                    <a:pt x="0" y="87"/>
                  </a:moveTo>
                  <a:lnTo>
                    <a:pt x="0" y="87"/>
                  </a:lnTo>
                  <a:lnTo>
                    <a:pt x="0" y="87"/>
                  </a:lnTo>
                  <a:close/>
                  <a:moveTo>
                    <a:pt x="0" y="87"/>
                  </a:moveTo>
                  <a:lnTo>
                    <a:pt x="0" y="87"/>
                  </a:lnTo>
                  <a:lnTo>
                    <a:pt x="0" y="87"/>
                  </a:lnTo>
                  <a:close/>
                  <a:moveTo>
                    <a:pt x="0" y="87"/>
                  </a:moveTo>
                  <a:lnTo>
                    <a:pt x="0" y="87"/>
                  </a:lnTo>
                  <a:lnTo>
                    <a:pt x="0" y="87"/>
                  </a:lnTo>
                  <a:close/>
                  <a:moveTo>
                    <a:pt x="0" y="0"/>
                  </a:moveTo>
                  <a:lnTo>
                    <a:pt x="0" y="0"/>
                  </a:lnTo>
                  <a:lnTo>
                    <a:pt x="0" y="0"/>
                  </a:lnTo>
                  <a:close/>
                  <a:moveTo>
                    <a:pt x="0" y="0"/>
                  </a:moveTo>
                  <a:lnTo>
                    <a:pt x="0" y="0"/>
                  </a:lnTo>
                  <a:close/>
                </a:path>
              </a:pathLst>
            </a:custGeom>
            <a:solidFill>
              <a:srgbClr val="FF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7"/>
            <p:cNvSpPr/>
            <p:nvPr/>
          </p:nvSpPr>
          <p:spPr>
            <a:xfrm>
              <a:off x="12071450" y="4960750"/>
              <a:ext cx="88050" cy="483900"/>
            </a:xfrm>
            <a:custGeom>
              <a:avLst/>
              <a:gdLst/>
              <a:ahLst/>
              <a:cxnLst/>
              <a:rect l="l" t="t" r="r" b="b"/>
              <a:pathLst>
                <a:path w="3522" h="19356" extrusionOk="0">
                  <a:moveTo>
                    <a:pt x="3521" y="0"/>
                  </a:moveTo>
                  <a:lnTo>
                    <a:pt x="3521" y="0"/>
                  </a:lnTo>
                  <a:cubicBezTo>
                    <a:pt x="1188" y="735"/>
                    <a:pt x="0" y="6027"/>
                    <a:pt x="0" y="9915"/>
                  </a:cubicBezTo>
                  <a:lnTo>
                    <a:pt x="0" y="10002"/>
                  </a:lnTo>
                  <a:lnTo>
                    <a:pt x="0" y="10088"/>
                  </a:lnTo>
                  <a:lnTo>
                    <a:pt x="0" y="10175"/>
                  </a:lnTo>
                  <a:cubicBezTo>
                    <a:pt x="0" y="11795"/>
                    <a:pt x="108" y="14041"/>
                    <a:pt x="367" y="16288"/>
                  </a:cubicBezTo>
                  <a:cubicBezTo>
                    <a:pt x="735" y="17368"/>
                    <a:pt x="994" y="18448"/>
                    <a:pt x="1188" y="19355"/>
                  </a:cubicBezTo>
                  <a:cubicBezTo>
                    <a:pt x="1361" y="18642"/>
                    <a:pt x="1534" y="18016"/>
                    <a:pt x="1815" y="17822"/>
                  </a:cubicBezTo>
                  <a:cubicBezTo>
                    <a:pt x="1728" y="16569"/>
                    <a:pt x="1728" y="15402"/>
                    <a:pt x="1815" y="14128"/>
                  </a:cubicBezTo>
                  <a:cubicBezTo>
                    <a:pt x="2074" y="9462"/>
                    <a:pt x="2700" y="4688"/>
                    <a:pt x="35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7"/>
            <p:cNvSpPr/>
            <p:nvPr/>
          </p:nvSpPr>
          <p:spPr>
            <a:xfrm>
              <a:off x="12179450" y="5014750"/>
              <a:ext cx="24875" cy="65375"/>
            </a:xfrm>
            <a:custGeom>
              <a:avLst/>
              <a:gdLst/>
              <a:ahLst/>
              <a:cxnLst/>
              <a:rect l="l" t="t" r="r" b="b"/>
              <a:pathLst>
                <a:path w="995" h="2615" extrusionOk="0">
                  <a:moveTo>
                    <a:pt x="368" y="0"/>
                  </a:moveTo>
                  <a:cubicBezTo>
                    <a:pt x="195" y="0"/>
                    <a:pt x="1" y="87"/>
                    <a:pt x="109" y="367"/>
                  </a:cubicBezTo>
                  <a:cubicBezTo>
                    <a:pt x="109" y="994"/>
                    <a:pt x="109" y="1620"/>
                    <a:pt x="1" y="2247"/>
                  </a:cubicBezTo>
                  <a:cubicBezTo>
                    <a:pt x="1" y="2441"/>
                    <a:pt x="195" y="2614"/>
                    <a:pt x="368" y="2614"/>
                  </a:cubicBezTo>
                  <a:cubicBezTo>
                    <a:pt x="649" y="2614"/>
                    <a:pt x="821" y="2441"/>
                    <a:pt x="908" y="2247"/>
                  </a:cubicBezTo>
                  <a:cubicBezTo>
                    <a:pt x="908" y="1620"/>
                    <a:pt x="994" y="994"/>
                    <a:pt x="908" y="367"/>
                  </a:cubicBezTo>
                  <a:cubicBezTo>
                    <a:pt x="908" y="195"/>
                    <a:pt x="649" y="0"/>
                    <a:pt x="3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7"/>
            <p:cNvSpPr/>
            <p:nvPr/>
          </p:nvSpPr>
          <p:spPr>
            <a:xfrm>
              <a:off x="12152450" y="5104925"/>
              <a:ext cx="47550" cy="139375"/>
            </a:xfrm>
            <a:custGeom>
              <a:avLst/>
              <a:gdLst/>
              <a:ahLst/>
              <a:cxnLst/>
              <a:rect l="l" t="t" r="r" b="b"/>
              <a:pathLst>
                <a:path w="1902" h="5575" extrusionOk="0">
                  <a:moveTo>
                    <a:pt x="1361" y="1"/>
                  </a:moveTo>
                  <a:cubicBezTo>
                    <a:pt x="1189" y="1"/>
                    <a:pt x="1081" y="87"/>
                    <a:pt x="994" y="260"/>
                  </a:cubicBezTo>
                  <a:cubicBezTo>
                    <a:pt x="541" y="1794"/>
                    <a:pt x="281" y="3414"/>
                    <a:pt x="0" y="5034"/>
                  </a:cubicBezTo>
                  <a:cubicBezTo>
                    <a:pt x="0" y="5315"/>
                    <a:pt x="281" y="5574"/>
                    <a:pt x="454" y="5574"/>
                  </a:cubicBezTo>
                  <a:cubicBezTo>
                    <a:pt x="649" y="5574"/>
                    <a:pt x="821" y="5488"/>
                    <a:pt x="821" y="5228"/>
                  </a:cubicBezTo>
                  <a:cubicBezTo>
                    <a:pt x="994" y="3608"/>
                    <a:pt x="1361" y="2075"/>
                    <a:pt x="1815" y="454"/>
                  </a:cubicBezTo>
                  <a:cubicBezTo>
                    <a:pt x="1901" y="174"/>
                    <a:pt x="1621" y="1"/>
                    <a:pt x="13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7"/>
            <p:cNvSpPr/>
            <p:nvPr/>
          </p:nvSpPr>
          <p:spPr>
            <a:xfrm>
              <a:off x="11799250" y="5106225"/>
              <a:ext cx="321900" cy="436175"/>
            </a:xfrm>
            <a:custGeom>
              <a:avLst/>
              <a:gdLst/>
              <a:ahLst/>
              <a:cxnLst/>
              <a:rect l="l" t="t" r="r" b="b"/>
              <a:pathLst>
                <a:path w="12876" h="17447" extrusionOk="0">
                  <a:moveTo>
                    <a:pt x="3993" y="1"/>
                  </a:moveTo>
                  <a:cubicBezTo>
                    <a:pt x="3485" y="1"/>
                    <a:pt x="2970" y="161"/>
                    <a:pt x="2442" y="489"/>
                  </a:cubicBezTo>
                  <a:cubicBezTo>
                    <a:pt x="1" y="2109"/>
                    <a:pt x="1275" y="5349"/>
                    <a:pt x="5401" y="9497"/>
                  </a:cubicBezTo>
                  <a:cubicBezTo>
                    <a:pt x="9549" y="13623"/>
                    <a:pt x="10715" y="16690"/>
                    <a:pt x="10715" y="16690"/>
                  </a:cubicBezTo>
                  <a:cubicBezTo>
                    <a:pt x="10715" y="16690"/>
                    <a:pt x="11582" y="17447"/>
                    <a:pt x="12168" y="17447"/>
                  </a:cubicBezTo>
                  <a:cubicBezTo>
                    <a:pt x="12362" y="17447"/>
                    <a:pt x="12525" y="17364"/>
                    <a:pt x="12616" y="17144"/>
                  </a:cubicBezTo>
                  <a:cubicBezTo>
                    <a:pt x="12876" y="16150"/>
                    <a:pt x="11428" y="9842"/>
                    <a:pt x="9182" y="5349"/>
                  </a:cubicBezTo>
                  <a:cubicBezTo>
                    <a:pt x="7377" y="1873"/>
                    <a:pt x="5727" y="1"/>
                    <a:pt x="39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7"/>
            <p:cNvSpPr/>
            <p:nvPr/>
          </p:nvSpPr>
          <p:spPr>
            <a:xfrm>
              <a:off x="11932100" y="5338775"/>
              <a:ext cx="2200" cy="4875"/>
            </a:xfrm>
            <a:custGeom>
              <a:avLst/>
              <a:gdLst/>
              <a:ahLst/>
              <a:cxnLst/>
              <a:rect l="l" t="t" r="r" b="b"/>
              <a:pathLst>
                <a:path w="88" h="195" extrusionOk="0">
                  <a:moveTo>
                    <a:pt x="87" y="87"/>
                  </a:moveTo>
                  <a:lnTo>
                    <a:pt x="87" y="195"/>
                  </a:lnTo>
                  <a:lnTo>
                    <a:pt x="87" y="87"/>
                  </a:lnTo>
                  <a:close/>
                  <a:moveTo>
                    <a:pt x="87" y="87"/>
                  </a:moveTo>
                  <a:lnTo>
                    <a:pt x="87" y="87"/>
                  </a:lnTo>
                  <a:lnTo>
                    <a:pt x="87" y="87"/>
                  </a:lnTo>
                  <a:close/>
                  <a:moveTo>
                    <a:pt x="1" y="87"/>
                  </a:moveTo>
                  <a:lnTo>
                    <a:pt x="1" y="87"/>
                  </a:lnTo>
                  <a:lnTo>
                    <a:pt x="1" y="87"/>
                  </a:lnTo>
                  <a:close/>
                  <a:moveTo>
                    <a:pt x="1" y="0"/>
                  </a:moveTo>
                  <a:lnTo>
                    <a:pt x="1" y="0"/>
                  </a:lnTo>
                  <a:close/>
                </a:path>
              </a:pathLst>
            </a:custGeom>
            <a:solidFill>
              <a:srgbClr val="FF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7"/>
            <p:cNvSpPr/>
            <p:nvPr/>
          </p:nvSpPr>
          <p:spPr>
            <a:xfrm>
              <a:off x="11804125" y="5127625"/>
              <a:ext cx="285700" cy="378050"/>
            </a:xfrm>
            <a:custGeom>
              <a:avLst/>
              <a:gdLst/>
              <a:ahLst/>
              <a:cxnLst/>
              <a:rect l="l" t="t" r="r" b="b"/>
              <a:pathLst>
                <a:path w="11428" h="15122" extrusionOk="0">
                  <a:moveTo>
                    <a:pt x="1880" y="0"/>
                  </a:moveTo>
                  <a:lnTo>
                    <a:pt x="1880" y="0"/>
                  </a:lnTo>
                  <a:cubicBezTo>
                    <a:pt x="0" y="1620"/>
                    <a:pt x="1340" y="4666"/>
                    <a:pt x="5120" y="8446"/>
                  </a:cubicBezTo>
                  <a:lnTo>
                    <a:pt x="5120" y="8533"/>
                  </a:lnTo>
                  <a:lnTo>
                    <a:pt x="5206" y="8533"/>
                  </a:lnTo>
                  <a:lnTo>
                    <a:pt x="5206" y="8641"/>
                  </a:lnTo>
                  <a:cubicBezTo>
                    <a:pt x="6200" y="9526"/>
                    <a:pt x="7021" y="10520"/>
                    <a:pt x="7647" y="11341"/>
                  </a:cubicBezTo>
                  <a:cubicBezTo>
                    <a:pt x="7647" y="11147"/>
                    <a:pt x="7734" y="11060"/>
                    <a:pt x="7734" y="11060"/>
                  </a:cubicBezTo>
                  <a:cubicBezTo>
                    <a:pt x="7820" y="10974"/>
                    <a:pt x="7907" y="10974"/>
                    <a:pt x="7993" y="10974"/>
                  </a:cubicBezTo>
                  <a:cubicBezTo>
                    <a:pt x="9073" y="10974"/>
                    <a:pt x="11428" y="15121"/>
                    <a:pt x="11428" y="15121"/>
                  </a:cubicBezTo>
                  <a:lnTo>
                    <a:pt x="11428" y="15013"/>
                  </a:lnTo>
                  <a:cubicBezTo>
                    <a:pt x="10607" y="12853"/>
                    <a:pt x="9721" y="10693"/>
                    <a:pt x="8641" y="8641"/>
                  </a:cubicBezTo>
                  <a:cubicBezTo>
                    <a:pt x="6913" y="5293"/>
                    <a:pt x="4493" y="2592"/>
                    <a:pt x="18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7"/>
            <p:cNvSpPr/>
            <p:nvPr/>
          </p:nvSpPr>
          <p:spPr>
            <a:xfrm>
              <a:off x="11909425" y="5134100"/>
              <a:ext cx="70225" cy="69675"/>
            </a:xfrm>
            <a:custGeom>
              <a:avLst/>
              <a:gdLst/>
              <a:ahLst/>
              <a:cxnLst/>
              <a:rect l="l" t="t" r="r" b="b"/>
              <a:pathLst>
                <a:path w="2809" h="2787" extrusionOk="0">
                  <a:moveTo>
                    <a:pt x="649" y="0"/>
                  </a:moveTo>
                  <a:cubicBezTo>
                    <a:pt x="281" y="0"/>
                    <a:pt x="1" y="454"/>
                    <a:pt x="281" y="713"/>
                  </a:cubicBezTo>
                  <a:cubicBezTo>
                    <a:pt x="908" y="1361"/>
                    <a:pt x="1448" y="1988"/>
                    <a:pt x="1988" y="2614"/>
                  </a:cubicBezTo>
                  <a:cubicBezTo>
                    <a:pt x="1988" y="2701"/>
                    <a:pt x="2074" y="2787"/>
                    <a:pt x="2161" y="2787"/>
                  </a:cubicBezTo>
                  <a:cubicBezTo>
                    <a:pt x="2528" y="2787"/>
                    <a:pt x="2809" y="2333"/>
                    <a:pt x="2528" y="2074"/>
                  </a:cubicBezTo>
                  <a:cubicBezTo>
                    <a:pt x="1988" y="1361"/>
                    <a:pt x="1448" y="713"/>
                    <a:pt x="908" y="87"/>
                  </a:cubicBezTo>
                  <a:cubicBezTo>
                    <a:pt x="822" y="0"/>
                    <a:pt x="735" y="0"/>
                    <a:pt x="6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7"/>
            <p:cNvSpPr/>
            <p:nvPr/>
          </p:nvSpPr>
          <p:spPr>
            <a:xfrm>
              <a:off x="11972625" y="5208625"/>
              <a:ext cx="36200" cy="37825"/>
            </a:xfrm>
            <a:custGeom>
              <a:avLst/>
              <a:gdLst/>
              <a:ahLst/>
              <a:cxnLst/>
              <a:rect l="l" t="t" r="r" b="b"/>
              <a:pathLst>
                <a:path w="1448" h="1513" extrusionOk="0">
                  <a:moveTo>
                    <a:pt x="540" y="0"/>
                  </a:moveTo>
                  <a:cubicBezTo>
                    <a:pt x="281" y="0"/>
                    <a:pt x="0" y="346"/>
                    <a:pt x="173" y="627"/>
                  </a:cubicBezTo>
                  <a:cubicBezTo>
                    <a:pt x="281" y="886"/>
                    <a:pt x="454" y="1080"/>
                    <a:pt x="540" y="1340"/>
                  </a:cubicBezTo>
                  <a:cubicBezTo>
                    <a:pt x="627" y="1512"/>
                    <a:pt x="713" y="1512"/>
                    <a:pt x="821" y="1512"/>
                  </a:cubicBezTo>
                  <a:cubicBezTo>
                    <a:pt x="1080" y="1512"/>
                    <a:pt x="1447" y="1253"/>
                    <a:pt x="1253" y="886"/>
                  </a:cubicBezTo>
                  <a:cubicBezTo>
                    <a:pt x="1167" y="713"/>
                    <a:pt x="994" y="432"/>
                    <a:pt x="907" y="173"/>
                  </a:cubicBezTo>
                  <a:cubicBezTo>
                    <a:pt x="821" y="87"/>
                    <a:pt x="713" y="0"/>
                    <a:pt x="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7"/>
            <p:cNvSpPr/>
            <p:nvPr/>
          </p:nvSpPr>
          <p:spPr>
            <a:xfrm>
              <a:off x="11983950" y="5401350"/>
              <a:ext cx="375900" cy="246125"/>
            </a:xfrm>
            <a:custGeom>
              <a:avLst/>
              <a:gdLst/>
              <a:ahLst/>
              <a:cxnLst/>
              <a:rect l="l" t="t" r="r" b="b"/>
              <a:pathLst>
                <a:path w="15036" h="9845" extrusionOk="0">
                  <a:moveTo>
                    <a:pt x="805" y="1"/>
                  </a:moveTo>
                  <a:cubicBezTo>
                    <a:pt x="706" y="1"/>
                    <a:pt x="617" y="35"/>
                    <a:pt x="541" y="111"/>
                  </a:cubicBezTo>
                  <a:cubicBezTo>
                    <a:pt x="1" y="651"/>
                    <a:pt x="2334" y="9292"/>
                    <a:pt x="5228" y="9832"/>
                  </a:cubicBezTo>
                  <a:cubicBezTo>
                    <a:pt x="5295" y="9841"/>
                    <a:pt x="5365" y="9845"/>
                    <a:pt x="5440" y="9845"/>
                  </a:cubicBezTo>
                  <a:cubicBezTo>
                    <a:pt x="6862" y="9845"/>
                    <a:pt x="9651" y="8322"/>
                    <a:pt x="11601" y="7132"/>
                  </a:cubicBezTo>
                  <a:cubicBezTo>
                    <a:pt x="13675" y="5879"/>
                    <a:pt x="15036" y="3978"/>
                    <a:pt x="14668" y="3632"/>
                  </a:cubicBezTo>
                  <a:cubicBezTo>
                    <a:pt x="14620" y="3584"/>
                    <a:pt x="14515" y="3562"/>
                    <a:pt x="14366" y="3562"/>
                  </a:cubicBezTo>
                  <a:cubicBezTo>
                    <a:pt x="13384" y="3562"/>
                    <a:pt x="10510" y="4514"/>
                    <a:pt x="9722" y="5058"/>
                  </a:cubicBezTo>
                  <a:cubicBezTo>
                    <a:pt x="9722" y="5058"/>
                    <a:pt x="11428" y="1731"/>
                    <a:pt x="10888" y="1191"/>
                  </a:cubicBezTo>
                  <a:cubicBezTo>
                    <a:pt x="10848" y="1143"/>
                    <a:pt x="10786" y="1121"/>
                    <a:pt x="10707" y="1121"/>
                  </a:cubicBezTo>
                  <a:cubicBezTo>
                    <a:pt x="9893" y="1121"/>
                    <a:pt x="7217" y="3472"/>
                    <a:pt x="6568" y="4712"/>
                  </a:cubicBezTo>
                  <a:cubicBezTo>
                    <a:pt x="6568" y="4712"/>
                    <a:pt x="6028" y="111"/>
                    <a:pt x="5488" y="111"/>
                  </a:cubicBezTo>
                  <a:cubicBezTo>
                    <a:pt x="4861" y="111"/>
                    <a:pt x="4235" y="4172"/>
                    <a:pt x="4235" y="4172"/>
                  </a:cubicBezTo>
                  <a:cubicBezTo>
                    <a:pt x="4235" y="4172"/>
                    <a:pt x="1895" y="1"/>
                    <a:pt x="8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7"/>
            <p:cNvSpPr/>
            <p:nvPr/>
          </p:nvSpPr>
          <p:spPr>
            <a:xfrm>
              <a:off x="12118975" y="5428950"/>
              <a:ext cx="233850" cy="218225"/>
            </a:xfrm>
            <a:custGeom>
              <a:avLst/>
              <a:gdLst/>
              <a:ahLst/>
              <a:cxnLst/>
              <a:rect l="l" t="t" r="r" b="b"/>
              <a:pathLst>
                <a:path w="9354" h="8729" extrusionOk="0">
                  <a:moveTo>
                    <a:pt x="5401" y="1"/>
                  </a:moveTo>
                  <a:cubicBezTo>
                    <a:pt x="3413" y="2788"/>
                    <a:pt x="1447" y="5661"/>
                    <a:pt x="0" y="8728"/>
                  </a:cubicBezTo>
                  <a:lnTo>
                    <a:pt x="173" y="8728"/>
                  </a:lnTo>
                  <a:cubicBezTo>
                    <a:pt x="1620" y="8728"/>
                    <a:pt x="4234" y="7194"/>
                    <a:pt x="6200" y="6028"/>
                  </a:cubicBezTo>
                  <a:cubicBezTo>
                    <a:pt x="8014" y="4948"/>
                    <a:pt x="9354" y="3328"/>
                    <a:pt x="9354" y="2701"/>
                  </a:cubicBezTo>
                  <a:cubicBezTo>
                    <a:pt x="9354" y="2615"/>
                    <a:pt x="9354" y="2615"/>
                    <a:pt x="9267" y="2528"/>
                  </a:cubicBezTo>
                  <a:lnTo>
                    <a:pt x="9008" y="2528"/>
                  </a:lnTo>
                  <a:cubicBezTo>
                    <a:pt x="8014" y="2528"/>
                    <a:pt x="5120" y="3414"/>
                    <a:pt x="4321" y="3954"/>
                  </a:cubicBezTo>
                  <a:cubicBezTo>
                    <a:pt x="4321" y="3954"/>
                    <a:pt x="5660" y="1448"/>
                    <a:pt x="5660" y="455"/>
                  </a:cubicBezTo>
                  <a:cubicBezTo>
                    <a:pt x="5660" y="260"/>
                    <a:pt x="5573" y="174"/>
                    <a:pt x="5487" y="87"/>
                  </a:cubicBezTo>
                  <a:cubicBezTo>
                    <a:pt x="5487" y="87"/>
                    <a:pt x="5487" y="1"/>
                    <a:pt x="5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7"/>
            <p:cNvSpPr/>
            <p:nvPr/>
          </p:nvSpPr>
          <p:spPr>
            <a:xfrm>
              <a:off x="12024450" y="5465150"/>
              <a:ext cx="44850" cy="67525"/>
            </a:xfrm>
            <a:custGeom>
              <a:avLst/>
              <a:gdLst/>
              <a:ahLst/>
              <a:cxnLst/>
              <a:rect l="l" t="t" r="r" b="b"/>
              <a:pathLst>
                <a:path w="1794" h="2701" extrusionOk="0">
                  <a:moveTo>
                    <a:pt x="454" y="0"/>
                  </a:moveTo>
                  <a:cubicBezTo>
                    <a:pt x="260" y="0"/>
                    <a:pt x="1" y="173"/>
                    <a:pt x="1" y="432"/>
                  </a:cubicBezTo>
                  <a:cubicBezTo>
                    <a:pt x="174" y="1167"/>
                    <a:pt x="454" y="1880"/>
                    <a:pt x="800" y="2420"/>
                  </a:cubicBezTo>
                  <a:cubicBezTo>
                    <a:pt x="908" y="2592"/>
                    <a:pt x="1081" y="2700"/>
                    <a:pt x="1167" y="2700"/>
                  </a:cubicBezTo>
                  <a:cubicBezTo>
                    <a:pt x="1535" y="2700"/>
                    <a:pt x="1794" y="2333"/>
                    <a:pt x="1535" y="2052"/>
                  </a:cubicBezTo>
                  <a:cubicBezTo>
                    <a:pt x="1167" y="1512"/>
                    <a:pt x="995" y="886"/>
                    <a:pt x="800" y="259"/>
                  </a:cubicBezTo>
                  <a:cubicBezTo>
                    <a:pt x="800" y="87"/>
                    <a:pt x="627" y="0"/>
                    <a:pt x="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 name="Google Shape;947;p27"/>
          <p:cNvGrpSpPr/>
          <p:nvPr/>
        </p:nvGrpSpPr>
        <p:grpSpPr>
          <a:xfrm rot="-5400000">
            <a:off x="2428301" y="5022094"/>
            <a:ext cx="531313" cy="529963"/>
            <a:chOff x="8957725" y="4646100"/>
            <a:chExt cx="531313" cy="529963"/>
          </a:xfrm>
        </p:grpSpPr>
        <p:sp>
          <p:nvSpPr>
            <p:cNvPr id="948" name="Google Shape;948;p27"/>
            <p:cNvSpPr/>
            <p:nvPr/>
          </p:nvSpPr>
          <p:spPr>
            <a:xfrm>
              <a:off x="8957725" y="4646200"/>
              <a:ext cx="530413" cy="529863"/>
            </a:xfrm>
            <a:custGeom>
              <a:avLst/>
              <a:gdLst/>
              <a:ahLst/>
              <a:cxnLst/>
              <a:rect l="l" t="t" r="r" b="b"/>
              <a:pathLst>
                <a:path w="12526" h="12513" extrusionOk="0">
                  <a:moveTo>
                    <a:pt x="6582" y="1"/>
                  </a:moveTo>
                  <a:cubicBezTo>
                    <a:pt x="6547" y="1"/>
                    <a:pt x="6512" y="2"/>
                    <a:pt x="6477" y="5"/>
                  </a:cubicBezTo>
                  <a:cubicBezTo>
                    <a:pt x="5591" y="91"/>
                    <a:pt x="5051" y="1431"/>
                    <a:pt x="5224" y="2705"/>
                  </a:cubicBezTo>
                  <a:cubicBezTo>
                    <a:pt x="4559" y="1921"/>
                    <a:pt x="3829" y="1554"/>
                    <a:pt x="3219" y="1554"/>
                  </a:cubicBezTo>
                  <a:cubicBezTo>
                    <a:pt x="2839" y="1554"/>
                    <a:pt x="2506" y="1697"/>
                    <a:pt x="2265" y="1971"/>
                  </a:cubicBezTo>
                  <a:cubicBezTo>
                    <a:pt x="1617" y="2619"/>
                    <a:pt x="2070" y="3785"/>
                    <a:pt x="2891" y="4585"/>
                  </a:cubicBezTo>
                  <a:cubicBezTo>
                    <a:pt x="2817" y="4581"/>
                    <a:pt x="2744" y="4579"/>
                    <a:pt x="2673" y="4579"/>
                  </a:cubicBezTo>
                  <a:cubicBezTo>
                    <a:pt x="990" y="4579"/>
                    <a:pt x="1" y="5532"/>
                    <a:pt x="105" y="6486"/>
                  </a:cubicBezTo>
                  <a:cubicBezTo>
                    <a:pt x="277" y="7285"/>
                    <a:pt x="1357" y="7652"/>
                    <a:pt x="2438" y="7652"/>
                  </a:cubicBezTo>
                  <a:cubicBezTo>
                    <a:pt x="1271" y="8732"/>
                    <a:pt x="1077" y="9899"/>
                    <a:pt x="1811" y="10525"/>
                  </a:cubicBezTo>
                  <a:cubicBezTo>
                    <a:pt x="2015" y="10729"/>
                    <a:pt x="2284" y="10820"/>
                    <a:pt x="2587" y="10820"/>
                  </a:cubicBezTo>
                  <a:cubicBezTo>
                    <a:pt x="3215" y="10820"/>
                    <a:pt x="3985" y="10425"/>
                    <a:pt x="4598" y="9812"/>
                  </a:cubicBezTo>
                  <a:lnTo>
                    <a:pt x="4598" y="9812"/>
                  </a:lnTo>
                  <a:cubicBezTo>
                    <a:pt x="4317" y="11346"/>
                    <a:pt x="5051" y="12426"/>
                    <a:pt x="6045" y="12512"/>
                  </a:cubicBezTo>
                  <a:cubicBezTo>
                    <a:pt x="6844" y="12512"/>
                    <a:pt x="7471" y="11346"/>
                    <a:pt x="7557" y="10071"/>
                  </a:cubicBezTo>
                  <a:cubicBezTo>
                    <a:pt x="8195" y="11028"/>
                    <a:pt x="8961" y="11536"/>
                    <a:pt x="9615" y="11536"/>
                  </a:cubicBezTo>
                  <a:cubicBezTo>
                    <a:pt x="9891" y="11536"/>
                    <a:pt x="10147" y="11446"/>
                    <a:pt x="10365" y="11260"/>
                  </a:cubicBezTo>
                  <a:cubicBezTo>
                    <a:pt x="11165" y="10719"/>
                    <a:pt x="10797" y="9272"/>
                    <a:pt x="9998" y="8278"/>
                  </a:cubicBezTo>
                  <a:lnTo>
                    <a:pt x="9998" y="8278"/>
                  </a:lnTo>
                  <a:cubicBezTo>
                    <a:pt x="10146" y="8296"/>
                    <a:pt x="10289" y="8305"/>
                    <a:pt x="10427" y="8305"/>
                  </a:cubicBezTo>
                  <a:cubicBezTo>
                    <a:pt x="11634" y="8305"/>
                    <a:pt x="12418" y="7657"/>
                    <a:pt x="12418" y="6939"/>
                  </a:cubicBezTo>
                  <a:cubicBezTo>
                    <a:pt x="12526" y="6032"/>
                    <a:pt x="11446" y="5492"/>
                    <a:pt x="10365" y="5319"/>
                  </a:cubicBezTo>
                  <a:cubicBezTo>
                    <a:pt x="11705" y="4498"/>
                    <a:pt x="12072" y="3332"/>
                    <a:pt x="11532" y="2511"/>
                  </a:cubicBezTo>
                  <a:cubicBezTo>
                    <a:pt x="11322" y="2243"/>
                    <a:pt x="10978" y="2125"/>
                    <a:pt x="10576" y="2125"/>
                  </a:cubicBezTo>
                  <a:cubicBezTo>
                    <a:pt x="9780" y="2125"/>
                    <a:pt x="8757" y="2585"/>
                    <a:pt x="8097" y="3245"/>
                  </a:cubicBezTo>
                  <a:cubicBezTo>
                    <a:pt x="8453" y="1239"/>
                    <a:pt x="7615" y="1"/>
                    <a:pt x="6582" y="1"/>
                  </a:cubicBezTo>
                  <a:close/>
                </a:path>
              </a:pathLst>
            </a:custGeom>
            <a:solidFill>
              <a:schemeClr val="accent5"/>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7"/>
            <p:cNvSpPr/>
            <p:nvPr/>
          </p:nvSpPr>
          <p:spPr>
            <a:xfrm>
              <a:off x="8958625" y="4646100"/>
              <a:ext cx="530413" cy="529863"/>
            </a:xfrm>
            <a:custGeom>
              <a:avLst/>
              <a:gdLst/>
              <a:ahLst/>
              <a:cxnLst/>
              <a:rect l="l" t="t" r="r" b="b"/>
              <a:pathLst>
                <a:path w="12526" h="12513" extrusionOk="0">
                  <a:moveTo>
                    <a:pt x="6582" y="1"/>
                  </a:moveTo>
                  <a:cubicBezTo>
                    <a:pt x="6547" y="1"/>
                    <a:pt x="6512" y="2"/>
                    <a:pt x="6477" y="5"/>
                  </a:cubicBezTo>
                  <a:cubicBezTo>
                    <a:pt x="5591" y="91"/>
                    <a:pt x="5051" y="1431"/>
                    <a:pt x="5224" y="2705"/>
                  </a:cubicBezTo>
                  <a:cubicBezTo>
                    <a:pt x="4559" y="1921"/>
                    <a:pt x="3829" y="1554"/>
                    <a:pt x="3219" y="1554"/>
                  </a:cubicBezTo>
                  <a:cubicBezTo>
                    <a:pt x="2839" y="1554"/>
                    <a:pt x="2506" y="1697"/>
                    <a:pt x="2265" y="1971"/>
                  </a:cubicBezTo>
                  <a:cubicBezTo>
                    <a:pt x="1617" y="2619"/>
                    <a:pt x="2070" y="3785"/>
                    <a:pt x="2891" y="4585"/>
                  </a:cubicBezTo>
                  <a:cubicBezTo>
                    <a:pt x="2817" y="4581"/>
                    <a:pt x="2744" y="4579"/>
                    <a:pt x="2673" y="4579"/>
                  </a:cubicBezTo>
                  <a:cubicBezTo>
                    <a:pt x="990" y="4579"/>
                    <a:pt x="1" y="5532"/>
                    <a:pt x="105" y="6486"/>
                  </a:cubicBezTo>
                  <a:cubicBezTo>
                    <a:pt x="277" y="7285"/>
                    <a:pt x="1357" y="7652"/>
                    <a:pt x="2438" y="7652"/>
                  </a:cubicBezTo>
                  <a:cubicBezTo>
                    <a:pt x="1271" y="8732"/>
                    <a:pt x="1077" y="9899"/>
                    <a:pt x="1811" y="10525"/>
                  </a:cubicBezTo>
                  <a:cubicBezTo>
                    <a:pt x="2015" y="10729"/>
                    <a:pt x="2284" y="10820"/>
                    <a:pt x="2587" y="10820"/>
                  </a:cubicBezTo>
                  <a:cubicBezTo>
                    <a:pt x="3215" y="10820"/>
                    <a:pt x="3985" y="10425"/>
                    <a:pt x="4598" y="9812"/>
                  </a:cubicBezTo>
                  <a:lnTo>
                    <a:pt x="4598" y="9812"/>
                  </a:lnTo>
                  <a:cubicBezTo>
                    <a:pt x="4317" y="11346"/>
                    <a:pt x="5051" y="12426"/>
                    <a:pt x="6045" y="12512"/>
                  </a:cubicBezTo>
                  <a:cubicBezTo>
                    <a:pt x="6844" y="12512"/>
                    <a:pt x="7471" y="11346"/>
                    <a:pt x="7557" y="10071"/>
                  </a:cubicBezTo>
                  <a:cubicBezTo>
                    <a:pt x="8195" y="11028"/>
                    <a:pt x="8961" y="11536"/>
                    <a:pt x="9615" y="11536"/>
                  </a:cubicBezTo>
                  <a:cubicBezTo>
                    <a:pt x="9891" y="11536"/>
                    <a:pt x="10147" y="11446"/>
                    <a:pt x="10365" y="11260"/>
                  </a:cubicBezTo>
                  <a:cubicBezTo>
                    <a:pt x="11165" y="10719"/>
                    <a:pt x="10797" y="9272"/>
                    <a:pt x="9998" y="8278"/>
                  </a:cubicBezTo>
                  <a:lnTo>
                    <a:pt x="9998" y="8278"/>
                  </a:lnTo>
                  <a:cubicBezTo>
                    <a:pt x="10146" y="8296"/>
                    <a:pt x="10289" y="8305"/>
                    <a:pt x="10427" y="8305"/>
                  </a:cubicBezTo>
                  <a:cubicBezTo>
                    <a:pt x="11634" y="8305"/>
                    <a:pt x="12418" y="7657"/>
                    <a:pt x="12418" y="6939"/>
                  </a:cubicBezTo>
                  <a:cubicBezTo>
                    <a:pt x="12526" y="6032"/>
                    <a:pt x="11446" y="5492"/>
                    <a:pt x="10365" y="5319"/>
                  </a:cubicBezTo>
                  <a:cubicBezTo>
                    <a:pt x="11705" y="4498"/>
                    <a:pt x="12072" y="3332"/>
                    <a:pt x="11532" y="2511"/>
                  </a:cubicBezTo>
                  <a:cubicBezTo>
                    <a:pt x="11322" y="2243"/>
                    <a:pt x="10978" y="2125"/>
                    <a:pt x="10576" y="2125"/>
                  </a:cubicBezTo>
                  <a:cubicBezTo>
                    <a:pt x="9780" y="2125"/>
                    <a:pt x="8757" y="2585"/>
                    <a:pt x="8097" y="3245"/>
                  </a:cubicBezTo>
                  <a:cubicBezTo>
                    <a:pt x="8453" y="1239"/>
                    <a:pt x="7615" y="1"/>
                    <a:pt x="65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7"/>
            <p:cNvSpPr/>
            <p:nvPr/>
          </p:nvSpPr>
          <p:spPr>
            <a:xfrm>
              <a:off x="8963028" y="4840214"/>
              <a:ext cx="438186" cy="282695"/>
            </a:xfrm>
            <a:custGeom>
              <a:avLst/>
              <a:gdLst/>
              <a:ahLst/>
              <a:cxnLst/>
              <a:rect l="l" t="t" r="r" b="b"/>
              <a:pathLst>
                <a:path w="10348" h="6676" extrusionOk="0">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348" y="6676"/>
                  </a:moveTo>
                  <a:lnTo>
                    <a:pt x="10348" y="6676"/>
                  </a:lnTo>
                  <a:lnTo>
                    <a:pt x="10348" y="6676"/>
                  </a:lnTo>
                  <a:close/>
                  <a:moveTo>
                    <a:pt x="10348" y="6676"/>
                  </a:moveTo>
                  <a:lnTo>
                    <a:pt x="10348" y="6676"/>
                  </a:lnTo>
                  <a:lnTo>
                    <a:pt x="10348" y="6676"/>
                  </a:lnTo>
                  <a:close/>
                  <a:moveTo>
                    <a:pt x="2334" y="3068"/>
                  </a:moveTo>
                  <a:lnTo>
                    <a:pt x="2334" y="3068"/>
                  </a:lnTo>
                  <a:lnTo>
                    <a:pt x="2334" y="3068"/>
                  </a:lnTo>
                  <a:cubicBezTo>
                    <a:pt x="1621" y="3694"/>
                    <a:pt x="1253" y="4407"/>
                    <a:pt x="1253" y="5055"/>
                  </a:cubicBezTo>
                  <a:cubicBezTo>
                    <a:pt x="1253" y="4407"/>
                    <a:pt x="1621" y="3694"/>
                    <a:pt x="2334" y="3068"/>
                  </a:cubicBezTo>
                  <a:close/>
                  <a:moveTo>
                    <a:pt x="2787" y="1"/>
                  </a:moveTo>
                  <a:lnTo>
                    <a:pt x="2787" y="1"/>
                  </a:lnTo>
                  <a:lnTo>
                    <a:pt x="2593" y="1"/>
                  </a:lnTo>
                  <a:cubicBezTo>
                    <a:pt x="973" y="1"/>
                    <a:pt x="1" y="821"/>
                    <a:pt x="1" y="1707"/>
                  </a:cubicBezTo>
                  <a:cubicBezTo>
                    <a:pt x="1" y="821"/>
                    <a:pt x="973" y="1"/>
                    <a:pt x="2593" y="1"/>
                  </a:cubicBezTo>
                  <a:lnTo>
                    <a:pt x="2787" y="1"/>
                  </a:lnTo>
                  <a:lnTo>
                    <a:pt x="2787" y="1"/>
                  </a:lnTo>
                  <a:close/>
                  <a:moveTo>
                    <a:pt x="2787" y="1"/>
                  </a:moveTo>
                  <a:lnTo>
                    <a:pt x="2787" y="1"/>
                  </a:lnTo>
                  <a:lnTo>
                    <a:pt x="2787" y="1"/>
                  </a:lnTo>
                  <a:close/>
                  <a:moveTo>
                    <a:pt x="2787" y="1"/>
                  </a:moveTo>
                  <a:lnTo>
                    <a:pt x="2787" y="1"/>
                  </a:lnTo>
                  <a:lnTo>
                    <a:pt x="2787" y="1"/>
                  </a:lnTo>
                  <a:close/>
                  <a:moveTo>
                    <a:pt x="2787" y="1"/>
                  </a:moveTo>
                  <a:lnTo>
                    <a:pt x="2787" y="1"/>
                  </a:lnTo>
                  <a:close/>
                </a:path>
              </a:pathLst>
            </a:custGeom>
            <a:solidFill>
              <a:srgbClr val="FFD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7"/>
            <p:cNvSpPr/>
            <p:nvPr/>
          </p:nvSpPr>
          <p:spPr>
            <a:xfrm>
              <a:off x="8963028" y="4756962"/>
              <a:ext cx="457411" cy="419004"/>
            </a:xfrm>
            <a:custGeom>
              <a:avLst/>
              <a:gdLst/>
              <a:ahLst/>
              <a:cxnLst/>
              <a:rect l="l" t="t" r="r" b="b"/>
              <a:pathLst>
                <a:path w="10802" h="9895" extrusionOk="0">
                  <a:moveTo>
                    <a:pt x="1880" y="1"/>
                  </a:moveTo>
                  <a:cubicBezTo>
                    <a:pt x="1880" y="627"/>
                    <a:pt x="2247" y="1340"/>
                    <a:pt x="2787" y="1967"/>
                  </a:cubicBezTo>
                  <a:lnTo>
                    <a:pt x="2593" y="1967"/>
                  </a:lnTo>
                  <a:cubicBezTo>
                    <a:pt x="973" y="1967"/>
                    <a:pt x="1" y="2787"/>
                    <a:pt x="1" y="3673"/>
                  </a:cubicBezTo>
                  <a:lnTo>
                    <a:pt x="1" y="3868"/>
                  </a:lnTo>
                  <a:cubicBezTo>
                    <a:pt x="173" y="4580"/>
                    <a:pt x="1167" y="5034"/>
                    <a:pt x="2247" y="5034"/>
                  </a:cubicBezTo>
                  <a:lnTo>
                    <a:pt x="2334" y="5034"/>
                  </a:lnTo>
                  <a:cubicBezTo>
                    <a:pt x="1621" y="5660"/>
                    <a:pt x="1253" y="6373"/>
                    <a:pt x="1253" y="7021"/>
                  </a:cubicBezTo>
                  <a:cubicBezTo>
                    <a:pt x="1253" y="7367"/>
                    <a:pt x="1426" y="7734"/>
                    <a:pt x="1707" y="7907"/>
                  </a:cubicBezTo>
                  <a:cubicBezTo>
                    <a:pt x="1880" y="8101"/>
                    <a:pt x="2161" y="8188"/>
                    <a:pt x="2420" y="8188"/>
                  </a:cubicBezTo>
                  <a:cubicBezTo>
                    <a:pt x="3133" y="8188"/>
                    <a:pt x="3867" y="7821"/>
                    <a:pt x="4494" y="7194"/>
                  </a:cubicBezTo>
                  <a:lnTo>
                    <a:pt x="4494" y="7734"/>
                  </a:lnTo>
                  <a:cubicBezTo>
                    <a:pt x="4407" y="8987"/>
                    <a:pt x="5034" y="9808"/>
                    <a:pt x="5941" y="9894"/>
                  </a:cubicBezTo>
                  <a:cubicBezTo>
                    <a:pt x="6827" y="9894"/>
                    <a:pt x="7453" y="8728"/>
                    <a:pt x="7453" y="7453"/>
                  </a:cubicBezTo>
                  <a:cubicBezTo>
                    <a:pt x="8101" y="8447"/>
                    <a:pt x="8814" y="8901"/>
                    <a:pt x="9527" y="8901"/>
                  </a:cubicBezTo>
                  <a:cubicBezTo>
                    <a:pt x="9808" y="8901"/>
                    <a:pt x="10067" y="8814"/>
                    <a:pt x="10261" y="8642"/>
                  </a:cubicBezTo>
                  <a:lnTo>
                    <a:pt x="10348" y="8642"/>
                  </a:lnTo>
                  <a:cubicBezTo>
                    <a:pt x="10693" y="8274"/>
                    <a:pt x="10801" y="7648"/>
                    <a:pt x="10607" y="7021"/>
                  </a:cubicBezTo>
                  <a:cubicBezTo>
                    <a:pt x="9613" y="6568"/>
                    <a:pt x="8728" y="6114"/>
                    <a:pt x="7907" y="5660"/>
                  </a:cubicBezTo>
                  <a:cubicBezTo>
                    <a:pt x="7367" y="6114"/>
                    <a:pt x="6827" y="6287"/>
                    <a:pt x="6287" y="6287"/>
                  </a:cubicBezTo>
                  <a:cubicBezTo>
                    <a:pt x="4753" y="6287"/>
                    <a:pt x="3327" y="4861"/>
                    <a:pt x="4040" y="3047"/>
                  </a:cubicBezTo>
                  <a:cubicBezTo>
                    <a:pt x="4126" y="2960"/>
                    <a:pt x="4126" y="2874"/>
                    <a:pt x="4126" y="2874"/>
                  </a:cubicBezTo>
                  <a:cubicBezTo>
                    <a:pt x="3241" y="1967"/>
                    <a:pt x="2506" y="1081"/>
                    <a:pt x="18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7"/>
            <p:cNvSpPr/>
            <p:nvPr/>
          </p:nvSpPr>
          <p:spPr>
            <a:xfrm>
              <a:off x="9102855" y="4816161"/>
              <a:ext cx="253647" cy="206135"/>
            </a:xfrm>
            <a:custGeom>
              <a:avLst/>
              <a:gdLst/>
              <a:ahLst/>
              <a:cxnLst/>
              <a:rect l="l" t="t" r="r" b="b"/>
              <a:pathLst>
                <a:path w="5990" h="4868" extrusionOk="0">
                  <a:moveTo>
                    <a:pt x="2974" y="1"/>
                  </a:moveTo>
                  <a:cubicBezTo>
                    <a:pt x="2108" y="1"/>
                    <a:pt x="1230" y="478"/>
                    <a:pt x="738" y="1649"/>
                  </a:cubicBezTo>
                  <a:cubicBezTo>
                    <a:pt x="1" y="3478"/>
                    <a:pt x="1490" y="4868"/>
                    <a:pt x="3002" y="4868"/>
                  </a:cubicBezTo>
                  <a:cubicBezTo>
                    <a:pt x="3883" y="4868"/>
                    <a:pt x="4770" y="4397"/>
                    <a:pt x="5231" y="3269"/>
                  </a:cubicBezTo>
                  <a:cubicBezTo>
                    <a:pt x="5990" y="1489"/>
                    <a:pt x="4502" y="1"/>
                    <a:pt x="29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7"/>
            <p:cNvSpPr/>
            <p:nvPr/>
          </p:nvSpPr>
          <p:spPr>
            <a:xfrm>
              <a:off x="9225573" y="4848429"/>
              <a:ext cx="72283" cy="75967"/>
            </a:xfrm>
            <a:custGeom>
              <a:avLst/>
              <a:gdLst/>
              <a:ahLst/>
              <a:cxnLst/>
              <a:rect l="l" t="t" r="r" b="b"/>
              <a:pathLst>
                <a:path w="1707" h="1794" extrusionOk="0">
                  <a:moveTo>
                    <a:pt x="454" y="1"/>
                  </a:moveTo>
                  <a:cubicBezTo>
                    <a:pt x="367" y="1"/>
                    <a:pt x="281" y="1"/>
                    <a:pt x="173" y="174"/>
                  </a:cubicBezTo>
                  <a:cubicBezTo>
                    <a:pt x="0" y="433"/>
                    <a:pt x="281" y="627"/>
                    <a:pt x="454" y="800"/>
                  </a:cubicBezTo>
                  <a:cubicBezTo>
                    <a:pt x="627" y="973"/>
                    <a:pt x="821" y="1254"/>
                    <a:pt x="908" y="1513"/>
                  </a:cubicBezTo>
                  <a:cubicBezTo>
                    <a:pt x="908" y="1708"/>
                    <a:pt x="1080" y="1794"/>
                    <a:pt x="1253" y="1794"/>
                  </a:cubicBezTo>
                  <a:cubicBezTo>
                    <a:pt x="1534" y="1794"/>
                    <a:pt x="1707" y="1621"/>
                    <a:pt x="1707" y="1340"/>
                  </a:cubicBezTo>
                  <a:cubicBezTo>
                    <a:pt x="1620" y="887"/>
                    <a:pt x="1361" y="541"/>
                    <a:pt x="1080" y="260"/>
                  </a:cubicBezTo>
                  <a:cubicBezTo>
                    <a:pt x="908" y="174"/>
                    <a:pt x="713" y="1"/>
                    <a:pt x="4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7"/>
            <p:cNvSpPr/>
            <p:nvPr/>
          </p:nvSpPr>
          <p:spPr>
            <a:xfrm>
              <a:off x="9336266" y="4760646"/>
              <a:ext cx="79609" cy="45775"/>
            </a:xfrm>
            <a:custGeom>
              <a:avLst/>
              <a:gdLst/>
              <a:ahLst/>
              <a:cxnLst/>
              <a:rect l="l" t="t" r="r" b="b"/>
              <a:pathLst>
                <a:path w="1880" h="1081" extrusionOk="0">
                  <a:moveTo>
                    <a:pt x="1447" y="0"/>
                  </a:moveTo>
                  <a:cubicBezTo>
                    <a:pt x="994" y="87"/>
                    <a:pt x="540" y="346"/>
                    <a:pt x="173" y="627"/>
                  </a:cubicBezTo>
                  <a:cubicBezTo>
                    <a:pt x="0" y="713"/>
                    <a:pt x="86" y="1080"/>
                    <a:pt x="367" y="1080"/>
                  </a:cubicBezTo>
                  <a:lnTo>
                    <a:pt x="454" y="1080"/>
                  </a:lnTo>
                  <a:cubicBezTo>
                    <a:pt x="799" y="799"/>
                    <a:pt x="1167" y="627"/>
                    <a:pt x="1620" y="540"/>
                  </a:cubicBezTo>
                  <a:cubicBezTo>
                    <a:pt x="1879" y="540"/>
                    <a:pt x="1793" y="0"/>
                    <a:pt x="15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7"/>
            <p:cNvSpPr/>
            <p:nvPr/>
          </p:nvSpPr>
          <p:spPr>
            <a:xfrm>
              <a:off x="9244756" y="4680146"/>
              <a:ext cx="38492" cy="84182"/>
            </a:xfrm>
            <a:custGeom>
              <a:avLst/>
              <a:gdLst/>
              <a:ahLst/>
              <a:cxnLst/>
              <a:rect l="l" t="t" r="r" b="b"/>
              <a:pathLst>
                <a:path w="909" h="1988" extrusionOk="0">
                  <a:moveTo>
                    <a:pt x="260" y="0"/>
                  </a:moveTo>
                  <a:cubicBezTo>
                    <a:pt x="87" y="0"/>
                    <a:pt x="1" y="87"/>
                    <a:pt x="87" y="281"/>
                  </a:cubicBezTo>
                  <a:cubicBezTo>
                    <a:pt x="260" y="735"/>
                    <a:pt x="368" y="1275"/>
                    <a:pt x="368" y="1707"/>
                  </a:cubicBezTo>
                  <a:cubicBezTo>
                    <a:pt x="368" y="1901"/>
                    <a:pt x="455" y="1988"/>
                    <a:pt x="627" y="1988"/>
                  </a:cubicBezTo>
                  <a:cubicBezTo>
                    <a:pt x="714" y="1988"/>
                    <a:pt x="908" y="1901"/>
                    <a:pt x="908" y="1707"/>
                  </a:cubicBezTo>
                  <a:cubicBezTo>
                    <a:pt x="908" y="1167"/>
                    <a:pt x="800" y="627"/>
                    <a:pt x="541" y="195"/>
                  </a:cubicBezTo>
                  <a:cubicBezTo>
                    <a:pt x="541" y="0"/>
                    <a:pt x="368" y="0"/>
                    <a:pt x="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7"/>
            <p:cNvSpPr/>
            <p:nvPr/>
          </p:nvSpPr>
          <p:spPr>
            <a:xfrm>
              <a:off x="9392967" y="4894205"/>
              <a:ext cx="61316" cy="33876"/>
            </a:xfrm>
            <a:custGeom>
              <a:avLst/>
              <a:gdLst/>
              <a:ahLst/>
              <a:cxnLst/>
              <a:rect l="l" t="t" r="r" b="b"/>
              <a:pathLst>
                <a:path w="1448" h="800" extrusionOk="0">
                  <a:moveTo>
                    <a:pt x="454" y="0"/>
                  </a:moveTo>
                  <a:cubicBezTo>
                    <a:pt x="195" y="0"/>
                    <a:pt x="0" y="540"/>
                    <a:pt x="368" y="540"/>
                  </a:cubicBezTo>
                  <a:cubicBezTo>
                    <a:pt x="540" y="540"/>
                    <a:pt x="994" y="799"/>
                    <a:pt x="1275" y="799"/>
                  </a:cubicBezTo>
                  <a:cubicBezTo>
                    <a:pt x="1361" y="799"/>
                    <a:pt x="1448" y="799"/>
                    <a:pt x="1448" y="627"/>
                  </a:cubicBezTo>
                  <a:cubicBezTo>
                    <a:pt x="1448" y="540"/>
                    <a:pt x="1448" y="432"/>
                    <a:pt x="1361" y="432"/>
                  </a:cubicBezTo>
                  <a:cubicBezTo>
                    <a:pt x="1189" y="173"/>
                    <a:pt x="735" y="86"/>
                    <a:pt x="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27"/>
          <p:cNvGrpSpPr/>
          <p:nvPr/>
        </p:nvGrpSpPr>
        <p:grpSpPr>
          <a:xfrm rot="5581547">
            <a:off x="2291822" y="6176810"/>
            <a:ext cx="1096862" cy="499004"/>
            <a:chOff x="2956430" y="5767305"/>
            <a:chExt cx="1527661" cy="694991"/>
          </a:xfrm>
        </p:grpSpPr>
        <p:grpSp>
          <p:nvGrpSpPr>
            <p:cNvPr id="958" name="Google Shape;958;p27"/>
            <p:cNvGrpSpPr/>
            <p:nvPr/>
          </p:nvGrpSpPr>
          <p:grpSpPr>
            <a:xfrm rot="-9104609" flipH="1">
              <a:off x="3006596" y="6178503"/>
              <a:ext cx="178460" cy="256853"/>
              <a:chOff x="7582637" y="4894752"/>
              <a:chExt cx="178467" cy="256864"/>
            </a:xfrm>
          </p:grpSpPr>
          <p:sp>
            <p:nvSpPr>
              <p:cNvPr id="959" name="Google Shape;959;p27"/>
              <p:cNvSpPr/>
              <p:nvPr/>
            </p:nvSpPr>
            <p:spPr>
              <a:xfrm>
                <a:off x="7582637" y="4894752"/>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7"/>
              <p:cNvSpPr/>
              <p:nvPr/>
            </p:nvSpPr>
            <p:spPr>
              <a:xfrm>
                <a:off x="7585927" y="4960737"/>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7"/>
              <p:cNvSpPr/>
              <p:nvPr/>
            </p:nvSpPr>
            <p:spPr>
              <a:xfrm>
                <a:off x="7582851" y="4902763"/>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rgbClr val="FF825F">
                  <a:alpha val="34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 name="Google Shape;962;p27"/>
            <p:cNvGrpSpPr/>
            <p:nvPr/>
          </p:nvGrpSpPr>
          <p:grpSpPr>
            <a:xfrm flipH="1">
              <a:off x="3956343" y="5888840"/>
              <a:ext cx="178467" cy="256864"/>
              <a:chOff x="7582637" y="4894752"/>
              <a:chExt cx="178467" cy="256864"/>
            </a:xfrm>
          </p:grpSpPr>
          <p:sp>
            <p:nvSpPr>
              <p:cNvPr id="963" name="Google Shape;963;p27"/>
              <p:cNvSpPr/>
              <p:nvPr/>
            </p:nvSpPr>
            <p:spPr>
              <a:xfrm>
                <a:off x="7582637" y="4894752"/>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7"/>
              <p:cNvSpPr/>
              <p:nvPr/>
            </p:nvSpPr>
            <p:spPr>
              <a:xfrm>
                <a:off x="7585927" y="4960737"/>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7"/>
              <p:cNvSpPr/>
              <p:nvPr/>
            </p:nvSpPr>
            <p:spPr>
              <a:xfrm>
                <a:off x="7582851" y="4902763"/>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rgbClr val="FF825F">
                  <a:alpha val="34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 name="Google Shape;966;p27"/>
            <p:cNvGrpSpPr/>
            <p:nvPr/>
          </p:nvGrpSpPr>
          <p:grpSpPr>
            <a:xfrm rot="-8708702" flipH="1">
              <a:off x="3400683" y="5821431"/>
              <a:ext cx="304717" cy="367306"/>
              <a:chOff x="7246250" y="4876639"/>
              <a:chExt cx="304718" cy="367306"/>
            </a:xfrm>
          </p:grpSpPr>
          <p:sp>
            <p:nvSpPr>
              <p:cNvPr id="967" name="Google Shape;967;p27"/>
              <p:cNvSpPr/>
              <p:nvPr/>
            </p:nvSpPr>
            <p:spPr>
              <a:xfrm>
                <a:off x="7246250" y="4876639"/>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7"/>
              <p:cNvSpPr/>
              <p:nvPr/>
            </p:nvSpPr>
            <p:spPr>
              <a:xfrm>
                <a:off x="7311663" y="4883113"/>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 name="Google Shape;969;p27"/>
            <p:cNvGrpSpPr/>
            <p:nvPr/>
          </p:nvGrpSpPr>
          <p:grpSpPr>
            <a:xfrm>
              <a:off x="4305623" y="6178502"/>
              <a:ext cx="178467" cy="256864"/>
              <a:chOff x="7582637" y="4894752"/>
              <a:chExt cx="178467" cy="256864"/>
            </a:xfrm>
          </p:grpSpPr>
          <p:sp>
            <p:nvSpPr>
              <p:cNvPr id="970" name="Google Shape;970;p27"/>
              <p:cNvSpPr/>
              <p:nvPr/>
            </p:nvSpPr>
            <p:spPr>
              <a:xfrm>
                <a:off x="7582637" y="4894752"/>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7"/>
              <p:cNvSpPr/>
              <p:nvPr/>
            </p:nvSpPr>
            <p:spPr>
              <a:xfrm>
                <a:off x="7585927" y="4960737"/>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7"/>
              <p:cNvSpPr/>
              <p:nvPr/>
            </p:nvSpPr>
            <p:spPr>
              <a:xfrm>
                <a:off x="7582851" y="4902763"/>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rgbClr val="FF825F">
                  <a:alpha val="34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3" name="Google Shape;973;p27"/>
          <p:cNvGrpSpPr/>
          <p:nvPr/>
        </p:nvGrpSpPr>
        <p:grpSpPr>
          <a:xfrm>
            <a:off x="735548" y="982074"/>
            <a:ext cx="118089" cy="116248"/>
            <a:chOff x="8484075" y="4793775"/>
            <a:chExt cx="584890" cy="575768"/>
          </a:xfrm>
        </p:grpSpPr>
        <p:sp>
          <p:nvSpPr>
            <p:cNvPr id="974" name="Google Shape;974;p27"/>
            <p:cNvSpPr/>
            <p:nvPr/>
          </p:nvSpPr>
          <p:spPr>
            <a:xfrm>
              <a:off x="8484075" y="4793775"/>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7"/>
            <p:cNvSpPr/>
            <p:nvPr/>
          </p:nvSpPr>
          <p:spPr>
            <a:xfrm>
              <a:off x="8484075" y="4793788"/>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7"/>
            <p:cNvSpPr/>
            <p:nvPr/>
          </p:nvSpPr>
          <p:spPr>
            <a:xfrm>
              <a:off x="8607297" y="5316023"/>
              <a:ext cx="41" cy="41"/>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7"/>
            <p:cNvSpPr/>
            <p:nvPr/>
          </p:nvSpPr>
          <p:spPr>
            <a:xfrm>
              <a:off x="8584975" y="4858850"/>
              <a:ext cx="479527" cy="509909"/>
            </a:xfrm>
            <a:custGeom>
              <a:avLst/>
              <a:gdLst/>
              <a:ahLst/>
              <a:cxnLst/>
              <a:rect l="l" t="t" r="r" b="b"/>
              <a:pathLst>
                <a:path w="11601" h="12336" extrusionOk="0">
                  <a:moveTo>
                    <a:pt x="8901" y="1"/>
                  </a:moveTo>
                  <a:cubicBezTo>
                    <a:pt x="8728" y="1"/>
                    <a:pt x="8555" y="1"/>
                    <a:pt x="8469" y="87"/>
                  </a:cubicBezTo>
                  <a:cubicBezTo>
                    <a:pt x="7929" y="1253"/>
                    <a:pt x="7281" y="2420"/>
                    <a:pt x="6654" y="3500"/>
                  </a:cubicBezTo>
                  <a:cubicBezTo>
                    <a:pt x="7281" y="4126"/>
                    <a:pt x="7734" y="4947"/>
                    <a:pt x="7475" y="6114"/>
                  </a:cubicBezTo>
                  <a:cubicBezTo>
                    <a:pt x="7108" y="7648"/>
                    <a:pt x="5941" y="8360"/>
                    <a:pt x="4861" y="8360"/>
                  </a:cubicBezTo>
                  <a:cubicBezTo>
                    <a:pt x="4235" y="8360"/>
                    <a:pt x="3608" y="8188"/>
                    <a:pt x="3155" y="7820"/>
                  </a:cubicBezTo>
                  <a:cubicBezTo>
                    <a:pt x="2161" y="8728"/>
                    <a:pt x="1081" y="9527"/>
                    <a:pt x="1" y="10261"/>
                  </a:cubicBezTo>
                  <a:cubicBezTo>
                    <a:pt x="87" y="10521"/>
                    <a:pt x="260" y="10888"/>
                    <a:pt x="541" y="11061"/>
                  </a:cubicBezTo>
                  <a:cubicBezTo>
                    <a:pt x="714" y="11255"/>
                    <a:pt x="994" y="11255"/>
                    <a:pt x="1167" y="11255"/>
                  </a:cubicBezTo>
                  <a:cubicBezTo>
                    <a:pt x="1988" y="11255"/>
                    <a:pt x="2874" y="10607"/>
                    <a:pt x="3500" y="9721"/>
                  </a:cubicBezTo>
                  <a:cubicBezTo>
                    <a:pt x="3608" y="11341"/>
                    <a:pt x="4407" y="12335"/>
                    <a:pt x="5401" y="12335"/>
                  </a:cubicBezTo>
                  <a:lnTo>
                    <a:pt x="5574" y="12335"/>
                  </a:lnTo>
                  <a:cubicBezTo>
                    <a:pt x="6481" y="12227"/>
                    <a:pt x="6935" y="11147"/>
                    <a:pt x="6935" y="9981"/>
                  </a:cubicBezTo>
                  <a:lnTo>
                    <a:pt x="6935" y="9441"/>
                  </a:lnTo>
                  <a:cubicBezTo>
                    <a:pt x="7648" y="10261"/>
                    <a:pt x="8469" y="10607"/>
                    <a:pt x="9095" y="10607"/>
                  </a:cubicBezTo>
                  <a:cubicBezTo>
                    <a:pt x="9549" y="10607"/>
                    <a:pt x="9894" y="10434"/>
                    <a:pt x="10175" y="10175"/>
                  </a:cubicBezTo>
                  <a:cubicBezTo>
                    <a:pt x="10434" y="9981"/>
                    <a:pt x="10521" y="9635"/>
                    <a:pt x="10521" y="9354"/>
                  </a:cubicBezTo>
                  <a:cubicBezTo>
                    <a:pt x="10521" y="8555"/>
                    <a:pt x="9981" y="7648"/>
                    <a:pt x="9182" y="6935"/>
                  </a:cubicBezTo>
                  <a:cubicBezTo>
                    <a:pt x="10715" y="6827"/>
                    <a:pt x="11601" y="6027"/>
                    <a:pt x="11601" y="5120"/>
                  </a:cubicBezTo>
                  <a:lnTo>
                    <a:pt x="11601" y="4947"/>
                  </a:lnTo>
                  <a:cubicBezTo>
                    <a:pt x="11515" y="4040"/>
                    <a:pt x="10348" y="3586"/>
                    <a:pt x="9182" y="3586"/>
                  </a:cubicBezTo>
                  <a:lnTo>
                    <a:pt x="9009" y="3586"/>
                  </a:lnTo>
                  <a:cubicBezTo>
                    <a:pt x="9808" y="2874"/>
                    <a:pt x="10175" y="2074"/>
                    <a:pt x="10175" y="1426"/>
                  </a:cubicBezTo>
                  <a:cubicBezTo>
                    <a:pt x="10175" y="994"/>
                    <a:pt x="9981" y="627"/>
                    <a:pt x="9722" y="260"/>
                  </a:cubicBezTo>
                  <a:cubicBezTo>
                    <a:pt x="9549" y="87"/>
                    <a:pt x="9182" y="1"/>
                    <a:pt x="8901" y="1"/>
                  </a:cubicBezTo>
                  <a:close/>
                </a:path>
              </a:pathLst>
            </a:custGeom>
            <a:solidFill>
              <a:srgbClr val="FF825F">
                <a:alpha val="240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7"/>
            <p:cNvSpPr/>
            <p:nvPr/>
          </p:nvSpPr>
          <p:spPr>
            <a:xfrm>
              <a:off x="8659008" y="4979881"/>
              <a:ext cx="254045" cy="225772"/>
            </a:xfrm>
            <a:custGeom>
              <a:avLst/>
              <a:gdLst/>
              <a:ahLst/>
              <a:cxnLst/>
              <a:rect l="l" t="t" r="r" b="b"/>
              <a:pathLst>
                <a:path w="6146" h="5462" extrusionOk="0">
                  <a:moveTo>
                    <a:pt x="3064" y="1"/>
                  </a:moveTo>
                  <a:cubicBezTo>
                    <a:pt x="1935" y="1"/>
                    <a:pt x="803" y="680"/>
                    <a:pt x="456" y="2279"/>
                  </a:cubicBezTo>
                  <a:cubicBezTo>
                    <a:pt x="0" y="4239"/>
                    <a:pt x="1501" y="5461"/>
                    <a:pt x="3026" y="5461"/>
                  </a:cubicBezTo>
                  <a:cubicBezTo>
                    <a:pt x="4172" y="5461"/>
                    <a:pt x="5332" y="4771"/>
                    <a:pt x="5684" y="3186"/>
                  </a:cubicBezTo>
                  <a:cubicBezTo>
                    <a:pt x="6145" y="1266"/>
                    <a:pt x="4606" y="1"/>
                    <a:pt x="30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7"/>
            <p:cNvSpPr/>
            <p:nvPr/>
          </p:nvSpPr>
          <p:spPr>
            <a:xfrm>
              <a:off x="8525163" y="5078508"/>
              <a:ext cx="78619" cy="51834"/>
            </a:xfrm>
            <a:custGeom>
              <a:avLst/>
              <a:gdLst/>
              <a:ahLst/>
              <a:cxnLst/>
              <a:rect l="l" t="t" r="r" b="b"/>
              <a:pathLst>
                <a:path w="1902" h="1254" extrusionOk="0">
                  <a:moveTo>
                    <a:pt x="1361" y="1"/>
                  </a:moveTo>
                  <a:cubicBezTo>
                    <a:pt x="994" y="1"/>
                    <a:pt x="627" y="260"/>
                    <a:pt x="281" y="541"/>
                  </a:cubicBezTo>
                  <a:cubicBezTo>
                    <a:pt x="0" y="800"/>
                    <a:pt x="281" y="1253"/>
                    <a:pt x="627" y="1253"/>
                  </a:cubicBezTo>
                  <a:cubicBezTo>
                    <a:pt x="735" y="1253"/>
                    <a:pt x="821" y="1167"/>
                    <a:pt x="908" y="1081"/>
                  </a:cubicBezTo>
                  <a:cubicBezTo>
                    <a:pt x="1080" y="886"/>
                    <a:pt x="1361" y="800"/>
                    <a:pt x="1621" y="713"/>
                  </a:cubicBezTo>
                  <a:cubicBezTo>
                    <a:pt x="1901" y="713"/>
                    <a:pt x="1901" y="433"/>
                    <a:pt x="1815" y="260"/>
                  </a:cubicBezTo>
                  <a:cubicBezTo>
                    <a:pt x="1815" y="87"/>
                    <a:pt x="1621" y="1"/>
                    <a:pt x="14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7"/>
            <p:cNvSpPr/>
            <p:nvPr/>
          </p:nvSpPr>
          <p:spPr>
            <a:xfrm>
              <a:off x="8584975" y="4917795"/>
              <a:ext cx="89325" cy="49147"/>
            </a:xfrm>
            <a:custGeom>
              <a:avLst/>
              <a:gdLst/>
              <a:ahLst/>
              <a:cxnLst/>
              <a:rect l="l" t="t" r="r" b="b"/>
              <a:pathLst>
                <a:path w="2161" h="1189" extrusionOk="0">
                  <a:moveTo>
                    <a:pt x="627" y="0"/>
                  </a:moveTo>
                  <a:cubicBezTo>
                    <a:pt x="174" y="0"/>
                    <a:pt x="1" y="735"/>
                    <a:pt x="454" y="821"/>
                  </a:cubicBezTo>
                  <a:cubicBezTo>
                    <a:pt x="714" y="821"/>
                    <a:pt x="908" y="908"/>
                    <a:pt x="1081" y="994"/>
                  </a:cubicBezTo>
                  <a:cubicBezTo>
                    <a:pt x="1254" y="994"/>
                    <a:pt x="1448" y="1188"/>
                    <a:pt x="1621" y="1188"/>
                  </a:cubicBezTo>
                  <a:lnTo>
                    <a:pt x="1707" y="1188"/>
                  </a:lnTo>
                  <a:cubicBezTo>
                    <a:pt x="2074" y="1080"/>
                    <a:pt x="2161" y="540"/>
                    <a:pt x="1794" y="367"/>
                  </a:cubicBezTo>
                  <a:cubicBezTo>
                    <a:pt x="1448" y="195"/>
                    <a:pt x="1081" y="108"/>
                    <a:pt x="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7"/>
            <p:cNvSpPr/>
            <p:nvPr/>
          </p:nvSpPr>
          <p:spPr>
            <a:xfrm>
              <a:off x="8734115" y="4828509"/>
              <a:ext cx="67004" cy="75023"/>
            </a:xfrm>
            <a:custGeom>
              <a:avLst/>
              <a:gdLst/>
              <a:ahLst/>
              <a:cxnLst/>
              <a:rect l="l" t="t" r="r" b="b"/>
              <a:pathLst>
                <a:path w="1621" h="1815" extrusionOk="0">
                  <a:moveTo>
                    <a:pt x="627" y="0"/>
                  </a:moveTo>
                  <a:cubicBezTo>
                    <a:pt x="259" y="0"/>
                    <a:pt x="0" y="367"/>
                    <a:pt x="259" y="648"/>
                  </a:cubicBezTo>
                  <a:cubicBezTo>
                    <a:pt x="540" y="821"/>
                    <a:pt x="627" y="1188"/>
                    <a:pt x="713" y="1447"/>
                  </a:cubicBezTo>
                  <a:cubicBezTo>
                    <a:pt x="799" y="1620"/>
                    <a:pt x="886" y="1815"/>
                    <a:pt x="1167" y="1815"/>
                  </a:cubicBezTo>
                  <a:lnTo>
                    <a:pt x="1340" y="1815"/>
                  </a:lnTo>
                  <a:cubicBezTo>
                    <a:pt x="1620" y="1620"/>
                    <a:pt x="1620" y="1361"/>
                    <a:pt x="1512" y="994"/>
                  </a:cubicBezTo>
                  <a:cubicBezTo>
                    <a:pt x="1340" y="648"/>
                    <a:pt x="972" y="194"/>
                    <a:pt x="886" y="108"/>
                  </a:cubicBezTo>
                  <a:cubicBezTo>
                    <a:pt x="799" y="0"/>
                    <a:pt x="713" y="0"/>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7"/>
            <p:cNvSpPr/>
            <p:nvPr/>
          </p:nvSpPr>
          <p:spPr>
            <a:xfrm>
              <a:off x="8707329" y="5015099"/>
              <a:ext cx="82174" cy="81306"/>
            </a:xfrm>
            <a:custGeom>
              <a:avLst/>
              <a:gdLst/>
              <a:ahLst/>
              <a:cxnLst/>
              <a:rect l="l" t="t" r="r" b="b"/>
              <a:pathLst>
                <a:path w="1988" h="1967" extrusionOk="0">
                  <a:moveTo>
                    <a:pt x="1534" y="1"/>
                  </a:moveTo>
                  <a:cubicBezTo>
                    <a:pt x="821" y="260"/>
                    <a:pt x="0" y="800"/>
                    <a:pt x="0" y="1621"/>
                  </a:cubicBezTo>
                  <a:cubicBezTo>
                    <a:pt x="0" y="1880"/>
                    <a:pt x="195" y="1967"/>
                    <a:pt x="367" y="1967"/>
                  </a:cubicBezTo>
                  <a:cubicBezTo>
                    <a:pt x="540" y="1967"/>
                    <a:pt x="821" y="1880"/>
                    <a:pt x="821" y="1621"/>
                  </a:cubicBezTo>
                  <a:cubicBezTo>
                    <a:pt x="907" y="1167"/>
                    <a:pt x="1361" y="887"/>
                    <a:pt x="1728" y="800"/>
                  </a:cubicBezTo>
                  <a:cubicBezTo>
                    <a:pt x="1988" y="714"/>
                    <a:pt x="1988" y="541"/>
                    <a:pt x="1988" y="346"/>
                  </a:cubicBezTo>
                  <a:cubicBezTo>
                    <a:pt x="1901" y="174"/>
                    <a:pt x="1815"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 name="Google Shape;983;p27"/>
          <p:cNvGrpSpPr/>
          <p:nvPr/>
        </p:nvGrpSpPr>
        <p:grpSpPr>
          <a:xfrm>
            <a:off x="2310873" y="982074"/>
            <a:ext cx="118089" cy="116248"/>
            <a:chOff x="8484075" y="4793775"/>
            <a:chExt cx="584890" cy="575768"/>
          </a:xfrm>
        </p:grpSpPr>
        <p:sp>
          <p:nvSpPr>
            <p:cNvPr id="984" name="Google Shape;984;p27"/>
            <p:cNvSpPr/>
            <p:nvPr/>
          </p:nvSpPr>
          <p:spPr>
            <a:xfrm>
              <a:off x="8484075" y="4793775"/>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7"/>
            <p:cNvSpPr/>
            <p:nvPr/>
          </p:nvSpPr>
          <p:spPr>
            <a:xfrm>
              <a:off x="8484075" y="4793788"/>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7"/>
            <p:cNvSpPr/>
            <p:nvPr/>
          </p:nvSpPr>
          <p:spPr>
            <a:xfrm>
              <a:off x="8607297" y="5316023"/>
              <a:ext cx="41" cy="41"/>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7"/>
            <p:cNvSpPr/>
            <p:nvPr/>
          </p:nvSpPr>
          <p:spPr>
            <a:xfrm>
              <a:off x="8584975" y="4858850"/>
              <a:ext cx="479527" cy="509909"/>
            </a:xfrm>
            <a:custGeom>
              <a:avLst/>
              <a:gdLst/>
              <a:ahLst/>
              <a:cxnLst/>
              <a:rect l="l" t="t" r="r" b="b"/>
              <a:pathLst>
                <a:path w="11601" h="12336" extrusionOk="0">
                  <a:moveTo>
                    <a:pt x="8901" y="1"/>
                  </a:moveTo>
                  <a:cubicBezTo>
                    <a:pt x="8728" y="1"/>
                    <a:pt x="8555" y="1"/>
                    <a:pt x="8469" y="87"/>
                  </a:cubicBezTo>
                  <a:cubicBezTo>
                    <a:pt x="7929" y="1253"/>
                    <a:pt x="7281" y="2420"/>
                    <a:pt x="6654" y="3500"/>
                  </a:cubicBezTo>
                  <a:cubicBezTo>
                    <a:pt x="7281" y="4126"/>
                    <a:pt x="7734" y="4947"/>
                    <a:pt x="7475" y="6114"/>
                  </a:cubicBezTo>
                  <a:cubicBezTo>
                    <a:pt x="7108" y="7648"/>
                    <a:pt x="5941" y="8360"/>
                    <a:pt x="4861" y="8360"/>
                  </a:cubicBezTo>
                  <a:cubicBezTo>
                    <a:pt x="4235" y="8360"/>
                    <a:pt x="3608" y="8188"/>
                    <a:pt x="3155" y="7820"/>
                  </a:cubicBezTo>
                  <a:cubicBezTo>
                    <a:pt x="2161" y="8728"/>
                    <a:pt x="1081" y="9527"/>
                    <a:pt x="1" y="10261"/>
                  </a:cubicBezTo>
                  <a:cubicBezTo>
                    <a:pt x="87" y="10521"/>
                    <a:pt x="260" y="10888"/>
                    <a:pt x="541" y="11061"/>
                  </a:cubicBezTo>
                  <a:cubicBezTo>
                    <a:pt x="714" y="11255"/>
                    <a:pt x="994" y="11255"/>
                    <a:pt x="1167" y="11255"/>
                  </a:cubicBezTo>
                  <a:cubicBezTo>
                    <a:pt x="1988" y="11255"/>
                    <a:pt x="2874" y="10607"/>
                    <a:pt x="3500" y="9721"/>
                  </a:cubicBezTo>
                  <a:cubicBezTo>
                    <a:pt x="3608" y="11341"/>
                    <a:pt x="4407" y="12335"/>
                    <a:pt x="5401" y="12335"/>
                  </a:cubicBezTo>
                  <a:lnTo>
                    <a:pt x="5574" y="12335"/>
                  </a:lnTo>
                  <a:cubicBezTo>
                    <a:pt x="6481" y="12227"/>
                    <a:pt x="6935" y="11147"/>
                    <a:pt x="6935" y="9981"/>
                  </a:cubicBezTo>
                  <a:lnTo>
                    <a:pt x="6935" y="9441"/>
                  </a:lnTo>
                  <a:cubicBezTo>
                    <a:pt x="7648" y="10261"/>
                    <a:pt x="8469" y="10607"/>
                    <a:pt x="9095" y="10607"/>
                  </a:cubicBezTo>
                  <a:cubicBezTo>
                    <a:pt x="9549" y="10607"/>
                    <a:pt x="9894" y="10434"/>
                    <a:pt x="10175" y="10175"/>
                  </a:cubicBezTo>
                  <a:cubicBezTo>
                    <a:pt x="10434" y="9981"/>
                    <a:pt x="10521" y="9635"/>
                    <a:pt x="10521" y="9354"/>
                  </a:cubicBezTo>
                  <a:cubicBezTo>
                    <a:pt x="10521" y="8555"/>
                    <a:pt x="9981" y="7648"/>
                    <a:pt x="9182" y="6935"/>
                  </a:cubicBezTo>
                  <a:cubicBezTo>
                    <a:pt x="10715" y="6827"/>
                    <a:pt x="11601" y="6027"/>
                    <a:pt x="11601" y="5120"/>
                  </a:cubicBezTo>
                  <a:lnTo>
                    <a:pt x="11601" y="4947"/>
                  </a:lnTo>
                  <a:cubicBezTo>
                    <a:pt x="11515" y="4040"/>
                    <a:pt x="10348" y="3586"/>
                    <a:pt x="9182" y="3586"/>
                  </a:cubicBezTo>
                  <a:lnTo>
                    <a:pt x="9009" y="3586"/>
                  </a:lnTo>
                  <a:cubicBezTo>
                    <a:pt x="9808" y="2874"/>
                    <a:pt x="10175" y="2074"/>
                    <a:pt x="10175" y="1426"/>
                  </a:cubicBezTo>
                  <a:cubicBezTo>
                    <a:pt x="10175" y="994"/>
                    <a:pt x="9981" y="627"/>
                    <a:pt x="9722" y="260"/>
                  </a:cubicBezTo>
                  <a:cubicBezTo>
                    <a:pt x="9549" y="87"/>
                    <a:pt x="9182" y="1"/>
                    <a:pt x="8901" y="1"/>
                  </a:cubicBezTo>
                  <a:close/>
                </a:path>
              </a:pathLst>
            </a:custGeom>
            <a:solidFill>
              <a:srgbClr val="FF825F">
                <a:alpha val="240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7"/>
            <p:cNvSpPr/>
            <p:nvPr/>
          </p:nvSpPr>
          <p:spPr>
            <a:xfrm>
              <a:off x="8659008" y="4979881"/>
              <a:ext cx="254045" cy="225772"/>
            </a:xfrm>
            <a:custGeom>
              <a:avLst/>
              <a:gdLst/>
              <a:ahLst/>
              <a:cxnLst/>
              <a:rect l="l" t="t" r="r" b="b"/>
              <a:pathLst>
                <a:path w="6146" h="5462" extrusionOk="0">
                  <a:moveTo>
                    <a:pt x="3064" y="1"/>
                  </a:moveTo>
                  <a:cubicBezTo>
                    <a:pt x="1935" y="1"/>
                    <a:pt x="803" y="680"/>
                    <a:pt x="456" y="2279"/>
                  </a:cubicBezTo>
                  <a:cubicBezTo>
                    <a:pt x="0" y="4239"/>
                    <a:pt x="1501" y="5461"/>
                    <a:pt x="3026" y="5461"/>
                  </a:cubicBezTo>
                  <a:cubicBezTo>
                    <a:pt x="4172" y="5461"/>
                    <a:pt x="5332" y="4771"/>
                    <a:pt x="5684" y="3186"/>
                  </a:cubicBezTo>
                  <a:cubicBezTo>
                    <a:pt x="6145" y="1266"/>
                    <a:pt x="4606" y="1"/>
                    <a:pt x="30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7"/>
            <p:cNvSpPr/>
            <p:nvPr/>
          </p:nvSpPr>
          <p:spPr>
            <a:xfrm>
              <a:off x="8525163" y="5078508"/>
              <a:ext cx="78619" cy="51834"/>
            </a:xfrm>
            <a:custGeom>
              <a:avLst/>
              <a:gdLst/>
              <a:ahLst/>
              <a:cxnLst/>
              <a:rect l="l" t="t" r="r" b="b"/>
              <a:pathLst>
                <a:path w="1902" h="1254" extrusionOk="0">
                  <a:moveTo>
                    <a:pt x="1361" y="1"/>
                  </a:moveTo>
                  <a:cubicBezTo>
                    <a:pt x="994" y="1"/>
                    <a:pt x="627" y="260"/>
                    <a:pt x="281" y="541"/>
                  </a:cubicBezTo>
                  <a:cubicBezTo>
                    <a:pt x="0" y="800"/>
                    <a:pt x="281" y="1253"/>
                    <a:pt x="627" y="1253"/>
                  </a:cubicBezTo>
                  <a:cubicBezTo>
                    <a:pt x="735" y="1253"/>
                    <a:pt x="821" y="1167"/>
                    <a:pt x="908" y="1081"/>
                  </a:cubicBezTo>
                  <a:cubicBezTo>
                    <a:pt x="1080" y="886"/>
                    <a:pt x="1361" y="800"/>
                    <a:pt x="1621" y="713"/>
                  </a:cubicBezTo>
                  <a:cubicBezTo>
                    <a:pt x="1901" y="713"/>
                    <a:pt x="1901" y="433"/>
                    <a:pt x="1815" y="260"/>
                  </a:cubicBezTo>
                  <a:cubicBezTo>
                    <a:pt x="1815" y="87"/>
                    <a:pt x="1621" y="1"/>
                    <a:pt x="14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7"/>
            <p:cNvSpPr/>
            <p:nvPr/>
          </p:nvSpPr>
          <p:spPr>
            <a:xfrm>
              <a:off x="8584975" y="4917795"/>
              <a:ext cx="89325" cy="49147"/>
            </a:xfrm>
            <a:custGeom>
              <a:avLst/>
              <a:gdLst/>
              <a:ahLst/>
              <a:cxnLst/>
              <a:rect l="l" t="t" r="r" b="b"/>
              <a:pathLst>
                <a:path w="2161" h="1189" extrusionOk="0">
                  <a:moveTo>
                    <a:pt x="627" y="0"/>
                  </a:moveTo>
                  <a:cubicBezTo>
                    <a:pt x="174" y="0"/>
                    <a:pt x="1" y="735"/>
                    <a:pt x="454" y="821"/>
                  </a:cubicBezTo>
                  <a:cubicBezTo>
                    <a:pt x="714" y="821"/>
                    <a:pt x="908" y="908"/>
                    <a:pt x="1081" y="994"/>
                  </a:cubicBezTo>
                  <a:cubicBezTo>
                    <a:pt x="1254" y="994"/>
                    <a:pt x="1448" y="1188"/>
                    <a:pt x="1621" y="1188"/>
                  </a:cubicBezTo>
                  <a:lnTo>
                    <a:pt x="1707" y="1188"/>
                  </a:lnTo>
                  <a:cubicBezTo>
                    <a:pt x="2074" y="1080"/>
                    <a:pt x="2161" y="540"/>
                    <a:pt x="1794" y="367"/>
                  </a:cubicBezTo>
                  <a:cubicBezTo>
                    <a:pt x="1448" y="195"/>
                    <a:pt x="1081" y="108"/>
                    <a:pt x="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7"/>
            <p:cNvSpPr/>
            <p:nvPr/>
          </p:nvSpPr>
          <p:spPr>
            <a:xfrm>
              <a:off x="8734115" y="4828509"/>
              <a:ext cx="67004" cy="75023"/>
            </a:xfrm>
            <a:custGeom>
              <a:avLst/>
              <a:gdLst/>
              <a:ahLst/>
              <a:cxnLst/>
              <a:rect l="l" t="t" r="r" b="b"/>
              <a:pathLst>
                <a:path w="1621" h="1815" extrusionOk="0">
                  <a:moveTo>
                    <a:pt x="627" y="0"/>
                  </a:moveTo>
                  <a:cubicBezTo>
                    <a:pt x="259" y="0"/>
                    <a:pt x="0" y="367"/>
                    <a:pt x="259" y="648"/>
                  </a:cubicBezTo>
                  <a:cubicBezTo>
                    <a:pt x="540" y="821"/>
                    <a:pt x="627" y="1188"/>
                    <a:pt x="713" y="1447"/>
                  </a:cubicBezTo>
                  <a:cubicBezTo>
                    <a:pt x="799" y="1620"/>
                    <a:pt x="886" y="1815"/>
                    <a:pt x="1167" y="1815"/>
                  </a:cubicBezTo>
                  <a:lnTo>
                    <a:pt x="1340" y="1815"/>
                  </a:lnTo>
                  <a:cubicBezTo>
                    <a:pt x="1620" y="1620"/>
                    <a:pt x="1620" y="1361"/>
                    <a:pt x="1512" y="994"/>
                  </a:cubicBezTo>
                  <a:cubicBezTo>
                    <a:pt x="1340" y="648"/>
                    <a:pt x="972" y="194"/>
                    <a:pt x="886" y="108"/>
                  </a:cubicBezTo>
                  <a:cubicBezTo>
                    <a:pt x="799" y="0"/>
                    <a:pt x="713" y="0"/>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7"/>
            <p:cNvSpPr/>
            <p:nvPr/>
          </p:nvSpPr>
          <p:spPr>
            <a:xfrm>
              <a:off x="8707329" y="5015099"/>
              <a:ext cx="82174" cy="81306"/>
            </a:xfrm>
            <a:custGeom>
              <a:avLst/>
              <a:gdLst/>
              <a:ahLst/>
              <a:cxnLst/>
              <a:rect l="l" t="t" r="r" b="b"/>
              <a:pathLst>
                <a:path w="1988" h="1967" extrusionOk="0">
                  <a:moveTo>
                    <a:pt x="1534" y="1"/>
                  </a:moveTo>
                  <a:cubicBezTo>
                    <a:pt x="821" y="260"/>
                    <a:pt x="0" y="800"/>
                    <a:pt x="0" y="1621"/>
                  </a:cubicBezTo>
                  <a:cubicBezTo>
                    <a:pt x="0" y="1880"/>
                    <a:pt x="195" y="1967"/>
                    <a:pt x="367" y="1967"/>
                  </a:cubicBezTo>
                  <a:cubicBezTo>
                    <a:pt x="540" y="1967"/>
                    <a:pt x="821" y="1880"/>
                    <a:pt x="821" y="1621"/>
                  </a:cubicBezTo>
                  <a:cubicBezTo>
                    <a:pt x="907" y="1167"/>
                    <a:pt x="1361" y="887"/>
                    <a:pt x="1728" y="800"/>
                  </a:cubicBezTo>
                  <a:cubicBezTo>
                    <a:pt x="1988" y="714"/>
                    <a:pt x="1988" y="541"/>
                    <a:pt x="1988" y="346"/>
                  </a:cubicBezTo>
                  <a:cubicBezTo>
                    <a:pt x="1901" y="174"/>
                    <a:pt x="1815"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 name="Google Shape;993;p27"/>
          <p:cNvGrpSpPr/>
          <p:nvPr/>
        </p:nvGrpSpPr>
        <p:grpSpPr>
          <a:xfrm>
            <a:off x="965501" y="1462553"/>
            <a:ext cx="107272" cy="107000"/>
            <a:chOff x="8957725" y="4646100"/>
            <a:chExt cx="531313" cy="529963"/>
          </a:xfrm>
        </p:grpSpPr>
        <p:sp>
          <p:nvSpPr>
            <p:cNvPr id="994" name="Google Shape;994;p27"/>
            <p:cNvSpPr/>
            <p:nvPr/>
          </p:nvSpPr>
          <p:spPr>
            <a:xfrm>
              <a:off x="8957725" y="4646200"/>
              <a:ext cx="530413" cy="529863"/>
            </a:xfrm>
            <a:custGeom>
              <a:avLst/>
              <a:gdLst/>
              <a:ahLst/>
              <a:cxnLst/>
              <a:rect l="l" t="t" r="r" b="b"/>
              <a:pathLst>
                <a:path w="12526" h="12513" extrusionOk="0">
                  <a:moveTo>
                    <a:pt x="6582" y="1"/>
                  </a:moveTo>
                  <a:cubicBezTo>
                    <a:pt x="6547" y="1"/>
                    <a:pt x="6512" y="2"/>
                    <a:pt x="6477" y="5"/>
                  </a:cubicBezTo>
                  <a:cubicBezTo>
                    <a:pt x="5591" y="91"/>
                    <a:pt x="5051" y="1431"/>
                    <a:pt x="5224" y="2705"/>
                  </a:cubicBezTo>
                  <a:cubicBezTo>
                    <a:pt x="4559" y="1921"/>
                    <a:pt x="3829" y="1554"/>
                    <a:pt x="3219" y="1554"/>
                  </a:cubicBezTo>
                  <a:cubicBezTo>
                    <a:pt x="2839" y="1554"/>
                    <a:pt x="2506" y="1697"/>
                    <a:pt x="2265" y="1971"/>
                  </a:cubicBezTo>
                  <a:cubicBezTo>
                    <a:pt x="1617" y="2619"/>
                    <a:pt x="2070" y="3785"/>
                    <a:pt x="2891" y="4585"/>
                  </a:cubicBezTo>
                  <a:cubicBezTo>
                    <a:pt x="2817" y="4581"/>
                    <a:pt x="2744" y="4579"/>
                    <a:pt x="2673" y="4579"/>
                  </a:cubicBezTo>
                  <a:cubicBezTo>
                    <a:pt x="990" y="4579"/>
                    <a:pt x="1" y="5532"/>
                    <a:pt x="105" y="6486"/>
                  </a:cubicBezTo>
                  <a:cubicBezTo>
                    <a:pt x="277" y="7285"/>
                    <a:pt x="1357" y="7652"/>
                    <a:pt x="2438" y="7652"/>
                  </a:cubicBezTo>
                  <a:cubicBezTo>
                    <a:pt x="1271" y="8732"/>
                    <a:pt x="1077" y="9899"/>
                    <a:pt x="1811" y="10525"/>
                  </a:cubicBezTo>
                  <a:cubicBezTo>
                    <a:pt x="2015" y="10729"/>
                    <a:pt x="2284" y="10820"/>
                    <a:pt x="2587" y="10820"/>
                  </a:cubicBezTo>
                  <a:cubicBezTo>
                    <a:pt x="3215" y="10820"/>
                    <a:pt x="3985" y="10425"/>
                    <a:pt x="4598" y="9812"/>
                  </a:cubicBezTo>
                  <a:lnTo>
                    <a:pt x="4598" y="9812"/>
                  </a:lnTo>
                  <a:cubicBezTo>
                    <a:pt x="4317" y="11346"/>
                    <a:pt x="5051" y="12426"/>
                    <a:pt x="6045" y="12512"/>
                  </a:cubicBezTo>
                  <a:cubicBezTo>
                    <a:pt x="6844" y="12512"/>
                    <a:pt x="7471" y="11346"/>
                    <a:pt x="7557" y="10071"/>
                  </a:cubicBezTo>
                  <a:cubicBezTo>
                    <a:pt x="8195" y="11028"/>
                    <a:pt x="8961" y="11536"/>
                    <a:pt x="9615" y="11536"/>
                  </a:cubicBezTo>
                  <a:cubicBezTo>
                    <a:pt x="9891" y="11536"/>
                    <a:pt x="10147" y="11446"/>
                    <a:pt x="10365" y="11260"/>
                  </a:cubicBezTo>
                  <a:cubicBezTo>
                    <a:pt x="11165" y="10719"/>
                    <a:pt x="10797" y="9272"/>
                    <a:pt x="9998" y="8278"/>
                  </a:cubicBezTo>
                  <a:lnTo>
                    <a:pt x="9998" y="8278"/>
                  </a:lnTo>
                  <a:cubicBezTo>
                    <a:pt x="10146" y="8296"/>
                    <a:pt x="10289" y="8305"/>
                    <a:pt x="10427" y="8305"/>
                  </a:cubicBezTo>
                  <a:cubicBezTo>
                    <a:pt x="11634" y="8305"/>
                    <a:pt x="12418" y="7657"/>
                    <a:pt x="12418" y="6939"/>
                  </a:cubicBezTo>
                  <a:cubicBezTo>
                    <a:pt x="12526" y="6032"/>
                    <a:pt x="11446" y="5492"/>
                    <a:pt x="10365" y="5319"/>
                  </a:cubicBezTo>
                  <a:cubicBezTo>
                    <a:pt x="11705" y="4498"/>
                    <a:pt x="12072" y="3332"/>
                    <a:pt x="11532" y="2511"/>
                  </a:cubicBezTo>
                  <a:cubicBezTo>
                    <a:pt x="11322" y="2243"/>
                    <a:pt x="10978" y="2125"/>
                    <a:pt x="10576" y="2125"/>
                  </a:cubicBezTo>
                  <a:cubicBezTo>
                    <a:pt x="9780" y="2125"/>
                    <a:pt x="8757" y="2585"/>
                    <a:pt x="8097" y="3245"/>
                  </a:cubicBezTo>
                  <a:cubicBezTo>
                    <a:pt x="8453" y="1239"/>
                    <a:pt x="7615" y="1"/>
                    <a:pt x="6582" y="1"/>
                  </a:cubicBezTo>
                  <a:close/>
                </a:path>
              </a:pathLst>
            </a:custGeom>
            <a:solidFill>
              <a:schemeClr val="accent5"/>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7"/>
            <p:cNvSpPr/>
            <p:nvPr/>
          </p:nvSpPr>
          <p:spPr>
            <a:xfrm>
              <a:off x="8958625" y="4646100"/>
              <a:ext cx="530413" cy="529863"/>
            </a:xfrm>
            <a:custGeom>
              <a:avLst/>
              <a:gdLst/>
              <a:ahLst/>
              <a:cxnLst/>
              <a:rect l="l" t="t" r="r" b="b"/>
              <a:pathLst>
                <a:path w="12526" h="12513" extrusionOk="0">
                  <a:moveTo>
                    <a:pt x="6582" y="1"/>
                  </a:moveTo>
                  <a:cubicBezTo>
                    <a:pt x="6547" y="1"/>
                    <a:pt x="6512" y="2"/>
                    <a:pt x="6477" y="5"/>
                  </a:cubicBezTo>
                  <a:cubicBezTo>
                    <a:pt x="5591" y="91"/>
                    <a:pt x="5051" y="1431"/>
                    <a:pt x="5224" y="2705"/>
                  </a:cubicBezTo>
                  <a:cubicBezTo>
                    <a:pt x="4559" y="1921"/>
                    <a:pt x="3829" y="1554"/>
                    <a:pt x="3219" y="1554"/>
                  </a:cubicBezTo>
                  <a:cubicBezTo>
                    <a:pt x="2839" y="1554"/>
                    <a:pt x="2506" y="1697"/>
                    <a:pt x="2265" y="1971"/>
                  </a:cubicBezTo>
                  <a:cubicBezTo>
                    <a:pt x="1617" y="2619"/>
                    <a:pt x="2070" y="3785"/>
                    <a:pt x="2891" y="4585"/>
                  </a:cubicBezTo>
                  <a:cubicBezTo>
                    <a:pt x="2817" y="4581"/>
                    <a:pt x="2744" y="4579"/>
                    <a:pt x="2673" y="4579"/>
                  </a:cubicBezTo>
                  <a:cubicBezTo>
                    <a:pt x="990" y="4579"/>
                    <a:pt x="1" y="5532"/>
                    <a:pt x="105" y="6486"/>
                  </a:cubicBezTo>
                  <a:cubicBezTo>
                    <a:pt x="277" y="7285"/>
                    <a:pt x="1357" y="7652"/>
                    <a:pt x="2438" y="7652"/>
                  </a:cubicBezTo>
                  <a:cubicBezTo>
                    <a:pt x="1271" y="8732"/>
                    <a:pt x="1077" y="9899"/>
                    <a:pt x="1811" y="10525"/>
                  </a:cubicBezTo>
                  <a:cubicBezTo>
                    <a:pt x="2015" y="10729"/>
                    <a:pt x="2284" y="10820"/>
                    <a:pt x="2587" y="10820"/>
                  </a:cubicBezTo>
                  <a:cubicBezTo>
                    <a:pt x="3215" y="10820"/>
                    <a:pt x="3985" y="10425"/>
                    <a:pt x="4598" y="9812"/>
                  </a:cubicBezTo>
                  <a:lnTo>
                    <a:pt x="4598" y="9812"/>
                  </a:lnTo>
                  <a:cubicBezTo>
                    <a:pt x="4317" y="11346"/>
                    <a:pt x="5051" y="12426"/>
                    <a:pt x="6045" y="12512"/>
                  </a:cubicBezTo>
                  <a:cubicBezTo>
                    <a:pt x="6844" y="12512"/>
                    <a:pt x="7471" y="11346"/>
                    <a:pt x="7557" y="10071"/>
                  </a:cubicBezTo>
                  <a:cubicBezTo>
                    <a:pt x="8195" y="11028"/>
                    <a:pt x="8961" y="11536"/>
                    <a:pt x="9615" y="11536"/>
                  </a:cubicBezTo>
                  <a:cubicBezTo>
                    <a:pt x="9891" y="11536"/>
                    <a:pt x="10147" y="11446"/>
                    <a:pt x="10365" y="11260"/>
                  </a:cubicBezTo>
                  <a:cubicBezTo>
                    <a:pt x="11165" y="10719"/>
                    <a:pt x="10797" y="9272"/>
                    <a:pt x="9998" y="8278"/>
                  </a:cubicBezTo>
                  <a:lnTo>
                    <a:pt x="9998" y="8278"/>
                  </a:lnTo>
                  <a:cubicBezTo>
                    <a:pt x="10146" y="8296"/>
                    <a:pt x="10289" y="8305"/>
                    <a:pt x="10427" y="8305"/>
                  </a:cubicBezTo>
                  <a:cubicBezTo>
                    <a:pt x="11634" y="8305"/>
                    <a:pt x="12418" y="7657"/>
                    <a:pt x="12418" y="6939"/>
                  </a:cubicBezTo>
                  <a:cubicBezTo>
                    <a:pt x="12526" y="6032"/>
                    <a:pt x="11446" y="5492"/>
                    <a:pt x="10365" y="5319"/>
                  </a:cubicBezTo>
                  <a:cubicBezTo>
                    <a:pt x="11705" y="4498"/>
                    <a:pt x="12072" y="3332"/>
                    <a:pt x="11532" y="2511"/>
                  </a:cubicBezTo>
                  <a:cubicBezTo>
                    <a:pt x="11322" y="2243"/>
                    <a:pt x="10978" y="2125"/>
                    <a:pt x="10576" y="2125"/>
                  </a:cubicBezTo>
                  <a:cubicBezTo>
                    <a:pt x="9780" y="2125"/>
                    <a:pt x="8757" y="2585"/>
                    <a:pt x="8097" y="3245"/>
                  </a:cubicBezTo>
                  <a:cubicBezTo>
                    <a:pt x="8453" y="1239"/>
                    <a:pt x="7615" y="1"/>
                    <a:pt x="65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7"/>
            <p:cNvSpPr/>
            <p:nvPr/>
          </p:nvSpPr>
          <p:spPr>
            <a:xfrm>
              <a:off x="8963028" y="4840214"/>
              <a:ext cx="438186" cy="282695"/>
            </a:xfrm>
            <a:custGeom>
              <a:avLst/>
              <a:gdLst/>
              <a:ahLst/>
              <a:cxnLst/>
              <a:rect l="l" t="t" r="r" b="b"/>
              <a:pathLst>
                <a:path w="10348" h="6676" extrusionOk="0">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348" y="6676"/>
                  </a:moveTo>
                  <a:lnTo>
                    <a:pt x="10348" y="6676"/>
                  </a:lnTo>
                  <a:lnTo>
                    <a:pt x="10348" y="6676"/>
                  </a:lnTo>
                  <a:close/>
                  <a:moveTo>
                    <a:pt x="10348" y="6676"/>
                  </a:moveTo>
                  <a:lnTo>
                    <a:pt x="10348" y="6676"/>
                  </a:lnTo>
                  <a:lnTo>
                    <a:pt x="10348" y="6676"/>
                  </a:lnTo>
                  <a:close/>
                  <a:moveTo>
                    <a:pt x="2334" y="3068"/>
                  </a:moveTo>
                  <a:lnTo>
                    <a:pt x="2334" y="3068"/>
                  </a:lnTo>
                  <a:lnTo>
                    <a:pt x="2334" y="3068"/>
                  </a:lnTo>
                  <a:cubicBezTo>
                    <a:pt x="1621" y="3694"/>
                    <a:pt x="1253" y="4407"/>
                    <a:pt x="1253" y="5055"/>
                  </a:cubicBezTo>
                  <a:cubicBezTo>
                    <a:pt x="1253" y="4407"/>
                    <a:pt x="1621" y="3694"/>
                    <a:pt x="2334" y="3068"/>
                  </a:cubicBezTo>
                  <a:close/>
                  <a:moveTo>
                    <a:pt x="2787" y="1"/>
                  </a:moveTo>
                  <a:lnTo>
                    <a:pt x="2787" y="1"/>
                  </a:lnTo>
                  <a:lnTo>
                    <a:pt x="2593" y="1"/>
                  </a:lnTo>
                  <a:cubicBezTo>
                    <a:pt x="973" y="1"/>
                    <a:pt x="1" y="821"/>
                    <a:pt x="1" y="1707"/>
                  </a:cubicBezTo>
                  <a:cubicBezTo>
                    <a:pt x="1" y="821"/>
                    <a:pt x="973" y="1"/>
                    <a:pt x="2593" y="1"/>
                  </a:cubicBezTo>
                  <a:lnTo>
                    <a:pt x="2787" y="1"/>
                  </a:lnTo>
                  <a:lnTo>
                    <a:pt x="2787" y="1"/>
                  </a:lnTo>
                  <a:close/>
                  <a:moveTo>
                    <a:pt x="2787" y="1"/>
                  </a:moveTo>
                  <a:lnTo>
                    <a:pt x="2787" y="1"/>
                  </a:lnTo>
                  <a:lnTo>
                    <a:pt x="2787" y="1"/>
                  </a:lnTo>
                  <a:close/>
                  <a:moveTo>
                    <a:pt x="2787" y="1"/>
                  </a:moveTo>
                  <a:lnTo>
                    <a:pt x="2787" y="1"/>
                  </a:lnTo>
                  <a:lnTo>
                    <a:pt x="2787" y="1"/>
                  </a:lnTo>
                  <a:close/>
                  <a:moveTo>
                    <a:pt x="2787" y="1"/>
                  </a:moveTo>
                  <a:lnTo>
                    <a:pt x="2787" y="1"/>
                  </a:lnTo>
                  <a:close/>
                </a:path>
              </a:pathLst>
            </a:custGeom>
            <a:solidFill>
              <a:srgbClr val="FFD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7"/>
            <p:cNvSpPr/>
            <p:nvPr/>
          </p:nvSpPr>
          <p:spPr>
            <a:xfrm>
              <a:off x="8963028" y="4756962"/>
              <a:ext cx="457411" cy="419004"/>
            </a:xfrm>
            <a:custGeom>
              <a:avLst/>
              <a:gdLst/>
              <a:ahLst/>
              <a:cxnLst/>
              <a:rect l="l" t="t" r="r" b="b"/>
              <a:pathLst>
                <a:path w="10802" h="9895" extrusionOk="0">
                  <a:moveTo>
                    <a:pt x="1880" y="1"/>
                  </a:moveTo>
                  <a:cubicBezTo>
                    <a:pt x="1880" y="627"/>
                    <a:pt x="2247" y="1340"/>
                    <a:pt x="2787" y="1967"/>
                  </a:cubicBezTo>
                  <a:lnTo>
                    <a:pt x="2593" y="1967"/>
                  </a:lnTo>
                  <a:cubicBezTo>
                    <a:pt x="973" y="1967"/>
                    <a:pt x="1" y="2787"/>
                    <a:pt x="1" y="3673"/>
                  </a:cubicBezTo>
                  <a:lnTo>
                    <a:pt x="1" y="3868"/>
                  </a:lnTo>
                  <a:cubicBezTo>
                    <a:pt x="173" y="4580"/>
                    <a:pt x="1167" y="5034"/>
                    <a:pt x="2247" y="5034"/>
                  </a:cubicBezTo>
                  <a:lnTo>
                    <a:pt x="2334" y="5034"/>
                  </a:lnTo>
                  <a:cubicBezTo>
                    <a:pt x="1621" y="5660"/>
                    <a:pt x="1253" y="6373"/>
                    <a:pt x="1253" y="7021"/>
                  </a:cubicBezTo>
                  <a:cubicBezTo>
                    <a:pt x="1253" y="7367"/>
                    <a:pt x="1426" y="7734"/>
                    <a:pt x="1707" y="7907"/>
                  </a:cubicBezTo>
                  <a:cubicBezTo>
                    <a:pt x="1880" y="8101"/>
                    <a:pt x="2161" y="8188"/>
                    <a:pt x="2420" y="8188"/>
                  </a:cubicBezTo>
                  <a:cubicBezTo>
                    <a:pt x="3133" y="8188"/>
                    <a:pt x="3867" y="7821"/>
                    <a:pt x="4494" y="7194"/>
                  </a:cubicBezTo>
                  <a:lnTo>
                    <a:pt x="4494" y="7734"/>
                  </a:lnTo>
                  <a:cubicBezTo>
                    <a:pt x="4407" y="8987"/>
                    <a:pt x="5034" y="9808"/>
                    <a:pt x="5941" y="9894"/>
                  </a:cubicBezTo>
                  <a:cubicBezTo>
                    <a:pt x="6827" y="9894"/>
                    <a:pt x="7453" y="8728"/>
                    <a:pt x="7453" y="7453"/>
                  </a:cubicBezTo>
                  <a:cubicBezTo>
                    <a:pt x="8101" y="8447"/>
                    <a:pt x="8814" y="8901"/>
                    <a:pt x="9527" y="8901"/>
                  </a:cubicBezTo>
                  <a:cubicBezTo>
                    <a:pt x="9808" y="8901"/>
                    <a:pt x="10067" y="8814"/>
                    <a:pt x="10261" y="8642"/>
                  </a:cubicBezTo>
                  <a:lnTo>
                    <a:pt x="10348" y="8642"/>
                  </a:lnTo>
                  <a:cubicBezTo>
                    <a:pt x="10693" y="8274"/>
                    <a:pt x="10801" y="7648"/>
                    <a:pt x="10607" y="7021"/>
                  </a:cubicBezTo>
                  <a:cubicBezTo>
                    <a:pt x="9613" y="6568"/>
                    <a:pt x="8728" y="6114"/>
                    <a:pt x="7907" y="5660"/>
                  </a:cubicBezTo>
                  <a:cubicBezTo>
                    <a:pt x="7367" y="6114"/>
                    <a:pt x="6827" y="6287"/>
                    <a:pt x="6287" y="6287"/>
                  </a:cubicBezTo>
                  <a:cubicBezTo>
                    <a:pt x="4753" y="6287"/>
                    <a:pt x="3327" y="4861"/>
                    <a:pt x="4040" y="3047"/>
                  </a:cubicBezTo>
                  <a:cubicBezTo>
                    <a:pt x="4126" y="2960"/>
                    <a:pt x="4126" y="2874"/>
                    <a:pt x="4126" y="2874"/>
                  </a:cubicBezTo>
                  <a:cubicBezTo>
                    <a:pt x="3241" y="1967"/>
                    <a:pt x="2506" y="1081"/>
                    <a:pt x="18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7"/>
            <p:cNvSpPr/>
            <p:nvPr/>
          </p:nvSpPr>
          <p:spPr>
            <a:xfrm>
              <a:off x="9102855" y="4816161"/>
              <a:ext cx="253647" cy="206135"/>
            </a:xfrm>
            <a:custGeom>
              <a:avLst/>
              <a:gdLst/>
              <a:ahLst/>
              <a:cxnLst/>
              <a:rect l="l" t="t" r="r" b="b"/>
              <a:pathLst>
                <a:path w="5990" h="4868" extrusionOk="0">
                  <a:moveTo>
                    <a:pt x="2974" y="1"/>
                  </a:moveTo>
                  <a:cubicBezTo>
                    <a:pt x="2108" y="1"/>
                    <a:pt x="1230" y="478"/>
                    <a:pt x="738" y="1649"/>
                  </a:cubicBezTo>
                  <a:cubicBezTo>
                    <a:pt x="1" y="3478"/>
                    <a:pt x="1490" y="4868"/>
                    <a:pt x="3002" y="4868"/>
                  </a:cubicBezTo>
                  <a:cubicBezTo>
                    <a:pt x="3883" y="4868"/>
                    <a:pt x="4770" y="4397"/>
                    <a:pt x="5231" y="3269"/>
                  </a:cubicBezTo>
                  <a:cubicBezTo>
                    <a:pt x="5990" y="1489"/>
                    <a:pt x="4502" y="1"/>
                    <a:pt x="29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7"/>
            <p:cNvSpPr/>
            <p:nvPr/>
          </p:nvSpPr>
          <p:spPr>
            <a:xfrm>
              <a:off x="9225573" y="4848429"/>
              <a:ext cx="72283" cy="75967"/>
            </a:xfrm>
            <a:custGeom>
              <a:avLst/>
              <a:gdLst/>
              <a:ahLst/>
              <a:cxnLst/>
              <a:rect l="l" t="t" r="r" b="b"/>
              <a:pathLst>
                <a:path w="1707" h="1794" extrusionOk="0">
                  <a:moveTo>
                    <a:pt x="454" y="1"/>
                  </a:moveTo>
                  <a:cubicBezTo>
                    <a:pt x="367" y="1"/>
                    <a:pt x="281" y="1"/>
                    <a:pt x="173" y="174"/>
                  </a:cubicBezTo>
                  <a:cubicBezTo>
                    <a:pt x="0" y="433"/>
                    <a:pt x="281" y="627"/>
                    <a:pt x="454" y="800"/>
                  </a:cubicBezTo>
                  <a:cubicBezTo>
                    <a:pt x="627" y="973"/>
                    <a:pt x="821" y="1254"/>
                    <a:pt x="908" y="1513"/>
                  </a:cubicBezTo>
                  <a:cubicBezTo>
                    <a:pt x="908" y="1708"/>
                    <a:pt x="1080" y="1794"/>
                    <a:pt x="1253" y="1794"/>
                  </a:cubicBezTo>
                  <a:cubicBezTo>
                    <a:pt x="1534" y="1794"/>
                    <a:pt x="1707" y="1621"/>
                    <a:pt x="1707" y="1340"/>
                  </a:cubicBezTo>
                  <a:cubicBezTo>
                    <a:pt x="1620" y="887"/>
                    <a:pt x="1361" y="541"/>
                    <a:pt x="1080" y="260"/>
                  </a:cubicBezTo>
                  <a:cubicBezTo>
                    <a:pt x="908" y="174"/>
                    <a:pt x="713" y="1"/>
                    <a:pt x="4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7"/>
            <p:cNvSpPr/>
            <p:nvPr/>
          </p:nvSpPr>
          <p:spPr>
            <a:xfrm>
              <a:off x="9336266" y="4760646"/>
              <a:ext cx="79609" cy="45775"/>
            </a:xfrm>
            <a:custGeom>
              <a:avLst/>
              <a:gdLst/>
              <a:ahLst/>
              <a:cxnLst/>
              <a:rect l="l" t="t" r="r" b="b"/>
              <a:pathLst>
                <a:path w="1880" h="1081" extrusionOk="0">
                  <a:moveTo>
                    <a:pt x="1447" y="0"/>
                  </a:moveTo>
                  <a:cubicBezTo>
                    <a:pt x="994" y="87"/>
                    <a:pt x="540" y="346"/>
                    <a:pt x="173" y="627"/>
                  </a:cubicBezTo>
                  <a:cubicBezTo>
                    <a:pt x="0" y="713"/>
                    <a:pt x="86" y="1080"/>
                    <a:pt x="367" y="1080"/>
                  </a:cubicBezTo>
                  <a:lnTo>
                    <a:pt x="454" y="1080"/>
                  </a:lnTo>
                  <a:cubicBezTo>
                    <a:pt x="799" y="799"/>
                    <a:pt x="1167" y="627"/>
                    <a:pt x="1620" y="540"/>
                  </a:cubicBezTo>
                  <a:cubicBezTo>
                    <a:pt x="1879" y="540"/>
                    <a:pt x="1793" y="0"/>
                    <a:pt x="15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7"/>
            <p:cNvSpPr/>
            <p:nvPr/>
          </p:nvSpPr>
          <p:spPr>
            <a:xfrm>
              <a:off x="9244756" y="4680146"/>
              <a:ext cx="38492" cy="84182"/>
            </a:xfrm>
            <a:custGeom>
              <a:avLst/>
              <a:gdLst/>
              <a:ahLst/>
              <a:cxnLst/>
              <a:rect l="l" t="t" r="r" b="b"/>
              <a:pathLst>
                <a:path w="909" h="1988" extrusionOk="0">
                  <a:moveTo>
                    <a:pt x="260" y="0"/>
                  </a:moveTo>
                  <a:cubicBezTo>
                    <a:pt x="87" y="0"/>
                    <a:pt x="1" y="87"/>
                    <a:pt x="87" y="281"/>
                  </a:cubicBezTo>
                  <a:cubicBezTo>
                    <a:pt x="260" y="735"/>
                    <a:pt x="368" y="1275"/>
                    <a:pt x="368" y="1707"/>
                  </a:cubicBezTo>
                  <a:cubicBezTo>
                    <a:pt x="368" y="1901"/>
                    <a:pt x="455" y="1988"/>
                    <a:pt x="627" y="1988"/>
                  </a:cubicBezTo>
                  <a:cubicBezTo>
                    <a:pt x="714" y="1988"/>
                    <a:pt x="908" y="1901"/>
                    <a:pt x="908" y="1707"/>
                  </a:cubicBezTo>
                  <a:cubicBezTo>
                    <a:pt x="908" y="1167"/>
                    <a:pt x="800" y="627"/>
                    <a:pt x="541" y="195"/>
                  </a:cubicBezTo>
                  <a:cubicBezTo>
                    <a:pt x="541" y="0"/>
                    <a:pt x="368" y="0"/>
                    <a:pt x="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7"/>
            <p:cNvSpPr/>
            <p:nvPr/>
          </p:nvSpPr>
          <p:spPr>
            <a:xfrm>
              <a:off x="9392967" y="4894205"/>
              <a:ext cx="61316" cy="33876"/>
            </a:xfrm>
            <a:custGeom>
              <a:avLst/>
              <a:gdLst/>
              <a:ahLst/>
              <a:cxnLst/>
              <a:rect l="l" t="t" r="r" b="b"/>
              <a:pathLst>
                <a:path w="1448" h="800" extrusionOk="0">
                  <a:moveTo>
                    <a:pt x="454" y="0"/>
                  </a:moveTo>
                  <a:cubicBezTo>
                    <a:pt x="195" y="0"/>
                    <a:pt x="0" y="540"/>
                    <a:pt x="368" y="540"/>
                  </a:cubicBezTo>
                  <a:cubicBezTo>
                    <a:pt x="540" y="540"/>
                    <a:pt x="994" y="799"/>
                    <a:pt x="1275" y="799"/>
                  </a:cubicBezTo>
                  <a:cubicBezTo>
                    <a:pt x="1361" y="799"/>
                    <a:pt x="1448" y="799"/>
                    <a:pt x="1448" y="627"/>
                  </a:cubicBezTo>
                  <a:cubicBezTo>
                    <a:pt x="1448" y="540"/>
                    <a:pt x="1448" y="432"/>
                    <a:pt x="1361" y="432"/>
                  </a:cubicBezTo>
                  <a:cubicBezTo>
                    <a:pt x="1189" y="173"/>
                    <a:pt x="735" y="86"/>
                    <a:pt x="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3" name="Google Shape;1003;p27"/>
          <p:cNvSpPr txBox="1"/>
          <p:nvPr/>
        </p:nvSpPr>
        <p:spPr>
          <a:xfrm>
            <a:off x="361950" y="2844376"/>
            <a:ext cx="2841900" cy="585900"/>
          </a:xfrm>
          <a:prstGeom prst="rect">
            <a:avLst/>
          </a:prstGeom>
          <a:noFill/>
          <a:ln>
            <a:noFill/>
          </a:ln>
        </p:spPr>
        <p:txBody>
          <a:bodyPr spcFirstLastPara="1" wrap="square" lIns="91425" tIns="91425" rIns="91425" bIns="91425" anchor="t" anchorCtr="0">
            <a:norm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Venus has a beautiful name and is the second planet from the Sun</a:t>
            </a:r>
            <a:endParaRPr sz="1200">
              <a:solidFill>
                <a:schemeClr val="lt1"/>
              </a:solidFill>
              <a:latin typeface="Montserrat Medium"/>
              <a:ea typeface="Montserrat Medium"/>
              <a:cs typeface="Montserrat Medium"/>
              <a:sym typeface="Montserrat Medium"/>
            </a:endParaRPr>
          </a:p>
        </p:txBody>
      </p:sp>
      <p:sp>
        <p:nvSpPr>
          <p:cNvPr id="1004" name="Google Shape;1004;p27"/>
          <p:cNvSpPr txBox="1"/>
          <p:nvPr/>
        </p:nvSpPr>
        <p:spPr>
          <a:xfrm>
            <a:off x="361950" y="3820050"/>
            <a:ext cx="1559100" cy="531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It’s Jupiter's rotation period</a:t>
            </a:r>
            <a:endParaRPr sz="1200">
              <a:solidFill>
                <a:schemeClr val="lt1"/>
              </a:solidFill>
              <a:latin typeface="Montserrat Medium"/>
              <a:ea typeface="Montserrat Medium"/>
              <a:cs typeface="Montserrat Medium"/>
              <a:sym typeface="Montserrat Medium"/>
            </a:endParaRPr>
          </a:p>
        </p:txBody>
      </p:sp>
      <p:sp>
        <p:nvSpPr>
          <p:cNvPr id="1005" name="Google Shape;1005;p27"/>
          <p:cNvSpPr txBox="1"/>
          <p:nvPr/>
        </p:nvSpPr>
        <p:spPr>
          <a:xfrm>
            <a:off x="361950" y="4745538"/>
            <a:ext cx="1559100" cy="531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Earths is the Sun’s mass</a:t>
            </a:r>
            <a:endParaRPr sz="1200">
              <a:solidFill>
                <a:schemeClr val="lt1"/>
              </a:solidFill>
              <a:latin typeface="Montserrat Medium"/>
              <a:ea typeface="Montserrat Medium"/>
              <a:cs typeface="Montserrat Medium"/>
              <a:sym typeface="Montserrat Medium"/>
            </a:endParaRPr>
          </a:p>
        </p:txBody>
      </p:sp>
      <p:sp>
        <p:nvSpPr>
          <p:cNvPr id="1006" name="Google Shape;1006;p27"/>
          <p:cNvSpPr txBox="1"/>
          <p:nvPr/>
        </p:nvSpPr>
        <p:spPr>
          <a:xfrm>
            <a:off x="4461100" y="4561552"/>
            <a:ext cx="2114400" cy="531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It’s the farthest planet from the Sun</a:t>
            </a:r>
            <a:endParaRPr sz="1200">
              <a:solidFill>
                <a:schemeClr val="lt1"/>
              </a:solidFill>
              <a:latin typeface="Montserrat Medium"/>
              <a:ea typeface="Montserrat Medium"/>
              <a:cs typeface="Montserrat Medium"/>
              <a:sym typeface="Montserrat Medium"/>
            </a:endParaRPr>
          </a:p>
        </p:txBody>
      </p:sp>
      <p:sp>
        <p:nvSpPr>
          <p:cNvPr id="1007" name="Google Shape;1007;p27"/>
          <p:cNvSpPr txBox="1"/>
          <p:nvPr/>
        </p:nvSpPr>
        <p:spPr>
          <a:xfrm>
            <a:off x="4461100" y="5481300"/>
            <a:ext cx="2114400" cy="531300"/>
          </a:xfrm>
          <a:prstGeom prst="rect">
            <a:avLst/>
          </a:prstGeom>
          <a:noFill/>
          <a:ln>
            <a:noFill/>
          </a:ln>
        </p:spPr>
        <p:txBody>
          <a:bodyPr spcFirstLastPara="1" wrap="square" lIns="91425" tIns="91425" rIns="91425" bIns="91425" anchor="t" anchorCtr="0">
            <a:normAutofit lnSpcReduction="10000"/>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Venus is the second planet from the Sun</a:t>
            </a:r>
            <a:endParaRPr sz="1200">
              <a:solidFill>
                <a:schemeClr val="lt1"/>
              </a:solidFill>
              <a:latin typeface="Montserrat Medium"/>
              <a:ea typeface="Montserrat Medium"/>
              <a:cs typeface="Montserrat Medium"/>
              <a:sym typeface="Montserrat Medium"/>
            </a:endParaRPr>
          </a:p>
        </p:txBody>
      </p:sp>
      <p:sp>
        <p:nvSpPr>
          <p:cNvPr id="1008" name="Google Shape;1008;p27"/>
          <p:cNvSpPr txBox="1"/>
          <p:nvPr/>
        </p:nvSpPr>
        <p:spPr>
          <a:xfrm>
            <a:off x="4461100" y="6401049"/>
            <a:ext cx="2114400" cy="531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Mars is actually a very cold place</a:t>
            </a:r>
            <a:endParaRPr sz="1200">
              <a:solidFill>
                <a:schemeClr val="lt1"/>
              </a:solidFill>
              <a:latin typeface="Montserrat Medium"/>
              <a:ea typeface="Montserrat Medium"/>
              <a:cs typeface="Montserrat Medium"/>
              <a:sym typeface="Montserrat Medium"/>
            </a:endParaRPr>
          </a:p>
        </p:txBody>
      </p:sp>
      <p:sp>
        <p:nvSpPr>
          <p:cNvPr id="1009" name="Google Shape;1009;p27"/>
          <p:cNvSpPr txBox="1"/>
          <p:nvPr/>
        </p:nvSpPr>
        <p:spPr>
          <a:xfrm>
            <a:off x="7488000" y="2347200"/>
            <a:ext cx="2841900" cy="1882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rgbClr val="002341"/>
                </a:solidFill>
                <a:latin typeface="Montserrat Medium"/>
                <a:ea typeface="Montserrat Medium"/>
                <a:cs typeface="Montserrat Medium"/>
                <a:sym typeface="Montserrat Medium"/>
              </a:rPr>
              <a:t>Do you know what helps you make your point clear?</a:t>
            </a:r>
            <a:endParaRPr sz="1200">
              <a:solidFill>
                <a:srgbClr val="002341"/>
              </a:solidFill>
              <a:latin typeface="Montserrat Medium"/>
              <a:ea typeface="Montserrat Medium"/>
              <a:cs typeface="Montserrat Medium"/>
              <a:sym typeface="Montserrat Medium"/>
            </a:endParaRPr>
          </a:p>
          <a:p>
            <a:pPr marL="0" lvl="0" indent="0" algn="l" rtl="0">
              <a:spcBef>
                <a:spcPts val="1000"/>
              </a:spcBef>
              <a:spcAft>
                <a:spcPts val="0"/>
              </a:spcAft>
              <a:buNone/>
            </a:pPr>
            <a:r>
              <a:rPr lang="en" sz="1200">
                <a:solidFill>
                  <a:srgbClr val="002341"/>
                </a:solidFill>
                <a:latin typeface="Montserrat Medium"/>
                <a:ea typeface="Montserrat Medium"/>
                <a:cs typeface="Montserrat Medium"/>
                <a:sym typeface="Montserrat Medium"/>
              </a:rPr>
              <a:t>Lists like this one:</a:t>
            </a:r>
            <a:endParaRPr sz="1200">
              <a:solidFill>
                <a:srgbClr val="002341"/>
              </a:solidFill>
              <a:latin typeface="Montserrat Medium"/>
              <a:ea typeface="Montserrat Medium"/>
              <a:cs typeface="Montserrat Medium"/>
              <a:sym typeface="Montserrat Medium"/>
            </a:endParaRPr>
          </a:p>
          <a:p>
            <a:pPr marL="302399" lvl="0" indent="-306599" algn="l" rtl="0">
              <a:spcBef>
                <a:spcPts val="1000"/>
              </a:spcBef>
              <a:spcAft>
                <a:spcPts val="0"/>
              </a:spcAft>
              <a:buClr>
                <a:schemeClr val="accent6"/>
              </a:buClr>
              <a:buSzPts val="1200"/>
              <a:buFont typeface="Montserrat"/>
              <a:buChar char="●"/>
            </a:pPr>
            <a:r>
              <a:rPr lang="en" sz="1200">
                <a:solidFill>
                  <a:srgbClr val="002341"/>
                </a:solidFill>
                <a:latin typeface="Montserrat Medium"/>
                <a:ea typeface="Montserrat Medium"/>
                <a:cs typeface="Montserrat Medium"/>
                <a:sym typeface="Montserrat Medium"/>
              </a:rPr>
              <a:t>They’re simple </a:t>
            </a:r>
            <a:endParaRPr sz="1200">
              <a:solidFill>
                <a:srgbClr val="002341"/>
              </a:solidFill>
              <a:latin typeface="Montserrat Medium"/>
              <a:ea typeface="Montserrat Medium"/>
              <a:cs typeface="Montserrat Medium"/>
              <a:sym typeface="Montserrat Medium"/>
            </a:endParaRPr>
          </a:p>
          <a:p>
            <a:pPr marL="302399" lvl="0" indent="-306599" algn="l" rtl="0">
              <a:spcBef>
                <a:spcPts val="0"/>
              </a:spcBef>
              <a:spcAft>
                <a:spcPts val="0"/>
              </a:spcAft>
              <a:buClr>
                <a:schemeClr val="accent6"/>
              </a:buClr>
              <a:buSzPts val="1200"/>
              <a:buFont typeface="Montserrat"/>
              <a:buChar char="●"/>
            </a:pPr>
            <a:r>
              <a:rPr lang="en" sz="1200">
                <a:solidFill>
                  <a:srgbClr val="002341"/>
                </a:solidFill>
                <a:latin typeface="Montserrat Medium"/>
                <a:ea typeface="Montserrat Medium"/>
                <a:cs typeface="Montserrat Medium"/>
                <a:sym typeface="Montserrat Medium"/>
              </a:rPr>
              <a:t>You can organize your ideas crystal clearly</a:t>
            </a:r>
            <a:endParaRPr sz="1200">
              <a:solidFill>
                <a:srgbClr val="002341"/>
              </a:solidFill>
              <a:latin typeface="Montserrat Medium"/>
              <a:ea typeface="Montserrat Medium"/>
              <a:cs typeface="Montserrat Medium"/>
              <a:sym typeface="Montserrat Medium"/>
            </a:endParaRPr>
          </a:p>
          <a:p>
            <a:pPr marL="302399" lvl="0" indent="-306599" algn="l" rtl="0">
              <a:spcBef>
                <a:spcPts val="0"/>
              </a:spcBef>
              <a:spcAft>
                <a:spcPts val="0"/>
              </a:spcAft>
              <a:buClr>
                <a:schemeClr val="accent6"/>
              </a:buClr>
              <a:buSzPts val="1200"/>
              <a:buFont typeface="Montserrat"/>
              <a:buChar char="●"/>
            </a:pPr>
            <a:r>
              <a:rPr lang="en" sz="1200">
                <a:solidFill>
                  <a:srgbClr val="002341"/>
                </a:solidFill>
                <a:latin typeface="Montserrat Medium"/>
                <a:ea typeface="Montserrat Medium"/>
                <a:cs typeface="Montserrat Medium"/>
                <a:sym typeface="Montserrat Medium"/>
              </a:rPr>
              <a:t>You’ll never forget to buy milk!</a:t>
            </a:r>
            <a:endParaRPr sz="1200">
              <a:solidFill>
                <a:srgbClr val="002341"/>
              </a:solidFill>
              <a:latin typeface="Montserrat Medium"/>
              <a:ea typeface="Montserrat Medium"/>
              <a:cs typeface="Montserrat Medium"/>
              <a:sym typeface="Montserrat Medium"/>
            </a:endParaRPr>
          </a:p>
        </p:txBody>
      </p:sp>
      <p:grpSp>
        <p:nvGrpSpPr>
          <p:cNvPr id="1010" name="Google Shape;1010;p27"/>
          <p:cNvGrpSpPr/>
          <p:nvPr/>
        </p:nvGrpSpPr>
        <p:grpSpPr>
          <a:xfrm rot="7865237" flipH="1">
            <a:off x="699221" y="6009330"/>
            <a:ext cx="1254485" cy="2732867"/>
            <a:chOff x="232775" y="361650"/>
            <a:chExt cx="1254500" cy="2732900"/>
          </a:xfrm>
        </p:grpSpPr>
        <p:sp>
          <p:nvSpPr>
            <p:cNvPr id="1011" name="Google Shape;1011;p27"/>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7"/>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7"/>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7"/>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7"/>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7"/>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7"/>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7"/>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7"/>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 name="Google Shape;1020;p27"/>
          <p:cNvGrpSpPr/>
          <p:nvPr/>
        </p:nvGrpSpPr>
        <p:grpSpPr>
          <a:xfrm rot="9921388">
            <a:off x="5789002" y="5258169"/>
            <a:ext cx="1254477" cy="2732851"/>
            <a:chOff x="232775" y="361650"/>
            <a:chExt cx="1254500" cy="2732900"/>
          </a:xfrm>
        </p:grpSpPr>
        <p:sp>
          <p:nvSpPr>
            <p:cNvPr id="1021" name="Google Shape;1021;p27"/>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7"/>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7"/>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7"/>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7"/>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7"/>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7"/>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7"/>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7"/>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 name="Google Shape;1030;p27"/>
          <p:cNvGrpSpPr/>
          <p:nvPr/>
        </p:nvGrpSpPr>
        <p:grpSpPr>
          <a:xfrm rot="1237668" flipH="1">
            <a:off x="9665161" y="-617091"/>
            <a:ext cx="1254515" cy="2732933"/>
            <a:chOff x="232775" y="361650"/>
            <a:chExt cx="1254500" cy="2732900"/>
          </a:xfrm>
        </p:grpSpPr>
        <p:sp>
          <p:nvSpPr>
            <p:cNvPr id="1031" name="Google Shape;1031;p27"/>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7"/>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7"/>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7"/>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7"/>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7"/>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7"/>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7"/>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7"/>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 name="Google Shape;1040;p27"/>
          <p:cNvSpPr txBox="1"/>
          <p:nvPr/>
        </p:nvSpPr>
        <p:spPr>
          <a:xfrm>
            <a:off x="4461100" y="3641803"/>
            <a:ext cx="2114400" cy="531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Mercury is the closest planet to the Sun</a:t>
            </a:r>
            <a:endParaRPr sz="1200">
              <a:solidFill>
                <a:schemeClr val="lt1"/>
              </a:solidFill>
              <a:latin typeface="Montserrat Medium"/>
              <a:ea typeface="Montserrat Medium"/>
              <a:cs typeface="Montserrat Medium"/>
              <a:sym typeface="Montserrat Medium"/>
            </a:endParaRPr>
          </a:p>
        </p:txBody>
      </p:sp>
      <p:grpSp>
        <p:nvGrpSpPr>
          <p:cNvPr id="1041" name="Google Shape;1041;p27"/>
          <p:cNvGrpSpPr/>
          <p:nvPr/>
        </p:nvGrpSpPr>
        <p:grpSpPr>
          <a:xfrm>
            <a:off x="4038770" y="3372980"/>
            <a:ext cx="253277" cy="252633"/>
            <a:chOff x="8957725" y="4646100"/>
            <a:chExt cx="531313" cy="529963"/>
          </a:xfrm>
        </p:grpSpPr>
        <p:sp>
          <p:nvSpPr>
            <p:cNvPr id="1042" name="Google Shape;1042;p27"/>
            <p:cNvSpPr/>
            <p:nvPr/>
          </p:nvSpPr>
          <p:spPr>
            <a:xfrm>
              <a:off x="8957725" y="4646200"/>
              <a:ext cx="530413" cy="529863"/>
            </a:xfrm>
            <a:custGeom>
              <a:avLst/>
              <a:gdLst/>
              <a:ahLst/>
              <a:cxnLst/>
              <a:rect l="l" t="t" r="r" b="b"/>
              <a:pathLst>
                <a:path w="12526" h="12513" extrusionOk="0">
                  <a:moveTo>
                    <a:pt x="6582" y="1"/>
                  </a:moveTo>
                  <a:cubicBezTo>
                    <a:pt x="6547" y="1"/>
                    <a:pt x="6512" y="2"/>
                    <a:pt x="6477" y="5"/>
                  </a:cubicBezTo>
                  <a:cubicBezTo>
                    <a:pt x="5591" y="91"/>
                    <a:pt x="5051" y="1431"/>
                    <a:pt x="5224" y="2705"/>
                  </a:cubicBezTo>
                  <a:cubicBezTo>
                    <a:pt x="4559" y="1921"/>
                    <a:pt x="3829" y="1554"/>
                    <a:pt x="3219" y="1554"/>
                  </a:cubicBezTo>
                  <a:cubicBezTo>
                    <a:pt x="2839" y="1554"/>
                    <a:pt x="2506" y="1697"/>
                    <a:pt x="2265" y="1971"/>
                  </a:cubicBezTo>
                  <a:cubicBezTo>
                    <a:pt x="1617" y="2619"/>
                    <a:pt x="2070" y="3785"/>
                    <a:pt x="2891" y="4585"/>
                  </a:cubicBezTo>
                  <a:cubicBezTo>
                    <a:pt x="2817" y="4581"/>
                    <a:pt x="2744" y="4579"/>
                    <a:pt x="2673" y="4579"/>
                  </a:cubicBezTo>
                  <a:cubicBezTo>
                    <a:pt x="990" y="4579"/>
                    <a:pt x="1" y="5532"/>
                    <a:pt x="105" y="6486"/>
                  </a:cubicBezTo>
                  <a:cubicBezTo>
                    <a:pt x="277" y="7285"/>
                    <a:pt x="1357" y="7652"/>
                    <a:pt x="2438" y="7652"/>
                  </a:cubicBezTo>
                  <a:cubicBezTo>
                    <a:pt x="1271" y="8732"/>
                    <a:pt x="1077" y="9899"/>
                    <a:pt x="1811" y="10525"/>
                  </a:cubicBezTo>
                  <a:cubicBezTo>
                    <a:pt x="2015" y="10729"/>
                    <a:pt x="2284" y="10820"/>
                    <a:pt x="2587" y="10820"/>
                  </a:cubicBezTo>
                  <a:cubicBezTo>
                    <a:pt x="3215" y="10820"/>
                    <a:pt x="3985" y="10425"/>
                    <a:pt x="4598" y="9812"/>
                  </a:cubicBezTo>
                  <a:lnTo>
                    <a:pt x="4598" y="9812"/>
                  </a:lnTo>
                  <a:cubicBezTo>
                    <a:pt x="4317" y="11346"/>
                    <a:pt x="5051" y="12426"/>
                    <a:pt x="6045" y="12512"/>
                  </a:cubicBezTo>
                  <a:cubicBezTo>
                    <a:pt x="6844" y="12512"/>
                    <a:pt x="7471" y="11346"/>
                    <a:pt x="7557" y="10071"/>
                  </a:cubicBezTo>
                  <a:cubicBezTo>
                    <a:pt x="8195" y="11028"/>
                    <a:pt x="8961" y="11536"/>
                    <a:pt x="9615" y="11536"/>
                  </a:cubicBezTo>
                  <a:cubicBezTo>
                    <a:pt x="9891" y="11536"/>
                    <a:pt x="10147" y="11446"/>
                    <a:pt x="10365" y="11260"/>
                  </a:cubicBezTo>
                  <a:cubicBezTo>
                    <a:pt x="11165" y="10719"/>
                    <a:pt x="10797" y="9272"/>
                    <a:pt x="9998" y="8278"/>
                  </a:cubicBezTo>
                  <a:lnTo>
                    <a:pt x="9998" y="8278"/>
                  </a:lnTo>
                  <a:cubicBezTo>
                    <a:pt x="10146" y="8296"/>
                    <a:pt x="10289" y="8305"/>
                    <a:pt x="10427" y="8305"/>
                  </a:cubicBezTo>
                  <a:cubicBezTo>
                    <a:pt x="11634" y="8305"/>
                    <a:pt x="12418" y="7657"/>
                    <a:pt x="12418" y="6939"/>
                  </a:cubicBezTo>
                  <a:cubicBezTo>
                    <a:pt x="12526" y="6032"/>
                    <a:pt x="11446" y="5492"/>
                    <a:pt x="10365" y="5319"/>
                  </a:cubicBezTo>
                  <a:cubicBezTo>
                    <a:pt x="11705" y="4498"/>
                    <a:pt x="12072" y="3332"/>
                    <a:pt x="11532" y="2511"/>
                  </a:cubicBezTo>
                  <a:cubicBezTo>
                    <a:pt x="11322" y="2243"/>
                    <a:pt x="10978" y="2125"/>
                    <a:pt x="10576" y="2125"/>
                  </a:cubicBezTo>
                  <a:cubicBezTo>
                    <a:pt x="9780" y="2125"/>
                    <a:pt x="8757" y="2585"/>
                    <a:pt x="8097" y="3245"/>
                  </a:cubicBezTo>
                  <a:cubicBezTo>
                    <a:pt x="8453" y="1239"/>
                    <a:pt x="7615" y="1"/>
                    <a:pt x="6582" y="1"/>
                  </a:cubicBezTo>
                  <a:close/>
                </a:path>
              </a:pathLst>
            </a:custGeom>
            <a:solidFill>
              <a:schemeClr val="accent5"/>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7"/>
            <p:cNvSpPr/>
            <p:nvPr/>
          </p:nvSpPr>
          <p:spPr>
            <a:xfrm>
              <a:off x="8958625" y="4646100"/>
              <a:ext cx="530413" cy="529863"/>
            </a:xfrm>
            <a:custGeom>
              <a:avLst/>
              <a:gdLst/>
              <a:ahLst/>
              <a:cxnLst/>
              <a:rect l="l" t="t" r="r" b="b"/>
              <a:pathLst>
                <a:path w="12526" h="12513" extrusionOk="0">
                  <a:moveTo>
                    <a:pt x="6582" y="1"/>
                  </a:moveTo>
                  <a:cubicBezTo>
                    <a:pt x="6547" y="1"/>
                    <a:pt x="6512" y="2"/>
                    <a:pt x="6477" y="5"/>
                  </a:cubicBezTo>
                  <a:cubicBezTo>
                    <a:pt x="5591" y="91"/>
                    <a:pt x="5051" y="1431"/>
                    <a:pt x="5224" y="2705"/>
                  </a:cubicBezTo>
                  <a:cubicBezTo>
                    <a:pt x="4559" y="1921"/>
                    <a:pt x="3829" y="1554"/>
                    <a:pt x="3219" y="1554"/>
                  </a:cubicBezTo>
                  <a:cubicBezTo>
                    <a:pt x="2839" y="1554"/>
                    <a:pt x="2506" y="1697"/>
                    <a:pt x="2265" y="1971"/>
                  </a:cubicBezTo>
                  <a:cubicBezTo>
                    <a:pt x="1617" y="2619"/>
                    <a:pt x="2070" y="3785"/>
                    <a:pt x="2891" y="4585"/>
                  </a:cubicBezTo>
                  <a:cubicBezTo>
                    <a:pt x="2817" y="4581"/>
                    <a:pt x="2744" y="4579"/>
                    <a:pt x="2673" y="4579"/>
                  </a:cubicBezTo>
                  <a:cubicBezTo>
                    <a:pt x="990" y="4579"/>
                    <a:pt x="1" y="5532"/>
                    <a:pt x="105" y="6486"/>
                  </a:cubicBezTo>
                  <a:cubicBezTo>
                    <a:pt x="277" y="7285"/>
                    <a:pt x="1357" y="7652"/>
                    <a:pt x="2438" y="7652"/>
                  </a:cubicBezTo>
                  <a:cubicBezTo>
                    <a:pt x="1271" y="8732"/>
                    <a:pt x="1077" y="9899"/>
                    <a:pt x="1811" y="10525"/>
                  </a:cubicBezTo>
                  <a:cubicBezTo>
                    <a:pt x="2015" y="10729"/>
                    <a:pt x="2284" y="10820"/>
                    <a:pt x="2587" y="10820"/>
                  </a:cubicBezTo>
                  <a:cubicBezTo>
                    <a:pt x="3215" y="10820"/>
                    <a:pt x="3985" y="10425"/>
                    <a:pt x="4598" y="9812"/>
                  </a:cubicBezTo>
                  <a:lnTo>
                    <a:pt x="4598" y="9812"/>
                  </a:lnTo>
                  <a:cubicBezTo>
                    <a:pt x="4317" y="11346"/>
                    <a:pt x="5051" y="12426"/>
                    <a:pt x="6045" y="12512"/>
                  </a:cubicBezTo>
                  <a:cubicBezTo>
                    <a:pt x="6844" y="12512"/>
                    <a:pt x="7471" y="11346"/>
                    <a:pt x="7557" y="10071"/>
                  </a:cubicBezTo>
                  <a:cubicBezTo>
                    <a:pt x="8195" y="11028"/>
                    <a:pt x="8961" y="11536"/>
                    <a:pt x="9615" y="11536"/>
                  </a:cubicBezTo>
                  <a:cubicBezTo>
                    <a:pt x="9891" y="11536"/>
                    <a:pt x="10147" y="11446"/>
                    <a:pt x="10365" y="11260"/>
                  </a:cubicBezTo>
                  <a:cubicBezTo>
                    <a:pt x="11165" y="10719"/>
                    <a:pt x="10797" y="9272"/>
                    <a:pt x="9998" y="8278"/>
                  </a:cubicBezTo>
                  <a:lnTo>
                    <a:pt x="9998" y="8278"/>
                  </a:lnTo>
                  <a:cubicBezTo>
                    <a:pt x="10146" y="8296"/>
                    <a:pt x="10289" y="8305"/>
                    <a:pt x="10427" y="8305"/>
                  </a:cubicBezTo>
                  <a:cubicBezTo>
                    <a:pt x="11634" y="8305"/>
                    <a:pt x="12418" y="7657"/>
                    <a:pt x="12418" y="6939"/>
                  </a:cubicBezTo>
                  <a:cubicBezTo>
                    <a:pt x="12526" y="6032"/>
                    <a:pt x="11446" y="5492"/>
                    <a:pt x="10365" y="5319"/>
                  </a:cubicBezTo>
                  <a:cubicBezTo>
                    <a:pt x="11705" y="4498"/>
                    <a:pt x="12072" y="3332"/>
                    <a:pt x="11532" y="2511"/>
                  </a:cubicBezTo>
                  <a:cubicBezTo>
                    <a:pt x="11322" y="2243"/>
                    <a:pt x="10978" y="2125"/>
                    <a:pt x="10576" y="2125"/>
                  </a:cubicBezTo>
                  <a:cubicBezTo>
                    <a:pt x="9780" y="2125"/>
                    <a:pt x="8757" y="2585"/>
                    <a:pt x="8097" y="3245"/>
                  </a:cubicBezTo>
                  <a:cubicBezTo>
                    <a:pt x="8453" y="1239"/>
                    <a:pt x="7615" y="1"/>
                    <a:pt x="65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7"/>
            <p:cNvSpPr/>
            <p:nvPr/>
          </p:nvSpPr>
          <p:spPr>
            <a:xfrm>
              <a:off x="8963028" y="4840214"/>
              <a:ext cx="438186" cy="282695"/>
            </a:xfrm>
            <a:custGeom>
              <a:avLst/>
              <a:gdLst/>
              <a:ahLst/>
              <a:cxnLst/>
              <a:rect l="l" t="t" r="r" b="b"/>
              <a:pathLst>
                <a:path w="10348" h="6676" extrusionOk="0">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348" y="6676"/>
                  </a:moveTo>
                  <a:lnTo>
                    <a:pt x="10348" y="6676"/>
                  </a:lnTo>
                  <a:lnTo>
                    <a:pt x="10348" y="6676"/>
                  </a:lnTo>
                  <a:close/>
                  <a:moveTo>
                    <a:pt x="10348" y="6676"/>
                  </a:moveTo>
                  <a:lnTo>
                    <a:pt x="10348" y="6676"/>
                  </a:lnTo>
                  <a:lnTo>
                    <a:pt x="10348" y="6676"/>
                  </a:lnTo>
                  <a:close/>
                  <a:moveTo>
                    <a:pt x="2334" y="3068"/>
                  </a:moveTo>
                  <a:lnTo>
                    <a:pt x="2334" y="3068"/>
                  </a:lnTo>
                  <a:lnTo>
                    <a:pt x="2334" y="3068"/>
                  </a:lnTo>
                  <a:cubicBezTo>
                    <a:pt x="1621" y="3694"/>
                    <a:pt x="1253" y="4407"/>
                    <a:pt x="1253" y="5055"/>
                  </a:cubicBezTo>
                  <a:cubicBezTo>
                    <a:pt x="1253" y="4407"/>
                    <a:pt x="1621" y="3694"/>
                    <a:pt x="2334" y="3068"/>
                  </a:cubicBezTo>
                  <a:close/>
                  <a:moveTo>
                    <a:pt x="2787" y="1"/>
                  </a:moveTo>
                  <a:lnTo>
                    <a:pt x="2787" y="1"/>
                  </a:lnTo>
                  <a:lnTo>
                    <a:pt x="2593" y="1"/>
                  </a:lnTo>
                  <a:cubicBezTo>
                    <a:pt x="973" y="1"/>
                    <a:pt x="1" y="821"/>
                    <a:pt x="1" y="1707"/>
                  </a:cubicBezTo>
                  <a:cubicBezTo>
                    <a:pt x="1" y="821"/>
                    <a:pt x="973" y="1"/>
                    <a:pt x="2593" y="1"/>
                  </a:cubicBezTo>
                  <a:lnTo>
                    <a:pt x="2787" y="1"/>
                  </a:lnTo>
                  <a:lnTo>
                    <a:pt x="2787" y="1"/>
                  </a:lnTo>
                  <a:close/>
                  <a:moveTo>
                    <a:pt x="2787" y="1"/>
                  </a:moveTo>
                  <a:lnTo>
                    <a:pt x="2787" y="1"/>
                  </a:lnTo>
                  <a:lnTo>
                    <a:pt x="2787" y="1"/>
                  </a:lnTo>
                  <a:close/>
                  <a:moveTo>
                    <a:pt x="2787" y="1"/>
                  </a:moveTo>
                  <a:lnTo>
                    <a:pt x="2787" y="1"/>
                  </a:lnTo>
                  <a:lnTo>
                    <a:pt x="2787" y="1"/>
                  </a:lnTo>
                  <a:close/>
                  <a:moveTo>
                    <a:pt x="2787" y="1"/>
                  </a:moveTo>
                  <a:lnTo>
                    <a:pt x="2787" y="1"/>
                  </a:lnTo>
                  <a:close/>
                </a:path>
              </a:pathLst>
            </a:custGeom>
            <a:solidFill>
              <a:srgbClr val="FFD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7"/>
            <p:cNvSpPr/>
            <p:nvPr/>
          </p:nvSpPr>
          <p:spPr>
            <a:xfrm>
              <a:off x="8963028" y="4756962"/>
              <a:ext cx="457411" cy="419004"/>
            </a:xfrm>
            <a:custGeom>
              <a:avLst/>
              <a:gdLst/>
              <a:ahLst/>
              <a:cxnLst/>
              <a:rect l="l" t="t" r="r" b="b"/>
              <a:pathLst>
                <a:path w="10802" h="9895" extrusionOk="0">
                  <a:moveTo>
                    <a:pt x="1880" y="1"/>
                  </a:moveTo>
                  <a:cubicBezTo>
                    <a:pt x="1880" y="627"/>
                    <a:pt x="2247" y="1340"/>
                    <a:pt x="2787" y="1967"/>
                  </a:cubicBezTo>
                  <a:lnTo>
                    <a:pt x="2593" y="1967"/>
                  </a:lnTo>
                  <a:cubicBezTo>
                    <a:pt x="973" y="1967"/>
                    <a:pt x="1" y="2787"/>
                    <a:pt x="1" y="3673"/>
                  </a:cubicBezTo>
                  <a:lnTo>
                    <a:pt x="1" y="3868"/>
                  </a:lnTo>
                  <a:cubicBezTo>
                    <a:pt x="173" y="4580"/>
                    <a:pt x="1167" y="5034"/>
                    <a:pt x="2247" y="5034"/>
                  </a:cubicBezTo>
                  <a:lnTo>
                    <a:pt x="2334" y="5034"/>
                  </a:lnTo>
                  <a:cubicBezTo>
                    <a:pt x="1621" y="5660"/>
                    <a:pt x="1253" y="6373"/>
                    <a:pt x="1253" y="7021"/>
                  </a:cubicBezTo>
                  <a:cubicBezTo>
                    <a:pt x="1253" y="7367"/>
                    <a:pt x="1426" y="7734"/>
                    <a:pt x="1707" y="7907"/>
                  </a:cubicBezTo>
                  <a:cubicBezTo>
                    <a:pt x="1880" y="8101"/>
                    <a:pt x="2161" y="8188"/>
                    <a:pt x="2420" y="8188"/>
                  </a:cubicBezTo>
                  <a:cubicBezTo>
                    <a:pt x="3133" y="8188"/>
                    <a:pt x="3867" y="7821"/>
                    <a:pt x="4494" y="7194"/>
                  </a:cubicBezTo>
                  <a:lnTo>
                    <a:pt x="4494" y="7734"/>
                  </a:lnTo>
                  <a:cubicBezTo>
                    <a:pt x="4407" y="8987"/>
                    <a:pt x="5034" y="9808"/>
                    <a:pt x="5941" y="9894"/>
                  </a:cubicBezTo>
                  <a:cubicBezTo>
                    <a:pt x="6827" y="9894"/>
                    <a:pt x="7453" y="8728"/>
                    <a:pt x="7453" y="7453"/>
                  </a:cubicBezTo>
                  <a:cubicBezTo>
                    <a:pt x="8101" y="8447"/>
                    <a:pt x="8814" y="8901"/>
                    <a:pt x="9527" y="8901"/>
                  </a:cubicBezTo>
                  <a:cubicBezTo>
                    <a:pt x="9808" y="8901"/>
                    <a:pt x="10067" y="8814"/>
                    <a:pt x="10261" y="8642"/>
                  </a:cubicBezTo>
                  <a:lnTo>
                    <a:pt x="10348" y="8642"/>
                  </a:lnTo>
                  <a:cubicBezTo>
                    <a:pt x="10693" y="8274"/>
                    <a:pt x="10801" y="7648"/>
                    <a:pt x="10607" y="7021"/>
                  </a:cubicBezTo>
                  <a:cubicBezTo>
                    <a:pt x="9613" y="6568"/>
                    <a:pt x="8728" y="6114"/>
                    <a:pt x="7907" y="5660"/>
                  </a:cubicBezTo>
                  <a:cubicBezTo>
                    <a:pt x="7367" y="6114"/>
                    <a:pt x="6827" y="6287"/>
                    <a:pt x="6287" y="6287"/>
                  </a:cubicBezTo>
                  <a:cubicBezTo>
                    <a:pt x="4753" y="6287"/>
                    <a:pt x="3327" y="4861"/>
                    <a:pt x="4040" y="3047"/>
                  </a:cubicBezTo>
                  <a:cubicBezTo>
                    <a:pt x="4126" y="2960"/>
                    <a:pt x="4126" y="2874"/>
                    <a:pt x="4126" y="2874"/>
                  </a:cubicBezTo>
                  <a:cubicBezTo>
                    <a:pt x="3241" y="1967"/>
                    <a:pt x="2506" y="1081"/>
                    <a:pt x="18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7"/>
            <p:cNvSpPr/>
            <p:nvPr/>
          </p:nvSpPr>
          <p:spPr>
            <a:xfrm>
              <a:off x="9102855" y="4816161"/>
              <a:ext cx="253647" cy="206135"/>
            </a:xfrm>
            <a:custGeom>
              <a:avLst/>
              <a:gdLst/>
              <a:ahLst/>
              <a:cxnLst/>
              <a:rect l="l" t="t" r="r" b="b"/>
              <a:pathLst>
                <a:path w="5990" h="4868" extrusionOk="0">
                  <a:moveTo>
                    <a:pt x="2974" y="1"/>
                  </a:moveTo>
                  <a:cubicBezTo>
                    <a:pt x="2108" y="1"/>
                    <a:pt x="1230" y="478"/>
                    <a:pt x="738" y="1649"/>
                  </a:cubicBezTo>
                  <a:cubicBezTo>
                    <a:pt x="1" y="3478"/>
                    <a:pt x="1490" y="4868"/>
                    <a:pt x="3002" y="4868"/>
                  </a:cubicBezTo>
                  <a:cubicBezTo>
                    <a:pt x="3883" y="4868"/>
                    <a:pt x="4770" y="4397"/>
                    <a:pt x="5231" y="3269"/>
                  </a:cubicBezTo>
                  <a:cubicBezTo>
                    <a:pt x="5990" y="1489"/>
                    <a:pt x="4502" y="1"/>
                    <a:pt x="29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7"/>
            <p:cNvSpPr/>
            <p:nvPr/>
          </p:nvSpPr>
          <p:spPr>
            <a:xfrm>
              <a:off x="9225573" y="4848429"/>
              <a:ext cx="72283" cy="75967"/>
            </a:xfrm>
            <a:custGeom>
              <a:avLst/>
              <a:gdLst/>
              <a:ahLst/>
              <a:cxnLst/>
              <a:rect l="l" t="t" r="r" b="b"/>
              <a:pathLst>
                <a:path w="1707" h="1794" extrusionOk="0">
                  <a:moveTo>
                    <a:pt x="454" y="1"/>
                  </a:moveTo>
                  <a:cubicBezTo>
                    <a:pt x="367" y="1"/>
                    <a:pt x="281" y="1"/>
                    <a:pt x="173" y="174"/>
                  </a:cubicBezTo>
                  <a:cubicBezTo>
                    <a:pt x="0" y="433"/>
                    <a:pt x="281" y="627"/>
                    <a:pt x="454" y="800"/>
                  </a:cubicBezTo>
                  <a:cubicBezTo>
                    <a:pt x="627" y="973"/>
                    <a:pt x="821" y="1254"/>
                    <a:pt x="908" y="1513"/>
                  </a:cubicBezTo>
                  <a:cubicBezTo>
                    <a:pt x="908" y="1708"/>
                    <a:pt x="1080" y="1794"/>
                    <a:pt x="1253" y="1794"/>
                  </a:cubicBezTo>
                  <a:cubicBezTo>
                    <a:pt x="1534" y="1794"/>
                    <a:pt x="1707" y="1621"/>
                    <a:pt x="1707" y="1340"/>
                  </a:cubicBezTo>
                  <a:cubicBezTo>
                    <a:pt x="1620" y="887"/>
                    <a:pt x="1361" y="541"/>
                    <a:pt x="1080" y="260"/>
                  </a:cubicBezTo>
                  <a:cubicBezTo>
                    <a:pt x="908" y="174"/>
                    <a:pt x="713" y="1"/>
                    <a:pt x="4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7"/>
            <p:cNvSpPr/>
            <p:nvPr/>
          </p:nvSpPr>
          <p:spPr>
            <a:xfrm>
              <a:off x="9336266" y="4760646"/>
              <a:ext cx="79609" cy="45775"/>
            </a:xfrm>
            <a:custGeom>
              <a:avLst/>
              <a:gdLst/>
              <a:ahLst/>
              <a:cxnLst/>
              <a:rect l="l" t="t" r="r" b="b"/>
              <a:pathLst>
                <a:path w="1880" h="1081" extrusionOk="0">
                  <a:moveTo>
                    <a:pt x="1447" y="0"/>
                  </a:moveTo>
                  <a:cubicBezTo>
                    <a:pt x="994" y="87"/>
                    <a:pt x="540" y="346"/>
                    <a:pt x="173" y="627"/>
                  </a:cubicBezTo>
                  <a:cubicBezTo>
                    <a:pt x="0" y="713"/>
                    <a:pt x="86" y="1080"/>
                    <a:pt x="367" y="1080"/>
                  </a:cubicBezTo>
                  <a:lnTo>
                    <a:pt x="454" y="1080"/>
                  </a:lnTo>
                  <a:cubicBezTo>
                    <a:pt x="799" y="799"/>
                    <a:pt x="1167" y="627"/>
                    <a:pt x="1620" y="540"/>
                  </a:cubicBezTo>
                  <a:cubicBezTo>
                    <a:pt x="1879" y="540"/>
                    <a:pt x="1793" y="0"/>
                    <a:pt x="15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7"/>
            <p:cNvSpPr/>
            <p:nvPr/>
          </p:nvSpPr>
          <p:spPr>
            <a:xfrm>
              <a:off x="9244756" y="4680146"/>
              <a:ext cx="38492" cy="84182"/>
            </a:xfrm>
            <a:custGeom>
              <a:avLst/>
              <a:gdLst/>
              <a:ahLst/>
              <a:cxnLst/>
              <a:rect l="l" t="t" r="r" b="b"/>
              <a:pathLst>
                <a:path w="909" h="1988" extrusionOk="0">
                  <a:moveTo>
                    <a:pt x="260" y="0"/>
                  </a:moveTo>
                  <a:cubicBezTo>
                    <a:pt x="87" y="0"/>
                    <a:pt x="1" y="87"/>
                    <a:pt x="87" y="281"/>
                  </a:cubicBezTo>
                  <a:cubicBezTo>
                    <a:pt x="260" y="735"/>
                    <a:pt x="368" y="1275"/>
                    <a:pt x="368" y="1707"/>
                  </a:cubicBezTo>
                  <a:cubicBezTo>
                    <a:pt x="368" y="1901"/>
                    <a:pt x="455" y="1988"/>
                    <a:pt x="627" y="1988"/>
                  </a:cubicBezTo>
                  <a:cubicBezTo>
                    <a:pt x="714" y="1988"/>
                    <a:pt x="908" y="1901"/>
                    <a:pt x="908" y="1707"/>
                  </a:cubicBezTo>
                  <a:cubicBezTo>
                    <a:pt x="908" y="1167"/>
                    <a:pt x="800" y="627"/>
                    <a:pt x="541" y="195"/>
                  </a:cubicBezTo>
                  <a:cubicBezTo>
                    <a:pt x="541" y="0"/>
                    <a:pt x="368" y="0"/>
                    <a:pt x="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7"/>
            <p:cNvSpPr/>
            <p:nvPr/>
          </p:nvSpPr>
          <p:spPr>
            <a:xfrm>
              <a:off x="9392967" y="4894205"/>
              <a:ext cx="61316" cy="33876"/>
            </a:xfrm>
            <a:custGeom>
              <a:avLst/>
              <a:gdLst/>
              <a:ahLst/>
              <a:cxnLst/>
              <a:rect l="l" t="t" r="r" b="b"/>
              <a:pathLst>
                <a:path w="1448" h="800" extrusionOk="0">
                  <a:moveTo>
                    <a:pt x="454" y="0"/>
                  </a:moveTo>
                  <a:cubicBezTo>
                    <a:pt x="195" y="0"/>
                    <a:pt x="0" y="540"/>
                    <a:pt x="368" y="540"/>
                  </a:cubicBezTo>
                  <a:cubicBezTo>
                    <a:pt x="540" y="540"/>
                    <a:pt x="994" y="799"/>
                    <a:pt x="1275" y="799"/>
                  </a:cubicBezTo>
                  <a:cubicBezTo>
                    <a:pt x="1361" y="799"/>
                    <a:pt x="1448" y="799"/>
                    <a:pt x="1448" y="627"/>
                  </a:cubicBezTo>
                  <a:cubicBezTo>
                    <a:pt x="1448" y="540"/>
                    <a:pt x="1448" y="432"/>
                    <a:pt x="1361" y="432"/>
                  </a:cubicBezTo>
                  <a:cubicBezTo>
                    <a:pt x="1189" y="173"/>
                    <a:pt x="735" y="86"/>
                    <a:pt x="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1" name="Google Shape;1051;p27"/>
          <p:cNvSpPr txBox="1"/>
          <p:nvPr/>
        </p:nvSpPr>
        <p:spPr>
          <a:xfrm>
            <a:off x="4138050" y="559930"/>
            <a:ext cx="2114400" cy="2419200"/>
          </a:xfrm>
          <a:prstGeom prst="rect">
            <a:avLst/>
          </a:prstGeom>
          <a:noFill/>
          <a:ln>
            <a:noFill/>
          </a:ln>
        </p:spPr>
        <p:txBody>
          <a:bodyPr spcFirstLastPara="1" wrap="square" lIns="91425" tIns="91425" rIns="91425" bIns="91425" anchor="t" anchorCtr="0">
            <a:noAutofit/>
          </a:bodyPr>
          <a:lstStyle/>
          <a:p>
            <a:pPr marL="457200" lvl="0" indent="-304800" algn="l" rtl="0">
              <a:spcBef>
                <a:spcPts val="0"/>
              </a:spcBef>
              <a:spcAft>
                <a:spcPts val="0"/>
              </a:spcAft>
              <a:buClr>
                <a:schemeClr val="accent6"/>
              </a:buClr>
              <a:buSzPts val="1200"/>
              <a:buFont typeface="Montserrat Medium"/>
              <a:buChar char="●"/>
            </a:pPr>
            <a:r>
              <a:rPr lang="en" sz="1200">
                <a:solidFill>
                  <a:schemeClr val="lt1"/>
                </a:solidFill>
                <a:latin typeface="Montserrat Medium"/>
                <a:ea typeface="Montserrat Medium"/>
                <a:cs typeface="Montserrat Medium"/>
                <a:sym typeface="Montserrat Medium"/>
              </a:rPr>
              <a:t>Mercury is the closest planet </a:t>
            </a:r>
            <a:endParaRPr sz="1200">
              <a:solidFill>
                <a:schemeClr val="lt1"/>
              </a:solidFill>
              <a:latin typeface="Montserrat Medium"/>
              <a:ea typeface="Montserrat Medium"/>
              <a:cs typeface="Montserrat Medium"/>
              <a:sym typeface="Montserrat Medium"/>
            </a:endParaRPr>
          </a:p>
          <a:p>
            <a:pPr marL="457200" lvl="0" indent="-304800" algn="l" rtl="0">
              <a:spcBef>
                <a:spcPts val="1000"/>
              </a:spcBef>
              <a:spcAft>
                <a:spcPts val="0"/>
              </a:spcAft>
              <a:buClr>
                <a:schemeClr val="accent6"/>
              </a:buClr>
              <a:buSzPts val="1200"/>
              <a:buFont typeface="Montserrat Medium"/>
              <a:buChar char="●"/>
            </a:pPr>
            <a:r>
              <a:rPr lang="en" sz="1200">
                <a:solidFill>
                  <a:schemeClr val="lt1"/>
                </a:solidFill>
                <a:latin typeface="Montserrat Medium"/>
                <a:ea typeface="Montserrat Medium"/>
                <a:cs typeface="Montserrat Medium"/>
                <a:sym typeface="Montserrat Medium"/>
              </a:rPr>
              <a:t>Venus is the second planet</a:t>
            </a:r>
            <a:endParaRPr sz="1200">
              <a:solidFill>
                <a:schemeClr val="lt1"/>
              </a:solidFill>
              <a:latin typeface="Montserrat Medium"/>
              <a:ea typeface="Montserrat Medium"/>
              <a:cs typeface="Montserrat Medium"/>
              <a:sym typeface="Montserrat Medium"/>
            </a:endParaRPr>
          </a:p>
          <a:p>
            <a:pPr marL="457200" lvl="0" indent="-304800" algn="l" rtl="0">
              <a:spcBef>
                <a:spcPts val="1000"/>
              </a:spcBef>
              <a:spcAft>
                <a:spcPts val="0"/>
              </a:spcAft>
              <a:buClr>
                <a:schemeClr val="accent6"/>
              </a:buClr>
              <a:buSzPts val="1200"/>
              <a:buFont typeface="Montserrat Medium"/>
              <a:buChar char="●"/>
            </a:pPr>
            <a:r>
              <a:rPr lang="en" sz="1200">
                <a:solidFill>
                  <a:schemeClr val="lt1"/>
                </a:solidFill>
                <a:latin typeface="Montserrat Medium"/>
                <a:ea typeface="Montserrat Medium"/>
                <a:cs typeface="Montserrat Medium"/>
                <a:sym typeface="Montserrat Medium"/>
              </a:rPr>
              <a:t>Mars is a red planet and hot</a:t>
            </a:r>
            <a:endParaRPr sz="1200">
              <a:solidFill>
                <a:schemeClr val="lt1"/>
              </a:solidFill>
              <a:latin typeface="Montserrat Medium"/>
              <a:ea typeface="Montserrat Medium"/>
              <a:cs typeface="Montserrat Medium"/>
              <a:sym typeface="Montserrat Medium"/>
            </a:endParaRPr>
          </a:p>
          <a:p>
            <a:pPr marL="457200" lvl="0" indent="-304800" algn="l" rtl="0">
              <a:spcBef>
                <a:spcPts val="1000"/>
              </a:spcBef>
              <a:spcAft>
                <a:spcPts val="0"/>
              </a:spcAft>
              <a:buClr>
                <a:schemeClr val="accent6"/>
              </a:buClr>
              <a:buSzPts val="1200"/>
              <a:buFont typeface="Montserrat Medium"/>
              <a:buChar char="●"/>
            </a:pPr>
            <a:r>
              <a:rPr lang="en" sz="1200">
                <a:solidFill>
                  <a:schemeClr val="lt1"/>
                </a:solidFill>
                <a:latin typeface="Montserrat Medium"/>
                <a:ea typeface="Montserrat Medium"/>
                <a:cs typeface="Montserrat Medium"/>
                <a:sym typeface="Montserrat Medium"/>
              </a:rPr>
              <a:t>Neptune is the farthest planet</a:t>
            </a:r>
            <a:endParaRPr sz="1200">
              <a:solidFill>
                <a:schemeClr val="lt1"/>
              </a:solidFill>
              <a:latin typeface="Montserrat Medium"/>
              <a:ea typeface="Montserrat Medium"/>
              <a:cs typeface="Montserrat Medium"/>
              <a:sym typeface="Montserrat Medium"/>
            </a:endParaRPr>
          </a:p>
          <a:p>
            <a:pPr marL="457200" lvl="0" indent="-304800" algn="l" rtl="0">
              <a:spcBef>
                <a:spcPts val="1000"/>
              </a:spcBef>
              <a:spcAft>
                <a:spcPts val="1000"/>
              </a:spcAft>
              <a:buClr>
                <a:schemeClr val="accent6"/>
              </a:buClr>
              <a:buSzPts val="1200"/>
              <a:buFont typeface="Montserrat Medium"/>
              <a:buChar char="●"/>
            </a:pPr>
            <a:r>
              <a:rPr lang="en" sz="1200">
                <a:solidFill>
                  <a:schemeClr val="lt1"/>
                </a:solidFill>
                <a:latin typeface="Montserrat Medium"/>
                <a:ea typeface="Montserrat Medium"/>
                <a:cs typeface="Montserrat Medium"/>
                <a:sym typeface="Montserrat Medium"/>
              </a:rPr>
              <a:t>Jupiter is the biggest planet</a:t>
            </a:r>
            <a:endParaRPr sz="1200">
              <a:solidFill>
                <a:schemeClr val="lt1"/>
              </a:solidFill>
              <a:latin typeface="Montserrat Medium"/>
              <a:ea typeface="Montserrat Medium"/>
              <a:cs typeface="Montserrat Medium"/>
              <a:sym typeface="Montserrat Medium"/>
            </a:endParaRPr>
          </a:p>
        </p:txBody>
      </p:sp>
      <p:sp>
        <p:nvSpPr>
          <p:cNvPr id="1052" name="Google Shape;1052;p27"/>
          <p:cNvSpPr txBox="1"/>
          <p:nvPr/>
        </p:nvSpPr>
        <p:spPr>
          <a:xfrm>
            <a:off x="361950" y="5671025"/>
            <a:ext cx="1559100" cy="531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Distance Earth and Moon</a:t>
            </a:r>
            <a:endParaRPr sz="1200">
              <a:solidFill>
                <a:schemeClr val="lt1"/>
              </a:solidFill>
              <a:latin typeface="Montserrat Medium"/>
              <a:ea typeface="Montserrat Medium"/>
              <a:cs typeface="Montserrat Medium"/>
              <a:sym typeface="Montserrat Medium"/>
            </a:endParaRPr>
          </a:p>
        </p:txBody>
      </p:sp>
      <p:sp>
        <p:nvSpPr>
          <p:cNvPr id="1053" name="Google Shape;1053;p27"/>
          <p:cNvSpPr txBox="1">
            <a:spLocks noGrp="1"/>
          </p:cNvSpPr>
          <p:nvPr>
            <p:ph type="title" idx="9"/>
          </p:nvPr>
        </p:nvSpPr>
        <p:spPr>
          <a:xfrm>
            <a:off x="361950" y="5290766"/>
            <a:ext cx="1707000" cy="45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360,000 km</a:t>
            </a:r>
            <a:endParaRPr/>
          </a:p>
        </p:txBody>
      </p:sp>
      <p:sp>
        <p:nvSpPr>
          <p:cNvPr id="1054" name="Google Shape;1054;p27"/>
          <p:cNvSpPr txBox="1">
            <a:spLocks noGrp="1"/>
          </p:cNvSpPr>
          <p:nvPr>
            <p:ph type="title" idx="13"/>
          </p:nvPr>
        </p:nvSpPr>
        <p:spPr>
          <a:xfrm>
            <a:off x="4461750" y="3236454"/>
            <a:ext cx="1467000" cy="455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a:t>
            </a: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058"/>
        <p:cNvGrpSpPr/>
        <p:nvPr/>
      </p:nvGrpSpPr>
      <p:grpSpPr>
        <a:xfrm>
          <a:off x="0" y="0"/>
          <a:ext cx="0" cy="0"/>
          <a:chOff x="0" y="0"/>
          <a:chExt cx="0" cy="0"/>
        </a:xfrm>
      </p:grpSpPr>
      <p:sp>
        <p:nvSpPr>
          <p:cNvPr id="1059" name="Google Shape;1059;p28"/>
          <p:cNvSpPr txBox="1">
            <a:spLocks noGrp="1"/>
          </p:cNvSpPr>
          <p:nvPr>
            <p:ph type="ctrTitle"/>
          </p:nvPr>
        </p:nvSpPr>
        <p:spPr>
          <a:xfrm>
            <a:off x="2623600" y="1848225"/>
            <a:ext cx="5454900" cy="163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Thanks</a:t>
            </a:r>
            <a:endParaRPr/>
          </a:p>
        </p:txBody>
      </p:sp>
      <p:sp>
        <p:nvSpPr>
          <p:cNvPr id="1060" name="Google Shape;1060;p28"/>
          <p:cNvSpPr txBox="1">
            <a:spLocks noGrp="1"/>
          </p:cNvSpPr>
          <p:nvPr>
            <p:ph type="subTitle" idx="1"/>
          </p:nvPr>
        </p:nvSpPr>
        <p:spPr>
          <a:xfrm>
            <a:off x="3753000" y="3367250"/>
            <a:ext cx="3186000" cy="139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b="1"/>
              <a:t>Do you have any questions?</a:t>
            </a:r>
            <a:endParaRPr b="1"/>
          </a:p>
          <a:p>
            <a:pPr marL="0" lvl="0" indent="0" algn="ctr" rtl="0">
              <a:spcBef>
                <a:spcPts val="1200"/>
              </a:spcBef>
              <a:spcAft>
                <a:spcPts val="1200"/>
              </a:spcAft>
              <a:buClr>
                <a:schemeClr val="lt1"/>
              </a:buClr>
              <a:buSzPts val="1100"/>
              <a:buFont typeface="Arial"/>
              <a:buNone/>
            </a:pPr>
            <a:r>
              <a:rPr lang="en">
                <a:latin typeface="Montserrat Medium"/>
                <a:ea typeface="Montserrat Medium"/>
                <a:cs typeface="Montserrat Medium"/>
                <a:sym typeface="Montserrat Medium"/>
              </a:rPr>
              <a:t>youremail@freepik.com </a:t>
            </a:r>
            <a:br>
              <a:rPr lang="en">
                <a:latin typeface="Montserrat Medium"/>
                <a:ea typeface="Montserrat Medium"/>
                <a:cs typeface="Montserrat Medium"/>
                <a:sym typeface="Montserrat Medium"/>
              </a:rPr>
            </a:br>
            <a:r>
              <a:rPr lang="en">
                <a:latin typeface="Montserrat Medium"/>
                <a:ea typeface="Montserrat Medium"/>
                <a:cs typeface="Montserrat Medium"/>
                <a:sym typeface="Montserrat Medium"/>
              </a:rPr>
              <a:t>+91  620 421 838 yourcompany.com </a:t>
            </a:r>
            <a:endParaRPr>
              <a:latin typeface="Montserrat Medium"/>
              <a:ea typeface="Montserrat Medium"/>
              <a:cs typeface="Montserrat Medium"/>
              <a:sym typeface="Montserrat Medium"/>
            </a:endParaRPr>
          </a:p>
        </p:txBody>
      </p:sp>
      <p:grpSp>
        <p:nvGrpSpPr>
          <p:cNvPr id="1061" name="Google Shape;1061;p28"/>
          <p:cNvGrpSpPr/>
          <p:nvPr/>
        </p:nvGrpSpPr>
        <p:grpSpPr>
          <a:xfrm rot="10800000">
            <a:off x="514789" y="-290493"/>
            <a:ext cx="440570" cy="1238038"/>
            <a:chOff x="451600" y="505775"/>
            <a:chExt cx="212200" cy="596300"/>
          </a:xfrm>
        </p:grpSpPr>
        <p:sp>
          <p:nvSpPr>
            <p:cNvPr id="1062" name="Google Shape;1062;p28"/>
            <p:cNvSpPr/>
            <p:nvPr/>
          </p:nvSpPr>
          <p:spPr>
            <a:xfrm>
              <a:off x="467625" y="516300"/>
              <a:ext cx="184725" cy="585775"/>
            </a:xfrm>
            <a:custGeom>
              <a:avLst/>
              <a:gdLst/>
              <a:ahLst/>
              <a:cxnLst/>
              <a:rect l="l" t="t" r="r" b="b"/>
              <a:pathLst>
                <a:path w="7389" h="23431" extrusionOk="0">
                  <a:moveTo>
                    <a:pt x="1908" y="0"/>
                  </a:moveTo>
                  <a:cubicBezTo>
                    <a:pt x="1840" y="0"/>
                    <a:pt x="1768" y="61"/>
                    <a:pt x="1707" y="122"/>
                  </a:cubicBezTo>
                  <a:cubicBezTo>
                    <a:pt x="1621" y="209"/>
                    <a:pt x="1707" y="295"/>
                    <a:pt x="1794" y="382"/>
                  </a:cubicBezTo>
                  <a:cubicBezTo>
                    <a:pt x="2874" y="922"/>
                    <a:pt x="4408" y="5242"/>
                    <a:pt x="3954" y="10837"/>
                  </a:cubicBezTo>
                  <a:cubicBezTo>
                    <a:pt x="3241" y="10556"/>
                    <a:pt x="1081" y="9217"/>
                    <a:pt x="454" y="6603"/>
                  </a:cubicBezTo>
                  <a:cubicBezTo>
                    <a:pt x="454" y="6516"/>
                    <a:pt x="282" y="6430"/>
                    <a:pt x="174" y="6430"/>
                  </a:cubicBezTo>
                  <a:cubicBezTo>
                    <a:pt x="87" y="6516"/>
                    <a:pt x="1" y="6603"/>
                    <a:pt x="1" y="6689"/>
                  </a:cubicBezTo>
                  <a:cubicBezTo>
                    <a:pt x="714" y="9757"/>
                    <a:pt x="3414" y="11096"/>
                    <a:pt x="3868" y="11377"/>
                  </a:cubicBezTo>
                  <a:lnTo>
                    <a:pt x="3868" y="11636"/>
                  </a:lnTo>
                  <a:cubicBezTo>
                    <a:pt x="3155" y="17577"/>
                    <a:pt x="1448" y="23063"/>
                    <a:pt x="1448" y="23171"/>
                  </a:cubicBezTo>
                  <a:cubicBezTo>
                    <a:pt x="1448" y="23258"/>
                    <a:pt x="1448" y="23344"/>
                    <a:pt x="1621" y="23431"/>
                  </a:cubicBezTo>
                  <a:cubicBezTo>
                    <a:pt x="1707" y="23431"/>
                    <a:pt x="1794" y="23344"/>
                    <a:pt x="1902" y="23258"/>
                  </a:cubicBezTo>
                  <a:cubicBezTo>
                    <a:pt x="1902" y="23171"/>
                    <a:pt x="3522" y="17663"/>
                    <a:pt x="4321" y="11722"/>
                  </a:cubicBezTo>
                  <a:cubicBezTo>
                    <a:pt x="4494" y="10297"/>
                    <a:pt x="4494" y="8849"/>
                    <a:pt x="4408" y="7597"/>
                  </a:cubicBezTo>
                  <a:cubicBezTo>
                    <a:pt x="6481" y="5782"/>
                    <a:pt x="7302" y="2823"/>
                    <a:pt x="7302" y="2650"/>
                  </a:cubicBezTo>
                  <a:cubicBezTo>
                    <a:pt x="7389" y="2542"/>
                    <a:pt x="7302" y="2455"/>
                    <a:pt x="7194" y="2369"/>
                  </a:cubicBezTo>
                  <a:cubicBezTo>
                    <a:pt x="7021" y="2369"/>
                    <a:pt x="6935" y="2455"/>
                    <a:pt x="6935" y="2542"/>
                  </a:cubicBezTo>
                  <a:cubicBezTo>
                    <a:pt x="6935" y="2650"/>
                    <a:pt x="6222" y="5350"/>
                    <a:pt x="4408" y="7056"/>
                  </a:cubicBezTo>
                  <a:cubicBezTo>
                    <a:pt x="4148" y="3276"/>
                    <a:pt x="2982" y="490"/>
                    <a:pt x="1988" y="36"/>
                  </a:cubicBezTo>
                  <a:cubicBezTo>
                    <a:pt x="1963" y="11"/>
                    <a:pt x="1936" y="0"/>
                    <a:pt x="19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8"/>
            <p:cNvSpPr/>
            <p:nvPr/>
          </p:nvSpPr>
          <p:spPr>
            <a:xfrm>
              <a:off x="451600" y="663425"/>
              <a:ext cx="43375" cy="38875"/>
            </a:xfrm>
            <a:custGeom>
              <a:avLst/>
              <a:gdLst/>
              <a:ahLst/>
              <a:cxnLst/>
              <a:rect l="l" t="t" r="r" b="b"/>
              <a:pathLst>
                <a:path w="1735" h="1555" extrusionOk="0">
                  <a:moveTo>
                    <a:pt x="894" y="0"/>
                  </a:moveTo>
                  <a:cubicBezTo>
                    <a:pt x="449" y="0"/>
                    <a:pt x="0" y="371"/>
                    <a:pt x="102" y="891"/>
                  </a:cubicBezTo>
                  <a:cubicBezTo>
                    <a:pt x="222" y="1354"/>
                    <a:pt x="553" y="1555"/>
                    <a:pt x="879" y="1555"/>
                  </a:cubicBezTo>
                  <a:cubicBezTo>
                    <a:pt x="1312" y="1555"/>
                    <a:pt x="1734" y="1199"/>
                    <a:pt x="1635" y="631"/>
                  </a:cubicBezTo>
                  <a:cubicBezTo>
                    <a:pt x="1519" y="185"/>
                    <a:pt x="1207" y="0"/>
                    <a:pt x="8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8"/>
            <p:cNvSpPr/>
            <p:nvPr/>
          </p:nvSpPr>
          <p:spPr>
            <a:xfrm>
              <a:off x="486175" y="505775"/>
              <a:ext cx="44950" cy="39850"/>
            </a:xfrm>
            <a:custGeom>
              <a:avLst/>
              <a:gdLst/>
              <a:ahLst/>
              <a:cxnLst/>
              <a:rect l="l" t="t" r="r" b="b"/>
              <a:pathLst>
                <a:path w="1798" h="1594" extrusionOk="0">
                  <a:moveTo>
                    <a:pt x="930" y="0"/>
                  </a:moveTo>
                  <a:cubicBezTo>
                    <a:pt x="463" y="0"/>
                    <a:pt x="1" y="377"/>
                    <a:pt x="166" y="911"/>
                  </a:cubicBezTo>
                  <a:cubicBezTo>
                    <a:pt x="241" y="1382"/>
                    <a:pt x="576" y="1594"/>
                    <a:pt x="914" y="1594"/>
                  </a:cubicBezTo>
                  <a:cubicBezTo>
                    <a:pt x="1352" y="1594"/>
                    <a:pt x="1797" y="1239"/>
                    <a:pt x="1700" y="630"/>
                  </a:cubicBezTo>
                  <a:cubicBezTo>
                    <a:pt x="1584" y="185"/>
                    <a:pt x="1256" y="0"/>
                    <a:pt x="9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8"/>
            <p:cNvSpPr/>
            <p:nvPr/>
          </p:nvSpPr>
          <p:spPr>
            <a:xfrm>
              <a:off x="619025" y="561925"/>
              <a:ext cx="44775" cy="39175"/>
            </a:xfrm>
            <a:custGeom>
              <a:avLst/>
              <a:gdLst/>
              <a:ahLst/>
              <a:cxnLst/>
              <a:rect l="l" t="t" r="r" b="b"/>
              <a:pathLst>
                <a:path w="1791" h="1567" extrusionOk="0">
                  <a:moveTo>
                    <a:pt x="925" y="1"/>
                  </a:moveTo>
                  <a:cubicBezTo>
                    <a:pt x="464" y="1"/>
                    <a:pt x="1" y="377"/>
                    <a:pt x="166" y="911"/>
                  </a:cubicBezTo>
                  <a:cubicBezTo>
                    <a:pt x="239" y="1369"/>
                    <a:pt x="558" y="1567"/>
                    <a:pt x="885" y="1567"/>
                  </a:cubicBezTo>
                  <a:cubicBezTo>
                    <a:pt x="1329" y="1567"/>
                    <a:pt x="1790" y="1202"/>
                    <a:pt x="1678" y="630"/>
                  </a:cubicBezTo>
                  <a:cubicBezTo>
                    <a:pt x="1572" y="185"/>
                    <a:pt x="1249" y="1"/>
                    <a:pt x="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 name="Google Shape;1066;p28"/>
          <p:cNvGrpSpPr/>
          <p:nvPr/>
        </p:nvGrpSpPr>
        <p:grpSpPr>
          <a:xfrm>
            <a:off x="9736639" y="6321960"/>
            <a:ext cx="440570" cy="1238038"/>
            <a:chOff x="451600" y="505775"/>
            <a:chExt cx="212200" cy="596300"/>
          </a:xfrm>
        </p:grpSpPr>
        <p:sp>
          <p:nvSpPr>
            <p:cNvPr id="1067" name="Google Shape;1067;p28"/>
            <p:cNvSpPr/>
            <p:nvPr/>
          </p:nvSpPr>
          <p:spPr>
            <a:xfrm>
              <a:off x="467625" y="516300"/>
              <a:ext cx="184725" cy="585775"/>
            </a:xfrm>
            <a:custGeom>
              <a:avLst/>
              <a:gdLst/>
              <a:ahLst/>
              <a:cxnLst/>
              <a:rect l="l" t="t" r="r" b="b"/>
              <a:pathLst>
                <a:path w="7389" h="23431" extrusionOk="0">
                  <a:moveTo>
                    <a:pt x="1908" y="0"/>
                  </a:moveTo>
                  <a:cubicBezTo>
                    <a:pt x="1840" y="0"/>
                    <a:pt x="1768" y="61"/>
                    <a:pt x="1707" y="122"/>
                  </a:cubicBezTo>
                  <a:cubicBezTo>
                    <a:pt x="1621" y="209"/>
                    <a:pt x="1707" y="295"/>
                    <a:pt x="1794" y="382"/>
                  </a:cubicBezTo>
                  <a:cubicBezTo>
                    <a:pt x="2874" y="922"/>
                    <a:pt x="4408" y="5242"/>
                    <a:pt x="3954" y="10837"/>
                  </a:cubicBezTo>
                  <a:cubicBezTo>
                    <a:pt x="3241" y="10556"/>
                    <a:pt x="1081" y="9217"/>
                    <a:pt x="454" y="6603"/>
                  </a:cubicBezTo>
                  <a:cubicBezTo>
                    <a:pt x="454" y="6516"/>
                    <a:pt x="282" y="6430"/>
                    <a:pt x="174" y="6430"/>
                  </a:cubicBezTo>
                  <a:cubicBezTo>
                    <a:pt x="87" y="6516"/>
                    <a:pt x="1" y="6603"/>
                    <a:pt x="1" y="6689"/>
                  </a:cubicBezTo>
                  <a:cubicBezTo>
                    <a:pt x="714" y="9757"/>
                    <a:pt x="3414" y="11096"/>
                    <a:pt x="3868" y="11377"/>
                  </a:cubicBezTo>
                  <a:lnTo>
                    <a:pt x="3868" y="11636"/>
                  </a:lnTo>
                  <a:cubicBezTo>
                    <a:pt x="3155" y="17577"/>
                    <a:pt x="1448" y="23063"/>
                    <a:pt x="1448" y="23171"/>
                  </a:cubicBezTo>
                  <a:cubicBezTo>
                    <a:pt x="1448" y="23258"/>
                    <a:pt x="1448" y="23344"/>
                    <a:pt x="1621" y="23431"/>
                  </a:cubicBezTo>
                  <a:cubicBezTo>
                    <a:pt x="1707" y="23431"/>
                    <a:pt x="1794" y="23344"/>
                    <a:pt x="1902" y="23258"/>
                  </a:cubicBezTo>
                  <a:cubicBezTo>
                    <a:pt x="1902" y="23171"/>
                    <a:pt x="3522" y="17663"/>
                    <a:pt x="4321" y="11722"/>
                  </a:cubicBezTo>
                  <a:cubicBezTo>
                    <a:pt x="4494" y="10297"/>
                    <a:pt x="4494" y="8849"/>
                    <a:pt x="4408" y="7597"/>
                  </a:cubicBezTo>
                  <a:cubicBezTo>
                    <a:pt x="6481" y="5782"/>
                    <a:pt x="7302" y="2823"/>
                    <a:pt x="7302" y="2650"/>
                  </a:cubicBezTo>
                  <a:cubicBezTo>
                    <a:pt x="7389" y="2542"/>
                    <a:pt x="7302" y="2455"/>
                    <a:pt x="7194" y="2369"/>
                  </a:cubicBezTo>
                  <a:cubicBezTo>
                    <a:pt x="7021" y="2369"/>
                    <a:pt x="6935" y="2455"/>
                    <a:pt x="6935" y="2542"/>
                  </a:cubicBezTo>
                  <a:cubicBezTo>
                    <a:pt x="6935" y="2650"/>
                    <a:pt x="6222" y="5350"/>
                    <a:pt x="4408" y="7056"/>
                  </a:cubicBezTo>
                  <a:cubicBezTo>
                    <a:pt x="4148" y="3276"/>
                    <a:pt x="2982" y="490"/>
                    <a:pt x="1988" y="36"/>
                  </a:cubicBezTo>
                  <a:cubicBezTo>
                    <a:pt x="1963" y="11"/>
                    <a:pt x="1936" y="0"/>
                    <a:pt x="19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8"/>
            <p:cNvSpPr/>
            <p:nvPr/>
          </p:nvSpPr>
          <p:spPr>
            <a:xfrm>
              <a:off x="451600" y="663425"/>
              <a:ext cx="43375" cy="38875"/>
            </a:xfrm>
            <a:custGeom>
              <a:avLst/>
              <a:gdLst/>
              <a:ahLst/>
              <a:cxnLst/>
              <a:rect l="l" t="t" r="r" b="b"/>
              <a:pathLst>
                <a:path w="1735" h="1555" extrusionOk="0">
                  <a:moveTo>
                    <a:pt x="894" y="0"/>
                  </a:moveTo>
                  <a:cubicBezTo>
                    <a:pt x="449" y="0"/>
                    <a:pt x="0" y="371"/>
                    <a:pt x="102" y="891"/>
                  </a:cubicBezTo>
                  <a:cubicBezTo>
                    <a:pt x="222" y="1354"/>
                    <a:pt x="553" y="1555"/>
                    <a:pt x="879" y="1555"/>
                  </a:cubicBezTo>
                  <a:cubicBezTo>
                    <a:pt x="1312" y="1555"/>
                    <a:pt x="1734" y="1199"/>
                    <a:pt x="1635" y="631"/>
                  </a:cubicBezTo>
                  <a:cubicBezTo>
                    <a:pt x="1519" y="185"/>
                    <a:pt x="1207" y="0"/>
                    <a:pt x="8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8"/>
            <p:cNvSpPr/>
            <p:nvPr/>
          </p:nvSpPr>
          <p:spPr>
            <a:xfrm>
              <a:off x="486175" y="505775"/>
              <a:ext cx="44950" cy="39850"/>
            </a:xfrm>
            <a:custGeom>
              <a:avLst/>
              <a:gdLst/>
              <a:ahLst/>
              <a:cxnLst/>
              <a:rect l="l" t="t" r="r" b="b"/>
              <a:pathLst>
                <a:path w="1798" h="1594" extrusionOk="0">
                  <a:moveTo>
                    <a:pt x="930" y="0"/>
                  </a:moveTo>
                  <a:cubicBezTo>
                    <a:pt x="463" y="0"/>
                    <a:pt x="1" y="377"/>
                    <a:pt x="166" y="911"/>
                  </a:cubicBezTo>
                  <a:cubicBezTo>
                    <a:pt x="241" y="1382"/>
                    <a:pt x="576" y="1594"/>
                    <a:pt x="914" y="1594"/>
                  </a:cubicBezTo>
                  <a:cubicBezTo>
                    <a:pt x="1352" y="1594"/>
                    <a:pt x="1797" y="1239"/>
                    <a:pt x="1700" y="630"/>
                  </a:cubicBezTo>
                  <a:cubicBezTo>
                    <a:pt x="1584" y="185"/>
                    <a:pt x="1256" y="0"/>
                    <a:pt x="9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8"/>
            <p:cNvSpPr/>
            <p:nvPr/>
          </p:nvSpPr>
          <p:spPr>
            <a:xfrm>
              <a:off x="619025" y="561925"/>
              <a:ext cx="44775" cy="39175"/>
            </a:xfrm>
            <a:custGeom>
              <a:avLst/>
              <a:gdLst/>
              <a:ahLst/>
              <a:cxnLst/>
              <a:rect l="l" t="t" r="r" b="b"/>
              <a:pathLst>
                <a:path w="1791" h="1567" extrusionOk="0">
                  <a:moveTo>
                    <a:pt x="925" y="1"/>
                  </a:moveTo>
                  <a:cubicBezTo>
                    <a:pt x="464" y="1"/>
                    <a:pt x="1" y="377"/>
                    <a:pt x="166" y="911"/>
                  </a:cubicBezTo>
                  <a:cubicBezTo>
                    <a:pt x="239" y="1369"/>
                    <a:pt x="558" y="1567"/>
                    <a:pt x="885" y="1567"/>
                  </a:cubicBezTo>
                  <a:cubicBezTo>
                    <a:pt x="1329" y="1567"/>
                    <a:pt x="1790" y="1202"/>
                    <a:pt x="1678" y="630"/>
                  </a:cubicBezTo>
                  <a:cubicBezTo>
                    <a:pt x="1572" y="185"/>
                    <a:pt x="1249" y="1"/>
                    <a:pt x="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 name="Google Shape;1071;p28"/>
          <p:cNvGrpSpPr/>
          <p:nvPr/>
        </p:nvGrpSpPr>
        <p:grpSpPr>
          <a:xfrm>
            <a:off x="4624171" y="4953290"/>
            <a:ext cx="1443113" cy="385916"/>
            <a:chOff x="5286246" y="3308537"/>
            <a:chExt cx="1449782" cy="387661"/>
          </a:xfrm>
        </p:grpSpPr>
        <p:grpSp>
          <p:nvGrpSpPr>
            <p:cNvPr id="1072" name="Google Shape;1072;p28"/>
            <p:cNvGrpSpPr/>
            <p:nvPr/>
          </p:nvGrpSpPr>
          <p:grpSpPr>
            <a:xfrm>
              <a:off x="6348367" y="3308537"/>
              <a:ext cx="387661" cy="387661"/>
              <a:chOff x="1379798" y="1723250"/>
              <a:chExt cx="397887" cy="397887"/>
            </a:xfrm>
          </p:grpSpPr>
          <p:sp>
            <p:nvSpPr>
              <p:cNvPr id="1073" name="Google Shape;1073;p28"/>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8"/>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8"/>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8"/>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 name="Google Shape;1077;p28"/>
            <p:cNvGrpSpPr/>
            <p:nvPr/>
          </p:nvGrpSpPr>
          <p:grpSpPr>
            <a:xfrm>
              <a:off x="5286246" y="3308537"/>
              <a:ext cx="387681" cy="387661"/>
              <a:chOff x="266768" y="1721375"/>
              <a:chExt cx="397907" cy="397887"/>
            </a:xfrm>
          </p:grpSpPr>
          <p:sp>
            <p:nvSpPr>
              <p:cNvPr id="1078" name="Google Shape;1078;p28"/>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8"/>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 name="Google Shape;1080;p28"/>
            <p:cNvGrpSpPr/>
            <p:nvPr/>
          </p:nvGrpSpPr>
          <p:grpSpPr>
            <a:xfrm>
              <a:off x="5817327" y="3308537"/>
              <a:ext cx="387641" cy="387661"/>
              <a:chOff x="864491" y="1723250"/>
              <a:chExt cx="397866" cy="397887"/>
            </a:xfrm>
          </p:grpSpPr>
          <p:sp>
            <p:nvSpPr>
              <p:cNvPr id="1081" name="Google Shape;1081;p28"/>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8"/>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8"/>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4" name="Google Shape;1084;p28"/>
          <p:cNvGrpSpPr/>
          <p:nvPr/>
        </p:nvGrpSpPr>
        <p:grpSpPr>
          <a:xfrm>
            <a:off x="4236194" y="451503"/>
            <a:ext cx="2229717" cy="2022235"/>
            <a:chOff x="2711045" y="1241328"/>
            <a:chExt cx="2229717" cy="2022235"/>
          </a:xfrm>
        </p:grpSpPr>
        <p:grpSp>
          <p:nvGrpSpPr>
            <p:cNvPr id="1085" name="Google Shape;1085;p28"/>
            <p:cNvGrpSpPr/>
            <p:nvPr/>
          </p:nvGrpSpPr>
          <p:grpSpPr>
            <a:xfrm rot="-1118634">
              <a:off x="2904444" y="1496221"/>
              <a:ext cx="1842919" cy="1512449"/>
              <a:chOff x="13097016" y="1225449"/>
              <a:chExt cx="2471284" cy="2028136"/>
            </a:xfrm>
          </p:grpSpPr>
          <p:sp>
            <p:nvSpPr>
              <p:cNvPr id="1086" name="Google Shape;1086;p28"/>
              <p:cNvSpPr/>
              <p:nvPr/>
            </p:nvSpPr>
            <p:spPr>
              <a:xfrm rot="8952960">
                <a:off x="13383808" y="1688002"/>
                <a:ext cx="500338" cy="1258451"/>
              </a:xfrm>
              <a:custGeom>
                <a:avLst/>
                <a:gdLst/>
                <a:ahLst/>
                <a:cxnLst/>
                <a:rect l="l" t="t" r="r" b="b"/>
                <a:pathLst>
                  <a:path w="9635" h="24234" extrusionOk="0">
                    <a:moveTo>
                      <a:pt x="2787" y="1"/>
                    </a:moveTo>
                    <a:cubicBezTo>
                      <a:pt x="260" y="7561"/>
                      <a:pt x="1" y="17109"/>
                      <a:pt x="1621" y="21257"/>
                    </a:cubicBezTo>
                    <a:cubicBezTo>
                      <a:pt x="2362" y="23302"/>
                      <a:pt x="3773" y="24233"/>
                      <a:pt x="5146" y="24233"/>
                    </a:cubicBezTo>
                    <a:cubicBezTo>
                      <a:pt x="6615" y="24233"/>
                      <a:pt x="8041" y="23167"/>
                      <a:pt x="8555" y="21257"/>
                    </a:cubicBezTo>
                    <a:cubicBezTo>
                      <a:pt x="9635" y="17563"/>
                      <a:pt x="5034" y="11169"/>
                      <a:pt x="4861" y="5682"/>
                    </a:cubicBezTo>
                    <a:cubicBezTo>
                      <a:pt x="4580" y="195"/>
                      <a:pt x="2787" y="1"/>
                      <a:pt x="2787" y="1"/>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8"/>
              <p:cNvSpPr/>
              <p:nvPr/>
            </p:nvSpPr>
            <p:spPr>
              <a:xfrm rot="8952960">
                <a:off x="13223159" y="2004590"/>
                <a:ext cx="52" cy="4518"/>
              </a:xfrm>
              <a:custGeom>
                <a:avLst/>
                <a:gdLst/>
                <a:ahLst/>
                <a:cxnLst/>
                <a:rect l="l" t="t" r="r" b="b"/>
                <a:pathLst>
                  <a:path w="1" h="87" extrusionOk="0">
                    <a:moveTo>
                      <a:pt x="1" y="86"/>
                    </a:moveTo>
                    <a:lnTo>
                      <a:pt x="1" y="86"/>
                    </a:lnTo>
                    <a:lnTo>
                      <a:pt x="1" y="86"/>
                    </a:lnTo>
                    <a:close/>
                    <a:moveTo>
                      <a:pt x="1" y="86"/>
                    </a:moveTo>
                    <a:lnTo>
                      <a:pt x="1" y="86"/>
                    </a:lnTo>
                    <a:lnTo>
                      <a:pt x="1" y="86"/>
                    </a:lnTo>
                    <a:close/>
                    <a:moveTo>
                      <a:pt x="1" y="86"/>
                    </a:moveTo>
                    <a:lnTo>
                      <a:pt x="1" y="86"/>
                    </a:lnTo>
                    <a:lnTo>
                      <a:pt x="1" y="86"/>
                    </a:lnTo>
                    <a:close/>
                    <a:moveTo>
                      <a:pt x="1" y="0"/>
                    </a:moveTo>
                    <a:lnTo>
                      <a:pt x="1" y="86"/>
                    </a:lnTo>
                    <a:close/>
                  </a:path>
                </a:pathLst>
              </a:custGeom>
              <a:solidFill>
                <a:srgbClr val="FEECD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8"/>
              <p:cNvSpPr/>
              <p:nvPr/>
            </p:nvSpPr>
            <p:spPr>
              <a:xfrm rot="8952960">
                <a:off x="13354810" y="1748133"/>
                <a:ext cx="267020" cy="921016"/>
              </a:xfrm>
              <a:custGeom>
                <a:avLst/>
                <a:gdLst/>
                <a:ahLst/>
                <a:cxnLst/>
                <a:rect l="l" t="t" r="r" b="b"/>
                <a:pathLst>
                  <a:path w="5142" h="17736" extrusionOk="0">
                    <a:moveTo>
                      <a:pt x="0" y="0"/>
                    </a:moveTo>
                    <a:cubicBezTo>
                      <a:pt x="0" y="5941"/>
                      <a:pt x="540" y="11989"/>
                      <a:pt x="2074" y="17735"/>
                    </a:cubicBezTo>
                    <a:cubicBezTo>
                      <a:pt x="3349" y="17476"/>
                      <a:pt x="4429" y="16483"/>
                      <a:pt x="4969" y="14862"/>
                    </a:cubicBezTo>
                    <a:lnTo>
                      <a:pt x="4969" y="14776"/>
                    </a:lnTo>
                    <a:cubicBezTo>
                      <a:pt x="5055" y="14409"/>
                      <a:pt x="5142" y="14042"/>
                      <a:pt x="5142" y="13610"/>
                    </a:cubicBezTo>
                    <a:cubicBezTo>
                      <a:pt x="5142" y="10542"/>
                      <a:pt x="2809" y="6308"/>
                      <a:pt x="1729" y="2161"/>
                    </a:cubicBezTo>
                    <a:cubicBezTo>
                      <a:pt x="1448" y="2161"/>
                      <a:pt x="821" y="1988"/>
                      <a:pt x="0" y="0"/>
                    </a:cubicBezTo>
                    <a:close/>
                  </a:path>
                </a:pathLst>
              </a:custGeom>
              <a:solidFill>
                <a:srgbClr val="DE5743">
                  <a:alpha val="251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8"/>
              <p:cNvSpPr/>
              <p:nvPr/>
            </p:nvSpPr>
            <p:spPr>
              <a:xfrm rot="8952960">
                <a:off x="13570358" y="1916766"/>
                <a:ext cx="70728" cy="247962"/>
              </a:xfrm>
              <a:custGeom>
                <a:avLst/>
                <a:gdLst/>
                <a:ahLst/>
                <a:cxnLst/>
                <a:rect l="l" t="t" r="r" b="b"/>
                <a:pathLst>
                  <a:path w="1362" h="4775" extrusionOk="0">
                    <a:moveTo>
                      <a:pt x="368" y="0"/>
                    </a:moveTo>
                    <a:cubicBezTo>
                      <a:pt x="195" y="0"/>
                      <a:pt x="1" y="194"/>
                      <a:pt x="1" y="454"/>
                    </a:cubicBezTo>
                    <a:cubicBezTo>
                      <a:pt x="1" y="1815"/>
                      <a:pt x="195" y="3154"/>
                      <a:pt x="455" y="4515"/>
                    </a:cubicBezTo>
                    <a:cubicBezTo>
                      <a:pt x="541" y="4688"/>
                      <a:pt x="735" y="4774"/>
                      <a:pt x="822" y="4774"/>
                    </a:cubicBezTo>
                    <a:cubicBezTo>
                      <a:pt x="1081" y="4774"/>
                      <a:pt x="1362" y="4601"/>
                      <a:pt x="1275" y="4234"/>
                    </a:cubicBezTo>
                    <a:cubicBezTo>
                      <a:pt x="995" y="2981"/>
                      <a:pt x="822" y="1728"/>
                      <a:pt x="822" y="454"/>
                    </a:cubicBezTo>
                    <a:cubicBezTo>
                      <a:pt x="822" y="194"/>
                      <a:pt x="541" y="0"/>
                      <a:pt x="368"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8"/>
              <p:cNvSpPr/>
              <p:nvPr/>
            </p:nvSpPr>
            <p:spPr>
              <a:xfrm rot="8952960">
                <a:off x="13418060" y="1831465"/>
                <a:ext cx="75193" cy="107753"/>
              </a:xfrm>
              <a:custGeom>
                <a:avLst/>
                <a:gdLst/>
                <a:ahLst/>
                <a:cxnLst/>
                <a:rect l="l" t="t" r="r" b="b"/>
                <a:pathLst>
                  <a:path w="1448" h="2075" extrusionOk="0">
                    <a:moveTo>
                      <a:pt x="540" y="0"/>
                    </a:moveTo>
                    <a:cubicBezTo>
                      <a:pt x="259" y="0"/>
                      <a:pt x="0" y="281"/>
                      <a:pt x="87" y="541"/>
                    </a:cubicBezTo>
                    <a:cubicBezTo>
                      <a:pt x="173" y="994"/>
                      <a:pt x="259" y="1448"/>
                      <a:pt x="454" y="1815"/>
                    </a:cubicBezTo>
                    <a:cubicBezTo>
                      <a:pt x="540" y="1988"/>
                      <a:pt x="627" y="2074"/>
                      <a:pt x="799" y="2074"/>
                    </a:cubicBezTo>
                    <a:cubicBezTo>
                      <a:pt x="1080" y="2074"/>
                      <a:pt x="1447" y="1621"/>
                      <a:pt x="1080" y="1275"/>
                    </a:cubicBezTo>
                    <a:cubicBezTo>
                      <a:pt x="907" y="1081"/>
                      <a:pt x="907" y="649"/>
                      <a:pt x="907" y="368"/>
                    </a:cubicBezTo>
                    <a:cubicBezTo>
                      <a:pt x="799" y="109"/>
                      <a:pt x="713" y="0"/>
                      <a:pt x="540"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8"/>
              <p:cNvSpPr/>
              <p:nvPr/>
            </p:nvSpPr>
            <p:spPr>
              <a:xfrm rot="8952960">
                <a:off x="13657606" y="1349391"/>
                <a:ext cx="851483" cy="1333645"/>
              </a:xfrm>
              <a:custGeom>
                <a:avLst/>
                <a:gdLst/>
                <a:ahLst/>
                <a:cxnLst/>
                <a:rect l="l" t="t" r="r" b="b"/>
                <a:pathLst>
                  <a:path w="16397" h="25682" extrusionOk="0">
                    <a:moveTo>
                      <a:pt x="14863" y="1"/>
                    </a:moveTo>
                    <a:cubicBezTo>
                      <a:pt x="14863" y="1"/>
                      <a:pt x="8641" y="10802"/>
                      <a:pt x="4861" y="15835"/>
                    </a:cubicBezTo>
                    <a:cubicBezTo>
                      <a:pt x="994" y="20804"/>
                      <a:pt x="1" y="24044"/>
                      <a:pt x="2247" y="25470"/>
                    </a:cubicBezTo>
                    <a:cubicBezTo>
                      <a:pt x="2473" y="25613"/>
                      <a:pt x="2723" y="25682"/>
                      <a:pt x="2993" y="25682"/>
                    </a:cubicBezTo>
                    <a:cubicBezTo>
                      <a:pt x="5442" y="25682"/>
                      <a:pt x="9556" y="20096"/>
                      <a:pt x="12162" y="14669"/>
                    </a:cubicBezTo>
                    <a:cubicBezTo>
                      <a:pt x="15035" y="8555"/>
                      <a:pt x="16396" y="2442"/>
                      <a:pt x="16396" y="1794"/>
                    </a:cubicBezTo>
                    <a:cubicBezTo>
                      <a:pt x="16396" y="1167"/>
                      <a:pt x="14863" y="1"/>
                      <a:pt x="14863" y="1"/>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8"/>
              <p:cNvSpPr/>
              <p:nvPr/>
            </p:nvSpPr>
            <p:spPr>
              <a:xfrm rot="8952960">
                <a:off x="13636242" y="1387087"/>
                <a:ext cx="724723" cy="1164408"/>
              </a:xfrm>
              <a:custGeom>
                <a:avLst/>
                <a:gdLst/>
                <a:ahLst/>
                <a:cxnLst/>
                <a:rect l="l" t="t" r="r" b="b"/>
                <a:pathLst>
                  <a:path w="13956" h="22423" extrusionOk="0">
                    <a:moveTo>
                      <a:pt x="13956" y="0"/>
                    </a:moveTo>
                    <a:lnTo>
                      <a:pt x="13956" y="0"/>
                    </a:lnTo>
                    <a:cubicBezTo>
                      <a:pt x="13243" y="1361"/>
                      <a:pt x="12076" y="3241"/>
                      <a:pt x="11342" y="3241"/>
                    </a:cubicBezTo>
                    <a:cubicBezTo>
                      <a:pt x="11255" y="3241"/>
                      <a:pt x="11169" y="3154"/>
                      <a:pt x="11082" y="3154"/>
                    </a:cubicBezTo>
                    <a:cubicBezTo>
                      <a:pt x="10888" y="3068"/>
                      <a:pt x="10802" y="2873"/>
                      <a:pt x="10802" y="2700"/>
                    </a:cubicBezTo>
                    <a:cubicBezTo>
                      <a:pt x="10715" y="2873"/>
                      <a:pt x="10542" y="3154"/>
                      <a:pt x="10456" y="3327"/>
                    </a:cubicBezTo>
                    <a:cubicBezTo>
                      <a:pt x="8836" y="6308"/>
                      <a:pt x="7561" y="9354"/>
                      <a:pt x="6028" y="12249"/>
                    </a:cubicBezTo>
                    <a:cubicBezTo>
                      <a:pt x="4602" y="14949"/>
                      <a:pt x="2982" y="17563"/>
                      <a:pt x="1448" y="20068"/>
                    </a:cubicBezTo>
                    <a:cubicBezTo>
                      <a:pt x="994" y="20803"/>
                      <a:pt x="454" y="21516"/>
                      <a:pt x="1" y="22229"/>
                    </a:cubicBezTo>
                    <a:lnTo>
                      <a:pt x="87" y="22229"/>
                    </a:lnTo>
                    <a:cubicBezTo>
                      <a:pt x="282" y="22423"/>
                      <a:pt x="541" y="22423"/>
                      <a:pt x="822" y="22423"/>
                    </a:cubicBezTo>
                    <a:cubicBezTo>
                      <a:pt x="3241" y="22423"/>
                      <a:pt x="7475" y="16914"/>
                      <a:pt x="10002" y="11428"/>
                    </a:cubicBezTo>
                    <a:cubicBezTo>
                      <a:pt x="12163" y="6848"/>
                      <a:pt x="13415" y="2247"/>
                      <a:pt x="13956" y="0"/>
                    </a:cubicBezTo>
                    <a:close/>
                  </a:path>
                </a:pathLst>
              </a:custGeom>
              <a:solidFill>
                <a:srgbClr val="DE5743">
                  <a:alpha val="251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8"/>
              <p:cNvSpPr/>
              <p:nvPr/>
            </p:nvSpPr>
            <p:spPr>
              <a:xfrm rot="8952960">
                <a:off x="14026222" y="1603177"/>
                <a:ext cx="135795" cy="178377"/>
              </a:xfrm>
              <a:custGeom>
                <a:avLst/>
                <a:gdLst/>
                <a:ahLst/>
                <a:cxnLst/>
                <a:rect l="l" t="t" r="r" b="b"/>
                <a:pathLst>
                  <a:path w="2615" h="3435" extrusionOk="0">
                    <a:moveTo>
                      <a:pt x="2074" y="0"/>
                    </a:moveTo>
                    <a:cubicBezTo>
                      <a:pt x="1880" y="0"/>
                      <a:pt x="1794" y="0"/>
                      <a:pt x="1707" y="195"/>
                    </a:cubicBezTo>
                    <a:cubicBezTo>
                      <a:pt x="1167" y="1080"/>
                      <a:pt x="713" y="1901"/>
                      <a:pt x="173" y="2808"/>
                    </a:cubicBezTo>
                    <a:cubicBezTo>
                      <a:pt x="1" y="3068"/>
                      <a:pt x="260" y="3435"/>
                      <a:pt x="541" y="3435"/>
                    </a:cubicBezTo>
                    <a:cubicBezTo>
                      <a:pt x="713" y="3435"/>
                      <a:pt x="800" y="3348"/>
                      <a:pt x="886" y="3240"/>
                    </a:cubicBezTo>
                    <a:cubicBezTo>
                      <a:pt x="1426" y="2355"/>
                      <a:pt x="1880" y="1447"/>
                      <a:pt x="2420" y="648"/>
                    </a:cubicBezTo>
                    <a:cubicBezTo>
                      <a:pt x="2614" y="281"/>
                      <a:pt x="2334" y="0"/>
                      <a:pt x="2074"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8"/>
              <p:cNvSpPr/>
              <p:nvPr/>
            </p:nvSpPr>
            <p:spPr>
              <a:xfrm rot="8952960">
                <a:off x="14049638" y="1445910"/>
                <a:ext cx="88643" cy="106611"/>
              </a:xfrm>
              <a:custGeom>
                <a:avLst/>
                <a:gdLst/>
                <a:ahLst/>
                <a:cxnLst/>
                <a:rect l="l" t="t" r="r" b="b"/>
                <a:pathLst>
                  <a:path w="1707" h="2053" extrusionOk="0">
                    <a:moveTo>
                      <a:pt x="1167" y="1"/>
                    </a:moveTo>
                    <a:cubicBezTo>
                      <a:pt x="1080" y="1"/>
                      <a:pt x="908" y="87"/>
                      <a:pt x="821" y="173"/>
                    </a:cubicBezTo>
                    <a:cubicBezTo>
                      <a:pt x="540" y="627"/>
                      <a:pt x="368" y="1081"/>
                      <a:pt x="87" y="1513"/>
                    </a:cubicBezTo>
                    <a:cubicBezTo>
                      <a:pt x="0" y="1793"/>
                      <a:pt x="173" y="2053"/>
                      <a:pt x="454" y="2053"/>
                    </a:cubicBezTo>
                    <a:cubicBezTo>
                      <a:pt x="994" y="2053"/>
                      <a:pt x="1361" y="973"/>
                      <a:pt x="1534" y="627"/>
                    </a:cubicBezTo>
                    <a:cubicBezTo>
                      <a:pt x="1707" y="260"/>
                      <a:pt x="1448" y="1"/>
                      <a:pt x="1167"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8"/>
              <p:cNvSpPr/>
              <p:nvPr/>
            </p:nvSpPr>
            <p:spPr>
              <a:xfrm rot="8952960">
                <a:off x="13845900" y="1855212"/>
                <a:ext cx="1175053" cy="756089"/>
              </a:xfrm>
              <a:custGeom>
                <a:avLst/>
                <a:gdLst/>
                <a:ahLst/>
                <a:cxnLst/>
                <a:rect l="l" t="t" r="r" b="b"/>
                <a:pathLst>
                  <a:path w="22628" h="14560" extrusionOk="0">
                    <a:moveTo>
                      <a:pt x="20918" y="1"/>
                    </a:moveTo>
                    <a:cubicBezTo>
                      <a:pt x="19376" y="1"/>
                      <a:pt x="17029" y="1027"/>
                      <a:pt x="17029" y="1027"/>
                    </a:cubicBezTo>
                    <a:cubicBezTo>
                      <a:pt x="11823" y="3922"/>
                      <a:pt x="2902" y="7421"/>
                      <a:pt x="1282" y="10035"/>
                    </a:cubicBezTo>
                    <a:cubicBezTo>
                      <a:pt x="1" y="12102"/>
                      <a:pt x="853" y="14559"/>
                      <a:pt x="3763" y="14559"/>
                    </a:cubicBezTo>
                    <a:cubicBezTo>
                      <a:pt x="4535" y="14559"/>
                      <a:pt x="5450" y="14387"/>
                      <a:pt x="6509" y="13988"/>
                    </a:cubicBezTo>
                    <a:cubicBezTo>
                      <a:pt x="11543" y="12023"/>
                      <a:pt x="20356" y="5888"/>
                      <a:pt x="21976" y="2021"/>
                    </a:cubicBezTo>
                    <a:cubicBezTo>
                      <a:pt x="22628" y="466"/>
                      <a:pt x="21955" y="1"/>
                      <a:pt x="20918" y="1"/>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8"/>
              <p:cNvSpPr/>
              <p:nvPr/>
            </p:nvSpPr>
            <p:spPr>
              <a:xfrm rot="8952960">
                <a:off x="14268718" y="1970521"/>
                <a:ext cx="691073" cy="411746"/>
              </a:xfrm>
              <a:custGeom>
                <a:avLst/>
                <a:gdLst/>
                <a:ahLst/>
                <a:cxnLst/>
                <a:rect l="l" t="t" r="r" b="b"/>
                <a:pathLst>
                  <a:path w="13308" h="7929" extrusionOk="0">
                    <a:moveTo>
                      <a:pt x="1" y="7929"/>
                    </a:moveTo>
                    <a:lnTo>
                      <a:pt x="1" y="7929"/>
                    </a:lnTo>
                    <a:lnTo>
                      <a:pt x="1" y="7929"/>
                    </a:lnTo>
                    <a:close/>
                    <a:moveTo>
                      <a:pt x="1" y="7929"/>
                    </a:moveTo>
                    <a:lnTo>
                      <a:pt x="1" y="7929"/>
                    </a:lnTo>
                    <a:lnTo>
                      <a:pt x="1" y="7929"/>
                    </a:lnTo>
                    <a:close/>
                    <a:moveTo>
                      <a:pt x="1" y="7821"/>
                    </a:moveTo>
                    <a:lnTo>
                      <a:pt x="1" y="7929"/>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87" y="7648"/>
                    </a:moveTo>
                    <a:cubicBezTo>
                      <a:pt x="87" y="7734"/>
                      <a:pt x="87" y="7734"/>
                      <a:pt x="1" y="7821"/>
                    </a:cubicBezTo>
                    <a:cubicBezTo>
                      <a:pt x="87" y="7734"/>
                      <a:pt x="87" y="7734"/>
                      <a:pt x="87" y="7648"/>
                    </a:cubicBezTo>
                    <a:close/>
                    <a:moveTo>
                      <a:pt x="87" y="7648"/>
                    </a:moveTo>
                    <a:lnTo>
                      <a:pt x="87" y="7648"/>
                    </a:lnTo>
                    <a:lnTo>
                      <a:pt x="87" y="7648"/>
                    </a:lnTo>
                    <a:close/>
                    <a:moveTo>
                      <a:pt x="174" y="7648"/>
                    </a:moveTo>
                    <a:lnTo>
                      <a:pt x="87" y="7648"/>
                    </a:lnTo>
                    <a:lnTo>
                      <a:pt x="174" y="7648"/>
                    </a:lnTo>
                    <a:close/>
                    <a:moveTo>
                      <a:pt x="174" y="7561"/>
                    </a:moveTo>
                    <a:lnTo>
                      <a:pt x="174" y="7648"/>
                    </a:lnTo>
                    <a:lnTo>
                      <a:pt x="174" y="7561"/>
                    </a:lnTo>
                    <a:close/>
                    <a:moveTo>
                      <a:pt x="174" y="7561"/>
                    </a:moveTo>
                    <a:lnTo>
                      <a:pt x="174" y="7561"/>
                    </a:lnTo>
                    <a:lnTo>
                      <a:pt x="174" y="7561"/>
                    </a:lnTo>
                    <a:close/>
                    <a:moveTo>
                      <a:pt x="174" y="7561"/>
                    </a:moveTo>
                    <a:lnTo>
                      <a:pt x="174" y="7561"/>
                    </a:lnTo>
                    <a:lnTo>
                      <a:pt x="174" y="7561"/>
                    </a:lnTo>
                    <a:close/>
                    <a:moveTo>
                      <a:pt x="13308" y="1"/>
                    </a:moveTo>
                    <a:cubicBezTo>
                      <a:pt x="8102" y="2528"/>
                      <a:pt x="1535" y="5401"/>
                      <a:pt x="174" y="7561"/>
                    </a:cubicBezTo>
                    <a:lnTo>
                      <a:pt x="174" y="7561"/>
                    </a:lnTo>
                    <a:lnTo>
                      <a:pt x="174" y="7561"/>
                    </a:lnTo>
                    <a:cubicBezTo>
                      <a:pt x="1535" y="5401"/>
                      <a:pt x="8102" y="2528"/>
                      <a:pt x="13308" y="1"/>
                    </a:cubicBezTo>
                    <a:close/>
                  </a:path>
                </a:pathLst>
              </a:custGeom>
              <a:solidFill>
                <a:srgbClr val="FEECD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8"/>
              <p:cNvSpPr/>
              <p:nvPr/>
            </p:nvSpPr>
            <p:spPr>
              <a:xfrm rot="8952960">
                <a:off x="14103110" y="1878258"/>
                <a:ext cx="859324" cy="541881"/>
              </a:xfrm>
              <a:custGeom>
                <a:avLst/>
                <a:gdLst/>
                <a:ahLst/>
                <a:cxnLst/>
                <a:rect l="l" t="t" r="r" b="b"/>
                <a:pathLst>
                  <a:path w="16548" h="10435" extrusionOk="0">
                    <a:moveTo>
                      <a:pt x="13848" y="1"/>
                    </a:moveTo>
                    <a:cubicBezTo>
                      <a:pt x="8642" y="2528"/>
                      <a:pt x="2075" y="5401"/>
                      <a:pt x="714" y="7561"/>
                    </a:cubicBezTo>
                    <a:lnTo>
                      <a:pt x="714" y="7648"/>
                    </a:lnTo>
                    <a:lnTo>
                      <a:pt x="627" y="7648"/>
                    </a:lnTo>
                    <a:cubicBezTo>
                      <a:pt x="627" y="7734"/>
                      <a:pt x="627" y="7734"/>
                      <a:pt x="541" y="7821"/>
                    </a:cubicBezTo>
                    <a:lnTo>
                      <a:pt x="541" y="7929"/>
                    </a:lnTo>
                    <a:cubicBezTo>
                      <a:pt x="87" y="8728"/>
                      <a:pt x="1" y="9721"/>
                      <a:pt x="260" y="10434"/>
                    </a:cubicBezTo>
                    <a:cubicBezTo>
                      <a:pt x="5401" y="7821"/>
                      <a:pt x="10262" y="5034"/>
                      <a:pt x="15122" y="2074"/>
                    </a:cubicBezTo>
                    <a:cubicBezTo>
                      <a:pt x="15576" y="1794"/>
                      <a:pt x="16008" y="1448"/>
                      <a:pt x="16548" y="1167"/>
                    </a:cubicBezTo>
                    <a:lnTo>
                      <a:pt x="16548" y="1167"/>
                    </a:lnTo>
                    <a:cubicBezTo>
                      <a:pt x="15835" y="1448"/>
                      <a:pt x="15209" y="1534"/>
                      <a:pt x="14755" y="1534"/>
                    </a:cubicBezTo>
                    <a:cubicBezTo>
                      <a:pt x="14496" y="1534"/>
                      <a:pt x="14215" y="1534"/>
                      <a:pt x="14128" y="1340"/>
                    </a:cubicBezTo>
                    <a:cubicBezTo>
                      <a:pt x="13848" y="994"/>
                      <a:pt x="14042" y="454"/>
                      <a:pt x="14388" y="1"/>
                    </a:cubicBezTo>
                    <a:close/>
                  </a:path>
                </a:pathLst>
              </a:custGeom>
              <a:solidFill>
                <a:srgbClr val="DE5743">
                  <a:alpha val="251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8"/>
              <p:cNvSpPr/>
              <p:nvPr/>
            </p:nvSpPr>
            <p:spPr>
              <a:xfrm rot="8952960">
                <a:off x="14517192" y="1777293"/>
                <a:ext cx="126811" cy="56135"/>
              </a:xfrm>
              <a:custGeom>
                <a:avLst/>
                <a:gdLst/>
                <a:ahLst/>
                <a:cxnLst/>
                <a:rect l="l" t="t" r="r" b="b"/>
                <a:pathLst>
                  <a:path w="2442" h="1081" extrusionOk="0">
                    <a:moveTo>
                      <a:pt x="2075" y="0"/>
                    </a:moveTo>
                    <a:cubicBezTo>
                      <a:pt x="1988" y="0"/>
                      <a:pt x="1988" y="0"/>
                      <a:pt x="1902" y="87"/>
                    </a:cubicBezTo>
                    <a:cubicBezTo>
                      <a:pt x="1535" y="195"/>
                      <a:pt x="1081" y="281"/>
                      <a:pt x="627" y="281"/>
                    </a:cubicBezTo>
                    <a:lnTo>
                      <a:pt x="541" y="281"/>
                    </a:lnTo>
                    <a:cubicBezTo>
                      <a:pt x="1" y="281"/>
                      <a:pt x="1" y="1080"/>
                      <a:pt x="541" y="1080"/>
                    </a:cubicBezTo>
                    <a:lnTo>
                      <a:pt x="714" y="1080"/>
                    </a:lnTo>
                    <a:cubicBezTo>
                      <a:pt x="1167" y="1080"/>
                      <a:pt x="1621" y="994"/>
                      <a:pt x="2075" y="908"/>
                    </a:cubicBezTo>
                    <a:cubicBezTo>
                      <a:pt x="2334" y="821"/>
                      <a:pt x="2442" y="540"/>
                      <a:pt x="2334" y="368"/>
                    </a:cubicBezTo>
                    <a:cubicBezTo>
                      <a:pt x="2334" y="195"/>
                      <a:pt x="2247" y="0"/>
                      <a:pt x="2075"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8"/>
              <p:cNvSpPr/>
              <p:nvPr/>
            </p:nvSpPr>
            <p:spPr>
              <a:xfrm rot="8952960">
                <a:off x="14295808" y="1910642"/>
                <a:ext cx="276004" cy="153710"/>
              </a:xfrm>
              <a:custGeom>
                <a:avLst/>
                <a:gdLst/>
                <a:ahLst/>
                <a:cxnLst/>
                <a:rect l="l" t="t" r="r" b="b"/>
                <a:pathLst>
                  <a:path w="5315" h="2960" extrusionOk="0">
                    <a:moveTo>
                      <a:pt x="4688" y="0"/>
                    </a:moveTo>
                    <a:cubicBezTo>
                      <a:pt x="4688" y="0"/>
                      <a:pt x="4602" y="0"/>
                      <a:pt x="4515" y="87"/>
                    </a:cubicBezTo>
                    <a:cubicBezTo>
                      <a:pt x="3241" y="886"/>
                      <a:pt x="1901" y="1621"/>
                      <a:pt x="454" y="2161"/>
                    </a:cubicBezTo>
                    <a:cubicBezTo>
                      <a:pt x="0" y="2333"/>
                      <a:pt x="195" y="2960"/>
                      <a:pt x="541" y="2960"/>
                    </a:cubicBezTo>
                    <a:lnTo>
                      <a:pt x="735" y="2960"/>
                    </a:lnTo>
                    <a:cubicBezTo>
                      <a:pt x="2161" y="2333"/>
                      <a:pt x="3608" y="1621"/>
                      <a:pt x="4947" y="800"/>
                    </a:cubicBezTo>
                    <a:cubicBezTo>
                      <a:pt x="5315" y="541"/>
                      <a:pt x="5055" y="0"/>
                      <a:pt x="4688"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8"/>
              <p:cNvSpPr/>
              <p:nvPr/>
            </p:nvSpPr>
            <p:spPr>
              <a:xfrm rot="8952960">
                <a:off x="14217365" y="2326878"/>
                <a:ext cx="1275536" cy="645791"/>
              </a:xfrm>
              <a:custGeom>
                <a:avLst/>
                <a:gdLst/>
                <a:ahLst/>
                <a:cxnLst/>
                <a:rect l="l" t="t" r="r" b="b"/>
                <a:pathLst>
                  <a:path w="24563" h="12436" extrusionOk="0">
                    <a:moveTo>
                      <a:pt x="2548" y="1"/>
                    </a:moveTo>
                    <a:cubicBezTo>
                      <a:pt x="2243" y="1"/>
                      <a:pt x="1996" y="95"/>
                      <a:pt x="1794" y="298"/>
                    </a:cubicBezTo>
                    <a:cubicBezTo>
                      <a:pt x="1" y="2026"/>
                      <a:pt x="1708" y="8939"/>
                      <a:pt x="9441" y="11099"/>
                    </a:cubicBezTo>
                    <a:cubicBezTo>
                      <a:pt x="12855" y="12111"/>
                      <a:pt x="15985" y="12435"/>
                      <a:pt x="18453" y="12435"/>
                    </a:cubicBezTo>
                    <a:cubicBezTo>
                      <a:pt x="21511" y="12435"/>
                      <a:pt x="23551" y="11938"/>
                      <a:pt x="23849" y="11639"/>
                    </a:cubicBezTo>
                    <a:cubicBezTo>
                      <a:pt x="24390" y="11012"/>
                      <a:pt x="24562" y="7513"/>
                      <a:pt x="23569" y="7232"/>
                    </a:cubicBezTo>
                    <a:cubicBezTo>
                      <a:pt x="22575" y="6973"/>
                      <a:pt x="17088" y="7318"/>
                      <a:pt x="11061" y="4273"/>
                    </a:cubicBezTo>
                    <a:cubicBezTo>
                      <a:pt x="6304" y="1780"/>
                      <a:pt x="3872" y="1"/>
                      <a:pt x="2548" y="1"/>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8"/>
              <p:cNvSpPr/>
              <p:nvPr/>
            </p:nvSpPr>
            <p:spPr>
              <a:xfrm rot="8952960">
                <a:off x="14425901" y="2486945"/>
                <a:ext cx="1046684" cy="448720"/>
              </a:xfrm>
              <a:custGeom>
                <a:avLst/>
                <a:gdLst/>
                <a:ahLst/>
                <a:cxnLst/>
                <a:rect l="l" t="t" r="r" b="b"/>
                <a:pathLst>
                  <a:path w="20156" h="8641" extrusionOk="0">
                    <a:moveTo>
                      <a:pt x="1254" y="0"/>
                    </a:moveTo>
                    <a:cubicBezTo>
                      <a:pt x="995" y="0"/>
                      <a:pt x="714" y="87"/>
                      <a:pt x="541" y="346"/>
                    </a:cubicBezTo>
                    <a:cubicBezTo>
                      <a:pt x="260" y="540"/>
                      <a:pt x="87" y="886"/>
                      <a:pt x="1" y="1340"/>
                    </a:cubicBezTo>
                    <a:cubicBezTo>
                      <a:pt x="4494" y="5033"/>
                      <a:pt x="9722" y="7280"/>
                      <a:pt x="15209" y="8641"/>
                    </a:cubicBezTo>
                    <a:cubicBezTo>
                      <a:pt x="16375" y="8187"/>
                      <a:pt x="18363" y="7561"/>
                      <a:pt x="20155" y="7107"/>
                    </a:cubicBezTo>
                    <a:cubicBezTo>
                      <a:pt x="17822" y="6934"/>
                      <a:pt x="13956" y="6394"/>
                      <a:pt x="9808" y="4321"/>
                    </a:cubicBezTo>
                    <a:cubicBezTo>
                      <a:pt x="5034" y="1793"/>
                      <a:pt x="2615" y="0"/>
                      <a:pt x="1254" y="0"/>
                    </a:cubicBezTo>
                    <a:close/>
                  </a:path>
                </a:pathLst>
              </a:custGeom>
              <a:solidFill>
                <a:srgbClr val="DE5743">
                  <a:alpha val="251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8"/>
              <p:cNvSpPr/>
              <p:nvPr/>
            </p:nvSpPr>
            <p:spPr>
              <a:xfrm rot="8952960">
                <a:off x="15193215" y="2405286"/>
                <a:ext cx="107753" cy="88695"/>
              </a:xfrm>
              <a:custGeom>
                <a:avLst/>
                <a:gdLst/>
                <a:ahLst/>
                <a:cxnLst/>
                <a:rect l="l" t="t" r="r" b="b"/>
                <a:pathLst>
                  <a:path w="2075" h="1708" extrusionOk="0">
                    <a:moveTo>
                      <a:pt x="627" y="1"/>
                    </a:moveTo>
                    <a:cubicBezTo>
                      <a:pt x="260" y="1"/>
                      <a:pt x="1" y="454"/>
                      <a:pt x="260" y="713"/>
                    </a:cubicBezTo>
                    <a:cubicBezTo>
                      <a:pt x="541" y="994"/>
                      <a:pt x="886" y="1254"/>
                      <a:pt x="1167" y="1621"/>
                    </a:cubicBezTo>
                    <a:cubicBezTo>
                      <a:pt x="1254" y="1621"/>
                      <a:pt x="1340" y="1707"/>
                      <a:pt x="1426" y="1707"/>
                    </a:cubicBezTo>
                    <a:cubicBezTo>
                      <a:pt x="1794" y="1707"/>
                      <a:pt x="2074" y="1254"/>
                      <a:pt x="1794" y="994"/>
                    </a:cubicBezTo>
                    <a:cubicBezTo>
                      <a:pt x="1426" y="713"/>
                      <a:pt x="1167" y="454"/>
                      <a:pt x="886" y="87"/>
                    </a:cubicBezTo>
                    <a:cubicBezTo>
                      <a:pt x="800" y="1"/>
                      <a:pt x="713" y="1"/>
                      <a:pt x="627"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8"/>
              <p:cNvSpPr/>
              <p:nvPr/>
            </p:nvSpPr>
            <p:spPr>
              <a:xfrm rot="8952960">
                <a:off x="14885328" y="2362020"/>
                <a:ext cx="284987" cy="149244"/>
              </a:xfrm>
              <a:custGeom>
                <a:avLst/>
                <a:gdLst/>
                <a:ahLst/>
                <a:cxnLst/>
                <a:rect l="l" t="t" r="r" b="b"/>
                <a:pathLst>
                  <a:path w="5488" h="2874" extrusionOk="0">
                    <a:moveTo>
                      <a:pt x="627" y="1"/>
                    </a:moveTo>
                    <a:cubicBezTo>
                      <a:pt x="368" y="1"/>
                      <a:pt x="1" y="368"/>
                      <a:pt x="368" y="627"/>
                    </a:cubicBezTo>
                    <a:cubicBezTo>
                      <a:pt x="1621" y="1794"/>
                      <a:pt x="3154" y="2528"/>
                      <a:pt x="4775" y="2874"/>
                    </a:cubicBezTo>
                    <a:lnTo>
                      <a:pt x="4861" y="2874"/>
                    </a:lnTo>
                    <a:cubicBezTo>
                      <a:pt x="5315" y="2874"/>
                      <a:pt x="5487" y="2161"/>
                      <a:pt x="5034" y="2074"/>
                    </a:cubicBezTo>
                    <a:cubicBezTo>
                      <a:pt x="3522" y="1707"/>
                      <a:pt x="2074" y="1081"/>
                      <a:pt x="908" y="87"/>
                    </a:cubicBezTo>
                    <a:cubicBezTo>
                      <a:pt x="821" y="1"/>
                      <a:pt x="713" y="1"/>
                      <a:pt x="627"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8"/>
              <p:cNvSpPr/>
              <p:nvPr/>
            </p:nvSpPr>
            <p:spPr>
              <a:xfrm rot="8952960">
                <a:off x="13800252" y="2255489"/>
                <a:ext cx="776341" cy="713611"/>
              </a:xfrm>
              <a:custGeom>
                <a:avLst/>
                <a:gdLst/>
                <a:ahLst/>
                <a:cxnLst/>
                <a:rect l="l" t="t" r="r" b="b"/>
                <a:pathLst>
                  <a:path w="14950" h="13742" extrusionOk="0">
                    <a:moveTo>
                      <a:pt x="9910" y="1"/>
                    </a:moveTo>
                    <a:cubicBezTo>
                      <a:pt x="9260" y="1"/>
                      <a:pt x="8563" y="47"/>
                      <a:pt x="7842" y="154"/>
                    </a:cubicBezTo>
                    <a:cubicBezTo>
                      <a:pt x="4689" y="608"/>
                      <a:pt x="1" y="2228"/>
                      <a:pt x="1" y="2681"/>
                    </a:cubicBezTo>
                    <a:cubicBezTo>
                      <a:pt x="1" y="2967"/>
                      <a:pt x="1908" y="3683"/>
                      <a:pt x="4025" y="3683"/>
                    </a:cubicBezTo>
                    <a:cubicBezTo>
                      <a:pt x="4631" y="3683"/>
                      <a:pt x="5254" y="3625"/>
                      <a:pt x="5855" y="3481"/>
                    </a:cubicBezTo>
                    <a:lnTo>
                      <a:pt x="5855" y="3481"/>
                    </a:lnTo>
                    <a:cubicBezTo>
                      <a:pt x="5855" y="3481"/>
                      <a:pt x="2248" y="6094"/>
                      <a:pt x="3068" y="7261"/>
                    </a:cubicBezTo>
                    <a:cubicBezTo>
                      <a:pt x="3178" y="7428"/>
                      <a:pt x="3409" y="7498"/>
                      <a:pt x="3720" y="7498"/>
                    </a:cubicBezTo>
                    <a:cubicBezTo>
                      <a:pt x="5424" y="7498"/>
                      <a:pt x="9549" y="5382"/>
                      <a:pt x="9549" y="5382"/>
                    </a:cubicBezTo>
                    <a:lnTo>
                      <a:pt x="9549" y="5382"/>
                    </a:lnTo>
                    <a:cubicBezTo>
                      <a:pt x="9549" y="5382"/>
                      <a:pt x="7216" y="10696"/>
                      <a:pt x="8382" y="11322"/>
                    </a:cubicBezTo>
                    <a:cubicBezTo>
                      <a:pt x="8448" y="11358"/>
                      <a:pt x="8518" y="11374"/>
                      <a:pt x="8592" y="11374"/>
                    </a:cubicBezTo>
                    <a:cubicBezTo>
                      <a:pt x="9815" y="11374"/>
                      <a:pt x="11968" y="6721"/>
                      <a:pt x="11968" y="6721"/>
                    </a:cubicBezTo>
                    <a:lnTo>
                      <a:pt x="11968" y="6721"/>
                    </a:lnTo>
                    <a:cubicBezTo>
                      <a:pt x="11968" y="6721"/>
                      <a:pt x="11709" y="9529"/>
                      <a:pt x="12508" y="11581"/>
                    </a:cubicBezTo>
                    <a:cubicBezTo>
                      <a:pt x="13329" y="13569"/>
                      <a:pt x="13956" y="13742"/>
                      <a:pt x="14237" y="13742"/>
                    </a:cubicBezTo>
                    <a:cubicBezTo>
                      <a:pt x="14496" y="13742"/>
                      <a:pt x="14949" y="8795"/>
                      <a:pt x="14949" y="5922"/>
                    </a:cubicBezTo>
                    <a:cubicBezTo>
                      <a:pt x="14949" y="2941"/>
                      <a:pt x="14582" y="1428"/>
                      <a:pt x="14042" y="888"/>
                    </a:cubicBezTo>
                    <a:cubicBezTo>
                      <a:pt x="13630" y="476"/>
                      <a:pt x="12009" y="1"/>
                      <a:pt x="9910"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8"/>
              <p:cNvSpPr/>
              <p:nvPr/>
            </p:nvSpPr>
            <p:spPr>
              <a:xfrm rot="8952960">
                <a:off x="13937695" y="2753758"/>
                <a:ext cx="304045" cy="308511"/>
              </a:xfrm>
              <a:custGeom>
                <a:avLst/>
                <a:gdLst/>
                <a:ahLst/>
                <a:cxnLst/>
                <a:rect l="l" t="t" r="r" b="b"/>
                <a:pathLst>
                  <a:path w="5855" h="5941" extrusionOk="0">
                    <a:moveTo>
                      <a:pt x="5314" y="1534"/>
                    </a:moveTo>
                    <a:lnTo>
                      <a:pt x="5314" y="1534"/>
                    </a:lnTo>
                    <a:cubicBezTo>
                      <a:pt x="5682" y="2333"/>
                      <a:pt x="5854" y="3780"/>
                      <a:pt x="5854" y="5941"/>
                    </a:cubicBezTo>
                    <a:lnTo>
                      <a:pt x="5854" y="5941"/>
                    </a:lnTo>
                    <a:cubicBezTo>
                      <a:pt x="5854" y="3780"/>
                      <a:pt x="5682" y="2333"/>
                      <a:pt x="5314" y="1534"/>
                    </a:cubicBezTo>
                    <a:close/>
                    <a:moveTo>
                      <a:pt x="821" y="0"/>
                    </a:moveTo>
                    <a:lnTo>
                      <a:pt x="0" y="0"/>
                    </a:lnTo>
                    <a:lnTo>
                      <a:pt x="821" y="0"/>
                    </a:lnTo>
                    <a:cubicBezTo>
                      <a:pt x="2161" y="0"/>
                      <a:pt x="3327" y="173"/>
                      <a:pt x="4061" y="454"/>
                    </a:cubicBezTo>
                    <a:lnTo>
                      <a:pt x="4061" y="454"/>
                    </a:lnTo>
                    <a:cubicBezTo>
                      <a:pt x="3327" y="173"/>
                      <a:pt x="2161" y="0"/>
                      <a:pt x="821" y="0"/>
                    </a:cubicBezTo>
                    <a:close/>
                  </a:path>
                </a:pathLst>
              </a:custGeom>
              <a:solidFill>
                <a:srgbClr val="E7F1EE"/>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8"/>
              <p:cNvSpPr/>
              <p:nvPr/>
            </p:nvSpPr>
            <p:spPr>
              <a:xfrm rot="8952960">
                <a:off x="14031161" y="3014935"/>
                <a:ext cx="65119" cy="56135"/>
              </a:xfrm>
              <a:custGeom>
                <a:avLst/>
                <a:gdLst/>
                <a:ahLst/>
                <a:cxnLst/>
                <a:rect l="l" t="t" r="r" b="b"/>
                <a:pathLst>
                  <a:path w="1254" h="1081" extrusionOk="0">
                    <a:moveTo>
                      <a:pt x="0" y="1"/>
                    </a:moveTo>
                    <a:lnTo>
                      <a:pt x="0" y="1"/>
                    </a:lnTo>
                    <a:cubicBezTo>
                      <a:pt x="433" y="174"/>
                      <a:pt x="713" y="260"/>
                      <a:pt x="886" y="454"/>
                    </a:cubicBezTo>
                    <a:cubicBezTo>
                      <a:pt x="973" y="541"/>
                      <a:pt x="1167" y="800"/>
                      <a:pt x="1253" y="1081"/>
                    </a:cubicBezTo>
                    <a:lnTo>
                      <a:pt x="1253" y="1081"/>
                    </a:lnTo>
                    <a:cubicBezTo>
                      <a:pt x="1167" y="800"/>
                      <a:pt x="973" y="541"/>
                      <a:pt x="886" y="454"/>
                    </a:cubicBezTo>
                    <a:cubicBezTo>
                      <a:pt x="713" y="260"/>
                      <a:pt x="433" y="174"/>
                      <a:pt x="0" y="1"/>
                    </a:cubicBezTo>
                    <a:close/>
                  </a:path>
                </a:pathLst>
              </a:custGeom>
              <a:solidFill>
                <a:srgbClr val="63A08E"/>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8"/>
              <p:cNvSpPr/>
              <p:nvPr/>
            </p:nvSpPr>
            <p:spPr>
              <a:xfrm rot="8952960">
                <a:off x="13854370" y="2325522"/>
                <a:ext cx="430804" cy="705665"/>
              </a:xfrm>
              <a:custGeom>
                <a:avLst/>
                <a:gdLst/>
                <a:ahLst/>
                <a:cxnLst/>
                <a:rect l="l" t="t" r="r" b="b"/>
                <a:pathLst>
                  <a:path w="8296" h="13589" extrusionOk="0">
                    <a:moveTo>
                      <a:pt x="8296" y="13589"/>
                    </a:moveTo>
                    <a:lnTo>
                      <a:pt x="8296" y="13589"/>
                    </a:lnTo>
                    <a:lnTo>
                      <a:pt x="8296" y="13589"/>
                    </a:lnTo>
                    <a:lnTo>
                      <a:pt x="8296" y="13589"/>
                    </a:lnTo>
                    <a:close/>
                    <a:moveTo>
                      <a:pt x="1901" y="1"/>
                    </a:moveTo>
                    <a:lnTo>
                      <a:pt x="1901" y="1"/>
                    </a:lnTo>
                    <a:cubicBezTo>
                      <a:pt x="1275" y="87"/>
                      <a:pt x="627" y="195"/>
                      <a:pt x="0" y="368"/>
                    </a:cubicBezTo>
                    <a:lnTo>
                      <a:pt x="0" y="368"/>
                    </a:lnTo>
                    <a:cubicBezTo>
                      <a:pt x="627" y="195"/>
                      <a:pt x="1275" y="87"/>
                      <a:pt x="1901" y="1"/>
                    </a:cubicBezTo>
                    <a:close/>
                  </a:path>
                </a:pathLst>
              </a:custGeom>
              <a:solidFill>
                <a:srgbClr val="E7F1EE"/>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8"/>
              <p:cNvSpPr/>
              <p:nvPr/>
            </p:nvSpPr>
            <p:spPr>
              <a:xfrm rot="8952960">
                <a:off x="14593550" y="2611434"/>
                <a:ext cx="51670" cy="32612"/>
              </a:xfrm>
              <a:custGeom>
                <a:avLst/>
                <a:gdLst/>
                <a:ahLst/>
                <a:cxnLst/>
                <a:rect l="l" t="t" r="r" b="b"/>
                <a:pathLst>
                  <a:path w="995" h="628" extrusionOk="0">
                    <a:moveTo>
                      <a:pt x="1" y="627"/>
                    </a:moveTo>
                    <a:lnTo>
                      <a:pt x="1" y="627"/>
                    </a:lnTo>
                    <a:lnTo>
                      <a:pt x="1" y="627"/>
                    </a:lnTo>
                    <a:close/>
                    <a:moveTo>
                      <a:pt x="995" y="1"/>
                    </a:moveTo>
                    <a:cubicBezTo>
                      <a:pt x="368" y="260"/>
                      <a:pt x="1" y="455"/>
                      <a:pt x="1" y="627"/>
                    </a:cubicBezTo>
                    <a:lnTo>
                      <a:pt x="1" y="627"/>
                    </a:lnTo>
                    <a:cubicBezTo>
                      <a:pt x="1" y="455"/>
                      <a:pt x="368" y="260"/>
                      <a:pt x="995" y="1"/>
                    </a:cubicBezTo>
                    <a:close/>
                  </a:path>
                </a:pathLst>
              </a:custGeom>
              <a:solidFill>
                <a:srgbClr val="E5CA95"/>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8"/>
              <p:cNvSpPr/>
              <p:nvPr/>
            </p:nvSpPr>
            <p:spPr>
              <a:xfrm rot="8952960">
                <a:off x="14387094" y="2715040"/>
                <a:ext cx="256946" cy="79659"/>
              </a:xfrm>
              <a:custGeom>
                <a:avLst/>
                <a:gdLst/>
                <a:ahLst/>
                <a:cxnLst/>
                <a:rect l="l" t="t" r="r" b="b"/>
                <a:pathLst>
                  <a:path w="4948" h="1534" extrusionOk="0">
                    <a:moveTo>
                      <a:pt x="4947" y="0"/>
                    </a:moveTo>
                    <a:cubicBezTo>
                      <a:pt x="3155" y="454"/>
                      <a:pt x="1167" y="1080"/>
                      <a:pt x="1" y="1534"/>
                    </a:cubicBezTo>
                    <a:lnTo>
                      <a:pt x="1" y="1534"/>
                    </a:lnTo>
                    <a:cubicBezTo>
                      <a:pt x="1167" y="1080"/>
                      <a:pt x="3155" y="454"/>
                      <a:pt x="4947" y="0"/>
                    </a:cubicBezTo>
                    <a:close/>
                  </a:path>
                </a:pathLst>
              </a:custGeom>
              <a:solidFill>
                <a:srgbClr val="E4BB7B"/>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8"/>
              <p:cNvSpPr/>
              <p:nvPr/>
            </p:nvSpPr>
            <p:spPr>
              <a:xfrm rot="8952960">
                <a:off x="13800504" y="2255419"/>
                <a:ext cx="776341" cy="714597"/>
              </a:xfrm>
              <a:custGeom>
                <a:avLst/>
                <a:gdLst/>
                <a:ahLst/>
                <a:cxnLst/>
                <a:rect l="l" t="t" r="r" b="b"/>
                <a:pathLst>
                  <a:path w="14950" h="13761" extrusionOk="0">
                    <a:moveTo>
                      <a:pt x="9095" y="0"/>
                    </a:moveTo>
                    <a:cubicBezTo>
                      <a:pt x="8642" y="87"/>
                      <a:pt x="8296" y="87"/>
                      <a:pt x="7842" y="173"/>
                    </a:cubicBezTo>
                    <a:cubicBezTo>
                      <a:pt x="7216" y="259"/>
                      <a:pt x="6568" y="367"/>
                      <a:pt x="5941" y="540"/>
                    </a:cubicBezTo>
                    <a:cubicBezTo>
                      <a:pt x="4149" y="994"/>
                      <a:pt x="2161" y="1620"/>
                      <a:pt x="995" y="2074"/>
                    </a:cubicBezTo>
                    <a:cubicBezTo>
                      <a:pt x="368" y="2333"/>
                      <a:pt x="1" y="2528"/>
                      <a:pt x="1" y="2700"/>
                    </a:cubicBezTo>
                    <a:cubicBezTo>
                      <a:pt x="1" y="2787"/>
                      <a:pt x="282" y="2960"/>
                      <a:pt x="627" y="3154"/>
                    </a:cubicBezTo>
                    <a:cubicBezTo>
                      <a:pt x="2615" y="2420"/>
                      <a:pt x="5401" y="2160"/>
                      <a:pt x="7756" y="2160"/>
                    </a:cubicBezTo>
                    <a:cubicBezTo>
                      <a:pt x="9808" y="2160"/>
                      <a:pt x="11536" y="2420"/>
                      <a:pt x="11882" y="2787"/>
                    </a:cubicBezTo>
                    <a:cubicBezTo>
                      <a:pt x="12422" y="3500"/>
                      <a:pt x="14042" y="10434"/>
                      <a:pt x="13956" y="13761"/>
                    </a:cubicBezTo>
                    <a:lnTo>
                      <a:pt x="14237" y="13761"/>
                    </a:lnTo>
                    <a:cubicBezTo>
                      <a:pt x="14496" y="13761"/>
                      <a:pt x="14949" y="8814"/>
                      <a:pt x="14949" y="5941"/>
                    </a:cubicBezTo>
                    <a:cubicBezTo>
                      <a:pt x="14949" y="3780"/>
                      <a:pt x="14777" y="2333"/>
                      <a:pt x="14409" y="1534"/>
                    </a:cubicBezTo>
                    <a:cubicBezTo>
                      <a:pt x="14323" y="1253"/>
                      <a:pt x="14129" y="994"/>
                      <a:pt x="14042" y="907"/>
                    </a:cubicBezTo>
                    <a:cubicBezTo>
                      <a:pt x="13869" y="713"/>
                      <a:pt x="13589" y="627"/>
                      <a:pt x="13156" y="454"/>
                    </a:cubicBezTo>
                    <a:cubicBezTo>
                      <a:pt x="12422" y="173"/>
                      <a:pt x="11256" y="0"/>
                      <a:pt x="9916"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8"/>
              <p:cNvSpPr/>
              <p:nvPr/>
            </p:nvSpPr>
            <p:spPr>
              <a:xfrm rot="8952960">
                <a:off x="14228230" y="2575012"/>
                <a:ext cx="149244" cy="75193"/>
              </a:xfrm>
              <a:custGeom>
                <a:avLst/>
                <a:gdLst/>
                <a:ahLst/>
                <a:cxnLst/>
                <a:rect l="l" t="t" r="r" b="b"/>
                <a:pathLst>
                  <a:path w="2874" h="1448" extrusionOk="0">
                    <a:moveTo>
                      <a:pt x="2247" y="0"/>
                    </a:moveTo>
                    <a:cubicBezTo>
                      <a:pt x="1707" y="281"/>
                      <a:pt x="1081" y="454"/>
                      <a:pt x="454" y="627"/>
                    </a:cubicBezTo>
                    <a:cubicBezTo>
                      <a:pt x="1" y="735"/>
                      <a:pt x="173" y="1448"/>
                      <a:pt x="541" y="1448"/>
                    </a:cubicBezTo>
                    <a:lnTo>
                      <a:pt x="713" y="1448"/>
                    </a:lnTo>
                    <a:cubicBezTo>
                      <a:pt x="1253" y="1275"/>
                      <a:pt x="1880" y="1080"/>
                      <a:pt x="2528" y="821"/>
                    </a:cubicBezTo>
                    <a:cubicBezTo>
                      <a:pt x="2874" y="627"/>
                      <a:pt x="2787" y="0"/>
                      <a:pt x="2420"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8"/>
              <p:cNvSpPr/>
              <p:nvPr/>
            </p:nvSpPr>
            <p:spPr>
              <a:xfrm rot="8952960">
                <a:off x="14154476" y="2699711"/>
                <a:ext cx="112271" cy="66262"/>
              </a:xfrm>
              <a:custGeom>
                <a:avLst/>
                <a:gdLst/>
                <a:ahLst/>
                <a:cxnLst/>
                <a:rect l="l" t="t" r="r" b="b"/>
                <a:pathLst>
                  <a:path w="2162" h="1276" extrusionOk="0">
                    <a:moveTo>
                      <a:pt x="1513" y="1"/>
                    </a:moveTo>
                    <a:cubicBezTo>
                      <a:pt x="1081" y="109"/>
                      <a:pt x="714" y="282"/>
                      <a:pt x="433" y="454"/>
                    </a:cubicBezTo>
                    <a:cubicBezTo>
                      <a:pt x="1" y="649"/>
                      <a:pt x="260" y="1275"/>
                      <a:pt x="627" y="1275"/>
                    </a:cubicBezTo>
                    <a:cubicBezTo>
                      <a:pt x="714" y="1275"/>
                      <a:pt x="800" y="1189"/>
                      <a:pt x="800" y="1189"/>
                    </a:cubicBezTo>
                    <a:cubicBezTo>
                      <a:pt x="1167" y="994"/>
                      <a:pt x="1427" y="908"/>
                      <a:pt x="1708" y="735"/>
                    </a:cubicBezTo>
                    <a:cubicBezTo>
                      <a:pt x="2161" y="541"/>
                      <a:pt x="1967" y="1"/>
                      <a:pt x="1513"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8"/>
              <p:cNvSpPr/>
              <p:nvPr/>
            </p:nvSpPr>
            <p:spPr>
              <a:xfrm rot="8952960">
                <a:off x="13383808" y="1688002"/>
                <a:ext cx="500338" cy="1258451"/>
              </a:xfrm>
              <a:custGeom>
                <a:avLst/>
                <a:gdLst/>
                <a:ahLst/>
                <a:cxnLst/>
                <a:rect l="l" t="t" r="r" b="b"/>
                <a:pathLst>
                  <a:path w="9635" h="24234" extrusionOk="0">
                    <a:moveTo>
                      <a:pt x="2787" y="1"/>
                    </a:moveTo>
                    <a:cubicBezTo>
                      <a:pt x="260" y="7561"/>
                      <a:pt x="1" y="17109"/>
                      <a:pt x="1621" y="21257"/>
                    </a:cubicBezTo>
                    <a:cubicBezTo>
                      <a:pt x="2362" y="23302"/>
                      <a:pt x="3773" y="24233"/>
                      <a:pt x="5146" y="24233"/>
                    </a:cubicBezTo>
                    <a:cubicBezTo>
                      <a:pt x="6615" y="24233"/>
                      <a:pt x="8041" y="23167"/>
                      <a:pt x="8555" y="21257"/>
                    </a:cubicBezTo>
                    <a:cubicBezTo>
                      <a:pt x="9635" y="17563"/>
                      <a:pt x="5034" y="11169"/>
                      <a:pt x="4861" y="5682"/>
                    </a:cubicBezTo>
                    <a:cubicBezTo>
                      <a:pt x="4580" y="195"/>
                      <a:pt x="2787" y="1"/>
                      <a:pt x="27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8"/>
              <p:cNvSpPr/>
              <p:nvPr/>
            </p:nvSpPr>
            <p:spPr>
              <a:xfrm rot="8952960">
                <a:off x="13223159" y="2004590"/>
                <a:ext cx="52" cy="4518"/>
              </a:xfrm>
              <a:custGeom>
                <a:avLst/>
                <a:gdLst/>
                <a:ahLst/>
                <a:cxnLst/>
                <a:rect l="l" t="t" r="r" b="b"/>
                <a:pathLst>
                  <a:path w="1" h="87" extrusionOk="0">
                    <a:moveTo>
                      <a:pt x="1" y="86"/>
                    </a:moveTo>
                    <a:lnTo>
                      <a:pt x="1" y="86"/>
                    </a:lnTo>
                    <a:lnTo>
                      <a:pt x="1" y="86"/>
                    </a:lnTo>
                    <a:close/>
                    <a:moveTo>
                      <a:pt x="1" y="86"/>
                    </a:moveTo>
                    <a:lnTo>
                      <a:pt x="1" y="86"/>
                    </a:lnTo>
                    <a:lnTo>
                      <a:pt x="1" y="86"/>
                    </a:lnTo>
                    <a:close/>
                    <a:moveTo>
                      <a:pt x="1" y="86"/>
                    </a:moveTo>
                    <a:lnTo>
                      <a:pt x="1" y="86"/>
                    </a:lnTo>
                    <a:lnTo>
                      <a:pt x="1" y="86"/>
                    </a:lnTo>
                    <a:close/>
                    <a:moveTo>
                      <a:pt x="1" y="0"/>
                    </a:moveTo>
                    <a:lnTo>
                      <a:pt x="1" y="86"/>
                    </a:lnTo>
                    <a:close/>
                  </a:path>
                </a:pathLst>
              </a:custGeom>
              <a:solidFill>
                <a:srgbClr val="FE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8"/>
              <p:cNvSpPr/>
              <p:nvPr/>
            </p:nvSpPr>
            <p:spPr>
              <a:xfrm rot="8952960">
                <a:off x="13354810" y="1748133"/>
                <a:ext cx="267020" cy="921016"/>
              </a:xfrm>
              <a:custGeom>
                <a:avLst/>
                <a:gdLst/>
                <a:ahLst/>
                <a:cxnLst/>
                <a:rect l="l" t="t" r="r" b="b"/>
                <a:pathLst>
                  <a:path w="5142" h="17736" extrusionOk="0">
                    <a:moveTo>
                      <a:pt x="0" y="0"/>
                    </a:moveTo>
                    <a:cubicBezTo>
                      <a:pt x="0" y="5941"/>
                      <a:pt x="540" y="11989"/>
                      <a:pt x="2074" y="17735"/>
                    </a:cubicBezTo>
                    <a:cubicBezTo>
                      <a:pt x="3349" y="17476"/>
                      <a:pt x="4429" y="16483"/>
                      <a:pt x="4969" y="14862"/>
                    </a:cubicBezTo>
                    <a:lnTo>
                      <a:pt x="4969" y="14776"/>
                    </a:lnTo>
                    <a:cubicBezTo>
                      <a:pt x="5055" y="14409"/>
                      <a:pt x="5142" y="14042"/>
                      <a:pt x="5142" y="13610"/>
                    </a:cubicBezTo>
                    <a:cubicBezTo>
                      <a:pt x="5142" y="10542"/>
                      <a:pt x="2809" y="6308"/>
                      <a:pt x="1729" y="2161"/>
                    </a:cubicBezTo>
                    <a:cubicBezTo>
                      <a:pt x="1448" y="2161"/>
                      <a:pt x="821" y="1988"/>
                      <a:pt x="0" y="0"/>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8"/>
              <p:cNvSpPr/>
              <p:nvPr/>
            </p:nvSpPr>
            <p:spPr>
              <a:xfrm rot="8952960">
                <a:off x="13570358" y="1916766"/>
                <a:ext cx="70728" cy="247962"/>
              </a:xfrm>
              <a:custGeom>
                <a:avLst/>
                <a:gdLst/>
                <a:ahLst/>
                <a:cxnLst/>
                <a:rect l="l" t="t" r="r" b="b"/>
                <a:pathLst>
                  <a:path w="1362" h="4775" extrusionOk="0">
                    <a:moveTo>
                      <a:pt x="368" y="0"/>
                    </a:moveTo>
                    <a:cubicBezTo>
                      <a:pt x="195" y="0"/>
                      <a:pt x="1" y="194"/>
                      <a:pt x="1" y="454"/>
                    </a:cubicBezTo>
                    <a:cubicBezTo>
                      <a:pt x="1" y="1815"/>
                      <a:pt x="195" y="3154"/>
                      <a:pt x="455" y="4515"/>
                    </a:cubicBezTo>
                    <a:cubicBezTo>
                      <a:pt x="541" y="4688"/>
                      <a:pt x="735" y="4774"/>
                      <a:pt x="822" y="4774"/>
                    </a:cubicBezTo>
                    <a:cubicBezTo>
                      <a:pt x="1081" y="4774"/>
                      <a:pt x="1362" y="4601"/>
                      <a:pt x="1275" y="4234"/>
                    </a:cubicBezTo>
                    <a:cubicBezTo>
                      <a:pt x="995" y="2981"/>
                      <a:pt x="822" y="1728"/>
                      <a:pt x="822" y="454"/>
                    </a:cubicBezTo>
                    <a:cubicBezTo>
                      <a:pt x="822" y="194"/>
                      <a:pt x="54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8"/>
              <p:cNvSpPr/>
              <p:nvPr/>
            </p:nvSpPr>
            <p:spPr>
              <a:xfrm rot="8952960">
                <a:off x="13418060" y="1831465"/>
                <a:ext cx="75193" cy="107753"/>
              </a:xfrm>
              <a:custGeom>
                <a:avLst/>
                <a:gdLst/>
                <a:ahLst/>
                <a:cxnLst/>
                <a:rect l="l" t="t" r="r" b="b"/>
                <a:pathLst>
                  <a:path w="1448" h="2075" extrusionOk="0">
                    <a:moveTo>
                      <a:pt x="540" y="0"/>
                    </a:moveTo>
                    <a:cubicBezTo>
                      <a:pt x="259" y="0"/>
                      <a:pt x="0" y="281"/>
                      <a:pt x="87" y="541"/>
                    </a:cubicBezTo>
                    <a:cubicBezTo>
                      <a:pt x="173" y="994"/>
                      <a:pt x="259" y="1448"/>
                      <a:pt x="454" y="1815"/>
                    </a:cubicBezTo>
                    <a:cubicBezTo>
                      <a:pt x="540" y="1988"/>
                      <a:pt x="627" y="2074"/>
                      <a:pt x="799" y="2074"/>
                    </a:cubicBezTo>
                    <a:cubicBezTo>
                      <a:pt x="1080" y="2074"/>
                      <a:pt x="1447" y="1621"/>
                      <a:pt x="1080" y="1275"/>
                    </a:cubicBezTo>
                    <a:cubicBezTo>
                      <a:pt x="907" y="1081"/>
                      <a:pt x="907" y="649"/>
                      <a:pt x="907" y="368"/>
                    </a:cubicBezTo>
                    <a:cubicBezTo>
                      <a:pt x="799" y="109"/>
                      <a:pt x="713" y="0"/>
                      <a:pt x="5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8"/>
              <p:cNvSpPr/>
              <p:nvPr/>
            </p:nvSpPr>
            <p:spPr>
              <a:xfrm rot="8952960">
                <a:off x="13657606" y="1349391"/>
                <a:ext cx="851483" cy="1333645"/>
              </a:xfrm>
              <a:custGeom>
                <a:avLst/>
                <a:gdLst/>
                <a:ahLst/>
                <a:cxnLst/>
                <a:rect l="l" t="t" r="r" b="b"/>
                <a:pathLst>
                  <a:path w="16397" h="25682" extrusionOk="0">
                    <a:moveTo>
                      <a:pt x="14863" y="1"/>
                    </a:moveTo>
                    <a:cubicBezTo>
                      <a:pt x="14863" y="1"/>
                      <a:pt x="8641" y="10802"/>
                      <a:pt x="4861" y="15835"/>
                    </a:cubicBezTo>
                    <a:cubicBezTo>
                      <a:pt x="994" y="20804"/>
                      <a:pt x="1" y="24044"/>
                      <a:pt x="2247" y="25470"/>
                    </a:cubicBezTo>
                    <a:cubicBezTo>
                      <a:pt x="2473" y="25613"/>
                      <a:pt x="2723" y="25682"/>
                      <a:pt x="2993" y="25682"/>
                    </a:cubicBezTo>
                    <a:cubicBezTo>
                      <a:pt x="5442" y="25682"/>
                      <a:pt x="9556" y="20096"/>
                      <a:pt x="12162" y="14669"/>
                    </a:cubicBezTo>
                    <a:cubicBezTo>
                      <a:pt x="15035" y="8555"/>
                      <a:pt x="16396" y="2442"/>
                      <a:pt x="16396" y="1794"/>
                    </a:cubicBezTo>
                    <a:cubicBezTo>
                      <a:pt x="16396" y="1167"/>
                      <a:pt x="14863" y="1"/>
                      <a:pt x="148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8"/>
              <p:cNvSpPr/>
              <p:nvPr/>
            </p:nvSpPr>
            <p:spPr>
              <a:xfrm rot="8952960">
                <a:off x="13636242" y="1387087"/>
                <a:ext cx="724723" cy="1164408"/>
              </a:xfrm>
              <a:custGeom>
                <a:avLst/>
                <a:gdLst/>
                <a:ahLst/>
                <a:cxnLst/>
                <a:rect l="l" t="t" r="r" b="b"/>
                <a:pathLst>
                  <a:path w="13956" h="22423" extrusionOk="0">
                    <a:moveTo>
                      <a:pt x="13956" y="0"/>
                    </a:moveTo>
                    <a:lnTo>
                      <a:pt x="13956" y="0"/>
                    </a:lnTo>
                    <a:cubicBezTo>
                      <a:pt x="13243" y="1361"/>
                      <a:pt x="12076" y="3241"/>
                      <a:pt x="11342" y="3241"/>
                    </a:cubicBezTo>
                    <a:cubicBezTo>
                      <a:pt x="11255" y="3241"/>
                      <a:pt x="11169" y="3154"/>
                      <a:pt x="11082" y="3154"/>
                    </a:cubicBezTo>
                    <a:cubicBezTo>
                      <a:pt x="10888" y="3068"/>
                      <a:pt x="10802" y="2873"/>
                      <a:pt x="10802" y="2700"/>
                    </a:cubicBezTo>
                    <a:cubicBezTo>
                      <a:pt x="10715" y="2873"/>
                      <a:pt x="10542" y="3154"/>
                      <a:pt x="10456" y="3327"/>
                    </a:cubicBezTo>
                    <a:cubicBezTo>
                      <a:pt x="8836" y="6308"/>
                      <a:pt x="7561" y="9354"/>
                      <a:pt x="6028" y="12249"/>
                    </a:cubicBezTo>
                    <a:cubicBezTo>
                      <a:pt x="4602" y="14949"/>
                      <a:pt x="2982" y="17563"/>
                      <a:pt x="1448" y="20068"/>
                    </a:cubicBezTo>
                    <a:cubicBezTo>
                      <a:pt x="994" y="20803"/>
                      <a:pt x="454" y="21516"/>
                      <a:pt x="1" y="22229"/>
                    </a:cubicBezTo>
                    <a:lnTo>
                      <a:pt x="87" y="22229"/>
                    </a:lnTo>
                    <a:cubicBezTo>
                      <a:pt x="282" y="22423"/>
                      <a:pt x="541" y="22423"/>
                      <a:pt x="822" y="22423"/>
                    </a:cubicBezTo>
                    <a:cubicBezTo>
                      <a:pt x="3241" y="22423"/>
                      <a:pt x="7475" y="16914"/>
                      <a:pt x="10002" y="11428"/>
                    </a:cubicBezTo>
                    <a:cubicBezTo>
                      <a:pt x="12163" y="6848"/>
                      <a:pt x="13415" y="2247"/>
                      <a:pt x="13956" y="0"/>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8"/>
              <p:cNvSpPr/>
              <p:nvPr/>
            </p:nvSpPr>
            <p:spPr>
              <a:xfrm rot="8952960">
                <a:off x="14026222" y="1603177"/>
                <a:ext cx="135795" cy="178377"/>
              </a:xfrm>
              <a:custGeom>
                <a:avLst/>
                <a:gdLst/>
                <a:ahLst/>
                <a:cxnLst/>
                <a:rect l="l" t="t" r="r" b="b"/>
                <a:pathLst>
                  <a:path w="2615" h="3435" extrusionOk="0">
                    <a:moveTo>
                      <a:pt x="2074" y="0"/>
                    </a:moveTo>
                    <a:cubicBezTo>
                      <a:pt x="1880" y="0"/>
                      <a:pt x="1794" y="0"/>
                      <a:pt x="1707" y="195"/>
                    </a:cubicBezTo>
                    <a:cubicBezTo>
                      <a:pt x="1167" y="1080"/>
                      <a:pt x="713" y="1901"/>
                      <a:pt x="173" y="2808"/>
                    </a:cubicBezTo>
                    <a:cubicBezTo>
                      <a:pt x="1" y="3068"/>
                      <a:pt x="260" y="3435"/>
                      <a:pt x="541" y="3435"/>
                    </a:cubicBezTo>
                    <a:cubicBezTo>
                      <a:pt x="713" y="3435"/>
                      <a:pt x="800" y="3348"/>
                      <a:pt x="886" y="3240"/>
                    </a:cubicBezTo>
                    <a:cubicBezTo>
                      <a:pt x="1426" y="2355"/>
                      <a:pt x="1880" y="1447"/>
                      <a:pt x="2420" y="648"/>
                    </a:cubicBezTo>
                    <a:cubicBezTo>
                      <a:pt x="2614" y="281"/>
                      <a:pt x="2334" y="0"/>
                      <a:pt x="2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8"/>
              <p:cNvSpPr/>
              <p:nvPr/>
            </p:nvSpPr>
            <p:spPr>
              <a:xfrm rot="8952960">
                <a:off x="14049638" y="1445910"/>
                <a:ext cx="88643" cy="106611"/>
              </a:xfrm>
              <a:custGeom>
                <a:avLst/>
                <a:gdLst/>
                <a:ahLst/>
                <a:cxnLst/>
                <a:rect l="l" t="t" r="r" b="b"/>
                <a:pathLst>
                  <a:path w="1707" h="2053" extrusionOk="0">
                    <a:moveTo>
                      <a:pt x="1167" y="1"/>
                    </a:moveTo>
                    <a:cubicBezTo>
                      <a:pt x="1080" y="1"/>
                      <a:pt x="908" y="87"/>
                      <a:pt x="821" y="173"/>
                    </a:cubicBezTo>
                    <a:cubicBezTo>
                      <a:pt x="540" y="627"/>
                      <a:pt x="368" y="1081"/>
                      <a:pt x="87" y="1513"/>
                    </a:cubicBezTo>
                    <a:cubicBezTo>
                      <a:pt x="0" y="1793"/>
                      <a:pt x="173" y="2053"/>
                      <a:pt x="454" y="2053"/>
                    </a:cubicBezTo>
                    <a:cubicBezTo>
                      <a:pt x="994" y="2053"/>
                      <a:pt x="1361" y="973"/>
                      <a:pt x="1534" y="627"/>
                    </a:cubicBezTo>
                    <a:cubicBezTo>
                      <a:pt x="1707" y="260"/>
                      <a:pt x="1448" y="1"/>
                      <a:pt x="11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8"/>
              <p:cNvSpPr/>
              <p:nvPr/>
            </p:nvSpPr>
            <p:spPr>
              <a:xfrm rot="8952960">
                <a:off x="13845900" y="1855212"/>
                <a:ext cx="1175053" cy="756089"/>
              </a:xfrm>
              <a:custGeom>
                <a:avLst/>
                <a:gdLst/>
                <a:ahLst/>
                <a:cxnLst/>
                <a:rect l="l" t="t" r="r" b="b"/>
                <a:pathLst>
                  <a:path w="22628" h="14560" extrusionOk="0">
                    <a:moveTo>
                      <a:pt x="20918" y="1"/>
                    </a:moveTo>
                    <a:cubicBezTo>
                      <a:pt x="19376" y="1"/>
                      <a:pt x="17029" y="1027"/>
                      <a:pt x="17029" y="1027"/>
                    </a:cubicBezTo>
                    <a:cubicBezTo>
                      <a:pt x="11823" y="3922"/>
                      <a:pt x="2902" y="7421"/>
                      <a:pt x="1282" y="10035"/>
                    </a:cubicBezTo>
                    <a:cubicBezTo>
                      <a:pt x="1" y="12102"/>
                      <a:pt x="853" y="14559"/>
                      <a:pt x="3763" y="14559"/>
                    </a:cubicBezTo>
                    <a:cubicBezTo>
                      <a:pt x="4535" y="14559"/>
                      <a:pt x="5450" y="14387"/>
                      <a:pt x="6509" y="13988"/>
                    </a:cubicBezTo>
                    <a:cubicBezTo>
                      <a:pt x="11543" y="12023"/>
                      <a:pt x="20356" y="5888"/>
                      <a:pt x="21976" y="2021"/>
                    </a:cubicBezTo>
                    <a:cubicBezTo>
                      <a:pt x="22628" y="466"/>
                      <a:pt x="21955" y="1"/>
                      <a:pt x="209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8"/>
              <p:cNvSpPr/>
              <p:nvPr/>
            </p:nvSpPr>
            <p:spPr>
              <a:xfrm rot="8952960">
                <a:off x="14268718" y="1970521"/>
                <a:ext cx="691073" cy="411746"/>
              </a:xfrm>
              <a:custGeom>
                <a:avLst/>
                <a:gdLst/>
                <a:ahLst/>
                <a:cxnLst/>
                <a:rect l="l" t="t" r="r" b="b"/>
                <a:pathLst>
                  <a:path w="13308" h="7929" extrusionOk="0">
                    <a:moveTo>
                      <a:pt x="1" y="7929"/>
                    </a:moveTo>
                    <a:lnTo>
                      <a:pt x="1" y="7929"/>
                    </a:lnTo>
                    <a:lnTo>
                      <a:pt x="1" y="7929"/>
                    </a:lnTo>
                    <a:close/>
                    <a:moveTo>
                      <a:pt x="1" y="7929"/>
                    </a:moveTo>
                    <a:lnTo>
                      <a:pt x="1" y="7929"/>
                    </a:lnTo>
                    <a:lnTo>
                      <a:pt x="1" y="7929"/>
                    </a:lnTo>
                    <a:close/>
                    <a:moveTo>
                      <a:pt x="1" y="7821"/>
                    </a:moveTo>
                    <a:lnTo>
                      <a:pt x="1" y="7929"/>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87" y="7648"/>
                    </a:moveTo>
                    <a:cubicBezTo>
                      <a:pt x="87" y="7734"/>
                      <a:pt x="87" y="7734"/>
                      <a:pt x="1" y="7821"/>
                    </a:cubicBezTo>
                    <a:cubicBezTo>
                      <a:pt x="87" y="7734"/>
                      <a:pt x="87" y="7734"/>
                      <a:pt x="87" y="7648"/>
                    </a:cubicBezTo>
                    <a:close/>
                    <a:moveTo>
                      <a:pt x="87" y="7648"/>
                    </a:moveTo>
                    <a:lnTo>
                      <a:pt x="87" y="7648"/>
                    </a:lnTo>
                    <a:lnTo>
                      <a:pt x="87" y="7648"/>
                    </a:lnTo>
                    <a:close/>
                    <a:moveTo>
                      <a:pt x="174" y="7648"/>
                    </a:moveTo>
                    <a:lnTo>
                      <a:pt x="87" y="7648"/>
                    </a:lnTo>
                    <a:lnTo>
                      <a:pt x="174" y="7648"/>
                    </a:lnTo>
                    <a:close/>
                    <a:moveTo>
                      <a:pt x="174" y="7561"/>
                    </a:moveTo>
                    <a:lnTo>
                      <a:pt x="174" y="7648"/>
                    </a:lnTo>
                    <a:lnTo>
                      <a:pt x="174" y="7561"/>
                    </a:lnTo>
                    <a:close/>
                    <a:moveTo>
                      <a:pt x="174" y="7561"/>
                    </a:moveTo>
                    <a:lnTo>
                      <a:pt x="174" y="7561"/>
                    </a:lnTo>
                    <a:lnTo>
                      <a:pt x="174" y="7561"/>
                    </a:lnTo>
                    <a:close/>
                    <a:moveTo>
                      <a:pt x="174" y="7561"/>
                    </a:moveTo>
                    <a:lnTo>
                      <a:pt x="174" y="7561"/>
                    </a:lnTo>
                    <a:lnTo>
                      <a:pt x="174" y="7561"/>
                    </a:lnTo>
                    <a:close/>
                    <a:moveTo>
                      <a:pt x="13308" y="1"/>
                    </a:moveTo>
                    <a:cubicBezTo>
                      <a:pt x="8102" y="2528"/>
                      <a:pt x="1535" y="5401"/>
                      <a:pt x="174" y="7561"/>
                    </a:cubicBezTo>
                    <a:lnTo>
                      <a:pt x="174" y="7561"/>
                    </a:lnTo>
                    <a:lnTo>
                      <a:pt x="174" y="7561"/>
                    </a:lnTo>
                    <a:cubicBezTo>
                      <a:pt x="1535" y="5401"/>
                      <a:pt x="8102" y="2528"/>
                      <a:pt x="13308" y="1"/>
                    </a:cubicBezTo>
                    <a:close/>
                  </a:path>
                </a:pathLst>
              </a:custGeom>
              <a:solidFill>
                <a:srgbClr val="FE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8"/>
              <p:cNvSpPr/>
              <p:nvPr/>
            </p:nvSpPr>
            <p:spPr>
              <a:xfrm rot="8952960">
                <a:off x="14103110" y="1878258"/>
                <a:ext cx="859324" cy="541881"/>
              </a:xfrm>
              <a:custGeom>
                <a:avLst/>
                <a:gdLst/>
                <a:ahLst/>
                <a:cxnLst/>
                <a:rect l="l" t="t" r="r" b="b"/>
                <a:pathLst>
                  <a:path w="16548" h="10435" extrusionOk="0">
                    <a:moveTo>
                      <a:pt x="13848" y="1"/>
                    </a:moveTo>
                    <a:cubicBezTo>
                      <a:pt x="8642" y="2528"/>
                      <a:pt x="2075" y="5401"/>
                      <a:pt x="714" y="7561"/>
                    </a:cubicBezTo>
                    <a:lnTo>
                      <a:pt x="714" y="7648"/>
                    </a:lnTo>
                    <a:lnTo>
                      <a:pt x="627" y="7648"/>
                    </a:lnTo>
                    <a:cubicBezTo>
                      <a:pt x="627" y="7734"/>
                      <a:pt x="627" y="7734"/>
                      <a:pt x="541" y="7821"/>
                    </a:cubicBezTo>
                    <a:lnTo>
                      <a:pt x="541" y="7929"/>
                    </a:lnTo>
                    <a:cubicBezTo>
                      <a:pt x="87" y="8728"/>
                      <a:pt x="1" y="9721"/>
                      <a:pt x="260" y="10434"/>
                    </a:cubicBezTo>
                    <a:cubicBezTo>
                      <a:pt x="5401" y="7821"/>
                      <a:pt x="10262" y="5034"/>
                      <a:pt x="15122" y="2074"/>
                    </a:cubicBezTo>
                    <a:cubicBezTo>
                      <a:pt x="15576" y="1794"/>
                      <a:pt x="16008" y="1448"/>
                      <a:pt x="16548" y="1167"/>
                    </a:cubicBezTo>
                    <a:lnTo>
                      <a:pt x="16548" y="1167"/>
                    </a:lnTo>
                    <a:cubicBezTo>
                      <a:pt x="15835" y="1448"/>
                      <a:pt x="15209" y="1534"/>
                      <a:pt x="14755" y="1534"/>
                    </a:cubicBezTo>
                    <a:cubicBezTo>
                      <a:pt x="14496" y="1534"/>
                      <a:pt x="14215" y="1534"/>
                      <a:pt x="14128" y="1340"/>
                    </a:cubicBezTo>
                    <a:cubicBezTo>
                      <a:pt x="13848" y="994"/>
                      <a:pt x="14042" y="454"/>
                      <a:pt x="14388"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8"/>
              <p:cNvSpPr/>
              <p:nvPr/>
            </p:nvSpPr>
            <p:spPr>
              <a:xfrm rot="8952960">
                <a:off x="14517192" y="1777293"/>
                <a:ext cx="126811" cy="56135"/>
              </a:xfrm>
              <a:custGeom>
                <a:avLst/>
                <a:gdLst/>
                <a:ahLst/>
                <a:cxnLst/>
                <a:rect l="l" t="t" r="r" b="b"/>
                <a:pathLst>
                  <a:path w="2442" h="1081" extrusionOk="0">
                    <a:moveTo>
                      <a:pt x="2075" y="0"/>
                    </a:moveTo>
                    <a:cubicBezTo>
                      <a:pt x="1988" y="0"/>
                      <a:pt x="1988" y="0"/>
                      <a:pt x="1902" y="87"/>
                    </a:cubicBezTo>
                    <a:cubicBezTo>
                      <a:pt x="1535" y="195"/>
                      <a:pt x="1081" y="281"/>
                      <a:pt x="627" y="281"/>
                    </a:cubicBezTo>
                    <a:lnTo>
                      <a:pt x="541" y="281"/>
                    </a:lnTo>
                    <a:cubicBezTo>
                      <a:pt x="1" y="281"/>
                      <a:pt x="1" y="1080"/>
                      <a:pt x="541" y="1080"/>
                    </a:cubicBezTo>
                    <a:lnTo>
                      <a:pt x="714" y="1080"/>
                    </a:lnTo>
                    <a:cubicBezTo>
                      <a:pt x="1167" y="1080"/>
                      <a:pt x="1621" y="994"/>
                      <a:pt x="2075" y="908"/>
                    </a:cubicBezTo>
                    <a:cubicBezTo>
                      <a:pt x="2334" y="821"/>
                      <a:pt x="2442" y="540"/>
                      <a:pt x="2334" y="368"/>
                    </a:cubicBezTo>
                    <a:cubicBezTo>
                      <a:pt x="2334" y="195"/>
                      <a:pt x="2247" y="0"/>
                      <a:pt x="2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8"/>
              <p:cNvSpPr/>
              <p:nvPr/>
            </p:nvSpPr>
            <p:spPr>
              <a:xfrm rot="8952960">
                <a:off x="14295808" y="1910642"/>
                <a:ext cx="276004" cy="153710"/>
              </a:xfrm>
              <a:custGeom>
                <a:avLst/>
                <a:gdLst/>
                <a:ahLst/>
                <a:cxnLst/>
                <a:rect l="l" t="t" r="r" b="b"/>
                <a:pathLst>
                  <a:path w="5315" h="2960" extrusionOk="0">
                    <a:moveTo>
                      <a:pt x="4688" y="0"/>
                    </a:moveTo>
                    <a:cubicBezTo>
                      <a:pt x="4688" y="0"/>
                      <a:pt x="4602" y="0"/>
                      <a:pt x="4515" y="87"/>
                    </a:cubicBezTo>
                    <a:cubicBezTo>
                      <a:pt x="3241" y="886"/>
                      <a:pt x="1901" y="1621"/>
                      <a:pt x="454" y="2161"/>
                    </a:cubicBezTo>
                    <a:cubicBezTo>
                      <a:pt x="0" y="2333"/>
                      <a:pt x="195" y="2960"/>
                      <a:pt x="541" y="2960"/>
                    </a:cubicBezTo>
                    <a:lnTo>
                      <a:pt x="735" y="2960"/>
                    </a:lnTo>
                    <a:cubicBezTo>
                      <a:pt x="2161" y="2333"/>
                      <a:pt x="3608" y="1621"/>
                      <a:pt x="4947" y="800"/>
                    </a:cubicBezTo>
                    <a:cubicBezTo>
                      <a:pt x="5315" y="541"/>
                      <a:pt x="5055" y="0"/>
                      <a:pt x="4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8"/>
              <p:cNvSpPr/>
              <p:nvPr/>
            </p:nvSpPr>
            <p:spPr>
              <a:xfrm rot="8952960">
                <a:off x="14217365" y="2326878"/>
                <a:ext cx="1275536" cy="645791"/>
              </a:xfrm>
              <a:custGeom>
                <a:avLst/>
                <a:gdLst/>
                <a:ahLst/>
                <a:cxnLst/>
                <a:rect l="l" t="t" r="r" b="b"/>
                <a:pathLst>
                  <a:path w="24563" h="12436" extrusionOk="0">
                    <a:moveTo>
                      <a:pt x="2548" y="1"/>
                    </a:moveTo>
                    <a:cubicBezTo>
                      <a:pt x="2243" y="1"/>
                      <a:pt x="1996" y="95"/>
                      <a:pt x="1794" y="298"/>
                    </a:cubicBezTo>
                    <a:cubicBezTo>
                      <a:pt x="1" y="2026"/>
                      <a:pt x="1708" y="8939"/>
                      <a:pt x="9441" y="11099"/>
                    </a:cubicBezTo>
                    <a:cubicBezTo>
                      <a:pt x="12855" y="12111"/>
                      <a:pt x="15985" y="12435"/>
                      <a:pt x="18453" y="12435"/>
                    </a:cubicBezTo>
                    <a:cubicBezTo>
                      <a:pt x="21511" y="12435"/>
                      <a:pt x="23551" y="11938"/>
                      <a:pt x="23849" y="11639"/>
                    </a:cubicBezTo>
                    <a:cubicBezTo>
                      <a:pt x="24390" y="11012"/>
                      <a:pt x="24562" y="7513"/>
                      <a:pt x="23569" y="7232"/>
                    </a:cubicBezTo>
                    <a:cubicBezTo>
                      <a:pt x="22575" y="6973"/>
                      <a:pt x="17088" y="7318"/>
                      <a:pt x="11061" y="4273"/>
                    </a:cubicBezTo>
                    <a:cubicBezTo>
                      <a:pt x="6304" y="1780"/>
                      <a:pt x="3872" y="1"/>
                      <a:pt x="25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8"/>
              <p:cNvSpPr/>
              <p:nvPr/>
            </p:nvSpPr>
            <p:spPr>
              <a:xfrm rot="8952960">
                <a:off x="14425901" y="2486945"/>
                <a:ext cx="1046684" cy="448720"/>
              </a:xfrm>
              <a:custGeom>
                <a:avLst/>
                <a:gdLst/>
                <a:ahLst/>
                <a:cxnLst/>
                <a:rect l="l" t="t" r="r" b="b"/>
                <a:pathLst>
                  <a:path w="20156" h="8641" extrusionOk="0">
                    <a:moveTo>
                      <a:pt x="1254" y="0"/>
                    </a:moveTo>
                    <a:cubicBezTo>
                      <a:pt x="995" y="0"/>
                      <a:pt x="714" y="87"/>
                      <a:pt x="541" y="346"/>
                    </a:cubicBezTo>
                    <a:cubicBezTo>
                      <a:pt x="260" y="540"/>
                      <a:pt x="87" y="886"/>
                      <a:pt x="1" y="1340"/>
                    </a:cubicBezTo>
                    <a:cubicBezTo>
                      <a:pt x="4494" y="5033"/>
                      <a:pt x="9722" y="7280"/>
                      <a:pt x="15209" y="8641"/>
                    </a:cubicBezTo>
                    <a:cubicBezTo>
                      <a:pt x="16375" y="8187"/>
                      <a:pt x="18363" y="7561"/>
                      <a:pt x="20155" y="7107"/>
                    </a:cubicBezTo>
                    <a:cubicBezTo>
                      <a:pt x="17822" y="6934"/>
                      <a:pt x="13956" y="6394"/>
                      <a:pt x="9808" y="4321"/>
                    </a:cubicBezTo>
                    <a:cubicBezTo>
                      <a:pt x="5034" y="1793"/>
                      <a:pt x="2615" y="0"/>
                      <a:pt x="1254" y="0"/>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8"/>
              <p:cNvSpPr/>
              <p:nvPr/>
            </p:nvSpPr>
            <p:spPr>
              <a:xfrm rot="8952960">
                <a:off x="15193215" y="2405286"/>
                <a:ext cx="107753" cy="88695"/>
              </a:xfrm>
              <a:custGeom>
                <a:avLst/>
                <a:gdLst/>
                <a:ahLst/>
                <a:cxnLst/>
                <a:rect l="l" t="t" r="r" b="b"/>
                <a:pathLst>
                  <a:path w="2075" h="1708" extrusionOk="0">
                    <a:moveTo>
                      <a:pt x="627" y="1"/>
                    </a:moveTo>
                    <a:cubicBezTo>
                      <a:pt x="260" y="1"/>
                      <a:pt x="1" y="454"/>
                      <a:pt x="260" y="713"/>
                    </a:cubicBezTo>
                    <a:cubicBezTo>
                      <a:pt x="541" y="994"/>
                      <a:pt x="886" y="1254"/>
                      <a:pt x="1167" y="1621"/>
                    </a:cubicBezTo>
                    <a:cubicBezTo>
                      <a:pt x="1254" y="1621"/>
                      <a:pt x="1340" y="1707"/>
                      <a:pt x="1426" y="1707"/>
                    </a:cubicBezTo>
                    <a:cubicBezTo>
                      <a:pt x="1794" y="1707"/>
                      <a:pt x="2074" y="1254"/>
                      <a:pt x="1794" y="994"/>
                    </a:cubicBezTo>
                    <a:cubicBezTo>
                      <a:pt x="1426" y="713"/>
                      <a:pt x="1167" y="454"/>
                      <a:pt x="886" y="87"/>
                    </a:cubicBezTo>
                    <a:cubicBezTo>
                      <a:pt x="800" y="1"/>
                      <a:pt x="713"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8"/>
              <p:cNvSpPr/>
              <p:nvPr/>
            </p:nvSpPr>
            <p:spPr>
              <a:xfrm rot="8952960">
                <a:off x="14885328" y="2362020"/>
                <a:ext cx="284987" cy="149244"/>
              </a:xfrm>
              <a:custGeom>
                <a:avLst/>
                <a:gdLst/>
                <a:ahLst/>
                <a:cxnLst/>
                <a:rect l="l" t="t" r="r" b="b"/>
                <a:pathLst>
                  <a:path w="5488" h="2874" extrusionOk="0">
                    <a:moveTo>
                      <a:pt x="627" y="1"/>
                    </a:moveTo>
                    <a:cubicBezTo>
                      <a:pt x="368" y="1"/>
                      <a:pt x="1" y="368"/>
                      <a:pt x="368" y="627"/>
                    </a:cubicBezTo>
                    <a:cubicBezTo>
                      <a:pt x="1621" y="1794"/>
                      <a:pt x="3154" y="2528"/>
                      <a:pt x="4775" y="2874"/>
                    </a:cubicBezTo>
                    <a:lnTo>
                      <a:pt x="4861" y="2874"/>
                    </a:lnTo>
                    <a:cubicBezTo>
                      <a:pt x="5315" y="2874"/>
                      <a:pt x="5487" y="2161"/>
                      <a:pt x="5034" y="2074"/>
                    </a:cubicBezTo>
                    <a:cubicBezTo>
                      <a:pt x="3522" y="1707"/>
                      <a:pt x="2074" y="1081"/>
                      <a:pt x="908" y="87"/>
                    </a:cubicBezTo>
                    <a:cubicBezTo>
                      <a:pt x="821" y="1"/>
                      <a:pt x="713"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8"/>
              <p:cNvSpPr/>
              <p:nvPr/>
            </p:nvSpPr>
            <p:spPr>
              <a:xfrm rot="8952960">
                <a:off x="13800252" y="2255489"/>
                <a:ext cx="776341" cy="713611"/>
              </a:xfrm>
              <a:custGeom>
                <a:avLst/>
                <a:gdLst/>
                <a:ahLst/>
                <a:cxnLst/>
                <a:rect l="l" t="t" r="r" b="b"/>
                <a:pathLst>
                  <a:path w="14950" h="13742" extrusionOk="0">
                    <a:moveTo>
                      <a:pt x="9910" y="1"/>
                    </a:moveTo>
                    <a:cubicBezTo>
                      <a:pt x="9260" y="1"/>
                      <a:pt x="8563" y="47"/>
                      <a:pt x="7842" y="154"/>
                    </a:cubicBezTo>
                    <a:cubicBezTo>
                      <a:pt x="4689" y="608"/>
                      <a:pt x="1" y="2228"/>
                      <a:pt x="1" y="2681"/>
                    </a:cubicBezTo>
                    <a:cubicBezTo>
                      <a:pt x="1" y="2967"/>
                      <a:pt x="1908" y="3683"/>
                      <a:pt x="4025" y="3683"/>
                    </a:cubicBezTo>
                    <a:cubicBezTo>
                      <a:pt x="4631" y="3683"/>
                      <a:pt x="5254" y="3625"/>
                      <a:pt x="5855" y="3481"/>
                    </a:cubicBezTo>
                    <a:lnTo>
                      <a:pt x="5855" y="3481"/>
                    </a:lnTo>
                    <a:cubicBezTo>
                      <a:pt x="5855" y="3481"/>
                      <a:pt x="2248" y="6094"/>
                      <a:pt x="3068" y="7261"/>
                    </a:cubicBezTo>
                    <a:cubicBezTo>
                      <a:pt x="3178" y="7428"/>
                      <a:pt x="3409" y="7498"/>
                      <a:pt x="3720" y="7498"/>
                    </a:cubicBezTo>
                    <a:cubicBezTo>
                      <a:pt x="5424" y="7498"/>
                      <a:pt x="9549" y="5382"/>
                      <a:pt x="9549" y="5382"/>
                    </a:cubicBezTo>
                    <a:lnTo>
                      <a:pt x="9549" y="5382"/>
                    </a:lnTo>
                    <a:cubicBezTo>
                      <a:pt x="9549" y="5382"/>
                      <a:pt x="7216" y="10696"/>
                      <a:pt x="8382" y="11322"/>
                    </a:cubicBezTo>
                    <a:cubicBezTo>
                      <a:pt x="8448" y="11358"/>
                      <a:pt x="8518" y="11374"/>
                      <a:pt x="8592" y="11374"/>
                    </a:cubicBezTo>
                    <a:cubicBezTo>
                      <a:pt x="9815" y="11374"/>
                      <a:pt x="11968" y="6721"/>
                      <a:pt x="11968" y="6721"/>
                    </a:cubicBezTo>
                    <a:lnTo>
                      <a:pt x="11968" y="6721"/>
                    </a:lnTo>
                    <a:cubicBezTo>
                      <a:pt x="11968" y="6721"/>
                      <a:pt x="11709" y="9529"/>
                      <a:pt x="12508" y="11581"/>
                    </a:cubicBezTo>
                    <a:cubicBezTo>
                      <a:pt x="13329" y="13569"/>
                      <a:pt x="13956" y="13742"/>
                      <a:pt x="14237" y="13742"/>
                    </a:cubicBezTo>
                    <a:cubicBezTo>
                      <a:pt x="14496" y="13742"/>
                      <a:pt x="14949" y="8795"/>
                      <a:pt x="14949" y="5922"/>
                    </a:cubicBezTo>
                    <a:cubicBezTo>
                      <a:pt x="14949" y="2941"/>
                      <a:pt x="14582" y="1428"/>
                      <a:pt x="14042" y="888"/>
                    </a:cubicBezTo>
                    <a:cubicBezTo>
                      <a:pt x="13630" y="476"/>
                      <a:pt x="12009" y="1"/>
                      <a:pt x="99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8"/>
              <p:cNvSpPr/>
              <p:nvPr/>
            </p:nvSpPr>
            <p:spPr>
              <a:xfrm rot="8952960">
                <a:off x="13937695" y="2753758"/>
                <a:ext cx="304045" cy="308511"/>
              </a:xfrm>
              <a:custGeom>
                <a:avLst/>
                <a:gdLst/>
                <a:ahLst/>
                <a:cxnLst/>
                <a:rect l="l" t="t" r="r" b="b"/>
                <a:pathLst>
                  <a:path w="5855" h="5941" extrusionOk="0">
                    <a:moveTo>
                      <a:pt x="5314" y="1534"/>
                    </a:moveTo>
                    <a:lnTo>
                      <a:pt x="5314" y="1534"/>
                    </a:lnTo>
                    <a:cubicBezTo>
                      <a:pt x="5682" y="2333"/>
                      <a:pt x="5854" y="3780"/>
                      <a:pt x="5854" y="5941"/>
                    </a:cubicBezTo>
                    <a:lnTo>
                      <a:pt x="5854" y="5941"/>
                    </a:lnTo>
                    <a:cubicBezTo>
                      <a:pt x="5854" y="3780"/>
                      <a:pt x="5682" y="2333"/>
                      <a:pt x="5314" y="1534"/>
                    </a:cubicBezTo>
                    <a:close/>
                    <a:moveTo>
                      <a:pt x="821" y="0"/>
                    </a:moveTo>
                    <a:lnTo>
                      <a:pt x="0" y="0"/>
                    </a:lnTo>
                    <a:lnTo>
                      <a:pt x="821" y="0"/>
                    </a:lnTo>
                    <a:cubicBezTo>
                      <a:pt x="2161" y="0"/>
                      <a:pt x="3327" y="173"/>
                      <a:pt x="4061" y="454"/>
                    </a:cubicBezTo>
                    <a:lnTo>
                      <a:pt x="4061" y="454"/>
                    </a:lnTo>
                    <a:cubicBezTo>
                      <a:pt x="3327" y="173"/>
                      <a:pt x="2161" y="0"/>
                      <a:pt x="821" y="0"/>
                    </a:cubicBezTo>
                    <a:close/>
                  </a:path>
                </a:pathLst>
              </a:custGeom>
              <a:solidFill>
                <a:srgbClr val="E7F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8"/>
              <p:cNvSpPr/>
              <p:nvPr/>
            </p:nvSpPr>
            <p:spPr>
              <a:xfrm rot="8952960">
                <a:off x="14031161" y="3014935"/>
                <a:ext cx="65119" cy="56135"/>
              </a:xfrm>
              <a:custGeom>
                <a:avLst/>
                <a:gdLst/>
                <a:ahLst/>
                <a:cxnLst/>
                <a:rect l="l" t="t" r="r" b="b"/>
                <a:pathLst>
                  <a:path w="1254" h="1081" extrusionOk="0">
                    <a:moveTo>
                      <a:pt x="0" y="1"/>
                    </a:moveTo>
                    <a:lnTo>
                      <a:pt x="0" y="1"/>
                    </a:lnTo>
                    <a:cubicBezTo>
                      <a:pt x="433" y="174"/>
                      <a:pt x="713" y="260"/>
                      <a:pt x="886" y="454"/>
                    </a:cubicBezTo>
                    <a:cubicBezTo>
                      <a:pt x="973" y="541"/>
                      <a:pt x="1167" y="800"/>
                      <a:pt x="1253" y="1081"/>
                    </a:cubicBezTo>
                    <a:lnTo>
                      <a:pt x="1253" y="1081"/>
                    </a:lnTo>
                    <a:cubicBezTo>
                      <a:pt x="1167" y="800"/>
                      <a:pt x="973" y="541"/>
                      <a:pt x="886" y="454"/>
                    </a:cubicBezTo>
                    <a:cubicBezTo>
                      <a:pt x="713" y="260"/>
                      <a:pt x="433" y="174"/>
                      <a:pt x="0" y="1"/>
                    </a:cubicBezTo>
                    <a:close/>
                  </a:path>
                </a:pathLst>
              </a:custGeom>
              <a:solidFill>
                <a:srgbClr val="63A0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8"/>
              <p:cNvSpPr/>
              <p:nvPr/>
            </p:nvSpPr>
            <p:spPr>
              <a:xfrm rot="8952960">
                <a:off x="13854370" y="2325522"/>
                <a:ext cx="430804" cy="705665"/>
              </a:xfrm>
              <a:custGeom>
                <a:avLst/>
                <a:gdLst/>
                <a:ahLst/>
                <a:cxnLst/>
                <a:rect l="l" t="t" r="r" b="b"/>
                <a:pathLst>
                  <a:path w="8296" h="13589" extrusionOk="0">
                    <a:moveTo>
                      <a:pt x="8296" y="13589"/>
                    </a:moveTo>
                    <a:lnTo>
                      <a:pt x="8296" y="13589"/>
                    </a:lnTo>
                    <a:lnTo>
                      <a:pt x="8296" y="13589"/>
                    </a:lnTo>
                    <a:lnTo>
                      <a:pt x="8296" y="13589"/>
                    </a:lnTo>
                    <a:close/>
                    <a:moveTo>
                      <a:pt x="1901" y="1"/>
                    </a:moveTo>
                    <a:lnTo>
                      <a:pt x="1901" y="1"/>
                    </a:lnTo>
                    <a:cubicBezTo>
                      <a:pt x="1275" y="87"/>
                      <a:pt x="627" y="195"/>
                      <a:pt x="0" y="368"/>
                    </a:cubicBezTo>
                    <a:lnTo>
                      <a:pt x="0" y="368"/>
                    </a:lnTo>
                    <a:cubicBezTo>
                      <a:pt x="627" y="195"/>
                      <a:pt x="1275" y="87"/>
                      <a:pt x="1901" y="1"/>
                    </a:cubicBezTo>
                    <a:close/>
                  </a:path>
                </a:pathLst>
              </a:custGeom>
              <a:solidFill>
                <a:srgbClr val="E7F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8"/>
              <p:cNvSpPr/>
              <p:nvPr/>
            </p:nvSpPr>
            <p:spPr>
              <a:xfrm rot="8952960">
                <a:off x="14593550" y="2611434"/>
                <a:ext cx="51670" cy="32612"/>
              </a:xfrm>
              <a:custGeom>
                <a:avLst/>
                <a:gdLst/>
                <a:ahLst/>
                <a:cxnLst/>
                <a:rect l="l" t="t" r="r" b="b"/>
                <a:pathLst>
                  <a:path w="995" h="628" extrusionOk="0">
                    <a:moveTo>
                      <a:pt x="1" y="627"/>
                    </a:moveTo>
                    <a:lnTo>
                      <a:pt x="1" y="627"/>
                    </a:lnTo>
                    <a:lnTo>
                      <a:pt x="1" y="627"/>
                    </a:lnTo>
                    <a:close/>
                    <a:moveTo>
                      <a:pt x="995" y="1"/>
                    </a:moveTo>
                    <a:cubicBezTo>
                      <a:pt x="368" y="260"/>
                      <a:pt x="1" y="455"/>
                      <a:pt x="1" y="627"/>
                    </a:cubicBezTo>
                    <a:lnTo>
                      <a:pt x="1" y="627"/>
                    </a:lnTo>
                    <a:cubicBezTo>
                      <a:pt x="1" y="455"/>
                      <a:pt x="368" y="260"/>
                      <a:pt x="995" y="1"/>
                    </a:cubicBezTo>
                    <a:close/>
                  </a:path>
                </a:pathLst>
              </a:custGeom>
              <a:solidFill>
                <a:srgbClr val="E5CA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8"/>
              <p:cNvSpPr/>
              <p:nvPr/>
            </p:nvSpPr>
            <p:spPr>
              <a:xfrm rot="8952960">
                <a:off x="14387094" y="2715040"/>
                <a:ext cx="256946" cy="79659"/>
              </a:xfrm>
              <a:custGeom>
                <a:avLst/>
                <a:gdLst/>
                <a:ahLst/>
                <a:cxnLst/>
                <a:rect l="l" t="t" r="r" b="b"/>
                <a:pathLst>
                  <a:path w="4948" h="1534" extrusionOk="0">
                    <a:moveTo>
                      <a:pt x="4947" y="0"/>
                    </a:moveTo>
                    <a:cubicBezTo>
                      <a:pt x="3155" y="454"/>
                      <a:pt x="1167" y="1080"/>
                      <a:pt x="1" y="1534"/>
                    </a:cubicBezTo>
                    <a:lnTo>
                      <a:pt x="1" y="1534"/>
                    </a:lnTo>
                    <a:cubicBezTo>
                      <a:pt x="1167" y="1080"/>
                      <a:pt x="3155" y="454"/>
                      <a:pt x="4947" y="0"/>
                    </a:cubicBezTo>
                    <a:close/>
                  </a:path>
                </a:pathLst>
              </a:custGeom>
              <a:solidFill>
                <a:srgbClr val="E4BB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8"/>
              <p:cNvSpPr/>
              <p:nvPr/>
            </p:nvSpPr>
            <p:spPr>
              <a:xfrm rot="8952960">
                <a:off x="13800504" y="2255419"/>
                <a:ext cx="776341" cy="714597"/>
              </a:xfrm>
              <a:custGeom>
                <a:avLst/>
                <a:gdLst/>
                <a:ahLst/>
                <a:cxnLst/>
                <a:rect l="l" t="t" r="r" b="b"/>
                <a:pathLst>
                  <a:path w="14950" h="13761" extrusionOk="0">
                    <a:moveTo>
                      <a:pt x="9095" y="0"/>
                    </a:moveTo>
                    <a:cubicBezTo>
                      <a:pt x="8642" y="87"/>
                      <a:pt x="8296" y="87"/>
                      <a:pt x="7842" y="173"/>
                    </a:cubicBezTo>
                    <a:cubicBezTo>
                      <a:pt x="7216" y="259"/>
                      <a:pt x="6568" y="367"/>
                      <a:pt x="5941" y="540"/>
                    </a:cubicBezTo>
                    <a:cubicBezTo>
                      <a:pt x="4149" y="994"/>
                      <a:pt x="2161" y="1620"/>
                      <a:pt x="995" y="2074"/>
                    </a:cubicBezTo>
                    <a:cubicBezTo>
                      <a:pt x="368" y="2333"/>
                      <a:pt x="1" y="2528"/>
                      <a:pt x="1" y="2700"/>
                    </a:cubicBezTo>
                    <a:cubicBezTo>
                      <a:pt x="1" y="2787"/>
                      <a:pt x="282" y="2960"/>
                      <a:pt x="627" y="3154"/>
                    </a:cubicBezTo>
                    <a:cubicBezTo>
                      <a:pt x="2615" y="2420"/>
                      <a:pt x="5401" y="2160"/>
                      <a:pt x="7756" y="2160"/>
                    </a:cubicBezTo>
                    <a:cubicBezTo>
                      <a:pt x="9808" y="2160"/>
                      <a:pt x="11536" y="2420"/>
                      <a:pt x="11882" y="2787"/>
                    </a:cubicBezTo>
                    <a:cubicBezTo>
                      <a:pt x="12422" y="3500"/>
                      <a:pt x="14042" y="10434"/>
                      <a:pt x="13956" y="13761"/>
                    </a:cubicBezTo>
                    <a:lnTo>
                      <a:pt x="14237" y="13761"/>
                    </a:lnTo>
                    <a:cubicBezTo>
                      <a:pt x="14496" y="13761"/>
                      <a:pt x="14949" y="8814"/>
                      <a:pt x="14949" y="5941"/>
                    </a:cubicBezTo>
                    <a:cubicBezTo>
                      <a:pt x="14949" y="3780"/>
                      <a:pt x="14777" y="2333"/>
                      <a:pt x="14409" y="1534"/>
                    </a:cubicBezTo>
                    <a:cubicBezTo>
                      <a:pt x="14323" y="1253"/>
                      <a:pt x="14129" y="994"/>
                      <a:pt x="14042" y="907"/>
                    </a:cubicBezTo>
                    <a:cubicBezTo>
                      <a:pt x="13869" y="713"/>
                      <a:pt x="13589" y="627"/>
                      <a:pt x="13156" y="454"/>
                    </a:cubicBezTo>
                    <a:cubicBezTo>
                      <a:pt x="12422" y="173"/>
                      <a:pt x="11256" y="0"/>
                      <a:pt x="9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8"/>
              <p:cNvSpPr/>
              <p:nvPr/>
            </p:nvSpPr>
            <p:spPr>
              <a:xfrm rot="8952960">
                <a:off x="14228230" y="2575012"/>
                <a:ext cx="149244" cy="75193"/>
              </a:xfrm>
              <a:custGeom>
                <a:avLst/>
                <a:gdLst/>
                <a:ahLst/>
                <a:cxnLst/>
                <a:rect l="l" t="t" r="r" b="b"/>
                <a:pathLst>
                  <a:path w="2874" h="1448" extrusionOk="0">
                    <a:moveTo>
                      <a:pt x="2247" y="0"/>
                    </a:moveTo>
                    <a:cubicBezTo>
                      <a:pt x="1707" y="281"/>
                      <a:pt x="1081" y="454"/>
                      <a:pt x="454" y="627"/>
                    </a:cubicBezTo>
                    <a:cubicBezTo>
                      <a:pt x="1" y="735"/>
                      <a:pt x="173" y="1448"/>
                      <a:pt x="541" y="1448"/>
                    </a:cubicBezTo>
                    <a:lnTo>
                      <a:pt x="713" y="1448"/>
                    </a:lnTo>
                    <a:cubicBezTo>
                      <a:pt x="1253" y="1275"/>
                      <a:pt x="1880" y="1080"/>
                      <a:pt x="2528" y="821"/>
                    </a:cubicBezTo>
                    <a:cubicBezTo>
                      <a:pt x="2874" y="627"/>
                      <a:pt x="2787" y="0"/>
                      <a:pt x="2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8"/>
              <p:cNvSpPr/>
              <p:nvPr/>
            </p:nvSpPr>
            <p:spPr>
              <a:xfrm rot="8952960">
                <a:off x="14154476" y="2699711"/>
                <a:ext cx="112271" cy="66262"/>
              </a:xfrm>
              <a:custGeom>
                <a:avLst/>
                <a:gdLst/>
                <a:ahLst/>
                <a:cxnLst/>
                <a:rect l="l" t="t" r="r" b="b"/>
                <a:pathLst>
                  <a:path w="2162" h="1276" extrusionOk="0">
                    <a:moveTo>
                      <a:pt x="1513" y="1"/>
                    </a:moveTo>
                    <a:cubicBezTo>
                      <a:pt x="1081" y="109"/>
                      <a:pt x="714" y="282"/>
                      <a:pt x="433" y="454"/>
                    </a:cubicBezTo>
                    <a:cubicBezTo>
                      <a:pt x="1" y="649"/>
                      <a:pt x="260" y="1275"/>
                      <a:pt x="627" y="1275"/>
                    </a:cubicBezTo>
                    <a:cubicBezTo>
                      <a:pt x="714" y="1275"/>
                      <a:pt x="800" y="1189"/>
                      <a:pt x="800" y="1189"/>
                    </a:cubicBezTo>
                    <a:cubicBezTo>
                      <a:pt x="1167" y="994"/>
                      <a:pt x="1427" y="908"/>
                      <a:pt x="1708" y="735"/>
                    </a:cubicBezTo>
                    <a:cubicBezTo>
                      <a:pt x="2161" y="541"/>
                      <a:pt x="1967"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 name="Google Shape;1140;p28"/>
            <p:cNvGrpSpPr/>
            <p:nvPr/>
          </p:nvGrpSpPr>
          <p:grpSpPr>
            <a:xfrm>
              <a:off x="2899702" y="1776254"/>
              <a:ext cx="150573" cy="216716"/>
              <a:chOff x="8187387" y="4991177"/>
              <a:chExt cx="178467" cy="256864"/>
            </a:xfrm>
          </p:grpSpPr>
          <p:sp>
            <p:nvSpPr>
              <p:cNvPr id="1141" name="Google Shape;1141;p28"/>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8"/>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8"/>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 name="Google Shape;1144;p28"/>
            <p:cNvGrpSpPr/>
            <p:nvPr/>
          </p:nvGrpSpPr>
          <p:grpSpPr>
            <a:xfrm>
              <a:off x="2805686" y="1312810"/>
              <a:ext cx="108883" cy="156739"/>
              <a:chOff x="8187387" y="4991177"/>
              <a:chExt cx="178467" cy="256864"/>
            </a:xfrm>
          </p:grpSpPr>
          <p:sp>
            <p:nvSpPr>
              <p:cNvPr id="1145" name="Google Shape;1145;p28"/>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8"/>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8"/>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 name="Google Shape;1148;p28"/>
            <p:cNvGrpSpPr/>
            <p:nvPr/>
          </p:nvGrpSpPr>
          <p:grpSpPr>
            <a:xfrm rot="439631">
              <a:off x="3059387" y="1477886"/>
              <a:ext cx="150571" cy="216714"/>
              <a:chOff x="8187387" y="4991177"/>
              <a:chExt cx="178467" cy="256864"/>
            </a:xfrm>
          </p:grpSpPr>
          <p:sp>
            <p:nvSpPr>
              <p:cNvPr id="1149" name="Google Shape;1149;p28"/>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8"/>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8"/>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2" name="Google Shape;1152;p28"/>
          <p:cNvGrpSpPr/>
          <p:nvPr/>
        </p:nvGrpSpPr>
        <p:grpSpPr>
          <a:xfrm rot="10800000" flipH="1">
            <a:off x="222992" y="4523472"/>
            <a:ext cx="1393875" cy="3036525"/>
            <a:chOff x="232775" y="361650"/>
            <a:chExt cx="1254500" cy="2732900"/>
          </a:xfrm>
        </p:grpSpPr>
        <p:sp>
          <p:nvSpPr>
            <p:cNvPr id="1153" name="Google Shape;1153;p28"/>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8"/>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8"/>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8"/>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8"/>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8"/>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8"/>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8"/>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8"/>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 name="Google Shape;1162;p28"/>
          <p:cNvGrpSpPr/>
          <p:nvPr/>
        </p:nvGrpSpPr>
        <p:grpSpPr>
          <a:xfrm>
            <a:off x="5827169" y="602052"/>
            <a:ext cx="517033" cy="580207"/>
            <a:chOff x="731869" y="1787002"/>
            <a:chExt cx="517033" cy="580207"/>
          </a:xfrm>
        </p:grpSpPr>
        <p:sp>
          <p:nvSpPr>
            <p:cNvPr id="1163" name="Google Shape;1163;p28"/>
            <p:cNvSpPr/>
            <p:nvPr/>
          </p:nvSpPr>
          <p:spPr>
            <a:xfrm rot="1002787">
              <a:off x="969666" y="1817484"/>
              <a:ext cx="248618" cy="24955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8"/>
            <p:cNvSpPr/>
            <p:nvPr/>
          </p:nvSpPr>
          <p:spPr>
            <a:xfrm rot="1002787">
              <a:off x="1021059" y="1805300"/>
              <a:ext cx="82423" cy="88021"/>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8"/>
            <p:cNvSpPr/>
            <p:nvPr/>
          </p:nvSpPr>
          <p:spPr>
            <a:xfrm rot="1002787">
              <a:off x="998084" y="1801926"/>
              <a:ext cx="82423" cy="247858"/>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8"/>
            <p:cNvSpPr/>
            <p:nvPr/>
          </p:nvSpPr>
          <p:spPr>
            <a:xfrm rot="1002787">
              <a:off x="1150189" y="1889611"/>
              <a:ext cx="31002" cy="38432"/>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8"/>
            <p:cNvSpPr/>
            <p:nvPr/>
          </p:nvSpPr>
          <p:spPr>
            <a:xfrm rot="1002787">
              <a:off x="1093326" y="1924264"/>
              <a:ext cx="48955" cy="61979"/>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8"/>
            <p:cNvSpPr/>
            <p:nvPr/>
          </p:nvSpPr>
          <p:spPr>
            <a:xfrm rot="1002787">
              <a:off x="769038" y="2043797"/>
              <a:ext cx="244345" cy="294493"/>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8"/>
            <p:cNvSpPr/>
            <p:nvPr/>
          </p:nvSpPr>
          <p:spPr>
            <a:xfrm rot="1002787">
              <a:off x="821287" y="2045133"/>
              <a:ext cx="113397" cy="289359"/>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8"/>
            <p:cNvSpPr/>
            <p:nvPr/>
          </p:nvSpPr>
          <p:spPr>
            <a:xfrm rot="1002787">
              <a:off x="1053502" y="2122809"/>
              <a:ext cx="143108" cy="205985"/>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8"/>
            <p:cNvSpPr/>
            <p:nvPr/>
          </p:nvSpPr>
          <p:spPr>
            <a:xfrm rot="1002787">
              <a:off x="1052160" y="2168548"/>
              <a:ext cx="92949" cy="134455"/>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8"/>
            <p:cNvSpPr/>
            <p:nvPr/>
          </p:nvSpPr>
          <p:spPr>
            <a:xfrm rot="1002787">
              <a:off x="1056427" y="2122683"/>
              <a:ext cx="95415" cy="180946"/>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 name="Google Shape;1173;p28"/>
          <p:cNvGrpSpPr/>
          <p:nvPr/>
        </p:nvGrpSpPr>
        <p:grpSpPr>
          <a:xfrm flipH="1">
            <a:off x="9074592" y="-290493"/>
            <a:ext cx="1393875" cy="3036525"/>
            <a:chOff x="232775" y="361650"/>
            <a:chExt cx="1254500" cy="2732900"/>
          </a:xfrm>
        </p:grpSpPr>
        <p:sp>
          <p:nvSpPr>
            <p:cNvPr id="1174" name="Google Shape;1174;p28"/>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8"/>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8"/>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8"/>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8"/>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8"/>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8"/>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8"/>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8"/>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3" name="Google Shape;1183;p28"/>
          <p:cNvSpPr txBox="1"/>
          <p:nvPr/>
        </p:nvSpPr>
        <p:spPr>
          <a:xfrm>
            <a:off x="3502300" y="6045175"/>
            <a:ext cx="3697500" cy="4347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300">
                <a:solidFill>
                  <a:schemeClr val="dk1"/>
                </a:solidFill>
                <a:latin typeface="Montserrat Medium"/>
                <a:ea typeface="Montserrat Medium"/>
                <a:cs typeface="Montserrat Medium"/>
                <a:sym typeface="Montserrat Medium"/>
              </a:rPr>
              <a:t>Please keep this slide for attribution</a:t>
            </a:r>
            <a:endParaRPr sz="1300">
              <a:solidFill>
                <a:schemeClr val="dk1"/>
              </a:solidFill>
              <a:latin typeface="Montserrat Medium"/>
              <a:ea typeface="Montserrat Medium"/>
              <a:cs typeface="Montserrat Medium"/>
              <a:sym typeface="Montserrat Medium"/>
            </a:endParaRPr>
          </a:p>
        </p:txBody>
      </p:sp>
      <p:grpSp>
        <p:nvGrpSpPr>
          <p:cNvPr id="1184" name="Google Shape;1184;p28"/>
          <p:cNvGrpSpPr/>
          <p:nvPr/>
        </p:nvGrpSpPr>
        <p:grpSpPr>
          <a:xfrm rot="2376934">
            <a:off x="5006397" y="6532700"/>
            <a:ext cx="632056" cy="633022"/>
            <a:chOff x="1925774" y="2458319"/>
            <a:chExt cx="632089" cy="633055"/>
          </a:xfrm>
        </p:grpSpPr>
        <p:sp>
          <p:nvSpPr>
            <p:cNvPr id="1185" name="Google Shape;1185;p28"/>
            <p:cNvSpPr/>
            <p:nvPr/>
          </p:nvSpPr>
          <p:spPr>
            <a:xfrm rot="-1350171" flipH="1">
              <a:off x="2000195" y="2532330"/>
              <a:ext cx="483248" cy="485032"/>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rgbClr val="FF82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8"/>
            <p:cNvSpPr/>
            <p:nvPr/>
          </p:nvSpPr>
          <p:spPr>
            <a:xfrm rot="-1350171" flipH="1">
              <a:off x="2264237" y="2491534"/>
              <a:ext cx="160209" cy="481743"/>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8"/>
            <p:cNvSpPr/>
            <p:nvPr/>
          </p:nvSpPr>
          <p:spPr>
            <a:xfrm rot="-1350171" flipH="1">
              <a:off x="2066448" y="2686920"/>
              <a:ext cx="60260" cy="74697"/>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rgbClr val="FFCE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8"/>
            <p:cNvSpPr/>
            <p:nvPr/>
          </p:nvSpPr>
          <p:spPr>
            <a:xfrm rot="-1350171" flipH="1">
              <a:off x="2150720" y="2744410"/>
              <a:ext cx="95156" cy="120464"/>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rgbClr val="FFCE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192"/>
        <p:cNvGrpSpPr/>
        <p:nvPr/>
      </p:nvGrpSpPr>
      <p:grpSpPr>
        <a:xfrm>
          <a:off x="0" y="0"/>
          <a:ext cx="0" cy="0"/>
          <a:chOff x="0" y="0"/>
          <a:chExt cx="0" cy="0"/>
        </a:xfrm>
      </p:grpSpPr>
      <p:grpSp>
        <p:nvGrpSpPr>
          <p:cNvPr id="1193" name="Google Shape;1193;p29"/>
          <p:cNvGrpSpPr/>
          <p:nvPr/>
        </p:nvGrpSpPr>
        <p:grpSpPr>
          <a:xfrm>
            <a:off x="1659236" y="5980755"/>
            <a:ext cx="478990" cy="544781"/>
            <a:chOff x="1659236" y="5599755"/>
            <a:chExt cx="478990" cy="544781"/>
          </a:xfrm>
        </p:grpSpPr>
        <p:sp>
          <p:nvSpPr>
            <p:cNvPr id="1194" name="Google Shape;1194;p29"/>
            <p:cNvSpPr/>
            <p:nvPr/>
          </p:nvSpPr>
          <p:spPr>
            <a:xfrm>
              <a:off x="2048232" y="5820814"/>
              <a:ext cx="89993" cy="104246"/>
            </a:xfrm>
            <a:custGeom>
              <a:avLst/>
              <a:gdLst/>
              <a:ahLst/>
              <a:cxnLst/>
              <a:rect l="l" t="t" r="r" b="b"/>
              <a:pathLst>
                <a:path w="2614" h="3028" extrusionOk="0">
                  <a:moveTo>
                    <a:pt x="1064" y="0"/>
                  </a:moveTo>
                  <a:cubicBezTo>
                    <a:pt x="946" y="0"/>
                    <a:pt x="825" y="13"/>
                    <a:pt x="703" y="39"/>
                  </a:cubicBezTo>
                  <a:lnTo>
                    <a:pt x="1" y="233"/>
                  </a:lnTo>
                  <a:lnTo>
                    <a:pt x="1" y="2846"/>
                  </a:lnTo>
                  <a:lnTo>
                    <a:pt x="703" y="2967"/>
                  </a:lnTo>
                  <a:cubicBezTo>
                    <a:pt x="847" y="3008"/>
                    <a:pt x="989" y="3028"/>
                    <a:pt x="1127" y="3028"/>
                  </a:cubicBezTo>
                  <a:cubicBezTo>
                    <a:pt x="1955" y="3028"/>
                    <a:pt x="2614" y="2328"/>
                    <a:pt x="2614" y="1539"/>
                  </a:cubicBezTo>
                  <a:cubicBezTo>
                    <a:pt x="2614" y="667"/>
                    <a:pt x="1922" y="0"/>
                    <a:pt x="10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9"/>
            <p:cNvSpPr/>
            <p:nvPr/>
          </p:nvSpPr>
          <p:spPr>
            <a:xfrm>
              <a:off x="1974936" y="5827561"/>
              <a:ext cx="128311" cy="92644"/>
            </a:xfrm>
            <a:custGeom>
              <a:avLst/>
              <a:gdLst/>
              <a:ahLst/>
              <a:cxnLst/>
              <a:rect l="l" t="t" r="r" b="b"/>
              <a:pathLst>
                <a:path w="3727" h="2691" extrusionOk="0">
                  <a:moveTo>
                    <a:pt x="2431" y="1"/>
                  </a:moveTo>
                  <a:cubicBezTo>
                    <a:pt x="2332" y="1"/>
                    <a:pt x="2231" y="12"/>
                    <a:pt x="2130" y="37"/>
                  </a:cubicBezTo>
                  <a:cubicBezTo>
                    <a:pt x="1017" y="230"/>
                    <a:pt x="1" y="545"/>
                    <a:pt x="1" y="545"/>
                  </a:cubicBezTo>
                  <a:lnTo>
                    <a:pt x="1" y="2166"/>
                  </a:lnTo>
                  <a:lnTo>
                    <a:pt x="2130" y="2650"/>
                  </a:lnTo>
                  <a:cubicBezTo>
                    <a:pt x="2230" y="2677"/>
                    <a:pt x="2330" y="2690"/>
                    <a:pt x="2428" y="2690"/>
                  </a:cubicBezTo>
                  <a:cubicBezTo>
                    <a:pt x="3116" y="2690"/>
                    <a:pt x="3727" y="2063"/>
                    <a:pt x="3727" y="1343"/>
                  </a:cubicBezTo>
                  <a:cubicBezTo>
                    <a:pt x="3727" y="561"/>
                    <a:pt x="3117" y="1"/>
                    <a:pt x="24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9"/>
            <p:cNvSpPr/>
            <p:nvPr/>
          </p:nvSpPr>
          <p:spPr>
            <a:xfrm>
              <a:off x="1659236" y="5820814"/>
              <a:ext cx="89993" cy="104246"/>
            </a:xfrm>
            <a:custGeom>
              <a:avLst/>
              <a:gdLst/>
              <a:ahLst/>
              <a:cxnLst/>
              <a:rect l="l" t="t" r="r" b="b"/>
              <a:pathLst>
                <a:path w="2614" h="3028" extrusionOk="0">
                  <a:moveTo>
                    <a:pt x="1492" y="0"/>
                  </a:moveTo>
                  <a:cubicBezTo>
                    <a:pt x="712" y="0"/>
                    <a:pt x="0" y="667"/>
                    <a:pt x="0" y="1539"/>
                  </a:cubicBezTo>
                  <a:cubicBezTo>
                    <a:pt x="0" y="2328"/>
                    <a:pt x="677" y="3028"/>
                    <a:pt x="1434" y="3028"/>
                  </a:cubicBezTo>
                  <a:cubicBezTo>
                    <a:pt x="1560" y="3028"/>
                    <a:pt x="1688" y="3008"/>
                    <a:pt x="1815" y="2967"/>
                  </a:cubicBezTo>
                  <a:lnTo>
                    <a:pt x="2614" y="2846"/>
                  </a:lnTo>
                  <a:lnTo>
                    <a:pt x="2614" y="233"/>
                  </a:lnTo>
                  <a:lnTo>
                    <a:pt x="1815" y="39"/>
                  </a:lnTo>
                  <a:cubicBezTo>
                    <a:pt x="1707" y="13"/>
                    <a:pt x="1599" y="0"/>
                    <a:pt x="14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9"/>
            <p:cNvSpPr/>
            <p:nvPr/>
          </p:nvSpPr>
          <p:spPr>
            <a:xfrm>
              <a:off x="1690875" y="5827561"/>
              <a:ext cx="131651" cy="92644"/>
            </a:xfrm>
            <a:custGeom>
              <a:avLst/>
              <a:gdLst/>
              <a:ahLst/>
              <a:cxnLst/>
              <a:rect l="l" t="t" r="r" b="b"/>
              <a:pathLst>
                <a:path w="3824" h="2691" extrusionOk="0">
                  <a:moveTo>
                    <a:pt x="1361" y="1"/>
                  </a:moveTo>
                  <a:cubicBezTo>
                    <a:pt x="610" y="1"/>
                    <a:pt x="1" y="561"/>
                    <a:pt x="1" y="1343"/>
                  </a:cubicBezTo>
                  <a:cubicBezTo>
                    <a:pt x="1" y="2063"/>
                    <a:pt x="612" y="2690"/>
                    <a:pt x="1364" y="2690"/>
                  </a:cubicBezTo>
                  <a:cubicBezTo>
                    <a:pt x="1472" y="2690"/>
                    <a:pt x="1583" y="2677"/>
                    <a:pt x="1695" y="2650"/>
                  </a:cubicBezTo>
                  <a:lnTo>
                    <a:pt x="3824" y="2166"/>
                  </a:lnTo>
                  <a:lnTo>
                    <a:pt x="3824" y="545"/>
                  </a:lnTo>
                  <a:cubicBezTo>
                    <a:pt x="3824" y="545"/>
                    <a:pt x="2711" y="230"/>
                    <a:pt x="1695" y="37"/>
                  </a:cubicBezTo>
                  <a:cubicBezTo>
                    <a:pt x="1582" y="12"/>
                    <a:pt x="1470" y="1"/>
                    <a:pt x="13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9"/>
            <p:cNvSpPr/>
            <p:nvPr/>
          </p:nvSpPr>
          <p:spPr>
            <a:xfrm>
              <a:off x="1735872" y="5599755"/>
              <a:ext cx="325719" cy="152445"/>
            </a:xfrm>
            <a:custGeom>
              <a:avLst/>
              <a:gdLst/>
              <a:ahLst/>
              <a:cxnLst/>
              <a:rect l="l" t="t" r="r" b="b"/>
              <a:pathLst>
                <a:path w="9461" h="4428" extrusionOk="0">
                  <a:moveTo>
                    <a:pt x="4743" y="0"/>
                  </a:moveTo>
                  <a:cubicBezTo>
                    <a:pt x="3727" y="0"/>
                    <a:pt x="2807" y="508"/>
                    <a:pt x="2202" y="1113"/>
                  </a:cubicBezTo>
                  <a:lnTo>
                    <a:pt x="702" y="2734"/>
                  </a:lnTo>
                  <a:cubicBezTo>
                    <a:pt x="291" y="3218"/>
                    <a:pt x="0" y="3823"/>
                    <a:pt x="0" y="4428"/>
                  </a:cubicBezTo>
                  <a:lnTo>
                    <a:pt x="9461" y="4428"/>
                  </a:lnTo>
                  <a:cubicBezTo>
                    <a:pt x="9461" y="3823"/>
                    <a:pt x="9171" y="3218"/>
                    <a:pt x="8759" y="2734"/>
                  </a:cubicBezTo>
                  <a:lnTo>
                    <a:pt x="7259" y="1113"/>
                  </a:lnTo>
                  <a:cubicBezTo>
                    <a:pt x="6654" y="508"/>
                    <a:pt x="5735" y="0"/>
                    <a:pt x="47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9"/>
            <p:cNvSpPr/>
            <p:nvPr/>
          </p:nvSpPr>
          <p:spPr>
            <a:xfrm>
              <a:off x="1735872" y="5634733"/>
              <a:ext cx="325719" cy="211591"/>
            </a:xfrm>
            <a:custGeom>
              <a:avLst/>
              <a:gdLst/>
              <a:ahLst/>
              <a:cxnLst/>
              <a:rect l="l" t="t" r="r" b="b"/>
              <a:pathLst>
                <a:path w="9461" h="6146" extrusionOk="0">
                  <a:moveTo>
                    <a:pt x="4743" y="0"/>
                  </a:moveTo>
                  <a:cubicBezTo>
                    <a:pt x="3727" y="0"/>
                    <a:pt x="2807" y="291"/>
                    <a:pt x="2202" y="799"/>
                  </a:cubicBezTo>
                  <a:lnTo>
                    <a:pt x="702" y="2105"/>
                  </a:lnTo>
                  <a:cubicBezTo>
                    <a:pt x="291" y="2420"/>
                    <a:pt x="0" y="2928"/>
                    <a:pt x="0" y="3412"/>
                  </a:cubicBezTo>
                  <a:cubicBezTo>
                    <a:pt x="0" y="4525"/>
                    <a:pt x="702" y="5444"/>
                    <a:pt x="1718" y="5831"/>
                  </a:cubicBezTo>
                  <a:lnTo>
                    <a:pt x="2517" y="6146"/>
                  </a:lnTo>
                  <a:lnTo>
                    <a:pt x="6945" y="6146"/>
                  </a:lnTo>
                  <a:lnTo>
                    <a:pt x="7767" y="5831"/>
                  </a:lnTo>
                  <a:cubicBezTo>
                    <a:pt x="8759" y="5444"/>
                    <a:pt x="9461" y="4525"/>
                    <a:pt x="9461" y="3412"/>
                  </a:cubicBezTo>
                  <a:cubicBezTo>
                    <a:pt x="9461" y="2928"/>
                    <a:pt x="9171" y="2420"/>
                    <a:pt x="8759" y="2105"/>
                  </a:cubicBezTo>
                  <a:lnTo>
                    <a:pt x="7259" y="799"/>
                  </a:lnTo>
                  <a:cubicBezTo>
                    <a:pt x="6654" y="291"/>
                    <a:pt x="5735" y="0"/>
                    <a:pt x="47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9"/>
            <p:cNvSpPr/>
            <p:nvPr/>
          </p:nvSpPr>
          <p:spPr>
            <a:xfrm>
              <a:off x="1735872" y="5992090"/>
              <a:ext cx="325719" cy="152445"/>
            </a:xfrm>
            <a:custGeom>
              <a:avLst/>
              <a:gdLst/>
              <a:ahLst/>
              <a:cxnLst/>
              <a:rect l="l" t="t" r="r" b="b"/>
              <a:pathLst>
                <a:path w="9461" h="4428" extrusionOk="0">
                  <a:moveTo>
                    <a:pt x="0" y="0"/>
                  </a:moveTo>
                  <a:cubicBezTo>
                    <a:pt x="0" y="702"/>
                    <a:pt x="291" y="1307"/>
                    <a:pt x="702" y="1718"/>
                  </a:cubicBezTo>
                  <a:lnTo>
                    <a:pt x="2202" y="3315"/>
                  </a:lnTo>
                  <a:cubicBezTo>
                    <a:pt x="2807" y="4041"/>
                    <a:pt x="3727" y="4428"/>
                    <a:pt x="4743" y="4428"/>
                  </a:cubicBezTo>
                  <a:cubicBezTo>
                    <a:pt x="5735" y="4428"/>
                    <a:pt x="6654" y="4041"/>
                    <a:pt x="7259" y="3315"/>
                  </a:cubicBezTo>
                  <a:lnTo>
                    <a:pt x="8759" y="1718"/>
                  </a:lnTo>
                  <a:cubicBezTo>
                    <a:pt x="9171" y="1307"/>
                    <a:pt x="9461" y="702"/>
                    <a:pt x="94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9"/>
            <p:cNvSpPr/>
            <p:nvPr/>
          </p:nvSpPr>
          <p:spPr>
            <a:xfrm>
              <a:off x="1735872" y="5902131"/>
              <a:ext cx="325719" cy="211591"/>
            </a:xfrm>
            <a:custGeom>
              <a:avLst/>
              <a:gdLst/>
              <a:ahLst/>
              <a:cxnLst/>
              <a:rect l="l" t="t" r="r" b="b"/>
              <a:pathLst>
                <a:path w="9461" h="6146" extrusionOk="0">
                  <a:moveTo>
                    <a:pt x="2517" y="0"/>
                  </a:moveTo>
                  <a:lnTo>
                    <a:pt x="1718" y="290"/>
                  </a:lnTo>
                  <a:cubicBezTo>
                    <a:pt x="702" y="605"/>
                    <a:pt x="0" y="1500"/>
                    <a:pt x="0" y="2613"/>
                  </a:cubicBezTo>
                  <a:cubicBezTo>
                    <a:pt x="0" y="3121"/>
                    <a:pt x="291" y="3629"/>
                    <a:pt x="702" y="4016"/>
                  </a:cubicBezTo>
                  <a:lnTo>
                    <a:pt x="2202" y="5226"/>
                  </a:lnTo>
                  <a:cubicBezTo>
                    <a:pt x="2807" y="5734"/>
                    <a:pt x="3727" y="6146"/>
                    <a:pt x="4743" y="6146"/>
                  </a:cubicBezTo>
                  <a:cubicBezTo>
                    <a:pt x="5735" y="6146"/>
                    <a:pt x="6654" y="5734"/>
                    <a:pt x="7259" y="5226"/>
                  </a:cubicBezTo>
                  <a:lnTo>
                    <a:pt x="8759" y="4016"/>
                  </a:lnTo>
                  <a:cubicBezTo>
                    <a:pt x="9171" y="3629"/>
                    <a:pt x="9461" y="3121"/>
                    <a:pt x="9461" y="2613"/>
                  </a:cubicBezTo>
                  <a:cubicBezTo>
                    <a:pt x="9461" y="1500"/>
                    <a:pt x="8759" y="605"/>
                    <a:pt x="7767" y="290"/>
                  </a:cubicBezTo>
                  <a:lnTo>
                    <a:pt x="694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9"/>
            <p:cNvSpPr/>
            <p:nvPr/>
          </p:nvSpPr>
          <p:spPr>
            <a:xfrm>
              <a:off x="1815847" y="5790483"/>
              <a:ext cx="166629" cy="163324"/>
            </a:xfrm>
            <a:custGeom>
              <a:avLst/>
              <a:gdLst/>
              <a:ahLst/>
              <a:cxnLst/>
              <a:rect l="l" t="t" r="r" b="b"/>
              <a:pathLst>
                <a:path w="4840" h="4744" extrusionOk="0">
                  <a:moveTo>
                    <a:pt x="2420" y="1"/>
                  </a:moveTo>
                  <a:cubicBezTo>
                    <a:pt x="1089" y="1"/>
                    <a:pt x="0" y="1114"/>
                    <a:pt x="0" y="2420"/>
                  </a:cubicBezTo>
                  <a:cubicBezTo>
                    <a:pt x="0" y="3727"/>
                    <a:pt x="1089" y="4743"/>
                    <a:pt x="2420" y="4743"/>
                  </a:cubicBezTo>
                  <a:cubicBezTo>
                    <a:pt x="3726" y="4743"/>
                    <a:pt x="4839" y="3727"/>
                    <a:pt x="4839" y="2420"/>
                  </a:cubicBezTo>
                  <a:cubicBezTo>
                    <a:pt x="4839" y="1114"/>
                    <a:pt x="3726" y="1"/>
                    <a:pt x="24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9"/>
            <p:cNvSpPr/>
            <p:nvPr/>
          </p:nvSpPr>
          <p:spPr>
            <a:xfrm>
              <a:off x="1909145" y="5839645"/>
              <a:ext cx="35013" cy="34187"/>
            </a:xfrm>
            <a:custGeom>
              <a:avLst/>
              <a:gdLst/>
              <a:ahLst/>
              <a:cxnLst/>
              <a:rect l="l" t="t" r="r" b="b"/>
              <a:pathLst>
                <a:path w="1017" h="993" extrusionOk="0">
                  <a:moveTo>
                    <a:pt x="508" y="0"/>
                  </a:moveTo>
                  <a:cubicBezTo>
                    <a:pt x="315" y="0"/>
                    <a:pt x="0" y="194"/>
                    <a:pt x="0" y="484"/>
                  </a:cubicBezTo>
                  <a:cubicBezTo>
                    <a:pt x="0" y="799"/>
                    <a:pt x="315" y="992"/>
                    <a:pt x="508" y="992"/>
                  </a:cubicBezTo>
                  <a:cubicBezTo>
                    <a:pt x="799" y="992"/>
                    <a:pt x="1016" y="799"/>
                    <a:pt x="1016" y="484"/>
                  </a:cubicBezTo>
                  <a:cubicBezTo>
                    <a:pt x="1016" y="194"/>
                    <a:pt x="799" y="0"/>
                    <a:pt x="5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9"/>
            <p:cNvSpPr/>
            <p:nvPr/>
          </p:nvSpPr>
          <p:spPr>
            <a:xfrm>
              <a:off x="1881638" y="5825496"/>
              <a:ext cx="34187" cy="30847"/>
            </a:xfrm>
            <a:custGeom>
              <a:avLst/>
              <a:gdLst/>
              <a:ahLst/>
              <a:cxnLst/>
              <a:rect l="l" t="t" r="r" b="b"/>
              <a:pathLst>
                <a:path w="993" h="896" extrusionOk="0">
                  <a:moveTo>
                    <a:pt x="509" y="0"/>
                  </a:moveTo>
                  <a:cubicBezTo>
                    <a:pt x="194" y="0"/>
                    <a:pt x="1" y="194"/>
                    <a:pt x="1" y="411"/>
                  </a:cubicBezTo>
                  <a:cubicBezTo>
                    <a:pt x="1" y="702"/>
                    <a:pt x="194" y="895"/>
                    <a:pt x="509" y="895"/>
                  </a:cubicBezTo>
                  <a:cubicBezTo>
                    <a:pt x="799" y="895"/>
                    <a:pt x="993" y="702"/>
                    <a:pt x="993" y="411"/>
                  </a:cubicBezTo>
                  <a:cubicBezTo>
                    <a:pt x="993" y="194"/>
                    <a:pt x="799"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9"/>
            <p:cNvSpPr/>
            <p:nvPr/>
          </p:nvSpPr>
          <p:spPr>
            <a:xfrm>
              <a:off x="1853338" y="5839645"/>
              <a:ext cx="31673" cy="34187"/>
            </a:xfrm>
            <a:custGeom>
              <a:avLst/>
              <a:gdLst/>
              <a:ahLst/>
              <a:cxnLst/>
              <a:rect l="l" t="t" r="r" b="b"/>
              <a:pathLst>
                <a:path w="920" h="993" extrusionOk="0">
                  <a:moveTo>
                    <a:pt x="508" y="0"/>
                  </a:moveTo>
                  <a:cubicBezTo>
                    <a:pt x="218" y="0"/>
                    <a:pt x="0" y="194"/>
                    <a:pt x="0" y="484"/>
                  </a:cubicBezTo>
                  <a:cubicBezTo>
                    <a:pt x="0" y="799"/>
                    <a:pt x="218" y="992"/>
                    <a:pt x="508" y="992"/>
                  </a:cubicBezTo>
                  <a:cubicBezTo>
                    <a:pt x="726" y="992"/>
                    <a:pt x="920" y="799"/>
                    <a:pt x="920" y="484"/>
                  </a:cubicBezTo>
                  <a:cubicBezTo>
                    <a:pt x="920" y="194"/>
                    <a:pt x="726" y="0"/>
                    <a:pt x="5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9"/>
            <p:cNvSpPr/>
            <p:nvPr/>
          </p:nvSpPr>
          <p:spPr>
            <a:xfrm>
              <a:off x="1853338" y="5873797"/>
              <a:ext cx="31673" cy="31673"/>
            </a:xfrm>
            <a:custGeom>
              <a:avLst/>
              <a:gdLst/>
              <a:ahLst/>
              <a:cxnLst/>
              <a:rect l="l" t="t" r="r" b="b"/>
              <a:pathLst>
                <a:path w="920" h="920" extrusionOk="0">
                  <a:moveTo>
                    <a:pt x="508" y="0"/>
                  </a:moveTo>
                  <a:cubicBezTo>
                    <a:pt x="218" y="0"/>
                    <a:pt x="0" y="218"/>
                    <a:pt x="0" y="412"/>
                  </a:cubicBezTo>
                  <a:cubicBezTo>
                    <a:pt x="0" y="702"/>
                    <a:pt x="218" y="920"/>
                    <a:pt x="508" y="920"/>
                  </a:cubicBezTo>
                  <a:cubicBezTo>
                    <a:pt x="726" y="920"/>
                    <a:pt x="920" y="702"/>
                    <a:pt x="920" y="412"/>
                  </a:cubicBezTo>
                  <a:cubicBezTo>
                    <a:pt x="920" y="218"/>
                    <a:pt x="726" y="0"/>
                    <a:pt x="5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9"/>
            <p:cNvSpPr/>
            <p:nvPr/>
          </p:nvSpPr>
          <p:spPr>
            <a:xfrm>
              <a:off x="1881638" y="5887947"/>
              <a:ext cx="34187" cy="35013"/>
            </a:xfrm>
            <a:custGeom>
              <a:avLst/>
              <a:gdLst/>
              <a:ahLst/>
              <a:cxnLst/>
              <a:rect l="l" t="t" r="r" b="b"/>
              <a:pathLst>
                <a:path w="993" h="1017" extrusionOk="0">
                  <a:moveTo>
                    <a:pt x="509" y="1"/>
                  </a:moveTo>
                  <a:cubicBezTo>
                    <a:pt x="194" y="1"/>
                    <a:pt x="1" y="291"/>
                    <a:pt x="1" y="509"/>
                  </a:cubicBezTo>
                  <a:cubicBezTo>
                    <a:pt x="1" y="799"/>
                    <a:pt x="194" y="1017"/>
                    <a:pt x="509" y="1017"/>
                  </a:cubicBezTo>
                  <a:cubicBezTo>
                    <a:pt x="799" y="1017"/>
                    <a:pt x="993" y="799"/>
                    <a:pt x="993" y="509"/>
                  </a:cubicBezTo>
                  <a:cubicBezTo>
                    <a:pt x="993" y="291"/>
                    <a:pt x="799"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9"/>
            <p:cNvSpPr/>
            <p:nvPr/>
          </p:nvSpPr>
          <p:spPr>
            <a:xfrm>
              <a:off x="1909145" y="5873797"/>
              <a:ext cx="35013" cy="31673"/>
            </a:xfrm>
            <a:custGeom>
              <a:avLst/>
              <a:gdLst/>
              <a:ahLst/>
              <a:cxnLst/>
              <a:rect l="l" t="t" r="r" b="b"/>
              <a:pathLst>
                <a:path w="1017" h="920" extrusionOk="0">
                  <a:moveTo>
                    <a:pt x="508" y="0"/>
                  </a:moveTo>
                  <a:cubicBezTo>
                    <a:pt x="315" y="0"/>
                    <a:pt x="0" y="218"/>
                    <a:pt x="0" y="412"/>
                  </a:cubicBezTo>
                  <a:cubicBezTo>
                    <a:pt x="0" y="702"/>
                    <a:pt x="315" y="920"/>
                    <a:pt x="508" y="920"/>
                  </a:cubicBezTo>
                  <a:cubicBezTo>
                    <a:pt x="799" y="920"/>
                    <a:pt x="1016" y="702"/>
                    <a:pt x="1016" y="412"/>
                  </a:cubicBezTo>
                  <a:cubicBezTo>
                    <a:pt x="1016" y="218"/>
                    <a:pt x="799" y="0"/>
                    <a:pt x="5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9"/>
            <p:cNvSpPr/>
            <p:nvPr/>
          </p:nvSpPr>
          <p:spPr>
            <a:xfrm>
              <a:off x="1881638" y="5856308"/>
              <a:ext cx="34187" cy="31673"/>
            </a:xfrm>
            <a:custGeom>
              <a:avLst/>
              <a:gdLst/>
              <a:ahLst/>
              <a:cxnLst/>
              <a:rect l="l" t="t" r="r" b="b"/>
              <a:pathLst>
                <a:path w="993" h="920" extrusionOk="0">
                  <a:moveTo>
                    <a:pt x="509" y="0"/>
                  </a:moveTo>
                  <a:cubicBezTo>
                    <a:pt x="194" y="0"/>
                    <a:pt x="1" y="218"/>
                    <a:pt x="1" y="508"/>
                  </a:cubicBezTo>
                  <a:cubicBezTo>
                    <a:pt x="1" y="726"/>
                    <a:pt x="194" y="920"/>
                    <a:pt x="509" y="920"/>
                  </a:cubicBezTo>
                  <a:cubicBezTo>
                    <a:pt x="799" y="920"/>
                    <a:pt x="993" y="726"/>
                    <a:pt x="993" y="508"/>
                  </a:cubicBezTo>
                  <a:cubicBezTo>
                    <a:pt x="993" y="218"/>
                    <a:pt x="799"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 name="Google Shape;1210;p29"/>
          <p:cNvGrpSpPr/>
          <p:nvPr/>
        </p:nvGrpSpPr>
        <p:grpSpPr>
          <a:xfrm>
            <a:off x="2620134" y="5995731"/>
            <a:ext cx="544815" cy="517790"/>
            <a:chOff x="2620134" y="5614731"/>
            <a:chExt cx="544815" cy="517790"/>
          </a:xfrm>
        </p:grpSpPr>
        <p:sp>
          <p:nvSpPr>
            <p:cNvPr id="1211" name="Google Shape;1211;p29"/>
            <p:cNvSpPr/>
            <p:nvPr/>
          </p:nvSpPr>
          <p:spPr>
            <a:xfrm>
              <a:off x="2831725" y="5614731"/>
              <a:ext cx="118293" cy="137469"/>
            </a:xfrm>
            <a:custGeom>
              <a:avLst/>
              <a:gdLst/>
              <a:ahLst/>
              <a:cxnLst/>
              <a:rect l="l" t="t" r="r" b="b"/>
              <a:pathLst>
                <a:path w="3436" h="3993" extrusionOk="0">
                  <a:moveTo>
                    <a:pt x="1767" y="1"/>
                  </a:moveTo>
                  <a:cubicBezTo>
                    <a:pt x="1718" y="1"/>
                    <a:pt x="1670" y="25"/>
                    <a:pt x="1621" y="73"/>
                  </a:cubicBezTo>
                  <a:cubicBezTo>
                    <a:pt x="508" y="1186"/>
                    <a:pt x="0" y="2590"/>
                    <a:pt x="0" y="3993"/>
                  </a:cubicBezTo>
                  <a:lnTo>
                    <a:pt x="3436" y="3993"/>
                  </a:lnTo>
                  <a:cubicBezTo>
                    <a:pt x="3436" y="2590"/>
                    <a:pt x="2928" y="1186"/>
                    <a:pt x="1912" y="73"/>
                  </a:cubicBezTo>
                  <a:cubicBezTo>
                    <a:pt x="1863" y="25"/>
                    <a:pt x="1815" y="1"/>
                    <a:pt x="17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9"/>
            <p:cNvSpPr/>
            <p:nvPr/>
          </p:nvSpPr>
          <p:spPr>
            <a:xfrm>
              <a:off x="2620134" y="5788383"/>
              <a:ext cx="152479" cy="123767"/>
            </a:xfrm>
            <a:custGeom>
              <a:avLst/>
              <a:gdLst/>
              <a:ahLst/>
              <a:cxnLst/>
              <a:rect l="l" t="t" r="r" b="b"/>
              <a:pathLst>
                <a:path w="4429" h="3595" extrusionOk="0">
                  <a:moveTo>
                    <a:pt x="2554" y="0"/>
                  </a:moveTo>
                  <a:cubicBezTo>
                    <a:pt x="1726" y="0"/>
                    <a:pt x="892" y="173"/>
                    <a:pt x="97" y="570"/>
                  </a:cubicBezTo>
                  <a:cubicBezTo>
                    <a:pt x="1" y="570"/>
                    <a:pt x="1" y="764"/>
                    <a:pt x="1" y="884"/>
                  </a:cubicBezTo>
                  <a:cubicBezTo>
                    <a:pt x="799" y="2191"/>
                    <a:pt x="2009" y="3086"/>
                    <a:pt x="3315" y="3594"/>
                  </a:cubicBezTo>
                  <a:lnTo>
                    <a:pt x="4428" y="280"/>
                  </a:lnTo>
                  <a:cubicBezTo>
                    <a:pt x="3820" y="101"/>
                    <a:pt x="3189" y="0"/>
                    <a:pt x="25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9"/>
            <p:cNvSpPr/>
            <p:nvPr/>
          </p:nvSpPr>
          <p:spPr>
            <a:xfrm>
              <a:off x="2713433" y="5981246"/>
              <a:ext cx="139156" cy="151274"/>
            </a:xfrm>
            <a:custGeom>
              <a:avLst/>
              <a:gdLst/>
              <a:ahLst/>
              <a:cxnLst/>
              <a:rect l="l" t="t" r="r" b="b"/>
              <a:pathLst>
                <a:path w="4042" h="4394" extrusionOk="0">
                  <a:moveTo>
                    <a:pt x="1331" y="1"/>
                  </a:moveTo>
                  <a:cubicBezTo>
                    <a:pt x="509" y="1210"/>
                    <a:pt x="0" y="2638"/>
                    <a:pt x="218" y="4138"/>
                  </a:cubicBezTo>
                  <a:cubicBezTo>
                    <a:pt x="218" y="4298"/>
                    <a:pt x="323" y="4393"/>
                    <a:pt x="417" y="4393"/>
                  </a:cubicBezTo>
                  <a:cubicBezTo>
                    <a:pt x="451" y="4393"/>
                    <a:pt x="483" y="4381"/>
                    <a:pt x="509" y="4356"/>
                  </a:cubicBezTo>
                  <a:cubicBezTo>
                    <a:pt x="2033" y="4041"/>
                    <a:pt x="3243" y="3243"/>
                    <a:pt x="4041" y="2033"/>
                  </a:cubicBezTo>
                  <a:lnTo>
                    <a:pt x="133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9"/>
            <p:cNvSpPr/>
            <p:nvPr/>
          </p:nvSpPr>
          <p:spPr>
            <a:xfrm>
              <a:off x="2929190" y="5981246"/>
              <a:ext cx="142461" cy="151274"/>
            </a:xfrm>
            <a:custGeom>
              <a:avLst/>
              <a:gdLst/>
              <a:ahLst/>
              <a:cxnLst/>
              <a:rect l="l" t="t" r="r" b="b"/>
              <a:pathLst>
                <a:path w="4138" h="4394" extrusionOk="0">
                  <a:moveTo>
                    <a:pt x="2807" y="1"/>
                  </a:moveTo>
                  <a:lnTo>
                    <a:pt x="0" y="2033"/>
                  </a:lnTo>
                  <a:cubicBezTo>
                    <a:pt x="895" y="3243"/>
                    <a:pt x="2105" y="4041"/>
                    <a:pt x="3629" y="4356"/>
                  </a:cubicBezTo>
                  <a:cubicBezTo>
                    <a:pt x="3655" y="4381"/>
                    <a:pt x="3687" y="4393"/>
                    <a:pt x="3721" y="4393"/>
                  </a:cubicBezTo>
                  <a:cubicBezTo>
                    <a:pt x="3815" y="4393"/>
                    <a:pt x="3920" y="4298"/>
                    <a:pt x="3920" y="4138"/>
                  </a:cubicBezTo>
                  <a:cubicBezTo>
                    <a:pt x="4138" y="2638"/>
                    <a:pt x="3629" y="1210"/>
                    <a:pt x="28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9"/>
            <p:cNvSpPr/>
            <p:nvPr/>
          </p:nvSpPr>
          <p:spPr>
            <a:xfrm>
              <a:off x="3012470" y="5788383"/>
              <a:ext cx="152479" cy="123767"/>
            </a:xfrm>
            <a:custGeom>
              <a:avLst/>
              <a:gdLst/>
              <a:ahLst/>
              <a:cxnLst/>
              <a:rect l="l" t="t" r="r" b="b"/>
              <a:pathLst>
                <a:path w="4429" h="3595" extrusionOk="0">
                  <a:moveTo>
                    <a:pt x="1867" y="0"/>
                  </a:moveTo>
                  <a:cubicBezTo>
                    <a:pt x="1240" y="0"/>
                    <a:pt x="609" y="101"/>
                    <a:pt x="1" y="280"/>
                  </a:cubicBezTo>
                  <a:lnTo>
                    <a:pt x="1114" y="3594"/>
                  </a:lnTo>
                  <a:cubicBezTo>
                    <a:pt x="2420" y="3086"/>
                    <a:pt x="3630" y="2191"/>
                    <a:pt x="4428" y="884"/>
                  </a:cubicBezTo>
                  <a:cubicBezTo>
                    <a:pt x="4428" y="764"/>
                    <a:pt x="4428" y="570"/>
                    <a:pt x="4235" y="570"/>
                  </a:cubicBezTo>
                  <a:cubicBezTo>
                    <a:pt x="3495" y="173"/>
                    <a:pt x="2685" y="0"/>
                    <a:pt x="18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9"/>
            <p:cNvSpPr/>
            <p:nvPr/>
          </p:nvSpPr>
          <p:spPr>
            <a:xfrm>
              <a:off x="2647607" y="5644717"/>
              <a:ext cx="489869" cy="461501"/>
            </a:xfrm>
            <a:custGeom>
              <a:avLst/>
              <a:gdLst/>
              <a:ahLst/>
              <a:cxnLst/>
              <a:rect l="l" t="t" r="r" b="b"/>
              <a:pathLst>
                <a:path w="14229" h="13405" extrusionOk="0">
                  <a:moveTo>
                    <a:pt x="7066" y="1"/>
                  </a:moveTo>
                  <a:cubicBezTo>
                    <a:pt x="5953" y="823"/>
                    <a:pt x="5348" y="2033"/>
                    <a:pt x="5348" y="3122"/>
                  </a:cubicBezTo>
                  <a:cubicBezTo>
                    <a:pt x="5348" y="4332"/>
                    <a:pt x="5760" y="5445"/>
                    <a:pt x="6364" y="6461"/>
                  </a:cubicBezTo>
                  <a:cubicBezTo>
                    <a:pt x="5663" y="5445"/>
                    <a:pt x="4647" y="4840"/>
                    <a:pt x="3630" y="4453"/>
                  </a:cubicBezTo>
                  <a:cubicBezTo>
                    <a:pt x="3265" y="4349"/>
                    <a:pt x="2878" y="4290"/>
                    <a:pt x="2481" y="4290"/>
                  </a:cubicBezTo>
                  <a:cubicBezTo>
                    <a:pt x="1670" y="4290"/>
                    <a:pt x="813" y="4537"/>
                    <a:pt x="1" y="5154"/>
                  </a:cubicBezTo>
                  <a:cubicBezTo>
                    <a:pt x="509" y="6461"/>
                    <a:pt x="1429" y="7356"/>
                    <a:pt x="2517" y="7767"/>
                  </a:cubicBezTo>
                  <a:cubicBezTo>
                    <a:pt x="3074" y="7925"/>
                    <a:pt x="3655" y="8003"/>
                    <a:pt x="4235" y="8003"/>
                  </a:cubicBezTo>
                  <a:cubicBezTo>
                    <a:pt x="4816" y="8003"/>
                    <a:pt x="5397" y="7925"/>
                    <a:pt x="5953" y="7767"/>
                  </a:cubicBezTo>
                  <a:lnTo>
                    <a:pt x="5953" y="7767"/>
                  </a:lnTo>
                  <a:cubicBezTo>
                    <a:pt x="4840" y="8179"/>
                    <a:pt x="3945" y="8880"/>
                    <a:pt x="3243" y="9776"/>
                  </a:cubicBezTo>
                  <a:cubicBezTo>
                    <a:pt x="2517" y="10792"/>
                    <a:pt x="2324" y="12002"/>
                    <a:pt x="2735" y="13405"/>
                  </a:cubicBezTo>
                  <a:cubicBezTo>
                    <a:pt x="4138" y="13405"/>
                    <a:pt x="5348" y="12800"/>
                    <a:pt x="5953" y="11808"/>
                  </a:cubicBezTo>
                  <a:cubicBezTo>
                    <a:pt x="6655" y="10889"/>
                    <a:pt x="7066" y="9776"/>
                    <a:pt x="7066" y="8687"/>
                  </a:cubicBezTo>
                  <a:cubicBezTo>
                    <a:pt x="7163" y="9776"/>
                    <a:pt x="7574" y="10889"/>
                    <a:pt x="8179" y="11808"/>
                  </a:cubicBezTo>
                  <a:cubicBezTo>
                    <a:pt x="8881" y="12800"/>
                    <a:pt x="9994" y="13405"/>
                    <a:pt x="11494" y="13405"/>
                  </a:cubicBezTo>
                  <a:cubicBezTo>
                    <a:pt x="11905" y="12002"/>
                    <a:pt x="11712" y="10792"/>
                    <a:pt x="10986" y="9776"/>
                  </a:cubicBezTo>
                  <a:cubicBezTo>
                    <a:pt x="10284" y="8880"/>
                    <a:pt x="9389" y="8179"/>
                    <a:pt x="8276" y="7767"/>
                  </a:cubicBezTo>
                  <a:lnTo>
                    <a:pt x="8276" y="7767"/>
                  </a:lnTo>
                  <a:cubicBezTo>
                    <a:pt x="8832" y="7925"/>
                    <a:pt x="9413" y="8003"/>
                    <a:pt x="9994" y="8003"/>
                  </a:cubicBezTo>
                  <a:cubicBezTo>
                    <a:pt x="10574" y="8003"/>
                    <a:pt x="11155" y="7925"/>
                    <a:pt x="11712" y="7767"/>
                  </a:cubicBezTo>
                  <a:cubicBezTo>
                    <a:pt x="12800" y="7356"/>
                    <a:pt x="13720" y="6461"/>
                    <a:pt x="14228" y="5154"/>
                  </a:cubicBezTo>
                  <a:cubicBezTo>
                    <a:pt x="13416" y="4537"/>
                    <a:pt x="12559" y="4290"/>
                    <a:pt x="11748" y="4290"/>
                  </a:cubicBezTo>
                  <a:cubicBezTo>
                    <a:pt x="11351" y="4290"/>
                    <a:pt x="10964" y="4349"/>
                    <a:pt x="10599" y="4453"/>
                  </a:cubicBezTo>
                  <a:cubicBezTo>
                    <a:pt x="9582" y="4840"/>
                    <a:pt x="8566" y="5445"/>
                    <a:pt x="7865" y="6461"/>
                  </a:cubicBezTo>
                  <a:cubicBezTo>
                    <a:pt x="8469" y="5445"/>
                    <a:pt x="8784" y="4332"/>
                    <a:pt x="8784" y="3122"/>
                  </a:cubicBezTo>
                  <a:cubicBezTo>
                    <a:pt x="8784" y="2033"/>
                    <a:pt x="8276" y="823"/>
                    <a:pt x="7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9"/>
            <p:cNvSpPr/>
            <p:nvPr/>
          </p:nvSpPr>
          <p:spPr>
            <a:xfrm>
              <a:off x="2863364" y="5814651"/>
              <a:ext cx="58355" cy="83349"/>
            </a:xfrm>
            <a:custGeom>
              <a:avLst/>
              <a:gdLst/>
              <a:ahLst/>
              <a:cxnLst/>
              <a:rect l="l" t="t" r="r" b="b"/>
              <a:pathLst>
                <a:path w="1695" h="2421" extrusionOk="0">
                  <a:moveTo>
                    <a:pt x="799" y="1"/>
                  </a:moveTo>
                  <a:cubicBezTo>
                    <a:pt x="388" y="1"/>
                    <a:pt x="1" y="412"/>
                    <a:pt x="1" y="920"/>
                  </a:cubicBezTo>
                  <a:cubicBezTo>
                    <a:pt x="1" y="1113"/>
                    <a:pt x="1" y="1331"/>
                    <a:pt x="97" y="1525"/>
                  </a:cubicBezTo>
                  <a:lnTo>
                    <a:pt x="97" y="2420"/>
                  </a:lnTo>
                  <a:lnTo>
                    <a:pt x="1598" y="2420"/>
                  </a:lnTo>
                  <a:lnTo>
                    <a:pt x="1598" y="1525"/>
                  </a:lnTo>
                  <a:cubicBezTo>
                    <a:pt x="1694" y="1331"/>
                    <a:pt x="1694" y="1113"/>
                    <a:pt x="1694" y="920"/>
                  </a:cubicBezTo>
                  <a:cubicBezTo>
                    <a:pt x="1694" y="412"/>
                    <a:pt x="1307" y="1"/>
                    <a:pt x="7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9"/>
            <p:cNvSpPr/>
            <p:nvPr/>
          </p:nvSpPr>
          <p:spPr>
            <a:xfrm>
              <a:off x="2807557" y="5852143"/>
              <a:ext cx="83349" cy="70817"/>
            </a:xfrm>
            <a:custGeom>
              <a:avLst/>
              <a:gdLst/>
              <a:ahLst/>
              <a:cxnLst/>
              <a:rect l="l" t="t" r="r" b="b"/>
              <a:pathLst>
                <a:path w="2421" h="2057" extrusionOk="0">
                  <a:moveTo>
                    <a:pt x="1057" y="0"/>
                  </a:moveTo>
                  <a:cubicBezTo>
                    <a:pt x="642" y="0"/>
                    <a:pt x="275" y="205"/>
                    <a:pt x="194" y="629"/>
                  </a:cubicBezTo>
                  <a:cubicBezTo>
                    <a:pt x="1" y="1137"/>
                    <a:pt x="291" y="1646"/>
                    <a:pt x="702" y="1742"/>
                  </a:cubicBezTo>
                  <a:cubicBezTo>
                    <a:pt x="799" y="1791"/>
                    <a:pt x="902" y="1815"/>
                    <a:pt x="1005" y="1815"/>
                  </a:cubicBezTo>
                  <a:cubicBezTo>
                    <a:pt x="1108" y="1815"/>
                    <a:pt x="1210" y="1791"/>
                    <a:pt x="1307" y="1742"/>
                  </a:cubicBezTo>
                  <a:lnTo>
                    <a:pt x="2227" y="2057"/>
                  </a:lnTo>
                  <a:lnTo>
                    <a:pt x="2420" y="1331"/>
                  </a:lnTo>
                  <a:lnTo>
                    <a:pt x="1718" y="436"/>
                  </a:lnTo>
                  <a:cubicBezTo>
                    <a:pt x="1622" y="242"/>
                    <a:pt x="1501" y="121"/>
                    <a:pt x="1307" y="24"/>
                  </a:cubicBezTo>
                  <a:cubicBezTo>
                    <a:pt x="1223" y="8"/>
                    <a:pt x="1139" y="0"/>
                    <a:pt x="10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9"/>
            <p:cNvSpPr/>
            <p:nvPr/>
          </p:nvSpPr>
          <p:spPr>
            <a:xfrm>
              <a:off x="2828386" y="5897966"/>
              <a:ext cx="83315" cy="75740"/>
            </a:xfrm>
            <a:custGeom>
              <a:avLst/>
              <a:gdLst/>
              <a:ahLst/>
              <a:cxnLst/>
              <a:rect l="l" t="t" r="r" b="b"/>
              <a:pathLst>
                <a:path w="2420" h="2200" extrusionOk="0">
                  <a:moveTo>
                    <a:pt x="1815" y="0"/>
                  </a:moveTo>
                  <a:lnTo>
                    <a:pt x="702" y="411"/>
                  </a:lnTo>
                  <a:cubicBezTo>
                    <a:pt x="509" y="508"/>
                    <a:pt x="412" y="605"/>
                    <a:pt x="194" y="726"/>
                  </a:cubicBezTo>
                  <a:cubicBezTo>
                    <a:pt x="0" y="1113"/>
                    <a:pt x="0" y="1718"/>
                    <a:pt x="412" y="2032"/>
                  </a:cubicBezTo>
                  <a:cubicBezTo>
                    <a:pt x="562" y="2145"/>
                    <a:pt x="746" y="2200"/>
                    <a:pt x="933" y="2200"/>
                  </a:cubicBezTo>
                  <a:cubicBezTo>
                    <a:pt x="1226" y="2200"/>
                    <a:pt x="1526" y="2066"/>
                    <a:pt x="1718" y="1815"/>
                  </a:cubicBezTo>
                  <a:cubicBezTo>
                    <a:pt x="1815" y="1621"/>
                    <a:pt x="1815" y="1428"/>
                    <a:pt x="1815" y="1331"/>
                  </a:cubicBezTo>
                  <a:lnTo>
                    <a:pt x="2420" y="508"/>
                  </a:lnTo>
                  <a:lnTo>
                    <a:pt x="181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9"/>
            <p:cNvSpPr/>
            <p:nvPr/>
          </p:nvSpPr>
          <p:spPr>
            <a:xfrm>
              <a:off x="2890872" y="5884608"/>
              <a:ext cx="65825" cy="89098"/>
            </a:xfrm>
            <a:custGeom>
              <a:avLst/>
              <a:gdLst/>
              <a:ahLst/>
              <a:cxnLst/>
              <a:rect l="l" t="t" r="r" b="b"/>
              <a:pathLst>
                <a:path w="1912" h="2588" extrusionOk="0">
                  <a:moveTo>
                    <a:pt x="605" y="1"/>
                  </a:moveTo>
                  <a:lnTo>
                    <a:pt x="0" y="388"/>
                  </a:lnTo>
                  <a:lnTo>
                    <a:pt x="0" y="1719"/>
                  </a:lnTo>
                  <a:cubicBezTo>
                    <a:pt x="0" y="1816"/>
                    <a:pt x="97" y="2009"/>
                    <a:pt x="194" y="2203"/>
                  </a:cubicBezTo>
                  <a:cubicBezTo>
                    <a:pt x="386" y="2454"/>
                    <a:pt x="686" y="2588"/>
                    <a:pt x="979" y="2588"/>
                  </a:cubicBezTo>
                  <a:cubicBezTo>
                    <a:pt x="1166" y="2588"/>
                    <a:pt x="1350" y="2533"/>
                    <a:pt x="1500" y="2420"/>
                  </a:cubicBezTo>
                  <a:cubicBezTo>
                    <a:pt x="1815" y="2106"/>
                    <a:pt x="1912" y="1501"/>
                    <a:pt x="1621" y="1114"/>
                  </a:cubicBezTo>
                  <a:cubicBezTo>
                    <a:pt x="1500" y="993"/>
                    <a:pt x="1403" y="896"/>
                    <a:pt x="1210" y="799"/>
                  </a:cubicBezTo>
                  <a:lnTo>
                    <a:pt x="6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9"/>
            <p:cNvSpPr/>
            <p:nvPr/>
          </p:nvSpPr>
          <p:spPr>
            <a:xfrm>
              <a:off x="2890872" y="5852143"/>
              <a:ext cx="86654" cy="62486"/>
            </a:xfrm>
            <a:custGeom>
              <a:avLst/>
              <a:gdLst/>
              <a:ahLst/>
              <a:cxnLst/>
              <a:rect l="l" t="t" r="r" b="b"/>
              <a:pathLst>
                <a:path w="2517" h="1815" extrusionOk="0">
                  <a:moveTo>
                    <a:pt x="1460" y="0"/>
                  </a:moveTo>
                  <a:cubicBezTo>
                    <a:pt x="1378" y="0"/>
                    <a:pt x="1294" y="8"/>
                    <a:pt x="1210" y="24"/>
                  </a:cubicBezTo>
                  <a:cubicBezTo>
                    <a:pt x="1016" y="121"/>
                    <a:pt x="895" y="242"/>
                    <a:pt x="799" y="436"/>
                  </a:cubicBezTo>
                  <a:lnTo>
                    <a:pt x="0" y="1331"/>
                  </a:lnTo>
                  <a:lnTo>
                    <a:pt x="1210" y="1742"/>
                  </a:lnTo>
                  <a:cubicBezTo>
                    <a:pt x="1307" y="1791"/>
                    <a:pt x="1410" y="1815"/>
                    <a:pt x="1512" y="1815"/>
                  </a:cubicBezTo>
                  <a:cubicBezTo>
                    <a:pt x="1615" y="1815"/>
                    <a:pt x="1718" y="1791"/>
                    <a:pt x="1815" y="1742"/>
                  </a:cubicBezTo>
                  <a:cubicBezTo>
                    <a:pt x="2226" y="1646"/>
                    <a:pt x="2516" y="1137"/>
                    <a:pt x="2323" y="629"/>
                  </a:cubicBezTo>
                  <a:cubicBezTo>
                    <a:pt x="2242" y="205"/>
                    <a:pt x="1875" y="0"/>
                    <a:pt x="14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9"/>
            <p:cNvSpPr/>
            <p:nvPr/>
          </p:nvSpPr>
          <p:spPr>
            <a:xfrm>
              <a:off x="2884193" y="5908776"/>
              <a:ext cx="16697" cy="163290"/>
            </a:xfrm>
            <a:custGeom>
              <a:avLst/>
              <a:gdLst/>
              <a:ahLst/>
              <a:cxnLst/>
              <a:rect l="l" t="t" r="r" b="b"/>
              <a:pathLst>
                <a:path w="485" h="4743" extrusionOk="0">
                  <a:moveTo>
                    <a:pt x="1" y="1"/>
                  </a:moveTo>
                  <a:lnTo>
                    <a:pt x="1" y="4743"/>
                  </a:lnTo>
                  <a:lnTo>
                    <a:pt x="484" y="4743"/>
                  </a:lnTo>
                  <a:lnTo>
                    <a:pt x="48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9"/>
            <p:cNvSpPr/>
            <p:nvPr/>
          </p:nvSpPr>
          <p:spPr>
            <a:xfrm>
              <a:off x="2897516" y="5894626"/>
              <a:ext cx="159985" cy="65825"/>
            </a:xfrm>
            <a:custGeom>
              <a:avLst/>
              <a:gdLst/>
              <a:ahLst/>
              <a:cxnLst/>
              <a:rect l="l" t="t" r="r" b="b"/>
              <a:pathLst>
                <a:path w="4647" h="1912" extrusionOk="0">
                  <a:moveTo>
                    <a:pt x="97" y="0"/>
                  </a:moveTo>
                  <a:lnTo>
                    <a:pt x="1" y="412"/>
                  </a:lnTo>
                  <a:lnTo>
                    <a:pt x="4549" y="1912"/>
                  </a:lnTo>
                  <a:lnTo>
                    <a:pt x="4646" y="1428"/>
                  </a:lnTo>
                  <a:lnTo>
                    <a:pt x="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9"/>
            <p:cNvSpPr/>
            <p:nvPr/>
          </p:nvSpPr>
          <p:spPr>
            <a:xfrm>
              <a:off x="2890872" y="5756331"/>
              <a:ext cx="110822" cy="141669"/>
            </a:xfrm>
            <a:custGeom>
              <a:avLst/>
              <a:gdLst/>
              <a:ahLst/>
              <a:cxnLst/>
              <a:rect l="l" t="t" r="r" b="b"/>
              <a:pathLst>
                <a:path w="3219" h="4115" extrusionOk="0">
                  <a:moveTo>
                    <a:pt x="2831" y="1"/>
                  </a:moveTo>
                  <a:lnTo>
                    <a:pt x="0" y="3824"/>
                  </a:lnTo>
                  <a:lnTo>
                    <a:pt x="411" y="4114"/>
                  </a:lnTo>
                  <a:lnTo>
                    <a:pt x="3218" y="291"/>
                  </a:lnTo>
                  <a:lnTo>
                    <a:pt x="283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9"/>
            <p:cNvSpPr/>
            <p:nvPr/>
          </p:nvSpPr>
          <p:spPr>
            <a:xfrm>
              <a:off x="2783389" y="5756331"/>
              <a:ext cx="110822" cy="141669"/>
            </a:xfrm>
            <a:custGeom>
              <a:avLst/>
              <a:gdLst/>
              <a:ahLst/>
              <a:cxnLst/>
              <a:rect l="l" t="t" r="r" b="b"/>
              <a:pathLst>
                <a:path w="3219" h="4115" extrusionOk="0">
                  <a:moveTo>
                    <a:pt x="388" y="1"/>
                  </a:moveTo>
                  <a:lnTo>
                    <a:pt x="1" y="291"/>
                  </a:lnTo>
                  <a:lnTo>
                    <a:pt x="2808" y="4114"/>
                  </a:lnTo>
                  <a:lnTo>
                    <a:pt x="3219" y="3824"/>
                  </a:lnTo>
                  <a:lnTo>
                    <a:pt x="3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9"/>
            <p:cNvSpPr/>
            <p:nvPr/>
          </p:nvSpPr>
          <p:spPr>
            <a:xfrm>
              <a:off x="2727582" y="5894626"/>
              <a:ext cx="159985" cy="65825"/>
            </a:xfrm>
            <a:custGeom>
              <a:avLst/>
              <a:gdLst/>
              <a:ahLst/>
              <a:cxnLst/>
              <a:rect l="l" t="t" r="r" b="b"/>
              <a:pathLst>
                <a:path w="4647" h="1912" extrusionOk="0">
                  <a:moveTo>
                    <a:pt x="4429" y="0"/>
                  </a:moveTo>
                  <a:lnTo>
                    <a:pt x="1" y="1428"/>
                  </a:lnTo>
                  <a:lnTo>
                    <a:pt x="98" y="1912"/>
                  </a:lnTo>
                  <a:lnTo>
                    <a:pt x="4646" y="412"/>
                  </a:lnTo>
                  <a:lnTo>
                    <a:pt x="442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9"/>
            <p:cNvSpPr/>
            <p:nvPr/>
          </p:nvSpPr>
          <p:spPr>
            <a:xfrm>
              <a:off x="2876688" y="5884608"/>
              <a:ext cx="31708" cy="30881"/>
            </a:xfrm>
            <a:custGeom>
              <a:avLst/>
              <a:gdLst/>
              <a:ahLst/>
              <a:cxnLst/>
              <a:rect l="l" t="t" r="r" b="b"/>
              <a:pathLst>
                <a:path w="921" h="897" extrusionOk="0">
                  <a:moveTo>
                    <a:pt x="412" y="1"/>
                  </a:moveTo>
                  <a:cubicBezTo>
                    <a:pt x="219" y="1"/>
                    <a:pt x="1" y="194"/>
                    <a:pt x="1" y="388"/>
                  </a:cubicBezTo>
                  <a:cubicBezTo>
                    <a:pt x="1" y="703"/>
                    <a:pt x="219" y="896"/>
                    <a:pt x="412" y="896"/>
                  </a:cubicBezTo>
                  <a:cubicBezTo>
                    <a:pt x="702" y="896"/>
                    <a:pt x="920" y="703"/>
                    <a:pt x="920" y="388"/>
                  </a:cubicBezTo>
                  <a:cubicBezTo>
                    <a:pt x="920" y="194"/>
                    <a:pt x="702" y="1"/>
                    <a:pt x="4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9"/>
            <p:cNvSpPr/>
            <p:nvPr/>
          </p:nvSpPr>
          <p:spPr>
            <a:xfrm>
              <a:off x="2876688" y="6064560"/>
              <a:ext cx="31708" cy="31673"/>
            </a:xfrm>
            <a:custGeom>
              <a:avLst/>
              <a:gdLst/>
              <a:ahLst/>
              <a:cxnLst/>
              <a:rect l="l" t="t" r="r" b="b"/>
              <a:pathLst>
                <a:path w="921" h="920" extrusionOk="0">
                  <a:moveTo>
                    <a:pt x="412" y="0"/>
                  </a:moveTo>
                  <a:cubicBezTo>
                    <a:pt x="219" y="0"/>
                    <a:pt x="1" y="218"/>
                    <a:pt x="1" y="411"/>
                  </a:cubicBezTo>
                  <a:cubicBezTo>
                    <a:pt x="1" y="726"/>
                    <a:pt x="219" y="920"/>
                    <a:pt x="412" y="920"/>
                  </a:cubicBezTo>
                  <a:cubicBezTo>
                    <a:pt x="702" y="920"/>
                    <a:pt x="920" y="726"/>
                    <a:pt x="920" y="411"/>
                  </a:cubicBezTo>
                  <a:cubicBezTo>
                    <a:pt x="920" y="218"/>
                    <a:pt x="702" y="0"/>
                    <a:pt x="4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9"/>
            <p:cNvSpPr/>
            <p:nvPr/>
          </p:nvSpPr>
          <p:spPr>
            <a:xfrm>
              <a:off x="3046622" y="5939588"/>
              <a:ext cx="35013" cy="31708"/>
            </a:xfrm>
            <a:custGeom>
              <a:avLst/>
              <a:gdLst/>
              <a:ahLst/>
              <a:cxnLst/>
              <a:rect l="l" t="t" r="r" b="b"/>
              <a:pathLst>
                <a:path w="1017" h="921" extrusionOk="0">
                  <a:moveTo>
                    <a:pt x="509" y="1"/>
                  </a:moveTo>
                  <a:cubicBezTo>
                    <a:pt x="218" y="1"/>
                    <a:pt x="1" y="219"/>
                    <a:pt x="1" y="412"/>
                  </a:cubicBezTo>
                  <a:cubicBezTo>
                    <a:pt x="1" y="727"/>
                    <a:pt x="218" y="920"/>
                    <a:pt x="509" y="920"/>
                  </a:cubicBezTo>
                  <a:cubicBezTo>
                    <a:pt x="727" y="920"/>
                    <a:pt x="1017" y="727"/>
                    <a:pt x="1017" y="412"/>
                  </a:cubicBezTo>
                  <a:cubicBezTo>
                    <a:pt x="1017" y="219"/>
                    <a:pt x="727"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9"/>
            <p:cNvSpPr/>
            <p:nvPr/>
          </p:nvSpPr>
          <p:spPr>
            <a:xfrm>
              <a:off x="2980831" y="5738842"/>
              <a:ext cx="35013" cy="30847"/>
            </a:xfrm>
            <a:custGeom>
              <a:avLst/>
              <a:gdLst/>
              <a:ahLst/>
              <a:cxnLst/>
              <a:rect l="l" t="t" r="r" b="b"/>
              <a:pathLst>
                <a:path w="1017" h="896" extrusionOk="0">
                  <a:moveTo>
                    <a:pt x="508" y="1"/>
                  </a:moveTo>
                  <a:cubicBezTo>
                    <a:pt x="218" y="1"/>
                    <a:pt x="0" y="194"/>
                    <a:pt x="0" y="388"/>
                  </a:cubicBezTo>
                  <a:cubicBezTo>
                    <a:pt x="0" y="702"/>
                    <a:pt x="218" y="896"/>
                    <a:pt x="508" y="896"/>
                  </a:cubicBezTo>
                  <a:cubicBezTo>
                    <a:pt x="823" y="896"/>
                    <a:pt x="1016" y="702"/>
                    <a:pt x="1016" y="388"/>
                  </a:cubicBezTo>
                  <a:cubicBezTo>
                    <a:pt x="1016" y="194"/>
                    <a:pt x="823" y="1"/>
                    <a:pt x="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9"/>
            <p:cNvSpPr/>
            <p:nvPr/>
          </p:nvSpPr>
          <p:spPr>
            <a:xfrm>
              <a:off x="2769240" y="5738842"/>
              <a:ext cx="35013" cy="30847"/>
            </a:xfrm>
            <a:custGeom>
              <a:avLst/>
              <a:gdLst/>
              <a:ahLst/>
              <a:cxnLst/>
              <a:rect l="l" t="t" r="r" b="b"/>
              <a:pathLst>
                <a:path w="1017" h="896" extrusionOk="0">
                  <a:moveTo>
                    <a:pt x="509" y="1"/>
                  </a:moveTo>
                  <a:cubicBezTo>
                    <a:pt x="194" y="1"/>
                    <a:pt x="1" y="194"/>
                    <a:pt x="1" y="388"/>
                  </a:cubicBezTo>
                  <a:cubicBezTo>
                    <a:pt x="1" y="702"/>
                    <a:pt x="194" y="896"/>
                    <a:pt x="509" y="896"/>
                  </a:cubicBezTo>
                  <a:cubicBezTo>
                    <a:pt x="799" y="896"/>
                    <a:pt x="1017" y="702"/>
                    <a:pt x="1017" y="388"/>
                  </a:cubicBezTo>
                  <a:cubicBezTo>
                    <a:pt x="1017" y="194"/>
                    <a:pt x="799"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9"/>
            <p:cNvSpPr/>
            <p:nvPr/>
          </p:nvSpPr>
          <p:spPr>
            <a:xfrm>
              <a:off x="2703449" y="5939588"/>
              <a:ext cx="35013" cy="31708"/>
            </a:xfrm>
            <a:custGeom>
              <a:avLst/>
              <a:gdLst/>
              <a:ahLst/>
              <a:cxnLst/>
              <a:rect l="l" t="t" r="r" b="b"/>
              <a:pathLst>
                <a:path w="1017" h="921" extrusionOk="0">
                  <a:moveTo>
                    <a:pt x="508" y="1"/>
                  </a:moveTo>
                  <a:cubicBezTo>
                    <a:pt x="194" y="1"/>
                    <a:pt x="0" y="219"/>
                    <a:pt x="0" y="412"/>
                  </a:cubicBezTo>
                  <a:cubicBezTo>
                    <a:pt x="0" y="727"/>
                    <a:pt x="194" y="920"/>
                    <a:pt x="508" y="920"/>
                  </a:cubicBezTo>
                  <a:cubicBezTo>
                    <a:pt x="799" y="920"/>
                    <a:pt x="1016" y="727"/>
                    <a:pt x="1016" y="412"/>
                  </a:cubicBezTo>
                  <a:cubicBezTo>
                    <a:pt x="1016" y="219"/>
                    <a:pt x="799" y="1"/>
                    <a:pt x="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 name="Google Shape;1233;p29"/>
          <p:cNvGrpSpPr/>
          <p:nvPr/>
        </p:nvGrpSpPr>
        <p:grpSpPr>
          <a:xfrm>
            <a:off x="3584143" y="5991565"/>
            <a:ext cx="566470" cy="525433"/>
            <a:chOff x="3584143" y="5610565"/>
            <a:chExt cx="566470" cy="525433"/>
          </a:xfrm>
        </p:grpSpPr>
        <p:sp>
          <p:nvSpPr>
            <p:cNvPr id="1234" name="Google Shape;1234;p29"/>
            <p:cNvSpPr/>
            <p:nvPr/>
          </p:nvSpPr>
          <p:spPr>
            <a:xfrm>
              <a:off x="3782411" y="5610565"/>
              <a:ext cx="169934" cy="83349"/>
            </a:xfrm>
            <a:custGeom>
              <a:avLst/>
              <a:gdLst/>
              <a:ahLst/>
              <a:cxnLst/>
              <a:rect l="l" t="t" r="r" b="b"/>
              <a:pathLst>
                <a:path w="4936" h="2421" extrusionOk="0">
                  <a:moveTo>
                    <a:pt x="2420" y="1"/>
                  </a:moveTo>
                  <a:cubicBezTo>
                    <a:pt x="1113" y="1"/>
                    <a:pt x="0" y="1089"/>
                    <a:pt x="0" y="2420"/>
                  </a:cubicBezTo>
                  <a:lnTo>
                    <a:pt x="4936" y="2420"/>
                  </a:lnTo>
                  <a:cubicBezTo>
                    <a:pt x="4936" y="1089"/>
                    <a:pt x="3823" y="1"/>
                    <a:pt x="24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9"/>
            <p:cNvSpPr/>
            <p:nvPr/>
          </p:nvSpPr>
          <p:spPr>
            <a:xfrm>
              <a:off x="3782411" y="5641377"/>
              <a:ext cx="169934" cy="232454"/>
            </a:xfrm>
            <a:custGeom>
              <a:avLst/>
              <a:gdLst/>
              <a:ahLst/>
              <a:cxnLst/>
              <a:rect l="l" t="t" r="r" b="b"/>
              <a:pathLst>
                <a:path w="4936" h="6752" extrusionOk="0">
                  <a:moveTo>
                    <a:pt x="2420" y="1"/>
                  </a:moveTo>
                  <a:cubicBezTo>
                    <a:pt x="1113" y="1"/>
                    <a:pt x="0" y="703"/>
                    <a:pt x="0" y="1525"/>
                  </a:cubicBezTo>
                  <a:cubicBezTo>
                    <a:pt x="0" y="1816"/>
                    <a:pt x="97" y="2130"/>
                    <a:pt x="411" y="2324"/>
                  </a:cubicBezTo>
                  <a:lnTo>
                    <a:pt x="2008" y="3437"/>
                  </a:lnTo>
                  <a:lnTo>
                    <a:pt x="2008" y="6751"/>
                  </a:lnTo>
                  <a:lnTo>
                    <a:pt x="2928" y="6751"/>
                  </a:lnTo>
                  <a:lnTo>
                    <a:pt x="2928" y="3437"/>
                  </a:lnTo>
                  <a:lnTo>
                    <a:pt x="4525" y="2324"/>
                  </a:lnTo>
                  <a:cubicBezTo>
                    <a:pt x="4742" y="2130"/>
                    <a:pt x="4936" y="1816"/>
                    <a:pt x="4936" y="1525"/>
                  </a:cubicBezTo>
                  <a:cubicBezTo>
                    <a:pt x="4936" y="703"/>
                    <a:pt x="3823" y="1"/>
                    <a:pt x="24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9"/>
            <p:cNvSpPr/>
            <p:nvPr/>
          </p:nvSpPr>
          <p:spPr>
            <a:xfrm>
              <a:off x="3584143" y="5745176"/>
              <a:ext cx="121667" cy="166973"/>
            </a:xfrm>
            <a:custGeom>
              <a:avLst/>
              <a:gdLst/>
              <a:ahLst/>
              <a:cxnLst/>
              <a:rect l="l" t="t" r="r" b="b"/>
              <a:pathLst>
                <a:path w="3534" h="4850" extrusionOk="0">
                  <a:moveTo>
                    <a:pt x="2803" y="1"/>
                  </a:moveTo>
                  <a:cubicBezTo>
                    <a:pt x="1740" y="1"/>
                    <a:pt x="747" y="664"/>
                    <a:pt x="412" y="1728"/>
                  </a:cubicBezTo>
                  <a:cubicBezTo>
                    <a:pt x="0" y="3035"/>
                    <a:pt x="726" y="4438"/>
                    <a:pt x="2033" y="4849"/>
                  </a:cubicBezTo>
                  <a:lnTo>
                    <a:pt x="3533" y="107"/>
                  </a:lnTo>
                  <a:cubicBezTo>
                    <a:pt x="3291" y="35"/>
                    <a:pt x="3045" y="1"/>
                    <a:pt x="28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9"/>
            <p:cNvSpPr/>
            <p:nvPr/>
          </p:nvSpPr>
          <p:spPr>
            <a:xfrm>
              <a:off x="3615782" y="5747862"/>
              <a:ext cx="239133" cy="165665"/>
            </a:xfrm>
            <a:custGeom>
              <a:avLst/>
              <a:gdLst/>
              <a:ahLst/>
              <a:cxnLst/>
              <a:rect l="l" t="t" r="r" b="b"/>
              <a:pathLst>
                <a:path w="6946" h="4812" extrusionOk="0">
                  <a:moveTo>
                    <a:pt x="2369" y="0"/>
                  </a:moveTo>
                  <a:cubicBezTo>
                    <a:pt x="1619" y="0"/>
                    <a:pt x="761" y="765"/>
                    <a:pt x="412" y="1941"/>
                  </a:cubicBezTo>
                  <a:cubicBezTo>
                    <a:pt x="1" y="3271"/>
                    <a:pt x="291" y="4481"/>
                    <a:pt x="1114" y="4771"/>
                  </a:cubicBezTo>
                  <a:cubicBezTo>
                    <a:pt x="1199" y="4800"/>
                    <a:pt x="1286" y="4811"/>
                    <a:pt x="1372" y="4811"/>
                  </a:cubicBezTo>
                  <a:cubicBezTo>
                    <a:pt x="1578" y="4811"/>
                    <a:pt x="1776" y="4743"/>
                    <a:pt x="1912" y="4675"/>
                  </a:cubicBezTo>
                  <a:lnTo>
                    <a:pt x="3533" y="3465"/>
                  </a:lnTo>
                  <a:lnTo>
                    <a:pt x="6655" y="4481"/>
                  </a:lnTo>
                  <a:lnTo>
                    <a:pt x="6945" y="3562"/>
                  </a:lnTo>
                  <a:lnTo>
                    <a:pt x="3824" y="2545"/>
                  </a:lnTo>
                  <a:lnTo>
                    <a:pt x="3219" y="634"/>
                  </a:lnTo>
                  <a:cubicBezTo>
                    <a:pt x="3122" y="440"/>
                    <a:pt x="2929" y="126"/>
                    <a:pt x="2614" y="29"/>
                  </a:cubicBezTo>
                  <a:cubicBezTo>
                    <a:pt x="2534" y="10"/>
                    <a:pt x="2452" y="0"/>
                    <a:pt x="23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9"/>
            <p:cNvSpPr/>
            <p:nvPr/>
          </p:nvSpPr>
          <p:spPr>
            <a:xfrm>
              <a:off x="3654100" y="6002074"/>
              <a:ext cx="166664" cy="133923"/>
            </a:xfrm>
            <a:custGeom>
              <a:avLst/>
              <a:gdLst/>
              <a:ahLst/>
              <a:cxnLst/>
              <a:rect l="l" t="t" r="r" b="b"/>
              <a:pathLst>
                <a:path w="4841" h="3890" extrusionOk="0">
                  <a:moveTo>
                    <a:pt x="799" y="0"/>
                  </a:moveTo>
                  <a:cubicBezTo>
                    <a:pt x="1" y="1113"/>
                    <a:pt x="291" y="2638"/>
                    <a:pt x="1404" y="3436"/>
                  </a:cubicBezTo>
                  <a:cubicBezTo>
                    <a:pt x="1833" y="3743"/>
                    <a:pt x="2318" y="3889"/>
                    <a:pt x="2800" y="3889"/>
                  </a:cubicBezTo>
                  <a:cubicBezTo>
                    <a:pt x="3571" y="3889"/>
                    <a:pt x="4334" y="3516"/>
                    <a:pt x="4840" y="2831"/>
                  </a:cubicBezTo>
                  <a:lnTo>
                    <a:pt x="79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9"/>
            <p:cNvSpPr/>
            <p:nvPr/>
          </p:nvSpPr>
          <p:spPr>
            <a:xfrm>
              <a:off x="3664118" y="5894626"/>
              <a:ext cx="204947" cy="221162"/>
            </a:xfrm>
            <a:custGeom>
              <a:avLst/>
              <a:gdLst/>
              <a:ahLst/>
              <a:cxnLst/>
              <a:rect l="l" t="t" r="r" b="b"/>
              <a:pathLst>
                <a:path w="5953" h="6424" extrusionOk="0">
                  <a:moveTo>
                    <a:pt x="5251" y="0"/>
                  </a:moveTo>
                  <a:lnTo>
                    <a:pt x="3242" y="2734"/>
                  </a:lnTo>
                  <a:lnTo>
                    <a:pt x="1307" y="2734"/>
                  </a:lnTo>
                  <a:cubicBezTo>
                    <a:pt x="1016" y="2734"/>
                    <a:pt x="702" y="2831"/>
                    <a:pt x="508" y="3121"/>
                  </a:cubicBezTo>
                  <a:cubicBezTo>
                    <a:pt x="0" y="3726"/>
                    <a:pt x="508" y="4936"/>
                    <a:pt x="1621" y="5759"/>
                  </a:cubicBezTo>
                  <a:cubicBezTo>
                    <a:pt x="2232" y="6197"/>
                    <a:pt x="2900" y="6423"/>
                    <a:pt x="3463" y="6423"/>
                  </a:cubicBezTo>
                  <a:cubicBezTo>
                    <a:pt x="3927" y="6423"/>
                    <a:pt x="4320" y="6269"/>
                    <a:pt x="4549" y="5952"/>
                  </a:cubicBezTo>
                  <a:cubicBezTo>
                    <a:pt x="4743" y="5759"/>
                    <a:pt x="4743" y="5444"/>
                    <a:pt x="4646" y="5154"/>
                  </a:cubicBezTo>
                  <a:lnTo>
                    <a:pt x="4041" y="3242"/>
                  </a:lnTo>
                  <a:lnTo>
                    <a:pt x="5952" y="605"/>
                  </a:lnTo>
                  <a:lnTo>
                    <a:pt x="525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9"/>
            <p:cNvSpPr/>
            <p:nvPr/>
          </p:nvSpPr>
          <p:spPr>
            <a:xfrm>
              <a:off x="3913993" y="6002074"/>
              <a:ext cx="163324" cy="133923"/>
            </a:xfrm>
            <a:custGeom>
              <a:avLst/>
              <a:gdLst/>
              <a:ahLst/>
              <a:cxnLst/>
              <a:rect l="l" t="t" r="r" b="b"/>
              <a:pathLst>
                <a:path w="4744" h="3890" extrusionOk="0">
                  <a:moveTo>
                    <a:pt x="4042" y="0"/>
                  </a:moveTo>
                  <a:lnTo>
                    <a:pt x="1" y="2831"/>
                  </a:lnTo>
                  <a:cubicBezTo>
                    <a:pt x="507" y="3516"/>
                    <a:pt x="1270" y="3889"/>
                    <a:pt x="2041" y="3889"/>
                  </a:cubicBezTo>
                  <a:cubicBezTo>
                    <a:pt x="2523" y="3889"/>
                    <a:pt x="3008" y="3743"/>
                    <a:pt x="3437" y="3436"/>
                  </a:cubicBezTo>
                  <a:cubicBezTo>
                    <a:pt x="4550" y="2638"/>
                    <a:pt x="4743" y="1113"/>
                    <a:pt x="404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9"/>
            <p:cNvSpPr/>
            <p:nvPr/>
          </p:nvSpPr>
          <p:spPr>
            <a:xfrm>
              <a:off x="3862352" y="5894626"/>
              <a:ext cx="204947" cy="221162"/>
            </a:xfrm>
            <a:custGeom>
              <a:avLst/>
              <a:gdLst/>
              <a:ahLst/>
              <a:cxnLst/>
              <a:rect l="l" t="t" r="r" b="b"/>
              <a:pathLst>
                <a:path w="5953" h="6424" extrusionOk="0">
                  <a:moveTo>
                    <a:pt x="799" y="0"/>
                  </a:moveTo>
                  <a:lnTo>
                    <a:pt x="1" y="605"/>
                  </a:lnTo>
                  <a:lnTo>
                    <a:pt x="2009" y="3242"/>
                  </a:lnTo>
                  <a:lnTo>
                    <a:pt x="1404" y="5154"/>
                  </a:lnTo>
                  <a:cubicBezTo>
                    <a:pt x="1307" y="5444"/>
                    <a:pt x="1307" y="5759"/>
                    <a:pt x="1501" y="5952"/>
                  </a:cubicBezTo>
                  <a:cubicBezTo>
                    <a:pt x="1730" y="6269"/>
                    <a:pt x="2123" y="6423"/>
                    <a:pt x="2587" y="6423"/>
                  </a:cubicBezTo>
                  <a:cubicBezTo>
                    <a:pt x="3150" y="6423"/>
                    <a:pt x="3818" y="6197"/>
                    <a:pt x="4429" y="5759"/>
                  </a:cubicBezTo>
                  <a:cubicBezTo>
                    <a:pt x="5542" y="4936"/>
                    <a:pt x="5953" y="3726"/>
                    <a:pt x="5542" y="3121"/>
                  </a:cubicBezTo>
                  <a:cubicBezTo>
                    <a:pt x="5348" y="2831"/>
                    <a:pt x="5034" y="2734"/>
                    <a:pt x="4743" y="2734"/>
                  </a:cubicBezTo>
                  <a:lnTo>
                    <a:pt x="2711" y="2734"/>
                  </a:lnTo>
                  <a:lnTo>
                    <a:pt x="7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9"/>
            <p:cNvSpPr/>
            <p:nvPr/>
          </p:nvSpPr>
          <p:spPr>
            <a:xfrm>
              <a:off x="4028946" y="5745176"/>
              <a:ext cx="121667" cy="166973"/>
            </a:xfrm>
            <a:custGeom>
              <a:avLst/>
              <a:gdLst/>
              <a:ahLst/>
              <a:cxnLst/>
              <a:rect l="l" t="t" r="r" b="b"/>
              <a:pathLst>
                <a:path w="3534" h="4850" extrusionOk="0">
                  <a:moveTo>
                    <a:pt x="723" y="1"/>
                  </a:moveTo>
                  <a:cubicBezTo>
                    <a:pt x="485" y="1"/>
                    <a:pt x="243" y="35"/>
                    <a:pt x="1" y="107"/>
                  </a:cubicBezTo>
                  <a:lnTo>
                    <a:pt x="1501" y="4849"/>
                  </a:lnTo>
                  <a:cubicBezTo>
                    <a:pt x="2808" y="4438"/>
                    <a:pt x="3534" y="3035"/>
                    <a:pt x="3122" y="1728"/>
                  </a:cubicBezTo>
                  <a:cubicBezTo>
                    <a:pt x="2708" y="664"/>
                    <a:pt x="1765" y="1"/>
                    <a:pt x="72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9"/>
            <p:cNvSpPr/>
            <p:nvPr/>
          </p:nvSpPr>
          <p:spPr>
            <a:xfrm>
              <a:off x="3875675" y="5747862"/>
              <a:ext cx="243299" cy="165665"/>
            </a:xfrm>
            <a:custGeom>
              <a:avLst/>
              <a:gdLst/>
              <a:ahLst/>
              <a:cxnLst/>
              <a:rect l="l" t="t" r="r" b="b"/>
              <a:pathLst>
                <a:path w="7067" h="4812" extrusionOk="0">
                  <a:moveTo>
                    <a:pt x="4696" y="0"/>
                  </a:moveTo>
                  <a:cubicBezTo>
                    <a:pt x="4614" y="0"/>
                    <a:pt x="4533" y="10"/>
                    <a:pt x="4453" y="29"/>
                  </a:cubicBezTo>
                  <a:cubicBezTo>
                    <a:pt x="4138" y="126"/>
                    <a:pt x="3945" y="440"/>
                    <a:pt x="3848" y="634"/>
                  </a:cubicBezTo>
                  <a:lnTo>
                    <a:pt x="3243" y="2545"/>
                  </a:lnTo>
                  <a:lnTo>
                    <a:pt x="1" y="3562"/>
                  </a:lnTo>
                  <a:lnTo>
                    <a:pt x="315" y="4481"/>
                  </a:lnTo>
                  <a:lnTo>
                    <a:pt x="3534" y="3465"/>
                  </a:lnTo>
                  <a:lnTo>
                    <a:pt x="5155" y="4675"/>
                  </a:lnTo>
                  <a:cubicBezTo>
                    <a:pt x="5291" y="4743"/>
                    <a:pt x="5489" y="4811"/>
                    <a:pt x="5695" y="4811"/>
                  </a:cubicBezTo>
                  <a:cubicBezTo>
                    <a:pt x="5781" y="4811"/>
                    <a:pt x="5868" y="4800"/>
                    <a:pt x="5953" y="4771"/>
                  </a:cubicBezTo>
                  <a:cubicBezTo>
                    <a:pt x="6776" y="4481"/>
                    <a:pt x="7066" y="3271"/>
                    <a:pt x="6655" y="1941"/>
                  </a:cubicBezTo>
                  <a:cubicBezTo>
                    <a:pt x="6219" y="765"/>
                    <a:pt x="5431" y="0"/>
                    <a:pt x="46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9"/>
            <p:cNvSpPr/>
            <p:nvPr/>
          </p:nvSpPr>
          <p:spPr>
            <a:xfrm>
              <a:off x="3716586" y="5884608"/>
              <a:ext cx="83349" cy="68545"/>
            </a:xfrm>
            <a:custGeom>
              <a:avLst/>
              <a:gdLst/>
              <a:ahLst/>
              <a:cxnLst/>
              <a:rect l="l" t="t" r="r" b="b"/>
              <a:pathLst>
                <a:path w="2421" h="1991" extrusionOk="0">
                  <a:moveTo>
                    <a:pt x="1815" y="1"/>
                  </a:moveTo>
                  <a:cubicBezTo>
                    <a:pt x="1114" y="291"/>
                    <a:pt x="509" y="703"/>
                    <a:pt x="97" y="1404"/>
                  </a:cubicBezTo>
                  <a:cubicBezTo>
                    <a:pt x="1" y="1501"/>
                    <a:pt x="97" y="1719"/>
                    <a:pt x="194" y="1719"/>
                  </a:cubicBezTo>
                  <a:cubicBezTo>
                    <a:pt x="602" y="1888"/>
                    <a:pt x="1051" y="1991"/>
                    <a:pt x="1493" y="1991"/>
                  </a:cubicBezTo>
                  <a:cubicBezTo>
                    <a:pt x="1811" y="1991"/>
                    <a:pt x="2126" y="1937"/>
                    <a:pt x="2420" y="1816"/>
                  </a:cubicBezTo>
                  <a:lnTo>
                    <a:pt x="181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9"/>
            <p:cNvSpPr/>
            <p:nvPr/>
          </p:nvSpPr>
          <p:spPr>
            <a:xfrm>
              <a:off x="3771566" y="5765041"/>
              <a:ext cx="73331" cy="81283"/>
            </a:xfrm>
            <a:custGeom>
              <a:avLst/>
              <a:gdLst/>
              <a:ahLst/>
              <a:cxnLst/>
              <a:rect l="l" t="t" r="r" b="b"/>
              <a:pathLst>
                <a:path w="2130" h="2361" extrusionOk="0">
                  <a:moveTo>
                    <a:pt x="218" y="0"/>
                  </a:moveTo>
                  <a:cubicBezTo>
                    <a:pt x="117" y="0"/>
                    <a:pt x="1" y="90"/>
                    <a:pt x="1" y="232"/>
                  </a:cubicBezTo>
                  <a:cubicBezTo>
                    <a:pt x="1" y="958"/>
                    <a:pt x="218" y="1756"/>
                    <a:pt x="605" y="2361"/>
                  </a:cubicBezTo>
                  <a:lnTo>
                    <a:pt x="2130" y="1248"/>
                  </a:lnTo>
                  <a:cubicBezTo>
                    <a:pt x="1718" y="643"/>
                    <a:pt x="1114" y="135"/>
                    <a:pt x="315" y="38"/>
                  </a:cubicBezTo>
                  <a:cubicBezTo>
                    <a:pt x="289" y="12"/>
                    <a:pt x="254" y="0"/>
                    <a:pt x="21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9"/>
            <p:cNvSpPr/>
            <p:nvPr/>
          </p:nvSpPr>
          <p:spPr>
            <a:xfrm>
              <a:off x="3886520" y="5765041"/>
              <a:ext cx="76670" cy="81283"/>
            </a:xfrm>
            <a:custGeom>
              <a:avLst/>
              <a:gdLst/>
              <a:ahLst/>
              <a:cxnLst/>
              <a:rect l="l" t="t" r="r" b="b"/>
              <a:pathLst>
                <a:path w="2227" h="2361" extrusionOk="0">
                  <a:moveTo>
                    <a:pt x="2009" y="0"/>
                  </a:moveTo>
                  <a:cubicBezTo>
                    <a:pt x="1973" y="0"/>
                    <a:pt x="1938" y="12"/>
                    <a:pt x="1912" y="38"/>
                  </a:cubicBezTo>
                  <a:cubicBezTo>
                    <a:pt x="1113" y="135"/>
                    <a:pt x="509" y="643"/>
                    <a:pt x="0" y="1248"/>
                  </a:cubicBezTo>
                  <a:lnTo>
                    <a:pt x="1622" y="2361"/>
                  </a:lnTo>
                  <a:cubicBezTo>
                    <a:pt x="2009" y="1756"/>
                    <a:pt x="2226" y="958"/>
                    <a:pt x="2226" y="232"/>
                  </a:cubicBezTo>
                  <a:cubicBezTo>
                    <a:pt x="2226" y="90"/>
                    <a:pt x="2110" y="0"/>
                    <a:pt x="20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9"/>
            <p:cNvSpPr/>
            <p:nvPr/>
          </p:nvSpPr>
          <p:spPr>
            <a:xfrm>
              <a:off x="3934822" y="5884608"/>
              <a:ext cx="83349" cy="68545"/>
            </a:xfrm>
            <a:custGeom>
              <a:avLst/>
              <a:gdLst/>
              <a:ahLst/>
              <a:cxnLst/>
              <a:rect l="l" t="t" r="r" b="b"/>
              <a:pathLst>
                <a:path w="2421" h="1991" extrusionOk="0">
                  <a:moveTo>
                    <a:pt x="509" y="1"/>
                  </a:moveTo>
                  <a:lnTo>
                    <a:pt x="1" y="1816"/>
                  </a:lnTo>
                  <a:cubicBezTo>
                    <a:pt x="295" y="1937"/>
                    <a:pt x="593" y="1991"/>
                    <a:pt x="899" y="1991"/>
                  </a:cubicBezTo>
                  <a:cubicBezTo>
                    <a:pt x="1323" y="1991"/>
                    <a:pt x="1763" y="1888"/>
                    <a:pt x="2227" y="1719"/>
                  </a:cubicBezTo>
                  <a:cubicBezTo>
                    <a:pt x="2324" y="1719"/>
                    <a:pt x="2420" y="1501"/>
                    <a:pt x="2324" y="1404"/>
                  </a:cubicBezTo>
                  <a:cubicBezTo>
                    <a:pt x="1912" y="703"/>
                    <a:pt x="1211" y="291"/>
                    <a:pt x="5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9"/>
            <p:cNvSpPr/>
            <p:nvPr/>
          </p:nvSpPr>
          <p:spPr>
            <a:xfrm>
              <a:off x="3834052" y="5974601"/>
              <a:ext cx="66652" cy="72263"/>
            </a:xfrm>
            <a:custGeom>
              <a:avLst/>
              <a:gdLst/>
              <a:ahLst/>
              <a:cxnLst/>
              <a:rect l="l" t="t" r="r" b="b"/>
              <a:pathLst>
                <a:path w="1936" h="2099" extrusionOk="0">
                  <a:moveTo>
                    <a:pt x="0" y="0"/>
                  </a:moveTo>
                  <a:cubicBezTo>
                    <a:pt x="0" y="702"/>
                    <a:pt x="315" y="1403"/>
                    <a:pt x="823" y="2008"/>
                  </a:cubicBezTo>
                  <a:cubicBezTo>
                    <a:pt x="871" y="2069"/>
                    <a:pt x="920" y="2099"/>
                    <a:pt x="968" y="2099"/>
                  </a:cubicBezTo>
                  <a:cubicBezTo>
                    <a:pt x="1016" y="2099"/>
                    <a:pt x="1065" y="2069"/>
                    <a:pt x="1113" y="2008"/>
                  </a:cubicBezTo>
                  <a:cubicBezTo>
                    <a:pt x="1621" y="1403"/>
                    <a:pt x="1936" y="702"/>
                    <a:pt x="19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9"/>
            <p:cNvSpPr/>
            <p:nvPr/>
          </p:nvSpPr>
          <p:spPr>
            <a:xfrm>
              <a:off x="3747398" y="5789657"/>
              <a:ext cx="239960" cy="229941"/>
            </a:xfrm>
            <a:custGeom>
              <a:avLst/>
              <a:gdLst/>
              <a:ahLst/>
              <a:cxnLst/>
              <a:rect l="l" t="t" r="r" b="b"/>
              <a:pathLst>
                <a:path w="6970" h="6679" extrusionOk="0">
                  <a:moveTo>
                    <a:pt x="1666" y="0"/>
                  </a:moveTo>
                  <a:cubicBezTo>
                    <a:pt x="1551" y="0"/>
                    <a:pt x="1431" y="8"/>
                    <a:pt x="1307" y="25"/>
                  </a:cubicBezTo>
                  <a:cubicBezTo>
                    <a:pt x="1017" y="630"/>
                    <a:pt x="1017" y="1235"/>
                    <a:pt x="1307" y="1646"/>
                  </a:cubicBezTo>
                  <a:cubicBezTo>
                    <a:pt x="1622" y="2057"/>
                    <a:pt x="2033" y="2444"/>
                    <a:pt x="2517" y="2662"/>
                  </a:cubicBezTo>
                  <a:cubicBezTo>
                    <a:pt x="2372" y="2626"/>
                    <a:pt x="2225" y="2611"/>
                    <a:pt x="2074" y="2611"/>
                  </a:cubicBezTo>
                  <a:cubicBezTo>
                    <a:pt x="1720" y="2611"/>
                    <a:pt x="1344" y="2691"/>
                    <a:pt x="920" y="2759"/>
                  </a:cubicBezTo>
                  <a:cubicBezTo>
                    <a:pt x="509" y="2952"/>
                    <a:pt x="98" y="3364"/>
                    <a:pt x="1" y="4065"/>
                  </a:cubicBezTo>
                  <a:cubicBezTo>
                    <a:pt x="379" y="4443"/>
                    <a:pt x="810" y="4647"/>
                    <a:pt x="1176" y="4647"/>
                  </a:cubicBezTo>
                  <a:cubicBezTo>
                    <a:pt x="1302" y="4647"/>
                    <a:pt x="1420" y="4623"/>
                    <a:pt x="1525" y="4574"/>
                  </a:cubicBezTo>
                  <a:cubicBezTo>
                    <a:pt x="2033" y="4477"/>
                    <a:pt x="2517" y="4162"/>
                    <a:pt x="2929" y="3751"/>
                  </a:cubicBezTo>
                  <a:lnTo>
                    <a:pt x="2929" y="3751"/>
                  </a:lnTo>
                  <a:cubicBezTo>
                    <a:pt x="2638" y="4259"/>
                    <a:pt x="2517" y="4767"/>
                    <a:pt x="2517" y="5372"/>
                  </a:cubicBezTo>
                  <a:cubicBezTo>
                    <a:pt x="2517" y="5783"/>
                    <a:pt x="2832" y="6291"/>
                    <a:pt x="3437" y="6679"/>
                  </a:cubicBezTo>
                  <a:cubicBezTo>
                    <a:pt x="4138" y="6291"/>
                    <a:pt x="4453" y="5783"/>
                    <a:pt x="4453" y="5372"/>
                  </a:cubicBezTo>
                  <a:cubicBezTo>
                    <a:pt x="4453" y="4767"/>
                    <a:pt x="4332" y="4259"/>
                    <a:pt x="4041" y="3751"/>
                  </a:cubicBezTo>
                  <a:lnTo>
                    <a:pt x="4041" y="3751"/>
                  </a:lnTo>
                  <a:cubicBezTo>
                    <a:pt x="4453" y="4162"/>
                    <a:pt x="4937" y="4477"/>
                    <a:pt x="5445" y="4574"/>
                  </a:cubicBezTo>
                  <a:cubicBezTo>
                    <a:pt x="5550" y="4623"/>
                    <a:pt x="5668" y="4647"/>
                    <a:pt x="5794" y="4647"/>
                  </a:cubicBezTo>
                  <a:cubicBezTo>
                    <a:pt x="6160" y="4647"/>
                    <a:pt x="6591" y="4443"/>
                    <a:pt x="6969" y="4065"/>
                  </a:cubicBezTo>
                  <a:cubicBezTo>
                    <a:pt x="6872" y="3364"/>
                    <a:pt x="6461" y="2952"/>
                    <a:pt x="5953" y="2759"/>
                  </a:cubicBezTo>
                  <a:cubicBezTo>
                    <a:pt x="5597" y="2691"/>
                    <a:pt x="5241" y="2611"/>
                    <a:pt x="4851" y="2611"/>
                  </a:cubicBezTo>
                  <a:cubicBezTo>
                    <a:pt x="4685" y="2611"/>
                    <a:pt x="4513" y="2626"/>
                    <a:pt x="4332" y="2662"/>
                  </a:cubicBezTo>
                  <a:cubicBezTo>
                    <a:pt x="4840" y="2444"/>
                    <a:pt x="5348" y="2057"/>
                    <a:pt x="5663" y="1646"/>
                  </a:cubicBezTo>
                  <a:cubicBezTo>
                    <a:pt x="5856" y="1235"/>
                    <a:pt x="5953" y="630"/>
                    <a:pt x="5663" y="25"/>
                  </a:cubicBezTo>
                  <a:cubicBezTo>
                    <a:pt x="5539" y="8"/>
                    <a:pt x="5419" y="0"/>
                    <a:pt x="5303" y="0"/>
                  </a:cubicBezTo>
                  <a:cubicBezTo>
                    <a:pt x="4740" y="0"/>
                    <a:pt x="4282" y="192"/>
                    <a:pt x="4041" y="533"/>
                  </a:cubicBezTo>
                  <a:cubicBezTo>
                    <a:pt x="3727" y="944"/>
                    <a:pt x="3533" y="1452"/>
                    <a:pt x="3437" y="2057"/>
                  </a:cubicBezTo>
                  <a:cubicBezTo>
                    <a:pt x="3437" y="1452"/>
                    <a:pt x="3243" y="944"/>
                    <a:pt x="2832" y="533"/>
                  </a:cubicBezTo>
                  <a:cubicBezTo>
                    <a:pt x="2671" y="192"/>
                    <a:pt x="2227" y="0"/>
                    <a:pt x="16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9"/>
            <p:cNvSpPr/>
            <p:nvPr/>
          </p:nvSpPr>
          <p:spPr>
            <a:xfrm>
              <a:off x="3834052" y="5860474"/>
              <a:ext cx="66652" cy="65825"/>
            </a:xfrm>
            <a:custGeom>
              <a:avLst/>
              <a:gdLst/>
              <a:ahLst/>
              <a:cxnLst/>
              <a:rect l="l" t="t" r="r" b="b"/>
              <a:pathLst>
                <a:path w="1936" h="1912" extrusionOk="0">
                  <a:moveTo>
                    <a:pt x="920" y="0"/>
                  </a:moveTo>
                  <a:cubicBezTo>
                    <a:pt x="412" y="0"/>
                    <a:pt x="0" y="387"/>
                    <a:pt x="0" y="895"/>
                  </a:cubicBezTo>
                  <a:cubicBezTo>
                    <a:pt x="0" y="1404"/>
                    <a:pt x="412" y="1912"/>
                    <a:pt x="920" y="1912"/>
                  </a:cubicBezTo>
                  <a:cubicBezTo>
                    <a:pt x="1524" y="1912"/>
                    <a:pt x="1936" y="1404"/>
                    <a:pt x="1936" y="895"/>
                  </a:cubicBezTo>
                  <a:cubicBezTo>
                    <a:pt x="1936" y="387"/>
                    <a:pt x="1524" y="0"/>
                    <a:pt x="920" y="0"/>
                  </a:cubicBezTo>
                  <a:close/>
                </a:path>
              </a:pathLst>
            </a:custGeom>
            <a:solidFill>
              <a:srgbClr val="FBB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9"/>
            <p:cNvSpPr/>
            <p:nvPr/>
          </p:nvSpPr>
          <p:spPr>
            <a:xfrm>
              <a:off x="3859047" y="5884608"/>
              <a:ext cx="16663" cy="17558"/>
            </a:xfrm>
            <a:custGeom>
              <a:avLst/>
              <a:gdLst/>
              <a:ahLst/>
              <a:cxnLst/>
              <a:rect l="l" t="t" r="r" b="b"/>
              <a:pathLst>
                <a:path w="484" h="510" extrusionOk="0">
                  <a:moveTo>
                    <a:pt x="194" y="1"/>
                  </a:moveTo>
                  <a:cubicBezTo>
                    <a:pt x="97" y="1"/>
                    <a:pt x="0" y="98"/>
                    <a:pt x="0" y="194"/>
                  </a:cubicBezTo>
                  <a:cubicBezTo>
                    <a:pt x="0" y="291"/>
                    <a:pt x="97" y="509"/>
                    <a:pt x="194" y="509"/>
                  </a:cubicBezTo>
                  <a:cubicBezTo>
                    <a:pt x="387" y="509"/>
                    <a:pt x="484" y="291"/>
                    <a:pt x="484" y="194"/>
                  </a:cubicBezTo>
                  <a:cubicBezTo>
                    <a:pt x="484" y="98"/>
                    <a:pt x="387" y="1"/>
                    <a:pt x="194" y="1"/>
                  </a:cubicBez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9"/>
            <p:cNvSpPr/>
            <p:nvPr/>
          </p:nvSpPr>
          <p:spPr>
            <a:xfrm>
              <a:off x="3859047" y="5634733"/>
              <a:ext cx="16663" cy="17524"/>
            </a:xfrm>
            <a:custGeom>
              <a:avLst/>
              <a:gdLst/>
              <a:ahLst/>
              <a:cxnLst/>
              <a:rect l="l" t="t" r="r" b="b"/>
              <a:pathLst>
                <a:path w="484" h="509" extrusionOk="0">
                  <a:moveTo>
                    <a:pt x="194" y="0"/>
                  </a:moveTo>
                  <a:cubicBezTo>
                    <a:pt x="97" y="0"/>
                    <a:pt x="0" y="97"/>
                    <a:pt x="0" y="194"/>
                  </a:cubicBezTo>
                  <a:cubicBezTo>
                    <a:pt x="0" y="387"/>
                    <a:pt x="97" y="508"/>
                    <a:pt x="194" y="508"/>
                  </a:cubicBezTo>
                  <a:cubicBezTo>
                    <a:pt x="387" y="508"/>
                    <a:pt x="484" y="387"/>
                    <a:pt x="484" y="194"/>
                  </a:cubicBezTo>
                  <a:cubicBezTo>
                    <a:pt x="484" y="97"/>
                    <a:pt x="387" y="0"/>
                    <a:pt x="1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9"/>
            <p:cNvSpPr/>
            <p:nvPr/>
          </p:nvSpPr>
          <p:spPr>
            <a:xfrm>
              <a:off x="3820729" y="5648056"/>
              <a:ext cx="17524" cy="17524"/>
            </a:xfrm>
            <a:custGeom>
              <a:avLst/>
              <a:gdLst/>
              <a:ahLst/>
              <a:cxnLst/>
              <a:rect l="l" t="t" r="r" b="b"/>
              <a:pathLst>
                <a:path w="509" h="509" extrusionOk="0">
                  <a:moveTo>
                    <a:pt x="290" y="0"/>
                  </a:moveTo>
                  <a:cubicBezTo>
                    <a:pt x="194" y="0"/>
                    <a:pt x="0" y="218"/>
                    <a:pt x="0" y="315"/>
                  </a:cubicBezTo>
                  <a:cubicBezTo>
                    <a:pt x="0" y="412"/>
                    <a:pt x="194" y="509"/>
                    <a:pt x="290" y="509"/>
                  </a:cubicBezTo>
                  <a:cubicBezTo>
                    <a:pt x="387" y="509"/>
                    <a:pt x="508" y="412"/>
                    <a:pt x="508" y="315"/>
                  </a:cubicBezTo>
                  <a:cubicBezTo>
                    <a:pt x="508" y="218"/>
                    <a:pt x="387" y="0"/>
                    <a:pt x="29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9"/>
            <p:cNvSpPr/>
            <p:nvPr/>
          </p:nvSpPr>
          <p:spPr>
            <a:xfrm>
              <a:off x="3806545" y="5686374"/>
              <a:ext cx="17524" cy="17524"/>
            </a:xfrm>
            <a:custGeom>
              <a:avLst/>
              <a:gdLst/>
              <a:ahLst/>
              <a:cxnLst/>
              <a:rect l="l" t="t" r="r" b="b"/>
              <a:pathLst>
                <a:path w="509" h="509" extrusionOk="0">
                  <a:moveTo>
                    <a:pt x="194" y="0"/>
                  </a:moveTo>
                  <a:cubicBezTo>
                    <a:pt x="98" y="0"/>
                    <a:pt x="1" y="97"/>
                    <a:pt x="1" y="218"/>
                  </a:cubicBezTo>
                  <a:cubicBezTo>
                    <a:pt x="1" y="412"/>
                    <a:pt x="98" y="509"/>
                    <a:pt x="194" y="509"/>
                  </a:cubicBezTo>
                  <a:cubicBezTo>
                    <a:pt x="412" y="509"/>
                    <a:pt x="509" y="412"/>
                    <a:pt x="509" y="218"/>
                  </a:cubicBezTo>
                  <a:cubicBezTo>
                    <a:pt x="509" y="97"/>
                    <a:pt x="412" y="0"/>
                    <a:pt x="1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9"/>
            <p:cNvSpPr/>
            <p:nvPr/>
          </p:nvSpPr>
          <p:spPr>
            <a:xfrm>
              <a:off x="3859047" y="5673051"/>
              <a:ext cx="16663" cy="16697"/>
            </a:xfrm>
            <a:custGeom>
              <a:avLst/>
              <a:gdLst/>
              <a:ahLst/>
              <a:cxnLst/>
              <a:rect l="l" t="t" r="r" b="b"/>
              <a:pathLst>
                <a:path w="484" h="485" extrusionOk="0">
                  <a:moveTo>
                    <a:pt x="194" y="0"/>
                  </a:moveTo>
                  <a:cubicBezTo>
                    <a:pt x="97" y="0"/>
                    <a:pt x="0" y="97"/>
                    <a:pt x="0" y="194"/>
                  </a:cubicBezTo>
                  <a:cubicBezTo>
                    <a:pt x="0" y="387"/>
                    <a:pt x="97" y="484"/>
                    <a:pt x="194" y="484"/>
                  </a:cubicBezTo>
                  <a:cubicBezTo>
                    <a:pt x="387" y="484"/>
                    <a:pt x="484" y="387"/>
                    <a:pt x="484" y="194"/>
                  </a:cubicBezTo>
                  <a:cubicBezTo>
                    <a:pt x="484" y="97"/>
                    <a:pt x="387" y="0"/>
                    <a:pt x="1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9"/>
            <p:cNvSpPr/>
            <p:nvPr/>
          </p:nvSpPr>
          <p:spPr>
            <a:xfrm>
              <a:off x="3910688" y="5686374"/>
              <a:ext cx="17524" cy="17524"/>
            </a:xfrm>
            <a:custGeom>
              <a:avLst/>
              <a:gdLst/>
              <a:ahLst/>
              <a:cxnLst/>
              <a:rect l="l" t="t" r="r" b="b"/>
              <a:pathLst>
                <a:path w="509" h="509" extrusionOk="0">
                  <a:moveTo>
                    <a:pt x="194" y="0"/>
                  </a:moveTo>
                  <a:cubicBezTo>
                    <a:pt x="97" y="0"/>
                    <a:pt x="0" y="97"/>
                    <a:pt x="0" y="218"/>
                  </a:cubicBezTo>
                  <a:cubicBezTo>
                    <a:pt x="0" y="412"/>
                    <a:pt x="97" y="509"/>
                    <a:pt x="194" y="509"/>
                  </a:cubicBezTo>
                  <a:cubicBezTo>
                    <a:pt x="411" y="509"/>
                    <a:pt x="508" y="412"/>
                    <a:pt x="508" y="218"/>
                  </a:cubicBezTo>
                  <a:cubicBezTo>
                    <a:pt x="508" y="97"/>
                    <a:pt x="411" y="0"/>
                    <a:pt x="1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9"/>
            <p:cNvSpPr/>
            <p:nvPr/>
          </p:nvSpPr>
          <p:spPr>
            <a:xfrm>
              <a:off x="3896504" y="5648056"/>
              <a:ext cx="14219" cy="17524"/>
            </a:xfrm>
            <a:custGeom>
              <a:avLst/>
              <a:gdLst/>
              <a:ahLst/>
              <a:cxnLst/>
              <a:rect l="l" t="t" r="r" b="b"/>
              <a:pathLst>
                <a:path w="413" h="509" extrusionOk="0">
                  <a:moveTo>
                    <a:pt x="219" y="0"/>
                  </a:moveTo>
                  <a:cubicBezTo>
                    <a:pt x="122" y="0"/>
                    <a:pt x="1" y="218"/>
                    <a:pt x="1" y="315"/>
                  </a:cubicBezTo>
                  <a:cubicBezTo>
                    <a:pt x="1" y="412"/>
                    <a:pt x="122" y="509"/>
                    <a:pt x="219" y="509"/>
                  </a:cubicBezTo>
                  <a:cubicBezTo>
                    <a:pt x="315" y="509"/>
                    <a:pt x="412" y="412"/>
                    <a:pt x="412" y="315"/>
                  </a:cubicBezTo>
                  <a:cubicBezTo>
                    <a:pt x="412" y="218"/>
                    <a:pt x="315" y="0"/>
                    <a:pt x="2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 name="Google Shape;1258;p29"/>
          <p:cNvGrpSpPr/>
          <p:nvPr/>
        </p:nvGrpSpPr>
        <p:grpSpPr>
          <a:xfrm>
            <a:off x="9455865" y="5020019"/>
            <a:ext cx="568983" cy="527257"/>
            <a:chOff x="9455865" y="4867619"/>
            <a:chExt cx="568983" cy="527257"/>
          </a:xfrm>
        </p:grpSpPr>
        <p:sp>
          <p:nvSpPr>
            <p:cNvPr id="1259" name="Google Shape;1259;p29"/>
            <p:cNvSpPr/>
            <p:nvPr/>
          </p:nvSpPr>
          <p:spPr>
            <a:xfrm>
              <a:off x="9590820" y="4960849"/>
              <a:ext cx="299072" cy="284922"/>
            </a:xfrm>
            <a:custGeom>
              <a:avLst/>
              <a:gdLst/>
              <a:ahLst/>
              <a:cxnLst/>
              <a:rect l="l" t="t" r="r" b="b"/>
              <a:pathLst>
                <a:path w="8687" h="8276" extrusionOk="0">
                  <a:moveTo>
                    <a:pt x="3847" y="0"/>
                  </a:moveTo>
                  <a:lnTo>
                    <a:pt x="315" y="2638"/>
                  </a:lnTo>
                  <a:cubicBezTo>
                    <a:pt x="508" y="2734"/>
                    <a:pt x="605" y="2928"/>
                    <a:pt x="605" y="3242"/>
                  </a:cubicBezTo>
                  <a:cubicBezTo>
                    <a:pt x="526" y="3400"/>
                    <a:pt x="318" y="3558"/>
                    <a:pt x="126" y="3558"/>
                  </a:cubicBezTo>
                  <a:cubicBezTo>
                    <a:pt x="83" y="3558"/>
                    <a:pt x="40" y="3551"/>
                    <a:pt x="0" y="3533"/>
                  </a:cubicBezTo>
                  <a:lnTo>
                    <a:pt x="0" y="3533"/>
                  </a:lnTo>
                  <a:lnTo>
                    <a:pt x="1307" y="7670"/>
                  </a:lnTo>
                  <a:cubicBezTo>
                    <a:pt x="1434" y="7557"/>
                    <a:pt x="1587" y="7510"/>
                    <a:pt x="1735" y="7510"/>
                  </a:cubicBezTo>
                  <a:cubicBezTo>
                    <a:pt x="1840" y="7510"/>
                    <a:pt x="1942" y="7533"/>
                    <a:pt x="2033" y="7573"/>
                  </a:cubicBezTo>
                  <a:cubicBezTo>
                    <a:pt x="2226" y="7767"/>
                    <a:pt x="2226" y="8081"/>
                    <a:pt x="2129" y="8275"/>
                  </a:cubicBezTo>
                  <a:lnTo>
                    <a:pt x="6460" y="8275"/>
                  </a:lnTo>
                  <a:cubicBezTo>
                    <a:pt x="6364" y="8081"/>
                    <a:pt x="6364" y="7767"/>
                    <a:pt x="6654" y="7573"/>
                  </a:cubicBezTo>
                  <a:cubicBezTo>
                    <a:pt x="6744" y="7533"/>
                    <a:pt x="6847" y="7510"/>
                    <a:pt x="6943" y="7510"/>
                  </a:cubicBezTo>
                  <a:cubicBezTo>
                    <a:pt x="7079" y="7510"/>
                    <a:pt x="7202" y="7557"/>
                    <a:pt x="7259" y="7670"/>
                  </a:cubicBezTo>
                  <a:lnTo>
                    <a:pt x="8686" y="3533"/>
                  </a:lnTo>
                  <a:lnTo>
                    <a:pt x="8686" y="3533"/>
                  </a:lnTo>
                  <a:cubicBezTo>
                    <a:pt x="8629" y="3551"/>
                    <a:pt x="8572" y="3558"/>
                    <a:pt x="8517" y="3558"/>
                  </a:cubicBezTo>
                  <a:cubicBezTo>
                    <a:pt x="8275" y="3558"/>
                    <a:pt x="8081" y="3400"/>
                    <a:pt x="8081" y="3242"/>
                  </a:cubicBezTo>
                  <a:cubicBezTo>
                    <a:pt x="7961" y="2928"/>
                    <a:pt x="8081" y="2734"/>
                    <a:pt x="8372" y="2638"/>
                  </a:cubicBezTo>
                  <a:lnTo>
                    <a:pt x="4742" y="0"/>
                  </a:lnTo>
                  <a:cubicBezTo>
                    <a:pt x="4742" y="315"/>
                    <a:pt x="4549" y="508"/>
                    <a:pt x="4331" y="508"/>
                  </a:cubicBezTo>
                  <a:cubicBezTo>
                    <a:pt x="4041" y="508"/>
                    <a:pt x="3847" y="315"/>
                    <a:pt x="38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9"/>
            <p:cNvSpPr/>
            <p:nvPr/>
          </p:nvSpPr>
          <p:spPr>
            <a:xfrm>
              <a:off x="9646627" y="5301544"/>
              <a:ext cx="187458" cy="93333"/>
            </a:xfrm>
            <a:custGeom>
              <a:avLst/>
              <a:gdLst/>
              <a:ahLst/>
              <a:cxnLst/>
              <a:rect l="l" t="t" r="r" b="b"/>
              <a:pathLst>
                <a:path w="5445" h="2711" extrusionOk="0">
                  <a:moveTo>
                    <a:pt x="0" y="0"/>
                  </a:moveTo>
                  <a:cubicBezTo>
                    <a:pt x="0" y="1403"/>
                    <a:pt x="1113" y="2710"/>
                    <a:pt x="2710" y="2710"/>
                  </a:cubicBezTo>
                  <a:cubicBezTo>
                    <a:pt x="4331" y="2710"/>
                    <a:pt x="5444" y="1403"/>
                    <a:pt x="54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9"/>
            <p:cNvSpPr/>
            <p:nvPr/>
          </p:nvSpPr>
          <p:spPr>
            <a:xfrm>
              <a:off x="9646627" y="5204079"/>
              <a:ext cx="187458" cy="156611"/>
            </a:xfrm>
            <a:custGeom>
              <a:avLst/>
              <a:gdLst/>
              <a:ahLst/>
              <a:cxnLst/>
              <a:rect l="l" t="t" r="r" b="b"/>
              <a:pathLst>
                <a:path w="5445" h="4549" extrusionOk="0">
                  <a:moveTo>
                    <a:pt x="1307" y="0"/>
                  </a:moveTo>
                  <a:lnTo>
                    <a:pt x="508" y="1210"/>
                  </a:lnTo>
                  <a:cubicBezTo>
                    <a:pt x="97" y="1718"/>
                    <a:pt x="0" y="2226"/>
                    <a:pt x="0" y="2831"/>
                  </a:cubicBezTo>
                  <a:cubicBezTo>
                    <a:pt x="0" y="3823"/>
                    <a:pt x="1210" y="4549"/>
                    <a:pt x="2710" y="4549"/>
                  </a:cubicBezTo>
                  <a:cubicBezTo>
                    <a:pt x="4234" y="4549"/>
                    <a:pt x="5444" y="3823"/>
                    <a:pt x="5444" y="2831"/>
                  </a:cubicBezTo>
                  <a:cubicBezTo>
                    <a:pt x="5444" y="2226"/>
                    <a:pt x="5251" y="1718"/>
                    <a:pt x="4839" y="1210"/>
                  </a:cubicBezTo>
                  <a:lnTo>
                    <a:pt x="404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9"/>
            <p:cNvSpPr/>
            <p:nvPr/>
          </p:nvSpPr>
          <p:spPr>
            <a:xfrm>
              <a:off x="9889858" y="5082447"/>
              <a:ext cx="134990" cy="181398"/>
            </a:xfrm>
            <a:custGeom>
              <a:avLst/>
              <a:gdLst/>
              <a:ahLst/>
              <a:cxnLst/>
              <a:rect l="l" t="t" r="r" b="b"/>
              <a:pathLst>
                <a:path w="3921" h="5269" extrusionOk="0">
                  <a:moveTo>
                    <a:pt x="1597" y="1"/>
                  </a:moveTo>
                  <a:lnTo>
                    <a:pt x="0" y="5154"/>
                  </a:lnTo>
                  <a:cubicBezTo>
                    <a:pt x="258" y="5231"/>
                    <a:pt x="526" y="5268"/>
                    <a:pt x="796" y="5268"/>
                  </a:cubicBezTo>
                  <a:cubicBezTo>
                    <a:pt x="1894" y="5268"/>
                    <a:pt x="3004" y="4641"/>
                    <a:pt x="3412" y="3436"/>
                  </a:cubicBezTo>
                  <a:cubicBezTo>
                    <a:pt x="3920" y="1912"/>
                    <a:pt x="3025" y="412"/>
                    <a:pt x="15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9"/>
            <p:cNvSpPr/>
            <p:nvPr/>
          </p:nvSpPr>
          <p:spPr>
            <a:xfrm>
              <a:off x="9813222" y="5077455"/>
              <a:ext cx="176613" cy="184325"/>
            </a:xfrm>
            <a:custGeom>
              <a:avLst/>
              <a:gdLst/>
              <a:ahLst/>
              <a:cxnLst/>
              <a:rect l="l" t="t" r="r" b="b"/>
              <a:pathLst>
                <a:path w="5130" h="5354" extrusionOk="0">
                  <a:moveTo>
                    <a:pt x="3016" y="1"/>
                  </a:moveTo>
                  <a:cubicBezTo>
                    <a:pt x="2741" y="1"/>
                    <a:pt x="2468" y="49"/>
                    <a:pt x="2226" y="146"/>
                  </a:cubicBezTo>
                  <a:lnTo>
                    <a:pt x="799" y="557"/>
                  </a:lnTo>
                  <a:lnTo>
                    <a:pt x="0" y="3170"/>
                  </a:lnTo>
                  <a:lnTo>
                    <a:pt x="799" y="4283"/>
                  </a:lnTo>
                  <a:cubicBezTo>
                    <a:pt x="1210" y="4791"/>
                    <a:pt x="1621" y="5203"/>
                    <a:pt x="2226" y="5299"/>
                  </a:cubicBezTo>
                  <a:cubicBezTo>
                    <a:pt x="2340" y="5336"/>
                    <a:pt x="2457" y="5354"/>
                    <a:pt x="2576" y="5354"/>
                  </a:cubicBezTo>
                  <a:cubicBezTo>
                    <a:pt x="3394" y="5354"/>
                    <a:pt x="4299" y="4513"/>
                    <a:pt x="4743" y="3267"/>
                  </a:cubicBezTo>
                  <a:cubicBezTo>
                    <a:pt x="5130" y="1864"/>
                    <a:pt x="4839" y="460"/>
                    <a:pt x="3823" y="146"/>
                  </a:cubicBezTo>
                  <a:cubicBezTo>
                    <a:pt x="3569" y="49"/>
                    <a:pt x="3291" y="1"/>
                    <a:pt x="30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9"/>
            <p:cNvSpPr/>
            <p:nvPr/>
          </p:nvSpPr>
          <p:spPr>
            <a:xfrm>
              <a:off x="9771565" y="4867619"/>
              <a:ext cx="180813" cy="149071"/>
            </a:xfrm>
            <a:custGeom>
              <a:avLst/>
              <a:gdLst/>
              <a:ahLst/>
              <a:cxnLst/>
              <a:rect l="l" t="t" r="r" b="b"/>
              <a:pathLst>
                <a:path w="5252" h="4330" extrusionOk="0">
                  <a:moveTo>
                    <a:pt x="2257" y="0"/>
                  </a:moveTo>
                  <a:cubicBezTo>
                    <a:pt x="1391" y="0"/>
                    <a:pt x="556" y="421"/>
                    <a:pt x="1" y="1111"/>
                  </a:cubicBezTo>
                  <a:lnTo>
                    <a:pt x="4428" y="4329"/>
                  </a:lnTo>
                  <a:cubicBezTo>
                    <a:pt x="5251" y="3216"/>
                    <a:pt x="5130" y="1498"/>
                    <a:pt x="3824" y="506"/>
                  </a:cubicBezTo>
                  <a:cubicBezTo>
                    <a:pt x="3328" y="158"/>
                    <a:pt x="2787" y="0"/>
                    <a:pt x="22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9"/>
            <p:cNvSpPr/>
            <p:nvPr/>
          </p:nvSpPr>
          <p:spPr>
            <a:xfrm>
              <a:off x="9754076" y="4886830"/>
              <a:ext cx="190797" cy="178162"/>
            </a:xfrm>
            <a:custGeom>
              <a:avLst/>
              <a:gdLst/>
              <a:ahLst/>
              <a:cxnLst/>
              <a:rect l="l" t="t" r="r" b="b"/>
              <a:pathLst>
                <a:path w="5542" h="5175" extrusionOk="0">
                  <a:moveTo>
                    <a:pt x="1777" y="1"/>
                  </a:moveTo>
                  <a:cubicBezTo>
                    <a:pt x="1243" y="1"/>
                    <a:pt x="783" y="179"/>
                    <a:pt x="509" y="553"/>
                  </a:cubicBezTo>
                  <a:cubicBezTo>
                    <a:pt x="194" y="1061"/>
                    <a:pt x="0" y="1545"/>
                    <a:pt x="0" y="2150"/>
                  </a:cubicBezTo>
                  <a:lnTo>
                    <a:pt x="0" y="3578"/>
                  </a:lnTo>
                  <a:lnTo>
                    <a:pt x="2226" y="5175"/>
                  </a:lnTo>
                  <a:lnTo>
                    <a:pt x="3630" y="4788"/>
                  </a:lnTo>
                  <a:cubicBezTo>
                    <a:pt x="4235" y="4570"/>
                    <a:pt x="4646" y="4183"/>
                    <a:pt x="4936" y="3771"/>
                  </a:cubicBezTo>
                  <a:cubicBezTo>
                    <a:pt x="5541" y="2973"/>
                    <a:pt x="5033" y="1666"/>
                    <a:pt x="3823" y="747"/>
                  </a:cubicBezTo>
                  <a:cubicBezTo>
                    <a:pt x="3163" y="258"/>
                    <a:pt x="2417" y="1"/>
                    <a:pt x="17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9"/>
            <p:cNvSpPr/>
            <p:nvPr/>
          </p:nvSpPr>
          <p:spPr>
            <a:xfrm>
              <a:off x="9524995" y="4867619"/>
              <a:ext cx="180813" cy="149071"/>
            </a:xfrm>
            <a:custGeom>
              <a:avLst/>
              <a:gdLst/>
              <a:ahLst/>
              <a:cxnLst/>
              <a:rect l="l" t="t" r="r" b="b"/>
              <a:pathLst>
                <a:path w="5252" h="4330" extrusionOk="0">
                  <a:moveTo>
                    <a:pt x="2983" y="0"/>
                  </a:moveTo>
                  <a:cubicBezTo>
                    <a:pt x="2452" y="0"/>
                    <a:pt x="1909" y="158"/>
                    <a:pt x="1404" y="506"/>
                  </a:cubicBezTo>
                  <a:cubicBezTo>
                    <a:pt x="97" y="1498"/>
                    <a:pt x="1" y="3216"/>
                    <a:pt x="799" y="4329"/>
                  </a:cubicBezTo>
                  <a:lnTo>
                    <a:pt x="5251" y="1111"/>
                  </a:lnTo>
                  <a:cubicBezTo>
                    <a:pt x="4681" y="421"/>
                    <a:pt x="3849" y="0"/>
                    <a:pt x="29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9"/>
            <p:cNvSpPr/>
            <p:nvPr/>
          </p:nvSpPr>
          <p:spPr>
            <a:xfrm>
              <a:off x="9531674" y="4886830"/>
              <a:ext cx="191623" cy="178162"/>
            </a:xfrm>
            <a:custGeom>
              <a:avLst/>
              <a:gdLst/>
              <a:ahLst/>
              <a:cxnLst/>
              <a:rect l="l" t="t" r="r" b="b"/>
              <a:pathLst>
                <a:path w="5566" h="5175" extrusionOk="0">
                  <a:moveTo>
                    <a:pt x="3820" y="1"/>
                  </a:moveTo>
                  <a:cubicBezTo>
                    <a:pt x="3200" y="1"/>
                    <a:pt x="2475" y="258"/>
                    <a:pt x="1815" y="747"/>
                  </a:cubicBezTo>
                  <a:cubicBezTo>
                    <a:pt x="605" y="1666"/>
                    <a:pt x="0" y="2973"/>
                    <a:pt x="605" y="3771"/>
                  </a:cubicBezTo>
                  <a:cubicBezTo>
                    <a:pt x="920" y="4183"/>
                    <a:pt x="1428" y="4570"/>
                    <a:pt x="2033" y="4788"/>
                  </a:cubicBezTo>
                  <a:lnTo>
                    <a:pt x="3339" y="5175"/>
                  </a:lnTo>
                  <a:lnTo>
                    <a:pt x="5565" y="3578"/>
                  </a:lnTo>
                  <a:lnTo>
                    <a:pt x="5565" y="2150"/>
                  </a:lnTo>
                  <a:cubicBezTo>
                    <a:pt x="5565" y="1545"/>
                    <a:pt x="5347" y="1061"/>
                    <a:pt x="5057" y="553"/>
                  </a:cubicBezTo>
                  <a:cubicBezTo>
                    <a:pt x="4782" y="179"/>
                    <a:pt x="4338" y="1"/>
                    <a:pt x="38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9"/>
            <p:cNvSpPr/>
            <p:nvPr/>
          </p:nvSpPr>
          <p:spPr>
            <a:xfrm>
              <a:off x="9455865" y="5082447"/>
              <a:ext cx="134990" cy="181398"/>
            </a:xfrm>
            <a:custGeom>
              <a:avLst/>
              <a:gdLst/>
              <a:ahLst/>
              <a:cxnLst/>
              <a:rect l="l" t="t" r="r" b="b"/>
              <a:pathLst>
                <a:path w="3921" h="5269" extrusionOk="0">
                  <a:moveTo>
                    <a:pt x="2202" y="1"/>
                  </a:moveTo>
                  <a:cubicBezTo>
                    <a:pt x="896" y="412"/>
                    <a:pt x="0" y="1912"/>
                    <a:pt x="509" y="3436"/>
                  </a:cubicBezTo>
                  <a:cubicBezTo>
                    <a:pt x="897" y="4641"/>
                    <a:pt x="1957" y="5268"/>
                    <a:pt x="3086" y="5268"/>
                  </a:cubicBezTo>
                  <a:cubicBezTo>
                    <a:pt x="3362" y="5268"/>
                    <a:pt x="3644" y="5231"/>
                    <a:pt x="3920" y="5154"/>
                  </a:cubicBezTo>
                  <a:lnTo>
                    <a:pt x="22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9"/>
            <p:cNvSpPr/>
            <p:nvPr/>
          </p:nvSpPr>
          <p:spPr>
            <a:xfrm>
              <a:off x="9486677" y="5077455"/>
              <a:ext cx="180813" cy="184325"/>
            </a:xfrm>
            <a:custGeom>
              <a:avLst/>
              <a:gdLst/>
              <a:ahLst/>
              <a:cxnLst/>
              <a:rect l="l" t="t" r="r" b="b"/>
              <a:pathLst>
                <a:path w="5252" h="5354" extrusionOk="0">
                  <a:moveTo>
                    <a:pt x="2130" y="1"/>
                  </a:moveTo>
                  <a:cubicBezTo>
                    <a:pt x="1840" y="1"/>
                    <a:pt x="1561" y="49"/>
                    <a:pt x="1307" y="146"/>
                  </a:cubicBezTo>
                  <a:cubicBezTo>
                    <a:pt x="412" y="460"/>
                    <a:pt x="1" y="1864"/>
                    <a:pt x="509" y="3267"/>
                  </a:cubicBezTo>
                  <a:cubicBezTo>
                    <a:pt x="868" y="4513"/>
                    <a:pt x="1762" y="5354"/>
                    <a:pt x="2643" y="5354"/>
                  </a:cubicBezTo>
                  <a:cubicBezTo>
                    <a:pt x="2771" y="5354"/>
                    <a:pt x="2899" y="5336"/>
                    <a:pt x="3025" y="5299"/>
                  </a:cubicBezTo>
                  <a:cubicBezTo>
                    <a:pt x="3533" y="5203"/>
                    <a:pt x="3945" y="4791"/>
                    <a:pt x="4332" y="4283"/>
                  </a:cubicBezTo>
                  <a:lnTo>
                    <a:pt x="5251" y="3170"/>
                  </a:lnTo>
                  <a:lnTo>
                    <a:pt x="4332" y="557"/>
                  </a:lnTo>
                  <a:lnTo>
                    <a:pt x="3025" y="146"/>
                  </a:lnTo>
                  <a:cubicBezTo>
                    <a:pt x="2723" y="49"/>
                    <a:pt x="2420" y="1"/>
                    <a:pt x="21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9"/>
            <p:cNvSpPr/>
            <p:nvPr/>
          </p:nvSpPr>
          <p:spPr>
            <a:xfrm>
              <a:off x="9635783" y="5009977"/>
              <a:ext cx="204947" cy="204947"/>
            </a:xfrm>
            <a:custGeom>
              <a:avLst/>
              <a:gdLst/>
              <a:ahLst/>
              <a:cxnLst/>
              <a:rect l="l" t="t" r="r" b="b"/>
              <a:pathLst>
                <a:path w="5953" h="5953" extrusionOk="0">
                  <a:moveTo>
                    <a:pt x="3025" y="1"/>
                  </a:moveTo>
                  <a:cubicBezTo>
                    <a:pt x="1331" y="1"/>
                    <a:pt x="1" y="1404"/>
                    <a:pt x="1" y="3025"/>
                  </a:cubicBezTo>
                  <a:cubicBezTo>
                    <a:pt x="1" y="4622"/>
                    <a:pt x="1331" y="5953"/>
                    <a:pt x="3025" y="5953"/>
                  </a:cubicBezTo>
                  <a:cubicBezTo>
                    <a:pt x="4646" y="5953"/>
                    <a:pt x="5953" y="4622"/>
                    <a:pt x="5953" y="3025"/>
                  </a:cubicBezTo>
                  <a:cubicBezTo>
                    <a:pt x="5953" y="1404"/>
                    <a:pt x="4646" y="1"/>
                    <a:pt x="30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9"/>
            <p:cNvSpPr/>
            <p:nvPr/>
          </p:nvSpPr>
          <p:spPr>
            <a:xfrm>
              <a:off x="9674101" y="5044129"/>
              <a:ext cx="132477" cy="125006"/>
            </a:xfrm>
            <a:custGeom>
              <a:avLst/>
              <a:gdLst/>
              <a:ahLst/>
              <a:cxnLst/>
              <a:rect l="l" t="t" r="r" b="b"/>
              <a:pathLst>
                <a:path w="3848" h="3631" extrusionOk="0">
                  <a:moveTo>
                    <a:pt x="1912" y="1"/>
                  </a:moveTo>
                  <a:cubicBezTo>
                    <a:pt x="1525" y="315"/>
                    <a:pt x="1307" y="727"/>
                    <a:pt x="1307" y="1211"/>
                  </a:cubicBezTo>
                  <a:cubicBezTo>
                    <a:pt x="1180" y="1185"/>
                    <a:pt x="1058" y="1173"/>
                    <a:pt x="939" y="1173"/>
                  </a:cubicBezTo>
                  <a:cubicBezTo>
                    <a:pt x="607" y="1173"/>
                    <a:pt x="304" y="1268"/>
                    <a:pt x="1" y="1428"/>
                  </a:cubicBezTo>
                  <a:cubicBezTo>
                    <a:pt x="218" y="1815"/>
                    <a:pt x="509" y="2130"/>
                    <a:pt x="920" y="2324"/>
                  </a:cubicBezTo>
                  <a:cubicBezTo>
                    <a:pt x="702" y="2735"/>
                    <a:pt x="606" y="3146"/>
                    <a:pt x="702" y="3630"/>
                  </a:cubicBezTo>
                  <a:cubicBezTo>
                    <a:pt x="1210" y="3533"/>
                    <a:pt x="1622" y="3340"/>
                    <a:pt x="1912" y="3025"/>
                  </a:cubicBezTo>
                  <a:cubicBezTo>
                    <a:pt x="2227" y="3340"/>
                    <a:pt x="2638" y="3533"/>
                    <a:pt x="3025" y="3630"/>
                  </a:cubicBezTo>
                  <a:cubicBezTo>
                    <a:pt x="3122" y="3146"/>
                    <a:pt x="3025" y="2735"/>
                    <a:pt x="2832" y="2324"/>
                  </a:cubicBezTo>
                  <a:cubicBezTo>
                    <a:pt x="3243" y="2130"/>
                    <a:pt x="3533" y="1815"/>
                    <a:pt x="3848" y="1428"/>
                  </a:cubicBezTo>
                  <a:cubicBezTo>
                    <a:pt x="3473" y="1268"/>
                    <a:pt x="3151" y="1173"/>
                    <a:pt x="2843" y="1173"/>
                  </a:cubicBezTo>
                  <a:cubicBezTo>
                    <a:pt x="2733" y="1173"/>
                    <a:pt x="2625" y="1185"/>
                    <a:pt x="2517" y="1211"/>
                  </a:cubicBezTo>
                  <a:cubicBezTo>
                    <a:pt x="2420" y="727"/>
                    <a:pt x="2227" y="315"/>
                    <a:pt x="1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9"/>
            <p:cNvSpPr/>
            <p:nvPr/>
          </p:nvSpPr>
          <p:spPr>
            <a:xfrm>
              <a:off x="9702434" y="5079108"/>
              <a:ext cx="72504" cy="69199"/>
            </a:xfrm>
            <a:custGeom>
              <a:avLst/>
              <a:gdLst/>
              <a:ahLst/>
              <a:cxnLst/>
              <a:rect l="l" t="t" r="r" b="b"/>
              <a:pathLst>
                <a:path w="2106" h="2010" extrusionOk="0">
                  <a:moveTo>
                    <a:pt x="1089" y="1"/>
                  </a:moveTo>
                  <a:cubicBezTo>
                    <a:pt x="484" y="1"/>
                    <a:pt x="0" y="412"/>
                    <a:pt x="0" y="1017"/>
                  </a:cubicBezTo>
                  <a:cubicBezTo>
                    <a:pt x="0" y="1525"/>
                    <a:pt x="484" y="2009"/>
                    <a:pt x="1089" y="2009"/>
                  </a:cubicBezTo>
                  <a:cubicBezTo>
                    <a:pt x="1597" y="2009"/>
                    <a:pt x="2105" y="1525"/>
                    <a:pt x="2105" y="1017"/>
                  </a:cubicBezTo>
                  <a:cubicBezTo>
                    <a:pt x="2105" y="412"/>
                    <a:pt x="1597" y="1"/>
                    <a:pt x="10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 name="Google Shape;1273;p29"/>
          <p:cNvGrpSpPr/>
          <p:nvPr/>
        </p:nvGrpSpPr>
        <p:grpSpPr>
          <a:xfrm>
            <a:off x="8465618" y="5011206"/>
            <a:ext cx="568983" cy="544815"/>
            <a:chOff x="8465618" y="4858806"/>
            <a:chExt cx="568983" cy="544815"/>
          </a:xfrm>
        </p:grpSpPr>
        <p:sp>
          <p:nvSpPr>
            <p:cNvPr id="1274" name="Google Shape;1274;p29"/>
            <p:cNvSpPr/>
            <p:nvPr/>
          </p:nvSpPr>
          <p:spPr>
            <a:xfrm>
              <a:off x="8805486" y="5183251"/>
              <a:ext cx="229115" cy="220370"/>
            </a:xfrm>
            <a:custGeom>
              <a:avLst/>
              <a:gdLst/>
              <a:ahLst/>
              <a:cxnLst/>
              <a:rect l="l" t="t" r="r" b="b"/>
              <a:pathLst>
                <a:path w="6655" h="6401" extrusionOk="0">
                  <a:moveTo>
                    <a:pt x="5251" y="0"/>
                  </a:moveTo>
                  <a:lnTo>
                    <a:pt x="0" y="5348"/>
                  </a:lnTo>
                  <a:cubicBezTo>
                    <a:pt x="714" y="6049"/>
                    <a:pt x="1652" y="6400"/>
                    <a:pt x="2598" y="6400"/>
                  </a:cubicBezTo>
                  <a:cubicBezTo>
                    <a:pt x="3545" y="6400"/>
                    <a:pt x="4501" y="6049"/>
                    <a:pt x="5251" y="5348"/>
                  </a:cubicBezTo>
                  <a:cubicBezTo>
                    <a:pt x="6654" y="3823"/>
                    <a:pt x="6654" y="1525"/>
                    <a:pt x="5251" y="0"/>
                  </a:cubicBez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9"/>
            <p:cNvSpPr/>
            <p:nvPr/>
          </p:nvSpPr>
          <p:spPr>
            <a:xfrm>
              <a:off x="8767994" y="5148272"/>
              <a:ext cx="253283" cy="239615"/>
            </a:xfrm>
            <a:custGeom>
              <a:avLst/>
              <a:gdLst/>
              <a:ahLst/>
              <a:cxnLst/>
              <a:rect l="l" t="t" r="r" b="b"/>
              <a:pathLst>
                <a:path w="7357" h="6960" extrusionOk="0">
                  <a:moveTo>
                    <a:pt x="1" y="0"/>
                  </a:moveTo>
                  <a:lnTo>
                    <a:pt x="1" y="3750"/>
                  </a:lnTo>
                  <a:cubicBezTo>
                    <a:pt x="1" y="4646"/>
                    <a:pt x="291" y="5565"/>
                    <a:pt x="1089" y="6364"/>
                  </a:cubicBezTo>
                  <a:cubicBezTo>
                    <a:pt x="1492" y="6766"/>
                    <a:pt x="2069" y="6960"/>
                    <a:pt x="2707" y="6960"/>
                  </a:cubicBezTo>
                  <a:cubicBezTo>
                    <a:pt x="3678" y="6960"/>
                    <a:pt x="4791" y="6509"/>
                    <a:pt x="5638" y="5662"/>
                  </a:cubicBezTo>
                  <a:cubicBezTo>
                    <a:pt x="7042" y="4138"/>
                    <a:pt x="7356" y="2129"/>
                    <a:pt x="6340" y="1016"/>
                  </a:cubicBezTo>
                  <a:cubicBezTo>
                    <a:pt x="5638" y="315"/>
                    <a:pt x="4622" y="0"/>
                    <a:pt x="3727" y="0"/>
                  </a:cubicBez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9"/>
            <p:cNvSpPr/>
            <p:nvPr/>
          </p:nvSpPr>
          <p:spPr>
            <a:xfrm>
              <a:off x="8805486" y="4858806"/>
              <a:ext cx="229115" cy="217031"/>
            </a:xfrm>
            <a:custGeom>
              <a:avLst/>
              <a:gdLst/>
              <a:ahLst/>
              <a:cxnLst/>
              <a:rect l="l" t="t" r="r" b="b"/>
              <a:pathLst>
                <a:path w="6655" h="6304" extrusionOk="0">
                  <a:moveTo>
                    <a:pt x="2598" y="0"/>
                  </a:moveTo>
                  <a:cubicBezTo>
                    <a:pt x="1652" y="0"/>
                    <a:pt x="714" y="351"/>
                    <a:pt x="0" y="1053"/>
                  </a:cubicBezTo>
                  <a:lnTo>
                    <a:pt x="5251" y="6303"/>
                  </a:lnTo>
                  <a:cubicBezTo>
                    <a:pt x="6654" y="4900"/>
                    <a:pt x="6654" y="2577"/>
                    <a:pt x="5251" y="1053"/>
                  </a:cubicBezTo>
                  <a:cubicBezTo>
                    <a:pt x="4501" y="351"/>
                    <a:pt x="3545" y="0"/>
                    <a:pt x="2598" y="0"/>
                  </a:cubicBez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9"/>
            <p:cNvSpPr/>
            <p:nvPr/>
          </p:nvSpPr>
          <p:spPr>
            <a:xfrm>
              <a:off x="8767994" y="4874884"/>
              <a:ext cx="253283" cy="239271"/>
            </a:xfrm>
            <a:custGeom>
              <a:avLst/>
              <a:gdLst/>
              <a:ahLst/>
              <a:cxnLst/>
              <a:rect l="l" t="t" r="r" b="b"/>
              <a:pathLst>
                <a:path w="7357" h="6950" extrusionOk="0">
                  <a:moveTo>
                    <a:pt x="2712" y="0"/>
                  </a:moveTo>
                  <a:cubicBezTo>
                    <a:pt x="2072" y="0"/>
                    <a:pt x="1493" y="192"/>
                    <a:pt x="1089" y="586"/>
                  </a:cubicBezTo>
                  <a:cubicBezTo>
                    <a:pt x="291" y="1408"/>
                    <a:pt x="1" y="2304"/>
                    <a:pt x="1" y="3223"/>
                  </a:cubicBezTo>
                  <a:lnTo>
                    <a:pt x="1" y="6949"/>
                  </a:lnTo>
                  <a:lnTo>
                    <a:pt x="3727" y="6949"/>
                  </a:lnTo>
                  <a:cubicBezTo>
                    <a:pt x="4622" y="6949"/>
                    <a:pt x="5638" y="6635"/>
                    <a:pt x="6340" y="5836"/>
                  </a:cubicBezTo>
                  <a:cubicBezTo>
                    <a:pt x="7356" y="4820"/>
                    <a:pt x="7042" y="2715"/>
                    <a:pt x="5638" y="1287"/>
                  </a:cubicBezTo>
                  <a:cubicBezTo>
                    <a:pt x="4792" y="442"/>
                    <a:pt x="3683" y="0"/>
                    <a:pt x="2712" y="0"/>
                  </a:cubicBez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9"/>
            <p:cNvSpPr/>
            <p:nvPr/>
          </p:nvSpPr>
          <p:spPr>
            <a:xfrm>
              <a:off x="8465618" y="4858806"/>
              <a:ext cx="232454" cy="217031"/>
            </a:xfrm>
            <a:custGeom>
              <a:avLst/>
              <a:gdLst/>
              <a:ahLst/>
              <a:cxnLst/>
              <a:rect l="l" t="t" r="r" b="b"/>
              <a:pathLst>
                <a:path w="6752" h="6304" extrusionOk="0">
                  <a:moveTo>
                    <a:pt x="4087" y="0"/>
                  </a:moveTo>
                  <a:cubicBezTo>
                    <a:pt x="3128" y="0"/>
                    <a:pt x="2166" y="351"/>
                    <a:pt x="1404" y="1053"/>
                  </a:cubicBezTo>
                  <a:cubicBezTo>
                    <a:pt x="1" y="2577"/>
                    <a:pt x="1" y="4900"/>
                    <a:pt x="1404" y="6303"/>
                  </a:cubicBezTo>
                  <a:lnTo>
                    <a:pt x="6751" y="1053"/>
                  </a:lnTo>
                  <a:cubicBezTo>
                    <a:pt x="6001" y="351"/>
                    <a:pt x="5045" y="0"/>
                    <a:pt x="4087" y="0"/>
                  </a:cubicBez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9"/>
            <p:cNvSpPr/>
            <p:nvPr/>
          </p:nvSpPr>
          <p:spPr>
            <a:xfrm>
              <a:off x="8479767" y="4874884"/>
              <a:ext cx="253283" cy="239271"/>
            </a:xfrm>
            <a:custGeom>
              <a:avLst/>
              <a:gdLst/>
              <a:ahLst/>
              <a:cxnLst/>
              <a:rect l="l" t="t" r="r" b="b"/>
              <a:pathLst>
                <a:path w="7357" h="6950" extrusionOk="0">
                  <a:moveTo>
                    <a:pt x="4678" y="0"/>
                  </a:moveTo>
                  <a:cubicBezTo>
                    <a:pt x="3712" y="0"/>
                    <a:pt x="2623" y="442"/>
                    <a:pt x="1719" y="1287"/>
                  </a:cubicBezTo>
                  <a:cubicBezTo>
                    <a:pt x="291" y="2715"/>
                    <a:pt x="1" y="4820"/>
                    <a:pt x="993" y="5836"/>
                  </a:cubicBezTo>
                  <a:cubicBezTo>
                    <a:pt x="1816" y="6635"/>
                    <a:pt x="2711" y="6949"/>
                    <a:pt x="3727" y="6949"/>
                  </a:cubicBezTo>
                  <a:lnTo>
                    <a:pt x="7356" y="6949"/>
                  </a:lnTo>
                  <a:lnTo>
                    <a:pt x="7356" y="3223"/>
                  </a:lnTo>
                  <a:cubicBezTo>
                    <a:pt x="7356" y="2304"/>
                    <a:pt x="7042" y="1408"/>
                    <a:pt x="6340" y="586"/>
                  </a:cubicBezTo>
                  <a:cubicBezTo>
                    <a:pt x="5898" y="192"/>
                    <a:pt x="5315" y="0"/>
                    <a:pt x="4678" y="0"/>
                  </a:cubicBez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9"/>
            <p:cNvSpPr/>
            <p:nvPr/>
          </p:nvSpPr>
          <p:spPr>
            <a:xfrm>
              <a:off x="8465618" y="5183251"/>
              <a:ext cx="232454" cy="220370"/>
            </a:xfrm>
            <a:custGeom>
              <a:avLst/>
              <a:gdLst/>
              <a:ahLst/>
              <a:cxnLst/>
              <a:rect l="l" t="t" r="r" b="b"/>
              <a:pathLst>
                <a:path w="6752" h="6401" extrusionOk="0">
                  <a:moveTo>
                    <a:pt x="1404" y="0"/>
                  </a:moveTo>
                  <a:cubicBezTo>
                    <a:pt x="1" y="1525"/>
                    <a:pt x="1" y="3823"/>
                    <a:pt x="1404" y="5348"/>
                  </a:cubicBezTo>
                  <a:cubicBezTo>
                    <a:pt x="2166" y="6049"/>
                    <a:pt x="3128" y="6400"/>
                    <a:pt x="4087" y="6400"/>
                  </a:cubicBezTo>
                  <a:cubicBezTo>
                    <a:pt x="5045" y="6400"/>
                    <a:pt x="6001" y="6049"/>
                    <a:pt x="6751" y="5348"/>
                  </a:cubicBezTo>
                  <a:lnTo>
                    <a:pt x="1404" y="0"/>
                  </a:ln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9"/>
            <p:cNvSpPr/>
            <p:nvPr/>
          </p:nvSpPr>
          <p:spPr>
            <a:xfrm>
              <a:off x="8479767" y="5148272"/>
              <a:ext cx="253283" cy="239615"/>
            </a:xfrm>
            <a:custGeom>
              <a:avLst/>
              <a:gdLst/>
              <a:ahLst/>
              <a:cxnLst/>
              <a:rect l="l" t="t" r="r" b="b"/>
              <a:pathLst>
                <a:path w="7357" h="6960" extrusionOk="0">
                  <a:moveTo>
                    <a:pt x="3727" y="0"/>
                  </a:moveTo>
                  <a:cubicBezTo>
                    <a:pt x="2711" y="0"/>
                    <a:pt x="1816" y="315"/>
                    <a:pt x="993" y="1016"/>
                  </a:cubicBezTo>
                  <a:cubicBezTo>
                    <a:pt x="1" y="2129"/>
                    <a:pt x="291" y="4138"/>
                    <a:pt x="1719" y="5662"/>
                  </a:cubicBezTo>
                  <a:cubicBezTo>
                    <a:pt x="2625" y="6509"/>
                    <a:pt x="3716" y="6960"/>
                    <a:pt x="4684" y="6960"/>
                  </a:cubicBezTo>
                  <a:cubicBezTo>
                    <a:pt x="5318" y="6960"/>
                    <a:pt x="5899" y="6766"/>
                    <a:pt x="6340" y="6364"/>
                  </a:cubicBezTo>
                  <a:cubicBezTo>
                    <a:pt x="7042" y="5565"/>
                    <a:pt x="7356" y="4646"/>
                    <a:pt x="7356" y="3750"/>
                  </a:cubicBezTo>
                  <a:lnTo>
                    <a:pt x="7356" y="0"/>
                  </a:ln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9"/>
            <p:cNvSpPr/>
            <p:nvPr/>
          </p:nvSpPr>
          <p:spPr>
            <a:xfrm>
              <a:off x="8659720" y="5039137"/>
              <a:ext cx="184118" cy="181639"/>
            </a:xfrm>
            <a:custGeom>
              <a:avLst/>
              <a:gdLst/>
              <a:ahLst/>
              <a:cxnLst/>
              <a:rect l="l" t="t" r="r" b="b"/>
              <a:pathLst>
                <a:path w="5348" h="5276" extrusionOk="0">
                  <a:moveTo>
                    <a:pt x="2635" y="1"/>
                  </a:moveTo>
                  <a:cubicBezTo>
                    <a:pt x="2559" y="1"/>
                    <a:pt x="2480" y="49"/>
                    <a:pt x="2420" y="146"/>
                  </a:cubicBezTo>
                  <a:cubicBezTo>
                    <a:pt x="2033" y="557"/>
                    <a:pt x="1815" y="1065"/>
                    <a:pt x="1621" y="1670"/>
                  </a:cubicBezTo>
                  <a:cubicBezTo>
                    <a:pt x="1113" y="1767"/>
                    <a:pt x="508" y="2081"/>
                    <a:pt x="121" y="2469"/>
                  </a:cubicBezTo>
                  <a:cubicBezTo>
                    <a:pt x="0" y="2565"/>
                    <a:pt x="0" y="2783"/>
                    <a:pt x="121" y="2880"/>
                  </a:cubicBezTo>
                  <a:cubicBezTo>
                    <a:pt x="508" y="3291"/>
                    <a:pt x="1113" y="3485"/>
                    <a:pt x="1621" y="3678"/>
                  </a:cubicBezTo>
                  <a:cubicBezTo>
                    <a:pt x="1815" y="4186"/>
                    <a:pt x="2033" y="4791"/>
                    <a:pt x="2420" y="5203"/>
                  </a:cubicBezTo>
                  <a:cubicBezTo>
                    <a:pt x="2480" y="5251"/>
                    <a:pt x="2559" y="5275"/>
                    <a:pt x="2635" y="5275"/>
                  </a:cubicBezTo>
                  <a:cubicBezTo>
                    <a:pt x="2710" y="5275"/>
                    <a:pt x="2783" y="5251"/>
                    <a:pt x="2831" y="5203"/>
                  </a:cubicBezTo>
                  <a:cubicBezTo>
                    <a:pt x="3242" y="4791"/>
                    <a:pt x="3533" y="4186"/>
                    <a:pt x="3630" y="3678"/>
                  </a:cubicBezTo>
                  <a:cubicBezTo>
                    <a:pt x="4234" y="3485"/>
                    <a:pt x="4743" y="3291"/>
                    <a:pt x="5154" y="2880"/>
                  </a:cubicBezTo>
                  <a:cubicBezTo>
                    <a:pt x="5347" y="2783"/>
                    <a:pt x="5347" y="2565"/>
                    <a:pt x="5154" y="2469"/>
                  </a:cubicBezTo>
                  <a:cubicBezTo>
                    <a:pt x="4743" y="2081"/>
                    <a:pt x="4234" y="1767"/>
                    <a:pt x="3630" y="1670"/>
                  </a:cubicBezTo>
                  <a:cubicBezTo>
                    <a:pt x="3533" y="1065"/>
                    <a:pt x="3242" y="557"/>
                    <a:pt x="2831" y="146"/>
                  </a:cubicBezTo>
                  <a:cubicBezTo>
                    <a:pt x="2783" y="49"/>
                    <a:pt x="2710" y="1"/>
                    <a:pt x="2635" y="1"/>
                  </a:cubicBezTo>
                  <a:close/>
                </a:path>
              </a:pathLst>
            </a:custGeom>
            <a:solidFill>
              <a:srgbClr val="FB8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9"/>
            <p:cNvSpPr/>
            <p:nvPr/>
          </p:nvSpPr>
          <p:spPr>
            <a:xfrm>
              <a:off x="8701343" y="5082447"/>
              <a:ext cx="97499" cy="97499"/>
            </a:xfrm>
            <a:custGeom>
              <a:avLst/>
              <a:gdLst/>
              <a:ahLst/>
              <a:cxnLst/>
              <a:rect l="l" t="t" r="r" b="b"/>
              <a:pathLst>
                <a:path w="2832" h="2832" extrusionOk="0">
                  <a:moveTo>
                    <a:pt x="1429" y="1"/>
                  </a:moveTo>
                  <a:cubicBezTo>
                    <a:pt x="606" y="1"/>
                    <a:pt x="1" y="606"/>
                    <a:pt x="1" y="1428"/>
                  </a:cubicBezTo>
                  <a:cubicBezTo>
                    <a:pt x="1" y="2227"/>
                    <a:pt x="606" y="2832"/>
                    <a:pt x="1429" y="2832"/>
                  </a:cubicBezTo>
                  <a:cubicBezTo>
                    <a:pt x="2227" y="2832"/>
                    <a:pt x="2832" y="2227"/>
                    <a:pt x="2832" y="1428"/>
                  </a:cubicBezTo>
                  <a:cubicBezTo>
                    <a:pt x="2832" y="606"/>
                    <a:pt x="2227" y="1"/>
                    <a:pt x="1429" y="1"/>
                  </a:cubicBezTo>
                  <a:close/>
                </a:path>
              </a:pathLst>
            </a:custGeom>
            <a:solidFill>
              <a:srgbClr val="FB7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9"/>
            <p:cNvSpPr/>
            <p:nvPr/>
          </p:nvSpPr>
          <p:spPr>
            <a:xfrm>
              <a:off x="8733016" y="5114120"/>
              <a:ext cx="35013" cy="34187"/>
            </a:xfrm>
            <a:custGeom>
              <a:avLst/>
              <a:gdLst/>
              <a:ahLst/>
              <a:cxnLst/>
              <a:rect l="l" t="t" r="r" b="b"/>
              <a:pathLst>
                <a:path w="1017" h="993" extrusionOk="0">
                  <a:moveTo>
                    <a:pt x="509" y="0"/>
                  </a:moveTo>
                  <a:cubicBezTo>
                    <a:pt x="194" y="0"/>
                    <a:pt x="0" y="194"/>
                    <a:pt x="0" y="508"/>
                  </a:cubicBezTo>
                  <a:cubicBezTo>
                    <a:pt x="0" y="799"/>
                    <a:pt x="194" y="992"/>
                    <a:pt x="509" y="992"/>
                  </a:cubicBezTo>
                  <a:cubicBezTo>
                    <a:pt x="799" y="992"/>
                    <a:pt x="1017" y="799"/>
                    <a:pt x="1017" y="508"/>
                  </a:cubicBezTo>
                  <a:cubicBezTo>
                    <a:pt x="1017" y="194"/>
                    <a:pt x="799" y="0"/>
                    <a:pt x="509" y="0"/>
                  </a:cubicBez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 name="Google Shape;1285;p29"/>
          <p:cNvGrpSpPr/>
          <p:nvPr/>
        </p:nvGrpSpPr>
        <p:grpSpPr>
          <a:xfrm>
            <a:off x="7489155" y="5024116"/>
            <a:ext cx="544815" cy="519821"/>
            <a:chOff x="7489155" y="4871716"/>
            <a:chExt cx="544815" cy="519821"/>
          </a:xfrm>
        </p:grpSpPr>
        <p:sp>
          <p:nvSpPr>
            <p:cNvPr id="1286" name="Google Shape;1286;p29"/>
            <p:cNvSpPr/>
            <p:nvPr/>
          </p:nvSpPr>
          <p:spPr>
            <a:xfrm>
              <a:off x="7659089" y="4871716"/>
              <a:ext cx="204947" cy="141635"/>
            </a:xfrm>
            <a:custGeom>
              <a:avLst/>
              <a:gdLst/>
              <a:ahLst/>
              <a:cxnLst/>
              <a:rect l="l" t="t" r="r" b="b"/>
              <a:pathLst>
                <a:path w="5953" h="4114" extrusionOk="0">
                  <a:moveTo>
                    <a:pt x="2976" y="0"/>
                  </a:moveTo>
                  <a:cubicBezTo>
                    <a:pt x="2928" y="0"/>
                    <a:pt x="2879" y="25"/>
                    <a:pt x="2831" y="73"/>
                  </a:cubicBezTo>
                  <a:lnTo>
                    <a:pt x="919" y="1984"/>
                  </a:lnTo>
                  <a:cubicBezTo>
                    <a:pt x="411" y="2492"/>
                    <a:pt x="0" y="3315"/>
                    <a:pt x="0" y="4114"/>
                  </a:cubicBezTo>
                  <a:lnTo>
                    <a:pt x="5952" y="4114"/>
                  </a:lnTo>
                  <a:cubicBezTo>
                    <a:pt x="5952" y="3315"/>
                    <a:pt x="5662" y="2492"/>
                    <a:pt x="5057" y="1984"/>
                  </a:cubicBezTo>
                  <a:lnTo>
                    <a:pt x="3121" y="73"/>
                  </a:lnTo>
                  <a:cubicBezTo>
                    <a:pt x="3073" y="25"/>
                    <a:pt x="3024" y="0"/>
                    <a:pt x="2976" y="0"/>
                  </a:cubicBezTo>
                  <a:close/>
                </a:path>
              </a:pathLst>
            </a:custGeom>
            <a:solidFill>
              <a:srgbClr val="FBE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9"/>
            <p:cNvSpPr/>
            <p:nvPr/>
          </p:nvSpPr>
          <p:spPr>
            <a:xfrm>
              <a:off x="7489155" y="5010838"/>
              <a:ext cx="166629" cy="199920"/>
            </a:xfrm>
            <a:custGeom>
              <a:avLst/>
              <a:gdLst/>
              <a:ahLst/>
              <a:cxnLst/>
              <a:rect l="l" t="t" r="r" b="b"/>
              <a:pathLst>
                <a:path w="4840" h="5807" extrusionOk="0">
                  <a:moveTo>
                    <a:pt x="3892" y="0"/>
                  </a:moveTo>
                  <a:cubicBezTo>
                    <a:pt x="3411" y="0"/>
                    <a:pt x="2941" y="128"/>
                    <a:pt x="2516" y="363"/>
                  </a:cubicBezTo>
                  <a:lnTo>
                    <a:pt x="97" y="1573"/>
                  </a:lnTo>
                  <a:cubicBezTo>
                    <a:pt x="0" y="1573"/>
                    <a:pt x="0" y="1790"/>
                    <a:pt x="0" y="1887"/>
                  </a:cubicBezTo>
                  <a:lnTo>
                    <a:pt x="1307" y="4307"/>
                  </a:lnTo>
                  <a:cubicBezTo>
                    <a:pt x="1621" y="5008"/>
                    <a:pt x="2226" y="5516"/>
                    <a:pt x="3025" y="5807"/>
                  </a:cubicBezTo>
                  <a:lnTo>
                    <a:pt x="4839" y="169"/>
                  </a:lnTo>
                  <a:cubicBezTo>
                    <a:pt x="4524" y="55"/>
                    <a:pt x="4206" y="0"/>
                    <a:pt x="3892" y="0"/>
                  </a:cubicBezTo>
                  <a:close/>
                </a:path>
              </a:pathLst>
            </a:custGeom>
            <a:solidFill>
              <a:srgbClr val="FBE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9"/>
            <p:cNvSpPr/>
            <p:nvPr/>
          </p:nvSpPr>
          <p:spPr>
            <a:xfrm>
              <a:off x="7572435" y="5214890"/>
              <a:ext cx="187458" cy="176648"/>
            </a:xfrm>
            <a:custGeom>
              <a:avLst/>
              <a:gdLst/>
              <a:ahLst/>
              <a:cxnLst/>
              <a:rect l="l" t="t" r="r" b="b"/>
              <a:pathLst>
                <a:path w="5445" h="5131" extrusionOk="0">
                  <a:moveTo>
                    <a:pt x="606" y="1"/>
                  </a:moveTo>
                  <a:cubicBezTo>
                    <a:pt x="194" y="702"/>
                    <a:pt x="1" y="1501"/>
                    <a:pt x="97" y="2203"/>
                  </a:cubicBezTo>
                  <a:lnTo>
                    <a:pt x="509" y="4937"/>
                  </a:lnTo>
                  <a:cubicBezTo>
                    <a:pt x="509" y="5033"/>
                    <a:pt x="702" y="5130"/>
                    <a:pt x="799" y="5130"/>
                  </a:cubicBezTo>
                  <a:lnTo>
                    <a:pt x="3533" y="4622"/>
                  </a:lnTo>
                  <a:cubicBezTo>
                    <a:pt x="4235" y="4525"/>
                    <a:pt x="4937" y="4114"/>
                    <a:pt x="5445" y="3509"/>
                  </a:cubicBezTo>
                  <a:lnTo>
                    <a:pt x="606" y="1"/>
                  </a:lnTo>
                  <a:close/>
                </a:path>
              </a:pathLst>
            </a:custGeom>
            <a:solidFill>
              <a:srgbClr val="FBE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9"/>
            <p:cNvSpPr/>
            <p:nvPr/>
          </p:nvSpPr>
          <p:spPr>
            <a:xfrm>
              <a:off x="7763198" y="5214890"/>
              <a:ext cx="187458" cy="176648"/>
            </a:xfrm>
            <a:custGeom>
              <a:avLst/>
              <a:gdLst/>
              <a:ahLst/>
              <a:cxnLst/>
              <a:rect l="l" t="t" r="r" b="b"/>
              <a:pathLst>
                <a:path w="5445" h="5131" extrusionOk="0">
                  <a:moveTo>
                    <a:pt x="4840" y="1"/>
                  </a:moveTo>
                  <a:lnTo>
                    <a:pt x="0" y="3509"/>
                  </a:lnTo>
                  <a:cubicBezTo>
                    <a:pt x="509" y="4114"/>
                    <a:pt x="1210" y="4525"/>
                    <a:pt x="2033" y="4622"/>
                  </a:cubicBezTo>
                  <a:lnTo>
                    <a:pt x="4646" y="5130"/>
                  </a:lnTo>
                  <a:cubicBezTo>
                    <a:pt x="4743" y="5130"/>
                    <a:pt x="4936" y="5033"/>
                    <a:pt x="4936" y="4937"/>
                  </a:cubicBezTo>
                  <a:lnTo>
                    <a:pt x="5348" y="2203"/>
                  </a:lnTo>
                  <a:cubicBezTo>
                    <a:pt x="5445" y="1501"/>
                    <a:pt x="5348" y="702"/>
                    <a:pt x="4840" y="1"/>
                  </a:cubicBezTo>
                  <a:close/>
                </a:path>
              </a:pathLst>
            </a:custGeom>
            <a:solidFill>
              <a:srgbClr val="FBE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9"/>
            <p:cNvSpPr/>
            <p:nvPr/>
          </p:nvSpPr>
          <p:spPr>
            <a:xfrm>
              <a:off x="7867307" y="5010838"/>
              <a:ext cx="166664" cy="199920"/>
            </a:xfrm>
            <a:custGeom>
              <a:avLst/>
              <a:gdLst/>
              <a:ahLst/>
              <a:cxnLst/>
              <a:rect l="l" t="t" r="r" b="b"/>
              <a:pathLst>
                <a:path w="4841" h="5807" extrusionOk="0">
                  <a:moveTo>
                    <a:pt x="959" y="0"/>
                  </a:moveTo>
                  <a:cubicBezTo>
                    <a:pt x="646" y="0"/>
                    <a:pt x="325" y="55"/>
                    <a:pt x="1" y="169"/>
                  </a:cubicBezTo>
                  <a:lnTo>
                    <a:pt x="1816" y="5807"/>
                  </a:lnTo>
                  <a:cubicBezTo>
                    <a:pt x="2638" y="5516"/>
                    <a:pt x="3243" y="5008"/>
                    <a:pt x="3533" y="4307"/>
                  </a:cubicBezTo>
                  <a:lnTo>
                    <a:pt x="4840" y="1887"/>
                  </a:lnTo>
                  <a:cubicBezTo>
                    <a:pt x="4840" y="1790"/>
                    <a:pt x="4840" y="1573"/>
                    <a:pt x="4743" y="1573"/>
                  </a:cubicBezTo>
                  <a:lnTo>
                    <a:pt x="2324" y="363"/>
                  </a:lnTo>
                  <a:cubicBezTo>
                    <a:pt x="1899" y="128"/>
                    <a:pt x="1438" y="0"/>
                    <a:pt x="959" y="0"/>
                  </a:cubicBezTo>
                  <a:close/>
                </a:path>
              </a:pathLst>
            </a:custGeom>
            <a:solidFill>
              <a:srgbClr val="FBE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9"/>
            <p:cNvSpPr/>
            <p:nvPr/>
          </p:nvSpPr>
          <p:spPr>
            <a:xfrm>
              <a:off x="7516628" y="4902529"/>
              <a:ext cx="489834" cy="461501"/>
            </a:xfrm>
            <a:custGeom>
              <a:avLst/>
              <a:gdLst/>
              <a:ahLst/>
              <a:cxnLst/>
              <a:rect l="l" t="t" r="r" b="b"/>
              <a:pathLst>
                <a:path w="14228" h="13405" extrusionOk="0">
                  <a:moveTo>
                    <a:pt x="7162" y="1"/>
                  </a:moveTo>
                  <a:lnTo>
                    <a:pt x="5057" y="1597"/>
                  </a:lnTo>
                  <a:cubicBezTo>
                    <a:pt x="4549" y="2009"/>
                    <a:pt x="4138" y="2614"/>
                    <a:pt x="4138" y="3219"/>
                  </a:cubicBezTo>
                  <a:lnTo>
                    <a:pt x="4138" y="3315"/>
                  </a:lnTo>
                  <a:lnTo>
                    <a:pt x="4041" y="3315"/>
                  </a:lnTo>
                  <a:cubicBezTo>
                    <a:pt x="3842" y="3252"/>
                    <a:pt x="3643" y="3219"/>
                    <a:pt x="3445" y="3219"/>
                  </a:cubicBezTo>
                  <a:cubicBezTo>
                    <a:pt x="3039" y="3219"/>
                    <a:pt x="2633" y="3354"/>
                    <a:pt x="2227" y="3630"/>
                  </a:cubicBezTo>
                  <a:lnTo>
                    <a:pt x="1" y="5130"/>
                  </a:lnTo>
                  <a:lnTo>
                    <a:pt x="920" y="7550"/>
                  </a:lnTo>
                  <a:cubicBezTo>
                    <a:pt x="1114" y="8251"/>
                    <a:pt x="1622" y="8759"/>
                    <a:pt x="2227" y="8953"/>
                  </a:cubicBezTo>
                  <a:lnTo>
                    <a:pt x="2323" y="8953"/>
                  </a:lnTo>
                  <a:cubicBezTo>
                    <a:pt x="2323" y="8953"/>
                    <a:pt x="2323" y="9074"/>
                    <a:pt x="2227" y="9074"/>
                  </a:cubicBezTo>
                  <a:cubicBezTo>
                    <a:pt x="1936" y="9558"/>
                    <a:pt x="1815" y="10284"/>
                    <a:pt x="2033" y="10888"/>
                  </a:cubicBezTo>
                  <a:lnTo>
                    <a:pt x="2735" y="13405"/>
                  </a:lnTo>
                  <a:lnTo>
                    <a:pt x="5348" y="13405"/>
                  </a:lnTo>
                  <a:cubicBezTo>
                    <a:pt x="6049" y="13308"/>
                    <a:pt x="6654" y="13090"/>
                    <a:pt x="7066" y="12582"/>
                  </a:cubicBezTo>
                  <a:cubicBezTo>
                    <a:pt x="7066" y="12485"/>
                    <a:pt x="7066" y="12485"/>
                    <a:pt x="7162" y="12389"/>
                  </a:cubicBezTo>
                  <a:lnTo>
                    <a:pt x="7162" y="12582"/>
                  </a:lnTo>
                  <a:cubicBezTo>
                    <a:pt x="7574" y="13090"/>
                    <a:pt x="8179" y="13308"/>
                    <a:pt x="8880" y="13405"/>
                  </a:cubicBezTo>
                  <a:lnTo>
                    <a:pt x="11494" y="13405"/>
                  </a:lnTo>
                  <a:lnTo>
                    <a:pt x="12219" y="10888"/>
                  </a:lnTo>
                  <a:cubicBezTo>
                    <a:pt x="12413" y="10284"/>
                    <a:pt x="12413" y="9558"/>
                    <a:pt x="12002" y="9074"/>
                  </a:cubicBezTo>
                  <a:lnTo>
                    <a:pt x="11905" y="8953"/>
                  </a:lnTo>
                  <a:lnTo>
                    <a:pt x="12002" y="8953"/>
                  </a:lnTo>
                  <a:cubicBezTo>
                    <a:pt x="12607" y="8759"/>
                    <a:pt x="13115" y="8251"/>
                    <a:pt x="13308" y="7550"/>
                  </a:cubicBezTo>
                  <a:lnTo>
                    <a:pt x="14228" y="5130"/>
                  </a:lnTo>
                  <a:lnTo>
                    <a:pt x="12002" y="3630"/>
                  </a:lnTo>
                  <a:cubicBezTo>
                    <a:pt x="11661" y="3354"/>
                    <a:pt x="11232" y="3219"/>
                    <a:pt x="10805" y="3219"/>
                  </a:cubicBezTo>
                  <a:cubicBezTo>
                    <a:pt x="10595" y="3219"/>
                    <a:pt x="10386" y="3252"/>
                    <a:pt x="10187" y="3315"/>
                  </a:cubicBezTo>
                  <a:lnTo>
                    <a:pt x="10090" y="3315"/>
                  </a:lnTo>
                  <a:lnTo>
                    <a:pt x="10090" y="3219"/>
                  </a:lnTo>
                  <a:cubicBezTo>
                    <a:pt x="10090" y="2614"/>
                    <a:pt x="9800" y="2009"/>
                    <a:pt x="9195" y="1597"/>
                  </a:cubicBezTo>
                  <a:lnTo>
                    <a:pt x="7162" y="1"/>
                  </a:lnTo>
                  <a:close/>
                </a:path>
              </a:pathLst>
            </a:custGeom>
            <a:solidFill>
              <a:srgbClr val="FBEF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9"/>
            <p:cNvSpPr/>
            <p:nvPr/>
          </p:nvSpPr>
          <p:spPr>
            <a:xfrm>
              <a:off x="7596603" y="5016656"/>
              <a:ext cx="329884" cy="312395"/>
            </a:xfrm>
            <a:custGeom>
              <a:avLst/>
              <a:gdLst/>
              <a:ahLst/>
              <a:cxnLst/>
              <a:rect l="l" t="t" r="r" b="b"/>
              <a:pathLst>
                <a:path w="9582" h="9074" extrusionOk="0">
                  <a:moveTo>
                    <a:pt x="1815" y="0"/>
                  </a:moveTo>
                  <a:lnTo>
                    <a:pt x="1621" y="1815"/>
                  </a:lnTo>
                  <a:cubicBezTo>
                    <a:pt x="1525" y="2226"/>
                    <a:pt x="1621" y="2734"/>
                    <a:pt x="1912" y="3122"/>
                  </a:cubicBezTo>
                  <a:cubicBezTo>
                    <a:pt x="1912" y="3122"/>
                    <a:pt x="1912" y="3218"/>
                    <a:pt x="1815" y="3218"/>
                  </a:cubicBezTo>
                  <a:cubicBezTo>
                    <a:pt x="1428" y="3339"/>
                    <a:pt x="1017" y="3630"/>
                    <a:pt x="823" y="4041"/>
                  </a:cubicBezTo>
                  <a:lnTo>
                    <a:pt x="0" y="5638"/>
                  </a:lnTo>
                  <a:lnTo>
                    <a:pt x="1621" y="6460"/>
                  </a:lnTo>
                  <a:cubicBezTo>
                    <a:pt x="1862" y="6574"/>
                    <a:pt x="2128" y="6621"/>
                    <a:pt x="2390" y="6621"/>
                  </a:cubicBezTo>
                  <a:cubicBezTo>
                    <a:pt x="2575" y="6621"/>
                    <a:pt x="2758" y="6597"/>
                    <a:pt x="2928" y="6557"/>
                  </a:cubicBezTo>
                  <a:lnTo>
                    <a:pt x="3025" y="6557"/>
                  </a:lnTo>
                  <a:lnTo>
                    <a:pt x="3025" y="6654"/>
                  </a:lnTo>
                  <a:cubicBezTo>
                    <a:pt x="3025" y="7065"/>
                    <a:pt x="3243" y="7573"/>
                    <a:pt x="3533" y="7864"/>
                  </a:cubicBezTo>
                  <a:lnTo>
                    <a:pt x="4839" y="9074"/>
                  </a:lnTo>
                  <a:lnTo>
                    <a:pt x="6049" y="7864"/>
                  </a:lnTo>
                  <a:cubicBezTo>
                    <a:pt x="6364" y="7573"/>
                    <a:pt x="6557" y="7065"/>
                    <a:pt x="6557" y="6654"/>
                  </a:cubicBezTo>
                  <a:lnTo>
                    <a:pt x="6557" y="6557"/>
                  </a:lnTo>
                  <a:lnTo>
                    <a:pt x="6654" y="6557"/>
                  </a:lnTo>
                  <a:cubicBezTo>
                    <a:pt x="6865" y="6597"/>
                    <a:pt x="7058" y="6621"/>
                    <a:pt x="7241" y="6621"/>
                  </a:cubicBezTo>
                  <a:cubicBezTo>
                    <a:pt x="7499" y="6621"/>
                    <a:pt x="7734" y="6574"/>
                    <a:pt x="7961" y="6460"/>
                  </a:cubicBezTo>
                  <a:lnTo>
                    <a:pt x="9582" y="5638"/>
                  </a:lnTo>
                  <a:lnTo>
                    <a:pt x="8783" y="4041"/>
                  </a:lnTo>
                  <a:cubicBezTo>
                    <a:pt x="8566" y="3630"/>
                    <a:pt x="8178" y="3339"/>
                    <a:pt x="7767" y="3218"/>
                  </a:cubicBezTo>
                  <a:cubicBezTo>
                    <a:pt x="7670" y="3218"/>
                    <a:pt x="7670" y="3122"/>
                    <a:pt x="7670" y="3122"/>
                  </a:cubicBezTo>
                  <a:cubicBezTo>
                    <a:pt x="7961" y="2734"/>
                    <a:pt x="8082" y="2226"/>
                    <a:pt x="8082" y="1815"/>
                  </a:cubicBezTo>
                  <a:lnTo>
                    <a:pt x="7767" y="0"/>
                  </a:lnTo>
                  <a:lnTo>
                    <a:pt x="6049" y="315"/>
                  </a:lnTo>
                  <a:cubicBezTo>
                    <a:pt x="5541" y="412"/>
                    <a:pt x="5154" y="605"/>
                    <a:pt x="4839" y="1017"/>
                  </a:cubicBezTo>
                  <a:lnTo>
                    <a:pt x="4839" y="1113"/>
                  </a:lnTo>
                  <a:cubicBezTo>
                    <a:pt x="4743" y="1113"/>
                    <a:pt x="4743" y="1017"/>
                    <a:pt x="4743" y="1017"/>
                  </a:cubicBezTo>
                  <a:cubicBezTo>
                    <a:pt x="4452" y="605"/>
                    <a:pt x="4041" y="412"/>
                    <a:pt x="3630" y="315"/>
                  </a:cubicBezTo>
                  <a:lnTo>
                    <a:pt x="1815" y="0"/>
                  </a:lnTo>
                  <a:close/>
                </a:path>
              </a:pathLst>
            </a:custGeom>
            <a:solidFill>
              <a:srgbClr val="E85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9"/>
            <p:cNvSpPr/>
            <p:nvPr/>
          </p:nvSpPr>
          <p:spPr>
            <a:xfrm>
              <a:off x="7724880" y="5054974"/>
              <a:ext cx="76670" cy="104143"/>
            </a:xfrm>
            <a:custGeom>
              <a:avLst/>
              <a:gdLst/>
              <a:ahLst/>
              <a:cxnLst/>
              <a:rect l="l" t="t" r="r" b="b"/>
              <a:pathLst>
                <a:path w="2227" h="3025" extrusionOk="0">
                  <a:moveTo>
                    <a:pt x="1113" y="0"/>
                  </a:moveTo>
                  <a:cubicBezTo>
                    <a:pt x="509" y="0"/>
                    <a:pt x="0" y="508"/>
                    <a:pt x="0" y="1113"/>
                  </a:cubicBezTo>
                  <a:cubicBezTo>
                    <a:pt x="0" y="1307"/>
                    <a:pt x="0" y="1621"/>
                    <a:pt x="218" y="1718"/>
                  </a:cubicBezTo>
                  <a:lnTo>
                    <a:pt x="218" y="3025"/>
                  </a:lnTo>
                  <a:lnTo>
                    <a:pt x="1936" y="3025"/>
                  </a:lnTo>
                  <a:lnTo>
                    <a:pt x="1936" y="1718"/>
                  </a:lnTo>
                  <a:cubicBezTo>
                    <a:pt x="2130" y="1621"/>
                    <a:pt x="2226" y="1307"/>
                    <a:pt x="2226" y="1113"/>
                  </a:cubicBezTo>
                  <a:cubicBezTo>
                    <a:pt x="2226" y="508"/>
                    <a:pt x="1718" y="0"/>
                    <a:pt x="1113" y="0"/>
                  </a:cubicBezTo>
                  <a:close/>
                </a:path>
              </a:pathLst>
            </a:custGeom>
            <a:solidFill>
              <a:srgbClr val="FB8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9"/>
            <p:cNvSpPr/>
            <p:nvPr/>
          </p:nvSpPr>
          <p:spPr>
            <a:xfrm>
              <a:off x="7655750" y="5098215"/>
              <a:ext cx="107483" cy="88410"/>
            </a:xfrm>
            <a:custGeom>
              <a:avLst/>
              <a:gdLst/>
              <a:ahLst/>
              <a:cxnLst/>
              <a:rect l="l" t="t" r="r" b="b"/>
              <a:pathLst>
                <a:path w="3122" h="2568" extrusionOk="0">
                  <a:moveTo>
                    <a:pt x="1298" y="0"/>
                  </a:moveTo>
                  <a:cubicBezTo>
                    <a:pt x="812" y="0"/>
                    <a:pt x="373" y="336"/>
                    <a:pt x="194" y="753"/>
                  </a:cubicBezTo>
                  <a:cubicBezTo>
                    <a:pt x="0" y="1357"/>
                    <a:pt x="412" y="1962"/>
                    <a:pt x="920" y="2180"/>
                  </a:cubicBezTo>
                  <a:cubicBezTo>
                    <a:pt x="1065" y="2228"/>
                    <a:pt x="1186" y="2253"/>
                    <a:pt x="1298" y="2253"/>
                  </a:cubicBezTo>
                  <a:cubicBezTo>
                    <a:pt x="1410" y="2253"/>
                    <a:pt x="1512" y="2228"/>
                    <a:pt x="1621" y="2180"/>
                  </a:cubicBezTo>
                  <a:lnTo>
                    <a:pt x="2831" y="2567"/>
                  </a:lnTo>
                  <a:lnTo>
                    <a:pt x="3121" y="1769"/>
                  </a:lnTo>
                  <a:lnTo>
                    <a:pt x="2226" y="462"/>
                  </a:lnTo>
                  <a:cubicBezTo>
                    <a:pt x="2008" y="365"/>
                    <a:pt x="1815" y="148"/>
                    <a:pt x="1621" y="51"/>
                  </a:cubicBezTo>
                  <a:cubicBezTo>
                    <a:pt x="1513" y="16"/>
                    <a:pt x="1404" y="0"/>
                    <a:pt x="1298" y="0"/>
                  </a:cubicBezTo>
                  <a:close/>
                </a:path>
              </a:pathLst>
            </a:custGeom>
            <a:solidFill>
              <a:srgbClr val="FBAB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9"/>
            <p:cNvSpPr/>
            <p:nvPr/>
          </p:nvSpPr>
          <p:spPr>
            <a:xfrm>
              <a:off x="7679883" y="5159083"/>
              <a:ext cx="107517" cy="88926"/>
            </a:xfrm>
            <a:custGeom>
              <a:avLst/>
              <a:gdLst/>
              <a:ahLst/>
              <a:cxnLst/>
              <a:rect l="l" t="t" r="r" b="b"/>
              <a:pathLst>
                <a:path w="3123" h="2583" extrusionOk="0">
                  <a:moveTo>
                    <a:pt x="2420" y="1"/>
                  </a:moveTo>
                  <a:lnTo>
                    <a:pt x="920" y="412"/>
                  </a:lnTo>
                  <a:cubicBezTo>
                    <a:pt x="703" y="509"/>
                    <a:pt x="509" y="606"/>
                    <a:pt x="412" y="799"/>
                  </a:cubicBezTo>
                  <a:cubicBezTo>
                    <a:pt x="1" y="1307"/>
                    <a:pt x="98" y="2009"/>
                    <a:pt x="606" y="2420"/>
                  </a:cubicBezTo>
                  <a:cubicBezTo>
                    <a:pt x="794" y="2528"/>
                    <a:pt x="1009" y="2582"/>
                    <a:pt x="1221" y="2582"/>
                  </a:cubicBezTo>
                  <a:cubicBezTo>
                    <a:pt x="1581" y="2582"/>
                    <a:pt x="1932" y="2425"/>
                    <a:pt x="2130" y="2106"/>
                  </a:cubicBezTo>
                  <a:cubicBezTo>
                    <a:pt x="2324" y="1912"/>
                    <a:pt x="2420" y="1719"/>
                    <a:pt x="2420" y="1501"/>
                  </a:cubicBezTo>
                  <a:lnTo>
                    <a:pt x="3122" y="509"/>
                  </a:lnTo>
                  <a:lnTo>
                    <a:pt x="2420" y="1"/>
                  </a:lnTo>
                  <a:close/>
                </a:path>
              </a:pathLst>
            </a:custGeom>
            <a:solidFill>
              <a:srgbClr val="FB8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9"/>
            <p:cNvSpPr/>
            <p:nvPr/>
          </p:nvSpPr>
          <p:spPr>
            <a:xfrm>
              <a:off x="7763198" y="5138254"/>
              <a:ext cx="80010" cy="109755"/>
            </a:xfrm>
            <a:custGeom>
              <a:avLst/>
              <a:gdLst/>
              <a:ahLst/>
              <a:cxnLst/>
              <a:rect l="l" t="t" r="r" b="b"/>
              <a:pathLst>
                <a:path w="2324" h="3188" extrusionOk="0">
                  <a:moveTo>
                    <a:pt x="702" y="1"/>
                  </a:moveTo>
                  <a:lnTo>
                    <a:pt x="0" y="606"/>
                  </a:lnTo>
                  <a:lnTo>
                    <a:pt x="0" y="2106"/>
                  </a:lnTo>
                  <a:cubicBezTo>
                    <a:pt x="0" y="2324"/>
                    <a:pt x="0" y="2517"/>
                    <a:pt x="218" y="2711"/>
                  </a:cubicBezTo>
                  <a:cubicBezTo>
                    <a:pt x="401" y="3030"/>
                    <a:pt x="747" y="3187"/>
                    <a:pt x="1104" y="3187"/>
                  </a:cubicBezTo>
                  <a:cubicBezTo>
                    <a:pt x="1315" y="3187"/>
                    <a:pt x="1530" y="3133"/>
                    <a:pt x="1718" y="3025"/>
                  </a:cubicBezTo>
                  <a:cubicBezTo>
                    <a:pt x="2226" y="2614"/>
                    <a:pt x="2323" y="1912"/>
                    <a:pt x="1912" y="1404"/>
                  </a:cubicBezTo>
                  <a:cubicBezTo>
                    <a:pt x="1815" y="1211"/>
                    <a:pt x="1622" y="1114"/>
                    <a:pt x="1428" y="1017"/>
                  </a:cubicBezTo>
                  <a:lnTo>
                    <a:pt x="702" y="1"/>
                  </a:lnTo>
                  <a:close/>
                </a:path>
              </a:pathLst>
            </a:custGeom>
            <a:solidFill>
              <a:srgbClr val="FBAB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9"/>
            <p:cNvSpPr/>
            <p:nvPr/>
          </p:nvSpPr>
          <p:spPr>
            <a:xfrm>
              <a:off x="7763198" y="5098215"/>
              <a:ext cx="104143" cy="77565"/>
            </a:xfrm>
            <a:custGeom>
              <a:avLst/>
              <a:gdLst/>
              <a:ahLst/>
              <a:cxnLst/>
              <a:rect l="l" t="t" r="r" b="b"/>
              <a:pathLst>
                <a:path w="3025" h="2253" extrusionOk="0">
                  <a:moveTo>
                    <a:pt x="1751" y="0"/>
                  </a:moveTo>
                  <a:cubicBezTo>
                    <a:pt x="1645" y="0"/>
                    <a:pt x="1537" y="16"/>
                    <a:pt x="1428" y="51"/>
                  </a:cubicBezTo>
                  <a:cubicBezTo>
                    <a:pt x="1210" y="148"/>
                    <a:pt x="1017" y="365"/>
                    <a:pt x="823" y="462"/>
                  </a:cubicBezTo>
                  <a:lnTo>
                    <a:pt x="0" y="1769"/>
                  </a:lnTo>
                  <a:lnTo>
                    <a:pt x="1428" y="2180"/>
                  </a:lnTo>
                  <a:cubicBezTo>
                    <a:pt x="1525" y="2228"/>
                    <a:pt x="1622" y="2253"/>
                    <a:pt x="1734" y="2253"/>
                  </a:cubicBezTo>
                  <a:cubicBezTo>
                    <a:pt x="1845" y="2253"/>
                    <a:pt x="1972" y="2228"/>
                    <a:pt x="2130" y="2180"/>
                  </a:cubicBezTo>
                  <a:cubicBezTo>
                    <a:pt x="2735" y="1962"/>
                    <a:pt x="3025" y="1357"/>
                    <a:pt x="2831" y="753"/>
                  </a:cubicBezTo>
                  <a:cubicBezTo>
                    <a:pt x="2673" y="336"/>
                    <a:pt x="2237" y="0"/>
                    <a:pt x="1751" y="0"/>
                  </a:cubicBezTo>
                  <a:close/>
                </a:path>
              </a:pathLst>
            </a:custGeom>
            <a:solidFill>
              <a:srgbClr val="FBBE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9"/>
            <p:cNvSpPr/>
            <p:nvPr/>
          </p:nvSpPr>
          <p:spPr>
            <a:xfrm>
              <a:off x="7745709" y="5141593"/>
              <a:ext cx="31673" cy="31708"/>
            </a:xfrm>
            <a:custGeom>
              <a:avLst/>
              <a:gdLst/>
              <a:ahLst/>
              <a:cxnLst/>
              <a:rect l="l" t="t" r="r" b="b"/>
              <a:pathLst>
                <a:path w="920" h="921" extrusionOk="0">
                  <a:moveTo>
                    <a:pt x="508" y="1"/>
                  </a:moveTo>
                  <a:cubicBezTo>
                    <a:pt x="218" y="1"/>
                    <a:pt x="0" y="194"/>
                    <a:pt x="0" y="509"/>
                  </a:cubicBezTo>
                  <a:cubicBezTo>
                    <a:pt x="0" y="702"/>
                    <a:pt x="218" y="920"/>
                    <a:pt x="508" y="920"/>
                  </a:cubicBezTo>
                  <a:cubicBezTo>
                    <a:pt x="726" y="920"/>
                    <a:pt x="920" y="702"/>
                    <a:pt x="920" y="509"/>
                  </a:cubicBezTo>
                  <a:cubicBezTo>
                    <a:pt x="920" y="194"/>
                    <a:pt x="726" y="1"/>
                    <a:pt x="508" y="1"/>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 name="Google Shape;1299;p29"/>
          <p:cNvGrpSpPr/>
          <p:nvPr/>
        </p:nvGrpSpPr>
        <p:grpSpPr>
          <a:xfrm>
            <a:off x="6530862" y="5013272"/>
            <a:ext cx="528152" cy="541476"/>
            <a:chOff x="6530862" y="4860872"/>
            <a:chExt cx="528152" cy="541476"/>
          </a:xfrm>
        </p:grpSpPr>
        <p:sp>
          <p:nvSpPr>
            <p:cNvPr id="1300" name="Google Shape;1300;p29"/>
            <p:cNvSpPr/>
            <p:nvPr/>
          </p:nvSpPr>
          <p:spPr>
            <a:xfrm>
              <a:off x="6673288" y="5006638"/>
              <a:ext cx="246604" cy="245778"/>
            </a:xfrm>
            <a:custGeom>
              <a:avLst/>
              <a:gdLst/>
              <a:ahLst/>
              <a:cxnLst/>
              <a:rect l="l" t="t" r="r" b="b"/>
              <a:pathLst>
                <a:path w="7163" h="7139" extrusionOk="0">
                  <a:moveTo>
                    <a:pt x="3533" y="1"/>
                  </a:moveTo>
                  <a:cubicBezTo>
                    <a:pt x="1622" y="1"/>
                    <a:pt x="1" y="1598"/>
                    <a:pt x="1" y="3630"/>
                  </a:cubicBezTo>
                  <a:cubicBezTo>
                    <a:pt x="1" y="5638"/>
                    <a:pt x="1622" y="7139"/>
                    <a:pt x="3533" y="7139"/>
                  </a:cubicBezTo>
                  <a:cubicBezTo>
                    <a:pt x="5541" y="7139"/>
                    <a:pt x="7163" y="5638"/>
                    <a:pt x="7163" y="3630"/>
                  </a:cubicBezTo>
                  <a:cubicBezTo>
                    <a:pt x="7163" y="1598"/>
                    <a:pt x="5541" y="1"/>
                    <a:pt x="3533" y="1"/>
                  </a:cubicBezTo>
                  <a:close/>
                </a:path>
              </a:pathLst>
            </a:custGeom>
            <a:solidFill>
              <a:srgbClr val="FBAB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9"/>
            <p:cNvSpPr/>
            <p:nvPr/>
          </p:nvSpPr>
          <p:spPr>
            <a:xfrm>
              <a:off x="6764074" y="4860872"/>
              <a:ext cx="65860" cy="48371"/>
            </a:xfrm>
            <a:custGeom>
              <a:avLst/>
              <a:gdLst/>
              <a:ahLst/>
              <a:cxnLst/>
              <a:rect l="l" t="t" r="r" b="b"/>
              <a:pathLst>
                <a:path w="1913" h="1405" extrusionOk="0">
                  <a:moveTo>
                    <a:pt x="896" y="1"/>
                  </a:moveTo>
                  <a:cubicBezTo>
                    <a:pt x="388" y="1"/>
                    <a:pt x="1" y="388"/>
                    <a:pt x="1" y="896"/>
                  </a:cubicBezTo>
                  <a:cubicBezTo>
                    <a:pt x="1" y="1090"/>
                    <a:pt x="1" y="1211"/>
                    <a:pt x="98" y="1404"/>
                  </a:cubicBezTo>
                  <a:lnTo>
                    <a:pt x="1816" y="1404"/>
                  </a:lnTo>
                  <a:cubicBezTo>
                    <a:pt x="1816" y="1211"/>
                    <a:pt x="1912" y="1090"/>
                    <a:pt x="1912" y="896"/>
                  </a:cubicBezTo>
                  <a:cubicBezTo>
                    <a:pt x="1912" y="388"/>
                    <a:pt x="1501" y="1"/>
                    <a:pt x="896" y="1"/>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9"/>
            <p:cNvSpPr/>
            <p:nvPr/>
          </p:nvSpPr>
          <p:spPr>
            <a:xfrm>
              <a:off x="6618307" y="4903940"/>
              <a:ext cx="69165" cy="64414"/>
            </a:xfrm>
            <a:custGeom>
              <a:avLst/>
              <a:gdLst/>
              <a:ahLst/>
              <a:cxnLst/>
              <a:rect l="l" t="t" r="r" b="b"/>
              <a:pathLst>
                <a:path w="2009" h="1871" extrusionOk="0">
                  <a:moveTo>
                    <a:pt x="1060" y="1"/>
                  </a:moveTo>
                  <a:cubicBezTo>
                    <a:pt x="858" y="1"/>
                    <a:pt x="655" y="80"/>
                    <a:pt x="485" y="250"/>
                  </a:cubicBezTo>
                  <a:cubicBezTo>
                    <a:pt x="98" y="564"/>
                    <a:pt x="1" y="1169"/>
                    <a:pt x="291" y="1556"/>
                  </a:cubicBezTo>
                  <a:cubicBezTo>
                    <a:pt x="388" y="1653"/>
                    <a:pt x="485" y="1774"/>
                    <a:pt x="702" y="1871"/>
                  </a:cubicBezTo>
                  <a:lnTo>
                    <a:pt x="2009" y="855"/>
                  </a:lnTo>
                  <a:cubicBezTo>
                    <a:pt x="2009" y="758"/>
                    <a:pt x="1912" y="564"/>
                    <a:pt x="1815" y="443"/>
                  </a:cubicBezTo>
                  <a:cubicBezTo>
                    <a:pt x="1631" y="160"/>
                    <a:pt x="1347" y="1"/>
                    <a:pt x="1060" y="1"/>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9"/>
            <p:cNvSpPr/>
            <p:nvPr/>
          </p:nvSpPr>
          <p:spPr>
            <a:xfrm>
              <a:off x="6530862" y="5025056"/>
              <a:ext cx="62486" cy="64930"/>
            </a:xfrm>
            <a:custGeom>
              <a:avLst/>
              <a:gdLst/>
              <a:ahLst/>
              <a:cxnLst/>
              <a:rect l="l" t="t" r="r" b="b"/>
              <a:pathLst>
                <a:path w="1815" h="1886" extrusionOk="0">
                  <a:moveTo>
                    <a:pt x="1085" y="1"/>
                  </a:moveTo>
                  <a:cubicBezTo>
                    <a:pt x="678" y="1"/>
                    <a:pt x="293" y="279"/>
                    <a:pt x="218" y="676"/>
                  </a:cubicBezTo>
                  <a:cubicBezTo>
                    <a:pt x="0" y="1160"/>
                    <a:pt x="315" y="1668"/>
                    <a:pt x="823" y="1886"/>
                  </a:cubicBezTo>
                  <a:lnTo>
                    <a:pt x="1331" y="1886"/>
                  </a:lnTo>
                  <a:lnTo>
                    <a:pt x="1815" y="264"/>
                  </a:lnTo>
                  <a:cubicBezTo>
                    <a:pt x="1718" y="168"/>
                    <a:pt x="1525" y="71"/>
                    <a:pt x="1428" y="71"/>
                  </a:cubicBezTo>
                  <a:cubicBezTo>
                    <a:pt x="1316" y="23"/>
                    <a:pt x="1200" y="1"/>
                    <a:pt x="1085" y="1"/>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9"/>
            <p:cNvSpPr/>
            <p:nvPr/>
          </p:nvSpPr>
          <p:spPr>
            <a:xfrm>
              <a:off x="6530862" y="5173267"/>
              <a:ext cx="62486" cy="64483"/>
            </a:xfrm>
            <a:custGeom>
              <a:avLst/>
              <a:gdLst/>
              <a:ahLst/>
              <a:cxnLst/>
              <a:rect l="l" t="t" r="r" b="b"/>
              <a:pathLst>
                <a:path w="1815" h="1873" extrusionOk="0">
                  <a:moveTo>
                    <a:pt x="823" y="0"/>
                  </a:moveTo>
                  <a:cubicBezTo>
                    <a:pt x="315" y="194"/>
                    <a:pt x="0" y="702"/>
                    <a:pt x="218" y="1210"/>
                  </a:cubicBezTo>
                  <a:cubicBezTo>
                    <a:pt x="295" y="1595"/>
                    <a:pt x="694" y="1873"/>
                    <a:pt x="1109" y="1873"/>
                  </a:cubicBezTo>
                  <a:cubicBezTo>
                    <a:pt x="1216" y="1873"/>
                    <a:pt x="1324" y="1854"/>
                    <a:pt x="1428" y="1815"/>
                  </a:cubicBezTo>
                  <a:cubicBezTo>
                    <a:pt x="1525" y="1815"/>
                    <a:pt x="1718" y="1694"/>
                    <a:pt x="1815" y="1597"/>
                  </a:cubicBezTo>
                  <a:lnTo>
                    <a:pt x="1331" y="0"/>
                  </a:ln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9"/>
            <p:cNvSpPr/>
            <p:nvPr/>
          </p:nvSpPr>
          <p:spPr>
            <a:xfrm>
              <a:off x="6618307" y="5294038"/>
              <a:ext cx="69165" cy="63278"/>
            </a:xfrm>
            <a:custGeom>
              <a:avLst/>
              <a:gdLst/>
              <a:ahLst/>
              <a:cxnLst/>
              <a:rect l="l" t="t" r="r" b="b"/>
              <a:pathLst>
                <a:path w="2009" h="1838" extrusionOk="0">
                  <a:moveTo>
                    <a:pt x="702" y="0"/>
                  </a:moveTo>
                  <a:cubicBezTo>
                    <a:pt x="485" y="121"/>
                    <a:pt x="388" y="218"/>
                    <a:pt x="291" y="315"/>
                  </a:cubicBezTo>
                  <a:cubicBezTo>
                    <a:pt x="1" y="726"/>
                    <a:pt x="98" y="1331"/>
                    <a:pt x="485" y="1621"/>
                  </a:cubicBezTo>
                  <a:cubicBezTo>
                    <a:pt x="666" y="1760"/>
                    <a:pt x="884" y="1837"/>
                    <a:pt x="1099" y="1837"/>
                  </a:cubicBezTo>
                  <a:cubicBezTo>
                    <a:pt x="1372" y="1837"/>
                    <a:pt x="1639" y="1712"/>
                    <a:pt x="1815" y="1428"/>
                  </a:cubicBezTo>
                  <a:cubicBezTo>
                    <a:pt x="1912" y="1331"/>
                    <a:pt x="2009" y="1113"/>
                    <a:pt x="2009" y="1017"/>
                  </a:cubicBezTo>
                  <a:lnTo>
                    <a:pt x="702" y="0"/>
                  </a:ln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9"/>
            <p:cNvSpPr/>
            <p:nvPr/>
          </p:nvSpPr>
          <p:spPr>
            <a:xfrm>
              <a:off x="6764074" y="5353185"/>
              <a:ext cx="65860" cy="49162"/>
            </a:xfrm>
            <a:custGeom>
              <a:avLst/>
              <a:gdLst/>
              <a:ahLst/>
              <a:cxnLst/>
              <a:rect l="l" t="t" r="r" b="b"/>
              <a:pathLst>
                <a:path w="1913" h="1428" extrusionOk="0">
                  <a:moveTo>
                    <a:pt x="98" y="0"/>
                  </a:moveTo>
                  <a:cubicBezTo>
                    <a:pt x="1" y="218"/>
                    <a:pt x="1" y="315"/>
                    <a:pt x="1" y="508"/>
                  </a:cubicBezTo>
                  <a:cubicBezTo>
                    <a:pt x="1" y="1016"/>
                    <a:pt x="388" y="1428"/>
                    <a:pt x="896" y="1428"/>
                  </a:cubicBezTo>
                  <a:cubicBezTo>
                    <a:pt x="1501" y="1428"/>
                    <a:pt x="1912" y="1016"/>
                    <a:pt x="1912" y="508"/>
                  </a:cubicBezTo>
                  <a:cubicBezTo>
                    <a:pt x="1912" y="315"/>
                    <a:pt x="1816" y="218"/>
                    <a:pt x="1816"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9"/>
            <p:cNvSpPr/>
            <p:nvPr/>
          </p:nvSpPr>
          <p:spPr>
            <a:xfrm>
              <a:off x="6902369" y="5294038"/>
              <a:ext cx="73331" cy="63278"/>
            </a:xfrm>
            <a:custGeom>
              <a:avLst/>
              <a:gdLst/>
              <a:ahLst/>
              <a:cxnLst/>
              <a:rect l="l" t="t" r="r" b="b"/>
              <a:pathLst>
                <a:path w="2130" h="1838" extrusionOk="0">
                  <a:moveTo>
                    <a:pt x="1428" y="0"/>
                  </a:moveTo>
                  <a:lnTo>
                    <a:pt x="0" y="1017"/>
                  </a:lnTo>
                  <a:cubicBezTo>
                    <a:pt x="97" y="1113"/>
                    <a:pt x="97" y="1331"/>
                    <a:pt x="218" y="1428"/>
                  </a:cubicBezTo>
                  <a:cubicBezTo>
                    <a:pt x="381" y="1712"/>
                    <a:pt x="642" y="1837"/>
                    <a:pt x="912" y="1837"/>
                  </a:cubicBezTo>
                  <a:cubicBezTo>
                    <a:pt x="1125" y="1837"/>
                    <a:pt x="1344" y="1760"/>
                    <a:pt x="1525" y="1621"/>
                  </a:cubicBezTo>
                  <a:cubicBezTo>
                    <a:pt x="2033" y="1331"/>
                    <a:pt x="2130" y="726"/>
                    <a:pt x="1718" y="315"/>
                  </a:cubicBezTo>
                  <a:cubicBezTo>
                    <a:pt x="1622" y="218"/>
                    <a:pt x="1525" y="121"/>
                    <a:pt x="1428"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9"/>
            <p:cNvSpPr/>
            <p:nvPr/>
          </p:nvSpPr>
          <p:spPr>
            <a:xfrm>
              <a:off x="6999833" y="5173267"/>
              <a:ext cx="59181" cy="64483"/>
            </a:xfrm>
            <a:custGeom>
              <a:avLst/>
              <a:gdLst/>
              <a:ahLst/>
              <a:cxnLst/>
              <a:rect l="l" t="t" r="r" b="b"/>
              <a:pathLst>
                <a:path w="1719" h="1873" extrusionOk="0">
                  <a:moveTo>
                    <a:pt x="508" y="0"/>
                  </a:moveTo>
                  <a:lnTo>
                    <a:pt x="0" y="1597"/>
                  </a:lnTo>
                  <a:cubicBezTo>
                    <a:pt x="97" y="1694"/>
                    <a:pt x="194" y="1815"/>
                    <a:pt x="412" y="1815"/>
                  </a:cubicBezTo>
                  <a:cubicBezTo>
                    <a:pt x="511" y="1854"/>
                    <a:pt x="610" y="1873"/>
                    <a:pt x="709" y="1873"/>
                  </a:cubicBezTo>
                  <a:cubicBezTo>
                    <a:pt x="1091" y="1873"/>
                    <a:pt x="1448" y="1595"/>
                    <a:pt x="1621" y="1210"/>
                  </a:cubicBezTo>
                  <a:cubicBezTo>
                    <a:pt x="1718" y="702"/>
                    <a:pt x="1500" y="194"/>
                    <a:pt x="1017"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9"/>
            <p:cNvSpPr/>
            <p:nvPr/>
          </p:nvSpPr>
          <p:spPr>
            <a:xfrm>
              <a:off x="6999833" y="5025056"/>
              <a:ext cx="59181" cy="64930"/>
            </a:xfrm>
            <a:custGeom>
              <a:avLst/>
              <a:gdLst/>
              <a:ahLst/>
              <a:cxnLst/>
              <a:rect l="l" t="t" r="r" b="b"/>
              <a:pathLst>
                <a:path w="1719" h="1886" extrusionOk="0">
                  <a:moveTo>
                    <a:pt x="731" y="1"/>
                  </a:moveTo>
                  <a:cubicBezTo>
                    <a:pt x="626" y="1"/>
                    <a:pt x="518" y="23"/>
                    <a:pt x="412" y="71"/>
                  </a:cubicBezTo>
                  <a:cubicBezTo>
                    <a:pt x="194" y="71"/>
                    <a:pt x="97" y="168"/>
                    <a:pt x="0" y="264"/>
                  </a:cubicBezTo>
                  <a:lnTo>
                    <a:pt x="508" y="1886"/>
                  </a:lnTo>
                  <a:lnTo>
                    <a:pt x="1017" y="1886"/>
                  </a:lnTo>
                  <a:cubicBezTo>
                    <a:pt x="1500" y="1668"/>
                    <a:pt x="1718" y="1160"/>
                    <a:pt x="1621" y="676"/>
                  </a:cubicBezTo>
                  <a:cubicBezTo>
                    <a:pt x="1452" y="279"/>
                    <a:pt x="1105" y="1"/>
                    <a:pt x="731" y="1"/>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9"/>
            <p:cNvSpPr/>
            <p:nvPr/>
          </p:nvSpPr>
          <p:spPr>
            <a:xfrm>
              <a:off x="6902369" y="4903940"/>
              <a:ext cx="73331" cy="64414"/>
            </a:xfrm>
            <a:custGeom>
              <a:avLst/>
              <a:gdLst/>
              <a:ahLst/>
              <a:cxnLst/>
              <a:rect l="l" t="t" r="r" b="b"/>
              <a:pathLst>
                <a:path w="2130" h="1871" extrusionOk="0">
                  <a:moveTo>
                    <a:pt x="951" y="1"/>
                  </a:moveTo>
                  <a:cubicBezTo>
                    <a:pt x="667" y="1"/>
                    <a:pt x="388" y="160"/>
                    <a:pt x="218" y="443"/>
                  </a:cubicBezTo>
                  <a:cubicBezTo>
                    <a:pt x="97" y="564"/>
                    <a:pt x="97" y="758"/>
                    <a:pt x="0" y="855"/>
                  </a:cubicBezTo>
                  <a:lnTo>
                    <a:pt x="1428" y="1871"/>
                  </a:lnTo>
                  <a:cubicBezTo>
                    <a:pt x="1525" y="1774"/>
                    <a:pt x="1718" y="1653"/>
                    <a:pt x="1815" y="1556"/>
                  </a:cubicBezTo>
                  <a:cubicBezTo>
                    <a:pt x="2130" y="1048"/>
                    <a:pt x="2033" y="564"/>
                    <a:pt x="1525" y="250"/>
                  </a:cubicBezTo>
                  <a:cubicBezTo>
                    <a:pt x="1355" y="80"/>
                    <a:pt x="1151" y="1"/>
                    <a:pt x="951" y="1"/>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9"/>
            <p:cNvSpPr/>
            <p:nvPr/>
          </p:nvSpPr>
          <p:spPr>
            <a:xfrm>
              <a:off x="6565840" y="4891719"/>
              <a:ext cx="461501" cy="478990"/>
            </a:xfrm>
            <a:custGeom>
              <a:avLst/>
              <a:gdLst/>
              <a:ahLst/>
              <a:cxnLst/>
              <a:rect l="l" t="t" r="r" b="b"/>
              <a:pathLst>
                <a:path w="13405" h="13913" extrusionOk="0">
                  <a:moveTo>
                    <a:pt x="6654" y="0"/>
                  </a:moveTo>
                  <a:cubicBezTo>
                    <a:pt x="6364" y="0"/>
                    <a:pt x="6049" y="194"/>
                    <a:pt x="5856" y="508"/>
                  </a:cubicBezTo>
                  <a:lnTo>
                    <a:pt x="5953" y="605"/>
                  </a:lnTo>
                  <a:cubicBezTo>
                    <a:pt x="5953" y="605"/>
                    <a:pt x="6049" y="702"/>
                    <a:pt x="6243" y="1016"/>
                  </a:cubicBezTo>
                  <a:lnTo>
                    <a:pt x="6243" y="4041"/>
                  </a:lnTo>
                  <a:cubicBezTo>
                    <a:pt x="6243" y="4299"/>
                    <a:pt x="5974" y="4482"/>
                    <a:pt x="5709" y="4482"/>
                  </a:cubicBezTo>
                  <a:cubicBezTo>
                    <a:pt x="5576" y="4482"/>
                    <a:pt x="5444" y="4436"/>
                    <a:pt x="5348" y="4331"/>
                  </a:cubicBezTo>
                  <a:lnTo>
                    <a:pt x="3533" y="1815"/>
                  </a:lnTo>
                  <a:lnTo>
                    <a:pt x="3533" y="1307"/>
                  </a:lnTo>
                  <a:lnTo>
                    <a:pt x="3533" y="1210"/>
                  </a:lnTo>
                  <a:cubicBezTo>
                    <a:pt x="3403" y="1170"/>
                    <a:pt x="3277" y="1146"/>
                    <a:pt x="3151" y="1146"/>
                  </a:cubicBezTo>
                  <a:cubicBezTo>
                    <a:pt x="2974" y="1146"/>
                    <a:pt x="2798" y="1193"/>
                    <a:pt x="2614" y="1307"/>
                  </a:cubicBezTo>
                  <a:cubicBezTo>
                    <a:pt x="2323" y="1524"/>
                    <a:pt x="2226" y="1911"/>
                    <a:pt x="2226" y="2226"/>
                  </a:cubicBezTo>
                  <a:lnTo>
                    <a:pt x="2323" y="2226"/>
                  </a:lnTo>
                  <a:cubicBezTo>
                    <a:pt x="2323" y="2226"/>
                    <a:pt x="2517" y="2323"/>
                    <a:pt x="2831" y="2420"/>
                  </a:cubicBezTo>
                  <a:lnTo>
                    <a:pt x="4549" y="4839"/>
                  </a:lnTo>
                  <a:cubicBezTo>
                    <a:pt x="4791" y="5182"/>
                    <a:pt x="4545" y="5593"/>
                    <a:pt x="4232" y="5593"/>
                  </a:cubicBezTo>
                  <a:cubicBezTo>
                    <a:pt x="4170" y="5593"/>
                    <a:pt x="4105" y="5577"/>
                    <a:pt x="4041" y="5541"/>
                  </a:cubicBezTo>
                  <a:lnTo>
                    <a:pt x="1113" y="4646"/>
                  </a:lnTo>
                  <a:cubicBezTo>
                    <a:pt x="1017" y="4428"/>
                    <a:pt x="799" y="4234"/>
                    <a:pt x="799" y="4234"/>
                  </a:cubicBezTo>
                  <a:lnTo>
                    <a:pt x="799" y="4137"/>
                  </a:lnTo>
                  <a:cubicBezTo>
                    <a:pt x="509" y="4234"/>
                    <a:pt x="194" y="4428"/>
                    <a:pt x="97" y="4839"/>
                  </a:cubicBezTo>
                  <a:cubicBezTo>
                    <a:pt x="0" y="5154"/>
                    <a:pt x="97" y="5444"/>
                    <a:pt x="315" y="5759"/>
                  </a:cubicBezTo>
                  <a:lnTo>
                    <a:pt x="412" y="5759"/>
                  </a:lnTo>
                  <a:cubicBezTo>
                    <a:pt x="412" y="5759"/>
                    <a:pt x="605" y="5638"/>
                    <a:pt x="799" y="5541"/>
                  </a:cubicBezTo>
                  <a:lnTo>
                    <a:pt x="3727" y="6460"/>
                  </a:lnTo>
                  <a:cubicBezTo>
                    <a:pt x="4235" y="6654"/>
                    <a:pt x="4235" y="7259"/>
                    <a:pt x="3727" y="7355"/>
                  </a:cubicBezTo>
                  <a:lnTo>
                    <a:pt x="799" y="8372"/>
                  </a:lnTo>
                  <a:cubicBezTo>
                    <a:pt x="605" y="8275"/>
                    <a:pt x="412" y="8178"/>
                    <a:pt x="412" y="8178"/>
                  </a:cubicBezTo>
                  <a:lnTo>
                    <a:pt x="315" y="8178"/>
                  </a:lnTo>
                  <a:cubicBezTo>
                    <a:pt x="97" y="8372"/>
                    <a:pt x="0" y="8783"/>
                    <a:pt x="97" y="9073"/>
                  </a:cubicBezTo>
                  <a:cubicBezTo>
                    <a:pt x="194" y="9485"/>
                    <a:pt x="509" y="9678"/>
                    <a:pt x="799" y="9775"/>
                  </a:cubicBezTo>
                  <a:lnTo>
                    <a:pt x="799" y="9678"/>
                  </a:lnTo>
                  <a:cubicBezTo>
                    <a:pt x="799" y="9678"/>
                    <a:pt x="1017" y="9485"/>
                    <a:pt x="1113" y="9267"/>
                  </a:cubicBezTo>
                  <a:lnTo>
                    <a:pt x="4041" y="8275"/>
                  </a:lnTo>
                  <a:cubicBezTo>
                    <a:pt x="4075" y="8266"/>
                    <a:pt x="4109" y="8262"/>
                    <a:pt x="4143" y="8262"/>
                  </a:cubicBezTo>
                  <a:cubicBezTo>
                    <a:pt x="4495" y="8262"/>
                    <a:pt x="4814" y="8698"/>
                    <a:pt x="4549" y="9073"/>
                  </a:cubicBezTo>
                  <a:lnTo>
                    <a:pt x="2831" y="11493"/>
                  </a:lnTo>
                  <a:cubicBezTo>
                    <a:pt x="2517" y="11590"/>
                    <a:pt x="2323" y="11686"/>
                    <a:pt x="2323" y="11686"/>
                  </a:cubicBezTo>
                  <a:lnTo>
                    <a:pt x="2226" y="11686"/>
                  </a:lnTo>
                  <a:cubicBezTo>
                    <a:pt x="2226" y="12001"/>
                    <a:pt x="2323" y="12412"/>
                    <a:pt x="2614" y="12606"/>
                  </a:cubicBezTo>
                  <a:cubicBezTo>
                    <a:pt x="2798" y="12719"/>
                    <a:pt x="2974" y="12766"/>
                    <a:pt x="3151" y="12766"/>
                  </a:cubicBezTo>
                  <a:cubicBezTo>
                    <a:pt x="3277" y="12766"/>
                    <a:pt x="3403" y="12743"/>
                    <a:pt x="3533" y="12703"/>
                  </a:cubicBezTo>
                  <a:lnTo>
                    <a:pt x="3533" y="12606"/>
                  </a:lnTo>
                  <a:lnTo>
                    <a:pt x="3533" y="12098"/>
                  </a:lnTo>
                  <a:lnTo>
                    <a:pt x="5348" y="9581"/>
                  </a:lnTo>
                  <a:cubicBezTo>
                    <a:pt x="5456" y="9464"/>
                    <a:pt x="5608" y="9407"/>
                    <a:pt x="5756" y="9407"/>
                  </a:cubicBezTo>
                  <a:cubicBezTo>
                    <a:pt x="6005" y="9407"/>
                    <a:pt x="6243" y="9568"/>
                    <a:pt x="6243" y="9872"/>
                  </a:cubicBezTo>
                  <a:lnTo>
                    <a:pt x="6243" y="12896"/>
                  </a:lnTo>
                  <a:cubicBezTo>
                    <a:pt x="6049" y="13114"/>
                    <a:pt x="5953" y="13307"/>
                    <a:pt x="5953" y="13307"/>
                  </a:cubicBezTo>
                  <a:lnTo>
                    <a:pt x="5856" y="13404"/>
                  </a:lnTo>
                  <a:cubicBezTo>
                    <a:pt x="6049" y="13719"/>
                    <a:pt x="6364" y="13912"/>
                    <a:pt x="6654" y="13912"/>
                  </a:cubicBezTo>
                  <a:cubicBezTo>
                    <a:pt x="7066" y="13912"/>
                    <a:pt x="7356" y="13719"/>
                    <a:pt x="7574" y="13404"/>
                  </a:cubicBezTo>
                  <a:cubicBezTo>
                    <a:pt x="7453" y="13404"/>
                    <a:pt x="7453" y="13404"/>
                    <a:pt x="7453" y="13307"/>
                  </a:cubicBezTo>
                  <a:cubicBezTo>
                    <a:pt x="7453" y="13307"/>
                    <a:pt x="7356" y="13114"/>
                    <a:pt x="7162" y="12896"/>
                  </a:cubicBezTo>
                  <a:lnTo>
                    <a:pt x="7162" y="9872"/>
                  </a:lnTo>
                  <a:cubicBezTo>
                    <a:pt x="7162" y="9568"/>
                    <a:pt x="7400" y="9407"/>
                    <a:pt x="7649" y="9407"/>
                  </a:cubicBezTo>
                  <a:cubicBezTo>
                    <a:pt x="7797" y="9407"/>
                    <a:pt x="7949" y="9464"/>
                    <a:pt x="8058" y="9581"/>
                  </a:cubicBezTo>
                  <a:lnTo>
                    <a:pt x="9775" y="12098"/>
                  </a:lnTo>
                  <a:lnTo>
                    <a:pt x="9775" y="12606"/>
                  </a:lnTo>
                  <a:lnTo>
                    <a:pt x="9775" y="12703"/>
                  </a:lnTo>
                  <a:cubicBezTo>
                    <a:pt x="9906" y="12743"/>
                    <a:pt x="10048" y="12766"/>
                    <a:pt x="10193" y="12766"/>
                  </a:cubicBezTo>
                  <a:cubicBezTo>
                    <a:pt x="10398" y="12766"/>
                    <a:pt x="10607" y="12719"/>
                    <a:pt x="10792" y="12606"/>
                  </a:cubicBezTo>
                  <a:cubicBezTo>
                    <a:pt x="11082" y="12412"/>
                    <a:pt x="11203" y="12001"/>
                    <a:pt x="11203" y="11686"/>
                  </a:cubicBezTo>
                  <a:lnTo>
                    <a:pt x="11082" y="11686"/>
                  </a:lnTo>
                  <a:cubicBezTo>
                    <a:pt x="11082" y="11686"/>
                    <a:pt x="10888" y="11590"/>
                    <a:pt x="10598" y="11493"/>
                  </a:cubicBezTo>
                  <a:lnTo>
                    <a:pt x="8783" y="9073"/>
                  </a:lnTo>
                  <a:cubicBezTo>
                    <a:pt x="8585" y="8698"/>
                    <a:pt x="8829" y="8262"/>
                    <a:pt x="9259" y="8262"/>
                  </a:cubicBezTo>
                  <a:cubicBezTo>
                    <a:pt x="9301" y="8262"/>
                    <a:pt x="9344" y="8266"/>
                    <a:pt x="9388" y="8275"/>
                  </a:cubicBezTo>
                  <a:lnTo>
                    <a:pt x="12195" y="9267"/>
                  </a:lnTo>
                  <a:cubicBezTo>
                    <a:pt x="12413" y="9485"/>
                    <a:pt x="12510" y="9678"/>
                    <a:pt x="12510" y="9678"/>
                  </a:cubicBezTo>
                  <a:cubicBezTo>
                    <a:pt x="12510" y="9678"/>
                    <a:pt x="12606" y="9678"/>
                    <a:pt x="12606" y="9775"/>
                  </a:cubicBezTo>
                  <a:cubicBezTo>
                    <a:pt x="12897" y="9678"/>
                    <a:pt x="13211" y="9485"/>
                    <a:pt x="13308" y="9073"/>
                  </a:cubicBezTo>
                  <a:cubicBezTo>
                    <a:pt x="13405" y="8783"/>
                    <a:pt x="13308" y="8372"/>
                    <a:pt x="13114" y="8178"/>
                  </a:cubicBezTo>
                  <a:lnTo>
                    <a:pt x="13018" y="8178"/>
                  </a:lnTo>
                  <a:cubicBezTo>
                    <a:pt x="13018" y="8178"/>
                    <a:pt x="12800" y="8275"/>
                    <a:pt x="12510" y="8372"/>
                  </a:cubicBezTo>
                  <a:lnTo>
                    <a:pt x="9582" y="7355"/>
                  </a:lnTo>
                  <a:cubicBezTo>
                    <a:pt x="9171" y="7259"/>
                    <a:pt x="9171" y="6654"/>
                    <a:pt x="9582" y="6460"/>
                  </a:cubicBezTo>
                  <a:lnTo>
                    <a:pt x="12510" y="5541"/>
                  </a:lnTo>
                  <a:cubicBezTo>
                    <a:pt x="12800" y="5638"/>
                    <a:pt x="13018" y="5759"/>
                    <a:pt x="13018" y="5759"/>
                  </a:cubicBezTo>
                  <a:lnTo>
                    <a:pt x="13114" y="5759"/>
                  </a:lnTo>
                  <a:cubicBezTo>
                    <a:pt x="13308" y="5444"/>
                    <a:pt x="13405" y="5154"/>
                    <a:pt x="13308" y="4839"/>
                  </a:cubicBezTo>
                  <a:cubicBezTo>
                    <a:pt x="13211" y="4428"/>
                    <a:pt x="12897" y="4234"/>
                    <a:pt x="12606" y="4137"/>
                  </a:cubicBezTo>
                  <a:cubicBezTo>
                    <a:pt x="12606" y="4234"/>
                    <a:pt x="12510" y="4234"/>
                    <a:pt x="12510" y="4234"/>
                  </a:cubicBezTo>
                  <a:cubicBezTo>
                    <a:pt x="12510" y="4234"/>
                    <a:pt x="12413" y="4428"/>
                    <a:pt x="12195" y="4646"/>
                  </a:cubicBezTo>
                  <a:lnTo>
                    <a:pt x="9388" y="5541"/>
                  </a:lnTo>
                  <a:cubicBezTo>
                    <a:pt x="9304" y="5577"/>
                    <a:pt x="9225" y="5593"/>
                    <a:pt x="9153" y="5593"/>
                  </a:cubicBezTo>
                  <a:cubicBezTo>
                    <a:pt x="8791" y="5593"/>
                    <a:pt x="8602" y="5182"/>
                    <a:pt x="8783" y="4839"/>
                  </a:cubicBezTo>
                  <a:lnTo>
                    <a:pt x="10598" y="2420"/>
                  </a:lnTo>
                  <a:cubicBezTo>
                    <a:pt x="10888" y="2323"/>
                    <a:pt x="11082" y="2226"/>
                    <a:pt x="11082" y="2226"/>
                  </a:cubicBezTo>
                  <a:lnTo>
                    <a:pt x="11203" y="2226"/>
                  </a:lnTo>
                  <a:cubicBezTo>
                    <a:pt x="11203" y="1911"/>
                    <a:pt x="11082" y="1524"/>
                    <a:pt x="10792" y="1307"/>
                  </a:cubicBezTo>
                  <a:cubicBezTo>
                    <a:pt x="10607" y="1193"/>
                    <a:pt x="10398" y="1146"/>
                    <a:pt x="10193" y="1146"/>
                  </a:cubicBezTo>
                  <a:cubicBezTo>
                    <a:pt x="10048" y="1146"/>
                    <a:pt x="9906" y="1170"/>
                    <a:pt x="9775" y="1210"/>
                  </a:cubicBezTo>
                  <a:lnTo>
                    <a:pt x="9775" y="1307"/>
                  </a:lnTo>
                  <a:lnTo>
                    <a:pt x="9775" y="1815"/>
                  </a:lnTo>
                  <a:lnTo>
                    <a:pt x="8058" y="4331"/>
                  </a:lnTo>
                  <a:cubicBezTo>
                    <a:pt x="7961" y="4436"/>
                    <a:pt x="7829" y="4482"/>
                    <a:pt x="7696" y="4482"/>
                  </a:cubicBezTo>
                  <a:cubicBezTo>
                    <a:pt x="7431" y="4482"/>
                    <a:pt x="7162" y="4299"/>
                    <a:pt x="7162" y="4041"/>
                  </a:cubicBezTo>
                  <a:lnTo>
                    <a:pt x="7162" y="1016"/>
                  </a:lnTo>
                  <a:cubicBezTo>
                    <a:pt x="7356" y="702"/>
                    <a:pt x="7453" y="605"/>
                    <a:pt x="7453" y="605"/>
                  </a:cubicBezTo>
                  <a:cubicBezTo>
                    <a:pt x="7453" y="508"/>
                    <a:pt x="7453" y="508"/>
                    <a:pt x="7574" y="508"/>
                  </a:cubicBezTo>
                  <a:cubicBezTo>
                    <a:pt x="7356" y="194"/>
                    <a:pt x="7066" y="0"/>
                    <a:pt x="6654" y="0"/>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9"/>
            <p:cNvSpPr/>
            <p:nvPr/>
          </p:nvSpPr>
          <p:spPr>
            <a:xfrm>
              <a:off x="6743279" y="5134949"/>
              <a:ext cx="34187" cy="34187"/>
            </a:xfrm>
            <a:custGeom>
              <a:avLst/>
              <a:gdLst/>
              <a:ahLst/>
              <a:cxnLst/>
              <a:rect l="l" t="t" r="r" b="b"/>
              <a:pathLst>
                <a:path w="993" h="993" extrusionOk="0">
                  <a:moveTo>
                    <a:pt x="484" y="0"/>
                  </a:moveTo>
                  <a:cubicBezTo>
                    <a:pt x="194" y="0"/>
                    <a:pt x="0" y="194"/>
                    <a:pt x="0" y="508"/>
                  </a:cubicBezTo>
                  <a:cubicBezTo>
                    <a:pt x="0" y="702"/>
                    <a:pt x="194" y="992"/>
                    <a:pt x="484" y="992"/>
                  </a:cubicBezTo>
                  <a:cubicBezTo>
                    <a:pt x="799" y="992"/>
                    <a:pt x="992" y="702"/>
                    <a:pt x="992" y="508"/>
                  </a:cubicBezTo>
                  <a:cubicBezTo>
                    <a:pt x="992" y="194"/>
                    <a:pt x="799" y="0"/>
                    <a:pt x="484"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9"/>
            <p:cNvSpPr/>
            <p:nvPr/>
          </p:nvSpPr>
          <p:spPr>
            <a:xfrm>
              <a:off x="6815749" y="5134949"/>
              <a:ext cx="31673" cy="34187"/>
            </a:xfrm>
            <a:custGeom>
              <a:avLst/>
              <a:gdLst/>
              <a:ahLst/>
              <a:cxnLst/>
              <a:rect l="l" t="t" r="r" b="b"/>
              <a:pathLst>
                <a:path w="920" h="993" extrusionOk="0">
                  <a:moveTo>
                    <a:pt x="508" y="0"/>
                  </a:moveTo>
                  <a:cubicBezTo>
                    <a:pt x="194" y="0"/>
                    <a:pt x="0" y="194"/>
                    <a:pt x="0" y="508"/>
                  </a:cubicBezTo>
                  <a:cubicBezTo>
                    <a:pt x="0" y="702"/>
                    <a:pt x="194" y="992"/>
                    <a:pt x="508" y="992"/>
                  </a:cubicBezTo>
                  <a:cubicBezTo>
                    <a:pt x="702" y="992"/>
                    <a:pt x="920" y="702"/>
                    <a:pt x="920" y="508"/>
                  </a:cubicBezTo>
                  <a:cubicBezTo>
                    <a:pt x="920" y="194"/>
                    <a:pt x="702" y="0"/>
                    <a:pt x="508"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9"/>
            <p:cNvSpPr/>
            <p:nvPr/>
          </p:nvSpPr>
          <p:spPr>
            <a:xfrm>
              <a:off x="6780736" y="5072463"/>
              <a:ext cx="31708" cy="34187"/>
            </a:xfrm>
            <a:custGeom>
              <a:avLst/>
              <a:gdLst/>
              <a:ahLst/>
              <a:cxnLst/>
              <a:rect l="l" t="t" r="r" b="b"/>
              <a:pathLst>
                <a:path w="921" h="993" extrusionOk="0">
                  <a:moveTo>
                    <a:pt x="412" y="0"/>
                  </a:moveTo>
                  <a:cubicBezTo>
                    <a:pt x="219" y="0"/>
                    <a:pt x="1" y="291"/>
                    <a:pt x="1" y="509"/>
                  </a:cubicBezTo>
                  <a:cubicBezTo>
                    <a:pt x="1" y="799"/>
                    <a:pt x="219" y="992"/>
                    <a:pt x="412" y="992"/>
                  </a:cubicBezTo>
                  <a:cubicBezTo>
                    <a:pt x="727" y="992"/>
                    <a:pt x="920" y="799"/>
                    <a:pt x="920" y="509"/>
                  </a:cubicBezTo>
                  <a:cubicBezTo>
                    <a:pt x="920" y="291"/>
                    <a:pt x="727" y="0"/>
                    <a:pt x="412"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 name="Google Shape;1315;p29"/>
          <p:cNvGrpSpPr/>
          <p:nvPr/>
        </p:nvGrpSpPr>
        <p:grpSpPr>
          <a:xfrm>
            <a:off x="5588886" y="5010173"/>
            <a:ext cx="475685" cy="547087"/>
            <a:chOff x="5588886" y="4857773"/>
            <a:chExt cx="475685" cy="547087"/>
          </a:xfrm>
        </p:grpSpPr>
        <p:sp>
          <p:nvSpPr>
            <p:cNvPr id="1316" name="Google Shape;1316;p29"/>
            <p:cNvSpPr/>
            <p:nvPr/>
          </p:nvSpPr>
          <p:spPr>
            <a:xfrm>
              <a:off x="5772970" y="4857773"/>
              <a:ext cx="110822" cy="120600"/>
            </a:xfrm>
            <a:custGeom>
              <a:avLst/>
              <a:gdLst/>
              <a:ahLst/>
              <a:cxnLst/>
              <a:rect l="l" t="t" r="r" b="b"/>
              <a:pathLst>
                <a:path w="3219" h="3503" extrusionOk="0">
                  <a:moveTo>
                    <a:pt x="1619" y="0"/>
                  </a:moveTo>
                  <a:cubicBezTo>
                    <a:pt x="1543" y="0"/>
                    <a:pt x="1465" y="30"/>
                    <a:pt x="1404" y="91"/>
                  </a:cubicBezTo>
                  <a:cubicBezTo>
                    <a:pt x="509" y="1083"/>
                    <a:pt x="1" y="2293"/>
                    <a:pt x="1" y="3502"/>
                  </a:cubicBezTo>
                  <a:lnTo>
                    <a:pt x="3219" y="3502"/>
                  </a:lnTo>
                  <a:cubicBezTo>
                    <a:pt x="3219" y="2293"/>
                    <a:pt x="2735" y="1083"/>
                    <a:pt x="1815" y="91"/>
                  </a:cubicBezTo>
                  <a:cubicBezTo>
                    <a:pt x="1767" y="30"/>
                    <a:pt x="1695" y="0"/>
                    <a:pt x="1619" y="0"/>
                  </a:cubicBezTo>
                  <a:close/>
                </a:path>
              </a:pathLst>
            </a:custGeom>
            <a:solidFill>
              <a:srgbClr val="FB81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9"/>
            <p:cNvSpPr/>
            <p:nvPr/>
          </p:nvSpPr>
          <p:spPr>
            <a:xfrm>
              <a:off x="5588886" y="5159083"/>
              <a:ext cx="135816" cy="116881"/>
            </a:xfrm>
            <a:custGeom>
              <a:avLst/>
              <a:gdLst/>
              <a:ahLst/>
              <a:cxnLst/>
              <a:rect l="l" t="t" r="r" b="b"/>
              <a:pathLst>
                <a:path w="3945" h="3395" extrusionOk="0">
                  <a:moveTo>
                    <a:pt x="2323" y="1"/>
                  </a:moveTo>
                  <a:cubicBezTo>
                    <a:pt x="1307" y="606"/>
                    <a:pt x="509" y="1622"/>
                    <a:pt x="97" y="2928"/>
                  </a:cubicBezTo>
                  <a:cubicBezTo>
                    <a:pt x="1" y="3122"/>
                    <a:pt x="97" y="3219"/>
                    <a:pt x="315" y="3219"/>
                  </a:cubicBezTo>
                  <a:cubicBezTo>
                    <a:pt x="794" y="3334"/>
                    <a:pt x="1260" y="3394"/>
                    <a:pt x="1713" y="3394"/>
                  </a:cubicBezTo>
                  <a:cubicBezTo>
                    <a:pt x="2496" y="3394"/>
                    <a:pt x="3239" y="3215"/>
                    <a:pt x="3944" y="2832"/>
                  </a:cubicBezTo>
                  <a:lnTo>
                    <a:pt x="2323" y="1"/>
                  </a:lnTo>
                  <a:close/>
                </a:path>
              </a:pathLst>
            </a:custGeom>
            <a:solidFill>
              <a:srgbClr val="FB81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9"/>
            <p:cNvSpPr/>
            <p:nvPr/>
          </p:nvSpPr>
          <p:spPr>
            <a:xfrm>
              <a:off x="5932920" y="4986704"/>
              <a:ext cx="131651" cy="116606"/>
            </a:xfrm>
            <a:custGeom>
              <a:avLst/>
              <a:gdLst/>
              <a:ahLst/>
              <a:cxnLst/>
              <a:rect l="l" t="t" r="r" b="b"/>
              <a:pathLst>
                <a:path w="3824" h="3387" extrusionOk="0">
                  <a:moveTo>
                    <a:pt x="2278" y="0"/>
                  </a:moveTo>
                  <a:cubicBezTo>
                    <a:pt x="1478" y="0"/>
                    <a:pt x="719" y="189"/>
                    <a:pt x="0" y="580"/>
                  </a:cubicBezTo>
                  <a:lnTo>
                    <a:pt x="1597" y="3387"/>
                  </a:lnTo>
                  <a:cubicBezTo>
                    <a:pt x="2614" y="2685"/>
                    <a:pt x="3412" y="1669"/>
                    <a:pt x="3823" y="459"/>
                  </a:cubicBezTo>
                  <a:cubicBezTo>
                    <a:pt x="3823" y="265"/>
                    <a:pt x="3823" y="169"/>
                    <a:pt x="3630" y="169"/>
                  </a:cubicBezTo>
                  <a:cubicBezTo>
                    <a:pt x="3167" y="57"/>
                    <a:pt x="2716" y="0"/>
                    <a:pt x="2278" y="0"/>
                  </a:cubicBezTo>
                  <a:close/>
                </a:path>
              </a:pathLst>
            </a:custGeom>
            <a:solidFill>
              <a:srgbClr val="FB81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9"/>
            <p:cNvSpPr/>
            <p:nvPr/>
          </p:nvSpPr>
          <p:spPr>
            <a:xfrm>
              <a:off x="5588886" y="4986704"/>
              <a:ext cx="135816" cy="116606"/>
            </a:xfrm>
            <a:custGeom>
              <a:avLst/>
              <a:gdLst/>
              <a:ahLst/>
              <a:cxnLst/>
              <a:rect l="l" t="t" r="r" b="b"/>
              <a:pathLst>
                <a:path w="3945" h="3387" extrusionOk="0">
                  <a:moveTo>
                    <a:pt x="1667" y="0"/>
                  </a:moveTo>
                  <a:cubicBezTo>
                    <a:pt x="1228" y="0"/>
                    <a:pt x="778" y="57"/>
                    <a:pt x="315" y="169"/>
                  </a:cubicBezTo>
                  <a:cubicBezTo>
                    <a:pt x="97" y="169"/>
                    <a:pt x="1" y="265"/>
                    <a:pt x="97" y="459"/>
                  </a:cubicBezTo>
                  <a:cubicBezTo>
                    <a:pt x="509" y="1669"/>
                    <a:pt x="1307" y="2685"/>
                    <a:pt x="2323" y="3387"/>
                  </a:cubicBezTo>
                  <a:lnTo>
                    <a:pt x="3944" y="580"/>
                  </a:lnTo>
                  <a:cubicBezTo>
                    <a:pt x="3226" y="189"/>
                    <a:pt x="2466" y="0"/>
                    <a:pt x="1667" y="0"/>
                  </a:cubicBezTo>
                  <a:close/>
                </a:path>
              </a:pathLst>
            </a:custGeom>
            <a:solidFill>
              <a:srgbClr val="FB81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9"/>
            <p:cNvSpPr/>
            <p:nvPr/>
          </p:nvSpPr>
          <p:spPr>
            <a:xfrm>
              <a:off x="5772970" y="5284054"/>
              <a:ext cx="110822" cy="120806"/>
            </a:xfrm>
            <a:custGeom>
              <a:avLst/>
              <a:gdLst/>
              <a:ahLst/>
              <a:cxnLst/>
              <a:rect l="l" t="t" r="r" b="b"/>
              <a:pathLst>
                <a:path w="3219" h="3509" extrusionOk="0">
                  <a:moveTo>
                    <a:pt x="1" y="0"/>
                  </a:moveTo>
                  <a:cubicBezTo>
                    <a:pt x="1" y="1210"/>
                    <a:pt x="509" y="2420"/>
                    <a:pt x="1404" y="3436"/>
                  </a:cubicBezTo>
                  <a:cubicBezTo>
                    <a:pt x="1465" y="3484"/>
                    <a:pt x="1543" y="3508"/>
                    <a:pt x="1619" y="3508"/>
                  </a:cubicBezTo>
                  <a:cubicBezTo>
                    <a:pt x="1695" y="3508"/>
                    <a:pt x="1767" y="3484"/>
                    <a:pt x="1815" y="3436"/>
                  </a:cubicBezTo>
                  <a:cubicBezTo>
                    <a:pt x="2735" y="2420"/>
                    <a:pt x="3219" y="1210"/>
                    <a:pt x="3219" y="0"/>
                  </a:cubicBezTo>
                  <a:close/>
                </a:path>
              </a:pathLst>
            </a:custGeom>
            <a:solidFill>
              <a:srgbClr val="FB81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9"/>
            <p:cNvSpPr/>
            <p:nvPr/>
          </p:nvSpPr>
          <p:spPr>
            <a:xfrm>
              <a:off x="5932920" y="5159083"/>
              <a:ext cx="131651" cy="116881"/>
            </a:xfrm>
            <a:custGeom>
              <a:avLst/>
              <a:gdLst/>
              <a:ahLst/>
              <a:cxnLst/>
              <a:rect l="l" t="t" r="r" b="b"/>
              <a:pathLst>
                <a:path w="3824" h="3395" extrusionOk="0">
                  <a:moveTo>
                    <a:pt x="1597" y="1"/>
                  </a:moveTo>
                  <a:lnTo>
                    <a:pt x="0" y="2832"/>
                  </a:lnTo>
                  <a:cubicBezTo>
                    <a:pt x="705" y="3215"/>
                    <a:pt x="1449" y="3394"/>
                    <a:pt x="2232" y="3394"/>
                  </a:cubicBezTo>
                  <a:cubicBezTo>
                    <a:pt x="2685" y="3394"/>
                    <a:pt x="3151" y="3334"/>
                    <a:pt x="3630" y="3219"/>
                  </a:cubicBezTo>
                  <a:cubicBezTo>
                    <a:pt x="3823" y="3219"/>
                    <a:pt x="3823" y="3122"/>
                    <a:pt x="3823" y="2928"/>
                  </a:cubicBezTo>
                  <a:cubicBezTo>
                    <a:pt x="3412" y="1622"/>
                    <a:pt x="2614" y="606"/>
                    <a:pt x="1597" y="1"/>
                  </a:cubicBezTo>
                  <a:close/>
                </a:path>
              </a:pathLst>
            </a:custGeom>
            <a:solidFill>
              <a:srgbClr val="FB81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9"/>
            <p:cNvSpPr/>
            <p:nvPr/>
          </p:nvSpPr>
          <p:spPr>
            <a:xfrm>
              <a:off x="5617220" y="4888379"/>
              <a:ext cx="419843" cy="485669"/>
            </a:xfrm>
            <a:custGeom>
              <a:avLst/>
              <a:gdLst/>
              <a:ahLst/>
              <a:cxnLst/>
              <a:rect l="l" t="t" r="r" b="b"/>
              <a:pathLst>
                <a:path w="12195" h="14107" extrusionOk="0">
                  <a:moveTo>
                    <a:pt x="6146" y="0"/>
                  </a:moveTo>
                  <a:cubicBezTo>
                    <a:pt x="5130" y="799"/>
                    <a:pt x="4525" y="1718"/>
                    <a:pt x="4525" y="2613"/>
                  </a:cubicBezTo>
                  <a:cubicBezTo>
                    <a:pt x="4525" y="3630"/>
                    <a:pt x="4839" y="4743"/>
                    <a:pt x="5444" y="5735"/>
                  </a:cubicBezTo>
                  <a:cubicBezTo>
                    <a:pt x="4839" y="4743"/>
                    <a:pt x="4017" y="3920"/>
                    <a:pt x="3121" y="3436"/>
                  </a:cubicBezTo>
                  <a:cubicBezTo>
                    <a:pt x="2732" y="3241"/>
                    <a:pt x="2283" y="3139"/>
                    <a:pt x="1789" y="3139"/>
                  </a:cubicBezTo>
                  <a:cubicBezTo>
                    <a:pt x="1240" y="3139"/>
                    <a:pt x="637" y="3265"/>
                    <a:pt x="0" y="3533"/>
                  </a:cubicBezTo>
                  <a:cubicBezTo>
                    <a:pt x="194" y="4839"/>
                    <a:pt x="702" y="5735"/>
                    <a:pt x="1500" y="6243"/>
                  </a:cubicBezTo>
                  <a:cubicBezTo>
                    <a:pt x="2420" y="6751"/>
                    <a:pt x="3412" y="7065"/>
                    <a:pt x="4622" y="7065"/>
                  </a:cubicBezTo>
                  <a:cubicBezTo>
                    <a:pt x="3412" y="7065"/>
                    <a:pt x="2420" y="7356"/>
                    <a:pt x="1500" y="7864"/>
                  </a:cubicBezTo>
                  <a:cubicBezTo>
                    <a:pt x="702" y="8372"/>
                    <a:pt x="194" y="9267"/>
                    <a:pt x="0" y="10574"/>
                  </a:cubicBezTo>
                  <a:cubicBezTo>
                    <a:pt x="646" y="10845"/>
                    <a:pt x="1258" y="10971"/>
                    <a:pt x="1813" y="10971"/>
                  </a:cubicBezTo>
                  <a:cubicBezTo>
                    <a:pt x="2297" y="10971"/>
                    <a:pt x="2738" y="10875"/>
                    <a:pt x="3121" y="10695"/>
                  </a:cubicBezTo>
                  <a:cubicBezTo>
                    <a:pt x="4017" y="10187"/>
                    <a:pt x="4839" y="9364"/>
                    <a:pt x="5444" y="8275"/>
                  </a:cubicBezTo>
                  <a:lnTo>
                    <a:pt x="5444" y="8275"/>
                  </a:lnTo>
                  <a:cubicBezTo>
                    <a:pt x="4839" y="9364"/>
                    <a:pt x="4525" y="10380"/>
                    <a:pt x="4525" y="11493"/>
                  </a:cubicBezTo>
                  <a:cubicBezTo>
                    <a:pt x="4525" y="12388"/>
                    <a:pt x="5130" y="13308"/>
                    <a:pt x="6146" y="14106"/>
                  </a:cubicBezTo>
                  <a:cubicBezTo>
                    <a:pt x="7138" y="13308"/>
                    <a:pt x="7646" y="12388"/>
                    <a:pt x="7743" y="11493"/>
                  </a:cubicBezTo>
                  <a:cubicBezTo>
                    <a:pt x="7743" y="10380"/>
                    <a:pt x="7453" y="9364"/>
                    <a:pt x="6848" y="8275"/>
                  </a:cubicBezTo>
                  <a:lnTo>
                    <a:pt x="6848" y="8275"/>
                  </a:lnTo>
                  <a:cubicBezTo>
                    <a:pt x="7453" y="9364"/>
                    <a:pt x="8251" y="10187"/>
                    <a:pt x="9170" y="10695"/>
                  </a:cubicBezTo>
                  <a:cubicBezTo>
                    <a:pt x="9543" y="10875"/>
                    <a:pt x="9983" y="10971"/>
                    <a:pt x="10460" y="10971"/>
                  </a:cubicBezTo>
                  <a:cubicBezTo>
                    <a:pt x="11006" y="10971"/>
                    <a:pt x="11601" y="10845"/>
                    <a:pt x="12195" y="10574"/>
                  </a:cubicBezTo>
                  <a:cubicBezTo>
                    <a:pt x="12098" y="9267"/>
                    <a:pt x="11590" y="8372"/>
                    <a:pt x="10767" y="7864"/>
                  </a:cubicBezTo>
                  <a:cubicBezTo>
                    <a:pt x="9872" y="7356"/>
                    <a:pt x="8759" y="7065"/>
                    <a:pt x="7549" y="7065"/>
                  </a:cubicBezTo>
                  <a:cubicBezTo>
                    <a:pt x="8759" y="7065"/>
                    <a:pt x="9872" y="6751"/>
                    <a:pt x="10767" y="6243"/>
                  </a:cubicBezTo>
                  <a:cubicBezTo>
                    <a:pt x="11590" y="5735"/>
                    <a:pt x="12098" y="4839"/>
                    <a:pt x="12195" y="3533"/>
                  </a:cubicBezTo>
                  <a:cubicBezTo>
                    <a:pt x="11609" y="3265"/>
                    <a:pt x="11023" y="3139"/>
                    <a:pt x="10483" y="3139"/>
                  </a:cubicBezTo>
                  <a:cubicBezTo>
                    <a:pt x="9997" y="3139"/>
                    <a:pt x="9549" y="3241"/>
                    <a:pt x="9170" y="3436"/>
                  </a:cubicBezTo>
                  <a:cubicBezTo>
                    <a:pt x="8251" y="3920"/>
                    <a:pt x="7452" y="4743"/>
                    <a:pt x="6848" y="5735"/>
                  </a:cubicBezTo>
                  <a:cubicBezTo>
                    <a:pt x="7452" y="4743"/>
                    <a:pt x="7743" y="3630"/>
                    <a:pt x="7743" y="2613"/>
                  </a:cubicBezTo>
                  <a:cubicBezTo>
                    <a:pt x="7646" y="1718"/>
                    <a:pt x="7138" y="799"/>
                    <a:pt x="6146" y="0"/>
                  </a:cubicBezTo>
                  <a:close/>
                </a:path>
              </a:pathLst>
            </a:custGeom>
            <a:solidFill>
              <a:srgbClr val="FB9C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9"/>
            <p:cNvSpPr/>
            <p:nvPr/>
          </p:nvSpPr>
          <p:spPr>
            <a:xfrm>
              <a:off x="5776309" y="5082447"/>
              <a:ext cx="100838" cy="97499"/>
            </a:xfrm>
            <a:custGeom>
              <a:avLst/>
              <a:gdLst/>
              <a:ahLst/>
              <a:cxnLst/>
              <a:rect l="l" t="t" r="r" b="b"/>
              <a:pathLst>
                <a:path w="2929" h="2832" extrusionOk="0">
                  <a:moveTo>
                    <a:pt x="1525" y="1"/>
                  </a:moveTo>
                  <a:cubicBezTo>
                    <a:pt x="702" y="1"/>
                    <a:pt x="1" y="606"/>
                    <a:pt x="1" y="1428"/>
                  </a:cubicBezTo>
                  <a:cubicBezTo>
                    <a:pt x="1" y="2227"/>
                    <a:pt x="702" y="2832"/>
                    <a:pt x="1525" y="2832"/>
                  </a:cubicBezTo>
                  <a:cubicBezTo>
                    <a:pt x="2323" y="2832"/>
                    <a:pt x="2928" y="2227"/>
                    <a:pt x="2928" y="1428"/>
                  </a:cubicBezTo>
                  <a:cubicBezTo>
                    <a:pt x="2928" y="606"/>
                    <a:pt x="2323" y="1"/>
                    <a:pt x="1525" y="1"/>
                  </a:cubicBezTo>
                  <a:close/>
                </a:path>
              </a:pathLst>
            </a:custGeom>
            <a:solidFill>
              <a:srgbClr val="FB81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9"/>
            <p:cNvSpPr/>
            <p:nvPr/>
          </p:nvSpPr>
          <p:spPr>
            <a:xfrm>
              <a:off x="5821306" y="5023301"/>
              <a:ext cx="14184" cy="215792"/>
            </a:xfrm>
            <a:custGeom>
              <a:avLst/>
              <a:gdLst/>
              <a:ahLst/>
              <a:cxnLst/>
              <a:rect l="l" t="t" r="r" b="b"/>
              <a:pathLst>
                <a:path w="412" h="6268" extrusionOk="0">
                  <a:moveTo>
                    <a:pt x="0" y="1"/>
                  </a:moveTo>
                  <a:lnTo>
                    <a:pt x="0" y="6267"/>
                  </a:lnTo>
                  <a:lnTo>
                    <a:pt x="411" y="6267"/>
                  </a:lnTo>
                  <a:lnTo>
                    <a:pt x="411" y="1"/>
                  </a:ln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9"/>
            <p:cNvSpPr/>
            <p:nvPr/>
          </p:nvSpPr>
          <p:spPr>
            <a:xfrm>
              <a:off x="5731347" y="5072463"/>
              <a:ext cx="194102" cy="117467"/>
            </a:xfrm>
            <a:custGeom>
              <a:avLst/>
              <a:gdLst/>
              <a:ahLst/>
              <a:cxnLst/>
              <a:rect l="l" t="t" r="r" b="b"/>
              <a:pathLst>
                <a:path w="5638" h="3412" extrusionOk="0">
                  <a:moveTo>
                    <a:pt x="194" y="0"/>
                  </a:moveTo>
                  <a:lnTo>
                    <a:pt x="0" y="388"/>
                  </a:lnTo>
                  <a:lnTo>
                    <a:pt x="5347" y="3412"/>
                  </a:lnTo>
                  <a:lnTo>
                    <a:pt x="5638" y="3025"/>
                  </a:lnTo>
                  <a:lnTo>
                    <a:pt x="194" y="0"/>
                  </a:ln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9"/>
            <p:cNvSpPr/>
            <p:nvPr/>
          </p:nvSpPr>
          <p:spPr>
            <a:xfrm>
              <a:off x="5731347" y="5072463"/>
              <a:ext cx="194102" cy="117467"/>
            </a:xfrm>
            <a:custGeom>
              <a:avLst/>
              <a:gdLst/>
              <a:ahLst/>
              <a:cxnLst/>
              <a:rect l="l" t="t" r="r" b="b"/>
              <a:pathLst>
                <a:path w="5638" h="3412" extrusionOk="0">
                  <a:moveTo>
                    <a:pt x="5347" y="0"/>
                  </a:moveTo>
                  <a:lnTo>
                    <a:pt x="0" y="3025"/>
                  </a:lnTo>
                  <a:lnTo>
                    <a:pt x="194" y="3412"/>
                  </a:lnTo>
                  <a:lnTo>
                    <a:pt x="5638" y="388"/>
                  </a:lnTo>
                  <a:lnTo>
                    <a:pt x="5347" y="0"/>
                  </a:ln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9"/>
            <p:cNvSpPr/>
            <p:nvPr/>
          </p:nvSpPr>
          <p:spPr>
            <a:xfrm>
              <a:off x="5811288" y="5114120"/>
              <a:ext cx="35047" cy="34187"/>
            </a:xfrm>
            <a:custGeom>
              <a:avLst/>
              <a:gdLst/>
              <a:ahLst/>
              <a:cxnLst/>
              <a:rect l="l" t="t" r="r" b="b"/>
              <a:pathLst>
                <a:path w="1018" h="993" extrusionOk="0">
                  <a:moveTo>
                    <a:pt x="509" y="0"/>
                  </a:moveTo>
                  <a:cubicBezTo>
                    <a:pt x="194" y="0"/>
                    <a:pt x="1" y="194"/>
                    <a:pt x="1" y="508"/>
                  </a:cubicBezTo>
                  <a:cubicBezTo>
                    <a:pt x="1" y="799"/>
                    <a:pt x="194" y="992"/>
                    <a:pt x="509" y="992"/>
                  </a:cubicBezTo>
                  <a:cubicBezTo>
                    <a:pt x="702" y="992"/>
                    <a:pt x="1017" y="799"/>
                    <a:pt x="1017" y="508"/>
                  </a:cubicBezTo>
                  <a:cubicBezTo>
                    <a:pt x="1017" y="194"/>
                    <a:pt x="702" y="0"/>
                    <a:pt x="509" y="0"/>
                  </a:cubicBez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9"/>
            <p:cNvSpPr/>
            <p:nvPr/>
          </p:nvSpPr>
          <p:spPr>
            <a:xfrm>
              <a:off x="5821306" y="4944186"/>
              <a:ext cx="14184" cy="16697"/>
            </a:xfrm>
            <a:custGeom>
              <a:avLst/>
              <a:gdLst/>
              <a:ahLst/>
              <a:cxnLst/>
              <a:rect l="l" t="t" r="r" b="b"/>
              <a:pathLst>
                <a:path w="412" h="485" extrusionOk="0">
                  <a:moveTo>
                    <a:pt x="218" y="0"/>
                  </a:moveTo>
                  <a:cubicBezTo>
                    <a:pt x="121" y="0"/>
                    <a:pt x="0" y="97"/>
                    <a:pt x="0" y="194"/>
                  </a:cubicBezTo>
                  <a:cubicBezTo>
                    <a:pt x="0" y="387"/>
                    <a:pt x="121" y="484"/>
                    <a:pt x="218" y="484"/>
                  </a:cubicBezTo>
                  <a:cubicBezTo>
                    <a:pt x="315" y="484"/>
                    <a:pt x="411" y="387"/>
                    <a:pt x="411" y="194"/>
                  </a:cubicBezTo>
                  <a:cubicBezTo>
                    <a:pt x="411" y="97"/>
                    <a:pt x="315" y="0"/>
                    <a:pt x="218" y="0"/>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9"/>
            <p:cNvSpPr/>
            <p:nvPr/>
          </p:nvSpPr>
          <p:spPr>
            <a:xfrm>
              <a:off x="5821306" y="4912513"/>
              <a:ext cx="14184" cy="14219"/>
            </a:xfrm>
            <a:custGeom>
              <a:avLst/>
              <a:gdLst/>
              <a:ahLst/>
              <a:cxnLst/>
              <a:rect l="l" t="t" r="r" b="b"/>
              <a:pathLst>
                <a:path w="412" h="413" extrusionOk="0">
                  <a:moveTo>
                    <a:pt x="218" y="1"/>
                  </a:moveTo>
                  <a:cubicBezTo>
                    <a:pt x="121" y="1"/>
                    <a:pt x="0" y="98"/>
                    <a:pt x="0" y="194"/>
                  </a:cubicBezTo>
                  <a:cubicBezTo>
                    <a:pt x="0" y="315"/>
                    <a:pt x="121" y="412"/>
                    <a:pt x="218" y="412"/>
                  </a:cubicBezTo>
                  <a:cubicBezTo>
                    <a:pt x="315" y="412"/>
                    <a:pt x="411" y="315"/>
                    <a:pt x="411" y="194"/>
                  </a:cubicBezTo>
                  <a:cubicBezTo>
                    <a:pt x="411" y="98"/>
                    <a:pt x="315" y="1"/>
                    <a:pt x="218" y="1"/>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9"/>
            <p:cNvSpPr/>
            <p:nvPr/>
          </p:nvSpPr>
          <p:spPr>
            <a:xfrm>
              <a:off x="5665521" y="5034145"/>
              <a:ext cx="17524" cy="17524"/>
            </a:xfrm>
            <a:custGeom>
              <a:avLst/>
              <a:gdLst/>
              <a:ahLst/>
              <a:cxnLst/>
              <a:rect l="l" t="t" r="r" b="b"/>
              <a:pathLst>
                <a:path w="509" h="509" extrusionOk="0">
                  <a:moveTo>
                    <a:pt x="194" y="0"/>
                  </a:moveTo>
                  <a:cubicBezTo>
                    <a:pt x="97" y="0"/>
                    <a:pt x="1" y="97"/>
                    <a:pt x="1" y="194"/>
                  </a:cubicBezTo>
                  <a:cubicBezTo>
                    <a:pt x="1" y="291"/>
                    <a:pt x="97" y="509"/>
                    <a:pt x="194" y="509"/>
                  </a:cubicBezTo>
                  <a:cubicBezTo>
                    <a:pt x="412" y="509"/>
                    <a:pt x="509" y="291"/>
                    <a:pt x="509" y="194"/>
                  </a:cubicBezTo>
                  <a:cubicBezTo>
                    <a:pt x="509" y="97"/>
                    <a:pt x="412" y="0"/>
                    <a:pt x="194" y="0"/>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9"/>
            <p:cNvSpPr/>
            <p:nvPr/>
          </p:nvSpPr>
          <p:spPr>
            <a:xfrm>
              <a:off x="5638048" y="5016656"/>
              <a:ext cx="13358" cy="17524"/>
            </a:xfrm>
            <a:custGeom>
              <a:avLst/>
              <a:gdLst/>
              <a:ahLst/>
              <a:cxnLst/>
              <a:rect l="l" t="t" r="r" b="b"/>
              <a:pathLst>
                <a:path w="388" h="509" extrusionOk="0">
                  <a:moveTo>
                    <a:pt x="194" y="0"/>
                  </a:moveTo>
                  <a:cubicBezTo>
                    <a:pt x="97" y="0"/>
                    <a:pt x="0" y="97"/>
                    <a:pt x="0" y="194"/>
                  </a:cubicBezTo>
                  <a:cubicBezTo>
                    <a:pt x="0" y="412"/>
                    <a:pt x="97" y="508"/>
                    <a:pt x="194" y="508"/>
                  </a:cubicBezTo>
                  <a:cubicBezTo>
                    <a:pt x="290" y="508"/>
                    <a:pt x="387" y="412"/>
                    <a:pt x="387" y="194"/>
                  </a:cubicBezTo>
                  <a:cubicBezTo>
                    <a:pt x="387" y="97"/>
                    <a:pt x="290" y="0"/>
                    <a:pt x="194" y="0"/>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9"/>
            <p:cNvSpPr/>
            <p:nvPr/>
          </p:nvSpPr>
          <p:spPr>
            <a:xfrm>
              <a:off x="5665521" y="5210724"/>
              <a:ext cx="17524" cy="17524"/>
            </a:xfrm>
            <a:custGeom>
              <a:avLst/>
              <a:gdLst/>
              <a:ahLst/>
              <a:cxnLst/>
              <a:rect l="l" t="t" r="r" b="b"/>
              <a:pathLst>
                <a:path w="509" h="509" extrusionOk="0">
                  <a:moveTo>
                    <a:pt x="194" y="1"/>
                  </a:moveTo>
                  <a:cubicBezTo>
                    <a:pt x="97" y="1"/>
                    <a:pt x="1" y="122"/>
                    <a:pt x="1" y="315"/>
                  </a:cubicBezTo>
                  <a:cubicBezTo>
                    <a:pt x="1" y="412"/>
                    <a:pt x="97" y="509"/>
                    <a:pt x="194" y="509"/>
                  </a:cubicBezTo>
                  <a:cubicBezTo>
                    <a:pt x="412" y="509"/>
                    <a:pt x="509" y="412"/>
                    <a:pt x="509" y="315"/>
                  </a:cubicBezTo>
                  <a:cubicBezTo>
                    <a:pt x="509" y="122"/>
                    <a:pt x="412" y="1"/>
                    <a:pt x="194" y="1"/>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9"/>
            <p:cNvSpPr/>
            <p:nvPr/>
          </p:nvSpPr>
          <p:spPr>
            <a:xfrm>
              <a:off x="5638048" y="5228213"/>
              <a:ext cx="13358" cy="17558"/>
            </a:xfrm>
            <a:custGeom>
              <a:avLst/>
              <a:gdLst/>
              <a:ahLst/>
              <a:cxnLst/>
              <a:rect l="l" t="t" r="r" b="b"/>
              <a:pathLst>
                <a:path w="388" h="510" extrusionOk="0">
                  <a:moveTo>
                    <a:pt x="194" y="1"/>
                  </a:moveTo>
                  <a:cubicBezTo>
                    <a:pt x="97" y="1"/>
                    <a:pt x="0" y="98"/>
                    <a:pt x="0" y="219"/>
                  </a:cubicBezTo>
                  <a:cubicBezTo>
                    <a:pt x="0" y="412"/>
                    <a:pt x="97" y="509"/>
                    <a:pt x="194" y="509"/>
                  </a:cubicBezTo>
                  <a:cubicBezTo>
                    <a:pt x="290" y="509"/>
                    <a:pt x="387" y="412"/>
                    <a:pt x="387" y="219"/>
                  </a:cubicBezTo>
                  <a:cubicBezTo>
                    <a:pt x="387" y="98"/>
                    <a:pt x="290" y="1"/>
                    <a:pt x="194" y="1"/>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9"/>
            <p:cNvSpPr/>
            <p:nvPr/>
          </p:nvSpPr>
          <p:spPr>
            <a:xfrm>
              <a:off x="5821306" y="5301544"/>
              <a:ext cx="14184" cy="17524"/>
            </a:xfrm>
            <a:custGeom>
              <a:avLst/>
              <a:gdLst/>
              <a:ahLst/>
              <a:cxnLst/>
              <a:rect l="l" t="t" r="r" b="b"/>
              <a:pathLst>
                <a:path w="412" h="509" extrusionOk="0">
                  <a:moveTo>
                    <a:pt x="218" y="0"/>
                  </a:moveTo>
                  <a:cubicBezTo>
                    <a:pt x="121" y="0"/>
                    <a:pt x="0" y="97"/>
                    <a:pt x="0" y="194"/>
                  </a:cubicBezTo>
                  <a:cubicBezTo>
                    <a:pt x="0" y="387"/>
                    <a:pt x="121" y="508"/>
                    <a:pt x="218" y="508"/>
                  </a:cubicBezTo>
                  <a:cubicBezTo>
                    <a:pt x="315" y="508"/>
                    <a:pt x="411" y="387"/>
                    <a:pt x="411" y="194"/>
                  </a:cubicBezTo>
                  <a:cubicBezTo>
                    <a:pt x="411" y="97"/>
                    <a:pt x="315" y="0"/>
                    <a:pt x="218" y="0"/>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9"/>
            <p:cNvSpPr/>
            <p:nvPr/>
          </p:nvSpPr>
          <p:spPr>
            <a:xfrm>
              <a:off x="5821306" y="5335696"/>
              <a:ext cx="14184" cy="14184"/>
            </a:xfrm>
            <a:custGeom>
              <a:avLst/>
              <a:gdLst/>
              <a:ahLst/>
              <a:cxnLst/>
              <a:rect l="l" t="t" r="r" b="b"/>
              <a:pathLst>
                <a:path w="412" h="412" extrusionOk="0">
                  <a:moveTo>
                    <a:pt x="218" y="0"/>
                  </a:moveTo>
                  <a:cubicBezTo>
                    <a:pt x="121" y="0"/>
                    <a:pt x="0" y="121"/>
                    <a:pt x="0" y="218"/>
                  </a:cubicBezTo>
                  <a:cubicBezTo>
                    <a:pt x="0" y="315"/>
                    <a:pt x="121" y="411"/>
                    <a:pt x="218" y="411"/>
                  </a:cubicBezTo>
                  <a:cubicBezTo>
                    <a:pt x="315" y="411"/>
                    <a:pt x="411" y="315"/>
                    <a:pt x="411" y="218"/>
                  </a:cubicBezTo>
                  <a:cubicBezTo>
                    <a:pt x="411" y="121"/>
                    <a:pt x="315" y="0"/>
                    <a:pt x="218" y="0"/>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9"/>
            <p:cNvSpPr/>
            <p:nvPr/>
          </p:nvSpPr>
          <p:spPr>
            <a:xfrm>
              <a:off x="5974577" y="5210724"/>
              <a:ext cx="17524" cy="17524"/>
            </a:xfrm>
            <a:custGeom>
              <a:avLst/>
              <a:gdLst/>
              <a:ahLst/>
              <a:cxnLst/>
              <a:rect l="l" t="t" r="r" b="b"/>
              <a:pathLst>
                <a:path w="509" h="509" extrusionOk="0">
                  <a:moveTo>
                    <a:pt x="291" y="1"/>
                  </a:moveTo>
                  <a:cubicBezTo>
                    <a:pt x="97" y="1"/>
                    <a:pt x="0" y="122"/>
                    <a:pt x="0" y="315"/>
                  </a:cubicBezTo>
                  <a:cubicBezTo>
                    <a:pt x="0" y="412"/>
                    <a:pt x="97" y="509"/>
                    <a:pt x="291" y="509"/>
                  </a:cubicBezTo>
                  <a:cubicBezTo>
                    <a:pt x="387" y="509"/>
                    <a:pt x="508" y="412"/>
                    <a:pt x="508" y="315"/>
                  </a:cubicBezTo>
                  <a:cubicBezTo>
                    <a:pt x="508" y="122"/>
                    <a:pt x="387" y="1"/>
                    <a:pt x="291" y="1"/>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9"/>
            <p:cNvSpPr/>
            <p:nvPr/>
          </p:nvSpPr>
          <p:spPr>
            <a:xfrm>
              <a:off x="6002050" y="5228213"/>
              <a:ext cx="17524" cy="17558"/>
            </a:xfrm>
            <a:custGeom>
              <a:avLst/>
              <a:gdLst/>
              <a:ahLst/>
              <a:cxnLst/>
              <a:rect l="l" t="t" r="r" b="b"/>
              <a:pathLst>
                <a:path w="509" h="510" extrusionOk="0">
                  <a:moveTo>
                    <a:pt x="315" y="1"/>
                  </a:moveTo>
                  <a:cubicBezTo>
                    <a:pt x="97" y="1"/>
                    <a:pt x="1" y="98"/>
                    <a:pt x="1" y="219"/>
                  </a:cubicBezTo>
                  <a:cubicBezTo>
                    <a:pt x="1" y="412"/>
                    <a:pt x="97" y="509"/>
                    <a:pt x="315" y="509"/>
                  </a:cubicBezTo>
                  <a:cubicBezTo>
                    <a:pt x="412" y="509"/>
                    <a:pt x="509" y="412"/>
                    <a:pt x="509" y="219"/>
                  </a:cubicBezTo>
                  <a:cubicBezTo>
                    <a:pt x="509" y="98"/>
                    <a:pt x="412" y="1"/>
                    <a:pt x="315" y="1"/>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9"/>
            <p:cNvSpPr/>
            <p:nvPr/>
          </p:nvSpPr>
          <p:spPr>
            <a:xfrm>
              <a:off x="5974577" y="5034145"/>
              <a:ext cx="17524" cy="17524"/>
            </a:xfrm>
            <a:custGeom>
              <a:avLst/>
              <a:gdLst/>
              <a:ahLst/>
              <a:cxnLst/>
              <a:rect l="l" t="t" r="r" b="b"/>
              <a:pathLst>
                <a:path w="509" h="509" extrusionOk="0">
                  <a:moveTo>
                    <a:pt x="291" y="0"/>
                  </a:moveTo>
                  <a:cubicBezTo>
                    <a:pt x="97" y="0"/>
                    <a:pt x="0" y="97"/>
                    <a:pt x="0" y="194"/>
                  </a:cubicBezTo>
                  <a:cubicBezTo>
                    <a:pt x="0" y="291"/>
                    <a:pt x="97" y="509"/>
                    <a:pt x="291" y="509"/>
                  </a:cubicBezTo>
                  <a:cubicBezTo>
                    <a:pt x="387" y="509"/>
                    <a:pt x="508" y="291"/>
                    <a:pt x="508" y="194"/>
                  </a:cubicBezTo>
                  <a:cubicBezTo>
                    <a:pt x="508" y="97"/>
                    <a:pt x="387" y="0"/>
                    <a:pt x="291" y="0"/>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9"/>
            <p:cNvSpPr/>
            <p:nvPr/>
          </p:nvSpPr>
          <p:spPr>
            <a:xfrm>
              <a:off x="6002050" y="5016656"/>
              <a:ext cx="17524" cy="17524"/>
            </a:xfrm>
            <a:custGeom>
              <a:avLst/>
              <a:gdLst/>
              <a:ahLst/>
              <a:cxnLst/>
              <a:rect l="l" t="t" r="r" b="b"/>
              <a:pathLst>
                <a:path w="509" h="509" extrusionOk="0">
                  <a:moveTo>
                    <a:pt x="315" y="0"/>
                  </a:moveTo>
                  <a:cubicBezTo>
                    <a:pt x="97" y="0"/>
                    <a:pt x="1" y="97"/>
                    <a:pt x="1" y="194"/>
                  </a:cubicBezTo>
                  <a:cubicBezTo>
                    <a:pt x="1" y="412"/>
                    <a:pt x="97" y="508"/>
                    <a:pt x="315" y="508"/>
                  </a:cubicBezTo>
                  <a:cubicBezTo>
                    <a:pt x="412" y="508"/>
                    <a:pt x="509" y="412"/>
                    <a:pt x="509" y="194"/>
                  </a:cubicBezTo>
                  <a:cubicBezTo>
                    <a:pt x="509" y="97"/>
                    <a:pt x="412" y="0"/>
                    <a:pt x="315" y="0"/>
                  </a:cubicBezTo>
                  <a:close/>
                </a:path>
              </a:pathLst>
            </a:custGeom>
            <a:solidFill>
              <a:srgbClr val="5E40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9"/>
            <p:cNvSpPr/>
            <p:nvPr/>
          </p:nvSpPr>
          <p:spPr>
            <a:xfrm>
              <a:off x="5811288" y="4978338"/>
              <a:ext cx="35047" cy="55841"/>
            </a:xfrm>
            <a:custGeom>
              <a:avLst/>
              <a:gdLst/>
              <a:ahLst/>
              <a:cxnLst/>
              <a:rect l="l" t="t" r="r" b="b"/>
              <a:pathLst>
                <a:path w="1018" h="1622" extrusionOk="0">
                  <a:moveTo>
                    <a:pt x="509" y="0"/>
                  </a:moveTo>
                  <a:cubicBezTo>
                    <a:pt x="194" y="0"/>
                    <a:pt x="1" y="218"/>
                    <a:pt x="1" y="412"/>
                  </a:cubicBezTo>
                  <a:lnTo>
                    <a:pt x="1" y="1113"/>
                  </a:lnTo>
                  <a:cubicBezTo>
                    <a:pt x="1" y="1307"/>
                    <a:pt x="194" y="1621"/>
                    <a:pt x="509" y="1621"/>
                  </a:cubicBezTo>
                  <a:cubicBezTo>
                    <a:pt x="702" y="1621"/>
                    <a:pt x="1017" y="1307"/>
                    <a:pt x="1017" y="1113"/>
                  </a:cubicBezTo>
                  <a:lnTo>
                    <a:pt x="1017" y="412"/>
                  </a:lnTo>
                  <a:cubicBezTo>
                    <a:pt x="1017" y="218"/>
                    <a:pt x="702" y="0"/>
                    <a:pt x="509" y="0"/>
                  </a:cubicBezTo>
                  <a:close/>
                </a:path>
              </a:pathLst>
            </a:custGeom>
            <a:solidFill>
              <a:srgbClr val="624A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9"/>
            <p:cNvSpPr/>
            <p:nvPr/>
          </p:nvSpPr>
          <p:spPr>
            <a:xfrm>
              <a:off x="5689690" y="5045713"/>
              <a:ext cx="59181" cy="44343"/>
            </a:xfrm>
            <a:custGeom>
              <a:avLst/>
              <a:gdLst/>
              <a:ahLst/>
              <a:cxnLst/>
              <a:rect l="l" t="t" r="r" b="b"/>
              <a:pathLst>
                <a:path w="1719" h="1288" extrusionOk="0">
                  <a:moveTo>
                    <a:pt x="543" y="1"/>
                  </a:moveTo>
                  <a:cubicBezTo>
                    <a:pt x="394" y="1"/>
                    <a:pt x="231" y="75"/>
                    <a:pt x="97" y="269"/>
                  </a:cubicBezTo>
                  <a:cubicBezTo>
                    <a:pt x="0" y="463"/>
                    <a:pt x="97" y="777"/>
                    <a:pt x="315" y="874"/>
                  </a:cubicBezTo>
                  <a:lnTo>
                    <a:pt x="920" y="1165"/>
                  </a:lnTo>
                  <a:cubicBezTo>
                    <a:pt x="996" y="1250"/>
                    <a:pt x="1087" y="1287"/>
                    <a:pt x="1177" y="1287"/>
                  </a:cubicBezTo>
                  <a:cubicBezTo>
                    <a:pt x="1316" y="1287"/>
                    <a:pt x="1451" y="1200"/>
                    <a:pt x="1525" y="1068"/>
                  </a:cubicBezTo>
                  <a:cubicBezTo>
                    <a:pt x="1718" y="777"/>
                    <a:pt x="1621" y="560"/>
                    <a:pt x="1404" y="366"/>
                  </a:cubicBezTo>
                  <a:lnTo>
                    <a:pt x="799" y="76"/>
                  </a:lnTo>
                  <a:cubicBezTo>
                    <a:pt x="725" y="29"/>
                    <a:pt x="636" y="1"/>
                    <a:pt x="543" y="1"/>
                  </a:cubicBezTo>
                  <a:close/>
                </a:path>
              </a:pathLst>
            </a:custGeom>
            <a:solidFill>
              <a:srgbClr val="624A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9"/>
            <p:cNvSpPr/>
            <p:nvPr/>
          </p:nvSpPr>
          <p:spPr>
            <a:xfrm>
              <a:off x="5689690" y="5171580"/>
              <a:ext cx="59181" cy="44652"/>
            </a:xfrm>
            <a:custGeom>
              <a:avLst/>
              <a:gdLst/>
              <a:ahLst/>
              <a:cxnLst/>
              <a:rect l="l" t="t" r="r" b="b"/>
              <a:pathLst>
                <a:path w="1719" h="1297" extrusionOk="0">
                  <a:moveTo>
                    <a:pt x="1097" y="1"/>
                  </a:moveTo>
                  <a:cubicBezTo>
                    <a:pt x="1034" y="1"/>
                    <a:pt x="973" y="16"/>
                    <a:pt x="920" y="49"/>
                  </a:cubicBezTo>
                  <a:lnTo>
                    <a:pt x="315" y="436"/>
                  </a:lnTo>
                  <a:cubicBezTo>
                    <a:pt x="97" y="533"/>
                    <a:pt x="0" y="847"/>
                    <a:pt x="97" y="1041"/>
                  </a:cubicBezTo>
                  <a:cubicBezTo>
                    <a:pt x="258" y="1202"/>
                    <a:pt x="457" y="1296"/>
                    <a:pt x="629" y="1296"/>
                  </a:cubicBezTo>
                  <a:cubicBezTo>
                    <a:pt x="690" y="1296"/>
                    <a:pt x="748" y="1284"/>
                    <a:pt x="799" y="1259"/>
                  </a:cubicBezTo>
                  <a:lnTo>
                    <a:pt x="1404" y="944"/>
                  </a:lnTo>
                  <a:cubicBezTo>
                    <a:pt x="1621" y="751"/>
                    <a:pt x="1718" y="436"/>
                    <a:pt x="1525" y="243"/>
                  </a:cubicBezTo>
                  <a:cubicBezTo>
                    <a:pt x="1437" y="103"/>
                    <a:pt x="1261" y="1"/>
                    <a:pt x="1097" y="1"/>
                  </a:cubicBezTo>
                  <a:close/>
                </a:path>
              </a:pathLst>
            </a:custGeom>
            <a:solidFill>
              <a:srgbClr val="624A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9"/>
            <p:cNvSpPr/>
            <p:nvPr/>
          </p:nvSpPr>
          <p:spPr>
            <a:xfrm>
              <a:off x="5811288" y="5228213"/>
              <a:ext cx="35047" cy="55876"/>
            </a:xfrm>
            <a:custGeom>
              <a:avLst/>
              <a:gdLst/>
              <a:ahLst/>
              <a:cxnLst/>
              <a:rect l="l" t="t" r="r" b="b"/>
              <a:pathLst>
                <a:path w="1018" h="1623" extrusionOk="0">
                  <a:moveTo>
                    <a:pt x="509" y="1"/>
                  </a:moveTo>
                  <a:cubicBezTo>
                    <a:pt x="194" y="1"/>
                    <a:pt x="1" y="219"/>
                    <a:pt x="1" y="509"/>
                  </a:cubicBezTo>
                  <a:lnTo>
                    <a:pt x="1" y="1211"/>
                  </a:lnTo>
                  <a:cubicBezTo>
                    <a:pt x="1" y="1428"/>
                    <a:pt x="194" y="1622"/>
                    <a:pt x="509" y="1622"/>
                  </a:cubicBezTo>
                  <a:cubicBezTo>
                    <a:pt x="702" y="1622"/>
                    <a:pt x="1017" y="1428"/>
                    <a:pt x="1017" y="1211"/>
                  </a:cubicBezTo>
                  <a:lnTo>
                    <a:pt x="1017" y="509"/>
                  </a:lnTo>
                  <a:cubicBezTo>
                    <a:pt x="1017" y="219"/>
                    <a:pt x="702" y="1"/>
                    <a:pt x="509" y="1"/>
                  </a:cubicBezTo>
                  <a:close/>
                </a:path>
              </a:pathLst>
            </a:custGeom>
            <a:solidFill>
              <a:srgbClr val="624A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9"/>
            <p:cNvSpPr/>
            <p:nvPr/>
          </p:nvSpPr>
          <p:spPr>
            <a:xfrm>
              <a:off x="5908752" y="5171580"/>
              <a:ext cx="58355" cy="44652"/>
            </a:xfrm>
            <a:custGeom>
              <a:avLst/>
              <a:gdLst/>
              <a:ahLst/>
              <a:cxnLst/>
              <a:rect l="l" t="t" r="r" b="b"/>
              <a:pathLst>
                <a:path w="1695" h="1297" extrusionOk="0">
                  <a:moveTo>
                    <a:pt x="616" y="1"/>
                  </a:moveTo>
                  <a:cubicBezTo>
                    <a:pt x="441" y="1"/>
                    <a:pt x="237" y="103"/>
                    <a:pt x="97" y="243"/>
                  </a:cubicBezTo>
                  <a:cubicBezTo>
                    <a:pt x="1" y="436"/>
                    <a:pt x="97" y="751"/>
                    <a:pt x="291" y="944"/>
                  </a:cubicBezTo>
                  <a:lnTo>
                    <a:pt x="896" y="1259"/>
                  </a:lnTo>
                  <a:cubicBezTo>
                    <a:pt x="947" y="1284"/>
                    <a:pt x="1006" y="1296"/>
                    <a:pt x="1068" y="1296"/>
                  </a:cubicBezTo>
                  <a:cubicBezTo>
                    <a:pt x="1240" y="1296"/>
                    <a:pt x="1430" y="1202"/>
                    <a:pt x="1501" y="1041"/>
                  </a:cubicBezTo>
                  <a:cubicBezTo>
                    <a:pt x="1694" y="847"/>
                    <a:pt x="1598" y="533"/>
                    <a:pt x="1404" y="436"/>
                  </a:cubicBezTo>
                  <a:lnTo>
                    <a:pt x="799" y="49"/>
                  </a:lnTo>
                  <a:cubicBezTo>
                    <a:pt x="746" y="16"/>
                    <a:pt x="683" y="1"/>
                    <a:pt x="616" y="1"/>
                  </a:cubicBezTo>
                  <a:close/>
                </a:path>
              </a:pathLst>
            </a:custGeom>
            <a:solidFill>
              <a:srgbClr val="624A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9"/>
            <p:cNvSpPr/>
            <p:nvPr/>
          </p:nvSpPr>
          <p:spPr>
            <a:xfrm>
              <a:off x="5908752" y="5045713"/>
              <a:ext cx="58355" cy="44343"/>
            </a:xfrm>
            <a:custGeom>
              <a:avLst/>
              <a:gdLst/>
              <a:ahLst/>
              <a:cxnLst/>
              <a:rect l="l" t="t" r="r" b="b"/>
              <a:pathLst>
                <a:path w="1695" h="1288" extrusionOk="0">
                  <a:moveTo>
                    <a:pt x="1152" y="1"/>
                  </a:moveTo>
                  <a:cubicBezTo>
                    <a:pt x="1062" y="1"/>
                    <a:pt x="970" y="29"/>
                    <a:pt x="896" y="76"/>
                  </a:cubicBezTo>
                  <a:lnTo>
                    <a:pt x="291" y="366"/>
                  </a:lnTo>
                  <a:cubicBezTo>
                    <a:pt x="97" y="560"/>
                    <a:pt x="1" y="777"/>
                    <a:pt x="97" y="1068"/>
                  </a:cubicBezTo>
                  <a:cubicBezTo>
                    <a:pt x="215" y="1200"/>
                    <a:pt x="377" y="1287"/>
                    <a:pt x="529" y="1287"/>
                  </a:cubicBezTo>
                  <a:cubicBezTo>
                    <a:pt x="628" y="1287"/>
                    <a:pt x="723" y="1250"/>
                    <a:pt x="799" y="1165"/>
                  </a:cubicBezTo>
                  <a:lnTo>
                    <a:pt x="1404" y="874"/>
                  </a:lnTo>
                  <a:cubicBezTo>
                    <a:pt x="1598" y="777"/>
                    <a:pt x="1694" y="463"/>
                    <a:pt x="1501" y="269"/>
                  </a:cubicBezTo>
                  <a:cubicBezTo>
                    <a:pt x="1441" y="75"/>
                    <a:pt x="1298" y="1"/>
                    <a:pt x="1152" y="1"/>
                  </a:cubicBezTo>
                  <a:close/>
                </a:path>
              </a:pathLst>
            </a:custGeom>
            <a:solidFill>
              <a:srgbClr val="624A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29"/>
          <p:cNvGrpSpPr/>
          <p:nvPr/>
        </p:nvGrpSpPr>
        <p:grpSpPr>
          <a:xfrm>
            <a:off x="4582526" y="5013272"/>
            <a:ext cx="516516" cy="541476"/>
            <a:chOff x="4582526" y="4860872"/>
            <a:chExt cx="516516" cy="541476"/>
          </a:xfrm>
        </p:grpSpPr>
        <p:sp>
          <p:nvSpPr>
            <p:cNvPr id="1347" name="Google Shape;1347;p29"/>
            <p:cNvSpPr/>
            <p:nvPr/>
          </p:nvSpPr>
          <p:spPr>
            <a:xfrm>
              <a:off x="4759139" y="5322372"/>
              <a:ext cx="163290" cy="79975"/>
            </a:xfrm>
            <a:custGeom>
              <a:avLst/>
              <a:gdLst/>
              <a:ahLst/>
              <a:cxnLst/>
              <a:rect l="l" t="t" r="r" b="b"/>
              <a:pathLst>
                <a:path w="4743" h="2323" extrusionOk="0">
                  <a:moveTo>
                    <a:pt x="0" y="0"/>
                  </a:moveTo>
                  <a:cubicBezTo>
                    <a:pt x="0" y="1307"/>
                    <a:pt x="1113" y="2323"/>
                    <a:pt x="2420" y="2323"/>
                  </a:cubicBezTo>
                  <a:cubicBezTo>
                    <a:pt x="3630" y="2323"/>
                    <a:pt x="4743" y="1307"/>
                    <a:pt x="4743" y="0"/>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9"/>
            <p:cNvSpPr/>
            <p:nvPr/>
          </p:nvSpPr>
          <p:spPr>
            <a:xfrm>
              <a:off x="4759139" y="5210724"/>
              <a:ext cx="163290" cy="159985"/>
            </a:xfrm>
            <a:custGeom>
              <a:avLst/>
              <a:gdLst/>
              <a:ahLst/>
              <a:cxnLst/>
              <a:rect l="l" t="t" r="r" b="b"/>
              <a:pathLst>
                <a:path w="4743" h="4647" extrusionOk="0">
                  <a:moveTo>
                    <a:pt x="1621" y="1"/>
                  </a:moveTo>
                  <a:lnTo>
                    <a:pt x="1404" y="1017"/>
                  </a:lnTo>
                  <a:lnTo>
                    <a:pt x="702" y="1622"/>
                  </a:lnTo>
                  <a:cubicBezTo>
                    <a:pt x="315" y="2033"/>
                    <a:pt x="0" y="2638"/>
                    <a:pt x="0" y="3243"/>
                  </a:cubicBezTo>
                  <a:cubicBezTo>
                    <a:pt x="0" y="4041"/>
                    <a:pt x="1113" y="4646"/>
                    <a:pt x="2420" y="4646"/>
                  </a:cubicBezTo>
                  <a:cubicBezTo>
                    <a:pt x="3630" y="4646"/>
                    <a:pt x="4743" y="4041"/>
                    <a:pt x="4743" y="3243"/>
                  </a:cubicBezTo>
                  <a:cubicBezTo>
                    <a:pt x="4743" y="2638"/>
                    <a:pt x="4428" y="2033"/>
                    <a:pt x="4041" y="1622"/>
                  </a:cubicBezTo>
                  <a:cubicBezTo>
                    <a:pt x="4041" y="1622"/>
                    <a:pt x="3726" y="1332"/>
                    <a:pt x="3339" y="1017"/>
                  </a:cubicBezTo>
                  <a:lnTo>
                    <a:pt x="3121" y="1"/>
                  </a:ln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9"/>
            <p:cNvSpPr/>
            <p:nvPr/>
          </p:nvSpPr>
          <p:spPr>
            <a:xfrm>
              <a:off x="4967391" y="5159083"/>
              <a:ext cx="131651" cy="148761"/>
            </a:xfrm>
            <a:custGeom>
              <a:avLst/>
              <a:gdLst/>
              <a:ahLst/>
              <a:cxnLst/>
              <a:rect l="l" t="t" r="r" b="b"/>
              <a:pathLst>
                <a:path w="3824" h="4321" extrusionOk="0">
                  <a:moveTo>
                    <a:pt x="2323" y="1"/>
                  </a:moveTo>
                  <a:lnTo>
                    <a:pt x="0" y="4041"/>
                  </a:lnTo>
                  <a:cubicBezTo>
                    <a:pt x="348" y="4231"/>
                    <a:pt x="725" y="4320"/>
                    <a:pt x="1096" y="4320"/>
                  </a:cubicBezTo>
                  <a:cubicBezTo>
                    <a:pt x="1913" y="4320"/>
                    <a:pt x="2706" y="3887"/>
                    <a:pt x="3121" y="3122"/>
                  </a:cubicBezTo>
                  <a:cubicBezTo>
                    <a:pt x="3823" y="2009"/>
                    <a:pt x="3436" y="606"/>
                    <a:pt x="2323" y="1"/>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9"/>
            <p:cNvSpPr/>
            <p:nvPr/>
          </p:nvSpPr>
          <p:spPr>
            <a:xfrm>
              <a:off x="4898226" y="5147033"/>
              <a:ext cx="173308" cy="153684"/>
            </a:xfrm>
            <a:custGeom>
              <a:avLst/>
              <a:gdLst/>
              <a:ahLst/>
              <a:cxnLst/>
              <a:rect l="l" t="t" r="r" b="b"/>
              <a:pathLst>
                <a:path w="5034" h="4464" extrusionOk="0">
                  <a:moveTo>
                    <a:pt x="2964" y="0"/>
                  </a:moveTo>
                  <a:cubicBezTo>
                    <a:pt x="2815" y="0"/>
                    <a:pt x="2666" y="12"/>
                    <a:pt x="2517" y="36"/>
                  </a:cubicBezTo>
                  <a:cubicBezTo>
                    <a:pt x="2517" y="36"/>
                    <a:pt x="2106" y="157"/>
                    <a:pt x="1719" y="351"/>
                  </a:cubicBezTo>
                  <a:lnTo>
                    <a:pt x="703" y="36"/>
                  </a:lnTo>
                  <a:lnTo>
                    <a:pt x="1" y="1246"/>
                  </a:lnTo>
                  <a:lnTo>
                    <a:pt x="703" y="2069"/>
                  </a:lnTo>
                  <a:lnTo>
                    <a:pt x="896" y="2964"/>
                  </a:lnTo>
                  <a:cubicBezTo>
                    <a:pt x="1114" y="3472"/>
                    <a:pt x="1404" y="3980"/>
                    <a:pt x="2009" y="4391"/>
                  </a:cubicBezTo>
                  <a:cubicBezTo>
                    <a:pt x="2111" y="4440"/>
                    <a:pt x="2227" y="4464"/>
                    <a:pt x="2353" y="4464"/>
                  </a:cubicBezTo>
                  <a:cubicBezTo>
                    <a:pt x="2974" y="4464"/>
                    <a:pt x="3829" y="3890"/>
                    <a:pt x="4332" y="2964"/>
                  </a:cubicBezTo>
                  <a:cubicBezTo>
                    <a:pt x="5034" y="1851"/>
                    <a:pt x="4937" y="641"/>
                    <a:pt x="4332" y="351"/>
                  </a:cubicBezTo>
                  <a:cubicBezTo>
                    <a:pt x="3876" y="114"/>
                    <a:pt x="3420" y="0"/>
                    <a:pt x="2964" y="0"/>
                  </a:cubicBez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9"/>
            <p:cNvSpPr/>
            <p:nvPr/>
          </p:nvSpPr>
          <p:spPr>
            <a:xfrm>
              <a:off x="4967391" y="4955203"/>
              <a:ext cx="131651" cy="148107"/>
            </a:xfrm>
            <a:custGeom>
              <a:avLst/>
              <a:gdLst/>
              <a:ahLst/>
              <a:cxnLst/>
              <a:rect l="l" t="t" r="r" b="b"/>
              <a:pathLst>
                <a:path w="3824" h="4302" extrusionOk="0">
                  <a:moveTo>
                    <a:pt x="1117" y="1"/>
                  </a:moveTo>
                  <a:cubicBezTo>
                    <a:pt x="739" y="1"/>
                    <a:pt x="355" y="93"/>
                    <a:pt x="0" y="285"/>
                  </a:cubicBezTo>
                  <a:lnTo>
                    <a:pt x="2323" y="4302"/>
                  </a:lnTo>
                  <a:cubicBezTo>
                    <a:pt x="3436" y="3697"/>
                    <a:pt x="3823" y="2293"/>
                    <a:pt x="3121" y="1180"/>
                  </a:cubicBezTo>
                  <a:cubicBezTo>
                    <a:pt x="2709" y="422"/>
                    <a:pt x="1926" y="1"/>
                    <a:pt x="1117" y="1"/>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9"/>
            <p:cNvSpPr/>
            <p:nvPr/>
          </p:nvSpPr>
          <p:spPr>
            <a:xfrm>
              <a:off x="4898226" y="4961847"/>
              <a:ext cx="173308" cy="153547"/>
            </a:xfrm>
            <a:custGeom>
              <a:avLst/>
              <a:gdLst/>
              <a:ahLst/>
              <a:cxnLst/>
              <a:rect l="l" t="t" r="r" b="b"/>
              <a:pathLst>
                <a:path w="5034" h="4460" extrusionOk="0">
                  <a:moveTo>
                    <a:pt x="2416" y="0"/>
                  </a:moveTo>
                  <a:cubicBezTo>
                    <a:pt x="2266" y="0"/>
                    <a:pt x="2128" y="30"/>
                    <a:pt x="2009" y="92"/>
                  </a:cubicBezTo>
                  <a:cubicBezTo>
                    <a:pt x="1404" y="479"/>
                    <a:pt x="1114" y="987"/>
                    <a:pt x="896" y="1496"/>
                  </a:cubicBezTo>
                  <a:cubicBezTo>
                    <a:pt x="896" y="1496"/>
                    <a:pt x="799" y="1907"/>
                    <a:pt x="703" y="2391"/>
                  </a:cubicBezTo>
                  <a:lnTo>
                    <a:pt x="1" y="3213"/>
                  </a:lnTo>
                  <a:lnTo>
                    <a:pt x="703" y="4423"/>
                  </a:lnTo>
                  <a:lnTo>
                    <a:pt x="1719" y="4109"/>
                  </a:lnTo>
                  <a:lnTo>
                    <a:pt x="2517" y="4423"/>
                  </a:lnTo>
                  <a:cubicBezTo>
                    <a:pt x="2666" y="4447"/>
                    <a:pt x="2815" y="4459"/>
                    <a:pt x="2964" y="4459"/>
                  </a:cubicBezTo>
                  <a:cubicBezTo>
                    <a:pt x="3420" y="4459"/>
                    <a:pt x="3876" y="4346"/>
                    <a:pt x="4332" y="4109"/>
                  </a:cubicBezTo>
                  <a:cubicBezTo>
                    <a:pt x="4937" y="3722"/>
                    <a:pt x="5034" y="2609"/>
                    <a:pt x="4332" y="1399"/>
                  </a:cubicBezTo>
                  <a:cubicBezTo>
                    <a:pt x="3846" y="504"/>
                    <a:pt x="3031" y="0"/>
                    <a:pt x="2416" y="0"/>
                  </a:cubicBez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9"/>
            <p:cNvSpPr/>
            <p:nvPr/>
          </p:nvSpPr>
          <p:spPr>
            <a:xfrm>
              <a:off x="4759139" y="4860872"/>
              <a:ext cx="163290" cy="79183"/>
            </a:xfrm>
            <a:custGeom>
              <a:avLst/>
              <a:gdLst/>
              <a:ahLst/>
              <a:cxnLst/>
              <a:rect l="l" t="t" r="r" b="b"/>
              <a:pathLst>
                <a:path w="4743" h="2300" extrusionOk="0">
                  <a:moveTo>
                    <a:pt x="2420" y="1"/>
                  </a:moveTo>
                  <a:cubicBezTo>
                    <a:pt x="1113" y="1"/>
                    <a:pt x="0" y="993"/>
                    <a:pt x="0" y="2299"/>
                  </a:cubicBezTo>
                  <a:lnTo>
                    <a:pt x="4743" y="2299"/>
                  </a:lnTo>
                  <a:cubicBezTo>
                    <a:pt x="4743" y="993"/>
                    <a:pt x="3630" y="1"/>
                    <a:pt x="2420" y="1"/>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9"/>
            <p:cNvSpPr/>
            <p:nvPr/>
          </p:nvSpPr>
          <p:spPr>
            <a:xfrm>
              <a:off x="4759139" y="4891719"/>
              <a:ext cx="163290" cy="159950"/>
            </a:xfrm>
            <a:custGeom>
              <a:avLst/>
              <a:gdLst/>
              <a:ahLst/>
              <a:cxnLst/>
              <a:rect l="l" t="t" r="r" b="b"/>
              <a:pathLst>
                <a:path w="4743" h="4646" extrusionOk="0">
                  <a:moveTo>
                    <a:pt x="2420" y="0"/>
                  </a:moveTo>
                  <a:cubicBezTo>
                    <a:pt x="1113" y="0"/>
                    <a:pt x="0" y="605"/>
                    <a:pt x="0" y="1403"/>
                  </a:cubicBezTo>
                  <a:cubicBezTo>
                    <a:pt x="0" y="2008"/>
                    <a:pt x="315" y="2613"/>
                    <a:pt x="702" y="3024"/>
                  </a:cubicBezTo>
                  <a:cubicBezTo>
                    <a:pt x="702" y="3024"/>
                    <a:pt x="1016" y="3339"/>
                    <a:pt x="1404" y="3629"/>
                  </a:cubicBezTo>
                  <a:lnTo>
                    <a:pt x="1621" y="4646"/>
                  </a:lnTo>
                  <a:lnTo>
                    <a:pt x="3121" y="4646"/>
                  </a:lnTo>
                  <a:lnTo>
                    <a:pt x="3339" y="3629"/>
                  </a:lnTo>
                  <a:lnTo>
                    <a:pt x="4041" y="3024"/>
                  </a:lnTo>
                  <a:cubicBezTo>
                    <a:pt x="4428" y="2613"/>
                    <a:pt x="4743" y="2008"/>
                    <a:pt x="4743" y="1403"/>
                  </a:cubicBezTo>
                  <a:cubicBezTo>
                    <a:pt x="4743" y="605"/>
                    <a:pt x="3630" y="0"/>
                    <a:pt x="2420" y="0"/>
                  </a:cubicBez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9"/>
            <p:cNvSpPr/>
            <p:nvPr/>
          </p:nvSpPr>
          <p:spPr>
            <a:xfrm>
              <a:off x="4582526" y="4955203"/>
              <a:ext cx="131651" cy="148107"/>
            </a:xfrm>
            <a:custGeom>
              <a:avLst/>
              <a:gdLst/>
              <a:ahLst/>
              <a:cxnLst/>
              <a:rect l="l" t="t" r="r" b="b"/>
              <a:pathLst>
                <a:path w="3824" h="4302" extrusionOk="0">
                  <a:moveTo>
                    <a:pt x="2707" y="1"/>
                  </a:moveTo>
                  <a:cubicBezTo>
                    <a:pt x="1898" y="1"/>
                    <a:pt x="1115" y="422"/>
                    <a:pt x="702" y="1180"/>
                  </a:cubicBezTo>
                  <a:cubicBezTo>
                    <a:pt x="1" y="2293"/>
                    <a:pt x="388" y="3697"/>
                    <a:pt x="1501" y="4302"/>
                  </a:cubicBezTo>
                  <a:lnTo>
                    <a:pt x="3824" y="285"/>
                  </a:lnTo>
                  <a:cubicBezTo>
                    <a:pt x="3469" y="93"/>
                    <a:pt x="3085" y="1"/>
                    <a:pt x="2707" y="1"/>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9"/>
            <p:cNvSpPr/>
            <p:nvPr/>
          </p:nvSpPr>
          <p:spPr>
            <a:xfrm>
              <a:off x="4610033" y="4961847"/>
              <a:ext cx="176613" cy="153547"/>
            </a:xfrm>
            <a:custGeom>
              <a:avLst/>
              <a:gdLst/>
              <a:ahLst/>
              <a:cxnLst/>
              <a:rect l="l" t="t" r="r" b="b"/>
              <a:pathLst>
                <a:path w="5130" h="4460" extrusionOk="0">
                  <a:moveTo>
                    <a:pt x="2617" y="0"/>
                  </a:moveTo>
                  <a:cubicBezTo>
                    <a:pt x="2002" y="0"/>
                    <a:pt x="1188" y="504"/>
                    <a:pt x="702" y="1399"/>
                  </a:cubicBezTo>
                  <a:cubicBezTo>
                    <a:pt x="0" y="2609"/>
                    <a:pt x="97" y="3722"/>
                    <a:pt x="702" y="4109"/>
                  </a:cubicBezTo>
                  <a:cubicBezTo>
                    <a:pt x="1158" y="4346"/>
                    <a:pt x="1614" y="4459"/>
                    <a:pt x="2070" y="4459"/>
                  </a:cubicBezTo>
                  <a:cubicBezTo>
                    <a:pt x="2219" y="4459"/>
                    <a:pt x="2368" y="4447"/>
                    <a:pt x="2517" y="4423"/>
                  </a:cubicBezTo>
                  <a:cubicBezTo>
                    <a:pt x="2517" y="4423"/>
                    <a:pt x="2928" y="4205"/>
                    <a:pt x="3315" y="4109"/>
                  </a:cubicBezTo>
                  <a:lnTo>
                    <a:pt x="4331" y="4423"/>
                  </a:lnTo>
                  <a:lnTo>
                    <a:pt x="5130" y="3213"/>
                  </a:lnTo>
                  <a:lnTo>
                    <a:pt x="4331" y="2391"/>
                  </a:lnTo>
                  <a:lnTo>
                    <a:pt x="4138" y="1496"/>
                  </a:lnTo>
                  <a:cubicBezTo>
                    <a:pt x="3920" y="987"/>
                    <a:pt x="3630" y="479"/>
                    <a:pt x="3025" y="92"/>
                  </a:cubicBezTo>
                  <a:cubicBezTo>
                    <a:pt x="2906" y="30"/>
                    <a:pt x="2768" y="0"/>
                    <a:pt x="2617" y="0"/>
                  </a:cubicBez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9"/>
            <p:cNvSpPr/>
            <p:nvPr/>
          </p:nvSpPr>
          <p:spPr>
            <a:xfrm>
              <a:off x="4582526" y="5159083"/>
              <a:ext cx="131651" cy="148761"/>
            </a:xfrm>
            <a:custGeom>
              <a:avLst/>
              <a:gdLst/>
              <a:ahLst/>
              <a:cxnLst/>
              <a:rect l="l" t="t" r="r" b="b"/>
              <a:pathLst>
                <a:path w="3824" h="4321" extrusionOk="0">
                  <a:moveTo>
                    <a:pt x="1501" y="1"/>
                  </a:moveTo>
                  <a:cubicBezTo>
                    <a:pt x="388" y="606"/>
                    <a:pt x="1" y="2009"/>
                    <a:pt x="702" y="3122"/>
                  </a:cubicBezTo>
                  <a:cubicBezTo>
                    <a:pt x="1118" y="3887"/>
                    <a:pt x="1911" y="4320"/>
                    <a:pt x="2727" y="4320"/>
                  </a:cubicBezTo>
                  <a:cubicBezTo>
                    <a:pt x="3099" y="4320"/>
                    <a:pt x="3476" y="4231"/>
                    <a:pt x="3824" y="4041"/>
                  </a:cubicBezTo>
                  <a:lnTo>
                    <a:pt x="1501" y="1"/>
                  </a:ln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9"/>
            <p:cNvSpPr/>
            <p:nvPr/>
          </p:nvSpPr>
          <p:spPr>
            <a:xfrm>
              <a:off x="4610033" y="5147033"/>
              <a:ext cx="176613" cy="153684"/>
            </a:xfrm>
            <a:custGeom>
              <a:avLst/>
              <a:gdLst/>
              <a:ahLst/>
              <a:cxnLst/>
              <a:rect l="l" t="t" r="r" b="b"/>
              <a:pathLst>
                <a:path w="5130" h="4464" extrusionOk="0">
                  <a:moveTo>
                    <a:pt x="2070" y="0"/>
                  </a:moveTo>
                  <a:cubicBezTo>
                    <a:pt x="1614" y="0"/>
                    <a:pt x="1158" y="114"/>
                    <a:pt x="702" y="351"/>
                  </a:cubicBezTo>
                  <a:cubicBezTo>
                    <a:pt x="97" y="641"/>
                    <a:pt x="0" y="1851"/>
                    <a:pt x="702" y="2964"/>
                  </a:cubicBezTo>
                  <a:cubicBezTo>
                    <a:pt x="1205" y="3890"/>
                    <a:pt x="2060" y="4464"/>
                    <a:pt x="2681" y="4464"/>
                  </a:cubicBezTo>
                  <a:cubicBezTo>
                    <a:pt x="2807" y="4464"/>
                    <a:pt x="2923" y="4440"/>
                    <a:pt x="3025" y="4391"/>
                  </a:cubicBezTo>
                  <a:cubicBezTo>
                    <a:pt x="3630" y="3980"/>
                    <a:pt x="3920" y="3472"/>
                    <a:pt x="4138" y="2964"/>
                  </a:cubicBezTo>
                  <a:cubicBezTo>
                    <a:pt x="4138" y="2964"/>
                    <a:pt x="4234" y="2577"/>
                    <a:pt x="4331" y="2069"/>
                  </a:cubicBezTo>
                  <a:lnTo>
                    <a:pt x="5130" y="1246"/>
                  </a:lnTo>
                  <a:lnTo>
                    <a:pt x="4331" y="36"/>
                  </a:lnTo>
                  <a:lnTo>
                    <a:pt x="3315" y="351"/>
                  </a:lnTo>
                  <a:lnTo>
                    <a:pt x="2517" y="36"/>
                  </a:lnTo>
                  <a:cubicBezTo>
                    <a:pt x="2368" y="12"/>
                    <a:pt x="2219" y="0"/>
                    <a:pt x="2070" y="0"/>
                  </a:cubicBez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9"/>
            <p:cNvSpPr/>
            <p:nvPr/>
          </p:nvSpPr>
          <p:spPr>
            <a:xfrm>
              <a:off x="4759139" y="5048295"/>
              <a:ext cx="163290" cy="166629"/>
            </a:xfrm>
            <a:custGeom>
              <a:avLst/>
              <a:gdLst/>
              <a:ahLst/>
              <a:cxnLst/>
              <a:rect l="l" t="t" r="r" b="b"/>
              <a:pathLst>
                <a:path w="4743" h="4840" extrusionOk="0">
                  <a:moveTo>
                    <a:pt x="2420" y="1"/>
                  </a:moveTo>
                  <a:cubicBezTo>
                    <a:pt x="1016" y="1"/>
                    <a:pt x="0" y="1090"/>
                    <a:pt x="0" y="2420"/>
                  </a:cubicBezTo>
                  <a:cubicBezTo>
                    <a:pt x="0" y="3727"/>
                    <a:pt x="1016" y="4840"/>
                    <a:pt x="2420" y="4840"/>
                  </a:cubicBezTo>
                  <a:cubicBezTo>
                    <a:pt x="3726" y="4840"/>
                    <a:pt x="4743" y="3727"/>
                    <a:pt x="4743" y="2420"/>
                  </a:cubicBezTo>
                  <a:cubicBezTo>
                    <a:pt x="4743" y="1090"/>
                    <a:pt x="3726" y="1"/>
                    <a:pt x="2420" y="1"/>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9"/>
            <p:cNvSpPr/>
            <p:nvPr/>
          </p:nvSpPr>
          <p:spPr>
            <a:xfrm>
              <a:off x="4807441" y="5085786"/>
              <a:ext cx="35013" cy="31673"/>
            </a:xfrm>
            <a:custGeom>
              <a:avLst/>
              <a:gdLst/>
              <a:ahLst/>
              <a:cxnLst/>
              <a:rect l="l" t="t" r="r" b="b"/>
              <a:pathLst>
                <a:path w="1017" h="920" extrusionOk="0">
                  <a:moveTo>
                    <a:pt x="509" y="1"/>
                  </a:moveTo>
                  <a:cubicBezTo>
                    <a:pt x="218" y="1"/>
                    <a:pt x="1" y="218"/>
                    <a:pt x="1" y="509"/>
                  </a:cubicBezTo>
                  <a:cubicBezTo>
                    <a:pt x="1" y="726"/>
                    <a:pt x="218" y="920"/>
                    <a:pt x="509" y="920"/>
                  </a:cubicBezTo>
                  <a:cubicBezTo>
                    <a:pt x="726" y="920"/>
                    <a:pt x="1017" y="726"/>
                    <a:pt x="1017" y="509"/>
                  </a:cubicBezTo>
                  <a:cubicBezTo>
                    <a:pt x="1017" y="218"/>
                    <a:pt x="726" y="1"/>
                    <a:pt x="509" y="1"/>
                  </a:cubicBezTo>
                  <a:close/>
                </a:path>
              </a:pathLst>
            </a:custGeom>
            <a:solidFill>
              <a:srgbClr val="FB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9"/>
            <p:cNvSpPr/>
            <p:nvPr/>
          </p:nvSpPr>
          <p:spPr>
            <a:xfrm>
              <a:off x="4790778" y="5114120"/>
              <a:ext cx="34187" cy="34187"/>
            </a:xfrm>
            <a:custGeom>
              <a:avLst/>
              <a:gdLst/>
              <a:ahLst/>
              <a:cxnLst/>
              <a:rect l="l" t="t" r="r" b="b"/>
              <a:pathLst>
                <a:path w="993" h="993" extrusionOk="0">
                  <a:moveTo>
                    <a:pt x="485" y="0"/>
                  </a:moveTo>
                  <a:cubicBezTo>
                    <a:pt x="194" y="0"/>
                    <a:pt x="1" y="194"/>
                    <a:pt x="1" y="508"/>
                  </a:cubicBezTo>
                  <a:cubicBezTo>
                    <a:pt x="1" y="799"/>
                    <a:pt x="194" y="992"/>
                    <a:pt x="485" y="992"/>
                  </a:cubicBezTo>
                  <a:cubicBezTo>
                    <a:pt x="799" y="992"/>
                    <a:pt x="993" y="799"/>
                    <a:pt x="993" y="508"/>
                  </a:cubicBezTo>
                  <a:cubicBezTo>
                    <a:pt x="993" y="194"/>
                    <a:pt x="799" y="0"/>
                    <a:pt x="485" y="0"/>
                  </a:cubicBezTo>
                  <a:close/>
                </a:path>
              </a:pathLst>
            </a:custGeom>
            <a:solidFill>
              <a:srgbClr val="FBB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9"/>
            <p:cNvSpPr/>
            <p:nvPr/>
          </p:nvSpPr>
          <p:spPr>
            <a:xfrm>
              <a:off x="4807441" y="5141593"/>
              <a:ext cx="35013" cy="35013"/>
            </a:xfrm>
            <a:custGeom>
              <a:avLst/>
              <a:gdLst/>
              <a:ahLst/>
              <a:cxnLst/>
              <a:rect l="l" t="t" r="r" b="b"/>
              <a:pathLst>
                <a:path w="1017" h="1017" extrusionOk="0">
                  <a:moveTo>
                    <a:pt x="509" y="1"/>
                  </a:moveTo>
                  <a:cubicBezTo>
                    <a:pt x="218" y="1"/>
                    <a:pt x="1" y="315"/>
                    <a:pt x="1" y="509"/>
                  </a:cubicBezTo>
                  <a:cubicBezTo>
                    <a:pt x="1" y="799"/>
                    <a:pt x="218" y="1017"/>
                    <a:pt x="509" y="1017"/>
                  </a:cubicBezTo>
                  <a:cubicBezTo>
                    <a:pt x="726" y="1017"/>
                    <a:pt x="1017" y="799"/>
                    <a:pt x="1017" y="509"/>
                  </a:cubicBezTo>
                  <a:cubicBezTo>
                    <a:pt x="1017" y="315"/>
                    <a:pt x="726" y="1"/>
                    <a:pt x="509" y="1"/>
                  </a:cubicBezTo>
                  <a:close/>
                </a:path>
              </a:pathLst>
            </a:custGeom>
            <a:solidFill>
              <a:srgbClr val="FB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9"/>
            <p:cNvSpPr/>
            <p:nvPr/>
          </p:nvSpPr>
          <p:spPr>
            <a:xfrm>
              <a:off x="4842419" y="5141593"/>
              <a:ext cx="31708" cy="35013"/>
            </a:xfrm>
            <a:custGeom>
              <a:avLst/>
              <a:gdLst/>
              <a:ahLst/>
              <a:cxnLst/>
              <a:rect l="l" t="t" r="r" b="b"/>
              <a:pathLst>
                <a:path w="921" h="1017" extrusionOk="0">
                  <a:moveTo>
                    <a:pt x="412" y="1"/>
                  </a:moveTo>
                  <a:cubicBezTo>
                    <a:pt x="194" y="1"/>
                    <a:pt x="1" y="315"/>
                    <a:pt x="1" y="509"/>
                  </a:cubicBezTo>
                  <a:cubicBezTo>
                    <a:pt x="1" y="799"/>
                    <a:pt x="194" y="1017"/>
                    <a:pt x="412" y="1017"/>
                  </a:cubicBezTo>
                  <a:cubicBezTo>
                    <a:pt x="702" y="1017"/>
                    <a:pt x="920" y="799"/>
                    <a:pt x="920" y="509"/>
                  </a:cubicBezTo>
                  <a:cubicBezTo>
                    <a:pt x="920" y="315"/>
                    <a:pt x="702" y="1"/>
                    <a:pt x="412" y="1"/>
                  </a:cubicBezTo>
                  <a:close/>
                </a:path>
              </a:pathLst>
            </a:custGeom>
            <a:solidFill>
              <a:srgbClr val="FBB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9"/>
            <p:cNvSpPr/>
            <p:nvPr/>
          </p:nvSpPr>
          <p:spPr>
            <a:xfrm>
              <a:off x="4856603" y="5114120"/>
              <a:ext cx="34187" cy="34187"/>
            </a:xfrm>
            <a:custGeom>
              <a:avLst/>
              <a:gdLst/>
              <a:ahLst/>
              <a:cxnLst/>
              <a:rect l="l" t="t" r="r" b="b"/>
              <a:pathLst>
                <a:path w="993" h="993" extrusionOk="0">
                  <a:moveTo>
                    <a:pt x="508" y="0"/>
                  </a:moveTo>
                  <a:cubicBezTo>
                    <a:pt x="194" y="0"/>
                    <a:pt x="0" y="194"/>
                    <a:pt x="0" y="508"/>
                  </a:cubicBezTo>
                  <a:cubicBezTo>
                    <a:pt x="0" y="799"/>
                    <a:pt x="194" y="992"/>
                    <a:pt x="508" y="992"/>
                  </a:cubicBezTo>
                  <a:cubicBezTo>
                    <a:pt x="799" y="992"/>
                    <a:pt x="992" y="799"/>
                    <a:pt x="992" y="508"/>
                  </a:cubicBezTo>
                  <a:cubicBezTo>
                    <a:pt x="992" y="194"/>
                    <a:pt x="799" y="0"/>
                    <a:pt x="508" y="0"/>
                  </a:cubicBezTo>
                  <a:close/>
                </a:path>
              </a:pathLst>
            </a:custGeom>
            <a:solidFill>
              <a:srgbClr val="FB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9"/>
            <p:cNvSpPr/>
            <p:nvPr/>
          </p:nvSpPr>
          <p:spPr>
            <a:xfrm>
              <a:off x="4842419" y="5085786"/>
              <a:ext cx="31708" cy="31673"/>
            </a:xfrm>
            <a:custGeom>
              <a:avLst/>
              <a:gdLst/>
              <a:ahLst/>
              <a:cxnLst/>
              <a:rect l="l" t="t" r="r" b="b"/>
              <a:pathLst>
                <a:path w="921" h="920" extrusionOk="0">
                  <a:moveTo>
                    <a:pt x="412" y="1"/>
                  </a:moveTo>
                  <a:cubicBezTo>
                    <a:pt x="194" y="1"/>
                    <a:pt x="1" y="218"/>
                    <a:pt x="1" y="509"/>
                  </a:cubicBezTo>
                  <a:cubicBezTo>
                    <a:pt x="1" y="726"/>
                    <a:pt x="194" y="920"/>
                    <a:pt x="412" y="920"/>
                  </a:cubicBezTo>
                  <a:cubicBezTo>
                    <a:pt x="702" y="920"/>
                    <a:pt x="920" y="726"/>
                    <a:pt x="920" y="509"/>
                  </a:cubicBezTo>
                  <a:cubicBezTo>
                    <a:pt x="920" y="218"/>
                    <a:pt x="702" y="1"/>
                    <a:pt x="412" y="1"/>
                  </a:cubicBezTo>
                  <a:close/>
                </a:path>
              </a:pathLst>
            </a:custGeom>
            <a:solidFill>
              <a:srgbClr val="FBB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9"/>
            <p:cNvSpPr/>
            <p:nvPr/>
          </p:nvSpPr>
          <p:spPr>
            <a:xfrm>
              <a:off x="4824930" y="5114120"/>
              <a:ext cx="31708" cy="34187"/>
            </a:xfrm>
            <a:custGeom>
              <a:avLst/>
              <a:gdLst/>
              <a:ahLst/>
              <a:cxnLst/>
              <a:rect l="l" t="t" r="r" b="b"/>
              <a:pathLst>
                <a:path w="921" h="993" extrusionOk="0">
                  <a:moveTo>
                    <a:pt x="509" y="0"/>
                  </a:moveTo>
                  <a:cubicBezTo>
                    <a:pt x="218" y="0"/>
                    <a:pt x="1" y="194"/>
                    <a:pt x="1" y="508"/>
                  </a:cubicBezTo>
                  <a:cubicBezTo>
                    <a:pt x="1" y="799"/>
                    <a:pt x="218" y="992"/>
                    <a:pt x="509" y="992"/>
                  </a:cubicBezTo>
                  <a:cubicBezTo>
                    <a:pt x="702" y="992"/>
                    <a:pt x="920" y="799"/>
                    <a:pt x="920" y="508"/>
                  </a:cubicBezTo>
                  <a:cubicBezTo>
                    <a:pt x="920" y="194"/>
                    <a:pt x="702" y="0"/>
                    <a:pt x="509" y="0"/>
                  </a:cubicBezTo>
                  <a:close/>
                </a:path>
              </a:pathLst>
            </a:custGeom>
            <a:solidFill>
              <a:srgbClr val="FB9C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 name="Google Shape;1367;p29"/>
          <p:cNvGrpSpPr/>
          <p:nvPr/>
        </p:nvGrpSpPr>
        <p:grpSpPr>
          <a:xfrm>
            <a:off x="3629509" y="5010173"/>
            <a:ext cx="475685" cy="547087"/>
            <a:chOff x="3629509" y="4857773"/>
            <a:chExt cx="475685" cy="547087"/>
          </a:xfrm>
        </p:grpSpPr>
        <p:sp>
          <p:nvSpPr>
            <p:cNvPr id="1368" name="Google Shape;1368;p29"/>
            <p:cNvSpPr/>
            <p:nvPr/>
          </p:nvSpPr>
          <p:spPr>
            <a:xfrm>
              <a:off x="3629509" y="5131609"/>
              <a:ext cx="139156" cy="169969"/>
            </a:xfrm>
            <a:custGeom>
              <a:avLst/>
              <a:gdLst/>
              <a:ahLst/>
              <a:cxnLst/>
              <a:rect l="l" t="t" r="r" b="b"/>
              <a:pathLst>
                <a:path w="4042" h="4937" extrusionOk="0">
                  <a:moveTo>
                    <a:pt x="1210" y="0"/>
                  </a:moveTo>
                  <a:cubicBezTo>
                    <a:pt x="1017" y="291"/>
                    <a:pt x="799" y="605"/>
                    <a:pt x="702" y="896"/>
                  </a:cubicBezTo>
                  <a:lnTo>
                    <a:pt x="0" y="3726"/>
                  </a:lnTo>
                  <a:cubicBezTo>
                    <a:pt x="0" y="3920"/>
                    <a:pt x="0" y="4017"/>
                    <a:pt x="194" y="4017"/>
                  </a:cubicBezTo>
                  <a:lnTo>
                    <a:pt x="3025" y="4839"/>
                  </a:lnTo>
                  <a:cubicBezTo>
                    <a:pt x="3315" y="4936"/>
                    <a:pt x="3630" y="4936"/>
                    <a:pt x="4041" y="4936"/>
                  </a:cubicBezTo>
                  <a:lnTo>
                    <a:pt x="1210" y="0"/>
                  </a:ln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9"/>
            <p:cNvSpPr/>
            <p:nvPr/>
          </p:nvSpPr>
          <p:spPr>
            <a:xfrm>
              <a:off x="3656982" y="5131609"/>
              <a:ext cx="135816" cy="166629"/>
            </a:xfrm>
            <a:custGeom>
              <a:avLst/>
              <a:gdLst/>
              <a:ahLst/>
              <a:cxnLst/>
              <a:rect l="l" t="t" r="r" b="b"/>
              <a:pathLst>
                <a:path w="3945" h="4840" extrusionOk="0">
                  <a:moveTo>
                    <a:pt x="412" y="0"/>
                  </a:moveTo>
                  <a:cubicBezTo>
                    <a:pt x="315" y="194"/>
                    <a:pt x="219" y="484"/>
                    <a:pt x="219" y="799"/>
                  </a:cubicBezTo>
                  <a:lnTo>
                    <a:pt x="1" y="3412"/>
                  </a:lnTo>
                  <a:lnTo>
                    <a:pt x="2421" y="4622"/>
                  </a:lnTo>
                  <a:cubicBezTo>
                    <a:pt x="2735" y="4718"/>
                    <a:pt x="2929" y="4839"/>
                    <a:pt x="3243" y="4839"/>
                  </a:cubicBezTo>
                  <a:lnTo>
                    <a:pt x="3945" y="1210"/>
                  </a:lnTo>
                  <a:lnTo>
                    <a:pt x="412" y="0"/>
                  </a:ln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9"/>
            <p:cNvSpPr/>
            <p:nvPr/>
          </p:nvSpPr>
          <p:spPr>
            <a:xfrm>
              <a:off x="3962698" y="5131609"/>
              <a:ext cx="142495" cy="169969"/>
            </a:xfrm>
            <a:custGeom>
              <a:avLst/>
              <a:gdLst/>
              <a:ahLst/>
              <a:cxnLst/>
              <a:rect l="l" t="t" r="r" b="b"/>
              <a:pathLst>
                <a:path w="4139" h="4937" extrusionOk="0">
                  <a:moveTo>
                    <a:pt x="2832" y="0"/>
                  </a:moveTo>
                  <a:lnTo>
                    <a:pt x="1" y="4936"/>
                  </a:lnTo>
                  <a:cubicBezTo>
                    <a:pt x="412" y="4936"/>
                    <a:pt x="702" y="4936"/>
                    <a:pt x="1114" y="4839"/>
                  </a:cubicBezTo>
                  <a:lnTo>
                    <a:pt x="3920" y="4017"/>
                  </a:lnTo>
                  <a:cubicBezTo>
                    <a:pt x="4041" y="4017"/>
                    <a:pt x="4138" y="3920"/>
                    <a:pt x="4041" y="3726"/>
                  </a:cubicBezTo>
                  <a:lnTo>
                    <a:pt x="3316" y="896"/>
                  </a:lnTo>
                  <a:cubicBezTo>
                    <a:pt x="3219" y="605"/>
                    <a:pt x="3025" y="291"/>
                    <a:pt x="2832"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9"/>
            <p:cNvSpPr/>
            <p:nvPr/>
          </p:nvSpPr>
          <p:spPr>
            <a:xfrm>
              <a:off x="3938565" y="5131609"/>
              <a:ext cx="138295" cy="166629"/>
            </a:xfrm>
            <a:custGeom>
              <a:avLst/>
              <a:gdLst/>
              <a:ahLst/>
              <a:cxnLst/>
              <a:rect l="l" t="t" r="r" b="b"/>
              <a:pathLst>
                <a:path w="4017" h="4840" extrusionOk="0">
                  <a:moveTo>
                    <a:pt x="3533" y="0"/>
                  </a:moveTo>
                  <a:lnTo>
                    <a:pt x="0" y="1210"/>
                  </a:lnTo>
                  <a:lnTo>
                    <a:pt x="702" y="4839"/>
                  </a:lnTo>
                  <a:cubicBezTo>
                    <a:pt x="992" y="4839"/>
                    <a:pt x="1307" y="4718"/>
                    <a:pt x="1500" y="4622"/>
                  </a:cubicBezTo>
                  <a:lnTo>
                    <a:pt x="4017" y="3412"/>
                  </a:lnTo>
                  <a:lnTo>
                    <a:pt x="3726" y="799"/>
                  </a:lnTo>
                  <a:cubicBezTo>
                    <a:pt x="3726" y="484"/>
                    <a:pt x="3726" y="194"/>
                    <a:pt x="3533" y="0"/>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9"/>
            <p:cNvSpPr/>
            <p:nvPr/>
          </p:nvSpPr>
          <p:spPr>
            <a:xfrm>
              <a:off x="3768631" y="4857773"/>
              <a:ext cx="194102" cy="103110"/>
            </a:xfrm>
            <a:custGeom>
              <a:avLst/>
              <a:gdLst/>
              <a:ahLst/>
              <a:cxnLst/>
              <a:rect l="l" t="t" r="r" b="b"/>
              <a:pathLst>
                <a:path w="5638" h="2995" extrusionOk="0">
                  <a:moveTo>
                    <a:pt x="2810" y="0"/>
                  </a:moveTo>
                  <a:cubicBezTo>
                    <a:pt x="2734" y="0"/>
                    <a:pt x="2662" y="30"/>
                    <a:pt x="2613" y="91"/>
                  </a:cubicBezTo>
                  <a:lnTo>
                    <a:pt x="605" y="2196"/>
                  </a:lnTo>
                  <a:cubicBezTo>
                    <a:pt x="387" y="2389"/>
                    <a:pt x="194" y="2704"/>
                    <a:pt x="0" y="2994"/>
                  </a:cubicBezTo>
                  <a:lnTo>
                    <a:pt x="5638" y="2994"/>
                  </a:lnTo>
                  <a:cubicBezTo>
                    <a:pt x="5541" y="2704"/>
                    <a:pt x="5323" y="2389"/>
                    <a:pt x="5033" y="2196"/>
                  </a:cubicBezTo>
                  <a:lnTo>
                    <a:pt x="3025" y="91"/>
                  </a:lnTo>
                  <a:cubicBezTo>
                    <a:pt x="2964" y="30"/>
                    <a:pt x="2885" y="0"/>
                    <a:pt x="2810"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9"/>
            <p:cNvSpPr/>
            <p:nvPr/>
          </p:nvSpPr>
          <p:spPr>
            <a:xfrm>
              <a:off x="3768631" y="4888379"/>
              <a:ext cx="194102" cy="159950"/>
            </a:xfrm>
            <a:custGeom>
              <a:avLst/>
              <a:gdLst/>
              <a:ahLst/>
              <a:cxnLst/>
              <a:rect l="l" t="t" r="r" b="b"/>
              <a:pathLst>
                <a:path w="5638" h="4646" extrusionOk="0">
                  <a:moveTo>
                    <a:pt x="2807" y="0"/>
                  </a:moveTo>
                  <a:lnTo>
                    <a:pt x="605" y="1500"/>
                  </a:lnTo>
                  <a:cubicBezTo>
                    <a:pt x="387" y="1718"/>
                    <a:pt x="194" y="1912"/>
                    <a:pt x="0" y="2105"/>
                  </a:cubicBezTo>
                  <a:lnTo>
                    <a:pt x="2807" y="4646"/>
                  </a:lnTo>
                  <a:lnTo>
                    <a:pt x="5638" y="2105"/>
                  </a:lnTo>
                  <a:cubicBezTo>
                    <a:pt x="5541" y="1912"/>
                    <a:pt x="5323" y="1718"/>
                    <a:pt x="5033" y="1500"/>
                  </a:cubicBezTo>
                  <a:lnTo>
                    <a:pt x="2807" y="0"/>
                  </a:ln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9"/>
            <p:cNvSpPr/>
            <p:nvPr/>
          </p:nvSpPr>
          <p:spPr>
            <a:xfrm>
              <a:off x="3768631" y="5301544"/>
              <a:ext cx="194102" cy="103317"/>
            </a:xfrm>
            <a:custGeom>
              <a:avLst/>
              <a:gdLst/>
              <a:ahLst/>
              <a:cxnLst/>
              <a:rect l="l" t="t" r="r" b="b"/>
              <a:pathLst>
                <a:path w="5638" h="3001" extrusionOk="0">
                  <a:moveTo>
                    <a:pt x="0" y="0"/>
                  </a:moveTo>
                  <a:cubicBezTo>
                    <a:pt x="194" y="290"/>
                    <a:pt x="387" y="605"/>
                    <a:pt x="605" y="799"/>
                  </a:cubicBezTo>
                  <a:lnTo>
                    <a:pt x="2613" y="2928"/>
                  </a:lnTo>
                  <a:cubicBezTo>
                    <a:pt x="2662" y="2976"/>
                    <a:pt x="2734" y="3000"/>
                    <a:pt x="2810" y="3000"/>
                  </a:cubicBezTo>
                  <a:cubicBezTo>
                    <a:pt x="2885" y="3000"/>
                    <a:pt x="2964" y="2976"/>
                    <a:pt x="3025" y="2928"/>
                  </a:cubicBezTo>
                  <a:lnTo>
                    <a:pt x="5033" y="799"/>
                  </a:lnTo>
                  <a:cubicBezTo>
                    <a:pt x="5323" y="605"/>
                    <a:pt x="5541" y="290"/>
                    <a:pt x="5638" y="0"/>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9"/>
            <p:cNvSpPr/>
            <p:nvPr/>
          </p:nvSpPr>
          <p:spPr>
            <a:xfrm>
              <a:off x="3768631" y="5214890"/>
              <a:ext cx="194102" cy="159158"/>
            </a:xfrm>
            <a:custGeom>
              <a:avLst/>
              <a:gdLst/>
              <a:ahLst/>
              <a:cxnLst/>
              <a:rect l="l" t="t" r="r" b="b"/>
              <a:pathLst>
                <a:path w="5638" h="4623" extrusionOk="0">
                  <a:moveTo>
                    <a:pt x="2807" y="1"/>
                  </a:moveTo>
                  <a:lnTo>
                    <a:pt x="0" y="2517"/>
                  </a:lnTo>
                  <a:cubicBezTo>
                    <a:pt x="194" y="2711"/>
                    <a:pt x="387" y="2904"/>
                    <a:pt x="605" y="3122"/>
                  </a:cubicBezTo>
                  <a:lnTo>
                    <a:pt x="2807" y="4622"/>
                  </a:lnTo>
                  <a:lnTo>
                    <a:pt x="5033" y="3122"/>
                  </a:lnTo>
                  <a:cubicBezTo>
                    <a:pt x="5323" y="2904"/>
                    <a:pt x="5541" y="2711"/>
                    <a:pt x="5638" y="2517"/>
                  </a:cubicBezTo>
                  <a:lnTo>
                    <a:pt x="2807" y="1"/>
                  </a:ln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9"/>
            <p:cNvSpPr/>
            <p:nvPr/>
          </p:nvSpPr>
          <p:spPr>
            <a:xfrm>
              <a:off x="3757786" y="5173267"/>
              <a:ext cx="214965" cy="128311"/>
            </a:xfrm>
            <a:custGeom>
              <a:avLst/>
              <a:gdLst/>
              <a:ahLst/>
              <a:cxnLst/>
              <a:rect l="l" t="t" r="r" b="b"/>
              <a:pathLst>
                <a:path w="6244" h="3727" extrusionOk="0">
                  <a:moveTo>
                    <a:pt x="1017" y="0"/>
                  </a:moveTo>
                  <a:cubicBezTo>
                    <a:pt x="412" y="605"/>
                    <a:pt x="1" y="1403"/>
                    <a:pt x="1" y="2299"/>
                  </a:cubicBezTo>
                  <a:cubicBezTo>
                    <a:pt x="1" y="2807"/>
                    <a:pt x="97" y="3315"/>
                    <a:pt x="315" y="3726"/>
                  </a:cubicBezTo>
                  <a:cubicBezTo>
                    <a:pt x="799" y="3629"/>
                    <a:pt x="1210" y="3508"/>
                    <a:pt x="1622" y="3315"/>
                  </a:cubicBezTo>
                  <a:cubicBezTo>
                    <a:pt x="2420" y="2807"/>
                    <a:pt x="2928" y="2008"/>
                    <a:pt x="3122" y="1210"/>
                  </a:cubicBezTo>
                  <a:cubicBezTo>
                    <a:pt x="3340" y="2008"/>
                    <a:pt x="3824" y="2807"/>
                    <a:pt x="4646" y="3315"/>
                  </a:cubicBezTo>
                  <a:cubicBezTo>
                    <a:pt x="5033" y="3508"/>
                    <a:pt x="5541" y="3629"/>
                    <a:pt x="5953" y="3726"/>
                  </a:cubicBezTo>
                  <a:cubicBezTo>
                    <a:pt x="6146" y="3315"/>
                    <a:pt x="6243" y="2807"/>
                    <a:pt x="6243" y="2299"/>
                  </a:cubicBezTo>
                  <a:cubicBezTo>
                    <a:pt x="6243" y="1403"/>
                    <a:pt x="5856" y="605"/>
                    <a:pt x="5251"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9"/>
            <p:cNvSpPr/>
            <p:nvPr/>
          </p:nvSpPr>
          <p:spPr>
            <a:xfrm>
              <a:off x="3962698" y="4960849"/>
              <a:ext cx="142495" cy="170795"/>
            </a:xfrm>
            <a:custGeom>
              <a:avLst/>
              <a:gdLst/>
              <a:ahLst/>
              <a:cxnLst/>
              <a:rect l="l" t="t" r="r" b="b"/>
              <a:pathLst>
                <a:path w="4139" h="4961" extrusionOk="0">
                  <a:moveTo>
                    <a:pt x="1" y="0"/>
                  </a:moveTo>
                  <a:lnTo>
                    <a:pt x="2832" y="4960"/>
                  </a:lnTo>
                  <a:cubicBezTo>
                    <a:pt x="3025" y="4646"/>
                    <a:pt x="3219" y="4355"/>
                    <a:pt x="3316" y="3944"/>
                  </a:cubicBezTo>
                  <a:lnTo>
                    <a:pt x="4041" y="1210"/>
                  </a:lnTo>
                  <a:cubicBezTo>
                    <a:pt x="4138" y="1016"/>
                    <a:pt x="4041" y="920"/>
                    <a:pt x="3920" y="920"/>
                  </a:cubicBezTo>
                  <a:lnTo>
                    <a:pt x="1114" y="121"/>
                  </a:lnTo>
                  <a:cubicBezTo>
                    <a:pt x="702" y="0"/>
                    <a:pt x="412" y="0"/>
                    <a:pt x="1" y="0"/>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9"/>
            <p:cNvSpPr/>
            <p:nvPr/>
          </p:nvSpPr>
          <p:spPr>
            <a:xfrm>
              <a:off x="3938565" y="4960849"/>
              <a:ext cx="138295" cy="170795"/>
            </a:xfrm>
            <a:custGeom>
              <a:avLst/>
              <a:gdLst/>
              <a:ahLst/>
              <a:cxnLst/>
              <a:rect l="l" t="t" r="r" b="b"/>
              <a:pathLst>
                <a:path w="4017" h="4961" extrusionOk="0">
                  <a:moveTo>
                    <a:pt x="702" y="0"/>
                  </a:moveTo>
                  <a:lnTo>
                    <a:pt x="0" y="3751"/>
                  </a:lnTo>
                  <a:lnTo>
                    <a:pt x="3533" y="4960"/>
                  </a:lnTo>
                  <a:cubicBezTo>
                    <a:pt x="3726" y="4646"/>
                    <a:pt x="3726" y="4452"/>
                    <a:pt x="3726" y="4138"/>
                  </a:cubicBezTo>
                  <a:lnTo>
                    <a:pt x="4017" y="1428"/>
                  </a:lnTo>
                  <a:lnTo>
                    <a:pt x="1500" y="315"/>
                  </a:lnTo>
                  <a:cubicBezTo>
                    <a:pt x="1307" y="121"/>
                    <a:pt x="992" y="0"/>
                    <a:pt x="702" y="0"/>
                  </a:cubicBez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9"/>
            <p:cNvSpPr/>
            <p:nvPr/>
          </p:nvSpPr>
          <p:spPr>
            <a:xfrm>
              <a:off x="3865234" y="4960849"/>
              <a:ext cx="194963" cy="218029"/>
            </a:xfrm>
            <a:custGeom>
              <a:avLst/>
              <a:gdLst/>
              <a:ahLst/>
              <a:cxnLst/>
              <a:rect l="l" t="t" r="r" b="b"/>
              <a:pathLst>
                <a:path w="5663" h="6333" extrusionOk="0">
                  <a:moveTo>
                    <a:pt x="2832" y="0"/>
                  </a:moveTo>
                  <a:cubicBezTo>
                    <a:pt x="2420" y="121"/>
                    <a:pt x="1912" y="218"/>
                    <a:pt x="1525" y="412"/>
                  </a:cubicBezTo>
                  <a:cubicBezTo>
                    <a:pt x="703" y="920"/>
                    <a:pt x="219" y="1718"/>
                    <a:pt x="1" y="2541"/>
                  </a:cubicBezTo>
                  <a:lnTo>
                    <a:pt x="2130" y="6170"/>
                  </a:lnTo>
                  <a:cubicBezTo>
                    <a:pt x="2426" y="6278"/>
                    <a:pt x="2739" y="6332"/>
                    <a:pt x="3056" y="6332"/>
                  </a:cubicBezTo>
                  <a:cubicBezTo>
                    <a:pt x="3594" y="6332"/>
                    <a:pt x="4144" y="6175"/>
                    <a:pt x="4646" y="5856"/>
                  </a:cubicBezTo>
                  <a:cubicBezTo>
                    <a:pt x="5058" y="5662"/>
                    <a:pt x="5445" y="5347"/>
                    <a:pt x="5663" y="4960"/>
                  </a:cubicBezTo>
                  <a:cubicBezTo>
                    <a:pt x="5445" y="4549"/>
                    <a:pt x="5058" y="4234"/>
                    <a:pt x="4646" y="4041"/>
                  </a:cubicBezTo>
                  <a:cubicBezTo>
                    <a:pt x="4153" y="3727"/>
                    <a:pt x="3614" y="3570"/>
                    <a:pt x="3085" y="3570"/>
                  </a:cubicBezTo>
                  <a:cubicBezTo>
                    <a:pt x="2758" y="3570"/>
                    <a:pt x="2435" y="3630"/>
                    <a:pt x="2130" y="3751"/>
                  </a:cubicBezTo>
                  <a:cubicBezTo>
                    <a:pt x="2735" y="3146"/>
                    <a:pt x="3122" y="2323"/>
                    <a:pt x="3122" y="1428"/>
                  </a:cubicBezTo>
                  <a:cubicBezTo>
                    <a:pt x="3122" y="920"/>
                    <a:pt x="3025" y="412"/>
                    <a:pt x="2832"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9"/>
            <p:cNvSpPr/>
            <p:nvPr/>
          </p:nvSpPr>
          <p:spPr>
            <a:xfrm>
              <a:off x="3629509" y="4960849"/>
              <a:ext cx="139156" cy="170795"/>
            </a:xfrm>
            <a:custGeom>
              <a:avLst/>
              <a:gdLst/>
              <a:ahLst/>
              <a:cxnLst/>
              <a:rect l="l" t="t" r="r" b="b"/>
              <a:pathLst>
                <a:path w="4042" h="4961" extrusionOk="0">
                  <a:moveTo>
                    <a:pt x="4041" y="0"/>
                  </a:moveTo>
                  <a:cubicBezTo>
                    <a:pt x="3630" y="0"/>
                    <a:pt x="3315" y="0"/>
                    <a:pt x="3025" y="121"/>
                  </a:cubicBezTo>
                  <a:lnTo>
                    <a:pt x="194" y="920"/>
                  </a:lnTo>
                  <a:cubicBezTo>
                    <a:pt x="0" y="920"/>
                    <a:pt x="0" y="1016"/>
                    <a:pt x="0" y="1210"/>
                  </a:cubicBezTo>
                  <a:lnTo>
                    <a:pt x="702" y="3944"/>
                  </a:lnTo>
                  <a:cubicBezTo>
                    <a:pt x="799" y="4355"/>
                    <a:pt x="1017" y="4646"/>
                    <a:pt x="1210" y="4960"/>
                  </a:cubicBezTo>
                  <a:lnTo>
                    <a:pt x="4041" y="0"/>
                  </a:ln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9"/>
            <p:cNvSpPr/>
            <p:nvPr/>
          </p:nvSpPr>
          <p:spPr>
            <a:xfrm>
              <a:off x="3656982" y="4960849"/>
              <a:ext cx="135816" cy="170795"/>
            </a:xfrm>
            <a:custGeom>
              <a:avLst/>
              <a:gdLst/>
              <a:ahLst/>
              <a:cxnLst/>
              <a:rect l="l" t="t" r="r" b="b"/>
              <a:pathLst>
                <a:path w="3945" h="4961" extrusionOk="0">
                  <a:moveTo>
                    <a:pt x="3243" y="0"/>
                  </a:moveTo>
                  <a:cubicBezTo>
                    <a:pt x="2929" y="0"/>
                    <a:pt x="2735" y="121"/>
                    <a:pt x="2421" y="315"/>
                  </a:cubicBezTo>
                  <a:lnTo>
                    <a:pt x="1" y="1428"/>
                  </a:lnTo>
                  <a:lnTo>
                    <a:pt x="219" y="4138"/>
                  </a:lnTo>
                  <a:cubicBezTo>
                    <a:pt x="219" y="4452"/>
                    <a:pt x="315" y="4743"/>
                    <a:pt x="412" y="4960"/>
                  </a:cubicBezTo>
                  <a:lnTo>
                    <a:pt x="3945" y="3751"/>
                  </a:lnTo>
                  <a:lnTo>
                    <a:pt x="3243" y="0"/>
                  </a:ln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9"/>
            <p:cNvSpPr/>
            <p:nvPr/>
          </p:nvSpPr>
          <p:spPr>
            <a:xfrm>
              <a:off x="3671166" y="4960849"/>
              <a:ext cx="194102" cy="218029"/>
            </a:xfrm>
            <a:custGeom>
              <a:avLst/>
              <a:gdLst/>
              <a:ahLst/>
              <a:cxnLst/>
              <a:rect l="l" t="t" r="r" b="b"/>
              <a:pathLst>
                <a:path w="5638" h="6333" extrusionOk="0">
                  <a:moveTo>
                    <a:pt x="2831" y="0"/>
                  </a:moveTo>
                  <a:cubicBezTo>
                    <a:pt x="2613" y="412"/>
                    <a:pt x="2517" y="920"/>
                    <a:pt x="2517" y="1428"/>
                  </a:cubicBezTo>
                  <a:cubicBezTo>
                    <a:pt x="2517" y="2323"/>
                    <a:pt x="2928" y="3146"/>
                    <a:pt x="3533" y="3751"/>
                  </a:cubicBezTo>
                  <a:cubicBezTo>
                    <a:pt x="3218" y="3630"/>
                    <a:pt x="2893" y="3570"/>
                    <a:pt x="2567" y="3570"/>
                  </a:cubicBezTo>
                  <a:cubicBezTo>
                    <a:pt x="2040" y="3570"/>
                    <a:pt x="1510" y="3727"/>
                    <a:pt x="1016" y="4041"/>
                  </a:cubicBezTo>
                  <a:cubicBezTo>
                    <a:pt x="605" y="4234"/>
                    <a:pt x="194" y="4549"/>
                    <a:pt x="0" y="4960"/>
                  </a:cubicBezTo>
                  <a:cubicBezTo>
                    <a:pt x="194" y="5347"/>
                    <a:pt x="605" y="5662"/>
                    <a:pt x="1016" y="5856"/>
                  </a:cubicBezTo>
                  <a:cubicBezTo>
                    <a:pt x="1519" y="6175"/>
                    <a:pt x="2060" y="6332"/>
                    <a:pt x="2597" y="6332"/>
                  </a:cubicBezTo>
                  <a:cubicBezTo>
                    <a:pt x="2913" y="6332"/>
                    <a:pt x="3228" y="6278"/>
                    <a:pt x="3533" y="6170"/>
                  </a:cubicBezTo>
                  <a:lnTo>
                    <a:pt x="5638" y="2541"/>
                  </a:lnTo>
                  <a:cubicBezTo>
                    <a:pt x="5444" y="1718"/>
                    <a:pt x="4936" y="920"/>
                    <a:pt x="4138" y="412"/>
                  </a:cubicBezTo>
                  <a:cubicBezTo>
                    <a:pt x="3726" y="218"/>
                    <a:pt x="3315" y="121"/>
                    <a:pt x="2831"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9"/>
            <p:cNvSpPr/>
            <p:nvPr/>
          </p:nvSpPr>
          <p:spPr>
            <a:xfrm>
              <a:off x="3837761" y="5048295"/>
              <a:ext cx="55841" cy="83349"/>
            </a:xfrm>
            <a:custGeom>
              <a:avLst/>
              <a:gdLst/>
              <a:ahLst/>
              <a:cxnLst/>
              <a:rect l="l" t="t" r="r" b="b"/>
              <a:pathLst>
                <a:path w="1622" h="2421" extrusionOk="0">
                  <a:moveTo>
                    <a:pt x="799" y="1"/>
                  </a:moveTo>
                  <a:cubicBezTo>
                    <a:pt x="412" y="1"/>
                    <a:pt x="0" y="388"/>
                    <a:pt x="0" y="799"/>
                  </a:cubicBezTo>
                  <a:cubicBezTo>
                    <a:pt x="0" y="896"/>
                    <a:pt x="97" y="1090"/>
                    <a:pt x="97" y="1211"/>
                  </a:cubicBezTo>
                  <a:lnTo>
                    <a:pt x="97" y="2420"/>
                  </a:lnTo>
                  <a:lnTo>
                    <a:pt x="1501" y="2420"/>
                  </a:lnTo>
                  <a:lnTo>
                    <a:pt x="1501" y="1211"/>
                  </a:lnTo>
                  <a:cubicBezTo>
                    <a:pt x="1621" y="1090"/>
                    <a:pt x="1621" y="896"/>
                    <a:pt x="1621" y="799"/>
                  </a:cubicBezTo>
                  <a:cubicBezTo>
                    <a:pt x="1621" y="388"/>
                    <a:pt x="1307" y="1"/>
                    <a:pt x="799" y="1"/>
                  </a:cubicBezTo>
                  <a:close/>
                </a:path>
              </a:pathLst>
            </a:custGeom>
            <a:solidFill>
              <a:srgbClr val="A5C5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9"/>
            <p:cNvSpPr/>
            <p:nvPr/>
          </p:nvSpPr>
          <p:spPr>
            <a:xfrm>
              <a:off x="3785293" y="5075837"/>
              <a:ext cx="79975" cy="76636"/>
            </a:xfrm>
            <a:custGeom>
              <a:avLst/>
              <a:gdLst/>
              <a:ahLst/>
              <a:cxnLst/>
              <a:rect l="l" t="t" r="r" b="b"/>
              <a:pathLst>
                <a:path w="2323" h="2226" extrusionOk="0">
                  <a:moveTo>
                    <a:pt x="929" y="0"/>
                  </a:moveTo>
                  <a:cubicBezTo>
                    <a:pt x="662" y="0"/>
                    <a:pt x="413" y="134"/>
                    <a:pt x="218" y="411"/>
                  </a:cubicBezTo>
                  <a:cubicBezTo>
                    <a:pt x="0" y="798"/>
                    <a:pt x="121" y="1306"/>
                    <a:pt x="508" y="1499"/>
                  </a:cubicBezTo>
                  <a:cubicBezTo>
                    <a:pt x="726" y="1620"/>
                    <a:pt x="823" y="1620"/>
                    <a:pt x="919" y="1620"/>
                  </a:cubicBezTo>
                  <a:lnTo>
                    <a:pt x="2032" y="2225"/>
                  </a:lnTo>
                  <a:lnTo>
                    <a:pt x="2323" y="1620"/>
                  </a:lnTo>
                  <a:lnTo>
                    <a:pt x="1621" y="411"/>
                  </a:lnTo>
                  <a:cubicBezTo>
                    <a:pt x="1621" y="290"/>
                    <a:pt x="1524" y="193"/>
                    <a:pt x="1331" y="96"/>
                  </a:cubicBezTo>
                  <a:cubicBezTo>
                    <a:pt x="1196" y="32"/>
                    <a:pt x="1060" y="0"/>
                    <a:pt x="929" y="0"/>
                  </a:cubicBezTo>
                  <a:close/>
                </a:path>
              </a:pathLst>
            </a:custGeom>
            <a:solidFill>
              <a:srgbClr val="C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9"/>
            <p:cNvSpPr/>
            <p:nvPr/>
          </p:nvSpPr>
          <p:spPr>
            <a:xfrm>
              <a:off x="3785293" y="5131609"/>
              <a:ext cx="94159" cy="55015"/>
            </a:xfrm>
            <a:custGeom>
              <a:avLst/>
              <a:gdLst/>
              <a:ahLst/>
              <a:cxnLst/>
              <a:rect l="l" t="t" r="r" b="b"/>
              <a:pathLst>
                <a:path w="2735" h="1598" extrusionOk="0">
                  <a:moveTo>
                    <a:pt x="919" y="0"/>
                  </a:moveTo>
                  <a:cubicBezTo>
                    <a:pt x="823" y="0"/>
                    <a:pt x="726" y="0"/>
                    <a:pt x="508" y="97"/>
                  </a:cubicBezTo>
                  <a:cubicBezTo>
                    <a:pt x="121" y="291"/>
                    <a:pt x="0" y="799"/>
                    <a:pt x="218" y="1210"/>
                  </a:cubicBezTo>
                  <a:cubicBezTo>
                    <a:pt x="411" y="1468"/>
                    <a:pt x="659" y="1597"/>
                    <a:pt x="924" y="1597"/>
                  </a:cubicBezTo>
                  <a:cubicBezTo>
                    <a:pt x="1057" y="1597"/>
                    <a:pt x="1194" y="1565"/>
                    <a:pt x="1331" y="1500"/>
                  </a:cubicBezTo>
                  <a:cubicBezTo>
                    <a:pt x="1524" y="1404"/>
                    <a:pt x="1621" y="1307"/>
                    <a:pt x="1621" y="1210"/>
                  </a:cubicBezTo>
                  <a:lnTo>
                    <a:pt x="2734" y="605"/>
                  </a:lnTo>
                  <a:lnTo>
                    <a:pt x="2323" y="0"/>
                  </a:lnTo>
                  <a:close/>
                </a:path>
              </a:pathLst>
            </a:custGeom>
            <a:solidFill>
              <a:srgbClr val="A5C5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9"/>
            <p:cNvSpPr/>
            <p:nvPr/>
          </p:nvSpPr>
          <p:spPr>
            <a:xfrm>
              <a:off x="3837761" y="5131609"/>
              <a:ext cx="55841" cy="83315"/>
            </a:xfrm>
            <a:custGeom>
              <a:avLst/>
              <a:gdLst/>
              <a:ahLst/>
              <a:cxnLst/>
              <a:rect l="l" t="t" r="r" b="b"/>
              <a:pathLst>
                <a:path w="1622" h="2420" extrusionOk="0">
                  <a:moveTo>
                    <a:pt x="799" y="0"/>
                  </a:moveTo>
                  <a:lnTo>
                    <a:pt x="97" y="1210"/>
                  </a:lnTo>
                  <a:cubicBezTo>
                    <a:pt x="97" y="1307"/>
                    <a:pt x="0" y="1404"/>
                    <a:pt x="0" y="1597"/>
                  </a:cubicBezTo>
                  <a:cubicBezTo>
                    <a:pt x="0" y="2008"/>
                    <a:pt x="412" y="2420"/>
                    <a:pt x="799" y="2420"/>
                  </a:cubicBezTo>
                  <a:cubicBezTo>
                    <a:pt x="1307" y="2420"/>
                    <a:pt x="1621" y="2008"/>
                    <a:pt x="1621" y="1597"/>
                  </a:cubicBezTo>
                  <a:cubicBezTo>
                    <a:pt x="1621" y="1404"/>
                    <a:pt x="1621" y="1307"/>
                    <a:pt x="1501" y="1210"/>
                  </a:cubicBezTo>
                  <a:lnTo>
                    <a:pt x="1501" y="0"/>
                  </a:lnTo>
                  <a:close/>
                </a:path>
              </a:pathLst>
            </a:custGeom>
            <a:solidFill>
              <a:srgbClr val="C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9"/>
            <p:cNvSpPr/>
            <p:nvPr/>
          </p:nvSpPr>
          <p:spPr>
            <a:xfrm>
              <a:off x="3865234" y="5110781"/>
              <a:ext cx="80010" cy="75844"/>
            </a:xfrm>
            <a:custGeom>
              <a:avLst/>
              <a:gdLst/>
              <a:ahLst/>
              <a:cxnLst/>
              <a:rect l="l" t="t" r="r" b="b"/>
              <a:pathLst>
                <a:path w="2324" h="2203" extrusionOk="0">
                  <a:moveTo>
                    <a:pt x="412" y="0"/>
                  </a:moveTo>
                  <a:lnTo>
                    <a:pt x="1" y="605"/>
                  </a:lnTo>
                  <a:lnTo>
                    <a:pt x="703" y="1815"/>
                  </a:lnTo>
                  <a:cubicBezTo>
                    <a:pt x="823" y="1912"/>
                    <a:pt x="920" y="2009"/>
                    <a:pt x="1017" y="2105"/>
                  </a:cubicBezTo>
                  <a:cubicBezTo>
                    <a:pt x="1154" y="2170"/>
                    <a:pt x="1299" y="2202"/>
                    <a:pt x="1440" y="2202"/>
                  </a:cubicBezTo>
                  <a:cubicBezTo>
                    <a:pt x="1721" y="2202"/>
                    <a:pt x="1985" y="2073"/>
                    <a:pt x="2130" y="1815"/>
                  </a:cubicBezTo>
                  <a:cubicBezTo>
                    <a:pt x="2324" y="1404"/>
                    <a:pt x="2227" y="896"/>
                    <a:pt x="1816" y="702"/>
                  </a:cubicBezTo>
                  <a:cubicBezTo>
                    <a:pt x="1719" y="605"/>
                    <a:pt x="1525" y="605"/>
                    <a:pt x="1428" y="605"/>
                  </a:cubicBezTo>
                  <a:lnTo>
                    <a:pt x="412" y="0"/>
                  </a:lnTo>
                  <a:close/>
                </a:path>
              </a:pathLst>
            </a:custGeom>
            <a:solidFill>
              <a:srgbClr val="A5C5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9"/>
            <p:cNvSpPr/>
            <p:nvPr/>
          </p:nvSpPr>
          <p:spPr>
            <a:xfrm>
              <a:off x="3865234" y="5075837"/>
              <a:ext cx="80010" cy="55807"/>
            </a:xfrm>
            <a:custGeom>
              <a:avLst/>
              <a:gdLst/>
              <a:ahLst/>
              <a:cxnLst/>
              <a:rect l="l" t="t" r="r" b="b"/>
              <a:pathLst>
                <a:path w="2324" h="1621" extrusionOk="0">
                  <a:moveTo>
                    <a:pt x="1434" y="0"/>
                  </a:moveTo>
                  <a:cubicBezTo>
                    <a:pt x="1295" y="0"/>
                    <a:pt x="1152" y="32"/>
                    <a:pt x="1017" y="96"/>
                  </a:cubicBezTo>
                  <a:cubicBezTo>
                    <a:pt x="920" y="193"/>
                    <a:pt x="823" y="290"/>
                    <a:pt x="703" y="411"/>
                  </a:cubicBezTo>
                  <a:lnTo>
                    <a:pt x="1" y="1620"/>
                  </a:lnTo>
                  <a:lnTo>
                    <a:pt x="1428" y="1620"/>
                  </a:lnTo>
                  <a:cubicBezTo>
                    <a:pt x="1525" y="1620"/>
                    <a:pt x="1719" y="1620"/>
                    <a:pt x="1816" y="1499"/>
                  </a:cubicBezTo>
                  <a:cubicBezTo>
                    <a:pt x="2227" y="1306"/>
                    <a:pt x="2324" y="798"/>
                    <a:pt x="2130" y="411"/>
                  </a:cubicBezTo>
                  <a:cubicBezTo>
                    <a:pt x="1984" y="134"/>
                    <a:pt x="1718" y="0"/>
                    <a:pt x="1434" y="0"/>
                  </a:cubicBezTo>
                  <a:close/>
                </a:path>
              </a:pathLst>
            </a:custGeom>
            <a:solidFill>
              <a:srgbClr val="C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 name="Google Shape;1389;p29"/>
          <p:cNvGrpSpPr/>
          <p:nvPr/>
        </p:nvGrpSpPr>
        <p:grpSpPr>
          <a:xfrm>
            <a:off x="2624368" y="5023290"/>
            <a:ext cx="544815" cy="520647"/>
            <a:chOff x="2624368" y="4870890"/>
            <a:chExt cx="544815" cy="520647"/>
          </a:xfrm>
        </p:grpSpPr>
        <p:sp>
          <p:nvSpPr>
            <p:cNvPr id="1390" name="Google Shape;1390;p29"/>
            <p:cNvSpPr/>
            <p:nvPr/>
          </p:nvSpPr>
          <p:spPr>
            <a:xfrm>
              <a:off x="2846770" y="4870890"/>
              <a:ext cx="125006" cy="204947"/>
            </a:xfrm>
            <a:custGeom>
              <a:avLst/>
              <a:gdLst/>
              <a:ahLst/>
              <a:cxnLst/>
              <a:rect l="l" t="t" r="r" b="b"/>
              <a:pathLst>
                <a:path w="3631" h="5953" extrusionOk="0">
                  <a:moveTo>
                    <a:pt x="1404" y="0"/>
                  </a:moveTo>
                  <a:lnTo>
                    <a:pt x="1" y="5952"/>
                  </a:lnTo>
                  <a:lnTo>
                    <a:pt x="3122" y="5952"/>
                  </a:lnTo>
                  <a:cubicBezTo>
                    <a:pt x="3630" y="4041"/>
                    <a:pt x="3219" y="1815"/>
                    <a:pt x="1816" y="194"/>
                  </a:cubicBezTo>
                  <a:cubicBezTo>
                    <a:pt x="1719" y="97"/>
                    <a:pt x="1622" y="0"/>
                    <a:pt x="1404" y="0"/>
                  </a:cubicBezTo>
                  <a:close/>
                </a:path>
              </a:pathLst>
            </a:custGeom>
            <a:solidFill>
              <a:srgbClr val="FBBE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9"/>
            <p:cNvSpPr/>
            <p:nvPr/>
          </p:nvSpPr>
          <p:spPr>
            <a:xfrm>
              <a:off x="2846770" y="4870890"/>
              <a:ext cx="86688" cy="204947"/>
            </a:xfrm>
            <a:custGeom>
              <a:avLst/>
              <a:gdLst/>
              <a:ahLst/>
              <a:cxnLst/>
              <a:rect l="l" t="t" r="r" b="b"/>
              <a:pathLst>
                <a:path w="2518" h="5953" extrusionOk="0">
                  <a:moveTo>
                    <a:pt x="1404" y="0"/>
                  </a:moveTo>
                  <a:lnTo>
                    <a:pt x="1" y="5952"/>
                  </a:lnTo>
                  <a:lnTo>
                    <a:pt x="2324" y="5952"/>
                  </a:lnTo>
                  <a:cubicBezTo>
                    <a:pt x="2517" y="4041"/>
                    <a:pt x="2324" y="1815"/>
                    <a:pt x="1622" y="194"/>
                  </a:cubicBezTo>
                  <a:cubicBezTo>
                    <a:pt x="1622" y="97"/>
                    <a:pt x="1501" y="0"/>
                    <a:pt x="1404" y="0"/>
                  </a:cubicBezTo>
                  <a:close/>
                </a:path>
              </a:pathLst>
            </a:custGeom>
            <a:solidFill>
              <a:srgbClr val="FBCF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9"/>
            <p:cNvSpPr/>
            <p:nvPr/>
          </p:nvSpPr>
          <p:spPr>
            <a:xfrm>
              <a:off x="2822636" y="4870890"/>
              <a:ext cx="72504" cy="204947"/>
            </a:xfrm>
            <a:custGeom>
              <a:avLst/>
              <a:gdLst/>
              <a:ahLst/>
              <a:cxnLst/>
              <a:rect l="l" t="t" r="r" b="b"/>
              <a:pathLst>
                <a:path w="2106" h="5953" extrusionOk="0">
                  <a:moveTo>
                    <a:pt x="2105" y="0"/>
                  </a:moveTo>
                  <a:cubicBezTo>
                    <a:pt x="2008" y="0"/>
                    <a:pt x="1912" y="97"/>
                    <a:pt x="1815" y="194"/>
                  </a:cubicBezTo>
                  <a:cubicBezTo>
                    <a:pt x="387" y="1815"/>
                    <a:pt x="0" y="4041"/>
                    <a:pt x="508" y="5952"/>
                  </a:cubicBezTo>
                  <a:lnTo>
                    <a:pt x="2105" y="5952"/>
                  </a:lnTo>
                  <a:lnTo>
                    <a:pt x="2105" y="0"/>
                  </a:lnTo>
                  <a:close/>
                </a:path>
              </a:pathLst>
            </a:custGeom>
            <a:solidFill>
              <a:srgbClr val="FBE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9"/>
            <p:cNvSpPr/>
            <p:nvPr/>
          </p:nvSpPr>
          <p:spPr>
            <a:xfrm>
              <a:off x="2624368" y="5041547"/>
              <a:ext cx="215792" cy="138399"/>
            </a:xfrm>
            <a:custGeom>
              <a:avLst/>
              <a:gdLst/>
              <a:ahLst/>
              <a:cxnLst/>
              <a:rect l="l" t="t" r="r" b="b"/>
              <a:pathLst>
                <a:path w="6268" h="4020" extrusionOk="0">
                  <a:moveTo>
                    <a:pt x="2836" y="0"/>
                  </a:moveTo>
                  <a:cubicBezTo>
                    <a:pt x="1992" y="0"/>
                    <a:pt x="1136" y="161"/>
                    <a:pt x="315" y="487"/>
                  </a:cubicBezTo>
                  <a:cubicBezTo>
                    <a:pt x="218" y="584"/>
                    <a:pt x="97" y="681"/>
                    <a:pt x="1" y="802"/>
                  </a:cubicBezTo>
                  <a:lnTo>
                    <a:pt x="5251" y="4020"/>
                  </a:lnTo>
                  <a:lnTo>
                    <a:pt x="6267" y="995"/>
                  </a:lnTo>
                  <a:cubicBezTo>
                    <a:pt x="5251" y="337"/>
                    <a:pt x="4057" y="0"/>
                    <a:pt x="2836" y="0"/>
                  </a:cubicBezTo>
                  <a:close/>
                </a:path>
              </a:pathLst>
            </a:custGeom>
            <a:solidFill>
              <a:srgbClr val="FBBE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9"/>
            <p:cNvSpPr/>
            <p:nvPr/>
          </p:nvSpPr>
          <p:spPr>
            <a:xfrm>
              <a:off x="2624368" y="5063546"/>
              <a:ext cx="204947" cy="116399"/>
            </a:xfrm>
            <a:custGeom>
              <a:avLst/>
              <a:gdLst/>
              <a:ahLst/>
              <a:cxnLst/>
              <a:rect l="l" t="t" r="r" b="b"/>
              <a:pathLst>
                <a:path w="5953" h="3381" extrusionOk="0">
                  <a:moveTo>
                    <a:pt x="1019" y="0"/>
                  </a:moveTo>
                  <a:cubicBezTo>
                    <a:pt x="747" y="0"/>
                    <a:pt x="480" y="14"/>
                    <a:pt x="218" y="42"/>
                  </a:cubicBezTo>
                  <a:cubicBezTo>
                    <a:pt x="97" y="42"/>
                    <a:pt x="1" y="42"/>
                    <a:pt x="1" y="163"/>
                  </a:cubicBezTo>
                  <a:lnTo>
                    <a:pt x="5251" y="3381"/>
                  </a:lnTo>
                  <a:lnTo>
                    <a:pt x="5953" y="1155"/>
                  </a:lnTo>
                  <a:cubicBezTo>
                    <a:pt x="4399" y="471"/>
                    <a:pt x="2633" y="0"/>
                    <a:pt x="1019" y="0"/>
                  </a:cubicBezTo>
                  <a:close/>
                </a:path>
              </a:pathLst>
            </a:custGeom>
            <a:solidFill>
              <a:srgbClr val="FBCF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9"/>
            <p:cNvSpPr/>
            <p:nvPr/>
          </p:nvSpPr>
          <p:spPr>
            <a:xfrm>
              <a:off x="2624368" y="5069124"/>
              <a:ext cx="198302" cy="117501"/>
            </a:xfrm>
            <a:custGeom>
              <a:avLst/>
              <a:gdLst/>
              <a:ahLst/>
              <a:cxnLst/>
              <a:rect l="l" t="t" r="r" b="b"/>
              <a:pathLst>
                <a:path w="5760" h="3413" extrusionOk="0">
                  <a:moveTo>
                    <a:pt x="1" y="1"/>
                  </a:moveTo>
                  <a:cubicBezTo>
                    <a:pt x="1" y="97"/>
                    <a:pt x="1" y="291"/>
                    <a:pt x="97" y="388"/>
                  </a:cubicBezTo>
                  <a:cubicBezTo>
                    <a:pt x="1210" y="2202"/>
                    <a:pt x="3122" y="3315"/>
                    <a:pt x="5154" y="3412"/>
                  </a:cubicBezTo>
                  <a:lnTo>
                    <a:pt x="5759" y="1815"/>
                  </a:lnTo>
                  <a:lnTo>
                    <a:pt x="1" y="1"/>
                  </a:lnTo>
                  <a:close/>
                </a:path>
              </a:pathLst>
            </a:custGeom>
            <a:solidFill>
              <a:srgbClr val="FBE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9"/>
            <p:cNvSpPr/>
            <p:nvPr/>
          </p:nvSpPr>
          <p:spPr>
            <a:xfrm>
              <a:off x="2718493" y="5186590"/>
              <a:ext cx="169969" cy="201607"/>
            </a:xfrm>
            <a:custGeom>
              <a:avLst/>
              <a:gdLst/>
              <a:ahLst/>
              <a:cxnLst/>
              <a:rect l="l" t="t" r="r" b="b"/>
              <a:pathLst>
                <a:path w="4937" h="5856" extrusionOk="0">
                  <a:moveTo>
                    <a:pt x="2420" y="0"/>
                  </a:moveTo>
                  <a:cubicBezTo>
                    <a:pt x="896" y="1307"/>
                    <a:pt x="1" y="3339"/>
                    <a:pt x="98" y="5444"/>
                  </a:cubicBezTo>
                  <a:cubicBezTo>
                    <a:pt x="98" y="5662"/>
                    <a:pt x="194" y="5759"/>
                    <a:pt x="291" y="5855"/>
                  </a:cubicBezTo>
                  <a:lnTo>
                    <a:pt x="4937" y="1815"/>
                  </a:lnTo>
                  <a:lnTo>
                    <a:pt x="2420" y="0"/>
                  </a:lnTo>
                  <a:close/>
                </a:path>
              </a:pathLst>
            </a:custGeom>
            <a:solidFill>
              <a:srgbClr val="FBBE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9"/>
            <p:cNvSpPr/>
            <p:nvPr/>
          </p:nvSpPr>
          <p:spPr>
            <a:xfrm>
              <a:off x="2725172" y="5204079"/>
              <a:ext cx="163290" cy="184118"/>
            </a:xfrm>
            <a:custGeom>
              <a:avLst/>
              <a:gdLst/>
              <a:ahLst/>
              <a:cxnLst/>
              <a:rect l="l" t="t" r="r" b="b"/>
              <a:pathLst>
                <a:path w="4743" h="5348" extrusionOk="0">
                  <a:moveTo>
                    <a:pt x="2928" y="0"/>
                  </a:moveTo>
                  <a:cubicBezTo>
                    <a:pt x="1621" y="1525"/>
                    <a:pt x="508" y="3339"/>
                    <a:pt x="97" y="5033"/>
                  </a:cubicBezTo>
                  <a:cubicBezTo>
                    <a:pt x="0" y="5251"/>
                    <a:pt x="97" y="5251"/>
                    <a:pt x="97" y="5347"/>
                  </a:cubicBezTo>
                  <a:lnTo>
                    <a:pt x="4743" y="1307"/>
                  </a:lnTo>
                  <a:lnTo>
                    <a:pt x="2928" y="0"/>
                  </a:lnTo>
                  <a:close/>
                </a:path>
              </a:pathLst>
            </a:custGeom>
            <a:solidFill>
              <a:srgbClr val="FBCF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9"/>
            <p:cNvSpPr/>
            <p:nvPr/>
          </p:nvSpPr>
          <p:spPr>
            <a:xfrm>
              <a:off x="2728511" y="5221569"/>
              <a:ext cx="166629" cy="169969"/>
            </a:xfrm>
            <a:custGeom>
              <a:avLst/>
              <a:gdLst/>
              <a:ahLst/>
              <a:cxnLst/>
              <a:rect l="l" t="t" r="r" b="b"/>
              <a:pathLst>
                <a:path w="4840" h="4937" extrusionOk="0">
                  <a:moveTo>
                    <a:pt x="3533" y="0"/>
                  </a:moveTo>
                  <a:lnTo>
                    <a:pt x="0" y="4839"/>
                  </a:lnTo>
                  <a:cubicBezTo>
                    <a:pt x="97" y="4936"/>
                    <a:pt x="315" y="4936"/>
                    <a:pt x="411" y="4936"/>
                  </a:cubicBezTo>
                  <a:cubicBezTo>
                    <a:pt x="2516" y="4428"/>
                    <a:pt x="4138" y="2928"/>
                    <a:pt x="4839" y="1017"/>
                  </a:cubicBezTo>
                  <a:lnTo>
                    <a:pt x="3533" y="0"/>
                  </a:lnTo>
                  <a:close/>
                </a:path>
              </a:pathLst>
            </a:custGeom>
            <a:solidFill>
              <a:srgbClr val="FBE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9"/>
            <p:cNvSpPr/>
            <p:nvPr/>
          </p:nvSpPr>
          <p:spPr>
            <a:xfrm>
              <a:off x="2895106" y="5194061"/>
              <a:ext cx="169969" cy="197476"/>
            </a:xfrm>
            <a:custGeom>
              <a:avLst/>
              <a:gdLst/>
              <a:ahLst/>
              <a:cxnLst/>
              <a:rect l="l" t="t" r="r" b="b"/>
              <a:pathLst>
                <a:path w="4937" h="5736" extrusionOk="0">
                  <a:moveTo>
                    <a:pt x="2517" y="1"/>
                  </a:moveTo>
                  <a:lnTo>
                    <a:pt x="0" y="1816"/>
                  </a:lnTo>
                  <a:cubicBezTo>
                    <a:pt x="823" y="3727"/>
                    <a:pt x="2420" y="5227"/>
                    <a:pt x="4549" y="5735"/>
                  </a:cubicBezTo>
                  <a:cubicBezTo>
                    <a:pt x="4646" y="5735"/>
                    <a:pt x="4839" y="5735"/>
                    <a:pt x="4936" y="5638"/>
                  </a:cubicBezTo>
                  <a:lnTo>
                    <a:pt x="2517" y="1"/>
                  </a:lnTo>
                  <a:close/>
                </a:path>
              </a:pathLst>
            </a:custGeom>
            <a:solidFill>
              <a:srgbClr val="FBBE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9"/>
            <p:cNvSpPr/>
            <p:nvPr/>
          </p:nvSpPr>
          <p:spPr>
            <a:xfrm>
              <a:off x="2919240" y="5194061"/>
              <a:ext cx="145835" cy="194137"/>
            </a:xfrm>
            <a:custGeom>
              <a:avLst/>
              <a:gdLst/>
              <a:ahLst/>
              <a:cxnLst/>
              <a:rect l="l" t="t" r="r" b="b"/>
              <a:pathLst>
                <a:path w="4236" h="5639" extrusionOk="0">
                  <a:moveTo>
                    <a:pt x="1816" y="1"/>
                  </a:moveTo>
                  <a:lnTo>
                    <a:pt x="1" y="1307"/>
                  </a:lnTo>
                  <a:cubicBezTo>
                    <a:pt x="1017" y="3025"/>
                    <a:pt x="2420" y="4622"/>
                    <a:pt x="3945" y="5638"/>
                  </a:cubicBezTo>
                  <a:lnTo>
                    <a:pt x="4235" y="5638"/>
                  </a:lnTo>
                  <a:lnTo>
                    <a:pt x="1816" y="1"/>
                  </a:lnTo>
                  <a:close/>
                </a:path>
              </a:pathLst>
            </a:custGeom>
            <a:solidFill>
              <a:srgbClr val="FBCF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9"/>
            <p:cNvSpPr/>
            <p:nvPr/>
          </p:nvSpPr>
          <p:spPr>
            <a:xfrm>
              <a:off x="2944234" y="5186590"/>
              <a:ext cx="131651" cy="201607"/>
            </a:xfrm>
            <a:custGeom>
              <a:avLst/>
              <a:gdLst/>
              <a:ahLst/>
              <a:cxnLst/>
              <a:rect l="l" t="t" r="r" b="b"/>
              <a:pathLst>
                <a:path w="3824" h="5856" extrusionOk="0">
                  <a:moveTo>
                    <a:pt x="1307" y="0"/>
                  </a:moveTo>
                  <a:lnTo>
                    <a:pt x="1" y="1016"/>
                  </a:lnTo>
                  <a:lnTo>
                    <a:pt x="3509" y="5855"/>
                  </a:lnTo>
                  <a:cubicBezTo>
                    <a:pt x="3630" y="5759"/>
                    <a:pt x="3727" y="5662"/>
                    <a:pt x="3727" y="5444"/>
                  </a:cubicBezTo>
                  <a:cubicBezTo>
                    <a:pt x="3824" y="3339"/>
                    <a:pt x="2904" y="1307"/>
                    <a:pt x="1307" y="0"/>
                  </a:cubicBezTo>
                  <a:close/>
                </a:path>
              </a:pathLst>
            </a:custGeom>
            <a:solidFill>
              <a:srgbClr val="FBE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9"/>
            <p:cNvSpPr/>
            <p:nvPr/>
          </p:nvSpPr>
          <p:spPr>
            <a:xfrm>
              <a:off x="2957557" y="5069124"/>
              <a:ext cx="211626" cy="117501"/>
            </a:xfrm>
            <a:custGeom>
              <a:avLst/>
              <a:gdLst/>
              <a:ahLst/>
              <a:cxnLst/>
              <a:rect l="l" t="t" r="r" b="b"/>
              <a:pathLst>
                <a:path w="6147" h="3413" extrusionOk="0">
                  <a:moveTo>
                    <a:pt x="6147" y="1"/>
                  </a:moveTo>
                  <a:lnTo>
                    <a:pt x="1" y="485"/>
                  </a:lnTo>
                  <a:lnTo>
                    <a:pt x="920" y="3412"/>
                  </a:lnTo>
                  <a:cubicBezTo>
                    <a:pt x="3025" y="3315"/>
                    <a:pt x="4937" y="2202"/>
                    <a:pt x="6050" y="388"/>
                  </a:cubicBezTo>
                  <a:cubicBezTo>
                    <a:pt x="6147" y="291"/>
                    <a:pt x="6147" y="97"/>
                    <a:pt x="6147" y="1"/>
                  </a:cubicBezTo>
                  <a:close/>
                </a:path>
              </a:pathLst>
            </a:custGeom>
            <a:solidFill>
              <a:srgbClr val="FBBE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9"/>
            <p:cNvSpPr/>
            <p:nvPr/>
          </p:nvSpPr>
          <p:spPr>
            <a:xfrm>
              <a:off x="2957557" y="5069124"/>
              <a:ext cx="211626" cy="89993"/>
            </a:xfrm>
            <a:custGeom>
              <a:avLst/>
              <a:gdLst/>
              <a:ahLst/>
              <a:cxnLst/>
              <a:rect l="l" t="t" r="r" b="b"/>
              <a:pathLst>
                <a:path w="6147" h="2614" extrusionOk="0">
                  <a:moveTo>
                    <a:pt x="6147" y="1"/>
                  </a:moveTo>
                  <a:lnTo>
                    <a:pt x="1" y="485"/>
                  </a:lnTo>
                  <a:lnTo>
                    <a:pt x="703" y="2614"/>
                  </a:lnTo>
                  <a:cubicBezTo>
                    <a:pt x="2638" y="2202"/>
                    <a:pt x="4646" y="1404"/>
                    <a:pt x="6050" y="194"/>
                  </a:cubicBezTo>
                  <a:cubicBezTo>
                    <a:pt x="6050" y="97"/>
                    <a:pt x="6147" y="97"/>
                    <a:pt x="6147" y="1"/>
                  </a:cubicBezTo>
                  <a:close/>
                </a:path>
              </a:pathLst>
            </a:custGeom>
            <a:solidFill>
              <a:srgbClr val="FBCF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9"/>
            <p:cNvSpPr/>
            <p:nvPr/>
          </p:nvSpPr>
          <p:spPr>
            <a:xfrm>
              <a:off x="2954252" y="5041547"/>
              <a:ext cx="214931" cy="90097"/>
            </a:xfrm>
            <a:custGeom>
              <a:avLst/>
              <a:gdLst/>
              <a:ahLst/>
              <a:cxnLst/>
              <a:rect l="l" t="t" r="r" b="b"/>
              <a:pathLst>
                <a:path w="6243" h="2617" extrusionOk="0">
                  <a:moveTo>
                    <a:pt x="3431" y="0"/>
                  </a:moveTo>
                  <a:cubicBezTo>
                    <a:pt x="2210" y="0"/>
                    <a:pt x="1016" y="337"/>
                    <a:pt x="0" y="995"/>
                  </a:cubicBezTo>
                  <a:lnTo>
                    <a:pt x="508" y="2616"/>
                  </a:lnTo>
                  <a:lnTo>
                    <a:pt x="6243" y="802"/>
                  </a:lnTo>
                  <a:cubicBezTo>
                    <a:pt x="6146" y="681"/>
                    <a:pt x="6049" y="584"/>
                    <a:pt x="5952" y="487"/>
                  </a:cubicBezTo>
                  <a:cubicBezTo>
                    <a:pt x="5132" y="161"/>
                    <a:pt x="4275" y="0"/>
                    <a:pt x="3431" y="0"/>
                  </a:cubicBezTo>
                  <a:close/>
                </a:path>
              </a:pathLst>
            </a:custGeom>
            <a:solidFill>
              <a:srgbClr val="FBE1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9"/>
            <p:cNvSpPr/>
            <p:nvPr/>
          </p:nvSpPr>
          <p:spPr>
            <a:xfrm>
              <a:off x="2798468" y="5058313"/>
              <a:ext cx="197442" cy="198268"/>
            </a:xfrm>
            <a:custGeom>
              <a:avLst/>
              <a:gdLst/>
              <a:ahLst/>
              <a:cxnLst/>
              <a:rect l="l" t="t" r="r" b="b"/>
              <a:pathLst>
                <a:path w="5735" h="5759" extrusionOk="0">
                  <a:moveTo>
                    <a:pt x="2807" y="0"/>
                  </a:moveTo>
                  <a:cubicBezTo>
                    <a:pt x="1307" y="0"/>
                    <a:pt x="1" y="1307"/>
                    <a:pt x="1" y="2831"/>
                  </a:cubicBezTo>
                  <a:cubicBezTo>
                    <a:pt x="1" y="4428"/>
                    <a:pt x="1307" y="5759"/>
                    <a:pt x="2807" y="5759"/>
                  </a:cubicBezTo>
                  <a:cubicBezTo>
                    <a:pt x="4428" y="5759"/>
                    <a:pt x="5735" y="4428"/>
                    <a:pt x="5735" y="2831"/>
                  </a:cubicBezTo>
                  <a:cubicBezTo>
                    <a:pt x="5735" y="2129"/>
                    <a:pt x="5445" y="1403"/>
                    <a:pt x="4840" y="799"/>
                  </a:cubicBezTo>
                  <a:cubicBezTo>
                    <a:pt x="4332" y="315"/>
                    <a:pt x="3630" y="0"/>
                    <a:pt x="2807" y="0"/>
                  </a:cubicBezTo>
                  <a:close/>
                </a:path>
              </a:pathLst>
            </a:custGeom>
            <a:solidFill>
              <a:srgbClr val="FB8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9"/>
            <p:cNvSpPr/>
            <p:nvPr/>
          </p:nvSpPr>
          <p:spPr>
            <a:xfrm>
              <a:off x="2829281" y="5089952"/>
              <a:ext cx="131651" cy="131651"/>
            </a:xfrm>
            <a:custGeom>
              <a:avLst/>
              <a:gdLst/>
              <a:ahLst/>
              <a:cxnLst/>
              <a:rect l="l" t="t" r="r" b="b"/>
              <a:pathLst>
                <a:path w="3824" h="3824" extrusionOk="0">
                  <a:moveTo>
                    <a:pt x="1912" y="1"/>
                  </a:moveTo>
                  <a:cubicBezTo>
                    <a:pt x="920" y="1"/>
                    <a:pt x="1" y="896"/>
                    <a:pt x="1" y="1912"/>
                  </a:cubicBezTo>
                  <a:cubicBezTo>
                    <a:pt x="1" y="3025"/>
                    <a:pt x="920" y="3823"/>
                    <a:pt x="1912" y="3823"/>
                  </a:cubicBezTo>
                  <a:cubicBezTo>
                    <a:pt x="3025" y="3823"/>
                    <a:pt x="3824" y="3025"/>
                    <a:pt x="3824" y="1912"/>
                  </a:cubicBezTo>
                  <a:cubicBezTo>
                    <a:pt x="3824" y="896"/>
                    <a:pt x="3025" y="1"/>
                    <a:pt x="1912" y="1"/>
                  </a:cubicBezTo>
                  <a:close/>
                </a:path>
              </a:pathLst>
            </a:custGeom>
            <a:solidFill>
              <a:srgbClr val="E85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9"/>
            <p:cNvSpPr/>
            <p:nvPr/>
          </p:nvSpPr>
          <p:spPr>
            <a:xfrm>
              <a:off x="2864293" y="5124104"/>
              <a:ext cx="65825" cy="61660"/>
            </a:xfrm>
            <a:custGeom>
              <a:avLst/>
              <a:gdLst/>
              <a:ahLst/>
              <a:cxnLst/>
              <a:rect l="l" t="t" r="r" b="b"/>
              <a:pathLst>
                <a:path w="1912" h="1791" extrusionOk="0">
                  <a:moveTo>
                    <a:pt x="895" y="1"/>
                  </a:moveTo>
                  <a:cubicBezTo>
                    <a:pt x="702" y="1"/>
                    <a:pt x="605" y="97"/>
                    <a:pt x="508" y="315"/>
                  </a:cubicBezTo>
                  <a:cubicBezTo>
                    <a:pt x="290" y="315"/>
                    <a:pt x="97" y="412"/>
                    <a:pt x="0" y="605"/>
                  </a:cubicBezTo>
                  <a:cubicBezTo>
                    <a:pt x="0" y="823"/>
                    <a:pt x="97" y="1114"/>
                    <a:pt x="194" y="1210"/>
                  </a:cubicBezTo>
                  <a:cubicBezTo>
                    <a:pt x="194" y="1428"/>
                    <a:pt x="194" y="1622"/>
                    <a:pt x="387" y="1718"/>
                  </a:cubicBezTo>
                  <a:cubicBezTo>
                    <a:pt x="496" y="1767"/>
                    <a:pt x="599" y="1791"/>
                    <a:pt x="687" y="1791"/>
                  </a:cubicBezTo>
                  <a:cubicBezTo>
                    <a:pt x="774" y="1791"/>
                    <a:pt x="847" y="1767"/>
                    <a:pt x="895" y="1718"/>
                  </a:cubicBezTo>
                  <a:cubicBezTo>
                    <a:pt x="1004" y="1767"/>
                    <a:pt x="1107" y="1791"/>
                    <a:pt x="1207" y="1791"/>
                  </a:cubicBezTo>
                  <a:cubicBezTo>
                    <a:pt x="1307" y="1791"/>
                    <a:pt x="1403" y="1767"/>
                    <a:pt x="1500" y="1718"/>
                  </a:cubicBezTo>
                  <a:cubicBezTo>
                    <a:pt x="1718" y="1622"/>
                    <a:pt x="1718" y="1428"/>
                    <a:pt x="1718" y="1210"/>
                  </a:cubicBezTo>
                  <a:cubicBezTo>
                    <a:pt x="1815" y="1114"/>
                    <a:pt x="1911" y="823"/>
                    <a:pt x="1815" y="605"/>
                  </a:cubicBezTo>
                  <a:cubicBezTo>
                    <a:pt x="1815" y="412"/>
                    <a:pt x="1597" y="315"/>
                    <a:pt x="1403" y="315"/>
                  </a:cubicBezTo>
                  <a:cubicBezTo>
                    <a:pt x="1307" y="97"/>
                    <a:pt x="1210" y="1"/>
                    <a:pt x="895" y="1"/>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 name="Google Shape;1408;p29"/>
          <p:cNvGrpSpPr/>
          <p:nvPr/>
        </p:nvGrpSpPr>
        <p:grpSpPr>
          <a:xfrm>
            <a:off x="1622456" y="5023290"/>
            <a:ext cx="544781" cy="520647"/>
            <a:chOff x="1622456" y="4870890"/>
            <a:chExt cx="544781" cy="520647"/>
          </a:xfrm>
        </p:grpSpPr>
        <p:sp>
          <p:nvSpPr>
            <p:cNvPr id="1409" name="Google Shape;1409;p29"/>
            <p:cNvSpPr/>
            <p:nvPr/>
          </p:nvSpPr>
          <p:spPr>
            <a:xfrm>
              <a:off x="1625761" y="5049706"/>
              <a:ext cx="221610" cy="91921"/>
            </a:xfrm>
            <a:custGeom>
              <a:avLst/>
              <a:gdLst/>
              <a:ahLst/>
              <a:cxnLst/>
              <a:rect l="l" t="t" r="r" b="b"/>
              <a:pathLst>
                <a:path w="6437" h="2670" extrusionOk="0">
                  <a:moveTo>
                    <a:pt x="1624" y="1"/>
                  </a:moveTo>
                  <a:cubicBezTo>
                    <a:pt x="1165" y="1"/>
                    <a:pt x="711" y="80"/>
                    <a:pt x="291" y="250"/>
                  </a:cubicBezTo>
                  <a:cubicBezTo>
                    <a:pt x="98" y="250"/>
                    <a:pt x="1" y="444"/>
                    <a:pt x="1" y="565"/>
                  </a:cubicBezTo>
                  <a:lnTo>
                    <a:pt x="6437" y="2670"/>
                  </a:lnTo>
                  <a:lnTo>
                    <a:pt x="5735" y="1653"/>
                  </a:lnTo>
                  <a:lnTo>
                    <a:pt x="3533" y="444"/>
                  </a:lnTo>
                  <a:cubicBezTo>
                    <a:pt x="2937" y="160"/>
                    <a:pt x="2275" y="1"/>
                    <a:pt x="1624" y="1"/>
                  </a:cubicBezTo>
                  <a:close/>
                </a:path>
              </a:pathLst>
            </a:custGeom>
            <a:solidFill>
              <a:srgbClr val="FB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9"/>
            <p:cNvSpPr/>
            <p:nvPr/>
          </p:nvSpPr>
          <p:spPr>
            <a:xfrm>
              <a:off x="1622456" y="5069124"/>
              <a:ext cx="224915" cy="86654"/>
            </a:xfrm>
            <a:custGeom>
              <a:avLst/>
              <a:gdLst/>
              <a:ahLst/>
              <a:cxnLst/>
              <a:rect l="l" t="t" r="r" b="b"/>
              <a:pathLst>
                <a:path w="6533" h="2517" extrusionOk="0">
                  <a:moveTo>
                    <a:pt x="97" y="1"/>
                  </a:moveTo>
                  <a:cubicBezTo>
                    <a:pt x="0" y="97"/>
                    <a:pt x="0" y="291"/>
                    <a:pt x="97" y="388"/>
                  </a:cubicBezTo>
                  <a:cubicBezTo>
                    <a:pt x="798" y="1307"/>
                    <a:pt x="1815" y="1912"/>
                    <a:pt x="2904" y="2106"/>
                  </a:cubicBezTo>
                  <a:lnTo>
                    <a:pt x="5444" y="2517"/>
                  </a:lnTo>
                  <a:lnTo>
                    <a:pt x="6533" y="2106"/>
                  </a:lnTo>
                  <a:lnTo>
                    <a:pt x="5734" y="1598"/>
                  </a:lnTo>
                  <a:lnTo>
                    <a:pt x="3315" y="799"/>
                  </a:lnTo>
                  <a:cubicBezTo>
                    <a:pt x="2299" y="388"/>
                    <a:pt x="1210" y="97"/>
                    <a:pt x="290" y="1"/>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9"/>
            <p:cNvSpPr/>
            <p:nvPr/>
          </p:nvSpPr>
          <p:spPr>
            <a:xfrm>
              <a:off x="1719059" y="5197400"/>
              <a:ext cx="149140" cy="190797"/>
            </a:xfrm>
            <a:custGeom>
              <a:avLst/>
              <a:gdLst/>
              <a:ahLst/>
              <a:cxnLst/>
              <a:rect l="l" t="t" r="r" b="b"/>
              <a:pathLst>
                <a:path w="4332" h="5542" extrusionOk="0">
                  <a:moveTo>
                    <a:pt x="4332" y="1"/>
                  </a:moveTo>
                  <a:lnTo>
                    <a:pt x="3025" y="291"/>
                  </a:lnTo>
                  <a:lnTo>
                    <a:pt x="1307" y="2106"/>
                  </a:lnTo>
                  <a:cubicBezTo>
                    <a:pt x="509" y="2928"/>
                    <a:pt x="1" y="4017"/>
                    <a:pt x="98" y="5130"/>
                  </a:cubicBezTo>
                  <a:cubicBezTo>
                    <a:pt x="98" y="5348"/>
                    <a:pt x="98" y="5445"/>
                    <a:pt x="315" y="5541"/>
                  </a:cubicBezTo>
                  <a:lnTo>
                    <a:pt x="4332" y="1"/>
                  </a:lnTo>
                  <a:close/>
                </a:path>
              </a:pathLst>
            </a:custGeom>
            <a:solidFill>
              <a:srgbClr val="FB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9"/>
            <p:cNvSpPr/>
            <p:nvPr/>
          </p:nvSpPr>
          <p:spPr>
            <a:xfrm>
              <a:off x="1726565" y="5197400"/>
              <a:ext cx="141635" cy="194137"/>
            </a:xfrm>
            <a:custGeom>
              <a:avLst/>
              <a:gdLst/>
              <a:ahLst/>
              <a:cxnLst/>
              <a:rect l="l" t="t" r="r" b="b"/>
              <a:pathLst>
                <a:path w="4114" h="5639" extrusionOk="0">
                  <a:moveTo>
                    <a:pt x="4114" y="1"/>
                  </a:moveTo>
                  <a:lnTo>
                    <a:pt x="3315" y="702"/>
                  </a:lnTo>
                  <a:lnTo>
                    <a:pt x="1815" y="2711"/>
                  </a:lnTo>
                  <a:cubicBezTo>
                    <a:pt x="1089" y="3533"/>
                    <a:pt x="484" y="4525"/>
                    <a:pt x="97" y="5348"/>
                  </a:cubicBezTo>
                  <a:cubicBezTo>
                    <a:pt x="0" y="5445"/>
                    <a:pt x="0" y="5541"/>
                    <a:pt x="97" y="5541"/>
                  </a:cubicBezTo>
                  <a:cubicBezTo>
                    <a:pt x="194" y="5638"/>
                    <a:pt x="291" y="5638"/>
                    <a:pt x="484" y="5638"/>
                  </a:cubicBezTo>
                  <a:cubicBezTo>
                    <a:pt x="1597" y="5227"/>
                    <a:pt x="2420" y="4525"/>
                    <a:pt x="2904" y="3533"/>
                  </a:cubicBezTo>
                  <a:lnTo>
                    <a:pt x="4114" y="1210"/>
                  </a:lnTo>
                  <a:lnTo>
                    <a:pt x="4114" y="1"/>
                  </a:ln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9"/>
            <p:cNvSpPr/>
            <p:nvPr/>
          </p:nvSpPr>
          <p:spPr>
            <a:xfrm>
              <a:off x="1923972" y="5197400"/>
              <a:ext cx="139156" cy="194137"/>
            </a:xfrm>
            <a:custGeom>
              <a:avLst/>
              <a:gdLst/>
              <a:ahLst/>
              <a:cxnLst/>
              <a:rect l="l" t="t" r="r" b="b"/>
              <a:pathLst>
                <a:path w="4042" h="5639" extrusionOk="0">
                  <a:moveTo>
                    <a:pt x="1" y="1"/>
                  </a:moveTo>
                  <a:lnTo>
                    <a:pt x="1" y="1210"/>
                  </a:lnTo>
                  <a:lnTo>
                    <a:pt x="1114" y="3533"/>
                  </a:lnTo>
                  <a:cubicBezTo>
                    <a:pt x="1622" y="4525"/>
                    <a:pt x="2517" y="5227"/>
                    <a:pt x="3630" y="5638"/>
                  </a:cubicBezTo>
                  <a:cubicBezTo>
                    <a:pt x="3824" y="5638"/>
                    <a:pt x="3945" y="5638"/>
                    <a:pt x="4042" y="5541"/>
                  </a:cubicBezTo>
                  <a:lnTo>
                    <a:pt x="1" y="1"/>
                  </a:lnTo>
                  <a:close/>
                </a:path>
              </a:pathLst>
            </a:custGeom>
            <a:solidFill>
              <a:srgbClr val="FB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9"/>
            <p:cNvSpPr/>
            <p:nvPr/>
          </p:nvSpPr>
          <p:spPr>
            <a:xfrm>
              <a:off x="1923972" y="5197400"/>
              <a:ext cx="145835" cy="190797"/>
            </a:xfrm>
            <a:custGeom>
              <a:avLst/>
              <a:gdLst/>
              <a:ahLst/>
              <a:cxnLst/>
              <a:rect l="l" t="t" r="r" b="b"/>
              <a:pathLst>
                <a:path w="4236" h="5542" extrusionOk="0">
                  <a:moveTo>
                    <a:pt x="1" y="1"/>
                  </a:moveTo>
                  <a:lnTo>
                    <a:pt x="509" y="896"/>
                  </a:lnTo>
                  <a:lnTo>
                    <a:pt x="1912" y="3025"/>
                  </a:lnTo>
                  <a:cubicBezTo>
                    <a:pt x="2517" y="3920"/>
                    <a:pt x="3219" y="4743"/>
                    <a:pt x="3824" y="5445"/>
                  </a:cubicBezTo>
                  <a:cubicBezTo>
                    <a:pt x="3945" y="5541"/>
                    <a:pt x="4042" y="5541"/>
                    <a:pt x="4042" y="5541"/>
                  </a:cubicBezTo>
                  <a:cubicBezTo>
                    <a:pt x="4138" y="5445"/>
                    <a:pt x="4235" y="5348"/>
                    <a:pt x="4235" y="5130"/>
                  </a:cubicBezTo>
                  <a:cubicBezTo>
                    <a:pt x="4235" y="4017"/>
                    <a:pt x="3824" y="2928"/>
                    <a:pt x="3025" y="2106"/>
                  </a:cubicBezTo>
                  <a:lnTo>
                    <a:pt x="1211" y="291"/>
                  </a:lnTo>
                  <a:lnTo>
                    <a:pt x="1" y="1"/>
                  </a:ln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9"/>
            <p:cNvSpPr/>
            <p:nvPr/>
          </p:nvSpPr>
          <p:spPr>
            <a:xfrm>
              <a:off x="1941461" y="5069124"/>
              <a:ext cx="225776" cy="86654"/>
            </a:xfrm>
            <a:custGeom>
              <a:avLst/>
              <a:gdLst/>
              <a:ahLst/>
              <a:cxnLst/>
              <a:rect l="l" t="t" r="r" b="b"/>
              <a:pathLst>
                <a:path w="6558" h="2517" extrusionOk="0">
                  <a:moveTo>
                    <a:pt x="6558" y="1"/>
                  </a:moveTo>
                  <a:lnTo>
                    <a:pt x="1" y="2106"/>
                  </a:lnTo>
                  <a:lnTo>
                    <a:pt x="1211" y="2517"/>
                  </a:lnTo>
                  <a:lnTo>
                    <a:pt x="3727" y="2106"/>
                  </a:lnTo>
                  <a:cubicBezTo>
                    <a:pt x="4840" y="1912"/>
                    <a:pt x="5856" y="1307"/>
                    <a:pt x="6461" y="388"/>
                  </a:cubicBezTo>
                  <a:cubicBezTo>
                    <a:pt x="6558" y="291"/>
                    <a:pt x="6558" y="97"/>
                    <a:pt x="6558" y="1"/>
                  </a:cubicBezTo>
                  <a:close/>
                </a:path>
              </a:pathLst>
            </a:custGeom>
            <a:solidFill>
              <a:srgbClr val="FB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9"/>
            <p:cNvSpPr/>
            <p:nvPr/>
          </p:nvSpPr>
          <p:spPr>
            <a:xfrm>
              <a:off x="1941461" y="5049706"/>
              <a:ext cx="225776" cy="91921"/>
            </a:xfrm>
            <a:custGeom>
              <a:avLst/>
              <a:gdLst/>
              <a:ahLst/>
              <a:cxnLst/>
              <a:rect l="l" t="t" r="r" b="b"/>
              <a:pathLst>
                <a:path w="6558" h="2670" extrusionOk="0">
                  <a:moveTo>
                    <a:pt x="4878" y="1"/>
                  </a:moveTo>
                  <a:cubicBezTo>
                    <a:pt x="4242" y="1"/>
                    <a:pt x="3621" y="160"/>
                    <a:pt x="3025" y="444"/>
                  </a:cubicBezTo>
                  <a:lnTo>
                    <a:pt x="703" y="1653"/>
                  </a:lnTo>
                  <a:lnTo>
                    <a:pt x="1" y="2670"/>
                  </a:lnTo>
                  <a:lnTo>
                    <a:pt x="1017" y="2573"/>
                  </a:lnTo>
                  <a:lnTo>
                    <a:pt x="3437" y="1871"/>
                  </a:lnTo>
                  <a:cubicBezTo>
                    <a:pt x="4526" y="1557"/>
                    <a:pt x="5542" y="1170"/>
                    <a:pt x="6461" y="661"/>
                  </a:cubicBezTo>
                  <a:cubicBezTo>
                    <a:pt x="6558" y="661"/>
                    <a:pt x="6558" y="565"/>
                    <a:pt x="6558" y="565"/>
                  </a:cubicBezTo>
                  <a:cubicBezTo>
                    <a:pt x="6558" y="444"/>
                    <a:pt x="6461" y="250"/>
                    <a:pt x="6243" y="250"/>
                  </a:cubicBezTo>
                  <a:cubicBezTo>
                    <a:pt x="5783" y="80"/>
                    <a:pt x="5327" y="1"/>
                    <a:pt x="4878" y="1"/>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9"/>
            <p:cNvSpPr/>
            <p:nvPr/>
          </p:nvSpPr>
          <p:spPr>
            <a:xfrm>
              <a:off x="1896499" y="4870890"/>
              <a:ext cx="44997" cy="235760"/>
            </a:xfrm>
            <a:custGeom>
              <a:avLst/>
              <a:gdLst/>
              <a:ahLst/>
              <a:cxnLst/>
              <a:rect l="l" t="t" r="r" b="b"/>
              <a:pathLst>
                <a:path w="1307" h="6848" extrusionOk="0">
                  <a:moveTo>
                    <a:pt x="0" y="0"/>
                  </a:moveTo>
                  <a:lnTo>
                    <a:pt x="0" y="6847"/>
                  </a:lnTo>
                  <a:lnTo>
                    <a:pt x="799" y="5855"/>
                  </a:lnTo>
                  <a:lnTo>
                    <a:pt x="1210" y="3339"/>
                  </a:lnTo>
                  <a:cubicBezTo>
                    <a:pt x="1307" y="2226"/>
                    <a:pt x="1113" y="1113"/>
                    <a:pt x="388" y="194"/>
                  </a:cubicBezTo>
                  <a:cubicBezTo>
                    <a:pt x="291" y="97"/>
                    <a:pt x="97" y="0"/>
                    <a:pt x="0" y="0"/>
                  </a:cubicBezTo>
                  <a:close/>
                </a:path>
              </a:pathLst>
            </a:custGeom>
            <a:solidFill>
              <a:srgbClr val="FB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9"/>
            <p:cNvSpPr/>
            <p:nvPr/>
          </p:nvSpPr>
          <p:spPr>
            <a:xfrm>
              <a:off x="1851502" y="4870890"/>
              <a:ext cx="55015" cy="235760"/>
            </a:xfrm>
            <a:custGeom>
              <a:avLst/>
              <a:gdLst/>
              <a:ahLst/>
              <a:cxnLst/>
              <a:rect l="l" t="t" r="r" b="b"/>
              <a:pathLst>
                <a:path w="1598" h="6848" extrusionOk="0">
                  <a:moveTo>
                    <a:pt x="1307" y="0"/>
                  </a:moveTo>
                  <a:cubicBezTo>
                    <a:pt x="1090" y="0"/>
                    <a:pt x="993" y="97"/>
                    <a:pt x="896" y="194"/>
                  </a:cubicBezTo>
                  <a:cubicBezTo>
                    <a:pt x="194" y="1113"/>
                    <a:pt x="1" y="2226"/>
                    <a:pt x="98" y="3339"/>
                  </a:cubicBezTo>
                  <a:lnTo>
                    <a:pt x="485" y="5855"/>
                  </a:lnTo>
                  <a:lnTo>
                    <a:pt x="1307" y="6847"/>
                  </a:lnTo>
                  <a:lnTo>
                    <a:pt x="1501" y="5855"/>
                  </a:lnTo>
                  <a:lnTo>
                    <a:pt x="1501" y="3339"/>
                  </a:lnTo>
                  <a:cubicBezTo>
                    <a:pt x="1598" y="2226"/>
                    <a:pt x="1501" y="1113"/>
                    <a:pt x="1404" y="194"/>
                  </a:cubicBezTo>
                  <a:cubicBezTo>
                    <a:pt x="1404" y="97"/>
                    <a:pt x="1307" y="0"/>
                    <a:pt x="1307" y="0"/>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9"/>
            <p:cNvSpPr/>
            <p:nvPr/>
          </p:nvSpPr>
          <p:spPr>
            <a:xfrm>
              <a:off x="1809879" y="5069124"/>
              <a:ext cx="173274" cy="176648"/>
            </a:xfrm>
            <a:custGeom>
              <a:avLst/>
              <a:gdLst/>
              <a:ahLst/>
              <a:cxnLst/>
              <a:rect l="l" t="t" r="r" b="b"/>
              <a:pathLst>
                <a:path w="5033" h="5131" extrusionOk="0">
                  <a:moveTo>
                    <a:pt x="2516" y="1"/>
                  </a:moveTo>
                  <a:cubicBezTo>
                    <a:pt x="2299" y="1"/>
                    <a:pt x="2202" y="97"/>
                    <a:pt x="2105" y="194"/>
                  </a:cubicBezTo>
                  <a:cubicBezTo>
                    <a:pt x="2008" y="97"/>
                    <a:pt x="1912" y="97"/>
                    <a:pt x="1694" y="97"/>
                  </a:cubicBezTo>
                  <a:lnTo>
                    <a:pt x="1403" y="388"/>
                  </a:lnTo>
                  <a:cubicBezTo>
                    <a:pt x="1307" y="388"/>
                    <a:pt x="1089" y="388"/>
                    <a:pt x="992" y="485"/>
                  </a:cubicBezTo>
                  <a:cubicBezTo>
                    <a:pt x="895" y="606"/>
                    <a:pt x="799" y="702"/>
                    <a:pt x="799" y="896"/>
                  </a:cubicBezTo>
                  <a:cubicBezTo>
                    <a:pt x="702" y="896"/>
                    <a:pt x="484" y="896"/>
                    <a:pt x="387" y="1089"/>
                  </a:cubicBezTo>
                  <a:cubicBezTo>
                    <a:pt x="387" y="1210"/>
                    <a:pt x="290" y="1307"/>
                    <a:pt x="387" y="1501"/>
                  </a:cubicBezTo>
                  <a:cubicBezTo>
                    <a:pt x="194" y="1501"/>
                    <a:pt x="97" y="1598"/>
                    <a:pt x="97" y="1815"/>
                  </a:cubicBezTo>
                  <a:cubicBezTo>
                    <a:pt x="0" y="1912"/>
                    <a:pt x="97" y="2009"/>
                    <a:pt x="97" y="2202"/>
                  </a:cubicBezTo>
                  <a:cubicBezTo>
                    <a:pt x="0" y="2202"/>
                    <a:pt x="0" y="2420"/>
                    <a:pt x="0" y="2517"/>
                  </a:cubicBezTo>
                  <a:cubicBezTo>
                    <a:pt x="0" y="2711"/>
                    <a:pt x="0" y="2807"/>
                    <a:pt x="97" y="2904"/>
                  </a:cubicBezTo>
                  <a:cubicBezTo>
                    <a:pt x="97" y="3025"/>
                    <a:pt x="0" y="3219"/>
                    <a:pt x="97" y="3315"/>
                  </a:cubicBezTo>
                  <a:cubicBezTo>
                    <a:pt x="97" y="3509"/>
                    <a:pt x="194" y="3630"/>
                    <a:pt x="387" y="3630"/>
                  </a:cubicBezTo>
                  <a:cubicBezTo>
                    <a:pt x="290" y="3727"/>
                    <a:pt x="387" y="3920"/>
                    <a:pt x="387" y="4017"/>
                  </a:cubicBezTo>
                  <a:cubicBezTo>
                    <a:pt x="484" y="4114"/>
                    <a:pt x="702" y="4235"/>
                    <a:pt x="799" y="4235"/>
                  </a:cubicBezTo>
                  <a:cubicBezTo>
                    <a:pt x="799" y="4428"/>
                    <a:pt x="895" y="4525"/>
                    <a:pt x="992" y="4622"/>
                  </a:cubicBezTo>
                  <a:cubicBezTo>
                    <a:pt x="1040" y="4670"/>
                    <a:pt x="1119" y="4695"/>
                    <a:pt x="1198" y="4695"/>
                  </a:cubicBezTo>
                  <a:cubicBezTo>
                    <a:pt x="1276" y="4695"/>
                    <a:pt x="1355" y="4670"/>
                    <a:pt x="1403" y="4622"/>
                  </a:cubicBezTo>
                  <a:cubicBezTo>
                    <a:pt x="1500" y="4840"/>
                    <a:pt x="1597" y="4936"/>
                    <a:pt x="1694" y="4936"/>
                  </a:cubicBezTo>
                  <a:cubicBezTo>
                    <a:pt x="1803" y="4985"/>
                    <a:pt x="1881" y="5009"/>
                    <a:pt x="1945" y="5009"/>
                  </a:cubicBezTo>
                  <a:cubicBezTo>
                    <a:pt x="2008" y="5009"/>
                    <a:pt x="2057" y="4985"/>
                    <a:pt x="2105" y="4936"/>
                  </a:cubicBezTo>
                  <a:cubicBezTo>
                    <a:pt x="2202" y="5033"/>
                    <a:pt x="2299" y="5130"/>
                    <a:pt x="2516" y="5130"/>
                  </a:cubicBezTo>
                  <a:cubicBezTo>
                    <a:pt x="2613" y="5130"/>
                    <a:pt x="2807" y="5033"/>
                    <a:pt x="2904" y="4936"/>
                  </a:cubicBezTo>
                  <a:cubicBezTo>
                    <a:pt x="2964" y="4985"/>
                    <a:pt x="3018" y="5009"/>
                    <a:pt x="3082" y="5009"/>
                  </a:cubicBezTo>
                  <a:cubicBezTo>
                    <a:pt x="3145" y="5009"/>
                    <a:pt x="3218" y="4985"/>
                    <a:pt x="3315" y="4936"/>
                  </a:cubicBezTo>
                  <a:cubicBezTo>
                    <a:pt x="3412" y="4936"/>
                    <a:pt x="3508" y="4840"/>
                    <a:pt x="3629" y="4622"/>
                  </a:cubicBezTo>
                  <a:cubicBezTo>
                    <a:pt x="3678" y="4670"/>
                    <a:pt x="3750" y="4695"/>
                    <a:pt x="3823" y="4695"/>
                  </a:cubicBezTo>
                  <a:cubicBezTo>
                    <a:pt x="3896" y="4695"/>
                    <a:pt x="3968" y="4670"/>
                    <a:pt x="4017" y="4622"/>
                  </a:cubicBezTo>
                  <a:cubicBezTo>
                    <a:pt x="4113" y="4525"/>
                    <a:pt x="4234" y="4428"/>
                    <a:pt x="4234" y="4235"/>
                  </a:cubicBezTo>
                  <a:cubicBezTo>
                    <a:pt x="4331" y="4235"/>
                    <a:pt x="4428" y="4114"/>
                    <a:pt x="4525" y="4017"/>
                  </a:cubicBezTo>
                  <a:cubicBezTo>
                    <a:pt x="4621" y="3920"/>
                    <a:pt x="4621" y="3727"/>
                    <a:pt x="4621" y="3630"/>
                  </a:cubicBezTo>
                  <a:cubicBezTo>
                    <a:pt x="4718" y="3630"/>
                    <a:pt x="4839" y="3509"/>
                    <a:pt x="4936" y="3315"/>
                  </a:cubicBezTo>
                  <a:cubicBezTo>
                    <a:pt x="4936" y="3219"/>
                    <a:pt x="4936" y="3025"/>
                    <a:pt x="4839" y="2904"/>
                  </a:cubicBezTo>
                  <a:cubicBezTo>
                    <a:pt x="4936" y="2807"/>
                    <a:pt x="5033" y="2711"/>
                    <a:pt x="5033" y="2517"/>
                  </a:cubicBezTo>
                  <a:cubicBezTo>
                    <a:pt x="5033" y="2420"/>
                    <a:pt x="4936" y="2202"/>
                    <a:pt x="4839" y="2202"/>
                  </a:cubicBezTo>
                  <a:cubicBezTo>
                    <a:pt x="4936" y="2009"/>
                    <a:pt x="4936" y="1912"/>
                    <a:pt x="4936" y="1815"/>
                  </a:cubicBezTo>
                  <a:cubicBezTo>
                    <a:pt x="4839" y="1598"/>
                    <a:pt x="4718" y="1501"/>
                    <a:pt x="4621" y="1501"/>
                  </a:cubicBezTo>
                  <a:cubicBezTo>
                    <a:pt x="4621" y="1307"/>
                    <a:pt x="4621" y="1210"/>
                    <a:pt x="4525" y="1089"/>
                  </a:cubicBezTo>
                  <a:cubicBezTo>
                    <a:pt x="4428" y="896"/>
                    <a:pt x="4331" y="896"/>
                    <a:pt x="4234" y="896"/>
                  </a:cubicBezTo>
                  <a:cubicBezTo>
                    <a:pt x="4234" y="702"/>
                    <a:pt x="4113" y="606"/>
                    <a:pt x="4017" y="485"/>
                  </a:cubicBezTo>
                  <a:cubicBezTo>
                    <a:pt x="3920" y="388"/>
                    <a:pt x="3726" y="388"/>
                    <a:pt x="3629" y="388"/>
                  </a:cubicBezTo>
                  <a:cubicBezTo>
                    <a:pt x="3508" y="291"/>
                    <a:pt x="3412" y="194"/>
                    <a:pt x="3315" y="97"/>
                  </a:cubicBezTo>
                  <a:cubicBezTo>
                    <a:pt x="3121" y="97"/>
                    <a:pt x="3024" y="97"/>
                    <a:pt x="2904" y="194"/>
                  </a:cubicBezTo>
                  <a:cubicBezTo>
                    <a:pt x="2807" y="97"/>
                    <a:pt x="2613" y="1"/>
                    <a:pt x="2516" y="1"/>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9"/>
            <p:cNvSpPr/>
            <p:nvPr/>
          </p:nvSpPr>
          <p:spPr>
            <a:xfrm>
              <a:off x="1847336" y="5106615"/>
              <a:ext cx="97499" cy="100838"/>
            </a:xfrm>
            <a:custGeom>
              <a:avLst/>
              <a:gdLst/>
              <a:ahLst/>
              <a:cxnLst/>
              <a:rect l="l" t="t" r="r" b="b"/>
              <a:pathLst>
                <a:path w="2832" h="2929" extrusionOk="0">
                  <a:moveTo>
                    <a:pt x="1428" y="0"/>
                  </a:moveTo>
                  <a:cubicBezTo>
                    <a:pt x="606" y="0"/>
                    <a:pt x="1" y="726"/>
                    <a:pt x="1" y="1428"/>
                  </a:cubicBezTo>
                  <a:cubicBezTo>
                    <a:pt x="1" y="2226"/>
                    <a:pt x="606" y="2928"/>
                    <a:pt x="1428" y="2928"/>
                  </a:cubicBezTo>
                  <a:cubicBezTo>
                    <a:pt x="2227" y="2928"/>
                    <a:pt x="2832" y="2226"/>
                    <a:pt x="2832" y="1428"/>
                  </a:cubicBezTo>
                  <a:cubicBezTo>
                    <a:pt x="2832" y="726"/>
                    <a:pt x="2227" y="0"/>
                    <a:pt x="1428" y="0"/>
                  </a:cubicBezTo>
                  <a:close/>
                </a:path>
              </a:pathLst>
            </a:custGeom>
            <a:solidFill>
              <a:srgbClr val="FBB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9"/>
            <p:cNvSpPr/>
            <p:nvPr/>
          </p:nvSpPr>
          <p:spPr>
            <a:xfrm>
              <a:off x="1879010" y="5141593"/>
              <a:ext cx="35013" cy="31708"/>
            </a:xfrm>
            <a:custGeom>
              <a:avLst/>
              <a:gdLst/>
              <a:ahLst/>
              <a:cxnLst/>
              <a:rect l="l" t="t" r="r" b="b"/>
              <a:pathLst>
                <a:path w="1017" h="921" extrusionOk="0">
                  <a:moveTo>
                    <a:pt x="508" y="1"/>
                  </a:moveTo>
                  <a:cubicBezTo>
                    <a:pt x="194" y="1"/>
                    <a:pt x="0" y="194"/>
                    <a:pt x="0" y="412"/>
                  </a:cubicBezTo>
                  <a:cubicBezTo>
                    <a:pt x="0" y="702"/>
                    <a:pt x="194" y="920"/>
                    <a:pt x="508" y="920"/>
                  </a:cubicBezTo>
                  <a:cubicBezTo>
                    <a:pt x="799" y="920"/>
                    <a:pt x="1016" y="702"/>
                    <a:pt x="1016" y="412"/>
                  </a:cubicBezTo>
                  <a:cubicBezTo>
                    <a:pt x="1016" y="194"/>
                    <a:pt x="799" y="1"/>
                    <a:pt x="508" y="1"/>
                  </a:cubicBezTo>
                  <a:close/>
                </a:path>
              </a:pathLst>
            </a:custGeom>
            <a:solidFill>
              <a:srgbClr val="FB81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 name="Google Shape;1422;p29"/>
          <p:cNvGrpSpPr/>
          <p:nvPr/>
        </p:nvGrpSpPr>
        <p:grpSpPr>
          <a:xfrm>
            <a:off x="646337" y="5014098"/>
            <a:ext cx="544781" cy="539617"/>
            <a:chOff x="646337" y="4861698"/>
            <a:chExt cx="544781" cy="539617"/>
          </a:xfrm>
        </p:grpSpPr>
        <p:sp>
          <p:nvSpPr>
            <p:cNvPr id="1423" name="Google Shape;1423;p29"/>
            <p:cNvSpPr/>
            <p:nvPr/>
          </p:nvSpPr>
          <p:spPr>
            <a:xfrm>
              <a:off x="1014505" y="5082447"/>
              <a:ext cx="176613" cy="142495"/>
            </a:xfrm>
            <a:custGeom>
              <a:avLst/>
              <a:gdLst/>
              <a:ahLst/>
              <a:cxnLst/>
              <a:rect l="l" t="t" r="r" b="b"/>
              <a:pathLst>
                <a:path w="5130" h="4139" extrusionOk="0">
                  <a:moveTo>
                    <a:pt x="0" y="1"/>
                  </a:moveTo>
                  <a:lnTo>
                    <a:pt x="0" y="4138"/>
                  </a:lnTo>
                  <a:cubicBezTo>
                    <a:pt x="2009" y="4138"/>
                    <a:pt x="3920" y="3122"/>
                    <a:pt x="5033" y="1525"/>
                  </a:cubicBezTo>
                  <a:cubicBezTo>
                    <a:pt x="5130" y="1525"/>
                    <a:pt x="5130" y="1428"/>
                    <a:pt x="5130" y="1428"/>
                  </a:cubicBezTo>
                  <a:lnTo>
                    <a:pt x="0" y="1"/>
                  </a:ln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9"/>
            <p:cNvSpPr/>
            <p:nvPr/>
          </p:nvSpPr>
          <p:spPr>
            <a:xfrm>
              <a:off x="1014505" y="5037485"/>
              <a:ext cx="176613" cy="94159"/>
            </a:xfrm>
            <a:custGeom>
              <a:avLst/>
              <a:gdLst/>
              <a:ahLst/>
              <a:cxnLst/>
              <a:rect l="l" t="t" r="r" b="b"/>
              <a:pathLst>
                <a:path w="5130" h="2735" extrusionOk="0">
                  <a:moveTo>
                    <a:pt x="0" y="0"/>
                  </a:moveTo>
                  <a:lnTo>
                    <a:pt x="0" y="2734"/>
                  </a:lnTo>
                  <a:lnTo>
                    <a:pt x="5130" y="2734"/>
                  </a:lnTo>
                  <a:cubicBezTo>
                    <a:pt x="5130" y="2613"/>
                    <a:pt x="5130" y="2613"/>
                    <a:pt x="5033" y="2613"/>
                  </a:cubicBezTo>
                  <a:cubicBezTo>
                    <a:pt x="3920" y="1016"/>
                    <a:pt x="2009" y="0"/>
                    <a:pt x="0" y="0"/>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9"/>
            <p:cNvSpPr/>
            <p:nvPr/>
          </p:nvSpPr>
          <p:spPr>
            <a:xfrm>
              <a:off x="979526" y="5096631"/>
              <a:ext cx="180779" cy="128311"/>
            </a:xfrm>
            <a:custGeom>
              <a:avLst/>
              <a:gdLst/>
              <a:ahLst/>
              <a:cxnLst/>
              <a:rect l="l" t="t" r="r" b="b"/>
              <a:pathLst>
                <a:path w="5251" h="3727" extrusionOk="0">
                  <a:moveTo>
                    <a:pt x="0" y="0"/>
                  </a:moveTo>
                  <a:lnTo>
                    <a:pt x="1016" y="3726"/>
                  </a:lnTo>
                  <a:cubicBezTo>
                    <a:pt x="2734" y="3726"/>
                    <a:pt x="4234" y="2613"/>
                    <a:pt x="5251" y="1016"/>
                  </a:cubicBezTo>
                  <a:lnTo>
                    <a:pt x="0" y="0"/>
                  </a:ln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9"/>
            <p:cNvSpPr/>
            <p:nvPr/>
          </p:nvSpPr>
          <p:spPr>
            <a:xfrm>
              <a:off x="979526" y="5037485"/>
              <a:ext cx="180779" cy="94159"/>
            </a:xfrm>
            <a:custGeom>
              <a:avLst/>
              <a:gdLst/>
              <a:ahLst/>
              <a:cxnLst/>
              <a:rect l="l" t="t" r="r" b="b"/>
              <a:pathLst>
                <a:path w="5251" h="2735" extrusionOk="0">
                  <a:moveTo>
                    <a:pt x="1016" y="0"/>
                  </a:moveTo>
                  <a:lnTo>
                    <a:pt x="0" y="2734"/>
                  </a:lnTo>
                  <a:lnTo>
                    <a:pt x="5251" y="2734"/>
                  </a:lnTo>
                  <a:cubicBezTo>
                    <a:pt x="4234" y="1113"/>
                    <a:pt x="2734" y="0"/>
                    <a:pt x="1016" y="0"/>
                  </a:cubicBez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9"/>
            <p:cNvSpPr/>
            <p:nvPr/>
          </p:nvSpPr>
          <p:spPr>
            <a:xfrm>
              <a:off x="646337" y="5082447"/>
              <a:ext cx="177439" cy="142495"/>
            </a:xfrm>
            <a:custGeom>
              <a:avLst/>
              <a:gdLst/>
              <a:ahLst/>
              <a:cxnLst/>
              <a:rect l="l" t="t" r="r" b="b"/>
              <a:pathLst>
                <a:path w="5154" h="4139" extrusionOk="0">
                  <a:moveTo>
                    <a:pt x="5154" y="1"/>
                  </a:moveTo>
                  <a:lnTo>
                    <a:pt x="0" y="1428"/>
                  </a:lnTo>
                  <a:lnTo>
                    <a:pt x="0" y="1525"/>
                  </a:lnTo>
                  <a:cubicBezTo>
                    <a:pt x="1210" y="3122"/>
                    <a:pt x="3024" y="4138"/>
                    <a:pt x="5154" y="4138"/>
                  </a:cubicBezTo>
                  <a:lnTo>
                    <a:pt x="5154" y="1"/>
                  </a:ln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9"/>
            <p:cNvSpPr/>
            <p:nvPr/>
          </p:nvSpPr>
          <p:spPr>
            <a:xfrm>
              <a:off x="646337" y="5037485"/>
              <a:ext cx="177439" cy="94159"/>
            </a:xfrm>
            <a:custGeom>
              <a:avLst/>
              <a:gdLst/>
              <a:ahLst/>
              <a:cxnLst/>
              <a:rect l="l" t="t" r="r" b="b"/>
              <a:pathLst>
                <a:path w="5154" h="2735" extrusionOk="0">
                  <a:moveTo>
                    <a:pt x="5154" y="0"/>
                  </a:moveTo>
                  <a:cubicBezTo>
                    <a:pt x="3024" y="0"/>
                    <a:pt x="1210" y="1016"/>
                    <a:pt x="0" y="2613"/>
                  </a:cubicBezTo>
                  <a:lnTo>
                    <a:pt x="0" y="2734"/>
                  </a:lnTo>
                  <a:lnTo>
                    <a:pt x="5154" y="2734"/>
                  </a:lnTo>
                  <a:lnTo>
                    <a:pt x="5154" y="0"/>
                  </a:ln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9"/>
            <p:cNvSpPr/>
            <p:nvPr/>
          </p:nvSpPr>
          <p:spPr>
            <a:xfrm>
              <a:off x="677976" y="5096631"/>
              <a:ext cx="179953" cy="128311"/>
            </a:xfrm>
            <a:custGeom>
              <a:avLst/>
              <a:gdLst/>
              <a:ahLst/>
              <a:cxnLst/>
              <a:rect l="l" t="t" r="r" b="b"/>
              <a:pathLst>
                <a:path w="5227" h="3727" extrusionOk="0">
                  <a:moveTo>
                    <a:pt x="5227" y="0"/>
                  </a:moveTo>
                  <a:lnTo>
                    <a:pt x="0" y="1016"/>
                  </a:lnTo>
                  <a:cubicBezTo>
                    <a:pt x="896" y="2613"/>
                    <a:pt x="2517" y="3726"/>
                    <a:pt x="4235" y="3726"/>
                  </a:cubicBezTo>
                  <a:lnTo>
                    <a:pt x="5227" y="0"/>
                  </a:ln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9"/>
            <p:cNvSpPr/>
            <p:nvPr/>
          </p:nvSpPr>
          <p:spPr>
            <a:xfrm>
              <a:off x="677976" y="5037485"/>
              <a:ext cx="179953" cy="94159"/>
            </a:xfrm>
            <a:custGeom>
              <a:avLst/>
              <a:gdLst/>
              <a:ahLst/>
              <a:cxnLst/>
              <a:rect l="l" t="t" r="r" b="b"/>
              <a:pathLst>
                <a:path w="5227" h="2735" extrusionOk="0">
                  <a:moveTo>
                    <a:pt x="4235" y="0"/>
                  </a:moveTo>
                  <a:cubicBezTo>
                    <a:pt x="2517" y="0"/>
                    <a:pt x="896" y="1113"/>
                    <a:pt x="0" y="2734"/>
                  </a:cubicBezTo>
                  <a:lnTo>
                    <a:pt x="5227" y="2734"/>
                  </a:lnTo>
                  <a:lnTo>
                    <a:pt x="4235" y="0"/>
                  </a:ln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9"/>
            <p:cNvSpPr/>
            <p:nvPr/>
          </p:nvSpPr>
          <p:spPr>
            <a:xfrm>
              <a:off x="868739" y="4861698"/>
              <a:ext cx="100804" cy="116675"/>
            </a:xfrm>
            <a:custGeom>
              <a:avLst/>
              <a:gdLst/>
              <a:ahLst/>
              <a:cxnLst/>
              <a:rect l="l" t="t" r="r" b="b"/>
              <a:pathLst>
                <a:path w="2928" h="3389" extrusionOk="0">
                  <a:moveTo>
                    <a:pt x="1452" y="1"/>
                  </a:moveTo>
                  <a:cubicBezTo>
                    <a:pt x="1404" y="1"/>
                    <a:pt x="1355" y="25"/>
                    <a:pt x="1307" y="74"/>
                  </a:cubicBezTo>
                  <a:cubicBezTo>
                    <a:pt x="387" y="969"/>
                    <a:pt x="0" y="2179"/>
                    <a:pt x="0" y="3388"/>
                  </a:cubicBezTo>
                  <a:lnTo>
                    <a:pt x="2928" y="3388"/>
                  </a:lnTo>
                  <a:cubicBezTo>
                    <a:pt x="2928" y="2179"/>
                    <a:pt x="2420" y="969"/>
                    <a:pt x="1597" y="74"/>
                  </a:cubicBezTo>
                  <a:cubicBezTo>
                    <a:pt x="1549" y="25"/>
                    <a:pt x="1500" y="1"/>
                    <a:pt x="1452" y="1"/>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9"/>
            <p:cNvSpPr/>
            <p:nvPr/>
          </p:nvSpPr>
          <p:spPr>
            <a:xfrm>
              <a:off x="868739" y="4891719"/>
              <a:ext cx="100804" cy="131616"/>
            </a:xfrm>
            <a:custGeom>
              <a:avLst/>
              <a:gdLst/>
              <a:ahLst/>
              <a:cxnLst/>
              <a:rect l="l" t="t" r="r" b="b"/>
              <a:pathLst>
                <a:path w="2928" h="3823" extrusionOk="0">
                  <a:moveTo>
                    <a:pt x="1404" y="0"/>
                  </a:moveTo>
                  <a:cubicBezTo>
                    <a:pt x="508" y="702"/>
                    <a:pt x="0" y="1621"/>
                    <a:pt x="0" y="2516"/>
                  </a:cubicBezTo>
                  <a:cubicBezTo>
                    <a:pt x="0" y="2928"/>
                    <a:pt x="97" y="3436"/>
                    <a:pt x="194" y="3823"/>
                  </a:cubicBezTo>
                  <a:lnTo>
                    <a:pt x="2710" y="3823"/>
                  </a:lnTo>
                  <a:cubicBezTo>
                    <a:pt x="2807" y="3436"/>
                    <a:pt x="2928" y="2928"/>
                    <a:pt x="2928" y="2516"/>
                  </a:cubicBezTo>
                  <a:cubicBezTo>
                    <a:pt x="2928" y="1621"/>
                    <a:pt x="2420" y="702"/>
                    <a:pt x="1404" y="0"/>
                  </a:cubicBez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9"/>
            <p:cNvSpPr/>
            <p:nvPr/>
          </p:nvSpPr>
          <p:spPr>
            <a:xfrm>
              <a:off x="868739" y="5284054"/>
              <a:ext cx="100804" cy="117260"/>
            </a:xfrm>
            <a:custGeom>
              <a:avLst/>
              <a:gdLst/>
              <a:ahLst/>
              <a:cxnLst/>
              <a:rect l="l" t="t" r="r" b="b"/>
              <a:pathLst>
                <a:path w="2928" h="3406" extrusionOk="0">
                  <a:moveTo>
                    <a:pt x="0" y="0"/>
                  </a:moveTo>
                  <a:cubicBezTo>
                    <a:pt x="0" y="1210"/>
                    <a:pt x="387" y="2420"/>
                    <a:pt x="1307" y="3315"/>
                  </a:cubicBezTo>
                  <a:cubicBezTo>
                    <a:pt x="1355" y="3375"/>
                    <a:pt x="1404" y="3406"/>
                    <a:pt x="1452" y="3406"/>
                  </a:cubicBezTo>
                  <a:cubicBezTo>
                    <a:pt x="1500" y="3406"/>
                    <a:pt x="1549" y="3375"/>
                    <a:pt x="1597" y="3315"/>
                  </a:cubicBezTo>
                  <a:cubicBezTo>
                    <a:pt x="2420" y="2420"/>
                    <a:pt x="2928" y="1210"/>
                    <a:pt x="2928" y="0"/>
                  </a:cubicBezTo>
                  <a:close/>
                </a:path>
              </a:pathLst>
            </a:custGeom>
            <a:solidFill>
              <a:srgbClr val="FBF6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9"/>
            <p:cNvSpPr/>
            <p:nvPr/>
          </p:nvSpPr>
          <p:spPr>
            <a:xfrm>
              <a:off x="868739" y="5239058"/>
              <a:ext cx="100804" cy="131651"/>
            </a:xfrm>
            <a:custGeom>
              <a:avLst/>
              <a:gdLst/>
              <a:ahLst/>
              <a:cxnLst/>
              <a:rect l="l" t="t" r="r" b="b"/>
              <a:pathLst>
                <a:path w="2928" h="3824" extrusionOk="0">
                  <a:moveTo>
                    <a:pt x="194" y="0"/>
                  </a:moveTo>
                  <a:cubicBezTo>
                    <a:pt x="97" y="388"/>
                    <a:pt x="0" y="799"/>
                    <a:pt x="0" y="1307"/>
                  </a:cubicBezTo>
                  <a:cubicBezTo>
                    <a:pt x="0" y="2202"/>
                    <a:pt x="508" y="3122"/>
                    <a:pt x="1404" y="3823"/>
                  </a:cubicBezTo>
                  <a:cubicBezTo>
                    <a:pt x="2420" y="3122"/>
                    <a:pt x="2928" y="2202"/>
                    <a:pt x="2928" y="1307"/>
                  </a:cubicBezTo>
                  <a:cubicBezTo>
                    <a:pt x="2928" y="799"/>
                    <a:pt x="2807" y="388"/>
                    <a:pt x="2710" y="0"/>
                  </a:cubicBez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9"/>
            <p:cNvSpPr/>
            <p:nvPr/>
          </p:nvSpPr>
          <p:spPr>
            <a:xfrm>
              <a:off x="785424" y="4999167"/>
              <a:ext cx="267433" cy="264093"/>
            </a:xfrm>
            <a:custGeom>
              <a:avLst/>
              <a:gdLst/>
              <a:ahLst/>
              <a:cxnLst/>
              <a:rect l="l" t="t" r="r" b="b"/>
              <a:pathLst>
                <a:path w="7768" h="7671" extrusionOk="0">
                  <a:moveTo>
                    <a:pt x="3824" y="0"/>
                  </a:moveTo>
                  <a:cubicBezTo>
                    <a:pt x="3315" y="0"/>
                    <a:pt x="2807" y="315"/>
                    <a:pt x="2614" y="702"/>
                  </a:cubicBezTo>
                  <a:cubicBezTo>
                    <a:pt x="2495" y="679"/>
                    <a:pt x="2372" y="667"/>
                    <a:pt x="2247" y="667"/>
                  </a:cubicBezTo>
                  <a:cubicBezTo>
                    <a:pt x="1836" y="667"/>
                    <a:pt x="1411" y="798"/>
                    <a:pt x="1114" y="1113"/>
                  </a:cubicBezTo>
                  <a:cubicBezTo>
                    <a:pt x="702" y="1525"/>
                    <a:pt x="606" y="2033"/>
                    <a:pt x="799" y="2517"/>
                  </a:cubicBezTo>
                  <a:cubicBezTo>
                    <a:pt x="291" y="2831"/>
                    <a:pt x="1" y="3242"/>
                    <a:pt x="1" y="3847"/>
                  </a:cubicBezTo>
                  <a:cubicBezTo>
                    <a:pt x="1" y="4331"/>
                    <a:pt x="291" y="4839"/>
                    <a:pt x="799" y="5154"/>
                  </a:cubicBezTo>
                  <a:cubicBezTo>
                    <a:pt x="606" y="5662"/>
                    <a:pt x="702" y="6146"/>
                    <a:pt x="1114" y="6557"/>
                  </a:cubicBezTo>
                  <a:cubicBezTo>
                    <a:pt x="1411" y="6873"/>
                    <a:pt x="1836" y="7003"/>
                    <a:pt x="2247" y="7003"/>
                  </a:cubicBezTo>
                  <a:cubicBezTo>
                    <a:pt x="2372" y="7003"/>
                    <a:pt x="2495" y="6991"/>
                    <a:pt x="2614" y="6968"/>
                  </a:cubicBezTo>
                  <a:cubicBezTo>
                    <a:pt x="2807" y="7356"/>
                    <a:pt x="3315" y="7670"/>
                    <a:pt x="3824" y="7670"/>
                  </a:cubicBezTo>
                  <a:cubicBezTo>
                    <a:pt x="4428" y="7670"/>
                    <a:pt x="4937" y="7356"/>
                    <a:pt x="5130" y="6968"/>
                  </a:cubicBezTo>
                  <a:cubicBezTo>
                    <a:pt x="5249" y="6991"/>
                    <a:pt x="5372" y="7003"/>
                    <a:pt x="5497" y="7003"/>
                  </a:cubicBezTo>
                  <a:cubicBezTo>
                    <a:pt x="5910" y="7003"/>
                    <a:pt x="6339" y="6873"/>
                    <a:pt x="6654" y="6557"/>
                  </a:cubicBezTo>
                  <a:cubicBezTo>
                    <a:pt x="6945" y="6146"/>
                    <a:pt x="7163" y="5662"/>
                    <a:pt x="6945" y="5154"/>
                  </a:cubicBezTo>
                  <a:cubicBezTo>
                    <a:pt x="7453" y="4839"/>
                    <a:pt x="7767" y="4331"/>
                    <a:pt x="7767" y="3847"/>
                  </a:cubicBezTo>
                  <a:cubicBezTo>
                    <a:pt x="7767" y="3242"/>
                    <a:pt x="7453" y="2831"/>
                    <a:pt x="6945" y="2517"/>
                  </a:cubicBezTo>
                  <a:cubicBezTo>
                    <a:pt x="7163" y="2033"/>
                    <a:pt x="6945" y="1525"/>
                    <a:pt x="6654" y="1113"/>
                  </a:cubicBezTo>
                  <a:cubicBezTo>
                    <a:pt x="6339" y="798"/>
                    <a:pt x="5910" y="667"/>
                    <a:pt x="5497" y="667"/>
                  </a:cubicBezTo>
                  <a:cubicBezTo>
                    <a:pt x="5372" y="667"/>
                    <a:pt x="5249" y="679"/>
                    <a:pt x="5130" y="702"/>
                  </a:cubicBezTo>
                  <a:cubicBezTo>
                    <a:pt x="4937" y="315"/>
                    <a:pt x="4428" y="0"/>
                    <a:pt x="3824" y="0"/>
                  </a:cubicBezTo>
                  <a:close/>
                </a:path>
              </a:pathLst>
            </a:custGeom>
            <a:solidFill>
              <a:srgbClr val="FB7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9"/>
            <p:cNvSpPr/>
            <p:nvPr/>
          </p:nvSpPr>
          <p:spPr>
            <a:xfrm>
              <a:off x="837065" y="5048295"/>
              <a:ext cx="163324" cy="166629"/>
            </a:xfrm>
            <a:custGeom>
              <a:avLst/>
              <a:gdLst/>
              <a:ahLst/>
              <a:cxnLst/>
              <a:rect l="l" t="t" r="r" b="b"/>
              <a:pathLst>
                <a:path w="4744" h="4840" extrusionOk="0">
                  <a:moveTo>
                    <a:pt x="2324" y="1"/>
                  </a:moveTo>
                  <a:cubicBezTo>
                    <a:pt x="1017" y="1"/>
                    <a:pt x="1" y="1090"/>
                    <a:pt x="1" y="2420"/>
                  </a:cubicBezTo>
                  <a:cubicBezTo>
                    <a:pt x="1" y="3727"/>
                    <a:pt x="1017" y="4840"/>
                    <a:pt x="2324" y="4840"/>
                  </a:cubicBezTo>
                  <a:cubicBezTo>
                    <a:pt x="3727" y="4840"/>
                    <a:pt x="4743" y="3727"/>
                    <a:pt x="4743" y="2420"/>
                  </a:cubicBezTo>
                  <a:cubicBezTo>
                    <a:pt x="4743" y="1090"/>
                    <a:pt x="3727" y="1"/>
                    <a:pt x="2324" y="1"/>
                  </a:cubicBezTo>
                  <a:close/>
                </a:path>
              </a:pathLst>
            </a:custGeom>
            <a:solidFill>
              <a:srgbClr val="FBF9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9"/>
            <p:cNvSpPr/>
            <p:nvPr/>
          </p:nvSpPr>
          <p:spPr>
            <a:xfrm>
              <a:off x="868739" y="5082447"/>
              <a:ext cx="100804" cy="97499"/>
            </a:xfrm>
            <a:custGeom>
              <a:avLst/>
              <a:gdLst/>
              <a:ahLst/>
              <a:cxnLst/>
              <a:rect l="l" t="t" r="r" b="b"/>
              <a:pathLst>
                <a:path w="2928" h="2832" extrusionOk="0">
                  <a:moveTo>
                    <a:pt x="1404" y="1"/>
                  </a:moveTo>
                  <a:cubicBezTo>
                    <a:pt x="605" y="1"/>
                    <a:pt x="0" y="606"/>
                    <a:pt x="0" y="1428"/>
                  </a:cubicBezTo>
                  <a:cubicBezTo>
                    <a:pt x="0" y="2227"/>
                    <a:pt x="605" y="2832"/>
                    <a:pt x="1404" y="2832"/>
                  </a:cubicBezTo>
                  <a:cubicBezTo>
                    <a:pt x="2202" y="2832"/>
                    <a:pt x="2928" y="2227"/>
                    <a:pt x="2928" y="1428"/>
                  </a:cubicBezTo>
                  <a:cubicBezTo>
                    <a:pt x="2928" y="606"/>
                    <a:pt x="2202" y="1"/>
                    <a:pt x="1404" y="1"/>
                  </a:cubicBezTo>
                  <a:close/>
                </a:path>
              </a:pathLst>
            </a:custGeom>
            <a:solidFill>
              <a:srgbClr val="FAE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9"/>
            <p:cNvSpPr/>
            <p:nvPr/>
          </p:nvSpPr>
          <p:spPr>
            <a:xfrm>
              <a:off x="902891" y="5114120"/>
              <a:ext cx="31673" cy="34187"/>
            </a:xfrm>
            <a:custGeom>
              <a:avLst/>
              <a:gdLst/>
              <a:ahLst/>
              <a:cxnLst/>
              <a:rect l="l" t="t" r="r" b="b"/>
              <a:pathLst>
                <a:path w="920" h="993" extrusionOk="0">
                  <a:moveTo>
                    <a:pt x="412" y="0"/>
                  </a:moveTo>
                  <a:cubicBezTo>
                    <a:pt x="218" y="0"/>
                    <a:pt x="0" y="194"/>
                    <a:pt x="0" y="508"/>
                  </a:cubicBezTo>
                  <a:cubicBezTo>
                    <a:pt x="0" y="799"/>
                    <a:pt x="218" y="992"/>
                    <a:pt x="412" y="992"/>
                  </a:cubicBezTo>
                  <a:cubicBezTo>
                    <a:pt x="726" y="992"/>
                    <a:pt x="920" y="799"/>
                    <a:pt x="920" y="508"/>
                  </a:cubicBezTo>
                  <a:cubicBezTo>
                    <a:pt x="920" y="194"/>
                    <a:pt x="726" y="0"/>
                    <a:pt x="412" y="0"/>
                  </a:cubicBezTo>
                  <a:close/>
                </a:path>
              </a:pathLst>
            </a:custGeom>
            <a:solidFill>
              <a:srgbClr val="FB9C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 name="Google Shape;1439;p29"/>
          <p:cNvGrpSpPr/>
          <p:nvPr/>
        </p:nvGrpSpPr>
        <p:grpSpPr>
          <a:xfrm>
            <a:off x="7499476" y="5980755"/>
            <a:ext cx="544781" cy="546227"/>
            <a:chOff x="7499476" y="5599755"/>
            <a:chExt cx="544781" cy="546227"/>
          </a:xfrm>
        </p:grpSpPr>
        <p:sp>
          <p:nvSpPr>
            <p:cNvPr id="1440" name="Google Shape;1440;p29"/>
            <p:cNvSpPr/>
            <p:nvPr/>
          </p:nvSpPr>
          <p:spPr>
            <a:xfrm>
              <a:off x="7752691" y="5748860"/>
              <a:ext cx="291566" cy="397121"/>
            </a:xfrm>
            <a:custGeom>
              <a:avLst/>
              <a:gdLst/>
              <a:ahLst/>
              <a:cxnLst/>
              <a:rect l="l" t="t" r="r" b="b"/>
              <a:pathLst>
                <a:path w="8469" h="11535" extrusionOk="0">
                  <a:moveTo>
                    <a:pt x="1622" y="0"/>
                  </a:moveTo>
                  <a:lnTo>
                    <a:pt x="0" y="4742"/>
                  </a:lnTo>
                  <a:lnTo>
                    <a:pt x="2517" y="10694"/>
                  </a:lnTo>
                  <a:cubicBezTo>
                    <a:pt x="3100" y="11260"/>
                    <a:pt x="3816" y="11534"/>
                    <a:pt x="4545" y="11534"/>
                  </a:cubicBezTo>
                  <a:cubicBezTo>
                    <a:pt x="4846" y="11534"/>
                    <a:pt x="5148" y="11488"/>
                    <a:pt x="5444" y="11396"/>
                  </a:cubicBezTo>
                  <a:cubicBezTo>
                    <a:pt x="5856" y="11299"/>
                    <a:pt x="6146" y="11106"/>
                    <a:pt x="6461" y="10791"/>
                  </a:cubicBezTo>
                  <a:lnTo>
                    <a:pt x="6969" y="10283"/>
                  </a:lnTo>
                  <a:cubicBezTo>
                    <a:pt x="7162" y="10090"/>
                    <a:pt x="7574" y="9993"/>
                    <a:pt x="7864" y="9993"/>
                  </a:cubicBezTo>
                  <a:lnTo>
                    <a:pt x="8179" y="9993"/>
                  </a:lnTo>
                  <a:cubicBezTo>
                    <a:pt x="8372" y="9993"/>
                    <a:pt x="8469" y="9896"/>
                    <a:pt x="8469" y="9678"/>
                  </a:cubicBezTo>
                  <a:cubicBezTo>
                    <a:pt x="8469" y="9581"/>
                    <a:pt x="8372" y="9485"/>
                    <a:pt x="8179" y="9485"/>
                  </a:cubicBezTo>
                  <a:lnTo>
                    <a:pt x="7864" y="9485"/>
                  </a:lnTo>
                  <a:cubicBezTo>
                    <a:pt x="7356" y="9485"/>
                    <a:pt x="6969" y="9678"/>
                    <a:pt x="6654" y="9993"/>
                  </a:cubicBezTo>
                  <a:lnTo>
                    <a:pt x="6146" y="10501"/>
                  </a:lnTo>
                  <a:cubicBezTo>
                    <a:pt x="5888" y="10759"/>
                    <a:pt x="5576" y="10888"/>
                    <a:pt x="5275" y="10888"/>
                  </a:cubicBezTo>
                  <a:cubicBezTo>
                    <a:pt x="5125" y="10888"/>
                    <a:pt x="4977" y="10856"/>
                    <a:pt x="4840" y="10791"/>
                  </a:cubicBezTo>
                  <a:cubicBezTo>
                    <a:pt x="4332" y="10694"/>
                    <a:pt x="4041" y="10283"/>
                    <a:pt x="3944" y="9775"/>
                  </a:cubicBezTo>
                  <a:lnTo>
                    <a:pt x="2420" y="1428"/>
                  </a:lnTo>
                  <a:lnTo>
                    <a:pt x="162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9"/>
            <p:cNvSpPr/>
            <p:nvPr/>
          </p:nvSpPr>
          <p:spPr>
            <a:xfrm>
              <a:off x="7499476" y="5748860"/>
              <a:ext cx="291566" cy="397121"/>
            </a:xfrm>
            <a:custGeom>
              <a:avLst/>
              <a:gdLst/>
              <a:ahLst/>
              <a:cxnLst/>
              <a:rect l="l" t="t" r="r" b="b"/>
              <a:pathLst>
                <a:path w="8469" h="11535" extrusionOk="0">
                  <a:moveTo>
                    <a:pt x="6847" y="0"/>
                  </a:moveTo>
                  <a:lnTo>
                    <a:pt x="6049" y="1428"/>
                  </a:lnTo>
                  <a:lnTo>
                    <a:pt x="4525" y="9775"/>
                  </a:lnTo>
                  <a:cubicBezTo>
                    <a:pt x="4428" y="10283"/>
                    <a:pt x="4137" y="10694"/>
                    <a:pt x="3629" y="10791"/>
                  </a:cubicBezTo>
                  <a:cubicBezTo>
                    <a:pt x="3492" y="10856"/>
                    <a:pt x="3344" y="10888"/>
                    <a:pt x="3194" y="10888"/>
                  </a:cubicBezTo>
                  <a:cubicBezTo>
                    <a:pt x="2893" y="10888"/>
                    <a:pt x="2581" y="10759"/>
                    <a:pt x="2323" y="10501"/>
                  </a:cubicBezTo>
                  <a:lnTo>
                    <a:pt x="1815" y="9993"/>
                  </a:lnTo>
                  <a:cubicBezTo>
                    <a:pt x="1500" y="9678"/>
                    <a:pt x="1113" y="9485"/>
                    <a:pt x="605" y="9485"/>
                  </a:cubicBezTo>
                  <a:lnTo>
                    <a:pt x="290" y="9485"/>
                  </a:lnTo>
                  <a:cubicBezTo>
                    <a:pt x="97" y="9485"/>
                    <a:pt x="0" y="9581"/>
                    <a:pt x="0" y="9678"/>
                  </a:cubicBezTo>
                  <a:cubicBezTo>
                    <a:pt x="0" y="9896"/>
                    <a:pt x="97" y="9993"/>
                    <a:pt x="290" y="9993"/>
                  </a:cubicBezTo>
                  <a:lnTo>
                    <a:pt x="605" y="9993"/>
                  </a:lnTo>
                  <a:cubicBezTo>
                    <a:pt x="895" y="9993"/>
                    <a:pt x="1210" y="10090"/>
                    <a:pt x="1500" y="10283"/>
                  </a:cubicBezTo>
                  <a:lnTo>
                    <a:pt x="2008" y="10791"/>
                  </a:lnTo>
                  <a:cubicBezTo>
                    <a:pt x="2323" y="11106"/>
                    <a:pt x="2613" y="11299"/>
                    <a:pt x="3024" y="11396"/>
                  </a:cubicBezTo>
                  <a:cubicBezTo>
                    <a:pt x="3321" y="11488"/>
                    <a:pt x="3623" y="11534"/>
                    <a:pt x="3924" y="11534"/>
                  </a:cubicBezTo>
                  <a:cubicBezTo>
                    <a:pt x="4653" y="11534"/>
                    <a:pt x="5369" y="11260"/>
                    <a:pt x="5952" y="10694"/>
                  </a:cubicBezTo>
                  <a:lnTo>
                    <a:pt x="8468" y="4742"/>
                  </a:lnTo>
                  <a:lnTo>
                    <a:pt x="684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9"/>
            <p:cNvSpPr/>
            <p:nvPr/>
          </p:nvSpPr>
          <p:spPr>
            <a:xfrm>
              <a:off x="7690205" y="5599755"/>
              <a:ext cx="80010" cy="198268"/>
            </a:xfrm>
            <a:custGeom>
              <a:avLst/>
              <a:gdLst/>
              <a:ahLst/>
              <a:cxnLst/>
              <a:rect l="l" t="t" r="r" b="b"/>
              <a:pathLst>
                <a:path w="2324" h="5759" extrusionOk="0">
                  <a:moveTo>
                    <a:pt x="2324" y="0"/>
                  </a:moveTo>
                  <a:cubicBezTo>
                    <a:pt x="1525" y="0"/>
                    <a:pt x="920" y="605"/>
                    <a:pt x="702" y="1403"/>
                  </a:cubicBezTo>
                  <a:lnTo>
                    <a:pt x="98" y="5154"/>
                  </a:lnTo>
                  <a:cubicBezTo>
                    <a:pt x="1" y="5347"/>
                    <a:pt x="194" y="5638"/>
                    <a:pt x="509" y="5759"/>
                  </a:cubicBezTo>
                  <a:lnTo>
                    <a:pt x="606" y="5759"/>
                  </a:lnTo>
                  <a:cubicBezTo>
                    <a:pt x="799" y="5759"/>
                    <a:pt x="920" y="5759"/>
                    <a:pt x="1017" y="5638"/>
                  </a:cubicBezTo>
                  <a:cubicBezTo>
                    <a:pt x="1114" y="5541"/>
                    <a:pt x="1114" y="5444"/>
                    <a:pt x="1211" y="5250"/>
                  </a:cubicBezTo>
                  <a:lnTo>
                    <a:pt x="232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9"/>
            <p:cNvSpPr/>
            <p:nvPr/>
          </p:nvSpPr>
          <p:spPr>
            <a:xfrm>
              <a:off x="7770180" y="5599755"/>
              <a:ext cx="80010" cy="198268"/>
            </a:xfrm>
            <a:custGeom>
              <a:avLst/>
              <a:gdLst/>
              <a:ahLst/>
              <a:cxnLst/>
              <a:rect l="l" t="t" r="r" b="b"/>
              <a:pathLst>
                <a:path w="2324" h="5759" extrusionOk="0">
                  <a:moveTo>
                    <a:pt x="1" y="0"/>
                  </a:moveTo>
                  <a:lnTo>
                    <a:pt x="1210" y="5250"/>
                  </a:lnTo>
                  <a:cubicBezTo>
                    <a:pt x="1210" y="5541"/>
                    <a:pt x="1404" y="5759"/>
                    <a:pt x="1718" y="5759"/>
                  </a:cubicBezTo>
                  <a:lnTo>
                    <a:pt x="1912" y="5759"/>
                  </a:lnTo>
                  <a:cubicBezTo>
                    <a:pt x="2106" y="5638"/>
                    <a:pt x="2323" y="5444"/>
                    <a:pt x="2323" y="5250"/>
                  </a:cubicBezTo>
                  <a:lnTo>
                    <a:pt x="2323" y="5154"/>
                  </a:lnTo>
                  <a:lnTo>
                    <a:pt x="1622" y="1403"/>
                  </a:lnTo>
                  <a:cubicBezTo>
                    <a:pt x="1501" y="605"/>
                    <a:pt x="79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9"/>
            <p:cNvSpPr/>
            <p:nvPr/>
          </p:nvSpPr>
          <p:spPr>
            <a:xfrm>
              <a:off x="7701049" y="5814651"/>
              <a:ext cx="138295" cy="331158"/>
            </a:xfrm>
            <a:custGeom>
              <a:avLst/>
              <a:gdLst/>
              <a:ahLst/>
              <a:cxnLst/>
              <a:rect l="l" t="t" r="r" b="b"/>
              <a:pathLst>
                <a:path w="4017" h="9619" extrusionOk="0">
                  <a:moveTo>
                    <a:pt x="1089" y="1"/>
                  </a:moveTo>
                  <a:lnTo>
                    <a:pt x="0" y="8783"/>
                  </a:lnTo>
                  <a:cubicBezTo>
                    <a:pt x="545" y="9340"/>
                    <a:pt x="1271" y="9618"/>
                    <a:pt x="2000" y="9618"/>
                  </a:cubicBezTo>
                  <a:cubicBezTo>
                    <a:pt x="2728" y="9618"/>
                    <a:pt x="3460" y="9340"/>
                    <a:pt x="4017" y="8783"/>
                  </a:cubicBezTo>
                  <a:lnTo>
                    <a:pt x="2904" y="1"/>
                  </a:lnTo>
                  <a:cubicBezTo>
                    <a:pt x="2710" y="315"/>
                    <a:pt x="2420" y="509"/>
                    <a:pt x="2009" y="509"/>
                  </a:cubicBezTo>
                  <a:cubicBezTo>
                    <a:pt x="1597" y="509"/>
                    <a:pt x="1307" y="315"/>
                    <a:pt x="10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9"/>
            <p:cNvSpPr/>
            <p:nvPr/>
          </p:nvSpPr>
          <p:spPr>
            <a:xfrm>
              <a:off x="7756030" y="5599755"/>
              <a:ext cx="55841" cy="232420"/>
            </a:xfrm>
            <a:custGeom>
              <a:avLst/>
              <a:gdLst/>
              <a:ahLst/>
              <a:cxnLst/>
              <a:rect l="l" t="t" r="r" b="b"/>
              <a:pathLst>
                <a:path w="1622" h="6751" extrusionOk="0">
                  <a:moveTo>
                    <a:pt x="412" y="0"/>
                  </a:moveTo>
                  <a:lnTo>
                    <a:pt x="0" y="3339"/>
                  </a:lnTo>
                  <a:lnTo>
                    <a:pt x="412" y="6751"/>
                  </a:lnTo>
                  <a:cubicBezTo>
                    <a:pt x="823" y="6751"/>
                    <a:pt x="1113" y="6557"/>
                    <a:pt x="1307" y="6243"/>
                  </a:cubicBezTo>
                  <a:cubicBezTo>
                    <a:pt x="1525" y="6049"/>
                    <a:pt x="1621" y="5759"/>
                    <a:pt x="1621" y="5444"/>
                  </a:cubicBezTo>
                  <a:lnTo>
                    <a:pt x="1621" y="5250"/>
                  </a:lnTo>
                  <a:lnTo>
                    <a:pt x="1210" y="1403"/>
                  </a:lnTo>
                  <a:cubicBezTo>
                    <a:pt x="1210" y="605"/>
                    <a:pt x="823" y="97"/>
                    <a:pt x="4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9"/>
            <p:cNvSpPr/>
            <p:nvPr/>
          </p:nvSpPr>
          <p:spPr>
            <a:xfrm>
              <a:off x="7728523" y="5599755"/>
              <a:ext cx="41692" cy="232420"/>
            </a:xfrm>
            <a:custGeom>
              <a:avLst/>
              <a:gdLst/>
              <a:ahLst/>
              <a:cxnLst/>
              <a:rect l="l" t="t" r="r" b="b"/>
              <a:pathLst>
                <a:path w="1211" h="6751" extrusionOk="0">
                  <a:moveTo>
                    <a:pt x="1211" y="0"/>
                  </a:moveTo>
                  <a:cubicBezTo>
                    <a:pt x="799" y="97"/>
                    <a:pt x="509" y="605"/>
                    <a:pt x="412" y="1403"/>
                  </a:cubicBezTo>
                  <a:lnTo>
                    <a:pt x="98" y="5250"/>
                  </a:lnTo>
                  <a:lnTo>
                    <a:pt x="1" y="5444"/>
                  </a:lnTo>
                  <a:cubicBezTo>
                    <a:pt x="1" y="5759"/>
                    <a:pt x="98" y="6049"/>
                    <a:pt x="291" y="6243"/>
                  </a:cubicBezTo>
                  <a:cubicBezTo>
                    <a:pt x="509" y="6557"/>
                    <a:pt x="799" y="6751"/>
                    <a:pt x="1211" y="6751"/>
                  </a:cubicBezTo>
                  <a:lnTo>
                    <a:pt x="1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 name="Google Shape;1447;p29"/>
          <p:cNvGrpSpPr/>
          <p:nvPr/>
        </p:nvGrpSpPr>
        <p:grpSpPr>
          <a:xfrm>
            <a:off x="6522517" y="5990749"/>
            <a:ext cx="544815" cy="534831"/>
            <a:chOff x="6522517" y="5609749"/>
            <a:chExt cx="544815" cy="534831"/>
          </a:xfrm>
        </p:grpSpPr>
        <p:sp>
          <p:nvSpPr>
            <p:cNvPr id="1448" name="Google Shape;1448;p29"/>
            <p:cNvSpPr/>
            <p:nvPr/>
          </p:nvSpPr>
          <p:spPr>
            <a:xfrm>
              <a:off x="6761581" y="5609749"/>
              <a:ext cx="170795" cy="76670"/>
            </a:xfrm>
            <a:custGeom>
              <a:avLst/>
              <a:gdLst/>
              <a:ahLst/>
              <a:cxnLst/>
              <a:rect l="l" t="t" r="r" b="b"/>
              <a:pathLst>
                <a:path w="4961" h="2227" extrusionOk="0">
                  <a:moveTo>
                    <a:pt x="920" y="1"/>
                  </a:moveTo>
                  <a:lnTo>
                    <a:pt x="1" y="2227"/>
                  </a:lnTo>
                  <a:lnTo>
                    <a:pt x="4961" y="2227"/>
                  </a:lnTo>
                  <a:cubicBezTo>
                    <a:pt x="4961" y="2033"/>
                    <a:pt x="4840" y="1936"/>
                    <a:pt x="4743" y="1815"/>
                  </a:cubicBezTo>
                  <a:cubicBezTo>
                    <a:pt x="4138" y="1525"/>
                    <a:pt x="2735" y="727"/>
                    <a:pt x="1815" y="218"/>
                  </a:cubicBezTo>
                  <a:cubicBezTo>
                    <a:pt x="1525" y="1"/>
                    <a:pt x="1210" y="1"/>
                    <a:pt x="9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9"/>
            <p:cNvSpPr/>
            <p:nvPr/>
          </p:nvSpPr>
          <p:spPr>
            <a:xfrm>
              <a:off x="6657472" y="5609749"/>
              <a:ext cx="135816" cy="76670"/>
            </a:xfrm>
            <a:custGeom>
              <a:avLst/>
              <a:gdLst/>
              <a:ahLst/>
              <a:cxnLst/>
              <a:rect l="l" t="t" r="r" b="b"/>
              <a:pathLst>
                <a:path w="3945" h="2227" extrusionOk="0">
                  <a:moveTo>
                    <a:pt x="3944" y="1"/>
                  </a:moveTo>
                  <a:cubicBezTo>
                    <a:pt x="3630" y="1"/>
                    <a:pt x="3339" y="1"/>
                    <a:pt x="3146" y="218"/>
                  </a:cubicBezTo>
                  <a:lnTo>
                    <a:pt x="218" y="1815"/>
                  </a:lnTo>
                  <a:cubicBezTo>
                    <a:pt x="121" y="1936"/>
                    <a:pt x="0" y="2033"/>
                    <a:pt x="0" y="2227"/>
                  </a:cubicBezTo>
                  <a:lnTo>
                    <a:pt x="3944" y="2227"/>
                  </a:lnTo>
                  <a:lnTo>
                    <a:pt x="39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9"/>
            <p:cNvSpPr/>
            <p:nvPr/>
          </p:nvSpPr>
          <p:spPr>
            <a:xfrm>
              <a:off x="6754937" y="5638072"/>
              <a:ext cx="184118" cy="249909"/>
            </a:xfrm>
            <a:custGeom>
              <a:avLst/>
              <a:gdLst/>
              <a:ahLst/>
              <a:cxnLst/>
              <a:rect l="l" t="t" r="r" b="b"/>
              <a:pathLst>
                <a:path w="5348" h="7259" extrusionOk="0">
                  <a:moveTo>
                    <a:pt x="1113" y="0"/>
                  </a:moveTo>
                  <a:lnTo>
                    <a:pt x="0" y="3629"/>
                  </a:lnTo>
                  <a:lnTo>
                    <a:pt x="1113" y="7259"/>
                  </a:lnTo>
                  <a:lnTo>
                    <a:pt x="5347" y="4428"/>
                  </a:lnTo>
                  <a:lnTo>
                    <a:pt x="5347" y="1621"/>
                  </a:lnTo>
                  <a:cubicBezTo>
                    <a:pt x="5251" y="1500"/>
                    <a:pt x="5154" y="1403"/>
                    <a:pt x="5154" y="1307"/>
                  </a:cubicBezTo>
                  <a:cubicBezTo>
                    <a:pt x="5154" y="1210"/>
                    <a:pt x="5033" y="1113"/>
                    <a:pt x="4936" y="1113"/>
                  </a:cubicBezTo>
                  <a:cubicBezTo>
                    <a:pt x="4331" y="895"/>
                    <a:pt x="2928" y="411"/>
                    <a:pt x="2008" y="97"/>
                  </a:cubicBezTo>
                  <a:cubicBezTo>
                    <a:pt x="1718" y="97"/>
                    <a:pt x="1403" y="0"/>
                    <a:pt x="11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9"/>
            <p:cNvSpPr/>
            <p:nvPr/>
          </p:nvSpPr>
          <p:spPr>
            <a:xfrm>
              <a:off x="6650794" y="5638072"/>
              <a:ext cx="142495" cy="249909"/>
            </a:xfrm>
            <a:custGeom>
              <a:avLst/>
              <a:gdLst/>
              <a:ahLst/>
              <a:cxnLst/>
              <a:rect l="l" t="t" r="r" b="b"/>
              <a:pathLst>
                <a:path w="4139" h="7259" extrusionOk="0">
                  <a:moveTo>
                    <a:pt x="4138" y="0"/>
                  </a:moveTo>
                  <a:cubicBezTo>
                    <a:pt x="3824" y="0"/>
                    <a:pt x="3533" y="97"/>
                    <a:pt x="3340" y="97"/>
                  </a:cubicBezTo>
                  <a:lnTo>
                    <a:pt x="412" y="1113"/>
                  </a:lnTo>
                  <a:cubicBezTo>
                    <a:pt x="315" y="1113"/>
                    <a:pt x="194" y="1210"/>
                    <a:pt x="194" y="1307"/>
                  </a:cubicBezTo>
                  <a:cubicBezTo>
                    <a:pt x="194" y="1403"/>
                    <a:pt x="97" y="1500"/>
                    <a:pt x="1" y="1621"/>
                  </a:cubicBezTo>
                  <a:lnTo>
                    <a:pt x="1" y="4234"/>
                  </a:lnTo>
                  <a:lnTo>
                    <a:pt x="4138" y="7259"/>
                  </a:lnTo>
                  <a:lnTo>
                    <a:pt x="413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9"/>
            <p:cNvSpPr/>
            <p:nvPr/>
          </p:nvSpPr>
          <p:spPr>
            <a:xfrm>
              <a:off x="6525856" y="5697229"/>
              <a:ext cx="114988" cy="162463"/>
            </a:xfrm>
            <a:custGeom>
              <a:avLst/>
              <a:gdLst/>
              <a:ahLst/>
              <a:cxnLst/>
              <a:rect l="l" t="t" r="r" b="b"/>
              <a:pathLst>
                <a:path w="3340" h="4719" extrusionOk="0">
                  <a:moveTo>
                    <a:pt x="3339" y="0"/>
                  </a:moveTo>
                  <a:cubicBezTo>
                    <a:pt x="3218" y="0"/>
                    <a:pt x="3025" y="97"/>
                    <a:pt x="2928" y="97"/>
                  </a:cubicBezTo>
                  <a:cubicBezTo>
                    <a:pt x="2517" y="605"/>
                    <a:pt x="1307" y="1597"/>
                    <a:pt x="508" y="2299"/>
                  </a:cubicBezTo>
                  <a:cubicBezTo>
                    <a:pt x="194" y="2613"/>
                    <a:pt x="97" y="2807"/>
                    <a:pt x="0" y="3121"/>
                  </a:cubicBezTo>
                  <a:lnTo>
                    <a:pt x="1815" y="4718"/>
                  </a:lnTo>
                  <a:lnTo>
                    <a:pt x="33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9"/>
            <p:cNvSpPr/>
            <p:nvPr/>
          </p:nvSpPr>
          <p:spPr>
            <a:xfrm>
              <a:off x="6522517" y="5804678"/>
              <a:ext cx="76670" cy="152479"/>
            </a:xfrm>
            <a:custGeom>
              <a:avLst/>
              <a:gdLst/>
              <a:ahLst/>
              <a:cxnLst/>
              <a:rect l="l" t="t" r="r" b="b"/>
              <a:pathLst>
                <a:path w="2227" h="4429" extrusionOk="0">
                  <a:moveTo>
                    <a:pt x="97" y="0"/>
                  </a:moveTo>
                  <a:cubicBezTo>
                    <a:pt x="1" y="291"/>
                    <a:pt x="1" y="605"/>
                    <a:pt x="1" y="896"/>
                  </a:cubicBezTo>
                  <a:lnTo>
                    <a:pt x="702" y="4138"/>
                  </a:lnTo>
                  <a:cubicBezTo>
                    <a:pt x="799" y="4235"/>
                    <a:pt x="799" y="4428"/>
                    <a:pt x="1017" y="4428"/>
                  </a:cubicBezTo>
                  <a:lnTo>
                    <a:pt x="2227" y="702"/>
                  </a:lnTo>
                  <a:lnTo>
                    <a:pt x="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9"/>
            <p:cNvSpPr/>
            <p:nvPr/>
          </p:nvSpPr>
          <p:spPr>
            <a:xfrm>
              <a:off x="6557495" y="5693879"/>
              <a:ext cx="235794" cy="194102"/>
            </a:xfrm>
            <a:custGeom>
              <a:avLst/>
              <a:gdLst/>
              <a:ahLst/>
              <a:cxnLst/>
              <a:rect l="l" t="t" r="r" b="b"/>
              <a:pathLst>
                <a:path w="6849" h="5638" extrusionOk="0">
                  <a:moveTo>
                    <a:pt x="2420" y="0"/>
                  </a:moveTo>
                  <a:cubicBezTo>
                    <a:pt x="2299" y="0"/>
                    <a:pt x="2203" y="97"/>
                    <a:pt x="2106" y="194"/>
                  </a:cubicBezTo>
                  <a:cubicBezTo>
                    <a:pt x="1815" y="605"/>
                    <a:pt x="993" y="1815"/>
                    <a:pt x="388" y="2613"/>
                  </a:cubicBezTo>
                  <a:cubicBezTo>
                    <a:pt x="194" y="2807"/>
                    <a:pt x="98" y="3121"/>
                    <a:pt x="1" y="3412"/>
                  </a:cubicBezTo>
                  <a:lnTo>
                    <a:pt x="3122" y="5638"/>
                  </a:lnTo>
                  <a:lnTo>
                    <a:pt x="6848" y="5638"/>
                  </a:lnTo>
                  <a:lnTo>
                    <a:pt x="2711" y="0"/>
                  </a:lnTo>
                  <a:cubicBezTo>
                    <a:pt x="2646" y="0"/>
                    <a:pt x="2582" y="43"/>
                    <a:pt x="2517" y="43"/>
                  </a:cubicBezTo>
                  <a:cubicBezTo>
                    <a:pt x="2485" y="43"/>
                    <a:pt x="2453" y="32"/>
                    <a:pt x="24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9"/>
            <p:cNvSpPr/>
            <p:nvPr/>
          </p:nvSpPr>
          <p:spPr>
            <a:xfrm>
              <a:off x="6549990" y="5811312"/>
              <a:ext cx="243299" cy="180813"/>
            </a:xfrm>
            <a:custGeom>
              <a:avLst/>
              <a:gdLst/>
              <a:ahLst/>
              <a:cxnLst/>
              <a:rect l="l" t="t" r="r" b="b"/>
              <a:pathLst>
                <a:path w="7067" h="5252" extrusionOk="0">
                  <a:moveTo>
                    <a:pt x="219" y="1"/>
                  </a:moveTo>
                  <a:cubicBezTo>
                    <a:pt x="98" y="315"/>
                    <a:pt x="1" y="606"/>
                    <a:pt x="1" y="920"/>
                  </a:cubicBezTo>
                  <a:lnTo>
                    <a:pt x="98" y="3848"/>
                  </a:lnTo>
                  <a:cubicBezTo>
                    <a:pt x="98" y="4041"/>
                    <a:pt x="98" y="4138"/>
                    <a:pt x="219" y="4138"/>
                  </a:cubicBezTo>
                  <a:cubicBezTo>
                    <a:pt x="316" y="4235"/>
                    <a:pt x="316" y="4332"/>
                    <a:pt x="412" y="4453"/>
                  </a:cubicBezTo>
                  <a:lnTo>
                    <a:pt x="2929" y="5251"/>
                  </a:lnTo>
                  <a:lnTo>
                    <a:pt x="7066" y="2227"/>
                  </a:lnTo>
                  <a:lnTo>
                    <a:pt x="21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9"/>
            <p:cNvSpPr/>
            <p:nvPr/>
          </p:nvSpPr>
          <p:spPr>
            <a:xfrm>
              <a:off x="6560834" y="5977951"/>
              <a:ext cx="138295" cy="142461"/>
            </a:xfrm>
            <a:custGeom>
              <a:avLst/>
              <a:gdLst/>
              <a:ahLst/>
              <a:cxnLst/>
              <a:rect l="l" t="t" r="r" b="b"/>
              <a:pathLst>
                <a:path w="4017" h="4138" extrusionOk="0">
                  <a:moveTo>
                    <a:pt x="97" y="0"/>
                  </a:moveTo>
                  <a:cubicBezTo>
                    <a:pt x="1" y="97"/>
                    <a:pt x="1" y="315"/>
                    <a:pt x="1" y="411"/>
                  </a:cubicBezTo>
                  <a:cubicBezTo>
                    <a:pt x="291" y="1016"/>
                    <a:pt x="993" y="2516"/>
                    <a:pt x="1404" y="3436"/>
                  </a:cubicBezTo>
                  <a:cubicBezTo>
                    <a:pt x="1501" y="3726"/>
                    <a:pt x="1718" y="3944"/>
                    <a:pt x="2009" y="4137"/>
                  </a:cubicBezTo>
                  <a:lnTo>
                    <a:pt x="4017" y="2928"/>
                  </a:lnTo>
                  <a:lnTo>
                    <a:pt x="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9"/>
            <p:cNvSpPr/>
            <p:nvPr/>
          </p:nvSpPr>
          <p:spPr>
            <a:xfrm>
              <a:off x="6629965" y="6057892"/>
              <a:ext cx="152479" cy="86688"/>
            </a:xfrm>
            <a:custGeom>
              <a:avLst/>
              <a:gdLst/>
              <a:ahLst/>
              <a:cxnLst/>
              <a:rect l="l" t="t" r="r" b="b"/>
              <a:pathLst>
                <a:path w="4429" h="2518" extrusionOk="0">
                  <a:moveTo>
                    <a:pt x="1211" y="1"/>
                  </a:moveTo>
                  <a:lnTo>
                    <a:pt x="1" y="1815"/>
                  </a:lnTo>
                  <a:cubicBezTo>
                    <a:pt x="194" y="2009"/>
                    <a:pt x="509" y="2106"/>
                    <a:pt x="799" y="2106"/>
                  </a:cubicBezTo>
                  <a:lnTo>
                    <a:pt x="4138" y="2517"/>
                  </a:lnTo>
                  <a:cubicBezTo>
                    <a:pt x="4235" y="2517"/>
                    <a:pt x="4332" y="2420"/>
                    <a:pt x="4429" y="2324"/>
                  </a:cubicBezTo>
                  <a:lnTo>
                    <a:pt x="12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9"/>
            <p:cNvSpPr/>
            <p:nvPr/>
          </p:nvSpPr>
          <p:spPr>
            <a:xfrm>
              <a:off x="6560834" y="5887947"/>
              <a:ext cx="232454" cy="201607"/>
            </a:xfrm>
            <a:custGeom>
              <a:avLst/>
              <a:gdLst/>
              <a:ahLst/>
              <a:cxnLst/>
              <a:rect l="l" t="t" r="r" b="b"/>
              <a:pathLst>
                <a:path w="6752" h="5856" extrusionOk="0">
                  <a:moveTo>
                    <a:pt x="6751" y="1"/>
                  </a:moveTo>
                  <a:lnTo>
                    <a:pt x="97" y="2227"/>
                  </a:lnTo>
                  <a:lnTo>
                    <a:pt x="97" y="2517"/>
                  </a:lnTo>
                  <a:cubicBezTo>
                    <a:pt x="1" y="2614"/>
                    <a:pt x="97" y="2711"/>
                    <a:pt x="97" y="2832"/>
                  </a:cubicBezTo>
                  <a:cubicBezTo>
                    <a:pt x="509" y="3315"/>
                    <a:pt x="1307" y="4428"/>
                    <a:pt x="1912" y="5251"/>
                  </a:cubicBezTo>
                  <a:cubicBezTo>
                    <a:pt x="2009" y="5541"/>
                    <a:pt x="2323" y="5735"/>
                    <a:pt x="2517" y="5856"/>
                  </a:cubicBezTo>
                  <a:lnTo>
                    <a:pt x="5638" y="3630"/>
                  </a:lnTo>
                  <a:lnTo>
                    <a:pt x="67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9"/>
            <p:cNvSpPr/>
            <p:nvPr/>
          </p:nvSpPr>
          <p:spPr>
            <a:xfrm>
              <a:off x="6647454" y="5887947"/>
              <a:ext cx="201642" cy="249944"/>
            </a:xfrm>
            <a:custGeom>
              <a:avLst/>
              <a:gdLst/>
              <a:ahLst/>
              <a:cxnLst/>
              <a:rect l="l" t="t" r="r" b="b"/>
              <a:pathLst>
                <a:path w="5857" h="7260" extrusionOk="0">
                  <a:moveTo>
                    <a:pt x="4235" y="1"/>
                  </a:moveTo>
                  <a:lnTo>
                    <a:pt x="1" y="5856"/>
                  </a:lnTo>
                  <a:cubicBezTo>
                    <a:pt x="194" y="6050"/>
                    <a:pt x="509" y="6243"/>
                    <a:pt x="799" y="6340"/>
                  </a:cubicBezTo>
                  <a:lnTo>
                    <a:pt x="3630" y="7259"/>
                  </a:lnTo>
                  <a:cubicBezTo>
                    <a:pt x="3824" y="7259"/>
                    <a:pt x="3921" y="7259"/>
                    <a:pt x="3921" y="7163"/>
                  </a:cubicBezTo>
                  <a:cubicBezTo>
                    <a:pt x="4042" y="7163"/>
                    <a:pt x="4138" y="7066"/>
                    <a:pt x="4235" y="7066"/>
                  </a:cubicBezTo>
                  <a:lnTo>
                    <a:pt x="5856" y="4937"/>
                  </a:lnTo>
                  <a:lnTo>
                    <a:pt x="423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9"/>
            <p:cNvSpPr/>
            <p:nvPr/>
          </p:nvSpPr>
          <p:spPr>
            <a:xfrm>
              <a:off x="6807404" y="6037053"/>
              <a:ext cx="152479" cy="104178"/>
            </a:xfrm>
            <a:custGeom>
              <a:avLst/>
              <a:gdLst/>
              <a:ahLst/>
              <a:cxnLst/>
              <a:rect l="l" t="t" r="r" b="b"/>
              <a:pathLst>
                <a:path w="4429" h="3026" extrusionOk="0">
                  <a:moveTo>
                    <a:pt x="3920" y="1"/>
                  </a:moveTo>
                  <a:lnTo>
                    <a:pt x="0" y="2832"/>
                  </a:lnTo>
                  <a:cubicBezTo>
                    <a:pt x="97" y="2928"/>
                    <a:pt x="194" y="3025"/>
                    <a:pt x="291" y="3025"/>
                  </a:cubicBezTo>
                  <a:cubicBezTo>
                    <a:pt x="992" y="2928"/>
                    <a:pt x="2517" y="2735"/>
                    <a:pt x="3630" y="2614"/>
                  </a:cubicBezTo>
                  <a:cubicBezTo>
                    <a:pt x="3920" y="2614"/>
                    <a:pt x="4235" y="2517"/>
                    <a:pt x="4428" y="2323"/>
                  </a:cubicBezTo>
                  <a:lnTo>
                    <a:pt x="39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9"/>
            <p:cNvSpPr/>
            <p:nvPr/>
          </p:nvSpPr>
          <p:spPr>
            <a:xfrm>
              <a:off x="6914852" y="5974601"/>
              <a:ext cx="114162" cy="142461"/>
            </a:xfrm>
            <a:custGeom>
              <a:avLst/>
              <a:gdLst/>
              <a:ahLst/>
              <a:cxnLst/>
              <a:rect l="l" t="t" r="r" b="b"/>
              <a:pathLst>
                <a:path w="3316" h="4138" extrusionOk="0">
                  <a:moveTo>
                    <a:pt x="3219" y="0"/>
                  </a:moveTo>
                  <a:lnTo>
                    <a:pt x="1" y="2323"/>
                  </a:lnTo>
                  <a:lnTo>
                    <a:pt x="1307" y="4137"/>
                  </a:lnTo>
                  <a:cubicBezTo>
                    <a:pt x="1598" y="3944"/>
                    <a:pt x="1815" y="3726"/>
                    <a:pt x="1912" y="3436"/>
                  </a:cubicBezTo>
                  <a:lnTo>
                    <a:pt x="3219" y="411"/>
                  </a:lnTo>
                  <a:cubicBezTo>
                    <a:pt x="3315" y="315"/>
                    <a:pt x="3315" y="97"/>
                    <a:pt x="3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9"/>
            <p:cNvSpPr/>
            <p:nvPr/>
          </p:nvSpPr>
          <p:spPr>
            <a:xfrm>
              <a:off x="6793255" y="5887947"/>
              <a:ext cx="149140" cy="249944"/>
            </a:xfrm>
            <a:custGeom>
              <a:avLst/>
              <a:gdLst/>
              <a:ahLst/>
              <a:cxnLst/>
              <a:rect l="l" t="t" r="r" b="b"/>
              <a:pathLst>
                <a:path w="4332" h="7260" extrusionOk="0">
                  <a:moveTo>
                    <a:pt x="0" y="1"/>
                  </a:moveTo>
                  <a:lnTo>
                    <a:pt x="0" y="7066"/>
                  </a:lnTo>
                  <a:cubicBezTo>
                    <a:pt x="194" y="7066"/>
                    <a:pt x="290" y="7163"/>
                    <a:pt x="411" y="7163"/>
                  </a:cubicBezTo>
                  <a:cubicBezTo>
                    <a:pt x="411" y="7259"/>
                    <a:pt x="508" y="7259"/>
                    <a:pt x="605" y="7259"/>
                  </a:cubicBezTo>
                  <a:cubicBezTo>
                    <a:pt x="1210" y="7066"/>
                    <a:pt x="2613" y="6558"/>
                    <a:pt x="3533" y="6340"/>
                  </a:cubicBezTo>
                  <a:cubicBezTo>
                    <a:pt x="3823" y="6243"/>
                    <a:pt x="4041" y="6050"/>
                    <a:pt x="4331" y="5856"/>
                  </a:cubicBezTo>
                  <a:lnTo>
                    <a:pt x="3121" y="222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9"/>
            <p:cNvSpPr/>
            <p:nvPr/>
          </p:nvSpPr>
          <p:spPr>
            <a:xfrm>
              <a:off x="6793255" y="5887947"/>
              <a:ext cx="235760" cy="201607"/>
            </a:xfrm>
            <a:custGeom>
              <a:avLst/>
              <a:gdLst/>
              <a:ahLst/>
              <a:cxnLst/>
              <a:rect l="l" t="t" r="r" b="b"/>
              <a:pathLst>
                <a:path w="6848" h="5856" extrusionOk="0">
                  <a:moveTo>
                    <a:pt x="0" y="1"/>
                  </a:moveTo>
                  <a:lnTo>
                    <a:pt x="4331" y="5856"/>
                  </a:lnTo>
                  <a:cubicBezTo>
                    <a:pt x="4525" y="5735"/>
                    <a:pt x="4742" y="5541"/>
                    <a:pt x="4936" y="5251"/>
                  </a:cubicBezTo>
                  <a:lnTo>
                    <a:pt x="6751" y="2832"/>
                  </a:lnTo>
                  <a:cubicBezTo>
                    <a:pt x="6751" y="2711"/>
                    <a:pt x="6847" y="2614"/>
                    <a:pt x="6751" y="2517"/>
                  </a:cubicBezTo>
                  <a:lnTo>
                    <a:pt x="6751" y="2227"/>
                  </a:lnTo>
                  <a:lnTo>
                    <a:pt x="5251" y="97"/>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9"/>
            <p:cNvSpPr/>
            <p:nvPr/>
          </p:nvSpPr>
          <p:spPr>
            <a:xfrm>
              <a:off x="6980678" y="5793822"/>
              <a:ext cx="86654" cy="159985"/>
            </a:xfrm>
            <a:custGeom>
              <a:avLst/>
              <a:gdLst/>
              <a:ahLst/>
              <a:cxnLst/>
              <a:rect l="l" t="t" r="r" b="b"/>
              <a:pathLst>
                <a:path w="2517" h="4647" extrusionOk="0">
                  <a:moveTo>
                    <a:pt x="0" y="1"/>
                  </a:moveTo>
                  <a:lnTo>
                    <a:pt x="1500" y="4646"/>
                  </a:lnTo>
                  <a:cubicBezTo>
                    <a:pt x="1621" y="4646"/>
                    <a:pt x="1718" y="4453"/>
                    <a:pt x="1815" y="4356"/>
                  </a:cubicBezTo>
                  <a:cubicBezTo>
                    <a:pt x="1912" y="3751"/>
                    <a:pt x="2226" y="2130"/>
                    <a:pt x="2420" y="1114"/>
                  </a:cubicBezTo>
                  <a:cubicBezTo>
                    <a:pt x="2516" y="823"/>
                    <a:pt x="2516" y="509"/>
                    <a:pt x="2420" y="21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9"/>
            <p:cNvSpPr/>
            <p:nvPr/>
          </p:nvSpPr>
          <p:spPr>
            <a:xfrm>
              <a:off x="6949005" y="5693879"/>
              <a:ext cx="114988" cy="131651"/>
            </a:xfrm>
            <a:custGeom>
              <a:avLst/>
              <a:gdLst/>
              <a:ahLst/>
              <a:cxnLst/>
              <a:rect l="l" t="t" r="r" b="b"/>
              <a:pathLst>
                <a:path w="3340" h="3824" extrusionOk="0">
                  <a:moveTo>
                    <a:pt x="1" y="0"/>
                  </a:moveTo>
                  <a:lnTo>
                    <a:pt x="1210" y="3823"/>
                  </a:lnTo>
                  <a:lnTo>
                    <a:pt x="3340" y="3121"/>
                  </a:lnTo>
                  <a:cubicBezTo>
                    <a:pt x="3243" y="2807"/>
                    <a:pt x="3025" y="2613"/>
                    <a:pt x="2832" y="2299"/>
                  </a:cubicBezTo>
                  <a:lnTo>
                    <a:pt x="412" y="97"/>
                  </a:lnTo>
                  <a:cubicBezTo>
                    <a:pt x="315" y="97"/>
                    <a:pt x="12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9"/>
            <p:cNvSpPr/>
            <p:nvPr/>
          </p:nvSpPr>
          <p:spPr>
            <a:xfrm>
              <a:off x="6793255" y="5811312"/>
              <a:ext cx="243265" cy="153306"/>
            </a:xfrm>
            <a:custGeom>
              <a:avLst/>
              <a:gdLst/>
              <a:ahLst/>
              <a:cxnLst/>
              <a:rect l="l" t="t" r="r" b="b"/>
              <a:pathLst>
                <a:path w="7066" h="4453" extrusionOk="0">
                  <a:moveTo>
                    <a:pt x="3121" y="1"/>
                  </a:moveTo>
                  <a:lnTo>
                    <a:pt x="0" y="2227"/>
                  </a:lnTo>
                  <a:lnTo>
                    <a:pt x="6751" y="4453"/>
                  </a:lnTo>
                  <a:cubicBezTo>
                    <a:pt x="6751" y="4332"/>
                    <a:pt x="6847" y="4235"/>
                    <a:pt x="6944" y="4138"/>
                  </a:cubicBezTo>
                  <a:cubicBezTo>
                    <a:pt x="7065" y="4138"/>
                    <a:pt x="7065" y="4041"/>
                    <a:pt x="7065" y="3848"/>
                  </a:cubicBezTo>
                  <a:lnTo>
                    <a:pt x="7065" y="920"/>
                  </a:lnTo>
                  <a:cubicBezTo>
                    <a:pt x="7065" y="606"/>
                    <a:pt x="7065" y="315"/>
                    <a:pt x="69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9"/>
            <p:cNvSpPr/>
            <p:nvPr/>
          </p:nvSpPr>
          <p:spPr>
            <a:xfrm>
              <a:off x="6793255" y="5693879"/>
              <a:ext cx="239099" cy="194102"/>
            </a:xfrm>
            <a:custGeom>
              <a:avLst/>
              <a:gdLst/>
              <a:ahLst/>
              <a:cxnLst/>
              <a:rect l="l" t="t" r="r" b="b"/>
              <a:pathLst>
                <a:path w="6945" h="5638" extrusionOk="0">
                  <a:moveTo>
                    <a:pt x="4234" y="0"/>
                  </a:moveTo>
                  <a:lnTo>
                    <a:pt x="0" y="5638"/>
                  </a:lnTo>
                  <a:lnTo>
                    <a:pt x="6944" y="3412"/>
                  </a:lnTo>
                  <a:cubicBezTo>
                    <a:pt x="6847" y="3121"/>
                    <a:pt x="6751" y="2807"/>
                    <a:pt x="6557" y="2613"/>
                  </a:cubicBezTo>
                  <a:lnTo>
                    <a:pt x="4742" y="194"/>
                  </a:lnTo>
                  <a:cubicBezTo>
                    <a:pt x="4742" y="97"/>
                    <a:pt x="4646" y="0"/>
                    <a:pt x="4525" y="0"/>
                  </a:cubicBezTo>
                  <a:cubicBezTo>
                    <a:pt x="4492" y="32"/>
                    <a:pt x="4460" y="43"/>
                    <a:pt x="4428" y="43"/>
                  </a:cubicBezTo>
                  <a:cubicBezTo>
                    <a:pt x="4363" y="43"/>
                    <a:pt x="4299" y="0"/>
                    <a:pt x="4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9"/>
            <p:cNvSpPr/>
            <p:nvPr/>
          </p:nvSpPr>
          <p:spPr>
            <a:xfrm>
              <a:off x="6772426" y="6082060"/>
              <a:ext cx="44997" cy="52502"/>
            </a:xfrm>
            <a:custGeom>
              <a:avLst/>
              <a:gdLst/>
              <a:ahLst/>
              <a:cxnLst/>
              <a:rect l="l" t="t" r="r" b="b"/>
              <a:pathLst>
                <a:path w="1307" h="1525" extrusionOk="0">
                  <a:moveTo>
                    <a:pt x="0" y="0"/>
                  </a:moveTo>
                  <a:lnTo>
                    <a:pt x="194" y="1113"/>
                  </a:lnTo>
                  <a:cubicBezTo>
                    <a:pt x="194" y="1404"/>
                    <a:pt x="412" y="1525"/>
                    <a:pt x="605" y="1525"/>
                  </a:cubicBezTo>
                  <a:cubicBezTo>
                    <a:pt x="895" y="1525"/>
                    <a:pt x="1113" y="1404"/>
                    <a:pt x="1113" y="1113"/>
                  </a:cubicBezTo>
                  <a:lnTo>
                    <a:pt x="13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9"/>
            <p:cNvSpPr/>
            <p:nvPr/>
          </p:nvSpPr>
          <p:spPr>
            <a:xfrm>
              <a:off x="6969833" y="5929615"/>
              <a:ext cx="59181" cy="48371"/>
            </a:xfrm>
            <a:custGeom>
              <a:avLst/>
              <a:gdLst/>
              <a:ahLst/>
              <a:cxnLst/>
              <a:rect l="l" t="t" r="r" b="b"/>
              <a:pathLst>
                <a:path w="1719" h="1405" extrusionOk="0">
                  <a:moveTo>
                    <a:pt x="412" y="1"/>
                  </a:moveTo>
                  <a:lnTo>
                    <a:pt x="1" y="1307"/>
                  </a:lnTo>
                  <a:lnTo>
                    <a:pt x="1114" y="1404"/>
                  </a:lnTo>
                  <a:cubicBezTo>
                    <a:pt x="1331" y="1404"/>
                    <a:pt x="1525" y="1307"/>
                    <a:pt x="1622" y="1114"/>
                  </a:cubicBezTo>
                  <a:cubicBezTo>
                    <a:pt x="1718" y="896"/>
                    <a:pt x="1622" y="606"/>
                    <a:pt x="1428" y="509"/>
                  </a:cubicBezTo>
                  <a:lnTo>
                    <a:pt x="4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9"/>
            <p:cNvSpPr/>
            <p:nvPr/>
          </p:nvSpPr>
          <p:spPr>
            <a:xfrm>
              <a:off x="6886553" y="5691583"/>
              <a:ext cx="59146" cy="60661"/>
            </a:xfrm>
            <a:custGeom>
              <a:avLst/>
              <a:gdLst/>
              <a:ahLst/>
              <a:cxnLst/>
              <a:rect l="l" t="t" r="r" b="b"/>
              <a:pathLst>
                <a:path w="1718" h="1762" extrusionOk="0">
                  <a:moveTo>
                    <a:pt x="1186" y="1"/>
                  </a:moveTo>
                  <a:cubicBezTo>
                    <a:pt x="1071" y="1"/>
                    <a:pt x="968" y="55"/>
                    <a:pt x="919" y="164"/>
                  </a:cubicBezTo>
                  <a:lnTo>
                    <a:pt x="0" y="963"/>
                  </a:lnTo>
                  <a:lnTo>
                    <a:pt x="1113" y="1761"/>
                  </a:lnTo>
                  <a:lnTo>
                    <a:pt x="1621" y="648"/>
                  </a:lnTo>
                  <a:cubicBezTo>
                    <a:pt x="1718" y="455"/>
                    <a:pt x="1621" y="261"/>
                    <a:pt x="1524" y="164"/>
                  </a:cubicBezTo>
                  <a:cubicBezTo>
                    <a:pt x="1428" y="55"/>
                    <a:pt x="1301" y="1"/>
                    <a:pt x="1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9"/>
            <p:cNvSpPr/>
            <p:nvPr/>
          </p:nvSpPr>
          <p:spPr>
            <a:xfrm>
              <a:off x="6644149" y="5691583"/>
              <a:ext cx="59146" cy="60661"/>
            </a:xfrm>
            <a:custGeom>
              <a:avLst/>
              <a:gdLst/>
              <a:ahLst/>
              <a:cxnLst/>
              <a:rect l="l" t="t" r="r" b="b"/>
              <a:pathLst>
                <a:path w="1718" h="1762" extrusionOk="0">
                  <a:moveTo>
                    <a:pt x="532" y="1"/>
                  </a:moveTo>
                  <a:cubicBezTo>
                    <a:pt x="417" y="1"/>
                    <a:pt x="290" y="55"/>
                    <a:pt x="194" y="164"/>
                  </a:cubicBezTo>
                  <a:cubicBezTo>
                    <a:pt x="0" y="261"/>
                    <a:pt x="0" y="455"/>
                    <a:pt x="97" y="648"/>
                  </a:cubicBezTo>
                  <a:lnTo>
                    <a:pt x="605" y="1761"/>
                  </a:lnTo>
                  <a:lnTo>
                    <a:pt x="1718" y="963"/>
                  </a:lnTo>
                  <a:lnTo>
                    <a:pt x="799" y="164"/>
                  </a:lnTo>
                  <a:cubicBezTo>
                    <a:pt x="750" y="55"/>
                    <a:pt x="647" y="1"/>
                    <a:pt x="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9"/>
            <p:cNvSpPr/>
            <p:nvPr/>
          </p:nvSpPr>
          <p:spPr>
            <a:xfrm>
              <a:off x="6560834" y="5929615"/>
              <a:ext cx="59181" cy="48371"/>
            </a:xfrm>
            <a:custGeom>
              <a:avLst/>
              <a:gdLst/>
              <a:ahLst/>
              <a:cxnLst/>
              <a:rect l="l" t="t" r="r" b="b"/>
              <a:pathLst>
                <a:path w="1719" h="1405" extrusionOk="0">
                  <a:moveTo>
                    <a:pt x="1307" y="1"/>
                  </a:moveTo>
                  <a:lnTo>
                    <a:pt x="291" y="509"/>
                  </a:lnTo>
                  <a:cubicBezTo>
                    <a:pt x="97" y="606"/>
                    <a:pt x="1" y="896"/>
                    <a:pt x="97" y="1114"/>
                  </a:cubicBezTo>
                  <a:cubicBezTo>
                    <a:pt x="194" y="1307"/>
                    <a:pt x="388" y="1404"/>
                    <a:pt x="605" y="1404"/>
                  </a:cubicBezTo>
                  <a:lnTo>
                    <a:pt x="1718" y="1307"/>
                  </a:lnTo>
                  <a:lnTo>
                    <a:pt x="130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9"/>
            <p:cNvSpPr/>
            <p:nvPr/>
          </p:nvSpPr>
          <p:spPr>
            <a:xfrm>
              <a:off x="6594987" y="5712746"/>
              <a:ext cx="399875" cy="386827"/>
            </a:xfrm>
            <a:custGeom>
              <a:avLst/>
              <a:gdLst/>
              <a:ahLst/>
              <a:cxnLst/>
              <a:rect l="l" t="t" r="r" b="b"/>
              <a:pathLst>
                <a:path w="11615" h="11236" extrusionOk="0">
                  <a:moveTo>
                    <a:pt x="2645" y="1"/>
                  </a:moveTo>
                  <a:cubicBezTo>
                    <a:pt x="2507" y="1"/>
                    <a:pt x="2369" y="55"/>
                    <a:pt x="2227" y="154"/>
                  </a:cubicBezTo>
                  <a:cubicBezTo>
                    <a:pt x="2033" y="347"/>
                    <a:pt x="1936" y="541"/>
                    <a:pt x="1936" y="759"/>
                  </a:cubicBezTo>
                  <a:cubicBezTo>
                    <a:pt x="1936" y="856"/>
                    <a:pt x="1936" y="952"/>
                    <a:pt x="2033" y="1049"/>
                  </a:cubicBezTo>
                  <a:lnTo>
                    <a:pt x="3533" y="4388"/>
                  </a:lnTo>
                  <a:lnTo>
                    <a:pt x="315" y="6203"/>
                  </a:lnTo>
                  <a:cubicBezTo>
                    <a:pt x="122" y="6299"/>
                    <a:pt x="1" y="6493"/>
                    <a:pt x="1" y="6808"/>
                  </a:cubicBezTo>
                  <a:lnTo>
                    <a:pt x="1" y="7001"/>
                  </a:lnTo>
                  <a:cubicBezTo>
                    <a:pt x="1" y="7098"/>
                    <a:pt x="122" y="7195"/>
                    <a:pt x="218" y="7316"/>
                  </a:cubicBezTo>
                  <a:cubicBezTo>
                    <a:pt x="315" y="7412"/>
                    <a:pt x="509" y="7509"/>
                    <a:pt x="726" y="7509"/>
                  </a:cubicBezTo>
                  <a:lnTo>
                    <a:pt x="4453" y="7001"/>
                  </a:lnTo>
                  <a:lnTo>
                    <a:pt x="5154" y="10630"/>
                  </a:lnTo>
                  <a:cubicBezTo>
                    <a:pt x="5154" y="10727"/>
                    <a:pt x="5251" y="10945"/>
                    <a:pt x="5348" y="11042"/>
                  </a:cubicBezTo>
                  <a:cubicBezTo>
                    <a:pt x="5445" y="11139"/>
                    <a:pt x="5662" y="11235"/>
                    <a:pt x="5759" y="11235"/>
                  </a:cubicBezTo>
                  <a:cubicBezTo>
                    <a:pt x="6170" y="11235"/>
                    <a:pt x="6461" y="10945"/>
                    <a:pt x="6461" y="10630"/>
                  </a:cubicBezTo>
                  <a:lnTo>
                    <a:pt x="7162" y="7001"/>
                  </a:lnTo>
                  <a:lnTo>
                    <a:pt x="10889" y="7509"/>
                  </a:lnTo>
                  <a:cubicBezTo>
                    <a:pt x="11203" y="7509"/>
                    <a:pt x="11493" y="7316"/>
                    <a:pt x="11614" y="7001"/>
                  </a:cubicBezTo>
                  <a:lnTo>
                    <a:pt x="11614" y="6808"/>
                  </a:lnTo>
                  <a:cubicBezTo>
                    <a:pt x="11614" y="6590"/>
                    <a:pt x="11614" y="6396"/>
                    <a:pt x="11397" y="6299"/>
                  </a:cubicBezTo>
                  <a:cubicBezTo>
                    <a:pt x="11397" y="6203"/>
                    <a:pt x="11300" y="6203"/>
                    <a:pt x="11300" y="6203"/>
                  </a:cubicBezTo>
                  <a:lnTo>
                    <a:pt x="8082" y="4388"/>
                  </a:lnTo>
                  <a:lnTo>
                    <a:pt x="9582" y="1049"/>
                  </a:lnTo>
                  <a:cubicBezTo>
                    <a:pt x="9679" y="952"/>
                    <a:pt x="9679" y="856"/>
                    <a:pt x="9679" y="759"/>
                  </a:cubicBezTo>
                  <a:cubicBezTo>
                    <a:pt x="9679" y="541"/>
                    <a:pt x="9582" y="347"/>
                    <a:pt x="9485" y="251"/>
                  </a:cubicBezTo>
                  <a:lnTo>
                    <a:pt x="9388" y="154"/>
                  </a:lnTo>
                  <a:cubicBezTo>
                    <a:pt x="9246" y="55"/>
                    <a:pt x="9108" y="1"/>
                    <a:pt x="8970" y="1"/>
                  </a:cubicBezTo>
                  <a:cubicBezTo>
                    <a:pt x="8805" y="1"/>
                    <a:pt x="8641" y="79"/>
                    <a:pt x="8469" y="251"/>
                  </a:cubicBezTo>
                  <a:lnTo>
                    <a:pt x="5759" y="2767"/>
                  </a:lnTo>
                  <a:lnTo>
                    <a:pt x="3146" y="251"/>
                  </a:lnTo>
                  <a:cubicBezTo>
                    <a:pt x="2974" y="79"/>
                    <a:pt x="2810" y="1"/>
                    <a:pt x="26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9"/>
            <p:cNvSpPr/>
            <p:nvPr/>
          </p:nvSpPr>
          <p:spPr>
            <a:xfrm>
              <a:off x="6713279" y="5807972"/>
              <a:ext cx="163290" cy="163324"/>
            </a:xfrm>
            <a:custGeom>
              <a:avLst/>
              <a:gdLst/>
              <a:ahLst/>
              <a:cxnLst/>
              <a:rect l="l" t="t" r="r" b="b"/>
              <a:pathLst>
                <a:path w="4743" h="4744" extrusionOk="0">
                  <a:moveTo>
                    <a:pt x="2323" y="1"/>
                  </a:moveTo>
                  <a:cubicBezTo>
                    <a:pt x="1017" y="1"/>
                    <a:pt x="0" y="1017"/>
                    <a:pt x="0" y="2324"/>
                  </a:cubicBezTo>
                  <a:cubicBezTo>
                    <a:pt x="0" y="3630"/>
                    <a:pt x="1017" y="4743"/>
                    <a:pt x="2323" y="4743"/>
                  </a:cubicBezTo>
                  <a:cubicBezTo>
                    <a:pt x="3630" y="4743"/>
                    <a:pt x="4743" y="3630"/>
                    <a:pt x="4743" y="2324"/>
                  </a:cubicBezTo>
                  <a:cubicBezTo>
                    <a:pt x="4743" y="1017"/>
                    <a:pt x="3630" y="1"/>
                    <a:pt x="23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9"/>
            <p:cNvSpPr/>
            <p:nvPr/>
          </p:nvSpPr>
          <p:spPr>
            <a:xfrm>
              <a:off x="6744918" y="5839645"/>
              <a:ext cx="100012" cy="96672"/>
            </a:xfrm>
            <a:custGeom>
              <a:avLst/>
              <a:gdLst/>
              <a:ahLst/>
              <a:cxnLst/>
              <a:rect l="l" t="t" r="r" b="b"/>
              <a:pathLst>
                <a:path w="2905" h="2808" extrusionOk="0">
                  <a:moveTo>
                    <a:pt x="1404" y="0"/>
                  </a:moveTo>
                  <a:cubicBezTo>
                    <a:pt x="702" y="0"/>
                    <a:pt x="1" y="605"/>
                    <a:pt x="1" y="1404"/>
                  </a:cubicBezTo>
                  <a:cubicBezTo>
                    <a:pt x="1" y="2202"/>
                    <a:pt x="702" y="2807"/>
                    <a:pt x="1404" y="2807"/>
                  </a:cubicBezTo>
                  <a:cubicBezTo>
                    <a:pt x="2203" y="2807"/>
                    <a:pt x="2904" y="2202"/>
                    <a:pt x="2904" y="1404"/>
                  </a:cubicBezTo>
                  <a:cubicBezTo>
                    <a:pt x="2904" y="605"/>
                    <a:pt x="2203" y="0"/>
                    <a:pt x="14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9"/>
            <p:cNvSpPr/>
            <p:nvPr/>
          </p:nvSpPr>
          <p:spPr>
            <a:xfrm>
              <a:off x="6779070" y="5870458"/>
              <a:ext cx="31708" cy="35013"/>
            </a:xfrm>
            <a:custGeom>
              <a:avLst/>
              <a:gdLst/>
              <a:ahLst/>
              <a:cxnLst/>
              <a:rect l="l" t="t" r="r" b="b"/>
              <a:pathLst>
                <a:path w="921" h="1017" extrusionOk="0">
                  <a:moveTo>
                    <a:pt x="412" y="1"/>
                  </a:moveTo>
                  <a:cubicBezTo>
                    <a:pt x="219" y="1"/>
                    <a:pt x="1" y="315"/>
                    <a:pt x="1" y="509"/>
                  </a:cubicBezTo>
                  <a:cubicBezTo>
                    <a:pt x="1" y="799"/>
                    <a:pt x="219" y="1017"/>
                    <a:pt x="412" y="1017"/>
                  </a:cubicBezTo>
                  <a:cubicBezTo>
                    <a:pt x="702" y="1017"/>
                    <a:pt x="920" y="799"/>
                    <a:pt x="920" y="509"/>
                  </a:cubicBezTo>
                  <a:cubicBezTo>
                    <a:pt x="920" y="315"/>
                    <a:pt x="702" y="1"/>
                    <a:pt x="4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 name="Google Shape;1477;p29"/>
          <p:cNvGrpSpPr/>
          <p:nvPr/>
        </p:nvGrpSpPr>
        <p:grpSpPr>
          <a:xfrm>
            <a:off x="9455865" y="3014029"/>
            <a:ext cx="565644" cy="525019"/>
            <a:chOff x="9455865" y="3318829"/>
            <a:chExt cx="565644" cy="525019"/>
          </a:xfrm>
        </p:grpSpPr>
        <p:sp>
          <p:nvSpPr>
            <p:cNvPr id="1478" name="Google Shape;1478;p29"/>
            <p:cNvSpPr/>
            <p:nvPr/>
          </p:nvSpPr>
          <p:spPr>
            <a:xfrm>
              <a:off x="9656611" y="3704693"/>
              <a:ext cx="163290" cy="139156"/>
            </a:xfrm>
            <a:custGeom>
              <a:avLst/>
              <a:gdLst/>
              <a:ahLst/>
              <a:cxnLst/>
              <a:rect l="l" t="t" r="r" b="b"/>
              <a:pathLst>
                <a:path w="4743" h="4042" extrusionOk="0">
                  <a:moveTo>
                    <a:pt x="605" y="1"/>
                  </a:moveTo>
                  <a:lnTo>
                    <a:pt x="315" y="509"/>
                  </a:lnTo>
                  <a:cubicBezTo>
                    <a:pt x="122" y="799"/>
                    <a:pt x="1" y="1210"/>
                    <a:pt x="1" y="1622"/>
                  </a:cubicBezTo>
                  <a:cubicBezTo>
                    <a:pt x="1" y="3025"/>
                    <a:pt x="1114" y="4041"/>
                    <a:pt x="2420" y="4041"/>
                  </a:cubicBezTo>
                  <a:cubicBezTo>
                    <a:pt x="3751" y="4041"/>
                    <a:pt x="4743" y="3025"/>
                    <a:pt x="4743" y="1622"/>
                  </a:cubicBezTo>
                  <a:cubicBezTo>
                    <a:pt x="4743" y="1210"/>
                    <a:pt x="4646" y="799"/>
                    <a:pt x="4453" y="509"/>
                  </a:cubicBezTo>
                  <a:cubicBezTo>
                    <a:pt x="4453" y="509"/>
                    <a:pt x="4356" y="315"/>
                    <a:pt x="41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9"/>
            <p:cNvSpPr/>
            <p:nvPr/>
          </p:nvSpPr>
          <p:spPr>
            <a:xfrm>
              <a:off x="9649967" y="3638902"/>
              <a:ext cx="177439" cy="173274"/>
            </a:xfrm>
            <a:custGeom>
              <a:avLst/>
              <a:gdLst/>
              <a:ahLst/>
              <a:cxnLst/>
              <a:rect l="l" t="t" r="r" b="b"/>
              <a:pathLst>
                <a:path w="5154" h="5033" extrusionOk="0">
                  <a:moveTo>
                    <a:pt x="1815" y="0"/>
                  </a:moveTo>
                  <a:lnTo>
                    <a:pt x="798" y="1912"/>
                  </a:lnTo>
                  <a:cubicBezTo>
                    <a:pt x="0" y="3315"/>
                    <a:pt x="1016" y="5033"/>
                    <a:pt x="2613" y="5033"/>
                  </a:cubicBezTo>
                  <a:cubicBezTo>
                    <a:pt x="4137" y="5033"/>
                    <a:pt x="5154" y="3315"/>
                    <a:pt x="4331" y="1912"/>
                  </a:cubicBezTo>
                  <a:lnTo>
                    <a:pt x="333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9"/>
            <p:cNvSpPr/>
            <p:nvPr/>
          </p:nvSpPr>
          <p:spPr>
            <a:xfrm>
              <a:off x="9854879" y="3542264"/>
              <a:ext cx="166629" cy="163117"/>
            </a:xfrm>
            <a:custGeom>
              <a:avLst/>
              <a:gdLst/>
              <a:ahLst/>
              <a:cxnLst/>
              <a:rect l="l" t="t" r="r" b="b"/>
              <a:pathLst>
                <a:path w="4840" h="4738" extrusionOk="0">
                  <a:moveTo>
                    <a:pt x="2278" y="0"/>
                  </a:moveTo>
                  <a:cubicBezTo>
                    <a:pt x="2063" y="0"/>
                    <a:pt x="1863" y="25"/>
                    <a:pt x="1718" y="73"/>
                  </a:cubicBezTo>
                  <a:cubicBezTo>
                    <a:pt x="1718" y="73"/>
                    <a:pt x="1404" y="73"/>
                    <a:pt x="1113" y="194"/>
                  </a:cubicBezTo>
                  <a:lnTo>
                    <a:pt x="0" y="3606"/>
                  </a:lnTo>
                  <a:lnTo>
                    <a:pt x="411" y="4017"/>
                  </a:lnTo>
                  <a:cubicBezTo>
                    <a:pt x="702" y="4307"/>
                    <a:pt x="1016" y="4525"/>
                    <a:pt x="1404" y="4622"/>
                  </a:cubicBezTo>
                  <a:cubicBezTo>
                    <a:pt x="1635" y="4700"/>
                    <a:pt x="1875" y="4738"/>
                    <a:pt x="2113" y="4738"/>
                  </a:cubicBezTo>
                  <a:cubicBezTo>
                    <a:pt x="3122" y="4738"/>
                    <a:pt x="4115" y="4076"/>
                    <a:pt x="4428" y="3097"/>
                  </a:cubicBezTo>
                  <a:cubicBezTo>
                    <a:pt x="4839" y="1888"/>
                    <a:pt x="4138" y="484"/>
                    <a:pt x="2928" y="73"/>
                  </a:cubicBezTo>
                  <a:cubicBezTo>
                    <a:pt x="2722" y="25"/>
                    <a:pt x="2492" y="0"/>
                    <a:pt x="22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9"/>
            <p:cNvSpPr/>
            <p:nvPr/>
          </p:nvSpPr>
          <p:spPr>
            <a:xfrm>
              <a:off x="9806543" y="3546567"/>
              <a:ext cx="185461" cy="141635"/>
            </a:xfrm>
            <a:custGeom>
              <a:avLst/>
              <a:gdLst/>
              <a:ahLst/>
              <a:cxnLst/>
              <a:rect l="l" t="t" r="r" b="b"/>
              <a:pathLst>
                <a:path w="5387" h="4114" extrusionOk="0">
                  <a:moveTo>
                    <a:pt x="3051" y="0"/>
                  </a:moveTo>
                  <a:cubicBezTo>
                    <a:pt x="2878" y="0"/>
                    <a:pt x="2699" y="22"/>
                    <a:pt x="2517" y="69"/>
                  </a:cubicBezTo>
                  <a:lnTo>
                    <a:pt x="388" y="456"/>
                  </a:lnTo>
                  <a:lnTo>
                    <a:pt x="1" y="1884"/>
                  </a:lnTo>
                  <a:lnTo>
                    <a:pt x="1404" y="3481"/>
                  </a:lnTo>
                  <a:cubicBezTo>
                    <a:pt x="1834" y="3911"/>
                    <a:pt x="2384" y="4113"/>
                    <a:pt x="2925" y="4113"/>
                  </a:cubicBezTo>
                  <a:cubicBezTo>
                    <a:pt x="3785" y="4113"/>
                    <a:pt x="4625" y="3603"/>
                    <a:pt x="4937" y="2682"/>
                  </a:cubicBezTo>
                  <a:cubicBezTo>
                    <a:pt x="5387" y="1332"/>
                    <a:pt x="4394" y="0"/>
                    <a:pt x="30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9"/>
            <p:cNvSpPr/>
            <p:nvPr/>
          </p:nvSpPr>
          <p:spPr>
            <a:xfrm>
              <a:off x="9771565" y="3318829"/>
              <a:ext cx="176648" cy="163496"/>
            </a:xfrm>
            <a:custGeom>
              <a:avLst/>
              <a:gdLst/>
              <a:ahLst/>
              <a:cxnLst/>
              <a:rect l="l" t="t" r="r" b="b"/>
              <a:pathLst>
                <a:path w="5131" h="4749" extrusionOk="0">
                  <a:moveTo>
                    <a:pt x="2464" y="0"/>
                  </a:moveTo>
                  <a:cubicBezTo>
                    <a:pt x="1732" y="0"/>
                    <a:pt x="989" y="314"/>
                    <a:pt x="509" y="926"/>
                  </a:cubicBezTo>
                  <a:cubicBezTo>
                    <a:pt x="291" y="1337"/>
                    <a:pt x="97" y="1724"/>
                    <a:pt x="97" y="2135"/>
                  </a:cubicBezTo>
                  <a:cubicBezTo>
                    <a:pt x="97" y="2135"/>
                    <a:pt x="97" y="2329"/>
                    <a:pt x="1" y="2643"/>
                  </a:cubicBezTo>
                  <a:lnTo>
                    <a:pt x="2928" y="4748"/>
                  </a:lnTo>
                  <a:lnTo>
                    <a:pt x="3436" y="4555"/>
                  </a:lnTo>
                  <a:cubicBezTo>
                    <a:pt x="3824" y="4361"/>
                    <a:pt x="4138" y="4144"/>
                    <a:pt x="4428" y="3756"/>
                  </a:cubicBezTo>
                  <a:cubicBezTo>
                    <a:pt x="5130" y="2740"/>
                    <a:pt x="4936" y="1240"/>
                    <a:pt x="3824" y="417"/>
                  </a:cubicBezTo>
                  <a:cubicBezTo>
                    <a:pt x="3428" y="138"/>
                    <a:pt x="2949" y="0"/>
                    <a:pt x="24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9"/>
            <p:cNvSpPr/>
            <p:nvPr/>
          </p:nvSpPr>
          <p:spPr>
            <a:xfrm>
              <a:off x="9764920" y="3348058"/>
              <a:ext cx="166629" cy="165906"/>
            </a:xfrm>
            <a:custGeom>
              <a:avLst/>
              <a:gdLst/>
              <a:ahLst/>
              <a:cxnLst/>
              <a:rect l="l" t="t" r="r" b="b"/>
              <a:pathLst>
                <a:path w="4840" h="4819" extrusionOk="0">
                  <a:moveTo>
                    <a:pt x="2286" y="0"/>
                  </a:moveTo>
                  <a:cubicBezTo>
                    <a:pt x="1280" y="0"/>
                    <a:pt x="331" y="716"/>
                    <a:pt x="194" y="1794"/>
                  </a:cubicBezTo>
                  <a:lnTo>
                    <a:pt x="0" y="3899"/>
                  </a:lnTo>
                  <a:lnTo>
                    <a:pt x="1210" y="4819"/>
                  </a:lnTo>
                  <a:lnTo>
                    <a:pt x="3121" y="3899"/>
                  </a:lnTo>
                  <a:cubicBezTo>
                    <a:pt x="4621" y="3295"/>
                    <a:pt x="4839" y="1286"/>
                    <a:pt x="3508" y="391"/>
                  </a:cubicBezTo>
                  <a:cubicBezTo>
                    <a:pt x="3127" y="122"/>
                    <a:pt x="2701" y="0"/>
                    <a:pt x="22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9"/>
            <p:cNvSpPr/>
            <p:nvPr/>
          </p:nvSpPr>
          <p:spPr>
            <a:xfrm>
              <a:off x="9528335" y="3318829"/>
              <a:ext cx="177474" cy="163496"/>
            </a:xfrm>
            <a:custGeom>
              <a:avLst/>
              <a:gdLst/>
              <a:ahLst/>
              <a:cxnLst/>
              <a:rect l="l" t="t" r="r" b="b"/>
              <a:pathLst>
                <a:path w="5155" h="4749" extrusionOk="0">
                  <a:moveTo>
                    <a:pt x="2685" y="0"/>
                  </a:moveTo>
                  <a:cubicBezTo>
                    <a:pt x="2197" y="0"/>
                    <a:pt x="1712" y="138"/>
                    <a:pt x="1307" y="417"/>
                  </a:cubicBezTo>
                  <a:cubicBezTo>
                    <a:pt x="218" y="1240"/>
                    <a:pt x="0" y="2740"/>
                    <a:pt x="823" y="3756"/>
                  </a:cubicBezTo>
                  <a:cubicBezTo>
                    <a:pt x="1017" y="4144"/>
                    <a:pt x="1307" y="4361"/>
                    <a:pt x="1718" y="4555"/>
                  </a:cubicBezTo>
                  <a:cubicBezTo>
                    <a:pt x="1718" y="4555"/>
                    <a:pt x="1912" y="4652"/>
                    <a:pt x="2226" y="4748"/>
                  </a:cubicBezTo>
                  <a:lnTo>
                    <a:pt x="5154" y="2643"/>
                  </a:lnTo>
                  <a:lnTo>
                    <a:pt x="5057" y="2135"/>
                  </a:lnTo>
                  <a:cubicBezTo>
                    <a:pt x="5057" y="1724"/>
                    <a:pt x="4840" y="1337"/>
                    <a:pt x="4646" y="926"/>
                  </a:cubicBezTo>
                  <a:cubicBezTo>
                    <a:pt x="4166" y="314"/>
                    <a:pt x="3422" y="0"/>
                    <a:pt x="26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9"/>
            <p:cNvSpPr/>
            <p:nvPr/>
          </p:nvSpPr>
          <p:spPr>
            <a:xfrm>
              <a:off x="9549163" y="3348058"/>
              <a:ext cx="163290" cy="165906"/>
            </a:xfrm>
            <a:custGeom>
              <a:avLst/>
              <a:gdLst/>
              <a:ahLst/>
              <a:cxnLst/>
              <a:rect l="l" t="t" r="r" b="b"/>
              <a:pathLst>
                <a:path w="4743" h="4819" extrusionOk="0">
                  <a:moveTo>
                    <a:pt x="2433" y="0"/>
                  </a:moveTo>
                  <a:cubicBezTo>
                    <a:pt x="2017" y="0"/>
                    <a:pt x="1592" y="122"/>
                    <a:pt x="1210" y="391"/>
                  </a:cubicBezTo>
                  <a:cubicBezTo>
                    <a:pt x="0" y="1286"/>
                    <a:pt x="218" y="3295"/>
                    <a:pt x="1621" y="3899"/>
                  </a:cubicBezTo>
                  <a:lnTo>
                    <a:pt x="3533" y="4819"/>
                  </a:lnTo>
                  <a:lnTo>
                    <a:pt x="4743" y="3899"/>
                  </a:lnTo>
                  <a:lnTo>
                    <a:pt x="4549" y="1794"/>
                  </a:lnTo>
                  <a:cubicBezTo>
                    <a:pt x="4395" y="716"/>
                    <a:pt x="3441" y="0"/>
                    <a:pt x="24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9"/>
            <p:cNvSpPr/>
            <p:nvPr/>
          </p:nvSpPr>
          <p:spPr>
            <a:xfrm>
              <a:off x="9455865" y="3542264"/>
              <a:ext cx="166629" cy="163117"/>
            </a:xfrm>
            <a:custGeom>
              <a:avLst/>
              <a:gdLst/>
              <a:ahLst/>
              <a:cxnLst/>
              <a:rect l="l" t="t" r="r" b="b"/>
              <a:pathLst>
                <a:path w="4840" h="4738" extrusionOk="0">
                  <a:moveTo>
                    <a:pt x="2614" y="0"/>
                  </a:moveTo>
                  <a:cubicBezTo>
                    <a:pt x="2414" y="0"/>
                    <a:pt x="2214" y="25"/>
                    <a:pt x="2009" y="73"/>
                  </a:cubicBezTo>
                  <a:cubicBezTo>
                    <a:pt x="702" y="484"/>
                    <a:pt x="0" y="1888"/>
                    <a:pt x="388" y="3097"/>
                  </a:cubicBezTo>
                  <a:cubicBezTo>
                    <a:pt x="720" y="4076"/>
                    <a:pt x="1701" y="4738"/>
                    <a:pt x="2705" y="4738"/>
                  </a:cubicBezTo>
                  <a:cubicBezTo>
                    <a:pt x="2942" y="4738"/>
                    <a:pt x="3181" y="4700"/>
                    <a:pt x="3412" y="4622"/>
                  </a:cubicBezTo>
                  <a:cubicBezTo>
                    <a:pt x="3823" y="4525"/>
                    <a:pt x="4235" y="4307"/>
                    <a:pt x="4428" y="4017"/>
                  </a:cubicBezTo>
                  <a:cubicBezTo>
                    <a:pt x="4428" y="4017"/>
                    <a:pt x="4622" y="3823"/>
                    <a:pt x="4840" y="3606"/>
                  </a:cubicBezTo>
                  <a:lnTo>
                    <a:pt x="3727" y="194"/>
                  </a:lnTo>
                  <a:lnTo>
                    <a:pt x="3218" y="73"/>
                  </a:lnTo>
                  <a:cubicBezTo>
                    <a:pt x="3013" y="25"/>
                    <a:pt x="2813" y="0"/>
                    <a:pt x="26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9"/>
            <p:cNvSpPr/>
            <p:nvPr/>
          </p:nvSpPr>
          <p:spPr>
            <a:xfrm>
              <a:off x="9488295" y="3546567"/>
              <a:ext cx="182500" cy="141635"/>
            </a:xfrm>
            <a:custGeom>
              <a:avLst/>
              <a:gdLst/>
              <a:ahLst/>
              <a:cxnLst/>
              <a:rect l="l" t="t" r="r" b="b"/>
              <a:pathLst>
                <a:path w="5301" h="4114" extrusionOk="0">
                  <a:moveTo>
                    <a:pt x="2274" y="0"/>
                  </a:moveTo>
                  <a:cubicBezTo>
                    <a:pt x="985" y="0"/>
                    <a:pt x="1" y="1332"/>
                    <a:pt x="365" y="2682"/>
                  </a:cubicBezTo>
                  <a:cubicBezTo>
                    <a:pt x="677" y="3603"/>
                    <a:pt x="1517" y="4113"/>
                    <a:pt x="2377" y="4113"/>
                  </a:cubicBezTo>
                  <a:cubicBezTo>
                    <a:pt x="2918" y="4113"/>
                    <a:pt x="3468" y="3911"/>
                    <a:pt x="3898" y="3481"/>
                  </a:cubicBezTo>
                  <a:lnTo>
                    <a:pt x="5301" y="1884"/>
                  </a:lnTo>
                  <a:lnTo>
                    <a:pt x="4890" y="456"/>
                  </a:lnTo>
                  <a:lnTo>
                    <a:pt x="2785" y="69"/>
                  </a:lnTo>
                  <a:cubicBezTo>
                    <a:pt x="2611" y="22"/>
                    <a:pt x="2440" y="0"/>
                    <a:pt x="22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9"/>
            <p:cNvSpPr/>
            <p:nvPr/>
          </p:nvSpPr>
          <p:spPr>
            <a:xfrm>
              <a:off x="9649967" y="3472307"/>
              <a:ext cx="177439" cy="180779"/>
            </a:xfrm>
            <a:custGeom>
              <a:avLst/>
              <a:gdLst/>
              <a:ahLst/>
              <a:cxnLst/>
              <a:rect l="l" t="t" r="r" b="b"/>
              <a:pathLst>
                <a:path w="5154" h="5251" extrusionOk="0">
                  <a:moveTo>
                    <a:pt x="2613" y="0"/>
                  </a:moveTo>
                  <a:cubicBezTo>
                    <a:pt x="2323" y="0"/>
                    <a:pt x="2008" y="97"/>
                    <a:pt x="1815" y="290"/>
                  </a:cubicBezTo>
                  <a:cubicBezTo>
                    <a:pt x="1621" y="290"/>
                    <a:pt x="1307" y="290"/>
                    <a:pt x="1016" y="508"/>
                  </a:cubicBezTo>
                  <a:cubicBezTo>
                    <a:pt x="798" y="702"/>
                    <a:pt x="702" y="895"/>
                    <a:pt x="605" y="1210"/>
                  </a:cubicBezTo>
                  <a:cubicBezTo>
                    <a:pt x="411" y="1307"/>
                    <a:pt x="194" y="1500"/>
                    <a:pt x="97" y="1815"/>
                  </a:cubicBezTo>
                  <a:cubicBezTo>
                    <a:pt x="0" y="2105"/>
                    <a:pt x="97" y="2420"/>
                    <a:pt x="194" y="2613"/>
                  </a:cubicBezTo>
                  <a:cubicBezTo>
                    <a:pt x="97" y="2831"/>
                    <a:pt x="0" y="3121"/>
                    <a:pt x="97" y="3436"/>
                  </a:cubicBezTo>
                  <a:cubicBezTo>
                    <a:pt x="194" y="3726"/>
                    <a:pt x="411" y="3920"/>
                    <a:pt x="605" y="4041"/>
                  </a:cubicBezTo>
                  <a:cubicBezTo>
                    <a:pt x="702" y="4331"/>
                    <a:pt x="798" y="4525"/>
                    <a:pt x="1016" y="4742"/>
                  </a:cubicBezTo>
                  <a:cubicBezTo>
                    <a:pt x="1186" y="4856"/>
                    <a:pt x="1365" y="4903"/>
                    <a:pt x="1522" y="4903"/>
                  </a:cubicBezTo>
                  <a:cubicBezTo>
                    <a:pt x="1634" y="4903"/>
                    <a:pt x="1735" y="4879"/>
                    <a:pt x="1815" y="4839"/>
                  </a:cubicBezTo>
                  <a:cubicBezTo>
                    <a:pt x="2008" y="5033"/>
                    <a:pt x="2323" y="5250"/>
                    <a:pt x="2613" y="5250"/>
                  </a:cubicBezTo>
                  <a:cubicBezTo>
                    <a:pt x="2928" y="5250"/>
                    <a:pt x="3121" y="5033"/>
                    <a:pt x="3339" y="4839"/>
                  </a:cubicBezTo>
                  <a:cubicBezTo>
                    <a:pt x="3459" y="4879"/>
                    <a:pt x="3563" y="4903"/>
                    <a:pt x="3665" y="4903"/>
                  </a:cubicBezTo>
                  <a:cubicBezTo>
                    <a:pt x="3810" y="4903"/>
                    <a:pt x="3953" y="4856"/>
                    <a:pt x="4137" y="4742"/>
                  </a:cubicBezTo>
                  <a:cubicBezTo>
                    <a:pt x="4331" y="4525"/>
                    <a:pt x="4549" y="4331"/>
                    <a:pt x="4549" y="4041"/>
                  </a:cubicBezTo>
                  <a:cubicBezTo>
                    <a:pt x="4742" y="3920"/>
                    <a:pt x="4936" y="3726"/>
                    <a:pt x="5033" y="3436"/>
                  </a:cubicBezTo>
                  <a:cubicBezTo>
                    <a:pt x="5154" y="3121"/>
                    <a:pt x="5154" y="2831"/>
                    <a:pt x="4936" y="2613"/>
                  </a:cubicBezTo>
                  <a:cubicBezTo>
                    <a:pt x="5154" y="2420"/>
                    <a:pt x="5154" y="2105"/>
                    <a:pt x="5033" y="1815"/>
                  </a:cubicBezTo>
                  <a:cubicBezTo>
                    <a:pt x="4936" y="1500"/>
                    <a:pt x="4742" y="1307"/>
                    <a:pt x="4549" y="1210"/>
                  </a:cubicBezTo>
                  <a:cubicBezTo>
                    <a:pt x="4549" y="895"/>
                    <a:pt x="4331" y="702"/>
                    <a:pt x="4137" y="508"/>
                  </a:cubicBezTo>
                  <a:cubicBezTo>
                    <a:pt x="3823" y="290"/>
                    <a:pt x="3629" y="290"/>
                    <a:pt x="3339" y="290"/>
                  </a:cubicBezTo>
                  <a:cubicBezTo>
                    <a:pt x="3121" y="97"/>
                    <a:pt x="2928" y="0"/>
                    <a:pt x="26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9"/>
            <p:cNvSpPr/>
            <p:nvPr/>
          </p:nvSpPr>
          <p:spPr>
            <a:xfrm>
              <a:off x="9688285" y="3513930"/>
              <a:ext cx="100804" cy="97499"/>
            </a:xfrm>
            <a:custGeom>
              <a:avLst/>
              <a:gdLst/>
              <a:ahLst/>
              <a:cxnLst/>
              <a:rect l="l" t="t" r="r" b="b"/>
              <a:pathLst>
                <a:path w="2928" h="2832" extrusionOk="0">
                  <a:moveTo>
                    <a:pt x="1500" y="1"/>
                  </a:moveTo>
                  <a:cubicBezTo>
                    <a:pt x="702" y="1"/>
                    <a:pt x="0" y="606"/>
                    <a:pt x="0" y="1404"/>
                  </a:cubicBezTo>
                  <a:cubicBezTo>
                    <a:pt x="0" y="2227"/>
                    <a:pt x="702" y="2832"/>
                    <a:pt x="1500" y="2832"/>
                  </a:cubicBezTo>
                  <a:cubicBezTo>
                    <a:pt x="2226" y="2832"/>
                    <a:pt x="2928" y="2227"/>
                    <a:pt x="2928" y="1404"/>
                  </a:cubicBezTo>
                  <a:cubicBezTo>
                    <a:pt x="2928" y="606"/>
                    <a:pt x="2226" y="1"/>
                    <a:pt x="150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9"/>
            <p:cNvSpPr/>
            <p:nvPr/>
          </p:nvSpPr>
          <p:spPr>
            <a:xfrm>
              <a:off x="9723263" y="3544777"/>
              <a:ext cx="30847" cy="35013"/>
            </a:xfrm>
            <a:custGeom>
              <a:avLst/>
              <a:gdLst/>
              <a:ahLst/>
              <a:cxnLst/>
              <a:rect l="l" t="t" r="r" b="b"/>
              <a:pathLst>
                <a:path w="896" h="1017" extrusionOk="0">
                  <a:moveTo>
                    <a:pt x="484" y="0"/>
                  </a:moveTo>
                  <a:cubicBezTo>
                    <a:pt x="194" y="0"/>
                    <a:pt x="0" y="218"/>
                    <a:pt x="0" y="508"/>
                  </a:cubicBezTo>
                  <a:cubicBezTo>
                    <a:pt x="0" y="823"/>
                    <a:pt x="194" y="1016"/>
                    <a:pt x="484" y="1016"/>
                  </a:cubicBezTo>
                  <a:cubicBezTo>
                    <a:pt x="702" y="1016"/>
                    <a:pt x="895" y="823"/>
                    <a:pt x="895" y="508"/>
                  </a:cubicBezTo>
                  <a:cubicBezTo>
                    <a:pt x="895" y="218"/>
                    <a:pt x="702" y="0"/>
                    <a:pt x="4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 name="Google Shape;1491;p29"/>
          <p:cNvGrpSpPr/>
          <p:nvPr/>
        </p:nvGrpSpPr>
        <p:grpSpPr>
          <a:xfrm>
            <a:off x="8495793" y="3010897"/>
            <a:ext cx="510629" cy="545641"/>
            <a:chOff x="8495793" y="3315697"/>
            <a:chExt cx="510629" cy="545641"/>
          </a:xfrm>
        </p:grpSpPr>
        <p:sp>
          <p:nvSpPr>
            <p:cNvPr id="1492" name="Google Shape;1492;p29"/>
            <p:cNvSpPr/>
            <p:nvPr/>
          </p:nvSpPr>
          <p:spPr>
            <a:xfrm>
              <a:off x="8659048" y="3315697"/>
              <a:ext cx="184118" cy="111648"/>
            </a:xfrm>
            <a:custGeom>
              <a:avLst/>
              <a:gdLst/>
              <a:ahLst/>
              <a:cxnLst/>
              <a:rect l="l" t="t" r="r" b="b"/>
              <a:pathLst>
                <a:path w="5348" h="3243" extrusionOk="0">
                  <a:moveTo>
                    <a:pt x="1815" y="0"/>
                  </a:moveTo>
                  <a:cubicBezTo>
                    <a:pt x="1525" y="0"/>
                    <a:pt x="1113" y="315"/>
                    <a:pt x="1017" y="605"/>
                  </a:cubicBezTo>
                  <a:lnTo>
                    <a:pt x="315" y="2130"/>
                  </a:lnTo>
                  <a:cubicBezTo>
                    <a:pt x="97" y="2420"/>
                    <a:pt x="0" y="2831"/>
                    <a:pt x="0" y="3242"/>
                  </a:cubicBezTo>
                  <a:lnTo>
                    <a:pt x="5348" y="3242"/>
                  </a:lnTo>
                  <a:cubicBezTo>
                    <a:pt x="5348" y="2831"/>
                    <a:pt x="5251" y="2420"/>
                    <a:pt x="5033" y="2130"/>
                  </a:cubicBezTo>
                  <a:lnTo>
                    <a:pt x="4331" y="605"/>
                  </a:lnTo>
                  <a:cubicBezTo>
                    <a:pt x="4235" y="315"/>
                    <a:pt x="3823" y="0"/>
                    <a:pt x="35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9"/>
            <p:cNvSpPr/>
            <p:nvPr/>
          </p:nvSpPr>
          <p:spPr>
            <a:xfrm>
              <a:off x="8659048" y="3350675"/>
              <a:ext cx="184118" cy="180779"/>
            </a:xfrm>
            <a:custGeom>
              <a:avLst/>
              <a:gdLst/>
              <a:ahLst/>
              <a:cxnLst/>
              <a:rect l="l" t="t" r="r" b="b"/>
              <a:pathLst>
                <a:path w="5348" h="5251" extrusionOk="0">
                  <a:moveTo>
                    <a:pt x="1815" y="1"/>
                  </a:moveTo>
                  <a:cubicBezTo>
                    <a:pt x="1525" y="1"/>
                    <a:pt x="1113" y="97"/>
                    <a:pt x="1017" y="412"/>
                  </a:cubicBezTo>
                  <a:lnTo>
                    <a:pt x="315" y="1404"/>
                  </a:lnTo>
                  <a:cubicBezTo>
                    <a:pt x="97" y="1718"/>
                    <a:pt x="0" y="2009"/>
                    <a:pt x="0" y="2226"/>
                  </a:cubicBezTo>
                  <a:lnTo>
                    <a:pt x="0" y="5251"/>
                  </a:lnTo>
                  <a:lnTo>
                    <a:pt x="5348" y="5251"/>
                  </a:lnTo>
                  <a:lnTo>
                    <a:pt x="5348" y="2226"/>
                  </a:lnTo>
                  <a:cubicBezTo>
                    <a:pt x="5348" y="2009"/>
                    <a:pt x="5251" y="1718"/>
                    <a:pt x="5033" y="1404"/>
                  </a:cubicBezTo>
                  <a:lnTo>
                    <a:pt x="4331" y="412"/>
                  </a:lnTo>
                  <a:cubicBezTo>
                    <a:pt x="4235" y="97"/>
                    <a:pt x="3823" y="1"/>
                    <a:pt x="35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9"/>
            <p:cNvSpPr/>
            <p:nvPr/>
          </p:nvSpPr>
          <p:spPr>
            <a:xfrm>
              <a:off x="8495793" y="3590566"/>
              <a:ext cx="159950" cy="176648"/>
            </a:xfrm>
            <a:custGeom>
              <a:avLst/>
              <a:gdLst/>
              <a:ahLst/>
              <a:cxnLst/>
              <a:rect l="l" t="t" r="r" b="b"/>
              <a:pathLst>
                <a:path w="4646" h="5131" extrusionOk="0">
                  <a:moveTo>
                    <a:pt x="2033" y="1"/>
                  </a:moveTo>
                  <a:cubicBezTo>
                    <a:pt x="1718" y="194"/>
                    <a:pt x="1428" y="485"/>
                    <a:pt x="1113" y="799"/>
                  </a:cubicBezTo>
                  <a:lnTo>
                    <a:pt x="218" y="2203"/>
                  </a:lnTo>
                  <a:cubicBezTo>
                    <a:pt x="0" y="2517"/>
                    <a:pt x="0" y="2904"/>
                    <a:pt x="218" y="3219"/>
                  </a:cubicBezTo>
                  <a:lnTo>
                    <a:pt x="1016" y="4622"/>
                  </a:lnTo>
                  <a:cubicBezTo>
                    <a:pt x="1210" y="4937"/>
                    <a:pt x="1524" y="5130"/>
                    <a:pt x="1912" y="5130"/>
                  </a:cubicBezTo>
                  <a:lnTo>
                    <a:pt x="3533" y="4937"/>
                  </a:lnTo>
                  <a:cubicBezTo>
                    <a:pt x="3944" y="4937"/>
                    <a:pt x="4331" y="4840"/>
                    <a:pt x="4646" y="4622"/>
                  </a:cubicBezTo>
                  <a:lnTo>
                    <a:pt x="20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9"/>
            <p:cNvSpPr/>
            <p:nvPr/>
          </p:nvSpPr>
          <p:spPr>
            <a:xfrm>
              <a:off x="8524093" y="3541438"/>
              <a:ext cx="221610" cy="215757"/>
            </a:xfrm>
            <a:custGeom>
              <a:avLst/>
              <a:gdLst/>
              <a:ahLst/>
              <a:cxnLst/>
              <a:rect l="l" t="t" r="r" b="b"/>
              <a:pathLst>
                <a:path w="6437" h="6267" extrusionOk="0">
                  <a:moveTo>
                    <a:pt x="3824" y="0"/>
                  </a:moveTo>
                  <a:cubicBezTo>
                    <a:pt x="3727" y="0"/>
                    <a:pt x="1211" y="1428"/>
                    <a:pt x="1211" y="1428"/>
                  </a:cubicBezTo>
                  <a:cubicBezTo>
                    <a:pt x="993" y="1621"/>
                    <a:pt x="799" y="1815"/>
                    <a:pt x="702" y="2129"/>
                  </a:cubicBezTo>
                  <a:lnTo>
                    <a:pt x="98" y="3242"/>
                  </a:lnTo>
                  <a:cubicBezTo>
                    <a:pt x="1" y="3436"/>
                    <a:pt x="1" y="3847"/>
                    <a:pt x="194" y="4138"/>
                  </a:cubicBezTo>
                  <a:lnTo>
                    <a:pt x="993" y="5541"/>
                  </a:lnTo>
                  <a:cubicBezTo>
                    <a:pt x="1211" y="5952"/>
                    <a:pt x="1501" y="6146"/>
                    <a:pt x="1815" y="6146"/>
                  </a:cubicBezTo>
                  <a:lnTo>
                    <a:pt x="3025" y="6267"/>
                  </a:lnTo>
                  <a:cubicBezTo>
                    <a:pt x="3316" y="6267"/>
                    <a:pt x="3630" y="6146"/>
                    <a:pt x="3824" y="6049"/>
                  </a:cubicBezTo>
                  <a:cubicBezTo>
                    <a:pt x="3920" y="6049"/>
                    <a:pt x="6437" y="4549"/>
                    <a:pt x="6437" y="4549"/>
                  </a:cubicBezTo>
                  <a:lnTo>
                    <a:pt x="382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9"/>
            <p:cNvSpPr/>
            <p:nvPr/>
          </p:nvSpPr>
          <p:spPr>
            <a:xfrm>
              <a:off x="8846472" y="3590566"/>
              <a:ext cx="159950" cy="176648"/>
            </a:xfrm>
            <a:custGeom>
              <a:avLst/>
              <a:gdLst/>
              <a:ahLst/>
              <a:cxnLst/>
              <a:rect l="l" t="t" r="r" b="b"/>
              <a:pathLst>
                <a:path w="4646" h="5131" extrusionOk="0">
                  <a:moveTo>
                    <a:pt x="2614" y="1"/>
                  </a:moveTo>
                  <a:lnTo>
                    <a:pt x="0" y="4622"/>
                  </a:lnTo>
                  <a:cubicBezTo>
                    <a:pt x="315" y="4840"/>
                    <a:pt x="702" y="4937"/>
                    <a:pt x="1113" y="4937"/>
                  </a:cubicBezTo>
                  <a:lnTo>
                    <a:pt x="2735" y="5130"/>
                  </a:lnTo>
                  <a:cubicBezTo>
                    <a:pt x="3122" y="5130"/>
                    <a:pt x="3533" y="4937"/>
                    <a:pt x="3630" y="4622"/>
                  </a:cubicBezTo>
                  <a:lnTo>
                    <a:pt x="4549" y="3219"/>
                  </a:lnTo>
                  <a:cubicBezTo>
                    <a:pt x="4646" y="2904"/>
                    <a:pt x="4646" y="2517"/>
                    <a:pt x="4428" y="2203"/>
                  </a:cubicBezTo>
                  <a:lnTo>
                    <a:pt x="3533" y="799"/>
                  </a:lnTo>
                  <a:cubicBezTo>
                    <a:pt x="3218" y="485"/>
                    <a:pt x="2928" y="194"/>
                    <a:pt x="26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9"/>
            <p:cNvSpPr/>
            <p:nvPr/>
          </p:nvSpPr>
          <p:spPr>
            <a:xfrm>
              <a:off x="8756513" y="3541438"/>
              <a:ext cx="225776" cy="215757"/>
            </a:xfrm>
            <a:custGeom>
              <a:avLst/>
              <a:gdLst/>
              <a:ahLst/>
              <a:cxnLst/>
              <a:rect l="l" t="t" r="r" b="b"/>
              <a:pathLst>
                <a:path w="6558" h="6267" extrusionOk="0">
                  <a:moveTo>
                    <a:pt x="2710" y="0"/>
                  </a:moveTo>
                  <a:lnTo>
                    <a:pt x="0" y="4549"/>
                  </a:lnTo>
                  <a:cubicBezTo>
                    <a:pt x="97" y="4549"/>
                    <a:pt x="2613" y="6049"/>
                    <a:pt x="2613" y="6049"/>
                  </a:cubicBezTo>
                  <a:cubicBezTo>
                    <a:pt x="2807" y="6146"/>
                    <a:pt x="3122" y="6267"/>
                    <a:pt x="3412" y="6267"/>
                  </a:cubicBezTo>
                  <a:lnTo>
                    <a:pt x="4743" y="6146"/>
                  </a:lnTo>
                  <a:cubicBezTo>
                    <a:pt x="4936" y="6146"/>
                    <a:pt x="5227" y="5952"/>
                    <a:pt x="5444" y="5541"/>
                  </a:cubicBezTo>
                  <a:lnTo>
                    <a:pt x="6243" y="4138"/>
                  </a:lnTo>
                  <a:cubicBezTo>
                    <a:pt x="6436" y="3847"/>
                    <a:pt x="6557" y="3436"/>
                    <a:pt x="6340" y="3242"/>
                  </a:cubicBezTo>
                  <a:lnTo>
                    <a:pt x="5831" y="2129"/>
                  </a:lnTo>
                  <a:cubicBezTo>
                    <a:pt x="5638" y="1815"/>
                    <a:pt x="5444" y="1621"/>
                    <a:pt x="5227" y="1428"/>
                  </a:cubicBezTo>
                  <a:lnTo>
                    <a:pt x="271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9"/>
            <p:cNvSpPr/>
            <p:nvPr/>
          </p:nvSpPr>
          <p:spPr>
            <a:xfrm>
              <a:off x="8659048" y="3749690"/>
              <a:ext cx="184118" cy="111648"/>
            </a:xfrm>
            <a:custGeom>
              <a:avLst/>
              <a:gdLst/>
              <a:ahLst/>
              <a:cxnLst/>
              <a:rect l="l" t="t" r="r" b="b"/>
              <a:pathLst>
                <a:path w="5348" h="3243" extrusionOk="0">
                  <a:moveTo>
                    <a:pt x="0" y="0"/>
                  </a:moveTo>
                  <a:cubicBezTo>
                    <a:pt x="0" y="411"/>
                    <a:pt x="97" y="823"/>
                    <a:pt x="315" y="1210"/>
                  </a:cubicBezTo>
                  <a:lnTo>
                    <a:pt x="1017" y="2734"/>
                  </a:lnTo>
                  <a:cubicBezTo>
                    <a:pt x="1113" y="3025"/>
                    <a:pt x="1525" y="3242"/>
                    <a:pt x="1815" y="3242"/>
                  </a:cubicBezTo>
                  <a:lnTo>
                    <a:pt x="2226" y="3242"/>
                  </a:lnTo>
                  <a:lnTo>
                    <a:pt x="2735" y="2323"/>
                  </a:lnTo>
                  <a:lnTo>
                    <a:pt x="3122" y="3242"/>
                  </a:lnTo>
                  <a:lnTo>
                    <a:pt x="3533" y="3242"/>
                  </a:lnTo>
                  <a:cubicBezTo>
                    <a:pt x="3823" y="3242"/>
                    <a:pt x="4235" y="3025"/>
                    <a:pt x="4331" y="2734"/>
                  </a:cubicBezTo>
                  <a:lnTo>
                    <a:pt x="5033" y="1210"/>
                  </a:lnTo>
                  <a:cubicBezTo>
                    <a:pt x="5251" y="823"/>
                    <a:pt x="5348" y="411"/>
                    <a:pt x="53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9"/>
            <p:cNvSpPr/>
            <p:nvPr/>
          </p:nvSpPr>
          <p:spPr>
            <a:xfrm>
              <a:off x="8659048" y="3645546"/>
              <a:ext cx="184118" cy="184118"/>
            </a:xfrm>
            <a:custGeom>
              <a:avLst/>
              <a:gdLst/>
              <a:ahLst/>
              <a:cxnLst/>
              <a:rect l="l" t="t" r="r" b="b"/>
              <a:pathLst>
                <a:path w="5348" h="5348" extrusionOk="0">
                  <a:moveTo>
                    <a:pt x="920" y="1"/>
                  </a:moveTo>
                  <a:lnTo>
                    <a:pt x="194" y="2130"/>
                  </a:lnTo>
                  <a:cubicBezTo>
                    <a:pt x="97" y="2420"/>
                    <a:pt x="0" y="2735"/>
                    <a:pt x="0" y="3025"/>
                  </a:cubicBezTo>
                  <a:cubicBezTo>
                    <a:pt x="0" y="3340"/>
                    <a:pt x="97" y="3630"/>
                    <a:pt x="315" y="3848"/>
                  </a:cubicBezTo>
                  <a:lnTo>
                    <a:pt x="1017" y="4937"/>
                  </a:lnTo>
                  <a:cubicBezTo>
                    <a:pt x="1113" y="5154"/>
                    <a:pt x="1525" y="5348"/>
                    <a:pt x="1815" y="5348"/>
                  </a:cubicBezTo>
                  <a:lnTo>
                    <a:pt x="2226" y="5348"/>
                  </a:lnTo>
                  <a:cubicBezTo>
                    <a:pt x="2323" y="5251"/>
                    <a:pt x="2499" y="5203"/>
                    <a:pt x="2674" y="5203"/>
                  </a:cubicBezTo>
                  <a:cubicBezTo>
                    <a:pt x="2849" y="5203"/>
                    <a:pt x="3025" y="5251"/>
                    <a:pt x="3122" y="5348"/>
                  </a:cubicBezTo>
                  <a:lnTo>
                    <a:pt x="3533" y="5348"/>
                  </a:lnTo>
                  <a:cubicBezTo>
                    <a:pt x="3823" y="5348"/>
                    <a:pt x="4235" y="5154"/>
                    <a:pt x="4331" y="4937"/>
                  </a:cubicBezTo>
                  <a:lnTo>
                    <a:pt x="5033" y="3848"/>
                  </a:lnTo>
                  <a:cubicBezTo>
                    <a:pt x="5251" y="3630"/>
                    <a:pt x="5348" y="3340"/>
                    <a:pt x="5348" y="3025"/>
                  </a:cubicBezTo>
                  <a:cubicBezTo>
                    <a:pt x="5348" y="2735"/>
                    <a:pt x="5251" y="2420"/>
                    <a:pt x="5154" y="2130"/>
                  </a:cubicBezTo>
                  <a:lnTo>
                    <a:pt x="442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9"/>
            <p:cNvSpPr/>
            <p:nvPr/>
          </p:nvSpPr>
          <p:spPr>
            <a:xfrm>
              <a:off x="8690687" y="3645546"/>
              <a:ext cx="120841" cy="184118"/>
            </a:xfrm>
            <a:custGeom>
              <a:avLst/>
              <a:gdLst/>
              <a:ahLst/>
              <a:cxnLst/>
              <a:rect l="l" t="t" r="r" b="b"/>
              <a:pathLst>
                <a:path w="3510" h="5348" extrusionOk="0">
                  <a:moveTo>
                    <a:pt x="1" y="1"/>
                  </a:moveTo>
                  <a:cubicBezTo>
                    <a:pt x="1" y="1114"/>
                    <a:pt x="485" y="2130"/>
                    <a:pt x="1307" y="2832"/>
                  </a:cubicBezTo>
                  <a:lnTo>
                    <a:pt x="1307" y="5348"/>
                  </a:lnTo>
                  <a:lnTo>
                    <a:pt x="2203" y="5348"/>
                  </a:lnTo>
                  <a:lnTo>
                    <a:pt x="2203" y="2832"/>
                  </a:lnTo>
                  <a:cubicBezTo>
                    <a:pt x="3025" y="2130"/>
                    <a:pt x="3509" y="1114"/>
                    <a:pt x="35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9"/>
            <p:cNvSpPr/>
            <p:nvPr/>
          </p:nvSpPr>
          <p:spPr>
            <a:xfrm>
              <a:off x="8735684" y="3824638"/>
              <a:ext cx="30847" cy="36700"/>
            </a:xfrm>
            <a:custGeom>
              <a:avLst/>
              <a:gdLst/>
              <a:ahLst/>
              <a:cxnLst/>
              <a:rect l="l" t="t" r="r" b="b"/>
              <a:pathLst>
                <a:path w="896" h="1066" extrusionOk="0">
                  <a:moveTo>
                    <a:pt x="448" y="1"/>
                  </a:moveTo>
                  <a:cubicBezTo>
                    <a:pt x="273" y="1"/>
                    <a:pt x="97" y="49"/>
                    <a:pt x="0" y="146"/>
                  </a:cubicBezTo>
                  <a:lnTo>
                    <a:pt x="0" y="1065"/>
                  </a:lnTo>
                  <a:cubicBezTo>
                    <a:pt x="97" y="956"/>
                    <a:pt x="273" y="902"/>
                    <a:pt x="448" y="902"/>
                  </a:cubicBezTo>
                  <a:cubicBezTo>
                    <a:pt x="623" y="902"/>
                    <a:pt x="799" y="956"/>
                    <a:pt x="896" y="1065"/>
                  </a:cubicBezTo>
                  <a:lnTo>
                    <a:pt x="896" y="146"/>
                  </a:lnTo>
                  <a:cubicBezTo>
                    <a:pt x="799" y="49"/>
                    <a:pt x="623" y="1"/>
                    <a:pt x="4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9"/>
            <p:cNvSpPr/>
            <p:nvPr/>
          </p:nvSpPr>
          <p:spPr>
            <a:xfrm>
              <a:off x="8843132" y="3413161"/>
              <a:ext cx="163290" cy="177439"/>
            </a:xfrm>
            <a:custGeom>
              <a:avLst/>
              <a:gdLst/>
              <a:ahLst/>
              <a:cxnLst/>
              <a:rect l="l" t="t" r="r" b="b"/>
              <a:pathLst>
                <a:path w="4743" h="5154" extrusionOk="0">
                  <a:moveTo>
                    <a:pt x="2832" y="0"/>
                  </a:moveTo>
                  <a:lnTo>
                    <a:pt x="1210" y="97"/>
                  </a:lnTo>
                  <a:cubicBezTo>
                    <a:pt x="799" y="194"/>
                    <a:pt x="412" y="315"/>
                    <a:pt x="1" y="508"/>
                  </a:cubicBezTo>
                  <a:lnTo>
                    <a:pt x="2614" y="5154"/>
                  </a:lnTo>
                  <a:cubicBezTo>
                    <a:pt x="3025" y="4936"/>
                    <a:pt x="3315" y="4646"/>
                    <a:pt x="3630" y="4234"/>
                  </a:cubicBezTo>
                  <a:lnTo>
                    <a:pt x="4525" y="2928"/>
                  </a:lnTo>
                  <a:cubicBezTo>
                    <a:pt x="4743" y="2613"/>
                    <a:pt x="4743" y="2226"/>
                    <a:pt x="4646" y="1912"/>
                  </a:cubicBezTo>
                  <a:lnTo>
                    <a:pt x="4428" y="1621"/>
                  </a:lnTo>
                  <a:lnTo>
                    <a:pt x="3315" y="1621"/>
                  </a:lnTo>
                  <a:lnTo>
                    <a:pt x="3920" y="799"/>
                  </a:lnTo>
                  <a:lnTo>
                    <a:pt x="3727" y="508"/>
                  </a:lnTo>
                  <a:cubicBezTo>
                    <a:pt x="3630" y="97"/>
                    <a:pt x="3219" y="0"/>
                    <a:pt x="283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9"/>
            <p:cNvSpPr/>
            <p:nvPr/>
          </p:nvSpPr>
          <p:spPr>
            <a:xfrm>
              <a:off x="8766497" y="3423971"/>
              <a:ext cx="215792" cy="190797"/>
            </a:xfrm>
            <a:custGeom>
              <a:avLst/>
              <a:gdLst/>
              <a:ahLst/>
              <a:cxnLst/>
              <a:rect l="l" t="t" r="r" b="b"/>
              <a:pathLst>
                <a:path w="6268" h="5542" extrusionOk="0">
                  <a:moveTo>
                    <a:pt x="3122" y="1"/>
                  </a:moveTo>
                  <a:cubicBezTo>
                    <a:pt x="2832" y="1"/>
                    <a:pt x="2517" y="97"/>
                    <a:pt x="2227" y="194"/>
                  </a:cubicBezTo>
                  <a:cubicBezTo>
                    <a:pt x="2033" y="388"/>
                    <a:pt x="1719" y="606"/>
                    <a:pt x="1525" y="799"/>
                  </a:cubicBezTo>
                  <a:lnTo>
                    <a:pt x="1" y="2517"/>
                  </a:lnTo>
                  <a:lnTo>
                    <a:pt x="1815" y="5541"/>
                  </a:lnTo>
                  <a:lnTo>
                    <a:pt x="4041" y="5130"/>
                  </a:lnTo>
                  <a:cubicBezTo>
                    <a:pt x="4332" y="5033"/>
                    <a:pt x="4646" y="4937"/>
                    <a:pt x="4840" y="4840"/>
                  </a:cubicBezTo>
                  <a:cubicBezTo>
                    <a:pt x="5154" y="4622"/>
                    <a:pt x="5348" y="4428"/>
                    <a:pt x="5541" y="4114"/>
                  </a:cubicBezTo>
                  <a:lnTo>
                    <a:pt x="6050" y="3025"/>
                  </a:lnTo>
                  <a:cubicBezTo>
                    <a:pt x="6267" y="2711"/>
                    <a:pt x="6146" y="2420"/>
                    <a:pt x="5953" y="2009"/>
                  </a:cubicBezTo>
                  <a:lnTo>
                    <a:pt x="5856" y="1694"/>
                  </a:lnTo>
                  <a:cubicBezTo>
                    <a:pt x="5541" y="1598"/>
                    <a:pt x="5348" y="1307"/>
                    <a:pt x="5348" y="896"/>
                  </a:cubicBezTo>
                  <a:lnTo>
                    <a:pt x="5154" y="606"/>
                  </a:lnTo>
                  <a:cubicBezTo>
                    <a:pt x="4937" y="291"/>
                    <a:pt x="4646" y="97"/>
                    <a:pt x="4453" y="97"/>
                  </a:cubicBezTo>
                  <a:lnTo>
                    <a:pt x="312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9"/>
            <p:cNvSpPr/>
            <p:nvPr/>
          </p:nvSpPr>
          <p:spPr>
            <a:xfrm>
              <a:off x="8766497" y="3454784"/>
              <a:ext cx="201607" cy="159985"/>
            </a:xfrm>
            <a:custGeom>
              <a:avLst/>
              <a:gdLst/>
              <a:ahLst/>
              <a:cxnLst/>
              <a:rect l="l" t="t" r="r" b="b"/>
              <a:pathLst>
                <a:path w="5856" h="4647" extrusionOk="0">
                  <a:moveTo>
                    <a:pt x="5348" y="1"/>
                  </a:moveTo>
                  <a:lnTo>
                    <a:pt x="3122" y="1307"/>
                  </a:lnTo>
                  <a:cubicBezTo>
                    <a:pt x="2716" y="1189"/>
                    <a:pt x="2290" y="1118"/>
                    <a:pt x="1858" y="1118"/>
                  </a:cubicBezTo>
                  <a:cubicBezTo>
                    <a:pt x="1235" y="1118"/>
                    <a:pt x="601" y="1265"/>
                    <a:pt x="1" y="1622"/>
                  </a:cubicBezTo>
                  <a:lnTo>
                    <a:pt x="1815" y="4646"/>
                  </a:lnTo>
                  <a:cubicBezTo>
                    <a:pt x="2735" y="4042"/>
                    <a:pt x="3436" y="3122"/>
                    <a:pt x="3630" y="2130"/>
                  </a:cubicBezTo>
                  <a:lnTo>
                    <a:pt x="5856" y="799"/>
                  </a:lnTo>
                  <a:lnTo>
                    <a:pt x="534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9"/>
            <p:cNvSpPr/>
            <p:nvPr/>
          </p:nvSpPr>
          <p:spPr>
            <a:xfrm>
              <a:off x="8950580" y="3440634"/>
              <a:ext cx="45031" cy="41692"/>
            </a:xfrm>
            <a:custGeom>
              <a:avLst/>
              <a:gdLst/>
              <a:ahLst/>
              <a:cxnLst/>
              <a:rect l="l" t="t" r="r" b="b"/>
              <a:pathLst>
                <a:path w="1308" h="1211" extrusionOk="0">
                  <a:moveTo>
                    <a:pt x="799" y="1"/>
                  </a:moveTo>
                  <a:lnTo>
                    <a:pt x="1" y="412"/>
                  </a:lnTo>
                  <a:cubicBezTo>
                    <a:pt x="1" y="823"/>
                    <a:pt x="194" y="1114"/>
                    <a:pt x="509" y="1210"/>
                  </a:cubicBezTo>
                  <a:lnTo>
                    <a:pt x="1307" y="823"/>
                  </a:lnTo>
                  <a:cubicBezTo>
                    <a:pt x="920" y="726"/>
                    <a:pt x="703" y="315"/>
                    <a:pt x="7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9"/>
            <p:cNvSpPr/>
            <p:nvPr/>
          </p:nvSpPr>
          <p:spPr>
            <a:xfrm>
              <a:off x="8495793" y="3413161"/>
              <a:ext cx="163290" cy="177439"/>
            </a:xfrm>
            <a:custGeom>
              <a:avLst/>
              <a:gdLst/>
              <a:ahLst/>
              <a:cxnLst/>
              <a:rect l="l" t="t" r="r" b="b"/>
              <a:pathLst>
                <a:path w="4743" h="5154" extrusionOk="0">
                  <a:moveTo>
                    <a:pt x="1912" y="0"/>
                  </a:moveTo>
                  <a:cubicBezTo>
                    <a:pt x="1524" y="0"/>
                    <a:pt x="1210" y="97"/>
                    <a:pt x="1016" y="508"/>
                  </a:cubicBezTo>
                  <a:lnTo>
                    <a:pt x="823" y="799"/>
                  </a:lnTo>
                  <a:lnTo>
                    <a:pt x="1428" y="1621"/>
                  </a:lnTo>
                  <a:lnTo>
                    <a:pt x="315" y="1621"/>
                  </a:lnTo>
                  <a:lnTo>
                    <a:pt x="218" y="1912"/>
                  </a:lnTo>
                  <a:cubicBezTo>
                    <a:pt x="0" y="2226"/>
                    <a:pt x="0" y="2613"/>
                    <a:pt x="218" y="2928"/>
                  </a:cubicBezTo>
                  <a:lnTo>
                    <a:pt x="1113" y="4234"/>
                  </a:lnTo>
                  <a:cubicBezTo>
                    <a:pt x="1428" y="4646"/>
                    <a:pt x="1718" y="4936"/>
                    <a:pt x="2129" y="5154"/>
                  </a:cubicBezTo>
                  <a:lnTo>
                    <a:pt x="4742" y="508"/>
                  </a:lnTo>
                  <a:cubicBezTo>
                    <a:pt x="4331" y="315"/>
                    <a:pt x="3944" y="194"/>
                    <a:pt x="3533" y="97"/>
                  </a:cubicBezTo>
                  <a:lnTo>
                    <a:pt x="191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9"/>
            <p:cNvSpPr/>
            <p:nvPr/>
          </p:nvSpPr>
          <p:spPr>
            <a:xfrm>
              <a:off x="8524093" y="3423971"/>
              <a:ext cx="211626" cy="190797"/>
            </a:xfrm>
            <a:custGeom>
              <a:avLst/>
              <a:gdLst/>
              <a:ahLst/>
              <a:cxnLst/>
              <a:rect l="l" t="t" r="r" b="b"/>
              <a:pathLst>
                <a:path w="6147" h="5542" extrusionOk="0">
                  <a:moveTo>
                    <a:pt x="3025" y="1"/>
                  </a:moveTo>
                  <a:lnTo>
                    <a:pt x="1815" y="97"/>
                  </a:lnTo>
                  <a:cubicBezTo>
                    <a:pt x="1501" y="97"/>
                    <a:pt x="1211" y="291"/>
                    <a:pt x="993" y="606"/>
                  </a:cubicBezTo>
                  <a:lnTo>
                    <a:pt x="799" y="896"/>
                  </a:lnTo>
                  <a:cubicBezTo>
                    <a:pt x="896" y="1210"/>
                    <a:pt x="606" y="1598"/>
                    <a:pt x="388" y="1694"/>
                  </a:cubicBezTo>
                  <a:lnTo>
                    <a:pt x="194" y="2009"/>
                  </a:lnTo>
                  <a:cubicBezTo>
                    <a:pt x="1" y="2420"/>
                    <a:pt x="1" y="2711"/>
                    <a:pt x="98" y="3025"/>
                  </a:cubicBezTo>
                  <a:lnTo>
                    <a:pt x="702" y="4114"/>
                  </a:lnTo>
                  <a:cubicBezTo>
                    <a:pt x="799" y="4428"/>
                    <a:pt x="993" y="4622"/>
                    <a:pt x="1307" y="4840"/>
                  </a:cubicBezTo>
                  <a:cubicBezTo>
                    <a:pt x="1501" y="4937"/>
                    <a:pt x="1815" y="5033"/>
                    <a:pt x="2106" y="5130"/>
                  </a:cubicBezTo>
                  <a:lnTo>
                    <a:pt x="4332" y="5541"/>
                  </a:lnTo>
                  <a:lnTo>
                    <a:pt x="6146" y="2517"/>
                  </a:lnTo>
                  <a:lnTo>
                    <a:pt x="4622" y="799"/>
                  </a:lnTo>
                  <a:cubicBezTo>
                    <a:pt x="4429" y="606"/>
                    <a:pt x="4235" y="388"/>
                    <a:pt x="3920" y="194"/>
                  </a:cubicBezTo>
                  <a:cubicBezTo>
                    <a:pt x="3727" y="97"/>
                    <a:pt x="3316" y="1"/>
                    <a:pt x="30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9"/>
            <p:cNvSpPr/>
            <p:nvPr/>
          </p:nvSpPr>
          <p:spPr>
            <a:xfrm>
              <a:off x="8537416" y="3454784"/>
              <a:ext cx="198302" cy="159985"/>
            </a:xfrm>
            <a:custGeom>
              <a:avLst/>
              <a:gdLst/>
              <a:ahLst/>
              <a:cxnLst/>
              <a:rect l="l" t="t" r="r" b="b"/>
              <a:pathLst>
                <a:path w="5760" h="4647" extrusionOk="0">
                  <a:moveTo>
                    <a:pt x="412" y="1"/>
                  </a:moveTo>
                  <a:lnTo>
                    <a:pt x="1" y="799"/>
                  </a:lnTo>
                  <a:cubicBezTo>
                    <a:pt x="1" y="920"/>
                    <a:pt x="2130" y="2130"/>
                    <a:pt x="2130" y="2130"/>
                  </a:cubicBezTo>
                  <a:cubicBezTo>
                    <a:pt x="2420" y="3122"/>
                    <a:pt x="3025" y="4042"/>
                    <a:pt x="3945" y="4646"/>
                  </a:cubicBezTo>
                  <a:lnTo>
                    <a:pt x="5759" y="1622"/>
                  </a:lnTo>
                  <a:cubicBezTo>
                    <a:pt x="5159" y="1265"/>
                    <a:pt x="4525" y="1118"/>
                    <a:pt x="3902" y="1118"/>
                  </a:cubicBezTo>
                  <a:cubicBezTo>
                    <a:pt x="3470" y="1118"/>
                    <a:pt x="3044" y="1189"/>
                    <a:pt x="2638" y="1307"/>
                  </a:cubicBezTo>
                  <a:lnTo>
                    <a:pt x="4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9"/>
            <p:cNvSpPr/>
            <p:nvPr/>
          </p:nvSpPr>
          <p:spPr>
            <a:xfrm>
              <a:off x="8506603" y="3440634"/>
              <a:ext cx="48336" cy="45857"/>
            </a:xfrm>
            <a:custGeom>
              <a:avLst/>
              <a:gdLst/>
              <a:ahLst/>
              <a:cxnLst/>
              <a:rect l="l" t="t" r="r" b="b"/>
              <a:pathLst>
                <a:path w="1404" h="1332" extrusionOk="0">
                  <a:moveTo>
                    <a:pt x="509" y="1"/>
                  </a:moveTo>
                  <a:lnTo>
                    <a:pt x="509" y="1"/>
                  </a:lnTo>
                  <a:cubicBezTo>
                    <a:pt x="606" y="315"/>
                    <a:pt x="388" y="726"/>
                    <a:pt x="1" y="823"/>
                  </a:cubicBezTo>
                  <a:lnTo>
                    <a:pt x="896" y="1331"/>
                  </a:lnTo>
                  <a:cubicBezTo>
                    <a:pt x="1114" y="1114"/>
                    <a:pt x="1404" y="726"/>
                    <a:pt x="1307" y="412"/>
                  </a:cubicBezTo>
                  <a:lnTo>
                    <a:pt x="50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9"/>
            <p:cNvSpPr/>
            <p:nvPr/>
          </p:nvSpPr>
          <p:spPr>
            <a:xfrm>
              <a:off x="8669859" y="3507286"/>
              <a:ext cx="162498" cy="166629"/>
            </a:xfrm>
            <a:custGeom>
              <a:avLst/>
              <a:gdLst/>
              <a:ahLst/>
              <a:cxnLst/>
              <a:rect l="l" t="t" r="r" b="b"/>
              <a:pathLst>
                <a:path w="4720" h="4840" extrusionOk="0">
                  <a:moveTo>
                    <a:pt x="2421" y="0"/>
                  </a:moveTo>
                  <a:cubicBezTo>
                    <a:pt x="1090" y="0"/>
                    <a:pt x="1" y="1089"/>
                    <a:pt x="1" y="2420"/>
                  </a:cubicBezTo>
                  <a:cubicBezTo>
                    <a:pt x="1" y="3726"/>
                    <a:pt x="1090" y="4839"/>
                    <a:pt x="2421" y="4839"/>
                  </a:cubicBezTo>
                  <a:cubicBezTo>
                    <a:pt x="3727" y="4839"/>
                    <a:pt x="4719" y="3726"/>
                    <a:pt x="4719" y="2420"/>
                  </a:cubicBezTo>
                  <a:cubicBezTo>
                    <a:pt x="4719" y="1089"/>
                    <a:pt x="3727" y="0"/>
                    <a:pt x="24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9"/>
            <p:cNvSpPr/>
            <p:nvPr/>
          </p:nvSpPr>
          <p:spPr>
            <a:xfrm>
              <a:off x="8763157" y="3555587"/>
              <a:ext cx="35047" cy="35013"/>
            </a:xfrm>
            <a:custGeom>
              <a:avLst/>
              <a:gdLst/>
              <a:ahLst/>
              <a:cxnLst/>
              <a:rect l="l" t="t" r="r" b="b"/>
              <a:pathLst>
                <a:path w="1018" h="1017" extrusionOk="0">
                  <a:moveTo>
                    <a:pt x="509" y="1"/>
                  </a:moveTo>
                  <a:cubicBezTo>
                    <a:pt x="194" y="1"/>
                    <a:pt x="1" y="291"/>
                    <a:pt x="1" y="509"/>
                  </a:cubicBezTo>
                  <a:cubicBezTo>
                    <a:pt x="1" y="799"/>
                    <a:pt x="194" y="1017"/>
                    <a:pt x="509" y="1017"/>
                  </a:cubicBezTo>
                  <a:cubicBezTo>
                    <a:pt x="703" y="1017"/>
                    <a:pt x="1017" y="799"/>
                    <a:pt x="1017" y="509"/>
                  </a:cubicBezTo>
                  <a:cubicBezTo>
                    <a:pt x="1017" y="291"/>
                    <a:pt x="703"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9"/>
            <p:cNvSpPr/>
            <p:nvPr/>
          </p:nvSpPr>
          <p:spPr>
            <a:xfrm>
              <a:off x="8735684" y="3541438"/>
              <a:ext cx="30847" cy="31673"/>
            </a:xfrm>
            <a:custGeom>
              <a:avLst/>
              <a:gdLst/>
              <a:ahLst/>
              <a:cxnLst/>
              <a:rect l="l" t="t" r="r" b="b"/>
              <a:pathLst>
                <a:path w="896" h="920" extrusionOk="0">
                  <a:moveTo>
                    <a:pt x="509" y="0"/>
                  </a:moveTo>
                  <a:cubicBezTo>
                    <a:pt x="194" y="0"/>
                    <a:pt x="0" y="218"/>
                    <a:pt x="0" y="412"/>
                  </a:cubicBezTo>
                  <a:cubicBezTo>
                    <a:pt x="0" y="702"/>
                    <a:pt x="194" y="920"/>
                    <a:pt x="509" y="920"/>
                  </a:cubicBezTo>
                  <a:cubicBezTo>
                    <a:pt x="702" y="920"/>
                    <a:pt x="896" y="702"/>
                    <a:pt x="896" y="412"/>
                  </a:cubicBezTo>
                  <a:cubicBezTo>
                    <a:pt x="896" y="218"/>
                    <a:pt x="702"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9"/>
            <p:cNvSpPr/>
            <p:nvPr/>
          </p:nvSpPr>
          <p:spPr>
            <a:xfrm>
              <a:off x="8707350" y="3555587"/>
              <a:ext cx="31708" cy="35013"/>
            </a:xfrm>
            <a:custGeom>
              <a:avLst/>
              <a:gdLst/>
              <a:ahLst/>
              <a:cxnLst/>
              <a:rect l="l" t="t" r="r" b="b"/>
              <a:pathLst>
                <a:path w="921" h="1017" extrusionOk="0">
                  <a:moveTo>
                    <a:pt x="412" y="1"/>
                  </a:moveTo>
                  <a:cubicBezTo>
                    <a:pt x="219" y="1"/>
                    <a:pt x="1" y="291"/>
                    <a:pt x="1" y="509"/>
                  </a:cubicBezTo>
                  <a:cubicBezTo>
                    <a:pt x="1" y="799"/>
                    <a:pt x="219" y="1017"/>
                    <a:pt x="412" y="1017"/>
                  </a:cubicBezTo>
                  <a:cubicBezTo>
                    <a:pt x="727" y="1017"/>
                    <a:pt x="920" y="799"/>
                    <a:pt x="920" y="509"/>
                  </a:cubicBezTo>
                  <a:cubicBezTo>
                    <a:pt x="920" y="291"/>
                    <a:pt x="727" y="1"/>
                    <a:pt x="4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9"/>
            <p:cNvSpPr/>
            <p:nvPr/>
          </p:nvSpPr>
          <p:spPr>
            <a:xfrm>
              <a:off x="8707350" y="3590566"/>
              <a:ext cx="31708" cy="30881"/>
            </a:xfrm>
            <a:custGeom>
              <a:avLst/>
              <a:gdLst/>
              <a:ahLst/>
              <a:cxnLst/>
              <a:rect l="l" t="t" r="r" b="b"/>
              <a:pathLst>
                <a:path w="921" h="897" extrusionOk="0">
                  <a:moveTo>
                    <a:pt x="412" y="1"/>
                  </a:moveTo>
                  <a:cubicBezTo>
                    <a:pt x="219" y="1"/>
                    <a:pt x="1" y="194"/>
                    <a:pt x="1" y="485"/>
                  </a:cubicBezTo>
                  <a:cubicBezTo>
                    <a:pt x="1" y="702"/>
                    <a:pt x="219" y="896"/>
                    <a:pt x="412" y="896"/>
                  </a:cubicBezTo>
                  <a:cubicBezTo>
                    <a:pt x="727" y="896"/>
                    <a:pt x="920" y="702"/>
                    <a:pt x="920" y="485"/>
                  </a:cubicBezTo>
                  <a:cubicBezTo>
                    <a:pt x="920" y="194"/>
                    <a:pt x="727" y="1"/>
                    <a:pt x="4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9"/>
            <p:cNvSpPr/>
            <p:nvPr/>
          </p:nvSpPr>
          <p:spPr>
            <a:xfrm>
              <a:off x="8735684" y="3607229"/>
              <a:ext cx="30847" cy="31708"/>
            </a:xfrm>
            <a:custGeom>
              <a:avLst/>
              <a:gdLst/>
              <a:ahLst/>
              <a:cxnLst/>
              <a:rect l="l" t="t" r="r" b="b"/>
              <a:pathLst>
                <a:path w="896" h="921" extrusionOk="0">
                  <a:moveTo>
                    <a:pt x="509" y="1"/>
                  </a:moveTo>
                  <a:cubicBezTo>
                    <a:pt x="194" y="1"/>
                    <a:pt x="0" y="218"/>
                    <a:pt x="0" y="412"/>
                  </a:cubicBezTo>
                  <a:cubicBezTo>
                    <a:pt x="0" y="727"/>
                    <a:pt x="194" y="920"/>
                    <a:pt x="509" y="920"/>
                  </a:cubicBezTo>
                  <a:cubicBezTo>
                    <a:pt x="702" y="920"/>
                    <a:pt x="896" y="727"/>
                    <a:pt x="896" y="412"/>
                  </a:cubicBezTo>
                  <a:cubicBezTo>
                    <a:pt x="896" y="218"/>
                    <a:pt x="702"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9"/>
            <p:cNvSpPr/>
            <p:nvPr/>
          </p:nvSpPr>
          <p:spPr>
            <a:xfrm>
              <a:off x="8763157" y="3590566"/>
              <a:ext cx="35047" cy="30881"/>
            </a:xfrm>
            <a:custGeom>
              <a:avLst/>
              <a:gdLst/>
              <a:ahLst/>
              <a:cxnLst/>
              <a:rect l="l" t="t" r="r" b="b"/>
              <a:pathLst>
                <a:path w="1018" h="897" extrusionOk="0">
                  <a:moveTo>
                    <a:pt x="509" y="1"/>
                  </a:moveTo>
                  <a:cubicBezTo>
                    <a:pt x="194" y="1"/>
                    <a:pt x="1" y="194"/>
                    <a:pt x="1" y="485"/>
                  </a:cubicBezTo>
                  <a:cubicBezTo>
                    <a:pt x="1" y="702"/>
                    <a:pt x="194" y="896"/>
                    <a:pt x="509" y="896"/>
                  </a:cubicBezTo>
                  <a:cubicBezTo>
                    <a:pt x="703" y="896"/>
                    <a:pt x="1017" y="702"/>
                    <a:pt x="1017" y="485"/>
                  </a:cubicBezTo>
                  <a:cubicBezTo>
                    <a:pt x="1017" y="194"/>
                    <a:pt x="703"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9"/>
            <p:cNvSpPr/>
            <p:nvPr/>
          </p:nvSpPr>
          <p:spPr>
            <a:xfrm>
              <a:off x="8735684" y="3573077"/>
              <a:ext cx="30847" cy="34187"/>
            </a:xfrm>
            <a:custGeom>
              <a:avLst/>
              <a:gdLst/>
              <a:ahLst/>
              <a:cxnLst/>
              <a:rect l="l" t="t" r="r" b="b"/>
              <a:pathLst>
                <a:path w="896" h="993" extrusionOk="0">
                  <a:moveTo>
                    <a:pt x="509" y="1"/>
                  </a:moveTo>
                  <a:cubicBezTo>
                    <a:pt x="194" y="1"/>
                    <a:pt x="0" y="194"/>
                    <a:pt x="0" y="509"/>
                  </a:cubicBezTo>
                  <a:cubicBezTo>
                    <a:pt x="0" y="702"/>
                    <a:pt x="194" y="993"/>
                    <a:pt x="509" y="993"/>
                  </a:cubicBezTo>
                  <a:cubicBezTo>
                    <a:pt x="702" y="993"/>
                    <a:pt x="896" y="702"/>
                    <a:pt x="896" y="509"/>
                  </a:cubicBezTo>
                  <a:cubicBezTo>
                    <a:pt x="896" y="194"/>
                    <a:pt x="702" y="1"/>
                    <a:pt x="5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 name="Google Shape;1518;p29"/>
          <p:cNvGrpSpPr/>
          <p:nvPr/>
        </p:nvGrpSpPr>
        <p:grpSpPr>
          <a:xfrm>
            <a:off x="7487826" y="3012756"/>
            <a:ext cx="548155" cy="545228"/>
            <a:chOff x="7487826" y="3317556"/>
            <a:chExt cx="548155" cy="545228"/>
          </a:xfrm>
        </p:grpSpPr>
        <p:sp>
          <p:nvSpPr>
            <p:cNvPr id="1519" name="Google Shape;1519;p29"/>
            <p:cNvSpPr/>
            <p:nvPr/>
          </p:nvSpPr>
          <p:spPr>
            <a:xfrm>
              <a:off x="7744380" y="3454784"/>
              <a:ext cx="30847" cy="69199"/>
            </a:xfrm>
            <a:custGeom>
              <a:avLst/>
              <a:gdLst/>
              <a:ahLst/>
              <a:cxnLst/>
              <a:rect l="l" t="t" r="r" b="b"/>
              <a:pathLst>
                <a:path w="896" h="2010" extrusionOk="0">
                  <a:moveTo>
                    <a:pt x="509" y="1"/>
                  </a:moveTo>
                  <a:lnTo>
                    <a:pt x="1" y="606"/>
                  </a:lnTo>
                  <a:lnTo>
                    <a:pt x="1" y="1525"/>
                  </a:lnTo>
                  <a:cubicBezTo>
                    <a:pt x="1" y="1816"/>
                    <a:pt x="194" y="2009"/>
                    <a:pt x="509" y="2009"/>
                  </a:cubicBezTo>
                  <a:cubicBezTo>
                    <a:pt x="702" y="2009"/>
                    <a:pt x="896" y="1816"/>
                    <a:pt x="896" y="1525"/>
                  </a:cubicBezTo>
                  <a:lnTo>
                    <a:pt x="896" y="606"/>
                  </a:lnTo>
                  <a:lnTo>
                    <a:pt x="50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9"/>
            <p:cNvSpPr/>
            <p:nvPr/>
          </p:nvSpPr>
          <p:spPr>
            <a:xfrm>
              <a:off x="7744380" y="3409821"/>
              <a:ext cx="30847" cy="65825"/>
            </a:xfrm>
            <a:custGeom>
              <a:avLst/>
              <a:gdLst/>
              <a:ahLst/>
              <a:cxnLst/>
              <a:rect l="l" t="t" r="r" b="b"/>
              <a:pathLst>
                <a:path w="896" h="1912" extrusionOk="0">
                  <a:moveTo>
                    <a:pt x="1" y="0"/>
                  </a:moveTo>
                  <a:lnTo>
                    <a:pt x="1" y="1912"/>
                  </a:lnTo>
                  <a:cubicBezTo>
                    <a:pt x="97" y="1912"/>
                    <a:pt x="291" y="1815"/>
                    <a:pt x="509" y="1815"/>
                  </a:cubicBezTo>
                  <a:cubicBezTo>
                    <a:pt x="605" y="1815"/>
                    <a:pt x="799" y="1912"/>
                    <a:pt x="896" y="1912"/>
                  </a:cubicBezTo>
                  <a:lnTo>
                    <a:pt x="89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9"/>
            <p:cNvSpPr/>
            <p:nvPr/>
          </p:nvSpPr>
          <p:spPr>
            <a:xfrm>
              <a:off x="7696078" y="3317556"/>
              <a:ext cx="131651" cy="123973"/>
            </a:xfrm>
            <a:custGeom>
              <a:avLst/>
              <a:gdLst/>
              <a:ahLst/>
              <a:cxnLst/>
              <a:rect l="l" t="t" r="r" b="b"/>
              <a:pathLst>
                <a:path w="3824" h="3601" extrusionOk="0">
                  <a:moveTo>
                    <a:pt x="1404" y="1"/>
                  </a:moveTo>
                  <a:cubicBezTo>
                    <a:pt x="1228" y="1"/>
                    <a:pt x="1053" y="55"/>
                    <a:pt x="895" y="164"/>
                  </a:cubicBezTo>
                  <a:cubicBezTo>
                    <a:pt x="605" y="358"/>
                    <a:pt x="387" y="672"/>
                    <a:pt x="387" y="963"/>
                  </a:cubicBezTo>
                  <a:cubicBezTo>
                    <a:pt x="97" y="1156"/>
                    <a:pt x="0" y="1471"/>
                    <a:pt x="0" y="1761"/>
                  </a:cubicBezTo>
                  <a:cubicBezTo>
                    <a:pt x="0" y="2172"/>
                    <a:pt x="97" y="2487"/>
                    <a:pt x="387" y="2680"/>
                  </a:cubicBezTo>
                  <a:cubicBezTo>
                    <a:pt x="387" y="2971"/>
                    <a:pt x="605" y="3285"/>
                    <a:pt x="895" y="3479"/>
                  </a:cubicBezTo>
                  <a:cubicBezTo>
                    <a:pt x="1025" y="3569"/>
                    <a:pt x="1167" y="3601"/>
                    <a:pt x="1312" y="3601"/>
                  </a:cubicBezTo>
                  <a:cubicBezTo>
                    <a:pt x="1517" y="3601"/>
                    <a:pt x="1727" y="3536"/>
                    <a:pt x="1912" y="3479"/>
                  </a:cubicBezTo>
                  <a:cubicBezTo>
                    <a:pt x="2025" y="3536"/>
                    <a:pt x="2214" y="3601"/>
                    <a:pt x="2410" y="3601"/>
                  </a:cubicBezTo>
                  <a:cubicBezTo>
                    <a:pt x="2547" y="3601"/>
                    <a:pt x="2687" y="3569"/>
                    <a:pt x="2807" y="3479"/>
                  </a:cubicBezTo>
                  <a:cubicBezTo>
                    <a:pt x="3121" y="3285"/>
                    <a:pt x="3315" y="2971"/>
                    <a:pt x="3315" y="2680"/>
                  </a:cubicBezTo>
                  <a:cubicBezTo>
                    <a:pt x="3630" y="2487"/>
                    <a:pt x="3823" y="2172"/>
                    <a:pt x="3823" y="1761"/>
                  </a:cubicBezTo>
                  <a:cubicBezTo>
                    <a:pt x="3823" y="1471"/>
                    <a:pt x="3630" y="1156"/>
                    <a:pt x="3315" y="963"/>
                  </a:cubicBezTo>
                  <a:cubicBezTo>
                    <a:pt x="3315" y="672"/>
                    <a:pt x="3121" y="358"/>
                    <a:pt x="2807" y="164"/>
                  </a:cubicBezTo>
                  <a:cubicBezTo>
                    <a:pt x="2662" y="55"/>
                    <a:pt x="2486" y="1"/>
                    <a:pt x="2323" y="1"/>
                  </a:cubicBezTo>
                  <a:cubicBezTo>
                    <a:pt x="2160" y="1"/>
                    <a:pt x="2008" y="55"/>
                    <a:pt x="1912" y="164"/>
                  </a:cubicBezTo>
                  <a:cubicBezTo>
                    <a:pt x="1754" y="55"/>
                    <a:pt x="1579" y="1"/>
                    <a:pt x="14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9"/>
            <p:cNvSpPr/>
            <p:nvPr/>
          </p:nvSpPr>
          <p:spPr>
            <a:xfrm>
              <a:off x="7744380" y="3367112"/>
              <a:ext cx="30847" cy="30881"/>
            </a:xfrm>
            <a:custGeom>
              <a:avLst/>
              <a:gdLst/>
              <a:ahLst/>
              <a:cxnLst/>
              <a:rect l="l" t="t" r="r" b="b"/>
              <a:pathLst>
                <a:path w="896" h="897" extrusionOk="0">
                  <a:moveTo>
                    <a:pt x="509" y="1"/>
                  </a:moveTo>
                  <a:cubicBezTo>
                    <a:pt x="194" y="1"/>
                    <a:pt x="1" y="194"/>
                    <a:pt x="1" y="388"/>
                  </a:cubicBezTo>
                  <a:cubicBezTo>
                    <a:pt x="1" y="703"/>
                    <a:pt x="194" y="896"/>
                    <a:pt x="509" y="896"/>
                  </a:cubicBezTo>
                  <a:cubicBezTo>
                    <a:pt x="702" y="896"/>
                    <a:pt x="896" y="703"/>
                    <a:pt x="896" y="388"/>
                  </a:cubicBezTo>
                  <a:cubicBezTo>
                    <a:pt x="896" y="194"/>
                    <a:pt x="702" y="1"/>
                    <a:pt x="5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9"/>
            <p:cNvSpPr/>
            <p:nvPr/>
          </p:nvSpPr>
          <p:spPr>
            <a:xfrm>
              <a:off x="7664405" y="3496441"/>
              <a:ext cx="55841" cy="50643"/>
            </a:xfrm>
            <a:custGeom>
              <a:avLst/>
              <a:gdLst/>
              <a:ahLst/>
              <a:cxnLst/>
              <a:rect l="l" t="t" r="r" b="b"/>
              <a:pathLst>
                <a:path w="1622" h="1471" extrusionOk="0">
                  <a:moveTo>
                    <a:pt x="1" y="1"/>
                  </a:moveTo>
                  <a:lnTo>
                    <a:pt x="98" y="702"/>
                  </a:lnTo>
                  <a:lnTo>
                    <a:pt x="799" y="1307"/>
                  </a:lnTo>
                  <a:cubicBezTo>
                    <a:pt x="860" y="1416"/>
                    <a:pt x="963" y="1471"/>
                    <a:pt x="1075" y="1471"/>
                  </a:cubicBezTo>
                  <a:cubicBezTo>
                    <a:pt x="1186" y="1471"/>
                    <a:pt x="1307" y="1416"/>
                    <a:pt x="1404" y="1307"/>
                  </a:cubicBezTo>
                  <a:cubicBezTo>
                    <a:pt x="1622" y="1210"/>
                    <a:pt x="1622" y="920"/>
                    <a:pt x="1404" y="702"/>
                  </a:cubicBezTo>
                  <a:lnTo>
                    <a:pt x="70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9"/>
            <p:cNvSpPr/>
            <p:nvPr/>
          </p:nvSpPr>
          <p:spPr>
            <a:xfrm>
              <a:off x="7619442" y="3451479"/>
              <a:ext cx="69165" cy="69165"/>
            </a:xfrm>
            <a:custGeom>
              <a:avLst/>
              <a:gdLst/>
              <a:ahLst/>
              <a:cxnLst/>
              <a:rect l="l" t="t" r="r" b="b"/>
              <a:pathLst>
                <a:path w="2009" h="2009" extrusionOk="0">
                  <a:moveTo>
                    <a:pt x="702" y="0"/>
                  </a:moveTo>
                  <a:lnTo>
                    <a:pt x="0" y="605"/>
                  </a:lnTo>
                  <a:lnTo>
                    <a:pt x="1404" y="2008"/>
                  </a:lnTo>
                  <a:cubicBezTo>
                    <a:pt x="1500" y="1912"/>
                    <a:pt x="1621" y="1718"/>
                    <a:pt x="1718" y="1621"/>
                  </a:cubicBezTo>
                  <a:cubicBezTo>
                    <a:pt x="1815" y="1500"/>
                    <a:pt x="1912" y="1403"/>
                    <a:pt x="2008" y="1307"/>
                  </a:cubicBezTo>
                  <a:lnTo>
                    <a:pt x="7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9"/>
            <p:cNvSpPr/>
            <p:nvPr/>
          </p:nvSpPr>
          <p:spPr>
            <a:xfrm>
              <a:off x="7542807" y="3376874"/>
              <a:ext cx="135816" cy="127933"/>
            </a:xfrm>
            <a:custGeom>
              <a:avLst/>
              <a:gdLst/>
              <a:ahLst/>
              <a:cxnLst/>
              <a:rect l="l" t="t" r="r" b="b"/>
              <a:pathLst>
                <a:path w="3945" h="3716" extrusionOk="0">
                  <a:moveTo>
                    <a:pt x="1773" y="0"/>
                  </a:moveTo>
                  <a:cubicBezTo>
                    <a:pt x="1686" y="0"/>
                    <a:pt x="1601" y="13"/>
                    <a:pt x="1525" y="38"/>
                  </a:cubicBezTo>
                  <a:cubicBezTo>
                    <a:pt x="1113" y="159"/>
                    <a:pt x="920" y="353"/>
                    <a:pt x="823" y="643"/>
                  </a:cubicBezTo>
                  <a:cubicBezTo>
                    <a:pt x="508" y="764"/>
                    <a:pt x="218" y="1054"/>
                    <a:pt x="97" y="1369"/>
                  </a:cubicBezTo>
                  <a:cubicBezTo>
                    <a:pt x="0" y="1659"/>
                    <a:pt x="218" y="2070"/>
                    <a:pt x="412" y="2264"/>
                  </a:cubicBezTo>
                  <a:cubicBezTo>
                    <a:pt x="315" y="2578"/>
                    <a:pt x="412" y="2966"/>
                    <a:pt x="605" y="3280"/>
                  </a:cubicBezTo>
                  <a:cubicBezTo>
                    <a:pt x="835" y="3422"/>
                    <a:pt x="1053" y="3512"/>
                    <a:pt x="1314" y="3512"/>
                  </a:cubicBezTo>
                  <a:cubicBezTo>
                    <a:pt x="1410" y="3512"/>
                    <a:pt x="1511" y="3500"/>
                    <a:pt x="1621" y="3474"/>
                  </a:cubicBezTo>
                  <a:cubicBezTo>
                    <a:pt x="1761" y="3614"/>
                    <a:pt x="1965" y="3716"/>
                    <a:pt x="2213" y="3716"/>
                  </a:cubicBezTo>
                  <a:cubicBezTo>
                    <a:pt x="2308" y="3716"/>
                    <a:pt x="2409" y="3701"/>
                    <a:pt x="2517" y="3667"/>
                  </a:cubicBezTo>
                  <a:cubicBezTo>
                    <a:pt x="2831" y="3667"/>
                    <a:pt x="3121" y="3377"/>
                    <a:pt x="3121" y="3062"/>
                  </a:cubicBezTo>
                  <a:cubicBezTo>
                    <a:pt x="3533" y="2966"/>
                    <a:pt x="3726" y="2675"/>
                    <a:pt x="3847" y="2361"/>
                  </a:cubicBezTo>
                  <a:cubicBezTo>
                    <a:pt x="3944" y="2070"/>
                    <a:pt x="3847" y="1659"/>
                    <a:pt x="3630" y="1465"/>
                  </a:cubicBezTo>
                  <a:cubicBezTo>
                    <a:pt x="3726" y="1151"/>
                    <a:pt x="3630" y="764"/>
                    <a:pt x="3339" y="546"/>
                  </a:cubicBezTo>
                  <a:cubicBezTo>
                    <a:pt x="3176" y="328"/>
                    <a:pt x="2917" y="219"/>
                    <a:pt x="2666" y="219"/>
                  </a:cubicBezTo>
                  <a:cubicBezTo>
                    <a:pt x="2582" y="219"/>
                    <a:pt x="2498" y="232"/>
                    <a:pt x="2420" y="256"/>
                  </a:cubicBezTo>
                  <a:cubicBezTo>
                    <a:pt x="2277" y="95"/>
                    <a:pt x="2016" y="0"/>
                    <a:pt x="17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9"/>
            <p:cNvSpPr/>
            <p:nvPr/>
          </p:nvSpPr>
          <p:spPr>
            <a:xfrm>
              <a:off x="7595274" y="3426259"/>
              <a:ext cx="34187" cy="34187"/>
            </a:xfrm>
            <a:custGeom>
              <a:avLst/>
              <a:gdLst/>
              <a:ahLst/>
              <a:cxnLst/>
              <a:rect l="l" t="t" r="r" b="b"/>
              <a:pathLst>
                <a:path w="993" h="993" extrusionOk="0">
                  <a:moveTo>
                    <a:pt x="509" y="1"/>
                  </a:moveTo>
                  <a:cubicBezTo>
                    <a:pt x="194" y="1"/>
                    <a:pt x="1" y="194"/>
                    <a:pt x="1" y="485"/>
                  </a:cubicBezTo>
                  <a:cubicBezTo>
                    <a:pt x="1" y="799"/>
                    <a:pt x="194" y="993"/>
                    <a:pt x="509" y="993"/>
                  </a:cubicBezTo>
                  <a:cubicBezTo>
                    <a:pt x="702" y="993"/>
                    <a:pt x="993" y="799"/>
                    <a:pt x="993" y="485"/>
                  </a:cubicBezTo>
                  <a:cubicBezTo>
                    <a:pt x="993" y="194"/>
                    <a:pt x="702" y="1"/>
                    <a:pt x="5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9"/>
            <p:cNvSpPr/>
            <p:nvPr/>
          </p:nvSpPr>
          <p:spPr>
            <a:xfrm>
              <a:off x="7626087" y="3573077"/>
              <a:ext cx="70026" cy="34187"/>
            </a:xfrm>
            <a:custGeom>
              <a:avLst/>
              <a:gdLst/>
              <a:ahLst/>
              <a:cxnLst/>
              <a:rect l="l" t="t" r="r" b="b"/>
              <a:pathLst>
                <a:path w="2034" h="993" extrusionOk="0">
                  <a:moveTo>
                    <a:pt x="509" y="1"/>
                  </a:moveTo>
                  <a:lnTo>
                    <a:pt x="1" y="509"/>
                  </a:lnTo>
                  <a:lnTo>
                    <a:pt x="509" y="993"/>
                  </a:lnTo>
                  <a:lnTo>
                    <a:pt x="1525" y="993"/>
                  </a:lnTo>
                  <a:cubicBezTo>
                    <a:pt x="1815" y="993"/>
                    <a:pt x="2033" y="702"/>
                    <a:pt x="2033" y="509"/>
                  </a:cubicBezTo>
                  <a:cubicBezTo>
                    <a:pt x="2033" y="194"/>
                    <a:pt x="1815" y="1"/>
                    <a:pt x="15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9"/>
            <p:cNvSpPr/>
            <p:nvPr/>
          </p:nvSpPr>
          <p:spPr>
            <a:xfrm>
              <a:off x="7577785" y="3573077"/>
              <a:ext cx="65825" cy="34187"/>
            </a:xfrm>
            <a:custGeom>
              <a:avLst/>
              <a:gdLst/>
              <a:ahLst/>
              <a:cxnLst/>
              <a:rect l="l" t="t" r="r" b="b"/>
              <a:pathLst>
                <a:path w="1912" h="993" extrusionOk="0">
                  <a:moveTo>
                    <a:pt x="0" y="1"/>
                  </a:moveTo>
                  <a:lnTo>
                    <a:pt x="0" y="993"/>
                  </a:lnTo>
                  <a:lnTo>
                    <a:pt x="1912" y="993"/>
                  </a:lnTo>
                  <a:lnTo>
                    <a:pt x="1912" y="509"/>
                  </a:lnTo>
                  <a:lnTo>
                    <a:pt x="19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9"/>
            <p:cNvSpPr/>
            <p:nvPr/>
          </p:nvSpPr>
          <p:spPr>
            <a:xfrm>
              <a:off x="7487826" y="3523948"/>
              <a:ext cx="124972" cy="132477"/>
            </a:xfrm>
            <a:custGeom>
              <a:avLst/>
              <a:gdLst/>
              <a:ahLst/>
              <a:cxnLst/>
              <a:rect l="l" t="t" r="r" b="b"/>
              <a:pathLst>
                <a:path w="3630" h="3848" extrusionOk="0">
                  <a:moveTo>
                    <a:pt x="1815" y="0"/>
                  </a:moveTo>
                  <a:cubicBezTo>
                    <a:pt x="1500" y="0"/>
                    <a:pt x="1089" y="218"/>
                    <a:pt x="992" y="508"/>
                  </a:cubicBezTo>
                  <a:cubicBezTo>
                    <a:pt x="605" y="508"/>
                    <a:pt x="291" y="605"/>
                    <a:pt x="194" y="920"/>
                  </a:cubicBezTo>
                  <a:cubicBezTo>
                    <a:pt x="0" y="1210"/>
                    <a:pt x="0" y="1621"/>
                    <a:pt x="194" y="1936"/>
                  </a:cubicBezTo>
                  <a:cubicBezTo>
                    <a:pt x="0" y="2226"/>
                    <a:pt x="0" y="2541"/>
                    <a:pt x="194" y="2831"/>
                  </a:cubicBezTo>
                  <a:cubicBezTo>
                    <a:pt x="291" y="3146"/>
                    <a:pt x="605" y="3339"/>
                    <a:pt x="992" y="3339"/>
                  </a:cubicBezTo>
                  <a:cubicBezTo>
                    <a:pt x="1089" y="3629"/>
                    <a:pt x="1500" y="3847"/>
                    <a:pt x="1815" y="3847"/>
                  </a:cubicBezTo>
                  <a:cubicBezTo>
                    <a:pt x="2202" y="3847"/>
                    <a:pt x="2517" y="3629"/>
                    <a:pt x="2613" y="3339"/>
                  </a:cubicBezTo>
                  <a:cubicBezTo>
                    <a:pt x="3025" y="3339"/>
                    <a:pt x="3315" y="3146"/>
                    <a:pt x="3509" y="2831"/>
                  </a:cubicBezTo>
                  <a:cubicBezTo>
                    <a:pt x="3630" y="2541"/>
                    <a:pt x="3630" y="2226"/>
                    <a:pt x="3509" y="1936"/>
                  </a:cubicBezTo>
                  <a:cubicBezTo>
                    <a:pt x="3630" y="1621"/>
                    <a:pt x="3630" y="1210"/>
                    <a:pt x="3509" y="920"/>
                  </a:cubicBezTo>
                  <a:cubicBezTo>
                    <a:pt x="3315" y="605"/>
                    <a:pt x="3025" y="508"/>
                    <a:pt x="2613" y="508"/>
                  </a:cubicBezTo>
                  <a:cubicBezTo>
                    <a:pt x="2517" y="218"/>
                    <a:pt x="2202" y="0"/>
                    <a:pt x="1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9"/>
            <p:cNvSpPr/>
            <p:nvPr/>
          </p:nvSpPr>
          <p:spPr>
            <a:xfrm>
              <a:off x="7532788" y="3575364"/>
              <a:ext cx="34187" cy="34187"/>
            </a:xfrm>
            <a:custGeom>
              <a:avLst/>
              <a:gdLst/>
              <a:ahLst/>
              <a:cxnLst/>
              <a:rect l="l" t="t" r="r" b="b"/>
              <a:pathLst>
                <a:path w="993" h="993" extrusionOk="0">
                  <a:moveTo>
                    <a:pt x="509" y="1"/>
                  </a:moveTo>
                  <a:cubicBezTo>
                    <a:pt x="194" y="1"/>
                    <a:pt x="1" y="194"/>
                    <a:pt x="1" y="509"/>
                  </a:cubicBezTo>
                  <a:cubicBezTo>
                    <a:pt x="1" y="702"/>
                    <a:pt x="194" y="993"/>
                    <a:pt x="509" y="993"/>
                  </a:cubicBezTo>
                  <a:cubicBezTo>
                    <a:pt x="799" y="993"/>
                    <a:pt x="993" y="702"/>
                    <a:pt x="993" y="509"/>
                  </a:cubicBezTo>
                  <a:cubicBezTo>
                    <a:pt x="993" y="194"/>
                    <a:pt x="799" y="1"/>
                    <a:pt x="5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9"/>
            <p:cNvSpPr/>
            <p:nvPr/>
          </p:nvSpPr>
          <p:spPr>
            <a:xfrm>
              <a:off x="7664405" y="3629951"/>
              <a:ext cx="55841" cy="53948"/>
            </a:xfrm>
            <a:custGeom>
              <a:avLst/>
              <a:gdLst/>
              <a:ahLst/>
              <a:cxnLst/>
              <a:rect l="l" t="t" r="r" b="b"/>
              <a:pathLst>
                <a:path w="1622" h="1567" extrusionOk="0">
                  <a:moveTo>
                    <a:pt x="1075" y="0"/>
                  </a:moveTo>
                  <a:cubicBezTo>
                    <a:pt x="963" y="0"/>
                    <a:pt x="860" y="54"/>
                    <a:pt x="799" y="163"/>
                  </a:cubicBezTo>
                  <a:lnTo>
                    <a:pt x="98" y="865"/>
                  </a:lnTo>
                  <a:lnTo>
                    <a:pt x="1" y="1567"/>
                  </a:lnTo>
                  <a:lnTo>
                    <a:pt x="702" y="1567"/>
                  </a:lnTo>
                  <a:lnTo>
                    <a:pt x="1404" y="865"/>
                  </a:lnTo>
                  <a:cubicBezTo>
                    <a:pt x="1622" y="671"/>
                    <a:pt x="1622" y="357"/>
                    <a:pt x="1404" y="163"/>
                  </a:cubicBezTo>
                  <a:cubicBezTo>
                    <a:pt x="1307" y="54"/>
                    <a:pt x="1186" y="0"/>
                    <a:pt x="10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9"/>
            <p:cNvSpPr/>
            <p:nvPr/>
          </p:nvSpPr>
          <p:spPr>
            <a:xfrm>
              <a:off x="7619442" y="3659731"/>
              <a:ext cx="69165" cy="69165"/>
            </a:xfrm>
            <a:custGeom>
              <a:avLst/>
              <a:gdLst/>
              <a:ahLst/>
              <a:cxnLst/>
              <a:rect l="l" t="t" r="r" b="b"/>
              <a:pathLst>
                <a:path w="2009" h="2009" extrusionOk="0">
                  <a:moveTo>
                    <a:pt x="1404" y="0"/>
                  </a:moveTo>
                  <a:lnTo>
                    <a:pt x="0" y="1307"/>
                  </a:lnTo>
                  <a:lnTo>
                    <a:pt x="702" y="2008"/>
                  </a:lnTo>
                  <a:lnTo>
                    <a:pt x="2008" y="702"/>
                  </a:lnTo>
                  <a:cubicBezTo>
                    <a:pt x="1912" y="605"/>
                    <a:pt x="1815" y="508"/>
                    <a:pt x="1718" y="411"/>
                  </a:cubicBezTo>
                  <a:cubicBezTo>
                    <a:pt x="1621" y="194"/>
                    <a:pt x="1500" y="97"/>
                    <a:pt x="14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9"/>
            <p:cNvSpPr/>
            <p:nvPr/>
          </p:nvSpPr>
          <p:spPr>
            <a:xfrm>
              <a:off x="7542807" y="3672262"/>
              <a:ext cx="135816" cy="131203"/>
            </a:xfrm>
            <a:custGeom>
              <a:avLst/>
              <a:gdLst/>
              <a:ahLst/>
              <a:cxnLst/>
              <a:rect l="l" t="t" r="r" b="b"/>
              <a:pathLst>
                <a:path w="3945" h="3811" extrusionOk="0">
                  <a:moveTo>
                    <a:pt x="2230" y="1"/>
                  </a:moveTo>
                  <a:cubicBezTo>
                    <a:pt x="1974" y="1"/>
                    <a:pt x="1765" y="123"/>
                    <a:pt x="1621" y="338"/>
                  </a:cubicBezTo>
                  <a:cubicBezTo>
                    <a:pt x="1511" y="312"/>
                    <a:pt x="1410" y="300"/>
                    <a:pt x="1314" y="300"/>
                  </a:cubicBezTo>
                  <a:cubicBezTo>
                    <a:pt x="1053" y="300"/>
                    <a:pt x="835" y="390"/>
                    <a:pt x="605" y="531"/>
                  </a:cubicBezTo>
                  <a:cubicBezTo>
                    <a:pt x="412" y="846"/>
                    <a:pt x="315" y="1136"/>
                    <a:pt x="412" y="1451"/>
                  </a:cubicBezTo>
                  <a:cubicBezTo>
                    <a:pt x="218" y="1741"/>
                    <a:pt x="0" y="2056"/>
                    <a:pt x="97" y="2467"/>
                  </a:cubicBezTo>
                  <a:cubicBezTo>
                    <a:pt x="218" y="2757"/>
                    <a:pt x="508" y="3072"/>
                    <a:pt x="823" y="3072"/>
                  </a:cubicBezTo>
                  <a:cubicBezTo>
                    <a:pt x="920" y="3459"/>
                    <a:pt x="1113" y="3677"/>
                    <a:pt x="1525" y="3773"/>
                  </a:cubicBezTo>
                  <a:cubicBezTo>
                    <a:pt x="1601" y="3799"/>
                    <a:pt x="1686" y="3811"/>
                    <a:pt x="1773" y="3811"/>
                  </a:cubicBezTo>
                  <a:cubicBezTo>
                    <a:pt x="2016" y="3811"/>
                    <a:pt x="2277" y="3716"/>
                    <a:pt x="2420" y="3556"/>
                  </a:cubicBezTo>
                  <a:cubicBezTo>
                    <a:pt x="2502" y="3587"/>
                    <a:pt x="2588" y="3602"/>
                    <a:pt x="2676" y="3602"/>
                  </a:cubicBezTo>
                  <a:cubicBezTo>
                    <a:pt x="2924" y="3602"/>
                    <a:pt x="3178" y="3480"/>
                    <a:pt x="3339" y="3265"/>
                  </a:cubicBezTo>
                  <a:cubicBezTo>
                    <a:pt x="3630" y="3072"/>
                    <a:pt x="3726" y="2660"/>
                    <a:pt x="3630" y="2346"/>
                  </a:cubicBezTo>
                  <a:cubicBezTo>
                    <a:pt x="3847" y="2152"/>
                    <a:pt x="3944" y="1741"/>
                    <a:pt x="3847" y="1451"/>
                  </a:cubicBezTo>
                  <a:cubicBezTo>
                    <a:pt x="3726" y="1039"/>
                    <a:pt x="3533" y="846"/>
                    <a:pt x="3121" y="749"/>
                  </a:cubicBezTo>
                  <a:cubicBezTo>
                    <a:pt x="3121" y="434"/>
                    <a:pt x="2831" y="144"/>
                    <a:pt x="2517" y="47"/>
                  </a:cubicBezTo>
                  <a:cubicBezTo>
                    <a:pt x="2416" y="16"/>
                    <a:pt x="2320" y="1"/>
                    <a:pt x="22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9"/>
            <p:cNvSpPr/>
            <p:nvPr/>
          </p:nvSpPr>
          <p:spPr>
            <a:xfrm>
              <a:off x="7595274" y="3722182"/>
              <a:ext cx="34187" cy="30847"/>
            </a:xfrm>
            <a:custGeom>
              <a:avLst/>
              <a:gdLst/>
              <a:ahLst/>
              <a:cxnLst/>
              <a:rect l="l" t="t" r="r" b="b"/>
              <a:pathLst>
                <a:path w="993" h="896" extrusionOk="0">
                  <a:moveTo>
                    <a:pt x="509" y="1"/>
                  </a:moveTo>
                  <a:cubicBezTo>
                    <a:pt x="194" y="1"/>
                    <a:pt x="1" y="194"/>
                    <a:pt x="1" y="509"/>
                  </a:cubicBezTo>
                  <a:cubicBezTo>
                    <a:pt x="1" y="702"/>
                    <a:pt x="194" y="896"/>
                    <a:pt x="509" y="896"/>
                  </a:cubicBezTo>
                  <a:cubicBezTo>
                    <a:pt x="702" y="896"/>
                    <a:pt x="993" y="702"/>
                    <a:pt x="993" y="509"/>
                  </a:cubicBezTo>
                  <a:cubicBezTo>
                    <a:pt x="993" y="194"/>
                    <a:pt x="702" y="1"/>
                    <a:pt x="5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9"/>
            <p:cNvSpPr/>
            <p:nvPr/>
          </p:nvSpPr>
          <p:spPr>
            <a:xfrm>
              <a:off x="7744380" y="3656391"/>
              <a:ext cx="30847" cy="69165"/>
            </a:xfrm>
            <a:custGeom>
              <a:avLst/>
              <a:gdLst/>
              <a:ahLst/>
              <a:cxnLst/>
              <a:rect l="l" t="t" r="r" b="b"/>
              <a:pathLst>
                <a:path w="896" h="2009" extrusionOk="0">
                  <a:moveTo>
                    <a:pt x="509" y="0"/>
                  </a:moveTo>
                  <a:cubicBezTo>
                    <a:pt x="194" y="0"/>
                    <a:pt x="1" y="194"/>
                    <a:pt x="1" y="508"/>
                  </a:cubicBezTo>
                  <a:lnTo>
                    <a:pt x="1" y="1404"/>
                  </a:lnTo>
                  <a:lnTo>
                    <a:pt x="509" y="2008"/>
                  </a:lnTo>
                  <a:lnTo>
                    <a:pt x="896" y="1404"/>
                  </a:lnTo>
                  <a:lnTo>
                    <a:pt x="896" y="508"/>
                  </a:lnTo>
                  <a:cubicBezTo>
                    <a:pt x="896" y="194"/>
                    <a:pt x="702" y="0"/>
                    <a:pt x="5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9"/>
            <p:cNvSpPr/>
            <p:nvPr/>
          </p:nvSpPr>
          <p:spPr>
            <a:xfrm>
              <a:off x="7744380" y="3704693"/>
              <a:ext cx="30847" cy="65825"/>
            </a:xfrm>
            <a:custGeom>
              <a:avLst/>
              <a:gdLst/>
              <a:ahLst/>
              <a:cxnLst/>
              <a:rect l="l" t="t" r="r" b="b"/>
              <a:pathLst>
                <a:path w="896" h="1912" extrusionOk="0">
                  <a:moveTo>
                    <a:pt x="1" y="1"/>
                  </a:moveTo>
                  <a:lnTo>
                    <a:pt x="1" y="1912"/>
                  </a:lnTo>
                  <a:lnTo>
                    <a:pt x="896" y="1912"/>
                  </a:lnTo>
                  <a:lnTo>
                    <a:pt x="896" y="1"/>
                  </a:lnTo>
                  <a:cubicBezTo>
                    <a:pt x="799" y="1"/>
                    <a:pt x="605" y="1"/>
                    <a:pt x="509" y="97"/>
                  </a:cubicBezTo>
                  <a:cubicBezTo>
                    <a:pt x="291" y="1"/>
                    <a:pt x="97"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9"/>
            <p:cNvSpPr/>
            <p:nvPr/>
          </p:nvSpPr>
          <p:spPr>
            <a:xfrm>
              <a:off x="7696078" y="3738019"/>
              <a:ext cx="131651" cy="124765"/>
            </a:xfrm>
            <a:custGeom>
              <a:avLst/>
              <a:gdLst/>
              <a:ahLst/>
              <a:cxnLst/>
              <a:rect l="l" t="t" r="r" b="b"/>
              <a:pathLst>
                <a:path w="3824" h="3624" extrusionOk="0">
                  <a:moveTo>
                    <a:pt x="1404" y="0"/>
                  </a:moveTo>
                  <a:cubicBezTo>
                    <a:pt x="1228" y="0"/>
                    <a:pt x="1053" y="49"/>
                    <a:pt x="895" y="146"/>
                  </a:cubicBezTo>
                  <a:cubicBezTo>
                    <a:pt x="605" y="339"/>
                    <a:pt x="387" y="654"/>
                    <a:pt x="387" y="944"/>
                  </a:cubicBezTo>
                  <a:cubicBezTo>
                    <a:pt x="97" y="1162"/>
                    <a:pt x="0" y="1452"/>
                    <a:pt x="0" y="1767"/>
                  </a:cubicBezTo>
                  <a:cubicBezTo>
                    <a:pt x="0" y="2154"/>
                    <a:pt x="97" y="2468"/>
                    <a:pt x="387" y="2662"/>
                  </a:cubicBezTo>
                  <a:cubicBezTo>
                    <a:pt x="387" y="2976"/>
                    <a:pt x="605" y="3267"/>
                    <a:pt x="895" y="3460"/>
                  </a:cubicBezTo>
                  <a:cubicBezTo>
                    <a:pt x="1053" y="3569"/>
                    <a:pt x="1228" y="3624"/>
                    <a:pt x="1404" y="3624"/>
                  </a:cubicBezTo>
                  <a:cubicBezTo>
                    <a:pt x="1579" y="3624"/>
                    <a:pt x="1754" y="3569"/>
                    <a:pt x="1912" y="3460"/>
                  </a:cubicBezTo>
                  <a:cubicBezTo>
                    <a:pt x="2008" y="3569"/>
                    <a:pt x="2160" y="3624"/>
                    <a:pt x="2323" y="3624"/>
                  </a:cubicBezTo>
                  <a:cubicBezTo>
                    <a:pt x="2486" y="3624"/>
                    <a:pt x="2662" y="3569"/>
                    <a:pt x="2807" y="3460"/>
                  </a:cubicBezTo>
                  <a:cubicBezTo>
                    <a:pt x="3121" y="3267"/>
                    <a:pt x="3315" y="2976"/>
                    <a:pt x="3315" y="2662"/>
                  </a:cubicBezTo>
                  <a:cubicBezTo>
                    <a:pt x="3630" y="2468"/>
                    <a:pt x="3823" y="2154"/>
                    <a:pt x="3823" y="1767"/>
                  </a:cubicBezTo>
                  <a:cubicBezTo>
                    <a:pt x="3823" y="1452"/>
                    <a:pt x="3630" y="1162"/>
                    <a:pt x="3315" y="944"/>
                  </a:cubicBezTo>
                  <a:cubicBezTo>
                    <a:pt x="3315" y="654"/>
                    <a:pt x="3121" y="339"/>
                    <a:pt x="2807" y="146"/>
                  </a:cubicBezTo>
                  <a:cubicBezTo>
                    <a:pt x="2662" y="49"/>
                    <a:pt x="2486" y="0"/>
                    <a:pt x="2323" y="0"/>
                  </a:cubicBezTo>
                  <a:cubicBezTo>
                    <a:pt x="2160" y="0"/>
                    <a:pt x="2008" y="49"/>
                    <a:pt x="1912" y="146"/>
                  </a:cubicBezTo>
                  <a:cubicBezTo>
                    <a:pt x="1754" y="49"/>
                    <a:pt x="1579" y="0"/>
                    <a:pt x="14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9"/>
            <p:cNvSpPr/>
            <p:nvPr/>
          </p:nvSpPr>
          <p:spPr>
            <a:xfrm>
              <a:off x="7744380" y="3784668"/>
              <a:ext cx="30847" cy="30847"/>
            </a:xfrm>
            <a:custGeom>
              <a:avLst/>
              <a:gdLst/>
              <a:ahLst/>
              <a:cxnLst/>
              <a:rect l="l" t="t" r="r" b="b"/>
              <a:pathLst>
                <a:path w="896" h="896" extrusionOk="0">
                  <a:moveTo>
                    <a:pt x="509" y="0"/>
                  </a:moveTo>
                  <a:cubicBezTo>
                    <a:pt x="194" y="0"/>
                    <a:pt x="1" y="194"/>
                    <a:pt x="1" y="412"/>
                  </a:cubicBezTo>
                  <a:cubicBezTo>
                    <a:pt x="1" y="702"/>
                    <a:pt x="194" y="896"/>
                    <a:pt x="509" y="896"/>
                  </a:cubicBezTo>
                  <a:cubicBezTo>
                    <a:pt x="702" y="896"/>
                    <a:pt x="896" y="702"/>
                    <a:pt x="896" y="412"/>
                  </a:cubicBezTo>
                  <a:cubicBezTo>
                    <a:pt x="896" y="194"/>
                    <a:pt x="702" y="0"/>
                    <a:pt x="5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9"/>
            <p:cNvSpPr/>
            <p:nvPr/>
          </p:nvSpPr>
          <p:spPr>
            <a:xfrm>
              <a:off x="7800187" y="3629951"/>
              <a:ext cx="55015" cy="53948"/>
            </a:xfrm>
            <a:custGeom>
              <a:avLst/>
              <a:gdLst/>
              <a:ahLst/>
              <a:cxnLst/>
              <a:rect l="l" t="t" r="r" b="b"/>
              <a:pathLst>
                <a:path w="1598" h="1567" extrusionOk="0">
                  <a:moveTo>
                    <a:pt x="545" y="0"/>
                  </a:moveTo>
                  <a:cubicBezTo>
                    <a:pt x="418" y="0"/>
                    <a:pt x="291" y="54"/>
                    <a:pt x="194" y="163"/>
                  </a:cubicBezTo>
                  <a:cubicBezTo>
                    <a:pt x="1" y="357"/>
                    <a:pt x="1" y="671"/>
                    <a:pt x="194" y="865"/>
                  </a:cubicBezTo>
                  <a:lnTo>
                    <a:pt x="896" y="1567"/>
                  </a:lnTo>
                  <a:lnTo>
                    <a:pt x="1598" y="1567"/>
                  </a:lnTo>
                  <a:lnTo>
                    <a:pt x="1598" y="865"/>
                  </a:lnTo>
                  <a:lnTo>
                    <a:pt x="896" y="163"/>
                  </a:lnTo>
                  <a:cubicBezTo>
                    <a:pt x="799" y="54"/>
                    <a:pt x="672" y="0"/>
                    <a:pt x="5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9"/>
            <p:cNvSpPr/>
            <p:nvPr/>
          </p:nvSpPr>
          <p:spPr>
            <a:xfrm>
              <a:off x="7830999" y="3659731"/>
              <a:ext cx="69199" cy="69165"/>
            </a:xfrm>
            <a:custGeom>
              <a:avLst/>
              <a:gdLst/>
              <a:ahLst/>
              <a:cxnLst/>
              <a:rect l="l" t="t" r="r" b="b"/>
              <a:pathLst>
                <a:path w="2010" h="2009" extrusionOk="0">
                  <a:moveTo>
                    <a:pt x="703" y="0"/>
                  </a:moveTo>
                  <a:cubicBezTo>
                    <a:pt x="509" y="97"/>
                    <a:pt x="412" y="194"/>
                    <a:pt x="412" y="411"/>
                  </a:cubicBezTo>
                  <a:cubicBezTo>
                    <a:pt x="195" y="508"/>
                    <a:pt x="98" y="605"/>
                    <a:pt x="1" y="702"/>
                  </a:cubicBezTo>
                  <a:lnTo>
                    <a:pt x="1308" y="2008"/>
                  </a:lnTo>
                  <a:lnTo>
                    <a:pt x="2009" y="1307"/>
                  </a:lnTo>
                  <a:lnTo>
                    <a:pt x="70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9"/>
            <p:cNvSpPr/>
            <p:nvPr/>
          </p:nvSpPr>
          <p:spPr>
            <a:xfrm>
              <a:off x="7841844" y="3672262"/>
              <a:ext cx="134990" cy="131203"/>
            </a:xfrm>
            <a:custGeom>
              <a:avLst/>
              <a:gdLst/>
              <a:ahLst/>
              <a:cxnLst/>
              <a:rect l="l" t="t" r="r" b="b"/>
              <a:pathLst>
                <a:path w="3921" h="3811" extrusionOk="0">
                  <a:moveTo>
                    <a:pt x="1742" y="1"/>
                  </a:moveTo>
                  <a:cubicBezTo>
                    <a:pt x="1663" y="1"/>
                    <a:pt x="1582" y="16"/>
                    <a:pt x="1501" y="47"/>
                  </a:cubicBezTo>
                  <a:cubicBezTo>
                    <a:pt x="1089" y="144"/>
                    <a:pt x="896" y="434"/>
                    <a:pt x="799" y="749"/>
                  </a:cubicBezTo>
                  <a:cubicBezTo>
                    <a:pt x="484" y="846"/>
                    <a:pt x="194" y="1039"/>
                    <a:pt x="97" y="1451"/>
                  </a:cubicBezTo>
                  <a:cubicBezTo>
                    <a:pt x="0" y="1741"/>
                    <a:pt x="97" y="2152"/>
                    <a:pt x="388" y="2346"/>
                  </a:cubicBezTo>
                  <a:cubicBezTo>
                    <a:pt x="291" y="2660"/>
                    <a:pt x="291" y="3072"/>
                    <a:pt x="605" y="3265"/>
                  </a:cubicBezTo>
                  <a:cubicBezTo>
                    <a:pt x="749" y="3480"/>
                    <a:pt x="1011" y="3602"/>
                    <a:pt x="1255" y="3602"/>
                  </a:cubicBezTo>
                  <a:cubicBezTo>
                    <a:pt x="1341" y="3602"/>
                    <a:pt x="1425" y="3587"/>
                    <a:pt x="1501" y="3556"/>
                  </a:cubicBezTo>
                  <a:cubicBezTo>
                    <a:pt x="1732" y="3716"/>
                    <a:pt x="1951" y="3811"/>
                    <a:pt x="2176" y="3811"/>
                  </a:cubicBezTo>
                  <a:cubicBezTo>
                    <a:pt x="2256" y="3811"/>
                    <a:pt x="2337" y="3799"/>
                    <a:pt x="2420" y="3773"/>
                  </a:cubicBezTo>
                  <a:cubicBezTo>
                    <a:pt x="2807" y="3677"/>
                    <a:pt x="3025" y="3459"/>
                    <a:pt x="3122" y="3072"/>
                  </a:cubicBezTo>
                  <a:cubicBezTo>
                    <a:pt x="3412" y="3072"/>
                    <a:pt x="3727" y="2757"/>
                    <a:pt x="3823" y="2467"/>
                  </a:cubicBezTo>
                  <a:cubicBezTo>
                    <a:pt x="3920" y="2056"/>
                    <a:pt x="3823" y="1741"/>
                    <a:pt x="3509" y="1451"/>
                  </a:cubicBezTo>
                  <a:cubicBezTo>
                    <a:pt x="3630" y="1136"/>
                    <a:pt x="3509" y="846"/>
                    <a:pt x="3315" y="531"/>
                  </a:cubicBezTo>
                  <a:cubicBezTo>
                    <a:pt x="3103" y="390"/>
                    <a:pt x="2877" y="300"/>
                    <a:pt x="2658" y="300"/>
                  </a:cubicBezTo>
                  <a:cubicBezTo>
                    <a:pt x="2577" y="300"/>
                    <a:pt x="2498" y="312"/>
                    <a:pt x="2420" y="338"/>
                  </a:cubicBezTo>
                  <a:cubicBezTo>
                    <a:pt x="2187" y="123"/>
                    <a:pt x="1968" y="1"/>
                    <a:pt x="17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9"/>
            <p:cNvSpPr/>
            <p:nvPr/>
          </p:nvSpPr>
          <p:spPr>
            <a:xfrm>
              <a:off x="7893485" y="3722182"/>
              <a:ext cx="31708" cy="30847"/>
            </a:xfrm>
            <a:custGeom>
              <a:avLst/>
              <a:gdLst/>
              <a:ahLst/>
              <a:cxnLst/>
              <a:rect l="l" t="t" r="r" b="b"/>
              <a:pathLst>
                <a:path w="921" h="896" extrusionOk="0">
                  <a:moveTo>
                    <a:pt x="412" y="1"/>
                  </a:moveTo>
                  <a:cubicBezTo>
                    <a:pt x="194" y="1"/>
                    <a:pt x="1" y="194"/>
                    <a:pt x="1" y="509"/>
                  </a:cubicBezTo>
                  <a:cubicBezTo>
                    <a:pt x="1" y="702"/>
                    <a:pt x="194" y="896"/>
                    <a:pt x="412" y="896"/>
                  </a:cubicBezTo>
                  <a:cubicBezTo>
                    <a:pt x="702" y="896"/>
                    <a:pt x="920" y="702"/>
                    <a:pt x="920" y="509"/>
                  </a:cubicBezTo>
                  <a:cubicBezTo>
                    <a:pt x="920" y="194"/>
                    <a:pt x="702" y="1"/>
                    <a:pt x="4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9"/>
            <p:cNvSpPr/>
            <p:nvPr/>
          </p:nvSpPr>
          <p:spPr>
            <a:xfrm>
              <a:off x="7827694" y="3573077"/>
              <a:ext cx="65825" cy="34187"/>
            </a:xfrm>
            <a:custGeom>
              <a:avLst/>
              <a:gdLst/>
              <a:ahLst/>
              <a:cxnLst/>
              <a:rect l="l" t="t" r="r" b="b"/>
              <a:pathLst>
                <a:path w="1912" h="993" extrusionOk="0">
                  <a:moveTo>
                    <a:pt x="411" y="1"/>
                  </a:moveTo>
                  <a:cubicBezTo>
                    <a:pt x="194" y="1"/>
                    <a:pt x="0" y="194"/>
                    <a:pt x="0" y="509"/>
                  </a:cubicBezTo>
                  <a:cubicBezTo>
                    <a:pt x="0" y="702"/>
                    <a:pt x="194" y="993"/>
                    <a:pt x="411" y="993"/>
                  </a:cubicBezTo>
                  <a:lnTo>
                    <a:pt x="1404" y="993"/>
                  </a:lnTo>
                  <a:lnTo>
                    <a:pt x="1912" y="509"/>
                  </a:lnTo>
                  <a:lnTo>
                    <a:pt x="140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9"/>
            <p:cNvSpPr/>
            <p:nvPr/>
          </p:nvSpPr>
          <p:spPr>
            <a:xfrm>
              <a:off x="7875996" y="3573077"/>
              <a:ext cx="65825" cy="34187"/>
            </a:xfrm>
            <a:custGeom>
              <a:avLst/>
              <a:gdLst/>
              <a:ahLst/>
              <a:cxnLst/>
              <a:rect l="l" t="t" r="r" b="b"/>
              <a:pathLst>
                <a:path w="1912" h="993" extrusionOk="0">
                  <a:moveTo>
                    <a:pt x="1" y="1"/>
                  </a:moveTo>
                  <a:cubicBezTo>
                    <a:pt x="1" y="194"/>
                    <a:pt x="1" y="291"/>
                    <a:pt x="97" y="509"/>
                  </a:cubicBezTo>
                  <a:cubicBezTo>
                    <a:pt x="1" y="606"/>
                    <a:pt x="1" y="799"/>
                    <a:pt x="1" y="993"/>
                  </a:cubicBezTo>
                  <a:lnTo>
                    <a:pt x="1912" y="993"/>
                  </a:lnTo>
                  <a:lnTo>
                    <a:pt x="19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9"/>
            <p:cNvSpPr/>
            <p:nvPr/>
          </p:nvSpPr>
          <p:spPr>
            <a:xfrm>
              <a:off x="7907635" y="3523948"/>
              <a:ext cx="128346" cy="132477"/>
            </a:xfrm>
            <a:custGeom>
              <a:avLst/>
              <a:gdLst/>
              <a:ahLst/>
              <a:cxnLst/>
              <a:rect l="l" t="t" r="r" b="b"/>
              <a:pathLst>
                <a:path w="3728" h="3848" extrusionOk="0">
                  <a:moveTo>
                    <a:pt x="1816" y="0"/>
                  </a:moveTo>
                  <a:cubicBezTo>
                    <a:pt x="1501" y="0"/>
                    <a:pt x="1211" y="218"/>
                    <a:pt x="993" y="508"/>
                  </a:cubicBezTo>
                  <a:cubicBezTo>
                    <a:pt x="703" y="508"/>
                    <a:pt x="291" y="605"/>
                    <a:pt x="194" y="920"/>
                  </a:cubicBezTo>
                  <a:cubicBezTo>
                    <a:pt x="1" y="1210"/>
                    <a:pt x="1" y="1621"/>
                    <a:pt x="194" y="1936"/>
                  </a:cubicBezTo>
                  <a:cubicBezTo>
                    <a:pt x="1" y="2226"/>
                    <a:pt x="1" y="2541"/>
                    <a:pt x="194" y="2831"/>
                  </a:cubicBezTo>
                  <a:cubicBezTo>
                    <a:pt x="291" y="3146"/>
                    <a:pt x="703" y="3339"/>
                    <a:pt x="993" y="3339"/>
                  </a:cubicBezTo>
                  <a:cubicBezTo>
                    <a:pt x="1211" y="3629"/>
                    <a:pt x="1501" y="3847"/>
                    <a:pt x="1816" y="3847"/>
                  </a:cubicBezTo>
                  <a:cubicBezTo>
                    <a:pt x="2203" y="3847"/>
                    <a:pt x="2517" y="3629"/>
                    <a:pt x="2614" y="3339"/>
                  </a:cubicBezTo>
                  <a:cubicBezTo>
                    <a:pt x="3025" y="3339"/>
                    <a:pt x="3316" y="3146"/>
                    <a:pt x="3533" y="2831"/>
                  </a:cubicBezTo>
                  <a:cubicBezTo>
                    <a:pt x="3727" y="2541"/>
                    <a:pt x="3630" y="2226"/>
                    <a:pt x="3533" y="1936"/>
                  </a:cubicBezTo>
                  <a:cubicBezTo>
                    <a:pt x="3630" y="1621"/>
                    <a:pt x="3727" y="1210"/>
                    <a:pt x="3533" y="920"/>
                  </a:cubicBezTo>
                  <a:cubicBezTo>
                    <a:pt x="3316" y="605"/>
                    <a:pt x="3025" y="508"/>
                    <a:pt x="2614" y="508"/>
                  </a:cubicBezTo>
                  <a:cubicBezTo>
                    <a:pt x="2517" y="218"/>
                    <a:pt x="2203" y="0"/>
                    <a:pt x="18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9"/>
            <p:cNvSpPr/>
            <p:nvPr/>
          </p:nvSpPr>
          <p:spPr>
            <a:xfrm>
              <a:off x="7952632" y="3575364"/>
              <a:ext cx="35013" cy="34187"/>
            </a:xfrm>
            <a:custGeom>
              <a:avLst/>
              <a:gdLst/>
              <a:ahLst/>
              <a:cxnLst/>
              <a:rect l="l" t="t" r="r" b="b"/>
              <a:pathLst>
                <a:path w="1017" h="993" extrusionOk="0">
                  <a:moveTo>
                    <a:pt x="509" y="1"/>
                  </a:moveTo>
                  <a:cubicBezTo>
                    <a:pt x="291" y="1"/>
                    <a:pt x="0" y="194"/>
                    <a:pt x="0" y="509"/>
                  </a:cubicBezTo>
                  <a:cubicBezTo>
                    <a:pt x="0" y="702"/>
                    <a:pt x="291" y="993"/>
                    <a:pt x="509" y="993"/>
                  </a:cubicBezTo>
                  <a:cubicBezTo>
                    <a:pt x="799" y="993"/>
                    <a:pt x="1017" y="702"/>
                    <a:pt x="1017" y="509"/>
                  </a:cubicBezTo>
                  <a:cubicBezTo>
                    <a:pt x="1017" y="194"/>
                    <a:pt x="799" y="1"/>
                    <a:pt x="5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9"/>
            <p:cNvSpPr/>
            <p:nvPr/>
          </p:nvSpPr>
          <p:spPr>
            <a:xfrm>
              <a:off x="7800187" y="3496441"/>
              <a:ext cx="55015" cy="50643"/>
            </a:xfrm>
            <a:custGeom>
              <a:avLst/>
              <a:gdLst/>
              <a:ahLst/>
              <a:cxnLst/>
              <a:rect l="l" t="t" r="r" b="b"/>
              <a:pathLst>
                <a:path w="1598" h="1471" extrusionOk="0">
                  <a:moveTo>
                    <a:pt x="896" y="1"/>
                  </a:moveTo>
                  <a:lnTo>
                    <a:pt x="194" y="702"/>
                  </a:lnTo>
                  <a:cubicBezTo>
                    <a:pt x="1" y="920"/>
                    <a:pt x="1" y="1210"/>
                    <a:pt x="194" y="1307"/>
                  </a:cubicBezTo>
                  <a:cubicBezTo>
                    <a:pt x="291" y="1416"/>
                    <a:pt x="418" y="1471"/>
                    <a:pt x="545" y="1471"/>
                  </a:cubicBezTo>
                  <a:cubicBezTo>
                    <a:pt x="672" y="1471"/>
                    <a:pt x="799" y="1416"/>
                    <a:pt x="896" y="1307"/>
                  </a:cubicBezTo>
                  <a:lnTo>
                    <a:pt x="1598" y="702"/>
                  </a:lnTo>
                  <a:lnTo>
                    <a:pt x="159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9"/>
            <p:cNvSpPr/>
            <p:nvPr/>
          </p:nvSpPr>
          <p:spPr>
            <a:xfrm>
              <a:off x="7830999" y="3451479"/>
              <a:ext cx="69199" cy="69165"/>
            </a:xfrm>
            <a:custGeom>
              <a:avLst/>
              <a:gdLst/>
              <a:ahLst/>
              <a:cxnLst/>
              <a:rect l="l" t="t" r="r" b="b"/>
              <a:pathLst>
                <a:path w="2010" h="2009" extrusionOk="0">
                  <a:moveTo>
                    <a:pt x="1308" y="0"/>
                  </a:moveTo>
                  <a:lnTo>
                    <a:pt x="1" y="1307"/>
                  </a:lnTo>
                  <a:cubicBezTo>
                    <a:pt x="98" y="1403"/>
                    <a:pt x="195" y="1500"/>
                    <a:pt x="412" y="1621"/>
                  </a:cubicBezTo>
                  <a:cubicBezTo>
                    <a:pt x="412" y="1718"/>
                    <a:pt x="509" y="1912"/>
                    <a:pt x="703" y="2008"/>
                  </a:cubicBezTo>
                  <a:lnTo>
                    <a:pt x="2009" y="605"/>
                  </a:lnTo>
                  <a:lnTo>
                    <a:pt x="130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9"/>
            <p:cNvSpPr/>
            <p:nvPr/>
          </p:nvSpPr>
          <p:spPr>
            <a:xfrm>
              <a:off x="7841844" y="3376874"/>
              <a:ext cx="134990" cy="127933"/>
            </a:xfrm>
            <a:custGeom>
              <a:avLst/>
              <a:gdLst/>
              <a:ahLst/>
              <a:cxnLst/>
              <a:rect l="l" t="t" r="r" b="b"/>
              <a:pathLst>
                <a:path w="3921" h="3716" extrusionOk="0">
                  <a:moveTo>
                    <a:pt x="2176" y="0"/>
                  </a:moveTo>
                  <a:cubicBezTo>
                    <a:pt x="1951" y="0"/>
                    <a:pt x="1732" y="95"/>
                    <a:pt x="1501" y="256"/>
                  </a:cubicBezTo>
                  <a:cubicBezTo>
                    <a:pt x="1428" y="232"/>
                    <a:pt x="1348" y="219"/>
                    <a:pt x="1265" y="219"/>
                  </a:cubicBezTo>
                  <a:cubicBezTo>
                    <a:pt x="1018" y="219"/>
                    <a:pt x="751" y="328"/>
                    <a:pt x="605" y="546"/>
                  </a:cubicBezTo>
                  <a:cubicBezTo>
                    <a:pt x="291" y="764"/>
                    <a:pt x="291" y="1151"/>
                    <a:pt x="388" y="1465"/>
                  </a:cubicBezTo>
                  <a:cubicBezTo>
                    <a:pt x="97" y="1659"/>
                    <a:pt x="0" y="2070"/>
                    <a:pt x="97" y="2361"/>
                  </a:cubicBezTo>
                  <a:cubicBezTo>
                    <a:pt x="194" y="2675"/>
                    <a:pt x="484" y="2966"/>
                    <a:pt x="799" y="3062"/>
                  </a:cubicBezTo>
                  <a:cubicBezTo>
                    <a:pt x="896" y="3377"/>
                    <a:pt x="1089" y="3667"/>
                    <a:pt x="1501" y="3667"/>
                  </a:cubicBezTo>
                  <a:cubicBezTo>
                    <a:pt x="1588" y="3701"/>
                    <a:pt x="1673" y="3716"/>
                    <a:pt x="1757" y="3716"/>
                  </a:cubicBezTo>
                  <a:cubicBezTo>
                    <a:pt x="1978" y="3716"/>
                    <a:pt x="2193" y="3614"/>
                    <a:pt x="2420" y="3474"/>
                  </a:cubicBezTo>
                  <a:cubicBezTo>
                    <a:pt x="2498" y="3500"/>
                    <a:pt x="2577" y="3512"/>
                    <a:pt x="2658" y="3512"/>
                  </a:cubicBezTo>
                  <a:cubicBezTo>
                    <a:pt x="2877" y="3512"/>
                    <a:pt x="3103" y="3422"/>
                    <a:pt x="3315" y="3280"/>
                  </a:cubicBezTo>
                  <a:cubicBezTo>
                    <a:pt x="3509" y="2966"/>
                    <a:pt x="3630" y="2578"/>
                    <a:pt x="3509" y="2264"/>
                  </a:cubicBezTo>
                  <a:cubicBezTo>
                    <a:pt x="3823" y="2070"/>
                    <a:pt x="3920" y="1659"/>
                    <a:pt x="3823" y="1369"/>
                  </a:cubicBezTo>
                  <a:cubicBezTo>
                    <a:pt x="3727" y="1054"/>
                    <a:pt x="3412" y="764"/>
                    <a:pt x="3122" y="643"/>
                  </a:cubicBezTo>
                  <a:cubicBezTo>
                    <a:pt x="3025" y="353"/>
                    <a:pt x="2807" y="159"/>
                    <a:pt x="2420" y="38"/>
                  </a:cubicBezTo>
                  <a:cubicBezTo>
                    <a:pt x="2337" y="13"/>
                    <a:pt x="2256" y="0"/>
                    <a:pt x="21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9"/>
            <p:cNvSpPr/>
            <p:nvPr/>
          </p:nvSpPr>
          <p:spPr>
            <a:xfrm>
              <a:off x="7893485" y="3426259"/>
              <a:ext cx="31708" cy="34187"/>
            </a:xfrm>
            <a:custGeom>
              <a:avLst/>
              <a:gdLst/>
              <a:ahLst/>
              <a:cxnLst/>
              <a:rect l="l" t="t" r="r" b="b"/>
              <a:pathLst>
                <a:path w="921" h="993" extrusionOk="0">
                  <a:moveTo>
                    <a:pt x="412" y="1"/>
                  </a:moveTo>
                  <a:cubicBezTo>
                    <a:pt x="194" y="1"/>
                    <a:pt x="1" y="194"/>
                    <a:pt x="1" y="485"/>
                  </a:cubicBezTo>
                  <a:cubicBezTo>
                    <a:pt x="1" y="799"/>
                    <a:pt x="194" y="993"/>
                    <a:pt x="412" y="993"/>
                  </a:cubicBezTo>
                  <a:cubicBezTo>
                    <a:pt x="702" y="993"/>
                    <a:pt x="920" y="799"/>
                    <a:pt x="920" y="485"/>
                  </a:cubicBezTo>
                  <a:cubicBezTo>
                    <a:pt x="920" y="194"/>
                    <a:pt x="702" y="1"/>
                    <a:pt x="4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9"/>
            <p:cNvSpPr/>
            <p:nvPr/>
          </p:nvSpPr>
          <p:spPr>
            <a:xfrm>
              <a:off x="7696078" y="3523948"/>
              <a:ext cx="131651" cy="132477"/>
            </a:xfrm>
            <a:custGeom>
              <a:avLst/>
              <a:gdLst/>
              <a:ahLst/>
              <a:cxnLst/>
              <a:rect l="l" t="t" r="r" b="b"/>
              <a:pathLst>
                <a:path w="3824" h="3848" extrusionOk="0">
                  <a:moveTo>
                    <a:pt x="1912" y="0"/>
                  </a:moveTo>
                  <a:cubicBezTo>
                    <a:pt x="799" y="0"/>
                    <a:pt x="0" y="823"/>
                    <a:pt x="0" y="1936"/>
                  </a:cubicBezTo>
                  <a:cubicBezTo>
                    <a:pt x="0" y="2928"/>
                    <a:pt x="799" y="3847"/>
                    <a:pt x="1912" y="3847"/>
                  </a:cubicBezTo>
                  <a:cubicBezTo>
                    <a:pt x="2904" y="3847"/>
                    <a:pt x="3823" y="2928"/>
                    <a:pt x="3823" y="1936"/>
                  </a:cubicBezTo>
                  <a:cubicBezTo>
                    <a:pt x="3823" y="823"/>
                    <a:pt x="2904" y="0"/>
                    <a:pt x="19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9"/>
            <p:cNvSpPr/>
            <p:nvPr/>
          </p:nvSpPr>
          <p:spPr>
            <a:xfrm>
              <a:off x="7726891" y="3555587"/>
              <a:ext cx="65825" cy="65860"/>
            </a:xfrm>
            <a:custGeom>
              <a:avLst/>
              <a:gdLst/>
              <a:ahLst/>
              <a:cxnLst/>
              <a:rect l="l" t="t" r="r" b="b"/>
              <a:pathLst>
                <a:path w="1912" h="1913" extrusionOk="0">
                  <a:moveTo>
                    <a:pt x="1017" y="1"/>
                  </a:moveTo>
                  <a:cubicBezTo>
                    <a:pt x="799" y="194"/>
                    <a:pt x="702" y="412"/>
                    <a:pt x="605" y="605"/>
                  </a:cubicBezTo>
                  <a:cubicBezTo>
                    <a:pt x="412" y="702"/>
                    <a:pt x="194" y="799"/>
                    <a:pt x="0" y="1017"/>
                  </a:cubicBezTo>
                  <a:cubicBezTo>
                    <a:pt x="194" y="1210"/>
                    <a:pt x="412" y="1307"/>
                    <a:pt x="605" y="1307"/>
                  </a:cubicBezTo>
                  <a:cubicBezTo>
                    <a:pt x="702" y="1622"/>
                    <a:pt x="799" y="1815"/>
                    <a:pt x="1017" y="1912"/>
                  </a:cubicBezTo>
                  <a:cubicBezTo>
                    <a:pt x="1113" y="1815"/>
                    <a:pt x="1307" y="1622"/>
                    <a:pt x="1307" y="1307"/>
                  </a:cubicBezTo>
                  <a:cubicBezTo>
                    <a:pt x="1525" y="1307"/>
                    <a:pt x="1718" y="1210"/>
                    <a:pt x="1912" y="1017"/>
                  </a:cubicBezTo>
                  <a:cubicBezTo>
                    <a:pt x="1718" y="799"/>
                    <a:pt x="1525" y="702"/>
                    <a:pt x="1307" y="605"/>
                  </a:cubicBezTo>
                  <a:cubicBezTo>
                    <a:pt x="1307" y="412"/>
                    <a:pt x="1113" y="194"/>
                    <a:pt x="10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 name="Google Shape;1553;p29"/>
          <p:cNvGrpSpPr/>
          <p:nvPr/>
        </p:nvGrpSpPr>
        <p:grpSpPr>
          <a:xfrm>
            <a:off x="6516588" y="3013720"/>
            <a:ext cx="569810" cy="525329"/>
            <a:chOff x="6516588" y="3318520"/>
            <a:chExt cx="569810" cy="525329"/>
          </a:xfrm>
        </p:grpSpPr>
        <p:sp>
          <p:nvSpPr>
            <p:cNvPr id="1554" name="Google Shape;1554;p29"/>
            <p:cNvSpPr/>
            <p:nvPr/>
          </p:nvSpPr>
          <p:spPr>
            <a:xfrm>
              <a:off x="6704011" y="3680525"/>
              <a:ext cx="194963" cy="163324"/>
            </a:xfrm>
            <a:custGeom>
              <a:avLst/>
              <a:gdLst/>
              <a:ahLst/>
              <a:cxnLst/>
              <a:rect l="l" t="t" r="r" b="b"/>
              <a:pathLst>
                <a:path w="5663" h="4744" extrusionOk="0">
                  <a:moveTo>
                    <a:pt x="606" y="1"/>
                  </a:moveTo>
                  <a:lnTo>
                    <a:pt x="412" y="412"/>
                  </a:lnTo>
                  <a:cubicBezTo>
                    <a:pt x="122" y="896"/>
                    <a:pt x="1" y="1404"/>
                    <a:pt x="1" y="1912"/>
                  </a:cubicBezTo>
                  <a:cubicBezTo>
                    <a:pt x="1" y="3533"/>
                    <a:pt x="1211" y="4743"/>
                    <a:pt x="2832" y="4743"/>
                  </a:cubicBezTo>
                  <a:cubicBezTo>
                    <a:pt x="4356" y="4743"/>
                    <a:pt x="5663" y="3533"/>
                    <a:pt x="5663" y="1912"/>
                  </a:cubicBezTo>
                  <a:cubicBezTo>
                    <a:pt x="5663" y="1404"/>
                    <a:pt x="5445" y="896"/>
                    <a:pt x="5251" y="412"/>
                  </a:cubicBezTo>
                  <a:lnTo>
                    <a:pt x="496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9"/>
            <p:cNvSpPr/>
            <p:nvPr/>
          </p:nvSpPr>
          <p:spPr>
            <a:xfrm>
              <a:off x="6690688" y="3603889"/>
              <a:ext cx="218270" cy="208286"/>
            </a:xfrm>
            <a:custGeom>
              <a:avLst/>
              <a:gdLst/>
              <a:ahLst/>
              <a:cxnLst/>
              <a:rect l="l" t="t" r="r" b="b"/>
              <a:pathLst>
                <a:path w="6340" h="6050" extrusionOk="0">
                  <a:moveTo>
                    <a:pt x="2324" y="1"/>
                  </a:moveTo>
                  <a:lnTo>
                    <a:pt x="993" y="2227"/>
                  </a:lnTo>
                  <a:cubicBezTo>
                    <a:pt x="1" y="3945"/>
                    <a:pt x="1211" y="6050"/>
                    <a:pt x="3219" y="6050"/>
                  </a:cubicBezTo>
                  <a:cubicBezTo>
                    <a:pt x="5130" y="6050"/>
                    <a:pt x="6340" y="3945"/>
                    <a:pt x="5348" y="2227"/>
                  </a:cubicBezTo>
                  <a:lnTo>
                    <a:pt x="401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9"/>
            <p:cNvSpPr/>
            <p:nvPr/>
          </p:nvSpPr>
          <p:spPr>
            <a:xfrm>
              <a:off x="6888130" y="3521814"/>
              <a:ext cx="198268" cy="197097"/>
            </a:xfrm>
            <a:custGeom>
              <a:avLst/>
              <a:gdLst/>
              <a:ahLst/>
              <a:cxnLst/>
              <a:rect l="l" t="t" r="r" b="b"/>
              <a:pathLst>
                <a:path w="5759" h="5725" extrusionOk="0">
                  <a:moveTo>
                    <a:pt x="2431" y="0"/>
                  </a:moveTo>
                  <a:cubicBezTo>
                    <a:pt x="2221" y="0"/>
                    <a:pt x="2018" y="23"/>
                    <a:pt x="1815" y="62"/>
                  </a:cubicBezTo>
                  <a:lnTo>
                    <a:pt x="1307" y="183"/>
                  </a:lnTo>
                  <a:lnTo>
                    <a:pt x="0" y="4296"/>
                  </a:lnTo>
                  <a:lnTo>
                    <a:pt x="315" y="4708"/>
                  </a:lnTo>
                  <a:cubicBezTo>
                    <a:pt x="702" y="5119"/>
                    <a:pt x="1113" y="5409"/>
                    <a:pt x="1621" y="5627"/>
                  </a:cubicBezTo>
                  <a:cubicBezTo>
                    <a:pt x="1874" y="5692"/>
                    <a:pt x="2131" y="5724"/>
                    <a:pt x="2385" y="5724"/>
                  </a:cubicBezTo>
                  <a:cubicBezTo>
                    <a:pt x="3637" y="5724"/>
                    <a:pt x="4828" y="4958"/>
                    <a:pt x="5251" y="3691"/>
                  </a:cubicBezTo>
                  <a:cubicBezTo>
                    <a:pt x="5759" y="2288"/>
                    <a:pt x="4839" y="667"/>
                    <a:pt x="3436" y="183"/>
                  </a:cubicBezTo>
                  <a:cubicBezTo>
                    <a:pt x="3073" y="52"/>
                    <a:pt x="2745" y="0"/>
                    <a:pt x="24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9"/>
            <p:cNvSpPr/>
            <p:nvPr/>
          </p:nvSpPr>
          <p:spPr>
            <a:xfrm>
              <a:off x="6828983" y="3526083"/>
              <a:ext cx="227084" cy="174444"/>
            </a:xfrm>
            <a:custGeom>
              <a:avLst/>
              <a:gdLst/>
              <a:ahLst/>
              <a:cxnLst/>
              <a:rect l="l" t="t" r="r" b="b"/>
              <a:pathLst>
                <a:path w="6596" h="5067" extrusionOk="0">
                  <a:moveTo>
                    <a:pt x="3580" y="0"/>
                  </a:moveTo>
                  <a:cubicBezTo>
                    <a:pt x="3398" y="0"/>
                    <a:pt x="3213" y="19"/>
                    <a:pt x="3025" y="59"/>
                  </a:cubicBezTo>
                  <a:lnTo>
                    <a:pt x="508" y="664"/>
                  </a:lnTo>
                  <a:lnTo>
                    <a:pt x="0" y="2261"/>
                  </a:lnTo>
                  <a:lnTo>
                    <a:pt x="1718" y="4172"/>
                  </a:lnTo>
                  <a:cubicBezTo>
                    <a:pt x="2240" y="4782"/>
                    <a:pt x="2940" y="5066"/>
                    <a:pt x="3631" y="5066"/>
                  </a:cubicBezTo>
                  <a:cubicBezTo>
                    <a:pt x="4669" y="5066"/>
                    <a:pt x="5686" y="4425"/>
                    <a:pt x="6049" y="3277"/>
                  </a:cubicBezTo>
                  <a:cubicBezTo>
                    <a:pt x="6595" y="1639"/>
                    <a:pt x="5268" y="0"/>
                    <a:pt x="35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9"/>
            <p:cNvSpPr/>
            <p:nvPr/>
          </p:nvSpPr>
          <p:spPr>
            <a:xfrm>
              <a:off x="6808155" y="3318520"/>
              <a:ext cx="212452" cy="195445"/>
            </a:xfrm>
            <a:custGeom>
              <a:avLst/>
              <a:gdLst/>
              <a:ahLst/>
              <a:cxnLst/>
              <a:rect l="l" t="t" r="r" b="b"/>
              <a:pathLst>
                <a:path w="6171" h="5677" extrusionOk="0">
                  <a:moveTo>
                    <a:pt x="2925" y="1"/>
                  </a:moveTo>
                  <a:cubicBezTo>
                    <a:pt x="2045" y="1"/>
                    <a:pt x="1161" y="396"/>
                    <a:pt x="605" y="1128"/>
                  </a:cubicBezTo>
                  <a:cubicBezTo>
                    <a:pt x="315" y="1539"/>
                    <a:pt x="121" y="2048"/>
                    <a:pt x="121" y="2556"/>
                  </a:cubicBezTo>
                  <a:lnTo>
                    <a:pt x="0" y="3064"/>
                  </a:lnTo>
                  <a:lnTo>
                    <a:pt x="3533" y="5677"/>
                  </a:lnTo>
                  <a:lnTo>
                    <a:pt x="4041" y="5483"/>
                  </a:lnTo>
                  <a:cubicBezTo>
                    <a:pt x="4452" y="5265"/>
                    <a:pt x="4839" y="4975"/>
                    <a:pt x="5251" y="4467"/>
                  </a:cubicBezTo>
                  <a:cubicBezTo>
                    <a:pt x="6170" y="3257"/>
                    <a:pt x="5856" y="1443"/>
                    <a:pt x="4549" y="523"/>
                  </a:cubicBezTo>
                  <a:cubicBezTo>
                    <a:pt x="4071" y="170"/>
                    <a:pt x="3499" y="1"/>
                    <a:pt x="29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9"/>
            <p:cNvSpPr/>
            <p:nvPr/>
          </p:nvSpPr>
          <p:spPr>
            <a:xfrm>
              <a:off x="6801476" y="3346647"/>
              <a:ext cx="198302" cy="202330"/>
            </a:xfrm>
            <a:custGeom>
              <a:avLst/>
              <a:gdLst/>
              <a:ahLst/>
              <a:cxnLst/>
              <a:rect l="l" t="t" r="r" b="b"/>
              <a:pathLst>
                <a:path w="5760" h="5877" extrusionOk="0">
                  <a:moveTo>
                    <a:pt x="2686" y="1"/>
                  </a:moveTo>
                  <a:cubicBezTo>
                    <a:pt x="1470" y="1"/>
                    <a:pt x="347" y="893"/>
                    <a:pt x="194" y="2247"/>
                  </a:cubicBezTo>
                  <a:lnTo>
                    <a:pt x="1" y="4860"/>
                  </a:lnTo>
                  <a:lnTo>
                    <a:pt x="1307" y="5876"/>
                  </a:lnTo>
                  <a:lnTo>
                    <a:pt x="3727" y="4860"/>
                  </a:lnTo>
                  <a:cubicBezTo>
                    <a:pt x="5542" y="4061"/>
                    <a:pt x="5759" y="1642"/>
                    <a:pt x="4235" y="529"/>
                  </a:cubicBezTo>
                  <a:cubicBezTo>
                    <a:pt x="3748" y="165"/>
                    <a:pt x="3208" y="1"/>
                    <a:pt x="26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9"/>
            <p:cNvSpPr/>
            <p:nvPr/>
          </p:nvSpPr>
          <p:spPr>
            <a:xfrm>
              <a:off x="6583240" y="3318520"/>
              <a:ext cx="208286" cy="195445"/>
            </a:xfrm>
            <a:custGeom>
              <a:avLst/>
              <a:gdLst/>
              <a:ahLst/>
              <a:cxnLst/>
              <a:rect l="l" t="t" r="r" b="b"/>
              <a:pathLst>
                <a:path w="6050" h="5677" extrusionOk="0">
                  <a:moveTo>
                    <a:pt x="3173" y="1"/>
                  </a:moveTo>
                  <a:cubicBezTo>
                    <a:pt x="2597" y="1"/>
                    <a:pt x="2017" y="170"/>
                    <a:pt x="1501" y="523"/>
                  </a:cubicBezTo>
                  <a:cubicBezTo>
                    <a:pt x="291" y="1443"/>
                    <a:pt x="1" y="3257"/>
                    <a:pt x="896" y="4467"/>
                  </a:cubicBezTo>
                  <a:cubicBezTo>
                    <a:pt x="1210" y="4975"/>
                    <a:pt x="1597" y="5265"/>
                    <a:pt x="2106" y="5483"/>
                  </a:cubicBezTo>
                  <a:lnTo>
                    <a:pt x="2614" y="5677"/>
                  </a:lnTo>
                  <a:lnTo>
                    <a:pt x="6049" y="3064"/>
                  </a:lnTo>
                  <a:lnTo>
                    <a:pt x="6049" y="2556"/>
                  </a:lnTo>
                  <a:cubicBezTo>
                    <a:pt x="5928" y="2048"/>
                    <a:pt x="5832" y="1539"/>
                    <a:pt x="5541" y="1128"/>
                  </a:cubicBezTo>
                  <a:cubicBezTo>
                    <a:pt x="4927" y="396"/>
                    <a:pt x="4055" y="1"/>
                    <a:pt x="31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9"/>
            <p:cNvSpPr/>
            <p:nvPr/>
          </p:nvSpPr>
          <p:spPr>
            <a:xfrm>
              <a:off x="6599903" y="3346647"/>
              <a:ext cx="201607" cy="202330"/>
            </a:xfrm>
            <a:custGeom>
              <a:avLst/>
              <a:gdLst/>
              <a:ahLst/>
              <a:cxnLst/>
              <a:rect l="l" t="t" r="r" b="b"/>
              <a:pathLst>
                <a:path w="5856" h="5877" extrusionOk="0">
                  <a:moveTo>
                    <a:pt x="3126" y="1"/>
                  </a:moveTo>
                  <a:cubicBezTo>
                    <a:pt x="2608" y="1"/>
                    <a:pt x="2080" y="165"/>
                    <a:pt x="1622" y="529"/>
                  </a:cubicBezTo>
                  <a:cubicBezTo>
                    <a:pt x="0" y="1642"/>
                    <a:pt x="315" y="4061"/>
                    <a:pt x="2130" y="4860"/>
                  </a:cubicBezTo>
                  <a:lnTo>
                    <a:pt x="4452" y="5876"/>
                  </a:lnTo>
                  <a:lnTo>
                    <a:pt x="5856" y="4860"/>
                  </a:lnTo>
                  <a:lnTo>
                    <a:pt x="5565" y="2247"/>
                  </a:lnTo>
                  <a:cubicBezTo>
                    <a:pt x="5481" y="893"/>
                    <a:pt x="4331" y="1"/>
                    <a:pt x="31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9"/>
            <p:cNvSpPr/>
            <p:nvPr/>
          </p:nvSpPr>
          <p:spPr>
            <a:xfrm>
              <a:off x="6516588" y="3521814"/>
              <a:ext cx="194963" cy="197097"/>
            </a:xfrm>
            <a:custGeom>
              <a:avLst/>
              <a:gdLst/>
              <a:ahLst/>
              <a:cxnLst/>
              <a:rect l="l" t="t" r="r" b="b"/>
              <a:pathLst>
                <a:path w="5663" h="5725" extrusionOk="0">
                  <a:moveTo>
                    <a:pt x="3238" y="0"/>
                  </a:moveTo>
                  <a:cubicBezTo>
                    <a:pt x="2933" y="0"/>
                    <a:pt x="2629" y="52"/>
                    <a:pt x="2324" y="183"/>
                  </a:cubicBezTo>
                  <a:cubicBezTo>
                    <a:pt x="824" y="667"/>
                    <a:pt x="1" y="2288"/>
                    <a:pt x="509" y="3691"/>
                  </a:cubicBezTo>
                  <a:cubicBezTo>
                    <a:pt x="931" y="4958"/>
                    <a:pt x="2056" y="5724"/>
                    <a:pt x="3285" y="5724"/>
                  </a:cubicBezTo>
                  <a:cubicBezTo>
                    <a:pt x="3534" y="5724"/>
                    <a:pt x="3788" y="5692"/>
                    <a:pt x="4042" y="5627"/>
                  </a:cubicBezTo>
                  <a:cubicBezTo>
                    <a:pt x="4550" y="5409"/>
                    <a:pt x="5058" y="5119"/>
                    <a:pt x="5348" y="4708"/>
                  </a:cubicBezTo>
                  <a:lnTo>
                    <a:pt x="5663" y="4296"/>
                  </a:lnTo>
                  <a:lnTo>
                    <a:pt x="4356" y="183"/>
                  </a:lnTo>
                  <a:lnTo>
                    <a:pt x="3848" y="62"/>
                  </a:lnTo>
                  <a:cubicBezTo>
                    <a:pt x="3645" y="23"/>
                    <a:pt x="3441" y="0"/>
                    <a:pt x="32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9"/>
            <p:cNvSpPr/>
            <p:nvPr/>
          </p:nvSpPr>
          <p:spPr>
            <a:xfrm>
              <a:off x="6546953" y="3526083"/>
              <a:ext cx="223744" cy="174444"/>
            </a:xfrm>
            <a:custGeom>
              <a:avLst/>
              <a:gdLst/>
              <a:ahLst/>
              <a:cxnLst/>
              <a:rect l="l" t="t" r="r" b="b"/>
              <a:pathLst>
                <a:path w="6499" h="5067" extrusionOk="0">
                  <a:moveTo>
                    <a:pt x="2921" y="0"/>
                  </a:moveTo>
                  <a:cubicBezTo>
                    <a:pt x="1249" y="0"/>
                    <a:pt x="0" y="1639"/>
                    <a:pt x="546" y="3277"/>
                  </a:cubicBezTo>
                  <a:cubicBezTo>
                    <a:pt x="910" y="4425"/>
                    <a:pt x="1926" y="5066"/>
                    <a:pt x="2943" y="5066"/>
                  </a:cubicBezTo>
                  <a:cubicBezTo>
                    <a:pt x="3620" y="5066"/>
                    <a:pt x="4297" y="4782"/>
                    <a:pt x="4781" y="4172"/>
                  </a:cubicBezTo>
                  <a:lnTo>
                    <a:pt x="6499" y="2261"/>
                  </a:lnTo>
                  <a:lnTo>
                    <a:pt x="5990" y="664"/>
                  </a:lnTo>
                  <a:lnTo>
                    <a:pt x="3474" y="59"/>
                  </a:lnTo>
                  <a:cubicBezTo>
                    <a:pt x="3286" y="19"/>
                    <a:pt x="3101" y="0"/>
                    <a:pt x="29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9"/>
            <p:cNvSpPr/>
            <p:nvPr/>
          </p:nvSpPr>
          <p:spPr>
            <a:xfrm>
              <a:off x="6753174" y="3513930"/>
              <a:ext cx="96672" cy="100838"/>
            </a:xfrm>
            <a:custGeom>
              <a:avLst/>
              <a:gdLst/>
              <a:ahLst/>
              <a:cxnLst/>
              <a:rect l="l" t="t" r="r" b="b"/>
              <a:pathLst>
                <a:path w="2808" h="2929" extrusionOk="0">
                  <a:moveTo>
                    <a:pt x="1404" y="1"/>
                  </a:moveTo>
                  <a:cubicBezTo>
                    <a:pt x="605" y="1"/>
                    <a:pt x="0" y="702"/>
                    <a:pt x="0" y="1404"/>
                  </a:cubicBezTo>
                  <a:cubicBezTo>
                    <a:pt x="0" y="2227"/>
                    <a:pt x="605" y="2928"/>
                    <a:pt x="1404" y="2928"/>
                  </a:cubicBezTo>
                  <a:cubicBezTo>
                    <a:pt x="2202" y="2928"/>
                    <a:pt x="2807" y="2227"/>
                    <a:pt x="2807" y="1404"/>
                  </a:cubicBezTo>
                  <a:cubicBezTo>
                    <a:pt x="2807" y="702"/>
                    <a:pt x="2202" y="1"/>
                    <a:pt x="1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9"/>
            <p:cNvSpPr/>
            <p:nvPr/>
          </p:nvSpPr>
          <p:spPr>
            <a:xfrm>
              <a:off x="6791492" y="3573077"/>
              <a:ext cx="16697" cy="80010"/>
            </a:xfrm>
            <a:custGeom>
              <a:avLst/>
              <a:gdLst/>
              <a:ahLst/>
              <a:cxnLst/>
              <a:rect l="l" t="t" r="r" b="b"/>
              <a:pathLst>
                <a:path w="485" h="2324" extrusionOk="0">
                  <a:moveTo>
                    <a:pt x="0" y="1"/>
                  </a:moveTo>
                  <a:lnTo>
                    <a:pt x="0" y="2323"/>
                  </a:lnTo>
                  <a:lnTo>
                    <a:pt x="484" y="2323"/>
                  </a:lnTo>
                  <a:lnTo>
                    <a:pt x="48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9"/>
            <p:cNvSpPr/>
            <p:nvPr/>
          </p:nvSpPr>
          <p:spPr>
            <a:xfrm>
              <a:off x="6804815" y="3558927"/>
              <a:ext cx="83349" cy="41692"/>
            </a:xfrm>
            <a:custGeom>
              <a:avLst/>
              <a:gdLst/>
              <a:ahLst/>
              <a:cxnLst/>
              <a:rect l="l" t="t" r="r" b="b"/>
              <a:pathLst>
                <a:path w="2421" h="1211" extrusionOk="0">
                  <a:moveTo>
                    <a:pt x="218" y="0"/>
                  </a:moveTo>
                  <a:lnTo>
                    <a:pt x="1" y="412"/>
                  </a:lnTo>
                  <a:lnTo>
                    <a:pt x="2323" y="1210"/>
                  </a:lnTo>
                  <a:lnTo>
                    <a:pt x="2420" y="702"/>
                  </a:lnTo>
                  <a:lnTo>
                    <a:pt x="2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9"/>
            <p:cNvSpPr/>
            <p:nvPr/>
          </p:nvSpPr>
          <p:spPr>
            <a:xfrm>
              <a:off x="6798136" y="3486457"/>
              <a:ext cx="62520" cy="75844"/>
            </a:xfrm>
            <a:custGeom>
              <a:avLst/>
              <a:gdLst/>
              <a:ahLst/>
              <a:cxnLst/>
              <a:rect l="l" t="t" r="r" b="b"/>
              <a:pathLst>
                <a:path w="1816" h="2203" extrusionOk="0">
                  <a:moveTo>
                    <a:pt x="1404" y="0"/>
                  </a:moveTo>
                  <a:lnTo>
                    <a:pt x="1" y="1912"/>
                  </a:lnTo>
                  <a:lnTo>
                    <a:pt x="412" y="2202"/>
                  </a:lnTo>
                  <a:lnTo>
                    <a:pt x="1816" y="291"/>
                  </a:lnTo>
                  <a:lnTo>
                    <a:pt x="140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9"/>
            <p:cNvSpPr/>
            <p:nvPr/>
          </p:nvSpPr>
          <p:spPr>
            <a:xfrm>
              <a:off x="6742329" y="3486457"/>
              <a:ext cx="59181" cy="75844"/>
            </a:xfrm>
            <a:custGeom>
              <a:avLst/>
              <a:gdLst/>
              <a:ahLst/>
              <a:cxnLst/>
              <a:rect l="l" t="t" r="r" b="b"/>
              <a:pathLst>
                <a:path w="1719" h="2203" extrusionOk="0">
                  <a:moveTo>
                    <a:pt x="315" y="0"/>
                  </a:moveTo>
                  <a:lnTo>
                    <a:pt x="1" y="291"/>
                  </a:lnTo>
                  <a:lnTo>
                    <a:pt x="1307" y="2202"/>
                  </a:lnTo>
                  <a:lnTo>
                    <a:pt x="1719" y="1912"/>
                  </a:lnTo>
                  <a:lnTo>
                    <a:pt x="31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29"/>
            <p:cNvSpPr/>
            <p:nvPr/>
          </p:nvSpPr>
          <p:spPr>
            <a:xfrm>
              <a:off x="6711517" y="3558927"/>
              <a:ext cx="83349" cy="41692"/>
            </a:xfrm>
            <a:custGeom>
              <a:avLst/>
              <a:gdLst/>
              <a:ahLst/>
              <a:cxnLst/>
              <a:rect l="l" t="t" r="r" b="b"/>
              <a:pathLst>
                <a:path w="2421" h="1211" extrusionOk="0">
                  <a:moveTo>
                    <a:pt x="2323" y="0"/>
                  </a:moveTo>
                  <a:lnTo>
                    <a:pt x="1" y="702"/>
                  </a:lnTo>
                  <a:lnTo>
                    <a:pt x="194" y="1210"/>
                  </a:lnTo>
                  <a:lnTo>
                    <a:pt x="2420" y="412"/>
                  </a:lnTo>
                  <a:lnTo>
                    <a:pt x="232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29"/>
            <p:cNvSpPr/>
            <p:nvPr/>
          </p:nvSpPr>
          <p:spPr>
            <a:xfrm>
              <a:off x="6783987" y="3548943"/>
              <a:ext cx="31708" cy="30847"/>
            </a:xfrm>
            <a:custGeom>
              <a:avLst/>
              <a:gdLst/>
              <a:ahLst/>
              <a:cxnLst/>
              <a:rect l="l" t="t" r="r" b="b"/>
              <a:pathLst>
                <a:path w="921" h="896" extrusionOk="0">
                  <a:moveTo>
                    <a:pt x="509" y="0"/>
                  </a:moveTo>
                  <a:cubicBezTo>
                    <a:pt x="218" y="0"/>
                    <a:pt x="1" y="194"/>
                    <a:pt x="1" y="387"/>
                  </a:cubicBezTo>
                  <a:cubicBezTo>
                    <a:pt x="1" y="702"/>
                    <a:pt x="218" y="895"/>
                    <a:pt x="509" y="895"/>
                  </a:cubicBezTo>
                  <a:cubicBezTo>
                    <a:pt x="702" y="895"/>
                    <a:pt x="920" y="702"/>
                    <a:pt x="920" y="387"/>
                  </a:cubicBezTo>
                  <a:cubicBezTo>
                    <a:pt x="920" y="194"/>
                    <a:pt x="702" y="0"/>
                    <a:pt x="5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9"/>
            <p:cNvSpPr/>
            <p:nvPr/>
          </p:nvSpPr>
          <p:spPr>
            <a:xfrm>
              <a:off x="6783987" y="3645546"/>
              <a:ext cx="31708" cy="31708"/>
            </a:xfrm>
            <a:custGeom>
              <a:avLst/>
              <a:gdLst/>
              <a:ahLst/>
              <a:cxnLst/>
              <a:rect l="l" t="t" r="r" b="b"/>
              <a:pathLst>
                <a:path w="921" h="921" extrusionOk="0">
                  <a:moveTo>
                    <a:pt x="509" y="1"/>
                  </a:moveTo>
                  <a:cubicBezTo>
                    <a:pt x="218" y="1"/>
                    <a:pt x="1" y="218"/>
                    <a:pt x="1" y="509"/>
                  </a:cubicBezTo>
                  <a:cubicBezTo>
                    <a:pt x="1" y="702"/>
                    <a:pt x="218" y="920"/>
                    <a:pt x="509" y="920"/>
                  </a:cubicBezTo>
                  <a:cubicBezTo>
                    <a:pt x="702" y="920"/>
                    <a:pt x="920" y="702"/>
                    <a:pt x="920" y="509"/>
                  </a:cubicBezTo>
                  <a:cubicBezTo>
                    <a:pt x="920" y="218"/>
                    <a:pt x="702" y="1"/>
                    <a:pt x="5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9"/>
            <p:cNvSpPr/>
            <p:nvPr/>
          </p:nvSpPr>
          <p:spPr>
            <a:xfrm>
              <a:off x="6878111" y="3576416"/>
              <a:ext cx="30847" cy="35013"/>
            </a:xfrm>
            <a:custGeom>
              <a:avLst/>
              <a:gdLst/>
              <a:ahLst/>
              <a:cxnLst/>
              <a:rect l="l" t="t" r="r" b="b"/>
              <a:pathLst>
                <a:path w="896" h="1017" extrusionOk="0">
                  <a:moveTo>
                    <a:pt x="509" y="0"/>
                  </a:moveTo>
                  <a:cubicBezTo>
                    <a:pt x="194" y="0"/>
                    <a:pt x="1" y="291"/>
                    <a:pt x="1" y="509"/>
                  </a:cubicBezTo>
                  <a:cubicBezTo>
                    <a:pt x="1" y="799"/>
                    <a:pt x="194" y="1017"/>
                    <a:pt x="509" y="1017"/>
                  </a:cubicBezTo>
                  <a:cubicBezTo>
                    <a:pt x="702" y="1017"/>
                    <a:pt x="896" y="799"/>
                    <a:pt x="896" y="509"/>
                  </a:cubicBezTo>
                  <a:cubicBezTo>
                    <a:pt x="896" y="291"/>
                    <a:pt x="702" y="0"/>
                    <a:pt x="5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9"/>
            <p:cNvSpPr/>
            <p:nvPr/>
          </p:nvSpPr>
          <p:spPr>
            <a:xfrm>
              <a:off x="6843133" y="3468968"/>
              <a:ext cx="31673" cy="30847"/>
            </a:xfrm>
            <a:custGeom>
              <a:avLst/>
              <a:gdLst/>
              <a:ahLst/>
              <a:cxnLst/>
              <a:rect l="l" t="t" r="r" b="b"/>
              <a:pathLst>
                <a:path w="920" h="896" extrusionOk="0">
                  <a:moveTo>
                    <a:pt x="412" y="0"/>
                  </a:moveTo>
                  <a:cubicBezTo>
                    <a:pt x="194" y="0"/>
                    <a:pt x="1" y="194"/>
                    <a:pt x="1" y="387"/>
                  </a:cubicBezTo>
                  <a:cubicBezTo>
                    <a:pt x="1" y="702"/>
                    <a:pt x="194" y="895"/>
                    <a:pt x="412" y="895"/>
                  </a:cubicBezTo>
                  <a:cubicBezTo>
                    <a:pt x="702" y="895"/>
                    <a:pt x="920" y="702"/>
                    <a:pt x="920" y="387"/>
                  </a:cubicBezTo>
                  <a:cubicBezTo>
                    <a:pt x="920" y="194"/>
                    <a:pt x="702" y="0"/>
                    <a:pt x="4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9"/>
            <p:cNvSpPr/>
            <p:nvPr/>
          </p:nvSpPr>
          <p:spPr>
            <a:xfrm>
              <a:off x="6724840" y="3468968"/>
              <a:ext cx="35013" cy="30847"/>
            </a:xfrm>
            <a:custGeom>
              <a:avLst/>
              <a:gdLst/>
              <a:ahLst/>
              <a:cxnLst/>
              <a:rect l="l" t="t" r="r" b="b"/>
              <a:pathLst>
                <a:path w="1017" h="896" extrusionOk="0">
                  <a:moveTo>
                    <a:pt x="509" y="0"/>
                  </a:moveTo>
                  <a:cubicBezTo>
                    <a:pt x="219" y="0"/>
                    <a:pt x="1" y="194"/>
                    <a:pt x="1" y="387"/>
                  </a:cubicBezTo>
                  <a:cubicBezTo>
                    <a:pt x="1" y="702"/>
                    <a:pt x="219" y="895"/>
                    <a:pt x="509" y="895"/>
                  </a:cubicBezTo>
                  <a:cubicBezTo>
                    <a:pt x="823" y="895"/>
                    <a:pt x="1017" y="702"/>
                    <a:pt x="1017" y="387"/>
                  </a:cubicBezTo>
                  <a:cubicBezTo>
                    <a:pt x="1017" y="194"/>
                    <a:pt x="823" y="0"/>
                    <a:pt x="5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9"/>
            <p:cNvSpPr/>
            <p:nvPr/>
          </p:nvSpPr>
          <p:spPr>
            <a:xfrm>
              <a:off x="6690688" y="3576416"/>
              <a:ext cx="30847" cy="35013"/>
            </a:xfrm>
            <a:custGeom>
              <a:avLst/>
              <a:gdLst/>
              <a:ahLst/>
              <a:cxnLst/>
              <a:rect l="l" t="t" r="r" b="b"/>
              <a:pathLst>
                <a:path w="896" h="1017" extrusionOk="0">
                  <a:moveTo>
                    <a:pt x="509" y="0"/>
                  </a:moveTo>
                  <a:cubicBezTo>
                    <a:pt x="194" y="0"/>
                    <a:pt x="1" y="291"/>
                    <a:pt x="1" y="509"/>
                  </a:cubicBezTo>
                  <a:cubicBezTo>
                    <a:pt x="1" y="799"/>
                    <a:pt x="194" y="1017"/>
                    <a:pt x="509" y="1017"/>
                  </a:cubicBezTo>
                  <a:cubicBezTo>
                    <a:pt x="702" y="1017"/>
                    <a:pt x="896" y="799"/>
                    <a:pt x="896" y="509"/>
                  </a:cubicBezTo>
                  <a:cubicBezTo>
                    <a:pt x="896" y="291"/>
                    <a:pt x="702" y="0"/>
                    <a:pt x="5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 name="Google Shape;1576;p29"/>
          <p:cNvGrpSpPr/>
          <p:nvPr/>
        </p:nvGrpSpPr>
        <p:grpSpPr>
          <a:xfrm>
            <a:off x="5541808" y="3016722"/>
            <a:ext cx="569844" cy="522327"/>
            <a:chOff x="5541808" y="3321522"/>
            <a:chExt cx="569844" cy="522327"/>
          </a:xfrm>
        </p:grpSpPr>
        <p:sp>
          <p:nvSpPr>
            <p:cNvPr id="1577" name="Google Shape;1577;p29"/>
            <p:cNvSpPr/>
            <p:nvPr/>
          </p:nvSpPr>
          <p:spPr>
            <a:xfrm>
              <a:off x="5684682" y="3701353"/>
              <a:ext cx="280756" cy="142495"/>
            </a:xfrm>
            <a:custGeom>
              <a:avLst/>
              <a:gdLst/>
              <a:ahLst/>
              <a:cxnLst/>
              <a:rect l="l" t="t" r="r" b="b"/>
              <a:pathLst>
                <a:path w="8155" h="4139" extrusionOk="0">
                  <a:moveTo>
                    <a:pt x="7259" y="1"/>
                  </a:moveTo>
                  <a:lnTo>
                    <a:pt x="1307" y="194"/>
                  </a:lnTo>
                  <a:lnTo>
                    <a:pt x="1210" y="412"/>
                  </a:lnTo>
                  <a:cubicBezTo>
                    <a:pt x="1" y="1912"/>
                    <a:pt x="1089" y="4138"/>
                    <a:pt x="3122" y="4138"/>
                  </a:cubicBezTo>
                  <a:lnTo>
                    <a:pt x="5130" y="4138"/>
                  </a:lnTo>
                  <a:cubicBezTo>
                    <a:pt x="7042" y="4138"/>
                    <a:pt x="8155" y="1912"/>
                    <a:pt x="7042" y="412"/>
                  </a:cubicBezTo>
                  <a:lnTo>
                    <a:pt x="725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9"/>
            <p:cNvSpPr/>
            <p:nvPr/>
          </p:nvSpPr>
          <p:spPr>
            <a:xfrm>
              <a:off x="5715495" y="3701353"/>
              <a:ext cx="219131" cy="110822"/>
            </a:xfrm>
            <a:custGeom>
              <a:avLst/>
              <a:gdLst/>
              <a:ahLst/>
              <a:cxnLst/>
              <a:rect l="l" t="t" r="r" b="b"/>
              <a:pathLst>
                <a:path w="6365" h="3219" extrusionOk="0">
                  <a:moveTo>
                    <a:pt x="509" y="1"/>
                  </a:moveTo>
                  <a:lnTo>
                    <a:pt x="412" y="194"/>
                  </a:lnTo>
                  <a:cubicBezTo>
                    <a:pt x="98" y="509"/>
                    <a:pt x="1" y="896"/>
                    <a:pt x="1" y="1307"/>
                  </a:cubicBezTo>
                  <a:cubicBezTo>
                    <a:pt x="1" y="1815"/>
                    <a:pt x="194" y="2324"/>
                    <a:pt x="606" y="2614"/>
                  </a:cubicBezTo>
                  <a:cubicBezTo>
                    <a:pt x="920" y="2928"/>
                    <a:pt x="1404" y="3219"/>
                    <a:pt x="1912" y="3219"/>
                  </a:cubicBezTo>
                  <a:lnTo>
                    <a:pt x="4429" y="3219"/>
                  </a:lnTo>
                  <a:cubicBezTo>
                    <a:pt x="5638" y="3219"/>
                    <a:pt x="6364" y="2227"/>
                    <a:pt x="6364" y="1307"/>
                  </a:cubicBezTo>
                  <a:cubicBezTo>
                    <a:pt x="6364" y="896"/>
                    <a:pt x="6243" y="509"/>
                    <a:pt x="6050" y="194"/>
                  </a:cubicBezTo>
                  <a:lnTo>
                    <a:pt x="636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9"/>
            <p:cNvSpPr/>
            <p:nvPr/>
          </p:nvSpPr>
          <p:spPr>
            <a:xfrm>
              <a:off x="5726339" y="3573077"/>
              <a:ext cx="200781" cy="204947"/>
            </a:xfrm>
            <a:custGeom>
              <a:avLst/>
              <a:gdLst/>
              <a:ahLst/>
              <a:cxnLst/>
              <a:rect l="l" t="t" r="r" b="b"/>
              <a:pathLst>
                <a:path w="5832" h="5953" extrusionOk="0">
                  <a:moveTo>
                    <a:pt x="2904" y="1"/>
                  </a:moveTo>
                  <a:lnTo>
                    <a:pt x="194" y="3727"/>
                  </a:lnTo>
                  <a:cubicBezTo>
                    <a:pt x="97" y="3920"/>
                    <a:pt x="0" y="4235"/>
                    <a:pt x="0" y="4525"/>
                  </a:cubicBezTo>
                  <a:cubicBezTo>
                    <a:pt x="0" y="4937"/>
                    <a:pt x="97" y="5227"/>
                    <a:pt x="388" y="5541"/>
                  </a:cubicBezTo>
                  <a:cubicBezTo>
                    <a:pt x="605" y="5832"/>
                    <a:pt x="992" y="5953"/>
                    <a:pt x="1404" y="5953"/>
                  </a:cubicBezTo>
                  <a:lnTo>
                    <a:pt x="4428" y="5953"/>
                  </a:lnTo>
                  <a:cubicBezTo>
                    <a:pt x="5227" y="5953"/>
                    <a:pt x="5832" y="5227"/>
                    <a:pt x="5832" y="4525"/>
                  </a:cubicBezTo>
                  <a:cubicBezTo>
                    <a:pt x="5832" y="4235"/>
                    <a:pt x="5735" y="3920"/>
                    <a:pt x="5541" y="3727"/>
                  </a:cubicBezTo>
                  <a:lnTo>
                    <a:pt x="554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9"/>
            <p:cNvSpPr/>
            <p:nvPr/>
          </p:nvSpPr>
          <p:spPr>
            <a:xfrm>
              <a:off x="5923747" y="3514213"/>
              <a:ext cx="187905" cy="236482"/>
            </a:xfrm>
            <a:custGeom>
              <a:avLst/>
              <a:gdLst/>
              <a:ahLst/>
              <a:cxnLst/>
              <a:rect l="l" t="t" r="r" b="b"/>
              <a:pathLst>
                <a:path w="5458" h="6869" extrusionOk="0">
                  <a:moveTo>
                    <a:pt x="1622" y="0"/>
                  </a:moveTo>
                  <a:lnTo>
                    <a:pt x="1" y="5734"/>
                  </a:lnTo>
                  <a:lnTo>
                    <a:pt x="98" y="5952"/>
                  </a:lnTo>
                  <a:cubicBezTo>
                    <a:pt x="560" y="6575"/>
                    <a:pt x="1264" y="6868"/>
                    <a:pt x="1973" y="6868"/>
                  </a:cubicBezTo>
                  <a:cubicBezTo>
                    <a:pt x="2971" y="6868"/>
                    <a:pt x="3978" y="6287"/>
                    <a:pt x="4332" y="5226"/>
                  </a:cubicBezTo>
                  <a:lnTo>
                    <a:pt x="4937" y="3315"/>
                  </a:lnTo>
                  <a:cubicBezTo>
                    <a:pt x="5457" y="1669"/>
                    <a:pt x="4257" y="167"/>
                    <a:pt x="2693" y="167"/>
                  </a:cubicBezTo>
                  <a:cubicBezTo>
                    <a:pt x="2440" y="167"/>
                    <a:pt x="2178" y="206"/>
                    <a:pt x="1912" y="290"/>
                  </a:cubicBezTo>
                  <a:lnTo>
                    <a:pt x="162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9"/>
            <p:cNvSpPr/>
            <p:nvPr/>
          </p:nvSpPr>
          <p:spPr>
            <a:xfrm>
              <a:off x="5917102" y="3510625"/>
              <a:ext cx="159124" cy="223538"/>
            </a:xfrm>
            <a:custGeom>
              <a:avLst/>
              <a:gdLst/>
              <a:ahLst/>
              <a:cxnLst/>
              <a:rect l="l" t="t" r="r" b="b"/>
              <a:pathLst>
                <a:path w="4622" h="6493" extrusionOk="0">
                  <a:moveTo>
                    <a:pt x="1815" y="0"/>
                  </a:moveTo>
                  <a:lnTo>
                    <a:pt x="0" y="5541"/>
                  </a:lnTo>
                  <a:lnTo>
                    <a:pt x="194" y="5734"/>
                  </a:lnTo>
                  <a:cubicBezTo>
                    <a:pt x="387" y="6049"/>
                    <a:pt x="799" y="6242"/>
                    <a:pt x="1113" y="6339"/>
                  </a:cubicBezTo>
                  <a:cubicBezTo>
                    <a:pt x="1333" y="6438"/>
                    <a:pt x="1558" y="6492"/>
                    <a:pt x="1785" y="6492"/>
                  </a:cubicBezTo>
                  <a:cubicBezTo>
                    <a:pt x="2059" y="6492"/>
                    <a:pt x="2336" y="6414"/>
                    <a:pt x="2613" y="6242"/>
                  </a:cubicBezTo>
                  <a:cubicBezTo>
                    <a:pt x="3025" y="6049"/>
                    <a:pt x="3315" y="5638"/>
                    <a:pt x="3533" y="5129"/>
                  </a:cubicBezTo>
                  <a:lnTo>
                    <a:pt x="4331" y="2710"/>
                  </a:lnTo>
                  <a:cubicBezTo>
                    <a:pt x="4622" y="1718"/>
                    <a:pt x="4017" y="702"/>
                    <a:pt x="3121" y="387"/>
                  </a:cubicBezTo>
                  <a:cubicBezTo>
                    <a:pt x="2916" y="290"/>
                    <a:pt x="2716" y="242"/>
                    <a:pt x="2517" y="242"/>
                  </a:cubicBezTo>
                  <a:cubicBezTo>
                    <a:pt x="2317" y="242"/>
                    <a:pt x="2117" y="290"/>
                    <a:pt x="1912" y="387"/>
                  </a:cubicBezTo>
                  <a:lnTo>
                    <a:pt x="181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9"/>
            <p:cNvSpPr/>
            <p:nvPr/>
          </p:nvSpPr>
          <p:spPr>
            <a:xfrm>
              <a:off x="5826282" y="3486457"/>
              <a:ext cx="219131" cy="234623"/>
            </a:xfrm>
            <a:custGeom>
              <a:avLst/>
              <a:gdLst/>
              <a:ahLst/>
              <a:cxnLst/>
              <a:rect l="l" t="t" r="r" b="b"/>
              <a:pathLst>
                <a:path w="6365" h="6815" extrusionOk="0">
                  <a:moveTo>
                    <a:pt x="823" y="0"/>
                  </a:moveTo>
                  <a:lnTo>
                    <a:pt x="1" y="2517"/>
                  </a:lnTo>
                  <a:lnTo>
                    <a:pt x="2638" y="6243"/>
                  </a:lnTo>
                  <a:cubicBezTo>
                    <a:pt x="2832" y="6436"/>
                    <a:pt x="3146" y="6654"/>
                    <a:pt x="3340" y="6751"/>
                  </a:cubicBezTo>
                  <a:cubicBezTo>
                    <a:pt x="3510" y="6791"/>
                    <a:pt x="3676" y="6814"/>
                    <a:pt x="3835" y="6814"/>
                  </a:cubicBezTo>
                  <a:cubicBezTo>
                    <a:pt x="4059" y="6814"/>
                    <a:pt x="4269" y="6767"/>
                    <a:pt x="4453" y="6654"/>
                  </a:cubicBezTo>
                  <a:cubicBezTo>
                    <a:pt x="4743" y="6436"/>
                    <a:pt x="5058" y="6243"/>
                    <a:pt x="5155" y="5831"/>
                  </a:cubicBezTo>
                  <a:lnTo>
                    <a:pt x="6171" y="2904"/>
                  </a:lnTo>
                  <a:cubicBezTo>
                    <a:pt x="6364" y="2105"/>
                    <a:pt x="5856" y="1404"/>
                    <a:pt x="5155" y="1089"/>
                  </a:cubicBezTo>
                  <a:cubicBezTo>
                    <a:pt x="5058" y="1041"/>
                    <a:pt x="4931" y="1017"/>
                    <a:pt x="4792" y="1017"/>
                  </a:cubicBezTo>
                  <a:cubicBezTo>
                    <a:pt x="4652" y="1017"/>
                    <a:pt x="4501" y="1041"/>
                    <a:pt x="4356" y="1089"/>
                  </a:cubicBezTo>
                  <a:lnTo>
                    <a:pt x="82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9"/>
            <p:cNvSpPr/>
            <p:nvPr/>
          </p:nvSpPr>
          <p:spPr>
            <a:xfrm>
              <a:off x="5812959" y="3321522"/>
              <a:ext cx="253283" cy="206049"/>
            </a:xfrm>
            <a:custGeom>
              <a:avLst/>
              <a:gdLst/>
              <a:ahLst/>
              <a:cxnLst/>
              <a:rect l="l" t="t" r="r" b="b"/>
              <a:pathLst>
                <a:path w="7357" h="5985" extrusionOk="0">
                  <a:moveTo>
                    <a:pt x="2787" y="1"/>
                  </a:moveTo>
                  <a:cubicBezTo>
                    <a:pt x="1561" y="1"/>
                    <a:pt x="388" y="967"/>
                    <a:pt x="388" y="2355"/>
                  </a:cubicBezTo>
                  <a:lnTo>
                    <a:pt x="1" y="2573"/>
                  </a:lnTo>
                  <a:lnTo>
                    <a:pt x="4937" y="5984"/>
                  </a:lnTo>
                  <a:lnTo>
                    <a:pt x="5130" y="5887"/>
                  </a:lnTo>
                  <a:cubicBezTo>
                    <a:pt x="7042" y="5282"/>
                    <a:pt x="7356" y="2863"/>
                    <a:pt x="5832" y="1653"/>
                  </a:cubicBezTo>
                  <a:lnTo>
                    <a:pt x="4138" y="443"/>
                  </a:lnTo>
                  <a:cubicBezTo>
                    <a:pt x="3720" y="138"/>
                    <a:pt x="3250" y="1"/>
                    <a:pt x="27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9"/>
            <p:cNvSpPr/>
            <p:nvPr/>
          </p:nvSpPr>
          <p:spPr>
            <a:xfrm>
              <a:off x="5812959" y="3343962"/>
              <a:ext cx="218270" cy="180021"/>
            </a:xfrm>
            <a:custGeom>
              <a:avLst/>
              <a:gdLst/>
              <a:ahLst/>
              <a:cxnLst/>
              <a:rect l="l" t="t" r="r" b="b"/>
              <a:pathLst>
                <a:path w="6340" h="5229" extrusionOk="0">
                  <a:moveTo>
                    <a:pt x="2294" y="0"/>
                  </a:moveTo>
                  <a:cubicBezTo>
                    <a:pt x="1677" y="0"/>
                    <a:pt x="1075" y="308"/>
                    <a:pt x="702" y="800"/>
                  </a:cubicBezTo>
                  <a:cubicBezTo>
                    <a:pt x="509" y="1115"/>
                    <a:pt x="388" y="1502"/>
                    <a:pt x="388" y="1913"/>
                  </a:cubicBezTo>
                  <a:lnTo>
                    <a:pt x="1" y="1817"/>
                  </a:lnTo>
                  <a:lnTo>
                    <a:pt x="1" y="1817"/>
                  </a:lnTo>
                  <a:lnTo>
                    <a:pt x="4743" y="5228"/>
                  </a:lnTo>
                  <a:lnTo>
                    <a:pt x="4937" y="5228"/>
                  </a:lnTo>
                  <a:cubicBezTo>
                    <a:pt x="5348" y="5035"/>
                    <a:pt x="5638" y="4841"/>
                    <a:pt x="5832" y="4526"/>
                  </a:cubicBezTo>
                  <a:cubicBezTo>
                    <a:pt x="6146" y="4139"/>
                    <a:pt x="6340" y="3631"/>
                    <a:pt x="6243" y="3123"/>
                  </a:cubicBezTo>
                  <a:cubicBezTo>
                    <a:pt x="6146" y="2615"/>
                    <a:pt x="5953" y="2107"/>
                    <a:pt x="5445" y="1817"/>
                  </a:cubicBezTo>
                  <a:lnTo>
                    <a:pt x="3412" y="389"/>
                  </a:lnTo>
                  <a:cubicBezTo>
                    <a:pt x="3069" y="120"/>
                    <a:pt x="2679" y="0"/>
                    <a:pt x="22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9"/>
            <p:cNvSpPr/>
            <p:nvPr/>
          </p:nvSpPr>
          <p:spPr>
            <a:xfrm>
              <a:off x="5750507" y="3368784"/>
              <a:ext cx="259928" cy="204327"/>
            </a:xfrm>
            <a:custGeom>
              <a:avLst/>
              <a:gdLst/>
              <a:ahLst/>
              <a:cxnLst/>
              <a:rect l="l" t="t" r="r" b="b"/>
              <a:pathLst>
                <a:path w="7550" h="5935" extrusionOk="0">
                  <a:moveTo>
                    <a:pt x="3641" y="0"/>
                  </a:moveTo>
                  <a:cubicBezTo>
                    <a:pt x="3203" y="0"/>
                    <a:pt x="2769" y="216"/>
                    <a:pt x="2516" y="588"/>
                  </a:cubicBezTo>
                  <a:cubicBezTo>
                    <a:pt x="2323" y="781"/>
                    <a:pt x="2202" y="1096"/>
                    <a:pt x="2202" y="1386"/>
                  </a:cubicBezTo>
                  <a:lnTo>
                    <a:pt x="0" y="4410"/>
                  </a:lnTo>
                  <a:lnTo>
                    <a:pt x="2202" y="5935"/>
                  </a:lnTo>
                  <a:lnTo>
                    <a:pt x="6557" y="4507"/>
                  </a:lnTo>
                  <a:cubicBezTo>
                    <a:pt x="6847" y="4410"/>
                    <a:pt x="7041" y="4314"/>
                    <a:pt x="7259" y="4023"/>
                  </a:cubicBezTo>
                  <a:cubicBezTo>
                    <a:pt x="7452" y="3709"/>
                    <a:pt x="7549" y="3297"/>
                    <a:pt x="7452" y="3007"/>
                  </a:cubicBezTo>
                  <a:cubicBezTo>
                    <a:pt x="7452" y="2596"/>
                    <a:pt x="7259" y="2305"/>
                    <a:pt x="6944" y="1991"/>
                  </a:cubicBezTo>
                  <a:lnTo>
                    <a:pt x="4428" y="273"/>
                  </a:lnTo>
                  <a:cubicBezTo>
                    <a:pt x="4194" y="86"/>
                    <a:pt x="3917" y="0"/>
                    <a:pt x="36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9"/>
            <p:cNvSpPr/>
            <p:nvPr/>
          </p:nvSpPr>
          <p:spPr>
            <a:xfrm>
              <a:off x="5583878" y="3321522"/>
              <a:ext cx="242438" cy="216859"/>
            </a:xfrm>
            <a:custGeom>
              <a:avLst/>
              <a:gdLst/>
              <a:ahLst/>
              <a:cxnLst/>
              <a:rect l="l" t="t" r="r" b="b"/>
              <a:pathLst>
                <a:path w="7042" h="6299" extrusionOk="0">
                  <a:moveTo>
                    <a:pt x="4625" y="1"/>
                  </a:moveTo>
                  <a:cubicBezTo>
                    <a:pt x="4151" y="1"/>
                    <a:pt x="3663" y="138"/>
                    <a:pt x="3219" y="443"/>
                  </a:cubicBezTo>
                  <a:lnTo>
                    <a:pt x="1598" y="1653"/>
                  </a:lnTo>
                  <a:cubicBezTo>
                    <a:pt x="1" y="2863"/>
                    <a:pt x="388" y="5282"/>
                    <a:pt x="2203" y="5887"/>
                  </a:cubicBezTo>
                  <a:lnTo>
                    <a:pt x="2324" y="6299"/>
                  </a:lnTo>
                  <a:lnTo>
                    <a:pt x="7042" y="2669"/>
                  </a:lnTo>
                  <a:lnTo>
                    <a:pt x="7042" y="2355"/>
                  </a:lnTo>
                  <a:cubicBezTo>
                    <a:pt x="7042" y="967"/>
                    <a:pt x="5882" y="1"/>
                    <a:pt x="46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9"/>
            <p:cNvSpPr/>
            <p:nvPr/>
          </p:nvSpPr>
          <p:spPr>
            <a:xfrm>
              <a:off x="5618030" y="3342825"/>
              <a:ext cx="208286" cy="191968"/>
            </a:xfrm>
            <a:custGeom>
              <a:avLst/>
              <a:gdLst/>
              <a:ahLst/>
              <a:cxnLst/>
              <a:rect l="l" t="t" r="r" b="b"/>
              <a:pathLst>
                <a:path w="6050" h="5576" extrusionOk="0">
                  <a:moveTo>
                    <a:pt x="4094" y="0"/>
                  </a:moveTo>
                  <a:cubicBezTo>
                    <a:pt x="3710" y="0"/>
                    <a:pt x="3340" y="126"/>
                    <a:pt x="3025" y="422"/>
                  </a:cubicBezTo>
                  <a:lnTo>
                    <a:pt x="920" y="1850"/>
                  </a:lnTo>
                  <a:cubicBezTo>
                    <a:pt x="1" y="2551"/>
                    <a:pt x="1" y="3761"/>
                    <a:pt x="509" y="4559"/>
                  </a:cubicBezTo>
                  <a:cubicBezTo>
                    <a:pt x="824" y="4874"/>
                    <a:pt x="1114" y="5068"/>
                    <a:pt x="1525" y="5261"/>
                  </a:cubicBezTo>
                  <a:lnTo>
                    <a:pt x="1332" y="5576"/>
                  </a:lnTo>
                  <a:lnTo>
                    <a:pt x="6050" y="2140"/>
                  </a:lnTo>
                  <a:lnTo>
                    <a:pt x="6050" y="1946"/>
                  </a:lnTo>
                  <a:cubicBezTo>
                    <a:pt x="6050" y="1535"/>
                    <a:pt x="5953" y="1148"/>
                    <a:pt x="5663" y="833"/>
                  </a:cubicBezTo>
                  <a:cubicBezTo>
                    <a:pt x="5348" y="422"/>
                    <a:pt x="4961" y="132"/>
                    <a:pt x="4453" y="35"/>
                  </a:cubicBezTo>
                  <a:cubicBezTo>
                    <a:pt x="4333" y="12"/>
                    <a:pt x="4213" y="0"/>
                    <a:pt x="40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9"/>
            <p:cNvSpPr/>
            <p:nvPr/>
          </p:nvSpPr>
          <p:spPr>
            <a:xfrm>
              <a:off x="5638859" y="3368164"/>
              <a:ext cx="187458" cy="259928"/>
            </a:xfrm>
            <a:custGeom>
              <a:avLst/>
              <a:gdLst/>
              <a:ahLst/>
              <a:cxnLst/>
              <a:rect l="l" t="t" r="r" b="b"/>
              <a:pathLst>
                <a:path w="5445" h="7550" extrusionOk="0">
                  <a:moveTo>
                    <a:pt x="4235" y="1"/>
                  </a:moveTo>
                  <a:cubicBezTo>
                    <a:pt x="3848" y="1"/>
                    <a:pt x="3533" y="1"/>
                    <a:pt x="3146" y="291"/>
                  </a:cubicBezTo>
                  <a:lnTo>
                    <a:pt x="727" y="2009"/>
                  </a:lnTo>
                  <a:cubicBezTo>
                    <a:pt x="1" y="2517"/>
                    <a:pt x="1" y="3436"/>
                    <a:pt x="412" y="4041"/>
                  </a:cubicBezTo>
                  <a:cubicBezTo>
                    <a:pt x="606" y="4235"/>
                    <a:pt x="823" y="4428"/>
                    <a:pt x="1114" y="4525"/>
                  </a:cubicBezTo>
                  <a:lnTo>
                    <a:pt x="3243" y="7550"/>
                  </a:lnTo>
                  <a:lnTo>
                    <a:pt x="5445" y="5953"/>
                  </a:lnTo>
                  <a:lnTo>
                    <a:pt x="5445" y="1404"/>
                  </a:lnTo>
                  <a:cubicBezTo>
                    <a:pt x="5445" y="1114"/>
                    <a:pt x="5348" y="799"/>
                    <a:pt x="5154" y="606"/>
                  </a:cubicBezTo>
                  <a:cubicBezTo>
                    <a:pt x="4961" y="291"/>
                    <a:pt x="4646" y="97"/>
                    <a:pt x="42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9"/>
            <p:cNvSpPr/>
            <p:nvPr/>
          </p:nvSpPr>
          <p:spPr>
            <a:xfrm>
              <a:off x="5541808" y="3519962"/>
              <a:ext cx="191210" cy="230733"/>
            </a:xfrm>
            <a:custGeom>
              <a:avLst/>
              <a:gdLst/>
              <a:ahLst/>
              <a:cxnLst/>
              <a:rect l="l" t="t" r="r" b="b"/>
              <a:pathLst>
                <a:path w="5554" h="6702" extrusionOk="0">
                  <a:moveTo>
                    <a:pt x="2680" y="0"/>
                  </a:moveTo>
                  <a:cubicBezTo>
                    <a:pt x="1183" y="0"/>
                    <a:pt x="0" y="1502"/>
                    <a:pt x="521" y="3148"/>
                  </a:cubicBezTo>
                  <a:lnTo>
                    <a:pt x="1126" y="5059"/>
                  </a:lnTo>
                  <a:cubicBezTo>
                    <a:pt x="1480" y="6120"/>
                    <a:pt x="2454" y="6701"/>
                    <a:pt x="3444" y="6701"/>
                  </a:cubicBezTo>
                  <a:cubicBezTo>
                    <a:pt x="4147" y="6701"/>
                    <a:pt x="4858" y="6408"/>
                    <a:pt x="5360" y="5785"/>
                  </a:cubicBezTo>
                  <a:lnTo>
                    <a:pt x="5554" y="5374"/>
                  </a:lnTo>
                  <a:lnTo>
                    <a:pt x="3739" y="220"/>
                  </a:lnTo>
                  <a:lnTo>
                    <a:pt x="3425" y="123"/>
                  </a:lnTo>
                  <a:cubicBezTo>
                    <a:pt x="3172" y="39"/>
                    <a:pt x="2922" y="0"/>
                    <a:pt x="26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9"/>
            <p:cNvSpPr/>
            <p:nvPr/>
          </p:nvSpPr>
          <p:spPr>
            <a:xfrm>
              <a:off x="5580573" y="3518922"/>
              <a:ext cx="152445" cy="214828"/>
            </a:xfrm>
            <a:custGeom>
              <a:avLst/>
              <a:gdLst/>
              <a:ahLst/>
              <a:cxnLst/>
              <a:rect l="l" t="t" r="r" b="b"/>
              <a:pathLst>
                <a:path w="4428" h="6240" extrusionOk="0">
                  <a:moveTo>
                    <a:pt x="2008" y="1"/>
                  </a:moveTo>
                  <a:cubicBezTo>
                    <a:pt x="1809" y="1"/>
                    <a:pt x="1609" y="49"/>
                    <a:pt x="1403" y="146"/>
                  </a:cubicBezTo>
                  <a:cubicBezTo>
                    <a:pt x="895" y="267"/>
                    <a:pt x="484" y="654"/>
                    <a:pt x="290" y="1066"/>
                  </a:cubicBezTo>
                  <a:cubicBezTo>
                    <a:pt x="97" y="1477"/>
                    <a:pt x="0" y="1961"/>
                    <a:pt x="194" y="2469"/>
                  </a:cubicBezTo>
                  <a:lnTo>
                    <a:pt x="992" y="4888"/>
                  </a:lnTo>
                  <a:cubicBezTo>
                    <a:pt x="1233" y="5742"/>
                    <a:pt x="1944" y="6240"/>
                    <a:pt x="2710" y="6240"/>
                  </a:cubicBezTo>
                  <a:cubicBezTo>
                    <a:pt x="2943" y="6240"/>
                    <a:pt x="3181" y="6194"/>
                    <a:pt x="3412" y="6098"/>
                  </a:cubicBezTo>
                  <a:cubicBezTo>
                    <a:pt x="3726" y="6001"/>
                    <a:pt x="4017" y="5808"/>
                    <a:pt x="4331" y="5493"/>
                  </a:cubicBezTo>
                  <a:lnTo>
                    <a:pt x="4428" y="5300"/>
                  </a:lnTo>
                  <a:lnTo>
                    <a:pt x="2807" y="146"/>
                  </a:lnTo>
                  <a:lnTo>
                    <a:pt x="2613" y="146"/>
                  </a:lnTo>
                  <a:cubicBezTo>
                    <a:pt x="2408" y="49"/>
                    <a:pt x="2208" y="1"/>
                    <a:pt x="20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9"/>
            <p:cNvSpPr/>
            <p:nvPr/>
          </p:nvSpPr>
          <p:spPr>
            <a:xfrm>
              <a:off x="5611386" y="3521435"/>
              <a:ext cx="214931" cy="199439"/>
            </a:xfrm>
            <a:custGeom>
              <a:avLst/>
              <a:gdLst/>
              <a:ahLst/>
              <a:cxnLst/>
              <a:rect l="l" t="t" r="r" b="b"/>
              <a:pathLst>
                <a:path w="6243" h="5793" extrusionOk="0">
                  <a:moveTo>
                    <a:pt x="1464" y="1"/>
                  </a:moveTo>
                  <a:cubicBezTo>
                    <a:pt x="1313" y="1"/>
                    <a:pt x="1162" y="25"/>
                    <a:pt x="1017" y="73"/>
                  </a:cubicBezTo>
                  <a:cubicBezTo>
                    <a:pt x="702" y="194"/>
                    <a:pt x="412" y="484"/>
                    <a:pt x="194" y="799"/>
                  </a:cubicBezTo>
                  <a:cubicBezTo>
                    <a:pt x="0" y="1186"/>
                    <a:pt x="0" y="1501"/>
                    <a:pt x="97" y="1888"/>
                  </a:cubicBezTo>
                  <a:lnTo>
                    <a:pt x="1017" y="4815"/>
                  </a:lnTo>
                  <a:cubicBezTo>
                    <a:pt x="1249" y="5475"/>
                    <a:pt x="1825" y="5793"/>
                    <a:pt x="2405" y="5793"/>
                  </a:cubicBezTo>
                  <a:cubicBezTo>
                    <a:pt x="2549" y="5793"/>
                    <a:pt x="2692" y="5773"/>
                    <a:pt x="2831" y="5735"/>
                  </a:cubicBezTo>
                  <a:cubicBezTo>
                    <a:pt x="3122" y="5638"/>
                    <a:pt x="3339" y="5420"/>
                    <a:pt x="3533" y="5227"/>
                  </a:cubicBezTo>
                  <a:lnTo>
                    <a:pt x="6243" y="1501"/>
                  </a:lnTo>
                  <a:lnTo>
                    <a:pt x="1912" y="73"/>
                  </a:lnTo>
                  <a:cubicBezTo>
                    <a:pt x="1767" y="25"/>
                    <a:pt x="1615" y="1"/>
                    <a:pt x="14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9"/>
            <p:cNvSpPr/>
            <p:nvPr/>
          </p:nvSpPr>
          <p:spPr>
            <a:xfrm>
              <a:off x="5777981" y="3638902"/>
              <a:ext cx="97499" cy="86654"/>
            </a:xfrm>
            <a:custGeom>
              <a:avLst/>
              <a:gdLst/>
              <a:ahLst/>
              <a:cxnLst/>
              <a:rect l="l" t="t" r="r" b="b"/>
              <a:pathLst>
                <a:path w="2832" h="2517" extrusionOk="0">
                  <a:moveTo>
                    <a:pt x="0" y="0"/>
                  </a:moveTo>
                  <a:cubicBezTo>
                    <a:pt x="0" y="1113"/>
                    <a:pt x="605" y="2008"/>
                    <a:pt x="1404" y="2516"/>
                  </a:cubicBezTo>
                  <a:cubicBezTo>
                    <a:pt x="2226" y="2008"/>
                    <a:pt x="2735" y="1113"/>
                    <a:pt x="28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9"/>
            <p:cNvSpPr/>
            <p:nvPr/>
          </p:nvSpPr>
          <p:spPr>
            <a:xfrm>
              <a:off x="5875445" y="3553293"/>
              <a:ext cx="96672" cy="94538"/>
            </a:xfrm>
            <a:custGeom>
              <a:avLst/>
              <a:gdLst/>
              <a:ahLst/>
              <a:cxnLst/>
              <a:rect l="l" t="t" r="r" b="b"/>
              <a:pathLst>
                <a:path w="2808" h="2746" extrusionOk="0">
                  <a:moveTo>
                    <a:pt x="799" y="0"/>
                  </a:moveTo>
                  <a:lnTo>
                    <a:pt x="0" y="2613"/>
                  </a:lnTo>
                  <a:cubicBezTo>
                    <a:pt x="305" y="2702"/>
                    <a:pt x="612" y="2746"/>
                    <a:pt x="914" y="2746"/>
                  </a:cubicBezTo>
                  <a:cubicBezTo>
                    <a:pt x="1596" y="2746"/>
                    <a:pt x="2254" y="2524"/>
                    <a:pt x="2807" y="2105"/>
                  </a:cubicBezTo>
                  <a:cubicBezTo>
                    <a:pt x="2517" y="1089"/>
                    <a:pt x="1815" y="387"/>
                    <a:pt x="7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9"/>
            <p:cNvSpPr/>
            <p:nvPr/>
          </p:nvSpPr>
          <p:spPr>
            <a:xfrm>
              <a:off x="5826282" y="3455312"/>
              <a:ext cx="100838" cy="98015"/>
            </a:xfrm>
            <a:custGeom>
              <a:avLst/>
              <a:gdLst/>
              <a:ahLst/>
              <a:cxnLst/>
              <a:rect l="l" t="t" r="r" b="b"/>
              <a:pathLst>
                <a:path w="2929" h="2847" extrusionOk="0">
                  <a:moveTo>
                    <a:pt x="2335" y="1"/>
                  </a:moveTo>
                  <a:cubicBezTo>
                    <a:pt x="1424" y="1"/>
                    <a:pt x="546" y="397"/>
                    <a:pt x="1" y="1225"/>
                  </a:cubicBezTo>
                  <a:lnTo>
                    <a:pt x="2227" y="2846"/>
                  </a:lnTo>
                  <a:cubicBezTo>
                    <a:pt x="2832" y="1927"/>
                    <a:pt x="2929" y="910"/>
                    <a:pt x="2638" y="15"/>
                  </a:cubicBezTo>
                  <a:cubicBezTo>
                    <a:pt x="2537" y="6"/>
                    <a:pt x="2436" y="1"/>
                    <a:pt x="23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9"/>
            <p:cNvSpPr/>
            <p:nvPr/>
          </p:nvSpPr>
          <p:spPr>
            <a:xfrm>
              <a:off x="5726339" y="3455312"/>
              <a:ext cx="99977" cy="98015"/>
            </a:xfrm>
            <a:custGeom>
              <a:avLst/>
              <a:gdLst/>
              <a:ahLst/>
              <a:cxnLst/>
              <a:rect l="l" t="t" r="r" b="b"/>
              <a:pathLst>
                <a:path w="2904" h="2847" extrusionOk="0">
                  <a:moveTo>
                    <a:pt x="590" y="1"/>
                  </a:moveTo>
                  <a:cubicBezTo>
                    <a:pt x="492" y="1"/>
                    <a:pt x="392" y="6"/>
                    <a:pt x="291" y="15"/>
                  </a:cubicBezTo>
                  <a:cubicBezTo>
                    <a:pt x="0" y="910"/>
                    <a:pt x="97" y="1927"/>
                    <a:pt x="605" y="2846"/>
                  </a:cubicBezTo>
                  <a:lnTo>
                    <a:pt x="2904" y="1225"/>
                  </a:lnTo>
                  <a:cubicBezTo>
                    <a:pt x="2272" y="397"/>
                    <a:pt x="1483" y="1"/>
                    <a:pt x="5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9"/>
            <p:cNvSpPr/>
            <p:nvPr/>
          </p:nvSpPr>
          <p:spPr>
            <a:xfrm>
              <a:off x="5680266" y="3555693"/>
              <a:ext cx="97499" cy="94538"/>
            </a:xfrm>
            <a:custGeom>
              <a:avLst/>
              <a:gdLst/>
              <a:ahLst/>
              <a:cxnLst/>
              <a:rect l="l" t="t" r="r" b="b"/>
              <a:pathLst>
                <a:path w="2832" h="2746" extrusionOk="0">
                  <a:moveTo>
                    <a:pt x="1936" y="0"/>
                  </a:moveTo>
                  <a:cubicBezTo>
                    <a:pt x="1017" y="387"/>
                    <a:pt x="315" y="1089"/>
                    <a:pt x="1" y="2105"/>
                  </a:cubicBezTo>
                  <a:cubicBezTo>
                    <a:pt x="571" y="2524"/>
                    <a:pt x="1222" y="2746"/>
                    <a:pt x="1906" y="2746"/>
                  </a:cubicBezTo>
                  <a:cubicBezTo>
                    <a:pt x="2210" y="2746"/>
                    <a:pt x="2519" y="2702"/>
                    <a:pt x="2831" y="2613"/>
                  </a:cubicBezTo>
                  <a:lnTo>
                    <a:pt x="193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9"/>
            <p:cNvSpPr/>
            <p:nvPr/>
          </p:nvSpPr>
          <p:spPr>
            <a:xfrm>
              <a:off x="5743002" y="3493101"/>
              <a:ext cx="166629" cy="163324"/>
            </a:xfrm>
            <a:custGeom>
              <a:avLst/>
              <a:gdLst/>
              <a:ahLst/>
              <a:cxnLst/>
              <a:rect l="l" t="t" r="r" b="b"/>
              <a:pathLst>
                <a:path w="4840" h="4744" extrusionOk="0">
                  <a:moveTo>
                    <a:pt x="2420" y="1"/>
                  </a:moveTo>
                  <a:cubicBezTo>
                    <a:pt x="1113" y="1"/>
                    <a:pt x="0" y="1017"/>
                    <a:pt x="0" y="2324"/>
                  </a:cubicBezTo>
                  <a:cubicBezTo>
                    <a:pt x="0" y="3630"/>
                    <a:pt x="1113" y="4743"/>
                    <a:pt x="2420" y="4743"/>
                  </a:cubicBezTo>
                  <a:cubicBezTo>
                    <a:pt x="3751" y="4743"/>
                    <a:pt x="4839" y="3630"/>
                    <a:pt x="4839" y="2324"/>
                  </a:cubicBezTo>
                  <a:cubicBezTo>
                    <a:pt x="4839" y="1017"/>
                    <a:pt x="3751" y="1"/>
                    <a:pt x="2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9"/>
            <p:cNvSpPr/>
            <p:nvPr/>
          </p:nvSpPr>
          <p:spPr>
            <a:xfrm>
              <a:off x="5837127" y="3541438"/>
              <a:ext cx="35013" cy="31673"/>
            </a:xfrm>
            <a:custGeom>
              <a:avLst/>
              <a:gdLst/>
              <a:ahLst/>
              <a:cxnLst/>
              <a:rect l="l" t="t" r="r" b="b"/>
              <a:pathLst>
                <a:path w="1017" h="920" extrusionOk="0">
                  <a:moveTo>
                    <a:pt x="508" y="0"/>
                  </a:moveTo>
                  <a:cubicBezTo>
                    <a:pt x="194" y="0"/>
                    <a:pt x="0" y="218"/>
                    <a:pt x="0" y="508"/>
                  </a:cubicBezTo>
                  <a:cubicBezTo>
                    <a:pt x="0" y="702"/>
                    <a:pt x="194" y="920"/>
                    <a:pt x="508" y="920"/>
                  </a:cubicBezTo>
                  <a:cubicBezTo>
                    <a:pt x="799" y="920"/>
                    <a:pt x="1017" y="702"/>
                    <a:pt x="1017" y="508"/>
                  </a:cubicBezTo>
                  <a:cubicBezTo>
                    <a:pt x="1017" y="218"/>
                    <a:pt x="799"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9"/>
            <p:cNvSpPr/>
            <p:nvPr/>
          </p:nvSpPr>
          <p:spPr>
            <a:xfrm>
              <a:off x="5809619" y="3523948"/>
              <a:ext cx="34187" cy="35013"/>
            </a:xfrm>
            <a:custGeom>
              <a:avLst/>
              <a:gdLst/>
              <a:ahLst/>
              <a:cxnLst/>
              <a:rect l="l" t="t" r="r" b="b"/>
              <a:pathLst>
                <a:path w="993" h="1017" extrusionOk="0">
                  <a:moveTo>
                    <a:pt x="485" y="0"/>
                  </a:moveTo>
                  <a:cubicBezTo>
                    <a:pt x="194" y="0"/>
                    <a:pt x="1" y="218"/>
                    <a:pt x="1" y="508"/>
                  </a:cubicBezTo>
                  <a:cubicBezTo>
                    <a:pt x="1" y="726"/>
                    <a:pt x="194" y="1016"/>
                    <a:pt x="485" y="1016"/>
                  </a:cubicBezTo>
                  <a:cubicBezTo>
                    <a:pt x="703" y="1016"/>
                    <a:pt x="993" y="726"/>
                    <a:pt x="993" y="508"/>
                  </a:cubicBezTo>
                  <a:cubicBezTo>
                    <a:pt x="993" y="218"/>
                    <a:pt x="703" y="0"/>
                    <a:pt x="4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9"/>
            <p:cNvSpPr/>
            <p:nvPr/>
          </p:nvSpPr>
          <p:spPr>
            <a:xfrm>
              <a:off x="5781320" y="3541438"/>
              <a:ext cx="31673" cy="31673"/>
            </a:xfrm>
            <a:custGeom>
              <a:avLst/>
              <a:gdLst/>
              <a:ahLst/>
              <a:cxnLst/>
              <a:rect l="l" t="t" r="r" b="b"/>
              <a:pathLst>
                <a:path w="920" h="920" extrusionOk="0">
                  <a:moveTo>
                    <a:pt x="508" y="0"/>
                  </a:moveTo>
                  <a:cubicBezTo>
                    <a:pt x="218" y="0"/>
                    <a:pt x="0" y="218"/>
                    <a:pt x="0" y="508"/>
                  </a:cubicBezTo>
                  <a:cubicBezTo>
                    <a:pt x="0" y="702"/>
                    <a:pt x="218" y="920"/>
                    <a:pt x="508" y="920"/>
                  </a:cubicBezTo>
                  <a:cubicBezTo>
                    <a:pt x="702" y="920"/>
                    <a:pt x="920" y="702"/>
                    <a:pt x="920" y="508"/>
                  </a:cubicBezTo>
                  <a:cubicBezTo>
                    <a:pt x="920" y="218"/>
                    <a:pt x="702"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9"/>
            <p:cNvSpPr/>
            <p:nvPr/>
          </p:nvSpPr>
          <p:spPr>
            <a:xfrm>
              <a:off x="5781320" y="3573077"/>
              <a:ext cx="31673" cy="34187"/>
            </a:xfrm>
            <a:custGeom>
              <a:avLst/>
              <a:gdLst/>
              <a:ahLst/>
              <a:cxnLst/>
              <a:rect l="l" t="t" r="r" b="b"/>
              <a:pathLst>
                <a:path w="920" h="993" extrusionOk="0">
                  <a:moveTo>
                    <a:pt x="508" y="1"/>
                  </a:moveTo>
                  <a:cubicBezTo>
                    <a:pt x="218" y="1"/>
                    <a:pt x="0" y="194"/>
                    <a:pt x="0" y="509"/>
                  </a:cubicBezTo>
                  <a:cubicBezTo>
                    <a:pt x="0" y="799"/>
                    <a:pt x="218" y="993"/>
                    <a:pt x="508" y="993"/>
                  </a:cubicBezTo>
                  <a:cubicBezTo>
                    <a:pt x="702" y="993"/>
                    <a:pt x="920" y="799"/>
                    <a:pt x="920" y="509"/>
                  </a:cubicBezTo>
                  <a:cubicBezTo>
                    <a:pt x="920" y="194"/>
                    <a:pt x="702" y="1"/>
                    <a:pt x="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9"/>
            <p:cNvSpPr/>
            <p:nvPr/>
          </p:nvSpPr>
          <p:spPr>
            <a:xfrm>
              <a:off x="5809619" y="3590566"/>
              <a:ext cx="34187" cy="30881"/>
            </a:xfrm>
            <a:custGeom>
              <a:avLst/>
              <a:gdLst/>
              <a:ahLst/>
              <a:cxnLst/>
              <a:rect l="l" t="t" r="r" b="b"/>
              <a:pathLst>
                <a:path w="993" h="897" extrusionOk="0">
                  <a:moveTo>
                    <a:pt x="485" y="1"/>
                  </a:moveTo>
                  <a:cubicBezTo>
                    <a:pt x="194" y="1"/>
                    <a:pt x="1" y="194"/>
                    <a:pt x="1" y="485"/>
                  </a:cubicBezTo>
                  <a:cubicBezTo>
                    <a:pt x="1" y="702"/>
                    <a:pt x="194" y="896"/>
                    <a:pt x="485" y="896"/>
                  </a:cubicBezTo>
                  <a:cubicBezTo>
                    <a:pt x="703" y="896"/>
                    <a:pt x="993" y="702"/>
                    <a:pt x="993" y="485"/>
                  </a:cubicBezTo>
                  <a:cubicBezTo>
                    <a:pt x="993" y="194"/>
                    <a:pt x="703" y="1"/>
                    <a:pt x="4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9"/>
            <p:cNvSpPr/>
            <p:nvPr/>
          </p:nvSpPr>
          <p:spPr>
            <a:xfrm>
              <a:off x="5837127" y="3573077"/>
              <a:ext cx="35013" cy="34187"/>
            </a:xfrm>
            <a:custGeom>
              <a:avLst/>
              <a:gdLst/>
              <a:ahLst/>
              <a:cxnLst/>
              <a:rect l="l" t="t" r="r" b="b"/>
              <a:pathLst>
                <a:path w="1017" h="993" extrusionOk="0">
                  <a:moveTo>
                    <a:pt x="508" y="1"/>
                  </a:moveTo>
                  <a:cubicBezTo>
                    <a:pt x="194" y="1"/>
                    <a:pt x="0" y="194"/>
                    <a:pt x="0" y="509"/>
                  </a:cubicBezTo>
                  <a:cubicBezTo>
                    <a:pt x="0" y="799"/>
                    <a:pt x="194" y="993"/>
                    <a:pt x="508" y="993"/>
                  </a:cubicBezTo>
                  <a:cubicBezTo>
                    <a:pt x="799" y="993"/>
                    <a:pt x="1017" y="799"/>
                    <a:pt x="1017" y="509"/>
                  </a:cubicBezTo>
                  <a:cubicBezTo>
                    <a:pt x="1017" y="194"/>
                    <a:pt x="799" y="1"/>
                    <a:pt x="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9"/>
            <p:cNvSpPr/>
            <p:nvPr/>
          </p:nvSpPr>
          <p:spPr>
            <a:xfrm>
              <a:off x="5809619" y="3558927"/>
              <a:ext cx="34187" cy="31673"/>
            </a:xfrm>
            <a:custGeom>
              <a:avLst/>
              <a:gdLst/>
              <a:ahLst/>
              <a:cxnLst/>
              <a:rect l="l" t="t" r="r" b="b"/>
              <a:pathLst>
                <a:path w="993" h="920" extrusionOk="0">
                  <a:moveTo>
                    <a:pt x="485" y="0"/>
                  </a:moveTo>
                  <a:cubicBezTo>
                    <a:pt x="194" y="0"/>
                    <a:pt x="1" y="194"/>
                    <a:pt x="1" y="412"/>
                  </a:cubicBezTo>
                  <a:cubicBezTo>
                    <a:pt x="1" y="702"/>
                    <a:pt x="194" y="920"/>
                    <a:pt x="485" y="920"/>
                  </a:cubicBezTo>
                  <a:cubicBezTo>
                    <a:pt x="703" y="920"/>
                    <a:pt x="993" y="702"/>
                    <a:pt x="993" y="412"/>
                  </a:cubicBezTo>
                  <a:cubicBezTo>
                    <a:pt x="993" y="194"/>
                    <a:pt x="703" y="0"/>
                    <a:pt x="4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 name="Google Shape;1605;p29"/>
          <p:cNvGrpSpPr/>
          <p:nvPr/>
        </p:nvGrpSpPr>
        <p:grpSpPr>
          <a:xfrm>
            <a:off x="4570040" y="3010897"/>
            <a:ext cx="541476" cy="545641"/>
            <a:chOff x="4570040" y="3315697"/>
            <a:chExt cx="541476" cy="545641"/>
          </a:xfrm>
        </p:grpSpPr>
        <p:sp>
          <p:nvSpPr>
            <p:cNvPr id="1606" name="Google Shape;1606;p29"/>
            <p:cNvSpPr/>
            <p:nvPr/>
          </p:nvSpPr>
          <p:spPr>
            <a:xfrm>
              <a:off x="4840778" y="3333186"/>
              <a:ext cx="62486" cy="219097"/>
            </a:xfrm>
            <a:custGeom>
              <a:avLst/>
              <a:gdLst/>
              <a:ahLst/>
              <a:cxnLst/>
              <a:rect l="l" t="t" r="r" b="b"/>
              <a:pathLst>
                <a:path w="1815" h="6364" extrusionOk="0">
                  <a:moveTo>
                    <a:pt x="1307" y="0"/>
                  </a:moveTo>
                  <a:cubicBezTo>
                    <a:pt x="1210" y="0"/>
                    <a:pt x="1113" y="97"/>
                    <a:pt x="992" y="218"/>
                  </a:cubicBezTo>
                  <a:lnTo>
                    <a:pt x="702" y="509"/>
                  </a:lnTo>
                  <a:lnTo>
                    <a:pt x="0" y="6364"/>
                  </a:lnTo>
                  <a:lnTo>
                    <a:pt x="387" y="6364"/>
                  </a:lnTo>
                  <a:lnTo>
                    <a:pt x="1403" y="4041"/>
                  </a:lnTo>
                  <a:cubicBezTo>
                    <a:pt x="1718" y="3339"/>
                    <a:pt x="1815" y="2638"/>
                    <a:pt x="1815" y="1815"/>
                  </a:cubicBezTo>
                  <a:lnTo>
                    <a:pt x="1815" y="509"/>
                  </a:lnTo>
                  <a:cubicBezTo>
                    <a:pt x="1815" y="218"/>
                    <a:pt x="1597" y="0"/>
                    <a:pt x="1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9"/>
            <p:cNvSpPr/>
            <p:nvPr/>
          </p:nvSpPr>
          <p:spPr>
            <a:xfrm>
              <a:off x="4778292" y="3315697"/>
              <a:ext cx="93333" cy="236586"/>
            </a:xfrm>
            <a:custGeom>
              <a:avLst/>
              <a:gdLst/>
              <a:ahLst/>
              <a:cxnLst/>
              <a:rect l="l" t="t" r="r" b="b"/>
              <a:pathLst>
                <a:path w="2711" h="6872" extrusionOk="0">
                  <a:moveTo>
                    <a:pt x="1815" y="0"/>
                  </a:moveTo>
                  <a:cubicBezTo>
                    <a:pt x="1597" y="0"/>
                    <a:pt x="1404" y="218"/>
                    <a:pt x="1307" y="412"/>
                  </a:cubicBezTo>
                  <a:lnTo>
                    <a:pt x="1113" y="1017"/>
                  </a:lnTo>
                  <a:lnTo>
                    <a:pt x="799" y="726"/>
                  </a:lnTo>
                  <a:cubicBezTo>
                    <a:pt x="702" y="605"/>
                    <a:pt x="605" y="508"/>
                    <a:pt x="509" y="508"/>
                  </a:cubicBezTo>
                  <a:cubicBezTo>
                    <a:pt x="194" y="508"/>
                    <a:pt x="0" y="726"/>
                    <a:pt x="0" y="1017"/>
                  </a:cubicBezTo>
                  <a:lnTo>
                    <a:pt x="0" y="2323"/>
                  </a:lnTo>
                  <a:cubicBezTo>
                    <a:pt x="0" y="3146"/>
                    <a:pt x="97" y="3847"/>
                    <a:pt x="388" y="4549"/>
                  </a:cubicBezTo>
                  <a:lnTo>
                    <a:pt x="1404" y="6872"/>
                  </a:lnTo>
                  <a:lnTo>
                    <a:pt x="2202" y="6872"/>
                  </a:lnTo>
                  <a:lnTo>
                    <a:pt x="2517" y="4549"/>
                  </a:lnTo>
                  <a:cubicBezTo>
                    <a:pt x="2614" y="3847"/>
                    <a:pt x="2710" y="3146"/>
                    <a:pt x="2710" y="2323"/>
                  </a:cubicBezTo>
                  <a:lnTo>
                    <a:pt x="2710" y="1525"/>
                  </a:lnTo>
                  <a:cubicBezTo>
                    <a:pt x="2710" y="1210"/>
                    <a:pt x="2614" y="1017"/>
                    <a:pt x="2517" y="1017"/>
                  </a:cubicBezTo>
                  <a:lnTo>
                    <a:pt x="2323" y="412"/>
                  </a:lnTo>
                  <a:cubicBezTo>
                    <a:pt x="2202" y="218"/>
                    <a:pt x="2009" y="0"/>
                    <a:pt x="18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9"/>
            <p:cNvSpPr/>
            <p:nvPr/>
          </p:nvSpPr>
          <p:spPr>
            <a:xfrm>
              <a:off x="4687507" y="3369851"/>
              <a:ext cx="139122" cy="195755"/>
            </a:xfrm>
            <a:custGeom>
              <a:avLst/>
              <a:gdLst/>
              <a:ahLst/>
              <a:cxnLst/>
              <a:rect l="l" t="t" r="r" b="b"/>
              <a:pathLst>
                <a:path w="4041" h="5686" extrusionOk="0">
                  <a:moveTo>
                    <a:pt x="463" y="0"/>
                  </a:moveTo>
                  <a:cubicBezTo>
                    <a:pt x="339" y="0"/>
                    <a:pt x="218" y="48"/>
                    <a:pt x="121" y="145"/>
                  </a:cubicBezTo>
                  <a:cubicBezTo>
                    <a:pt x="0" y="242"/>
                    <a:pt x="0" y="460"/>
                    <a:pt x="0" y="557"/>
                  </a:cubicBezTo>
                  <a:lnTo>
                    <a:pt x="0" y="968"/>
                  </a:lnTo>
                  <a:lnTo>
                    <a:pt x="3629" y="5686"/>
                  </a:lnTo>
                  <a:lnTo>
                    <a:pt x="4041" y="5299"/>
                  </a:lnTo>
                  <a:lnTo>
                    <a:pt x="3025" y="2976"/>
                  </a:lnTo>
                  <a:cubicBezTo>
                    <a:pt x="2734" y="2274"/>
                    <a:pt x="2323" y="1669"/>
                    <a:pt x="1815" y="1161"/>
                  </a:cubicBezTo>
                  <a:lnTo>
                    <a:pt x="823" y="145"/>
                  </a:lnTo>
                  <a:cubicBezTo>
                    <a:pt x="714" y="48"/>
                    <a:pt x="587" y="0"/>
                    <a:pt x="4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9"/>
            <p:cNvSpPr/>
            <p:nvPr/>
          </p:nvSpPr>
          <p:spPr>
            <a:xfrm>
              <a:off x="4618342" y="3392332"/>
              <a:ext cx="208286" cy="180779"/>
            </a:xfrm>
            <a:custGeom>
              <a:avLst/>
              <a:gdLst/>
              <a:ahLst/>
              <a:cxnLst/>
              <a:rect l="l" t="t" r="r" b="b"/>
              <a:pathLst>
                <a:path w="6050" h="5251" extrusionOk="0">
                  <a:moveTo>
                    <a:pt x="1404" y="0"/>
                  </a:moveTo>
                  <a:cubicBezTo>
                    <a:pt x="1211" y="0"/>
                    <a:pt x="1017" y="0"/>
                    <a:pt x="920" y="97"/>
                  </a:cubicBezTo>
                  <a:cubicBezTo>
                    <a:pt x="703" y="315"/>
                    <a:pt x="703" y="508"/>
                    <a:pt x="703" y="702"/>
                  </a:cubicBezTo>
                  <a:lnTo>
                    <a:pt x="1017" y="1307"/>
                  </a:lnTo>
                  <a:lnTo>
                    <a:pt x="606" y="1307"/>
                  </a:lnTo>
                  <a:cubicBezTo>
                    <a:pt x="509" y="1307"/>
                    <a:pt x="315" y="1307"/>
                    <a:pt x="194" y="1404"/>
                  </a:cubicBezTo>
                  <a:cubicBezTo>
                    <a:pt x="1" y="1621"/>
                    <a:pt x="1" y="1912"/>
                    <a:pt x="194" y="2129"/>
                  </a:cubicBezTo>
                  <a:lnTo>
                    <a:pt x="1211" y="3121"/>
                  </a:lnTo>
                  <a:cubicBezTo>
                    <a:pt x="1719" y="3630"/>
                    <a:pt x="2324" y="4041"/>
                    <a:pt x="3025" y="4331"/>
                  </a:cubicBezTo>
                  <a:lnTo>
                    <a:pt x="5348" y="5251"/>
                  </a:lnTo>
                  <a:lnTo>
                    <a:pt x="6050" y="4646"/>
                  </a:lnTo>
                  <a:lnTo>
                    <a:pt x="4550" y="2831"/>
                  </a:lnTo>
                  <a:cubicBezTo>
                    <a:pt x="4138" y="2226"/>
                    <a:pt x="3630" y="1718"/>
                    <a:pt x="3122" y="1113"/>
                  </a:cubicBezTo>
                  <a:lnTo>
                    <a:pt x="2517" y="508"/>
                  </a:lnTo>
                  <a:cubicBezTo>
                    <a:pt x="2377" y="368"/>
                    <a:pt x="2237" y="266"/>
                    <a:pt x="2125" y="266"/>
                  </a:cubicBezTo>
                  <a:cubicBezTo>
                    <a:pt x="2082" y="266"/>
                    <a:pt x="2043" y="281"/>
                    <a:pt x="2009" y="315"/>
                  </a:cubicBezTo>
                  <a:lnTo>
                    <a:pt x="140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9"/>
            <p:cNvSpPr/>
            <p:nvPr/>
          </p:nvSpPr>
          <p:spPr>
            <a:xfrm>
              <a:off x="4583364" y="3528114"/>
              <a:ext cx="219131" cy="62486"/>
            </a:xfrm>
            <a:custGeom>
              <a:avLst/>
              <a:gdLst/>
              <a:ahLst/>
              <a:cxnLst/>
              <a:rect l="l" t="t" r="r" b="b"/>
              <a:pathLst>
                <a:path w="6365" h="1815" extrusionOk="0">
                  <a:moveTo>
                    <a:pt x="509" y="0"/>
                  </a:moveTo>
                  <a:cubicBezTo>
                    <a:pt x="218" y="0"/>
                    <a:pt x="1" y="194"/>
                    <a:pt x="1" y="387"/>
                  </a:cubicBezTo>
                  <a:cubicBezTo>
                    <a:pt x="1" y="605"/>
                    <a:pt x="122" y="702"/>
                    <a:pt x="218" y="799"/>
                  </a:cubicBezTo>
                  <a:lnTo>
                    <a:pt x="509" y="1089"/>
                  </a:lnTo>
                  <a:lnTo>
                    <a:pt x="6364" y="1815"/>
                  </a:lnTo>
                  <a:lnTo>
                    <a:pt x="6364" y="1307"/>
                  </a:lnTo>
                  <a:lnTo>
                    <a:pt x="4041" y="387"/>
                  </a:lnTo>
                  <a:cubicBezTo>
                    <a:pt x="3340" y="97"/>
                    <a:pt x="2638" y="0"/>
                    <a:pt x="19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9"/>
            <p:cNvSpPr/>
            <p:nvPr/>
          </p:nvSpPr>
          <p:spPr>
            <a:xfrm>
              <a:off x="4570040" y="3558927"/>
              <a:ext cx="232454" cy="94159"/>
            </a:xfrm>
            <a:custGeom>
              <a:avLst/>
              <a:gdLst/>
              <a:ahLst/>
              <a:cxnLst/>
              <a:rect l="l" t="t" r="r" b="b"/>
              <a:pathLst>
                <a:path w="6752" h="2735" extrusionOk="0">
                  <a:moveTo>
                    <a:pt x="1404" y="0"/>
                  </a:moveTo>
                  <a:cubicBezTo>
                    <a:pt x="1114" y="0"/>
                    <a:pt x="896" y="97"/>
                    <a:pt x="896" y="194"/>
                  </a:cubicBezTo>
                  <a:lnTo>
                    <a:pt x="291" y="412"/>
                  </a:lnTo>
                  <a:cubicBezTo>
                    <a:pt x="97" y="508"/>
                    <a:pt x="1" y="702"/>
                    <a:pt x="1" y="920"/>
                  </a:cubicBezTo>
                  <a:cubicBezTo>
                    <a:pt x="1" y="1113"/>
                    <a:pt x="97" y="1307"/>
                    <a:pt x="291" y="1404"/>
                  </a:cubicBezTo>
                  <a:lnTo>
                    <a:pt x="896" y="1621"/>
                  </a:lnTo>
                  <a:lnTo>
                    <a:pt x="605" y="1912"/>
                  </a:lnTo>
                  <a:cubicBezTo>
                    <a:pt x="509" y="2009"/>
                    <a:pt x="388" y="2130"/>
                    <a:pt x="388" y="2226"/>
                  </a:cubicBezTo>
                  <a:cubicBezTo>
                    <a:pt x="388" y="2517"/>
                    <a:pt x="605" y="2734"/>
                    <a:pt x="896" y="2734"/>
                  </a:cubicBezTo>
                  <a:lnTo>
                    <a:pt x="2323" y="2734"/>
                  </a:lnTo>
                  <a:cubicBezTo>
                    <a:pt x="3025" y="2734"/>
                    <a:pt x="3727" y="2613"/>
                    <a:pt x="4428" y="2323"/>
                  </a:cubicBezTo>
                  <a:lnTo>
                    <a:pt x="6751" y="1307"/>
                  </a:lnTo>
                  <a:lnTo>
                    <a:pt x="6751" y="412"/>
                  </a:lnTo>
                  <a:lnTo>
                    <a:pt x="4428" y="97"/>
                  </a:lnTo>
                  <a:cubicBezTo>
                    <a:pt x="3727" y="97"/>
                    <a:pt x="3025" y="0"/>
                    <a:pt x="23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9"/>
            <p:cNvSpPr/>
            <p:nvPr/>
          </p:nvSpPr>
          <p:spPr>
            <a:xfrm>
              <a:off x="4618342" y="3603889"/>
              <a:ext cx="198302" cy="139156"/>
            </a:xfrm>
            <a:custGeom>
              <a:avLst/>
              <a:gdLst/>
              <a:ahLst/>
              <a:cxnLst/>
              <a:rect l="l" t="t" r="r" b="b"/>
              <a:pathLst>
                <a:path w="5760" h="4042" extrusionOk="0">
                  <a:moveTo>
                    <a:pt x="5348" y="1"/>
                  </a:moveTo>
                  <a:lnTo>
                    <a:pt x="3025" y="1017"/>
                  </a:lnTo>
                  <a:cubicBezTo>
                    <a:pt x="2324" y="1307"/>
                    <a:pt x="1719" y="1719"/>
                    <a:pt x="1211" y="2227"/>
                  </a:cubicBezTo>
                  <a:lnTo>
                    <a:pt x="194" y="3243"/>
                  </a:lnTo>
                  <a:cubicBezTo>
                    <a:pt x="1" y="3340"/>
                    <a:pt x="1" y="3727"/>
                    <a:pt x="194" y="3848"/>
                  </a:cubicBezTo>
                  <a:cubicBezTo>
                    <a:pt x="315" y="3945"/>
                    <a:pt x="509" y="4042"/>
                    <a:pt x="606" y="4042"/>
                  </a:cubicBezTo>
                  <a:lnTo>
                    <a:pt x="1017" y="4042"/>
                  </a:lnTo>
                  <a:lnTo>
                    <a:pt x="5759" y="412"/>
                  </a:lnTo>
                  <a:lnTo>
                    <a:pt x="534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9"/>
            <p:cNvSpPr/>
            <p:nvPr/>
          </p:nvSpPr>
          <p:spPr>
            <a:xfrm>
              <a:off x="4642510" y="3603889"/>
              <a:ext cx="184118" cy="203294"/>
            </a:xfrm>
            <a:custGeom>
              <a:avLst/>
              <a:gdLst/>
              <a:ahLst/>
              <a:cxnLst/>
              <a:rect l="l" t="t" r="r" b="b"/>
              <a:pathLst>
                <a:path w="5348" h="5905" extrusionOk="0">
                  <a:moveTo>
                    <a:pt x="4646" y="1"/>
                  </a:moveTo>
                  <a:lnTo>
                    <a:pt x="2831" y="1428"/>
                  </a:lnTo>
                  <a:cubicBezTo>
                    <a:pt x="2227" y="1912"/>
                    <a:pt x="1718" y="2420"/>
                    <a:pt x="1210" y="2929"/>
                  </a:cubicBezTo>
                  <a:lnTo>
                    <a:pt x="509" y="3533"/>
                  </a:lnTo>
                  <a:cubicBezTo>
                    <a:pt x="412" y="3727"/>
                    <a:pt x="315" y="3945"/>
                    <a:pt x="315" y="4042"/>
                  </a:cubicBezTo>
                  <a:lnTo>
                    <a:pt x="1" y="4646"/>
                  </a:lnTo>
                  <a:cubicBezTo>
                    <a:pt x="1" y="4743"/>
                    <a:pt x="1" y="5058"/>
                    <a:pt x="218" y="5155"/>
                  </a:cubicBezTo>
                  <a:cubicBezTo>
                    <a:pt x="275" y="5268"/>
                    <a:pt x="365" y="5315"/>
                    <a:pt x="469" y="5315"/>
                  </a:cubicBezTo>
                  <a:cubicBezTo>
                    <a:pt x="542" y="5315"/>
                    <a:pt x="622" y="5291"/>
                    <a:pt x="702" y="5251"/>
                  </a:cubicBezTo>
                  <a:lnTo>
                    <a:pt x="1307" y="5058"/>
                  </a:lnTo>
                  <a:lnTo>
                    <a:pt x="1307" y="5445"/>
                  </a:lnTo>
                  <a:cubicBezTo>
                    <a:pt x="1307" y="5542"/>
                    <a:pt x="1307" y="5663"/>
                    <a:pt x="1428" y="5759"/>
                  </a:cubicBezTo>
                  <a:cubicBezTo>
                    <a:pt x="1525" y="5856"/>
                    <a:pt x="1646" y="5905"/>
                    <a:pt x="1770" y="5905"/>
                  </a:cubicBezTo>
                  <a:cubicBezTo>
                    <a:pt x="1894" y="5905"/>
                    <a:pt x="2021" y="5856"/>
                    <a:pt x="2130" y="5759"/>
                  </a:cubicBezTo>
                  <a:lnTo>
                    <a:pt x="3122" y="4840"/>
                  </a:lnTo>
                  <a:cubicBezTo>
                    <a:pt x="3630" y="4332"/>
                    <a:pt x="4041" y="3630"/>
                    <a:pt x="4332" y="3025"/>
                  </a:cubicBezTo>
                  <a:lnTo>
                    <a:pt x="5348" y="606"/>
                  </a:lnTo>
                  <a:lnTo>
                    <a:pt x="464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9"/>
            <p:cNvSpPr/>
            <p:nvPr/>
          </p:nvSpPr>
          <p:spPr>
            <a:xfrm>
              <a:off x="4778292" y="3624718"/>
              <a:ext cx="62520" cy="222436"/>
            </a:xfrm>
            <a:custGeom>
              <a:avLst/>
              <a:gdLst/>
              <a:ahLst/>
              <a:cxnLst/>
              <a:rect l="l" t="t" r="r" b="b"/>
              <a:pathLst>
                <a:path w="1816" h="6461" extrusionOk="0">
                  <a:moveTo>
                    <a:pt x="1404" y="1"/>
                  </a:moveTo>
                  <a:lnTo>
                    <a:pt x="388" y="2420"/>
                  </a:lnTo>
                  <a:cubicBezTo>
                    <a:pt x="97" y="3025"/>
                    <a:pt x="0" y="3848"/>
                    <a:pt x="0" y="4550"/>
                  </a:cubicBezTo>
                  <a:lnTo>
                    <a:pt x="0" y="5953"/>
                  </a:lnTo>
                  <a:cubicBezTo>
                    <a:pt x="0" y="6146"/>
                    <a:pt x="194" y="6461"/>
                    <a:pt x="509" y="6461"/>
                  </a:cubicBezTo>
                  <a:cubicBezTo>
                    <a:pt x="605" y="6461"/>
                    <a:pt x="702" y="6364"/>
                    <a:pt x="799" y="6267"/>
                  </a:cubicBezTo>
                  <a:lnTo>
                    <a:pt x="1113" y="5953"/>
                  </a:lnTo>
                  <a:lnTo>
                    <a:pt x="181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9"/>
            <p:cNvSpPr/>
            <p:nvPr/>
          </p:nvSpPr>
          <p:spPr>
            <a:xfrm>
              <a:off x="4809105" y="3624718"/>
              <a:ext cx="94159" cy="236620"/>
            </a:xfrm>
            <a:custGeom>
              <a:avLst/>
              <a:gdLst/>
              <a:ahLst/>
              <a:cxnLst/>
              <a:rect l="l" t="t" r="r" b="b"/>
              <a:pathLst>
                <a:path w="2735" h="6873" extrusionOk="0">
                  <a:moveTo>
                    <a:pt x="509" y="1"/>
                  </a:moveTo>
                  <a:lnTo>
                    <a:pt x="218" y="2420"/>
                  </a:lnTo>
                  <a:cubicBezTo>
                    <a:pt x="97" y="3025"/>
                    <a:pt x="1" y="3848"/>
                    <a:pt x="1" y="4550"/>
                  </a:cubicBezTo>
                  <a:lnTo>
                    <a:pt x="1" y="5445"/>
                  </a:lnTo>
                  <a:cubicBezTo>
                    <a:pt x="1" y="5759"/>
                    <a:pt x="97" y="5953"/>
                    <a:pt x="218" y="5953"/>
                  </a:cubicBezTo>
                  <a:lnTo>
                    <a:pt x="412" y="6558"/>
                  </a:lnTo>
                  <a:cubicBezTo>
                    <a:pt x="509" y="6751"/>
                    <a:pt x="702" y="6872"/>
                    <a:pt x="920" y="6872"/>
                  </a:cubicBezTo>
                  <a:cubicBezTo>
                    <a:pt x="1114" y="6872"/>
                    <a:pt x="1307" y="6751"/>
                    <a:pt x="1428" y="6558"/>
                  </a:cubicBezTo>
                  <a:lnTo>
                    <a:pt x="1622" y="5953"/>
                  </a:lnTo>
                  <a:lnTo>
                    <a:pt x="1912" y="6267"/>
                  </a:lnTo>
                  <a:cubicBezTo>
                    <a:pt x="2033" y="6364"/>
                    <a:pt x="2130" y="6461"/>
                    <a:pt x="2227" y="6461"/>
                  </a:cubicBezTo>
                  <a:cubicBezTo>
                    <a:pt x="2517" y="6461"/>
                    <a:pt x="2735" y="6146"/>
                    <a:pt x="2735" y="5953"/>
                  </a:cubicBezTo>
                  <a:lnTo>
                    <a:pt x="2735" y="4550"/>
                  </a:lnTo>
                  <a:cubicBezTo>
                    <a:pt x="2735" y="3848"/>
                    <a:pt x="2638" y="3025"/>
                    <a:pt x="2323" y="2420"/>
                  </a:cubicBezTo>
                  <a:lnTo>
                    <a:pt x="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9"/>
            <p:cNvSpPr/>
            <p:nvPr/>
          </p:nvSpPr>
          <p:spPr>
            <a:xfrm>
              <a:off x="4854101" y="3614734"/>
              <a:ext cx="139122" cy="192450"/>
            </a:xfrm>
            <a:custGeom>
              <a:avLst/>
              <a:gdLst/>
              <a:ahLst/>
              <a:cxnLst/>
              <a:rect l="l" t="t" r="r" b="b"/>
              <a:pathLst>
                <a:path w="4041" h="5590" extrusionOk="0">
                  <a:moveTo>
                    <a:pt x="412" y="0"/>
                  </a:moveTo>
                  <a:lnTo>
                    <a:pt x="0" y="291"/>
                  </a:lnTo>
                  <a:lnTo>
                    <a:pt x="1016" y="2710"/>
                  </a:lnTo>
                  <a:cubicBezTo>
                    <a:pt x="1331" y="3315"/>
                    <a:pt x="1718" y="4017"/>
                    <a:pt x="2226" y="4525"/>
                  </a:cubicBezTo>
                  <a:lnTo>
                    <a:pt x="3242" y="5444"/>
                  </a:lnTo>
                  <a:cubicBezTo>
                    <a:pt x="3339" y="5541"/>
                    <a:pt x="3466" y="5590"/>
                    <a:pt x="3593" y="5590"/>
                  </a:cubicBezTo>
                  <a:cubicBezTo>
                    <a:pt x="3720" y="5590"/>
                    <a:pt x="3847" y="5541"/>
                    <a:pt x="3944" y="5444"/>
                  </a:cubicBezTo>
                  <a:cubicBezTo>
                    <a:pt x="4041" y="5348"/>
                    <a:pt x="4041" y="5227"/>
                    <a:pt x="4041" y="5130"/>
                  </a:cubicBezTo>
                  <a:lnTo>
                    <a:pt x="4041" y="4743"/>
                  </a:lnTo>
                  <a:lnTo>
                    <a:pt x="4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9"/>
            <p:cNvSpPr/>
            <p:nvPr/>
          </p:nvSpPr>
          <p:spPr>
            <a:xfrm>
              <a:off x="4854101" y="3603889"/>
              <a:ext cx="204947" cy="182982"/>
            </a:xfrm>
            <a:custGeom>
              <a:avLst/>
              <a:gdLst/>
              <a:ahLst/>
              <a:cxnLst/>
              <a:rect l="l" t="t" r="r" b="b"/>
              <a:pathLst>
                <a:path w="5953" h="5315" extrusionOk="0">
                  <a:moveTo>
                    <a:pt x="726" y="1"/>
                  </a:moveTo>
                  <a:lnTo>
                    <a:pt x="0" y="606"/>
                  </a:lnTo>
                  <a:lnTo>
                    <a:pt x="1525" y="2517"/>
                  </a:lnTo>
                  <a:cubicBezTo>
                    <a:pt x="1936" y="3025"/>
                    <a:pt x="2420" y="3630"/>
                    <a:pt x="2928" y="4138"/>
                  </a:cubicBezTo>
                  <a:lnTo>
                    <a:pt x="3533" y="4743"/>
                  </a:lnTo>
                  <a:cubicBezTo>
                    <a:pt x="3751" y="4937"/>
                    <a:pt x="3944" y="5058"/>
                    <a:pt x="4041" y="5058"/>
                  </a:cubicBezTo>
                  <a:lnTo>
                    <a:pt x="4646" y="5251"/>
                  </a:lnTo>
                  <a:cubicBezTo>
                    <a:pt x="4726" y="5291"/>
                    <a:pt x="4810" y="5315"/>
                    <a:pt x="4888" y="5315"/>
                  </a:cubicBezTo>
                  <a:cubicBezTo>
                    <a:pt x="4999" y="5315"/>
                    <a:pt x="5097" y="5268"/>
                    <a:pt x="5154" y="5155"/>
                  </a:cubicBezTo>
                  <a:cubicBezTo>
                    <a:pt x="5347" y="5058"/>
                    <a:pt x="5347" y="4743"/>
                    <a:pt x="5251" y="4646"/>
                  </a:cubicBezTo>
                  <a:lnTo>
                    <a:pt x="5057" y="4042"/>
                  </a:lnTo>
                  <a:lnTo>
                    <a:pt x="5444" y="4042"/>
                  </a:lnTo>
                  <a:cubicBezTo>
                    <a:pt x="5565" y="4042"/>
                    <a:pt x="5759" y="3945"/>
                    <a:pt x="5856" y="3848"/>
                  </a:cubicBezTo>
                  <a:cubicBezTo>
                    <a:pt x="5952" y="3727"/>
                    <a:pt x="5952" y="3340"/>
                    <a:pt x="5856" y="3243"/>
                  </a:cubicBezTo>
                  <a:lnTo>
                    <a:pt x="4839" y="2227"/>
                  </a:lnTo>
                  <a:cubicBezTo>
                    <a:pt x="4355" y="1719"/>
                    <a:pt x="3751" y="1307"/>
                    <a:pt x="3025" y="1017"/>
                  </a:cubicBezTo>
                  <a:lnTo>
                    <a:pt x="7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9"/>
            <p:cNvSpPr/>
            <p:nvPr/>
          </p:nvSpPr>
          <p:spPr>
            <a:xfrm>
              <a:off x="4879096" y="3586400"/>
              <a:ext cx="218270" cy="66686"/>
            </a:xfrm>
            <a:custGeom>
              <a:avLst/>
              <a:gdLst/>
              <a:ahLst/>
              <a:cxnLst/>
              <a:rect l="l" t="t" r="r" b="b"/>
              <a:pathLst>
                <a:path w="6340" h="1937" extrusionOk="0">
                  <a:moveTo>
                    <a:pt x="0" y="1"/>
                  </a:moveTo>
                  <a:lnTo>
                    <a:pt x="0" y="509"/>
                  </a:lnTo>
                  <a:lnTo>
                    <a:pt x="2299" y="1525"/>
                  </a:lnTo>
                  <a:cubicBezTo>
                    <a:pt x="3025" y="1815"/>
                    <a:pt x="3726" y="1936"/>
                    <a:pt x="4428" y="1936"/>
                  </a:cubicBezTo>
                  <a:lnTo>
                    <a:pt x="5831" y="1936"/>
                  </a:lnTo>
                  <a:cubicBezTo>
                    <a:pt x="6049" y="1936"/>
                    <a:pt x="6339" y="1719"/>
                    <a:pt x="6339" y="1428"/>
                  </a:cubicBezTo>
                  <a:cubicBezTo>
                    <a:pt x="6339" y="1332"/>
                    <a:pt x="6243" y="1211"/>
                    <a:pt x="6146" y="1114"/>
                  </a:cubicBezTo>
                  <a:lnTo>
                    <a:pt x="5831" y="823"/>
                  </a:lnTo>
                  <a:lnTo>
                    <a:pt x="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9"/>
            <p:cNvSpPr/>
            <p:nvPr/>
          </p:nvSpPr>
          <p:spPr>
            <a:xfrm>
              <a:off x="4879096" y="3528114"/>
              <a:ext cx="232420" cy="93333"/>
            </a:xfrm>
            <a:custGeom>
              <a:avLst/>
              <a:gdLst/>
              <a:ahLst/>
              <a:cxnLst/>
              <a:rect l="l" t="t" r="r" b="b"/>
              <a:pathLst>
                <a:path w="6751" h="2711" extrusionOk="0">
                  <a:moveTo>
                    <a:pt x="4428" y="0"/>
                  </a:moveTo>
                  <a:cubicBezTo>
                    <a:pt x="3726" y="0"/>
                    <a:pt x="3025" y="97"/>
                    <a:pt x="2299" y="387"/>
                  </a:cubicBezTo>
                  <a:lnTo>
                    <a:pt x="0" y="1307"/>
                  </a:lnTo>
                  <a:lnTo>
                    <a:pt x="0" y="2202"/>
                  </a:lnTo>
                  <a:lnTo>
                    <a:pt x="2299" y="2516"/>
                  </a:lnTo>
                  <a:cubicBezTo>
                    <a:pt x="3025" y="2613"/>
                    <a:pt x="3726" y="2710"/>
                    <a:pt x="4428" y="2710"/>
                  </a:cubicBezTo>
                  <a:lnTo>
                    <a:pt x="5323" y="2710"/>
                  </a:lnTo>
                  <a:cubicBezTo>
                    <a:pt x="5638" y="2710"/>
                    <a:pt x="5831" y="2613"/>
                    <a:pt x="5831" y="2516"/>
                  </a:cubicBezTo>
                  <a:lnTo>
                    <a:pt x="6436" y="2299"/>
                  </a:lnTo>
                  <a:cubicBezTo>
                    <a:pt x="6654" y="2202"/>
                    <a:pt x="6751" y="2008"/>
                    <a:pt x="6751" y="1815"/>
                  </a:cubicBezTo>
                  <a:cubicBezTo>
                    <a:pt x="6751" y="1597"/>
                    <a:pt x="6654" y="1403"/>
                    <a:pt x="6436" y="1307"/>
                  </a:cubicBezTo>
                  <a:lnTo>
                    <a:pt x="5831" y="1089"/>
                  </a:lnTo>
                  <a:lnTo>
                    <a:pt x="6146" y="799"/>
                  </a:lnTo>
                  <a:cubicBezTo>
                    <a:pt x="6243" y="702"/>
                    <a:pt x="6339" y="605"/>
                    <a:pt x="6339" y="387"/>
                  </a:cubicBezTo>
                  <a:cubicBezTo>
                    <a:pt x="6339" y="194"/>
                    <a:pt x="6049" y="0"/>
                    <a:pt x="58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9"/>
            <p:cNvSpPr/>
            <p:nvPr/>
          </p:nvSpPr>
          <p:spPr>
            <a:xfrm>
              <a:off x="4864912" y="3437294"/>
              <a:ext cx="194137" cy="135816"/>
            </a:xfrm>
            <a:custGeom>
              <a:avLst/>
              <a:gdLst/>
              <a:ahLst/>
              <a:cxnLst/>
              <a:rect l="l" t="t" r="r" b="b"/>
              <a:pathLst>
                <a:path w="5639" h="3945" extrusionOk="0">
                  <a:moveTo>
                    <a:pt x="4743" y="1"/>
                  </a:moveTo>
                  <a:lnTo>
                    <a:pt x="1" y="3630"/>
                  </a:lnTo>
                  <a:lnTo>
                    <a:pt x="412" y="3945"/>
                  </a:lnTo>
                  <a:lnTo>
                    <a:pt x="2711" y="3025"/>
                  </a:lnTo>
                  <a:cubicBezTo>
                    <a:pt x="3437" y="2735"/>
                    <a:pt x="4041" y="2324"/>
                    <a:pt x="4525" y="1815"/>
                  </a:cubicBezTo>
                  <a:lnTo>
                    <a:pt x="5542" y="823"/>
                  </a:lnTo>
                  <a:cubicBezTo>
                    <a:pt x="5638" y="606"/>
                    <a:pt x="5638" y="315"/>
                    <a:pt x="5542" y="98"/>
                  </a:cubicBezTo>
                  <a:cubicBezTo>
                    <a:pt x="5445" y="1"/>
                    <a:pt x="5251" y="1"/>
                    <a:pt x="51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9"/>
            <p:cNvSpPr/>
            <p:nvPr/>
          </p:nvSpPr>
          <p:spPr>
            <a:xfrm>
              <a:off x="4854101" y="3369851"/>
              <a:ext cx="184118" cy="203260"/>
            </a:xfrm>
            <a:custGeom>
              <a:avLst/>
              <a:gdLst/>
              <a:ahLst/>
              <a:cxnLst/>
              <a:rect l="l" t="t" r="r" b="b"/>
              <a:pathLst>
                <a:path w="5348" h="5904" extrusionOk="0">
                  <a:moveTo>
                    <a:pt x="3593" y="0"/>
                  </a:moveTo>
                  <a:cubicBezTo>
                    <a:pt x="3466" y="0"/>
                    <a:pt x="3339" y="48"/>
                    <a:pt x="3242" y="145"/>
                  </a:cubicBezTo>
                  <a:lnTo>
                    <a:pt x="2226" y="1161"/>
                  </a:lnTo>
                  <a:cubicBezTo>
                    <a:pt x="1718" y="1669"/>
                    <a:pt x="1331" y="2274"/>
                    <a:pt x="1016" y="2976"/>
                  </a:cubicBezTo>
                  <a:lnTo>
                    <a:pt x="0" y="5299"/>
                  </a:lnTo>
                  <a:lnTo>
                    <a:pt x="726" y="5904"/>
                  </a:lnTo>
                  <a:lnTo>
                    <a:pt x="2541" y="4476"/>
                  </a:lnTo>
                  <a:cubicBezTo>
                    <a:pt x="3146" y="4089"/>
                    <a:pt x="3630" y="3581"/>
                    <a:pt x="4138" y="3073"/>
                  </a:cubicBezTo>
                  <a:lnTo>
                    <a:pt x="4743" y="2468"/>
                  </a:lnTo>
                  <a:cubicBezTo>
                    <a:pt x="4960" y="2274"/>
                    <a:pt x="5057" y="2057"/>
                    <a:pt x="5057" y="1960"/>
                  </a:cubicBezTo>
                  <a:lnTo>
                    <a:pt x="5251" y="1355"/>
                  </a:lnTo>
                  <a:cubicBezTo>
                    <a:pt x="5347" y="1161"/>
                    <a:pt x="5347" y="968"/>
                    <a:pt x="5154" y="750"/>
                  </a:cubicBezTo>
                  <a:cubicBezTo>
                    <a:pt x="5057" y="653"/>
                    <a:pt x="4839" y="653"/>
                    <a:pt x="4646" y="653"/>
                  </a:cubicBezTo>
                  <a:lnTo>
                    <a:pt x="4041" y="968"/>
                  </a:lnTo>
                  <a:lnTo>
                    <a:pt x="4041" y="557"/>
                  </a:lnTo>
                  <a:cubicBezTo>
                    <a:pt x="4041" y="460"/>
                    <a:pt x="4041" y="242"/>
                    <a:pt x="3944" y="145"/>
                  </a:cubicBezTo>
                  <a:cubicBezTo>
                    <a:pt x="3847" y="48"/>
                    <a:pt x="3720" y="0"/>
                    <a:pt x="35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9"/>
            <p:cNvSpPr/>
            <p:nvPr/>
          </p:nvSpPr>
          <p:spPr>
            <a:xfrm>
              <a:off x="4799121" y="3544777"/>
              <a:ext cx="83315" cy="87480"/>
            </a:xfrm>
            <a:custGeom>
              <a:avLst/>
              <a:gdLst/>
              <a:ahLst/>
              <a:cxnLst/>
              <a:rect l="l" t="t" r="r" b="b"/>
              <a:pathLst>
                <a:path w="2420" h="2541" extrusionOk="0">
                  <a:moveTo>
                    <a:pt x="1210" y="0"/>
                  </a:moveTo>
                  <a:cubicBezTo>
                    <a:pt x="508" y="0"/>
                    <a:pt x="0" y="605"/>
                    <a:pt x="0" y="1331"/>
                  </a:cubicBezTo>
                  <a:cubicBezTo>
                    <a:pt x="0" y="2032"/>
                    <a:pt x="508" y="2541"/>
                    <a:pt x="1210" y="2541"/>
                  </a:cubicBezTo>
                  <a:cubicBezTo>
                    <a:pt x="1912" y="2541"/>
                    <a:pt x="2420" y="2032"/>
                    <a:pt x="2420" y="1331"/>
                  </a:cubicBezTo>
                  <a:cubicBezTo>
                    <a:pt x="2420" y="605"/>
                    <a:pt x="1912" y="0"/>
                    <a:pt x="12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9"/>
            <p:cNvSpPr/>
            <p:nvPr/>
          </p:nvSpPr>
          <p:spPr>
            <a:xfrm>
              <a:off x="4823254" y="3531419"/>
              <a:ext cx="35047" cy="30881"/>
            </a:xfrm>
            <a:custGeom>
              <a:avLst/>
              <a:gdLst/>
              <a:ahLst/>
              <a:cxnLst/>
              <a:rect l="l" t="t" r="r" b="b"/>
              <a:pathLst>
                <a:path w="1018" h="897" extrusionOk="0">
                  <a:moveTo>
                    <a:pt x="509" y="1"/>
                  </a:moveTo>
                  <a:cubicBezTo>
                    <a:pt x="195" y="1"/>
                    <a:pt x="1" y="194"/>
                    <a:pt x="1" y="388"/>
                  </a:cubicBezTo>
                  <a:cubicBezTo>
                    <a:pt x="1" y="703"/>
                    <a:pt x="195" y="896"/>
                    <a:pt x="509" y="896"/>
                  </a:cubicBezTo>
                  <a:cubicBezTo>
                    <a:pt x="799" y="896"/>
                    <a:pt x="1017" y="703"/>
                    <a:pt x="1017" y="388"/>
                  </a:cubicBezTo>
                  <a:cubicBezTo>
                    <a:pt x="1017" y="194"/>
                    <a:pt x="799"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9"/>
            <p:cNvSpPr/>
            <p:nvPr/>
          </p:nvSpPr>
          <p:spPr>
            <a:xfrm>
              <a:off x="4791616" y="3541438"/>
              <a:ext cx="35013" cy="35013"/>
            </a:xfrm>
            <a:custGeom>
              <a:avLst/>
              <a:gdLst/>
              <a:ahLst/>
              <a:cxnLst/>
              <a:rect l="l" t="t" r="r" b="b"/>
              <a:pathLst>
                <a:path w="1017" h="1017" extrusionOk="0">
                  <a:moveTo>
                    <a:pt x="509" y="0"/>
                  </a:moveTo>
                  <a:cubicBezTo>
                    <a:pt x="315" y="0"/>
                    <a:pt x="1" y="315"/>
                    <a:pt x="1" y="508"/>
                  </a:cubicBezTo>
                  <a:cubicBezTo>
                    <a:pt x="1" y="823"/>
                    <a:pt x="315" y="1016"/>
                    <a:pt x="509" y="1016"/>
                  </a:cubicBezTo>
                  <a:cubicBezTo>
                    <a:pt x="823" y="1016"/>
                    <a:pt x="1017" y="823"/>
                    <a:pt x="1017" y="508"/>
                  </a:cubicBezTo>
                  <a:cubicBezTo>
                    <a:pt x="1017" y="315"/>
                    <a:pt x="823"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9"/>
            <p:cNvSpPr/>
            <p:nvPr/>
          </p:nvSpPr>
          <p:spPr>
            <a:xfrm>
              <a:off x="4781632" y="3573077"/>
              <a:ext cx="30847" cy="34187"/>
            </a:xfrm>
            <a:custGeom>
              <a:avLst/>
              <a:gdLst/>
              <a:ahLst/>
              <a:cxnLst/>
              <a:rect l="l" t="t" r="r" b="b"/>
              <a:pathLst>
                <a:path w="896" h="993" extrusionOk="0">
                  <a:moveTo>
                    <a:pt x="508" y="1"/>
                  </a:moveTo>
                  <a:cubicBezTo>
                    <a:pt x="194" y="1"/>
                    <a:pt x="0" y="194"/>
                    <a:pt x="0" y="509"/>
                  </a:cubicBezTo>
                  <a:cubicBezTo>
                    <a:pt x="0" y="702"/>
                    <a:pt x="194" y="993"/>
                    <a:pt x="508" y="993"/>
                  </a:cubicBezTo>
                  <a:cubicBezTo>
                    <a:pt x="702" y="993"/>
                    <a:pt x="895" y="702"/>
                    <a:pt x="895" y="509"/>
                  </a:cubicBezTo>
                  <a:cubicBezTo>
                    <a:pt x="895" y="194"/>
                    <a:pt x="702" y="1"/>
                    <a:pt x="50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9"/>
            <p:cNvSpPr/>
            <p:nvPr/>
          </p:nvSpPr>
          <p:spPr>
            <a:xfrm>
              <a:off x="4791616" y="3603889"/>
              <a:ext cx="35013" cy="31708"/>
            </a:xfrm>
            <a:custGeom>
              <a:avLst/>
              <a:gdLst/>
              <a:ahLst/>
              <a:cxnLst/>
              <a:rect l="l" t="t" r="r" b="b"/>
              <a:pathLst>
                <a:path w="1017" h="921" extrusionOk="0">
                  <a:moveTo>
                    <a:pt x="509" y="1"/>
                  </a:moveTo>
                  <a:cubicBezTo>
                    <a:pt x="315" y="1"/>
                    <a:pt x="1" y="219"/>
                    <a:pt x="1" y="509"/>
                  </a:cubicBezTo>
                  <a:cubicBezTo>
                    <a:pt x="1" y="703"/>
                    <a:pt x="315" y="920"/>
                    <a:pt x="509" y="920"/>
                  </a:cubicBezTo>
                  <a:cubicBezTo>
                    <a:pt x="823" y="920"/>
                    <a:pt x="1017" y="703"/>
                    <a:pt x="1017" y="509"/>
                  </a:cubicBezTo>
                  <a:cubicBezTo>
                    <a:pt x="1017" y="219"/>
                    <a:pt x="823"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9"/>
            <p:cNvSpPr/>
            <p:nvPr/>
          </p:nvSpPr>
          <p:spPr>
            <a:xfrm>
              <a:off x="4823254" y="3614734"/>
              <a:ext cx="35047" cy="34187"/>
            </a:xfrm>
            <a:custGeom>
              <a:avLst/>
              <a:gdLst/>
              <a:ahLst/>
              <a:cxnLst/>
              <a:rect l="l" t="t" r="r" b="b"/>
              <a:pathLst>
                <a:path w="1018" h="993" extrusionOk="0">
                  <a:moveTo>
                    <a:pt x="509" y="0"/>
                  </a:moveTo>
                  <a:cubicBezTo>
                    <a:pt x="195" y="0"/>
                    <a:pt x="1" y="291"/>
                    <a:pt x="1" y="509"/>
                  </a:cubicBezTo>
                  <a:cubicBezTo>
                    <a:pt x="1" y="799"/>
                    <a:pt x="195" y="992"/>
                    <a:pt x="509" y="992"/>
                  </a:cubicBezTo>
                  <a:cubicBezTo>
                    <a:pt x="799" y="992"/>
                    <a:pt x="1017" y="799"/>
                    <a:pt x="1017" y="509"/>
                  </a:cubicBezTo>
                  <a:cubicBezTo>
                    <a:pt x="1017" y="291"/>
                    <a:pt x="799"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9"/>
            <p:cNvSpPr/>
            <p:nvPr/>
          </p:nvSpPr>
          <p:spPr>
            <a:xfrm>
              <a:off x="4854101" y="3603889"/>
              <a:ext cx="31673" cy="31708"/>
            </a:xfrm>
            <a:custGeom>
              <a:avLst/>
              <a:gdLst/>
              <a:ahLst/>
              <a:cxnLst/>
              <a:rect l="l" t="t" r="r" b="b"/>
              <a:pathLst>
                <a:path w="920" h="921" extrusionOk="0">
                  <a:moveTo>
                    <a:pt x="508" y="1"/>
                  </a:moveTo>
                  <a:cubicBezTo>
                    <a:pt x="218" y="1"/>
                    <a:pt x="0" y="219"/>
                    <a:pt x="0" y="509"/>
                  </a:cubicBezTo>
                  <a:cubicBezTo>
                    <a:pt x="0" y="703"/>
                    <a:pt x="218" y="920"/>
                    <a:pt x="508" y="920"/>
                  </a:cubicBezTo>
                  <a:cubicBezTo>
                    <a:pt x="726" y="920"/>
                    <a:pt x="920" y="703"/>
                    <a:pt x="920" y="509"/>
                  </a:cubicBezTo>
                  <a:cubicBezTo>
                    <a:pt x="920" y="219"/>
                    <a:pt x="726" y="1"/>
                    <a:pt x="50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9"/>
            <p:cNvSpPr/>
            <p:nvPr/>
          </p:nvSpPr>
          <p:spPr>
            <a:xfrm>
              <a:off x="4868251" y="3573077"/>
              <a:ext cx="31673" cy="34187"/>
            </a:xfrm>
            <a:custGeom>
              <a:avLst/>
              <a:gdLst/>
              <a:ahLst/>
              <a:cxnLst/>
              <a:rect l="l" t="t" r="r" b="b"/>
              <a:pathLst>
                <a:path w="920" h="993" extrusionOk="0">
                  <a:moveTo>
                    <a:pt x="412" y="1"/>
                  </a:moveTo>
                  <a:cubicBezTo>
                    <a:pt x="194" y="1"/>
                    <a:pt x="1" y="194"/>
                    <a:pt x="1" y="509"/>
                  </a:cubicBezTo>
                  <a:cubicBezTo>
                    <a:pt x="1" y="702"/>
                    <a:pt x="194" y="993"/>
                    <a:pt x="412" y="993"/>
                  </a:cubicBezTo>
                  <a:cubicBezTo>
                    <a:pt x="702" y="993"/>
                    <a:pt x="920" y="702"/>
                    <a:pt x="920" y="509"/>
                  </a:cubicBezTo>
                  <a:cubicBezTo>
                    <a:pt x="920" y="194"/>
                    <a:pt x="702" y="1"/>
                    <a:pt x="4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9"/>
            <p:cNvSpPr/>
            <p:nvPr/>
          </p:nvSpPr>
          <p:spPr>
            <a:xfrm>
              <a:off x="4854101" y="3541438"/>
              <a:ext cx="31673" cy="35013"/>
            </a:xfrm>
            <a:custGeom>
              <a:avLst/>
              <a:gdLst/>
              <a:ahLst/>
              <a:cxnLst/>
              <a:rect l="l" t="t" r="r" b="b"/>
              <a:pathLst>
                <a:path w="920" h="1017" extrusionOk="0">
                  <a:moveTo>
                    <a:pt x="508" y="0"/>
                  </a:moveTo>
                  <a:cubicBezTo>
                    <a:pt x="218" y="0"/>
                    <a:pt x="0" y="315"/>
                    <a:pt x="0" y="508"/>
                  </a:cubicBezTo>
                  <a:cubicBezTo>
                    <a:pt x="0" y="823"/>
                    <a:pt x="218" y="1016"/>
                    <a:pt x="508" y="1016"/>
                  </a:cubicBezTo>
                  <a:cubicBezTo>
                    <a:pt x="726" y="1016"/>
                    <a:pt x="920" y="823"/>
                    <a:pt x="920" y="508"/>
                  </a:cubicBezTo>
                  <a:cubicBezTo>
                    <a:pt x="920" y="315"/>
                    <a:pt x="726" y="0"/>
                    <a:pt x="5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 name="Google Shape;1631;p29"/>
          <p:cNvGrpSpPr/>
          <p:nvPr/>
        </p:nvGrpSpPr>
        <p:grpSpPr>
          <a:xfrm>
            <a:off x="3594948" y="3011929"/>
            <a:ext cx="544830" cy="546055"/>
            <a:chOff x="3594948" y="3316729"/>
            <a:chExt cx="544830" cy="546055"/>
          </a:xfrm>
        </p:grpSpPr>
        <p:sp>
          <p:nvSpPr>
            <p:cNvPr id="1632" name="Google Shape;1632;p29"/>
            <p:cNvSpPr/>
            <p:nvPr/>
          </p:nvSpPr>
          <p:spPr>
            <a:xfrm>
              <a:off x="3809893" y="3316729"/>
              <a:ext cx="114988" cy="134784"/>
            </a:xfrm>
            <a:custGeom>
              <a:avLst/>
              <a:gdLst/>
              <a:ahLst/>
              <a:cxnLst/>
              <a:rect l="l" t="t" r="r" b="b"/>
              <a:pathLst>
                <a:path w="3340" h="3915" extrusionOk="0">
                  <a:moveTo>
                    <a:pt x="1621" y="1"/>
                  </a:moveTo>
                  <a:cubicBezTo>
                    <a:pt x="1549" y="1"/>
                    <a:pt x="1476" y="31"/>
                    <a:pt x="1428" y="91"/>
                  </a:cubicBezTo>
                  <a:cubicBezTo>
                    <a:pt x="411" y="1180"/>
                    <a:pt x="0" y="2608"/>
                    <a:pt x="0" y="3914"/>
                  </a:cubicBezTo>
                  <a:lnTo>
                    <a:pt x="3339" y="3914"/>
                  </a:lnTo>
                  <a:cubicBezTo>
                    <a:pt x="3339" y="2608"/>
                    <a:pt x="2831" y="1180"/>
                    <a:pt x="1815" y="91"/>
                  </a:cubicBezTo>
                  <a:cubicBezTo>
                    <a:pt x="1766" y="31"/>
                    <a:pt x="1694" y="1"/>
                    <a:pt x="16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9"/>
            <p:cNvSpPr/>
            <p:nvPr/>
          </p:nvSpPr>
          <p:spPr>
            <a:xfrm>
              <a:off x="3809893" y="3347335"/>
              <a:ext cx="114988" cy="243265"/>
            </a:xfrm>
            <a:custGeom>
              <a:avLst/>
              <a:gdLst/>
              <a:ahLst/>
              <a:cxnLst/>
              <a:rect l="l" t="t" r="r" b="b"/>
              <a:pathLst>
                <a:path w="3340" h="7066" extrusionOk="0">
                  <a:moveTo>
                    <a:pt x="1621" y="1"/>
                  </a:moveTo>
                  <a:cubicBezTo>
                    <a:pt x="508" y="799"/>
                    <a:pt x="0" y="1912"/>
                    <a:pt x="0" y="3025"/>
                  </a:cubicBezTo>
                  <a:cubicBezTo>
                    <a:pt x="0" y="4525"/>
                    <a:pt x="508" y="5953"/>
                    <a:pt x="1621" y="7066"/>
                  </a:cubicBezTo>
                  <a:cubicBezTo>
                    <a:pt x="2734" y="5953"/>
                    <a:pt x="3339" y="4525"/>
                    <a:pt x="3339" y="3025"/>
                  </a:cubicBezTo>
                  <a:cubicBezTo>
                    <a:pt x="3339" y="1912"/>
                    <a:pt x="2734" y="799"/>
                    <a:pt x="16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9"/>
            <p:cNvSpPr/>
            <p:nvPr/>
          </p:nvSpPr>
          <p:spPr>
            <a:xfrm>
              <a:off x="3674923" y="3395672"/>
              <a:ext cx="138330" cy="135782"/>
            </a:xfrm>
            <a:custGeom>
              <a:avLst/>
              <a:gdLst/>
              <a:ahLst/>
              <a:cxnLst/>
              <a:rect l="l" t="t" r="r" b="b"/>
              <a:pathLst>
                <a:path w="4018" h="3944" extrusionOk="0">
                  <a:moveTo>
                    <a:pt x="194" y="0"/>
                  </a:moveTo>
                  <a:cubicBezTo>
                    <a:pt x="97" y="0"/>
                    <a:pt x="1" y="97"/>
                    <a:pt x="1" y="218"/>
                  </a:cubicBezTo>
                  <a:cubicBezTo>
                    <a:pt x="97" y="1718"/>
                    <a:pt x="702" y="3024"/>
                    <a:pt x="1598" y="3944"/>
                  </a:cubicBezTo>
                  <a:lnTo>
                    <a:pt x="4017" y="1621"/>
                  </a:lnTo>
                  <a:cubicBezTo>
                    <a:pt x="3025" y="702"/>
                    <a:pt x="1718" y="0"/>
                    <a:pt x="1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9"/>
            <p:cNvSpPr/>
            <p:nvPr/>
          </p:nvSpPr>
          <p:spPr>
            <a:xfrm>
              <a:off x="3689087" y="3415881"/>
              <a:ext cx="176648" cy="174720"/>
            </a:xfrm>
            <a:custGeom>
              <a:avLst/>
              <a:gdLst/>
              <a:ahLst/>
              <a:cxnLst/>
              <a:rect l="l" t="t" r="r" b="b"/>
              <a:pathLst>
                <a:path w="5131" h="5075" extrusionOk="0">
                  <a:moveTo>
                    <a:pt x="646" y="1"/>
                  </a:moveTo>
                  <a:cubicBezTo>
                    <a:pt x="497" y="1"/>
                    <a:pt x="346" y="7"/>
                    <a:pt x="194" y="18"/>
                  </a:cubicBezTo>
                  <a:cubicBezTo>
                    <a:pt x="1" y="1445"/>
                    <a:pt x="388" y="2655"/>
                    <a:pt x="1090" y="3357"/>
                  </a:cubicBezTo>
                  <a:cubicBezTo>
                    <a:pt x="2106" y="4470"/>
                    <a:pt x="3630" y="5075"/>
                    <a:pt x="5130" y="5075"/>
                  </a:cubicBezTo>
                  <a:cubicBezTo>
                    <a:pt x="5130" y="3454"/>
                    <a:pt x="4525" y="2050"/>
                    <a:pt x="3509" y="1034"/>
                  </a:cubicBezTo>
                  <a:cubicBezTo>
                    <a:pt x="2804" y="329"/>
                    <a:pt x="1777" y="1"/>
                    <a:pt x="6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9"/>
            <p:cNvSpPr/>
            <p:nvPr/>
          </p:nvSpPr>
          <p:spPr>
            <a:xfrm>
              <a:off x="3594948" y="3531419"/>
              <a:ext cx="134990" cy="114162"/>
            </a:xfrm>
            <a:custGeom>
              <a:avLst/>
              <a:gdLst/>
              <a:ahLst/>
              <a:cxnLst/>
              <a:rect l="l" t="t" r="r" b="b"/>
              <a:pathLst>
                <a:path w="3921" h="3316" extrusionOk="0">
                  <a:moveTo>
                    <a:pt x="3921" y="1"/>
                  </a:moveTo>
                  <a:cubicBezTo>
                    <a:pt x="2614" y="1"/>
                    <a:pt x="1211" y="509"/>
                    <a:pt x="98" y="1501"/>
                  </a:cubicBezTo>
                  <a:cubicBezTo>
                    <a:pt x="1" y="1598"/>
                    <a:pt x="1" y="1816"/>
                    <a:pt x="98" y="1912"/>
                  </a:cubicBezTo>
                  <a:cubicBezTo>
                    <a:pt x="1211" y="2808"/>
                    <a:pt x="2614" y="3316"/>
                    <a:pt x="3921" y="3316"/>
                  </a:cubicBezTo>
                  <a:lnTo>
                    <a:pt x="392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9"/>
            <p:cNvSpPr/>
            <p:nvPr/>
          </p:nvSpPr>
          <p:spPr>
            <a:xfrm>
              <a:off x="3622470" y="3531419"/>
              <a:ext cx="243265" cy="114162"/>
            </a:xfrm>
            <a:custGeom>
              <a:avLst/>
              <a:gdLst/>
              <a:ahLst/>
              <a:cxnLst/>
              <a:rect l="l" t="t" r="r" b="b"/>
              <a:pathLst>
                <a:path w="7066" h="3316" extrusionOk="0">
                  <a:moveTo>
                    <a:pt x="3025" y="1"/>
                  </a:moveTo>
                  <a:cubicBezTo>
                    <a:pt x="1936" y="1"/>
                    <a:pt x="919" y="606"/>
                    <a:pt x="0" y="1719"/>
                  </a:cubicBezTo>
                  <a:cubicBezTo>
                    <a:pt x="919" y="2808"/>
                    <a:pt x="1936" y="3316"/>
                    <a:pt x="3025" y="3316"/>
                  </a:cubicBezTo>
                  <a:cubicBezTo>
                    <a:pt x="4549" y="3316"/>
                    <a:pt x="5952" y="2808"/>
                    <a:pt x="7065" y="1719"/>
                  </a:cubicBezTo>
                  <a:cubicBezTo>
                    <a:pt x="5952" y="606"/>
                    <a:pt x="4549" y="1"/>
                    <a:pt x="30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9"/>
            <p:cNvSpPr/>
            <p:nvPr/>
          </p:nvSpPr>
          <p:spPr>
            <a:xfrm>
              <a:off x="3674923" y="3645546"/>
              <a:ext cx="138330" cy="139156"/>
            </a:xfrm>
            <a:custGeom>
              <a:avLst/>
              <a:gdLst/>
              <a:ahLst/>
              <a:cxnLst/>
              <a:rect l="l" t="t" r="r" b="b"/>
              <a:pathLst>
                <a:path w="4018" h="4042" extrusionOk="0">
                  <a:moveTo>
                    <a:pt x="1598" y="1"/>
                  </a:moveTo>
                  <a:cubicBezTo>
                    <a:pt x="702" y="1017"/>
                    <a:pt x="97" y="2323"/>
                    <a:pt x="1" y="3727"/>
                  </a:cubicBezTo>
                  <a:cubicBezTo>
                    <a:pt x="1" y="3945"/>
                    <a:pt x="97" y="4041"/>
                    <a:pt x="194" y="4041"/>
                  </a:cubicBezTo>
                  <a:cubicBezTo>
                    <a:pt x="1718" y="3945"/>
                    <a:pt x="3025" y="3340"/>
                    <a:pt x="4017" y="2420"/>
                  </a:cubicBezTo>
                  <a:lnTo>
                    <a:pt x="159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9"/>
            <p:cNvSpPr/>
            <p:nvPr/>
          </p:nvSpPr>
          <p:spPr>
            <a:xfrm>
              <a:off x="3689087" y="3590566"/>
              <a:ext cx="176648" cy="171621"/>
            </a:xfrm>
            <a:custGeom>
              <a:avLst/>
              <a:gdLst/>
              <a:ahLst/>
              <a:cxnLst/>
              <a:rect l="l" t="t" r="r" b="b"/>
              <a:pathLst>
                <a:path w="5131" h="4985" extrusionOk="0">
                  <a:moveTo>
                    <a:pt x="5130" y="1"/>
                  </a:moveTo>
                  <a:cubicBezTo>
                    <a:pt x="3630" y="1"/>
                    <a:pt x="2106" y="606"/>
                    <a:pt x="1090" y="1598"/>
                  </a:cubicBezTo>
                  <a:cubicBezTo>
                    <a:pt x="388" y="2420"/>
                    <a:pt x="1" y="3630"/>
                    <a:pt x="194" y="4937"/>
                  </a:cubicBezTo>
                  <a:cubicBezTo>
                    <a:pt x="413" y="4969"/>
                    <a:pt x="629" y="4984"/>
                    <a:pt x="840" y="4984"/>
                  </a:cubicBezTo>
                  <a:cubicBezTo>
                    <a:pt x="1894" y="4984"/>
                    <a:pt x="2844" y="4602"/>
                    <a:pt x="3509" y="4017"/>
                  </a:cubicBezTo>
                  <a:cubicBezTo>
                    <a:pt x="4525" y="2904"/>
                    <a:pt x="5130" y="1501"/>
                    <a:pt x="51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9"/>
            <p:cNvSpPr/>
            <p:nvPr/>
          </p:nvSpPr>
          <p:spPr>
            <a:xfrm>
              <a:off x="3809893" y="3728861"/>
              <a:ext cx="114988" cy="133923"/>
            </a:xfrm>
            <a:custGeom>
              <a:avLst/>
              <a:gdLst/>
              <a:ahLst/>
              <a:cxnLst/>
              <a:rect l="l" t="t" r="r" b="b"/>
              <a:pathLst>
                <a:path w="3340" h="3890" extrusionOk="0">
                  <a:moveTo>
                    <a:pt x="0" y="0"/>
                  </a:moveTo>
                  <a:cubicBezTo>
                    <a:pt x="0" y="1307"/>
                    <a:pt x="411" y="2734"/>
                    <a:pt x="1428" y="3726"/>
                  </a:cubicBezTo>
                  <a:cubicBezTo>
                    <a:pt x="1476" y="3835"/>
                    <a:pt x="1549" y="3890"/>
                    <a:pt x="1621" y="3890"/>
                  </a:cubicBezTo>
                  <a:cubicBezTo>
                    <a:pt x="1694" y="3890"/>
                    <a:pt x="1766" y="3835"/>
                    <a:pt x="1815" y="3726"/>
                  </a:cubicBezTo>
                  <a:cubicBezTo>
                    <a:pt x="2831" y="2734"/>
                    <a:pt x="3339" y="1307"/>
                    <a:pt x="3339" y="0"/>
                  </a:cubicBez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9"/>
            <p:cNvSpPr/>
            <p:nvPr/>
          </p:nvSpPr>
          <p:spPr>
            <a:xfrm>
              <a:off x="3813218" y="3590566"/>
              <a:ext cx="114988" cy="242438"/>
            </a:xfrm>
            <a:custGeom>
              <a:avLst/>
              <a:gdLst/>
              <a:ahLst/>
              <a:cxnLst/>
              <a:rect l="l" t="t" r="r" b="b"/>
              <a:pathLst>
                <a:path w="3340" h="7042" extrusionOk="0">
                  <a:moveTo>
                    <a:pt x="1621" y="1"/>
                  </a:moveTo>
                  <a:cubicBezTo>
                    <a:pt x="508" y="1090"/>
                    <a:pt x="0" y="2517"/>
                    <a:pt x="0" y="4017"/>
                  </a:cubicBezTo>
                  <a:cubicBezTo>
                    <a:pt x="0" y="5033"/>
                    <a:pt x="508" y="6146"/>
                    <a:pt x="1621" y="7042"/>
                  </a:cubicBezTo>
                  <a:cubicBezTo>
                    <a:pt x="2734" y="6146"/>
                    <a:pt x="3339" y="5033"/>
                    <a:pt x="3339" y="4017"/>
                  </a:cubicBezTo>
                  <a:cubicBezTo>
                    <a:pt x="3339" y="2517"/>
                    <a:pt x="2734" y="1090"/>
                    <a:pt x="16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9"/>
            <p:cNvSpPr/>
            <p:nvPr/>
          </p:nvSpPr>
          <p:spPr>
            <a:xfrm>
              <a:off x="3924847" y="3645546"/>
              <a:ext cx="134956" cy="139156"/>
            </a:xfrm>
            <a:custGeom>
              <a:avLst/>
              <a:gdLst/>
              <a:ahLst/>
              <a:cxnLst/>
              <a:rect l="l" t="t" r="r" b="b"/>
              <a:pathLst>
                <a:path w="3920" h="4042" extrusionOk="0">
                  <a:moveTo>
                    <a:pt x="2323" y="1"/>
                  </a:moveTo>
                  <a:lnTo>
                    <a:pt x="0" y="2420"/>
                  </a:lnTo>
                  <a:cubicBezTo>
                    <a:pt x="895" y="3340"/>
                    <a:pt x="2226" y="3945"/>
                    <a:pt x="3726" y="4041"/>
                  </a:cubicBezTo>
                  <a:cubicBezTo>
                    <a:pt x="3823" y="4041"/>
                    <a:pt x="3920" y="3945"/>
                    <a:pt x="3920" y="3727"/>
                  </a:cubicBezTo>
                  <a:cubicBezTo>
                    <a:pt x="3920" y="2323"/>
                    <a:pt x="3218" y="1017"/>
                    <a:pt x="232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9"/>
            <p:cNvSpPr/>
            <p:nvPr/>
          </p:nvSpPr>
          <p:spPr>
            <a:xfrm>
              <a:off x="3865700" y="3590566"/>
              <a:ext cx="177439" cy="171621"/>
            </a:xfrm>
            <a:custGeom>
              <a:avLst/>
              <a:gdLst/>
              <a:ahLst/>
              <a:cxnLst/>
              <a:rect l="l" t="t" r="r" b="b"/>
              <a:pathLst>
                <a:path w="5154" h="4985" extrusionOk="0">
                  <a:moveTo>
                    <a:pt x="0" y="1"/>
                  </a:moveTo>
                  <a:cubicBezTo>
                    <a:pt x="0" y="1501"/>
                    <a:pt x="605" y="2904"/>
                    <a:pt x="1718" y="4017"/>
                  </a:cubicBezTo>
                  <a:cubicBezTo>
                    <a:pt x="2302" y="4602"/>
                    <a:pt x="3239" y="4984"/>
                    <a:pt x="4290" y="4984"/>
                  </a:cubicBezTo>
                  <a:cubicBezTo>
                    <a:pt x="4502" y="4984"/>
                    <a:pt x="4718" y="4969"/>
                    <a:pt x="4936" y="4937"/>
                  </a:cubicBezTo>
                  <a:cubicBezTo>
                    <a:pt x="5154" y="3630"/>
                    <a:pt x="4839" y="2420"/>
                    <a:pt x="4041" y="1598"/>
                  </a:cubicBezTo>
                  <a:cubicBezTo>
                    <a:pt x="3025" y="606"/>
                    <a:pt x="1621" y="1"/>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9"/>
            <p:cNvSpPr/>
            <p:nvPr/>
          </p:nvSpPr>
          <p:spPr>
            <a:xfrm>
              <a:off x="4004788" y="3531419"/>
              <a:ext cx="134990" cy="114162"/>
            </a:xfrm>
            <a:custGeom>
              <a:avLst/>
              <a:gdLst/>
              <a:ahLst/>
              <a:cxnLst/>
              <a:rect l="l" t="t" r="r" b="b"/>
              <a:pathLst>
                <a:path w="3921" h="3316" extrusionOk="0">
                  <a:moveTo>
                    <a:pt x="1" y="1"/>
                  </a:moveTo>
                  <a:lnTo>
                    <a:pt x="1" y="3316"/>
                  </a:lnTo>
                  <a:cubicBezTo>
                    <a:pt x="1307" y="3316"/>
                    <a:pt x="2711" y="2808"/>
                    <a:pt x="3824" y="1912"/>
                  </a:cubicBezTo>
                  <a:cubicBezTo>
                    <a:pt x="3921" y="1816"/>
                    <a:pt x="3921" y="1598"/>
                    <a:pt x="3824" y="1501"/>
                  </a:cubicBezTo>
                  <a:cubicBezTo>
                    <a:pt x="2711" y="509"/>
                    <a:pt x="1307" y="1"/>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9"/>
            <p:cNvSpPr/>
            <p:nvPr/>
          </p:nvSpPr>
          <p:spPr>
            <a:xfrm>
              <a:off x="3865700" y="3531419"/>
              <a:ext cx="243265" cy="114162"/>
            </a:xfrm>
            <a:custGeom>
              <a:avLst/>
              <a:gdLst/>
              <a:ahLst/>
              <a:cxnLst/>
              <a:rect l="l" t="t" r="r" b="b"/>
              <a:pathLst>
                <a:path w="7066" h="3316" extrusionOk="0">
                  <a:moveTo>
                    <a:pt x="4041" y="1"/>
                  </a:moveTo>
                  <a:cubicBezTo>
                    <a:pt x="2517" y="1"/>
                    <a:pt x="1113" y="606"/>
                    <a:pt x="0" y="1719"/>
                  </a:cubicBezTo>
                  <a:cubicBezTo>
                    <a:pt x="1113" y="2808"/>
                    <a:pt x="2517" y="3316"/>
                    <a:pt x="4041" y="3316"/>
                  </a:cubicBezTo>
                  <a:cubicBezTo>
                    <a:pt x="5154" y="3316"/>
                    <a:pt x="6243" y="2808"/>
                    <a:pt x="7065" y="1719"/>
                  </a:cubicBezTo>
                  <a:cubicBezTo>
                    <a:pt x="6243" y="606"/>
                    <a:pt x="5154" y="1"/>
                    <a:pt x="40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9"/>
            <p:cNvSpPr/>
            <p:nvPr/>
          </p:nvSpPr>
          <p:spPr>
            <a:xfrm>
              <a:off x="3924847" y="3395672"/>
              <a:ext cx="134956" cy="135782"/>
            </a:xfrm>
            <a:custGeom>
              <a:avLst/>
              <a:gdLst/>
              <a:ahLst/>
              <a:cxnLst/>
              <a:rect l="l" t="t" r="r" b="b"/>
              <a:pathLst>
                <a:path w="3920" h="3944" extrusionOk="0">
                  <a:moveTo>
                    <a:pt x="3726" y="0"/>
                  </a:moveTo>
                  <a:cubicBezTo>
                    <a:pt x="2226" y="0"/>
                    <a:pt x="895" y="702"/>
                    <a:pt x="0" y="1621"/>
                  </a:cubicBezTo>
                  <a:lnTo>
                    <a:pt x="2323" y="3944"/>
                  </a:lnTo>
                  <a:cubicBezTo>
                    <a:pt x="3218" y="3024"/>
                    <a:pt x="3920" y="1718"/>
                    <a:pt x="3920" y="218"/>
                  </a:cubicBezTo>
                  <a:cubicBezTo>
                    <a:pt x="3920" y="97"/>
                    <a:pt x="3823" y="0"/>
                    <a:pt x="37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9"/>
            <p:cNvSpPr/>
            <p:nvPr/>
          </p:nvSpPr>
          <p:spPr>
            <a:xfrm>
              <a:off x="3865700" y="3415881"/>
              <a:ext cx="177439" cy="174720"/>
            </a:xfrm>
            <a:custGeom>
              <a:avLst/>
              <a:gdLst/>
              <a:ahLst/>
              <a:cxnLst/>
              <a:rect l="l" t="t" r="r" b="b"/>
              <a:pathLst>
                <a:path w="5154" h="5075" extrusionOk="0">
                  <a:moveTo>
                    <a:pt x="4484" y="1"/>
                  </a:moveTo>
                  <a:cubicBezTo>
                    <a:pt x="3355" y="1"/>
                    <a:pt x="2338" y="329"/>
                    <a:pt x="1718" y="1034"/>
                  </a:cubicBezTo>
                  <a:cubicBezTo>
                    <a:pt x="605" y="2050"/>
                    <a:pt x="0" y="3454"/>
                    <a:pt x="0" y="5075"/>
                  </a:cubicBezTo>
                  <a:cubicBezTo>
                    <a:pt x="1621" y="5075"/>
                    <a:pt x="3025" y="4470"/>
                    <a:pt x="4041" y="3357"/>
                  </a:cubicBezTo>
                  <a:cubicBezTo>
                    <a:pt x="4839" y="2655"/>
                    <a:pt x="5154" y="1445"/>
                    <a:pt x="4936" y="18"/>
                  </a:cubicBezTo>
                  <a:cubicBezTo>
                    <a:pt x="4784" y="7"/>
                    <a:pt x="4633" y="1"/>
                    <a:pt x="44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9"/>
            <p:cNvSpPr/>
            <p:nvPr/>
          </p:nvSpPr>
          <p:spPr>
            <a:xfrm>
              <a:off x="3740729" y="3337513"/>
              <a:ext cx="125006" cy="145800"/>
            </a:xfrm>
            <a:custGeom>
              <a:avLst/>
              <a:gdLst/>
              <a:ahLst/>
              <a:cxnLst/>
              <a:rect l="l" t="t" r="r" b="b"/>
              <a:pathLst>
                <a:path w="3631" h="4235" extrusionOk="0">
                  <a:moveTo>
                    <a:pt x="799" y="0"/>
                  </a:moveTo>
                  <a:cubicBezTo>
                    <a:pt x="703" y="0"/>
                    <a:pt x="509" y="121"/>
                    <a:pt x="509" y="218"/>
                  </a:cubicBezTo>
                  <a:cubicBezTo>
                    <a:pt x="1" y="1525"/>
                    <a:pt x="1" y="3025"/>
                    <a:pt x="606" y="4234"/>
                  </a:cubicBezTo>
                  <a:lnTo>
                    <a:pt x="3630" y="3025"/>
                  </a:lnTo>
                  <a:cubicBezTo>
                    <a:pt x="3122" y="1718"/>
                    <a:pt x="2130" y="726"/>
                    <a:pt x="7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9"/>
            <p:cNvSpPr/>
            <p:nvPr/>
          </p:nvSpPr>
          <p:spPr>
            <a:xfrm>
              <a:off x="3744068" y="3364825"/>
              <a:ext cx="142495" cy="225776"/>
            </a:xfrm>
            <a:custGeom>
              <a:avLst/>
              <a:gdLst/>
              <a:ahLst/>
              <a:cxnLst/>
              <a:rect l="l" t="t" r="r" b="b"/>
              <a:pathLst>
                <a:path w="4139" h="6558" extrusionOk="0">
                  <a:moveTo>
                    <a:pt x="823" y="1"/>
                  </a:moveTo>
                  <a:cubicBezTo>
                    <a:pt x="97" y="1211"/>
                    <a:pt x="1" y="2420"/>
                    <a:pt x="509" y="3412"/>
                  </a:cubicBezTo>
                  <a:cubicBezTo>
                    <a:pt x="1017" y="4840"/>
                    <a:pt x="2130" y="5953"/>
                    <a:pt x="3533" y="6558"/>
                  </a:cubicBezTo>
                  <a:cubicBezTo>
                    <a:pt x="4138" y="5130"/>
                    <a:pt x="4138" y="3533"/>
                    <a:pt x="3533" y="2203"/>
                  </a:cubicBezTo>
                  <a:cubicBezTo>
                    <a:pt x="3122" y="1211"/>
                    <a:pt x="2227" y="388"/>
                    <a:pt x="8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9"/>
            <p:cNvSpPr/>
            <p:nvPr/>
          </p:nvSpPr>
          <p:spPr>
            <a:xfrm>
              <a:off x="3612452" y="3470782"/>
              <a:ext cx="149140" cy="120806"/>
            </a:xfrm>
            <a:custGeom>
              <a:avLst/>
              <a:gdLst/>
              <a:ahLst/>
              <a:cxnLst/>
              <a:rect l="l" t="t" r="r" b="b"/>
              <a:pathLst>
                <a:path w="4332" h="3509" extrusionOk="0">
                  <a:moveTo>
                    <a:pt x="2308" y="0"/>
                  </a:moveTo>
                  <a:cubicBezTo>
                    <a:pt x="1616" y="0"/>
                    <a:pt x="908" y="121"/>
                    <a:pt x="194" y="363"/>
                  </a:cubicBezTo>
                  <a:cubicBezTo>
                    <a:pt x="97" y="363"/>
                    <a:pt x="1" y="581"/>
                    <a:pt x="97" y="678"/>
                  </a:cubicBezTo>
                  <a:cubicBezTo>
                    <a:pt x="702" y="1984"/>
                    <a:pt x="1815" y="3001"/>
                    <a:pt x="3025" y="3509"/>
                  </a:cubicBezTo>
                  <a:lnTo>
                    <a:pt x="4332" y="363"/>
                  </a:lnTo>
                  <a:cubicBezTo>
                    <a:pt x="3678" y="121"/>
                    <a:pt x="3001" y="0"/>
                    <a:pt x="230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9"/>
            <p:cNvSpPr/>
            <p:nvPr/>
          </p:nvSpPr>
          <p:spPr>
            <a:xfrm>
              <a:off x="3643664" y="3478295"/>
              <a:ext cx="222471" cy="130170"/>
            </a:xfrm>
            <a:custGeom>
              <a:avLst/>
              <a:gdLst/>
              <a:ahLst/>
              <a:cxnLst/>
              <a:rect l="l" t="t" r="r" b="b"/>
              <a:pathLst>
                <a:path w="6462" h="3781" extrusionOk="0">
                  <a:moveTo>
                    <a:pt x="2173" y="0"/>
                  </a:moveTo>
                  <a:cubicBezTo>
                    <a:pt x="1451" y="0"/>
                    <a:pt x="689" y="203"/>
                    <a:pt x="1" y="637"/>
                  </a:cubicBezTo>
                  <a:cubicBezTo>
                    <a:pt x="315" y="1943"/>
                    <a:pt x="1114" y="2959"/>
                    <a:pt x="2130" y="3371"/>
                  </a:cubicBezTo>
                  <a:cubicBezTo>
                    <a:pt x="2819" y="3626"/>
                    <a:pt x="3596" y="3780"/>
                    <a:pt x="4382" y="3780"/>
                  </a:cubicBezTo>
                  <a:cubicBezTo>
                    <a:pt x="5086" y="3780"/>
                    <a:pt x="5798" y="3657"/>
                    <a:pt x="6461" y="3371"/>
                  </a:cubicBezTo>
                  <a:cubicBezTo>
                    <a:pt x="5856" y="1943"/>
                    <a:pt x="4743" y="830"/>
                    <a:pt x="3437" y="225"/>
                  </a:cubicBezTo>
                  <a:cubicBezTo>
                    <a:pt x="3049" y="78"/>
                    <a:pt x="2618" y="0"/>
                    <a:pt x="21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9"/>
            <p:cNvSpPr/>
            <p:nvPr/>
          </p:nvSpPr>
          <p:spPr>
            <a:xfrm>
              <a:off x="3612452" y="3591553"/>
              <a:ext cx="149140" cy="118809"/>
            </a:xfrm>
            <a:custGeom>
              <a:avLst/>
              <a:gdLst/>
              <a:ahLst/>
              <a:cxnLst/>
              <a:rect l="l" t="t" r="r" b="b"/>
              <a:pathLst>
                <a:path w="4332" h="3451" extrusionOk="0">
                  <a:moveTo>
                    <a:pt x="3025" y="1"/>
                  </a:moveTo>
                  <a:cubicBezTo>
                    <a:pt x="1815" y="485"/>
                    <a:pt x="702" y="1501"/>
                    <a:pt x="97" y="2807"/>
                  </a:cubicBezTo>
                  <a:cubicBezTo>
                    <a:pt x="1" y="2904"/>
                    <a:pt x="97" y="3122"/>
                    <a:pt x="194" y="3122"/>
                  </a:cubicBezTo>
                  <a:cubicBezTo>
                    <a:pt x="831" y="3349"/>
                    <a:pt x="1463" y="3450"/>
                    <a:pt x="2083" y="3450"/>
                  </a:cubicBezTo>
                  <a:cubicBezTo>
                    <a:pt x="2854" y="3450"/>
                    <a:pt x="3608" y="3293"/>
                    <a:pt x="4332" y="3025"/>
                  </a:cubicBezTo>
                  <a:lnTo>
                    <a:pt x="302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9"/>
            <p:cNvSpPr/>
            <p:nvPr/>
          </p:nvSpPr>
          <p:spPr>
            <a:xfrm>
              <a:off x="3643264" y="3576483"/>
              <a:ext cx="222471" cy="128690"/>
            </a:xfrm>
            <a:custGeom>
              <a:avLst/>
              <a:gdLst/>
              <a:ahLst/>
              <a:cxnLst/>
              <a:rect l="l" t="t" r="r" b="b"/>
              <a:pathLst>
                <a:path w="6462" h="3738" extrusionOk="0">
                  <a:moveTo>
                    <a:pt x="4259" y="0"/>
                  </a:moveTo>
                  <a:cubicBezTo>
                    <a:pt x="3515" y="0"/>
                    <a:pt x="2783" y="151"/>
                    <a:pt x="2130" y="454"/>
                  </a:cubicBezTo>
                  <a:cubicBezTo>
                    <a:pt x="1114" y="841"/>
                    <a:pt x="315" y="1760"/>
                    <a:pt x="1" y="3164"/>
                  </a:cubicBezTo>
                  <a:cubicBezTo>
                    <a:pt x="640" y="3566"/>
                    <a:pt x="1342" y="3738"/>
                    <a:pt x="2017" y="3738"/>
                  </a:cubicBezTo>
                  <a:cubicBezTo>
                    <a:pt x="2518" y="3738"/>
                    <a:pt x="3004" y="3643"/>
                    <a:pt x="3437" y="3478"/>
                  </a:cubicBezTo>
                  <a:cubicBezTo>
                    <a:pt x="4743" y="2970"/>
                    <a:pt x="5856" y="1857"/>
                    <a:pt x="6461" y="454"/>
                  </a:cubicBezTo>
                  <a:cubicBezTo>
                    <a:pt x="5759" y="151"/>
                    <a:pt x="5003" y="0"/>
                    <a:pt x="42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9"/>
            <p:cNvSpPr/>
            <p:nvPr/>
          </p:nvSpPr>
          <p:spPr>
            <a:xfrm>
              <a:off x="3740729" y="3695696"/>
              <a:ext cx="125006" cy="147143"/>
            </a:xfrm>
            <a:custGeom>
              <a:avLst/>
              <a:gdLst/>
              <a:ahLst/>
              <a:cxnLst/>
              <a:rect l="l" t="t" r="r" b="b"/>
              <a:pathLst>
                <a:path w="3631" h="4274" extrusionOk="0">
                  <a:moveTo>
                    <a:pt x="606" y="0"/>
                  </a:moveTo>
                  <a:cubicBezTo>
                    <a:pt x="1" y="1307"/>
                    <a:pt x="1" y="2710"/>
                    <a:pt x="509" y="4113"/>
                  </a:cubicBezTo>
                  <a:cubicBezTo>
                    <a:pt x="509" y="4200"/>
                    <a:pt x="608" y="4274"/>
                    <a:pt x="699" y="4274"/>
                  </a:cubicBezTo>
                  <a:cubicBezTo>
                    <a:pt x="736" y="4274"/>
                    <a:pt x="772" y="4262"/>
                    <a:pt x="799" y="4234"/>
                  </a:cubicBezTo>
                  <a:cubicBezTo>
                    <a:pt x="2130" y="3630"/>
                    <a:pt x="3122" y="2517"/>
                    <a:pt x="3630" y="1307"/>
                  </a:cubicBezTo>
                  <a:lnTo>
                    <a:pt x="60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9"/>
            <p:cNvSpPr/>
            <p:nvPr/>
          </p:nvSpPr>
          <p:spPr>
            <a:xfrm>
              <a:off x="3744068" y="3592078"/>
              <a:ext cx="142495" cy="221610"/>
            </a:xfrm>
            <a:custGeom>
              <a:avLst/>
              <a:gdLst/>
              <a:ahLst/>
              <a:cxnLst/>
              <a:rect l="l" t="t" r="r" b="b"/>
              <a:pathLst>
                <a:path w="4139" h="6437" extrusionOk="0">
                  <a:moveTo>
                    <a:pt x="3533" y="1"/>
                  </a:moveTo>
                  <a:cubicBezTo>
                    <a:pt x="2130" y="606"/>
                    <a:pt x="1017" y="1694"/>
                    <a:pt x="509" y="3025"/>
                  </a:cubicBezTo>
                  <a:cubicBezTo>
                    <a:pt x="1" y="4017"/>
                    <a:pt x="97" y="5324"/>
                    <a:pt x="823" y="6437"/>
                  </a:cubicBezTo>
                  <a:cubicBezTo>
                    <a:pt x="2227" y="6146"/>
                    <a:pt x="3122" y="5324"/>
                    <a:pt x="3533" y="4332"/>
                  </a:cubicBezTo>
                  <a:cubicBezTo>
                    <a:pt x="4138" y="3025"/>
                    <a:pt x="4138" y="1404"/>
                    <a:pt x="35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9"/>
            <p:cNvSpPr/>
            <p:nvPr/>
          </p:nvSpPr>
          <p:spPr>
            <a:xfrm>
              <a:off x="3865700" y="3695696"/>
              <a:ext cx="124972" cy="147143"/>
            </a:xfrm>
            <a:custGeom>
              <a:avLst/>
              <a:gdLst/>
              <a:ahLst/>
              <a:cxnLst/>
              <a:rect l="l" t="t" r="r" b="b"/>
              <a:pathLst>
                <a:path w="3630" h="4274" extrusionOk="0">
                  <a:moveTo>
                    <a:pt x="3025" y="0"/>
                  </a:moveTo>
                  <a:lnTo>
                    <a:pt x="0" y="1307"/>
                  </a:lnTo>
                  <a:cubicBezTo>
                    <a:pt x="508" y="2517"/>
                    <a:pt x="1524" y="3630"/>
                    <a:pt x="2831" y="4234"/>
                  </a:cubicBezTo>
                  <a:cubicBezTo>
                    <a:pt x="2859" y="4262"/>
                    <a:pt x="2894" y="4274"/>
                    <a:pt x="2931" y="4274"/>
                  </a:cubicBezTo>
                  <a:cubicBezTo>
                    <a:pt x="3023" y="4274"/>
                    <a:pt x="3121" y="4200"/>
                    <a:pt x="3121" y="4113"/>
                  </a:cubicBezTo>
                  <a:cubicBezTo>
                    <a:pt x="3630" y="2710"/>
                    <a:pt x="3630" y="1307"/>
                    <a:pt x="30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9"/>
            <p:cNvSpPr/>
            <p:nvPr/>
          </p:nvSpPr>
          <p:spPr>
            <a:xfrm>
              <a:off x="3844872" y="3592078"/>
              <a:ext cx="142461" cy="221610"/>
            </a:xfrm>
            <a:custGeom>
              <a:avLst/>
              <a:gdLst/>
              <a:ahLst/>
              <a:cxnLst/>
              <a:rect l="l" t="t" r="r" b="b"/>
              <a:pathLst>
                <a:path w="4138" h="6437" extrusionOk="0">
                  <a:moveTo>
                    <a:pt x="605" y="1"/>
                  </a:moveTo>
                  <a:cubicBezTo>
                    <a:pt x="0" y="1404"/>
                    <a:pt x="97" y="3025"/>
                    <a:pt x="605" y="4332"/>
                  </a:cubicBezTo>
                  <a:cubicBezTo>
                    <a:pt x="1016" y="5324"/>
                    <a:pt x="1912" y="6146"/>
                    <a:pt x="3339" y="6437"/>
                  </a:cubicBezTo>
                  <a:cubicBezTo>
                    <a:pt x="4041" y="5324"/>
                    <a:pt x="4138" y="4017"/>
                    <a:pt x="3630" y="3025"/>
                  </a:cubicBezTo>
                  <a:cubicBezTo>
                    <a:pt x="3122" y="1694"/>
                    <a:pt x="2009" y="606"/>
                    <a:pt x="6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9"/>
            <p:cNvSpPr/>
            <p:nvPr/>
          </p:nvSpPr>
          <p:spPr>
            <a:xfrm>
              <a:off x="3969809" y="3591553"/>
              <a:ext cx="149140" cy="118809"/>
            </a:xfrm>
            <a:custGeom>
              <a:avLst/>
              <a:gdLst/>
              <a:ahLst/>
              <a:cxnLst/>
              <a:rect l="l" t="t" r="r" b="b"/>
              <a:pathLst>
                <a:path w="4332" h="3451" extrusionOk="0">
                  <a:moveTo>
                    <a:pt x="1307" y="1"/>
                  </a:moveTo>
                  <a:lnTo>
                    <a:pt x="1" y="3025"/>
                  </a:lnTo>
                  <a:cubicBezTo>
                    <a:pt x="725" y="3293"/>
                    <a:pt x="1486" y="3450"/>
                    <a:pt x="2259" y="3450"/>
                  </a:cubicBezTo>
                  <a:cubicBezTo>
                    <a:pt x="2882" y="3450"/>
                    <a:pt x="3512" y="3349"/>
                    <a:pt x="4138" y="3122"/>
                  </a:cubicBezTo>
                  <a:cubicBezTo>
                    <a:pt x="4235" y="3122"/>
                    <a:pt x="4332" y="2904"/>
                    <a:pt x="4235" y="2807"/>
                  </a:cubicBezTo>
                  <a:cubicBezTo>
                    <a:pt x="3630" y="1501"/>
                    <a:pt x="2614" y="485"/>
                    <a:pt x="13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9"/>
            <p:cNvSpPr/>
            <p:nvPr/>
          </p:nvSpPr>
          <p:spPr>
            <a:xfrm>
              <a:off x="3865700" y="3576483"/>
              <a:ext cx="225776" cy="128690"/>
            </a:xfrm>
            <a:custGeom>
              <a:avLst/>
              <a:gdLst/>
              <a:ahLst/>
              <a:cxnLst/>
              <a:rect l="l" t="t" r="r" b="b"/>
              <a:pathLst>
                <a:path w="6558" h="3738" extrusionOk="0">
                  <a:moveTo>
                    <a:pt x="2202" y="0"/>
                  </a:moveTo>
                  <a:cubicBezTo>
                    <a:pt x="1458" y="0"/>
                    <a:pt x="702" y="151"/>
                    <a:pt x="0" y="454"/>
                  </a:cubicBezTo>
                  <a:cubicBezTo>
                    <a:pt x="605" y="1857"/>
                    <a:pt x="1718" y="2970"/>
                    <a:pt x="3025" y="3478"/>
                  </a:cubicBezTo>
                  <a:cubicBezTo>
                    <a:pt x="3499" y="3643"/>
                    <a:pt x="3991" y="3738"/>
                    <a:pt x="4493" y="3738"/>
                  </a:cubicBezTo>
                  <a:cubicBezTo>
                    <a:pt x="5169" y="3738"/>
                    <a:pt x="5863" y="3566"/>
                    <a:pt x="6557" y="3164"/>
                  </a:cubicBezTo>
                  <a:cubicBezTo>
                    <a:pt x="6146" y="1760"/>
                    <a:pt x="5347" y="841"/>
                    <a:pt x="4331" y="454"/>
                  </a:cubicBezTo>
                  <a:cubicBezTo>
                    <a:pt x="3678" y="151"/>
                    <a:pt x="2946" y="0"/>
                    <a:pt x="2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9"/>
            <p:cNvSpPr/>
            <p:nvPr/>
          </p:nvSpPr>
          <p:spPr>
            <a:xfrm>
              <a:off x="3969809" y="3470782"/>
              <a:ext cx="149140" cy="120806"/>
            </a:xfrm>
            <a:custGeom>
              <a:avLst/>
              <a:gdLst/>
              <a:ahLst/>
              <a:cxnLst/>
              <a:rect l="l" t="t" r="r" b="b"/>
              <a:pathLst>
                <a:path w="4332" h="3509" extrusionOk="0">
                  <a:moveTo>
                    <a:pt x="2033" y="0"/>
                  </a:moveTo>
                  <a:cubicBezTo>
                    <a:pt x="1337" y="0"/>
                    <a:pt x="654" y="121"/>
                    <a:pt x="1" y="363"/>
                  </a:cubicBezTo>
                  <a:lnTo>
                    <a:pt x="1307" y="3509"/>
                  </a:lnTo>
                  <a:cubicBezTo>
                    <a:pt x="2614" y="3001"/>
                    <a:pt x="3630" y="1984"/>
                    <a:pt x="4235" y="678"/>
                  </a:cubicBezTo>
                  <a:cubicBezTo>
                    <a:pt x="4332" y="581"/>
                    <a:pt x="4235" y="363"/>
                    <a:pt x="4138" y="363"/>
                  </a:cubicBezTo>
                  <a:cubicBezTo>
                    <a:pt x="3436" y="121"/>
                    <a:pt x="2729" y="0"/>
                    <a:pt x="20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9"/>
            <p:cNvSpPr/>
            <p:nvPr/>
          </p:nvSpPr>
          <p:spPr>
            <a:xfrm>
              <a:off x="3865700" y="3474545"/>
              <a:ext cx="225776" cy="130170"/>
            </a:xfrm>
            <a:custGeom>
              <a:avLst/>
              <a:gdLst/>
              <a:ahLst/>
              <a:cxnLst/>
              <a:rect l="l" t="t" r="r" b="b"/>
              <a:pathLst>
                <a:path w="6558" h="3781" extrusionOk="0">
                  <a:moveTo>
                    <a:pt x="4336" y="0"/>
                  </a:moveTo>
                  <a:cubicBezTo>
                    <a:pt x="3889" y="0"/>
                    <a:pt x="3450" y="78"/>
                    <a:pt x="3025" y="225"/>
                  </a:cubicBezTo>
                  <a:cubicBezTo>
                    <a:pt x="1718" y="830"/>
                    <a:pt x="605" y="1943"/>
                    <a:pt x="0" y="3371"/>
                  </a:cubicBezTo>
                  <a:cubicBezTo>
                    <a:pt x="663" y="3657"/>
                    <a:pt x="1375" y="3780"/>
                    <a:pt x="2079" y="3780"/>
                  </a:cubicBezTo>
                  <a:cubicBezTo>
                    <a:pt x="2865" y="3780"/>
                    <a:pt x="3642" y="3626"/>
                    <a:pt x="4331" y="3371"/>
                  </a:cubicBezTo>
                  <a:cubicBezTo>
                    <a:pt x="5347" y="2959"/>
                    <a:pt x="6146" y="1943"/>
                    <a:pt x="6557" y="637"/>
                  </a:cubicBezTo>
                  <a:cubicBezTo>
                    <a:pt x="5809" y="203"/>
                    <a:pt x="5061" y="0"/>
                    <a:pt x="43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9"/>
            <p:cNvSpPr/>
            <p:nvPr/>
          </p:nvSpPr>
          <p:spPr>
            <a:xfrm>
              <a:off x="3865700" y="3337513"/>
              <a:ext cx="124972" cy="145800"/>
            </a:xfrm>
            <a:custGeom>
              <a:avLst/>
              <a:gdLst/>
              <a:ahLst/>
              <a:cxnLst/>
              <a:rect l="l" t="t" r="r" b="b"/>
              <a:pathLst>
                <a:path w="3630" h="4235" extrusionOk="0">
                  <a:moveTo>
                    <a:pt x="2831" y="0"/>
                  </a:moveTo>
                  <a:cubicBezTo>
                    <a:pt x="1524" y="726"/>
                    <a:pt x="508" y="1718"/>
                    <a:pt x="0" y="3025"/>
                  </a:cubicBezTo>
                  <a:lnTo>
                    <a:pt x="3025" y="4234"/>
                  </a:lnTo>
                  <a:cubicBezTo>
                    <a:pt x="3630" y="3025"/>
                    <a:pt x="3630" y="1525"/>
                    <a:pt x="3121" y="218"/>
                  </a:cubicBezTo>
                  <a:cubicBezTo>
                    <a:pt x="3121" y="121"/>
                    <a:pt x="2928" y="0"/>
                    <a:pt x="28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9"/>
            <p:cNvSpPr/>
            <p:nvPr/>
          </p:nvSpPr>
          <p:spPr>
            <a:xfrm>
              <a:off x="3844872" y="3364825"/>
              <a:ext cx="142461" cy="225776"/>
            </a:xfrm>
            <a:custGeom>
              <a:avLst/>
              <a:gdLst/>
              <a:ahLst/>
              <a:cxnLst/>
              <a:rect l="l" t="t" r="r" b="b"/>
              <a:pathLst>
                <a:path w="4138" h="6558" extrusionOk="0">
                  <a:moveTo>
                    <a:pt x="3339" y="1"/>
                  </a:moveTo>
                  <a:cubicBezTo>
                    <a:pt x="1912" y="388"/>
                    <a:pt x="1016" y="1211"/>
                    <a:pt x="605" y="2203"/>
                  </a:cubicBezTo>
                  <a:cubicBezTo>
                    <a:pt x="97" y="3533"/>
                    <a:pt x="0" y="5130"/>
                    <a:pt x="605" y="6558"/>
                  </a:cubicBezTo>
                  <a:cubicBezTo>
                    <a:pt x="2009" y="5953"/>
                    <a:pt x="3122" y="4840"/>
                    <a:pt x="3630" y="3412"/>
                  </a:cubicBezTo>
                  <a:cubicBezTo>
                    <a:pt x="4138" y="2420"/>
                    <a:pt x="4041" y="1211"/>
                    <a:pt x="33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9"/>
            <p:cNvSpPr/>
            <p:nvPr/>
          </p:nvSpPr>
          <p:spPr>
            <a:xfrm>
              <a:off x="3764897" y="3416466"/>
              <a:ext cx="128311" cy="174134"/>
            </a:xfrm>
            <a:custGeom>
              <a:avLst/>
              <a:gdLst/>
              <a:ahLst/>
              <a:cxnLst/>
              <a:rect l="l" t="t" r="r" b="b"/>
              <a:pathLst>
                <a:path w="3727" h="5058" extrusionOk="0">
                  <a:moveTo>
                    <a:pt x="823" y="1"/>
                  </a:moveTo>
                  <a:lnTo>
                    <a:pt x="823" y="1"/>
                  </a:lnTo>
                  <a:cubicBezTo>
                    <a:pt x="1" y="1912"/>
                    <a:pt x="1017" y="4235"/>
                    <a:pt x="2928" y="5058"/>
                  </a:cubicBezTo>
                  <a:cubicBezTo>
                    <a:pt x="3727" y="3025"/>
                    <a:pt x="2831" y="824"/>
                    <a:pt x="8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9"/>
            <p:cNvSpPr/>
            <p:nvPr/>
          </p:nvSpPr>
          <p:spPr>
            <a:xfrm>
              <a:off x="3692427" y="3504173"/>
              <a:ext cx="173308" cy="93195"/>
            </a:xfrm>
            <a:custGeom>
              <a:avLst/>
              <a:gdLst/>
              <a:ahLst/>
              <a:cxnLst/>
              <a:rect l="l" t="t" r="r" b="b"/>
              <a:pathLst>
                <a:path w="5034" h="2707" extrusionOk="0">
                  <a:moveTo>
                    <a:pt x="1495" y="1"/>
                  </a:moveTo>
                  <a:cubicBezTo>
                    <a:pt x="1000" y="1"/>
                    <a:pt x="494" y="94"/>
                    <a:pt x="0" y="291"/>
                  </a:cubicBezTo>
                  <a:cubicBezTo>
                    <a:pt x="605" y="1810"/>
                    <a:pt x="2082" y="2707"/>
                    <a:pt x="3593" y="2707"/>
                  </a:cubicBezTo>
                  <a:cubicBezTo>
                    <a:pt x="4079" y="2707"/>
                    <a:pt x="4568" y="2614"/>
                    <a:pt x="5033" y="2420"/>
                  </a:cubicBezTo>
                  <a:cubicBezTo>
                    <a:pt x="4431" y="887"/>
                    <a:pt x="3016" y="1"/>
                    <a:pt x="14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9"/>
            <p:cNvSpPr/>
            <p:nvPr/>
          </p:nvSpPr>
          <p:spPr>
            <a:xfrm>
              <a:off x="3692427" y="3577125"/>
              <a:ext cx="173308" cy="92403"/>
            </a:xfrm>
            <a:custGeom>
              <a:avLst/>
              <a:gdLst/>
              <a:ahLst/>
              <a:cxnLst/>
              <a:rect l="l" t="t" r="r" b="b"/>
              <a:pathLst>
                <a:path w="5034" h="2684" extrusionOk="0">
                  <a:moveTo>
                    <a:pt x="3567" y="0"/>
                  </a:moveTo>
                  <a:cubicBezTo>
                    <a:pt x="2065" y="0"/>
                    <a:pt x="601" y="895"/>
                    <a:pt x="0" y="2406"/>
                  </a:cubicBezTo>
                  <a:cubicBezTo>
                    <a:pt x="476" y="2595"/>
                    <a:pt x="963" y="2683"/>
                    <a:pt x="1441" y="2683"/>
                  </a:cubicBezTo>
                  <a:cubicBezTo>
                    <a:pt x="2982" y="2683"/>
                    <a:pt x="4424" y="1760"/>
                    <a:pt x="5033" y="301"/>
                  </a:cubicBezTo>
                  <a:cubicBezTo>
                    <a:pt x="4560" y="97"/>
                    <a:pt x="4061" y="0"/>
                    <a:pt x="35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9"/>
            <p:cNvSpPr/>
            <p:nvPr/>
          </p:nvSpPr>
          <p:spPr>
            <a:xfrm>
              <a:off x="3764897" y="3587453"/>
              <a:ext cx="128311" cy="173308"/>
            </a:xfrm>
            <a:custGeom>
              <a:avLst/>
              <a:gdLst/>
              <a:ahLst/>
              <a:cxnLst/>
              <a:rect l="l" t="t" r="r" b="b"/>
              <a:pathLst>
                <a:path w="3727" h="5034" extrusionOk="0">
                  <a:moveTo>
                    <a:pt x="2928" y="1"/>
                  </a:moveTo>
                  <a:cubicBezTo>
                    <a:pt x="1017" y="799"/>
                    <a:pt x="1" y="3025"/>
                    <a:pt x="823" y="5033"/>
                  </a:cubicBezTo>
                  <a:cubicBezTo>
                    <a:pt x="2831" y="4235"/>
                    <a:pt x="3727" y="1912"/>
                    <a:pt x="29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9"/>
            <p:cNvSpPr/>
            <p:nvPr/>
          </p:nvSpPr>
          <p:spPr>
            <a:xfrm>
              <a:off x="3838193" y="3587453"/>
              <a:ext cx="128311" cy="173308"/>
            </a:xfrm>
            <a:custGeom>
              <a:avLst/>
              <a:gdLst/>
              <a:ahLst/>
              <a:cxnLst/>
              <a:rect l="l" t="t" r="r" b="b"/>
              <a:pathLst>
                <a:path w="3727" h="5034" extrusionOk="0">
                  <a:moveTo>
                    <a:pt x="799" y="1"/>
                  </a:moveTo>
                  <a:lnTo>
                    <a:pt x="799" y="1"/>
                  </a:lnTo>
                  <a:cubicBezTo>
                    <a:pt x="1" y="1912"/>
                    <a:pt x="896" y="4235"/>
                    <a:pt x="2928" y="5033"/>
                  </a:cubicBezTo>
                  <a:cubicBezTo>
                    <a:pt x="3727" y="3025"/>
                    <a:pt x="2807" y="799"/>
                    <a:pt x="7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9"/>
            <p:cNvSpPr/>
            <p:nvPr/>
          </p:nvSpPr>
          <p:spPr>
            <a:xfrm>
              <a:off x="3865700" y="3577125"/>
              <a:ext cx="173274" cy="92403"/>
            </a:xfrm>
            <a:custGeom>
              <a:avLst/>
              <a:gdLst/>
              <a:ahLst/>
              <a:cxnLst/>
              <a:rect l="l" t="t" r="r" b="b"/>
              <a:pathLst>
                <a:path w="5033" h="2684" extrusionOk="0">
                  <a:moveTo>
                    <a:pt x="1507" y="0"/>
                  </a:moveTo>
                  <a:cubicBezTo>
                    <a:pt x="1008" y="0"/>
                    <a:pt x="497" y="97"/>
                    <a:pt x="0" y="301"/>
                  </a:cubicBezTo>
                  <a:cubicBezTo>
                    <a:pt x="610" y="1760"/>
                    <a:pt x="2051" y="2683"/>
                    <a:pt x="3593" y="2683"/>
                  </a:cubicBezTo>
                  <a:cubicBezTo>
                    <a:pt x="4070" y="2683"/>
                    <a:pt x="4558" y="2595"/>
                    <a:pt x="5033" y="2406"/>
                  </a:cubicBezTo>
                  <a:cubicBezTo>
                    <a:pt x="4432" y="895"/>
                    <a:pt x="3023" y="0"/>
                    <a:pt x="15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9"/>
            <p:cNvSpPr/>
            <p:nvPr/>
          </p:nvSpPr>
          <p:spPr>
            <a:xfrm>
              <a:off x="3865700" y="3504173"/>
              <a:ext cx="173274" cy="93195"/>
            </a:xfrm>
            <a:custGeom>
              <a:avLst/>
              <a:gdLst/>
              <a:ahLst/>
              <a:cxnLst/>
              <a:rect l="l" t="t" r="r" b="b"/>
              <a:pathLst>
                <a:path w="5033" h="2707" extrusionOk="0">
                  <a:moveTo>
                    <a:pt x="3538" y="1"/>
                  </a:moveTo>
                  <a:cubicBezTo>
                    <a:pt x="2017" y="1"/>
                    <a:pt x="603" y="887"/>
                    <a:pt x="0" y="2420"/>
                  </a:cubicBezTo>
                  <a:cubicBezTo>
                    <a:pt x="489" y="2614"/>
                    <a:pt x="990" y="2707"/>
                    <a:pt x="1481" y="2707"/>
                  </a:cubicBezTo>
                  <a:cubicBezTo>
                    <a:pt x="3007" y="2707"/>
                    <a:pt x="4429" y="1810"/>
                    <a:pt x="5033" y="291"/>
                  </a:cubicBezTo>
                  <a:cubicBezTo>
                    <a:pt x="4540" y="94"/>
                    <a:pt x="4033" y="1"/>
                    <a:pt x="35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9"/>
            <p:cNvSpPr/>
            <p:nvPr/>
          </p:nvSpPr>
          <p:spPr>
            <a:xfrm>
              <a:off x="3838193" y="3416466"/>
              <a:ext cx="128311" cy="174134"/>
            </a:xfrm>
            <a:custGeom>
              <a:avLst/>
              <a:gdLst/>
              <a:ahLst/>
              <a:cxnLst/>
              <a:rect l="l" t="t" r="r" b="b"/>
              <a:pathLst>
                <a:path w="3727" h="5058" extrusionOk="0">
                  <a:moveTo>
                    <a:pt x="2928" y="1"/>
                  </a:moveTo>
                  <a:lnTo>
                    <a:pt x="2928" y="1"/>
                  </a:lnTo>
                  <a:cubicBezTo>
                    <a:pt x="896" y="824"/>
                    <a:pt x="1" y="3025"/>
                    <a:pt x="799" y="5058"/>
                  </a:cubicBezTo>
                  <a:cubicBezTo>
                    <a:pt x="2807" y="4235"/>
                    <a:pt x="3727" y="1912"/>
                    <a:pt x="29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9"/>
            <p:cNvSpPr/>
            <p:nvPr/>
          </p:nvSpPr>
          <p:spPr>
            <a:xfrm>
              <a:off x="3865700" y="3552203"/>
              <a:ext cx="187458" cy="78116"/>
            </a:xfrm>
            <a:custGeom>
              <a:avLst/>
              <a:gdLst/>
              <a:ahLst/>
              <a:cxnLst/>
              <a:rect l="l" t="t" r="r" b="b"/>
              <a:pathLst>
                <a:path w="5445" h="2269" extrusionOk="0">
                  <a:moveTo>
                    <a:pt x="2731" y="1"/>
                  </a:moveTo>
                  <a:cubicBezTo>
                    <a:pt x="1748" y="1"/>
                    <a:pt x="762" y="382"/>
                    <a:pt x="0" y="1144"/>
                  </a:cubicBezTo>
                  <a:cubicBezTo>
                    <a:pt x="762" y="1894"/>
                    <a:pt x="1748" y="2269"/>
                    <a:pt x="2731" y="2269"/>
                  </a:cubicBezTo>
                  <a:cubicBezTo>
                    <a:pt x="3714" y="2269"/>
                    <a:pt x="4694" y="1894"/>
                    <a:pt x="5444" y="1144"/>
                  </a:cubicBezTo>
                  <a:cubicBezTo>
                    <a:pt x="4694" y="382"/>
                    <a:pt x="3714" y="1"/>
                    <a:pt x="27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9"/>
            <p:cNvSpPr/>
            <p:nvPr/>
          </p:nvSpPr>
          <p:spPr>
            <a:xfrm>
              <a:off x="3814059" y="3404130"/>
              <a:ext cx="104143" cy="187458"/>
            </a:xfrm>
            <a:custGeom>
              <a:avLst/>
              <a:gdLst/>
              <a:ahLst/>
              <a:cxnLst/>
              <a:rect l="l" t="t" r="r" b="b"/>
              <a:pathLst>
                <a:path w="3025" h="5445" extrusionOk="0">
                  <a:moveTo>
                    <a:pt x="1500" y="1"/>
                  </a:moveTo>
                  <a:cubicBezTo>
                    <a:pt x="0" y="1501"/>
                    <a:pt x="0" y="3920"/>
                    <a:pt x="1500" y="5445"/>
                  </a:cubicBezTo>
                  <a:cubicBezTo>
                    <a:pt x="3024" y="3920"/>
                    <a:pt x="3024" y="150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9"/>
            <p:cNvSpPr/>
            <p:nvPr/>
          </p:nvSpPr>
          <p:spPr>
            <a:xfrm>
              <a:off x="3678277" y="3552203"/>
              <a:ext cx="187458" cy="78116"/>
            </a:xfrm>
            <a:custGeom>
              <a:avLst/>
              <a:gdLst/>
              <a:ahLst/>
              <a:cxnLst/>
              <a:rect l="l" t="t" r="r" b="b"/>
              <a:pathLst>
                <a:path w="5445" h="2269" extrusionOk="0">
                  <a:moveTo>
                    <a:pt x="2731" y="1"/>
                  </a:moveTo>
                  <a:cubicBezTo>
                    <a:pt x="1748" y="1"/>
                    <a:pt x="762" y="382"/>
                    <a:pt x="0" y="1144"/>
                  </a:cubicBezTo>
                  <a:cubicBezTo>
                    <a:pt x="762" y="1894"/>
                    <a:pt x="1748" y="2269"/>
                    <a:pt x="2731" y="2269"/>
                  </a:cubicBezTo>
                  <a:cubicBezTo>
                    <a:pt x="3714" y="2269"/>
                    <a:pt x="4694" y="1894"/>
                    <a:pt x="5444" y="1144"/>
                  </a:cubicBezTo>
                  <a:cubicBezTo>
                    <a:pt x="4694" y="382"/>
                    <a:pt x="3714" y="1"/>
                    <a:pt x="27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9"/>
            <p:cNvSpPr/>
            <p:nvPr/>
          </p:nvSpPr>
          <p:spPr>
            <a:xfrm>
              <a:off x="3814059" y="3591553"/>
              <a:ext cx="104143" cy="187458"/>
            </a:xfrm>
            <a:custGeom>
              <a:avLst/>
              <a:gdLst/>
              <a:ahLst/>
              <a:cxnLst/>
              <a:rect l="l" t="t" r="r" b="b"/>
              <a:pathLst>
                <a:path w="3025" h="5445" extrusionOk="0">
                  <a:moveTo>
                    <a:pt x="1500" y="1"/>
                  </a:moveTo>
                  <a:cubicBezTo>
                    <a:pt x="0" y="1501"/>
                    <a:pt x="0" y="3920"/>
                    <a:pt x="1500" y="5445"/>
                  </a:cubicBezTo>
                  <a:cubicBezTo>
                    <a:pt x="3024" y="3920"/>
                    <a:pt x="3024" y="1501"/>
                    <a:pt x="1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9"/>
            <p:cNvSpPr/>
            <p:nvPr/>
          </p:nvSpPr>
          <p:spPr>
            <a:xfrm>
              <a:off x="3865700" y="3590566"/>
              <a:ext cx="131651" cy="131651"/>
            </a:xfrm>
            <a:custGeom>
              <a:avLst/>
              <a:gdLst/>
              <a:ahLst/>
              <a:cxnLst/>
              <a:rect l="l" t="t" r="r" b="b"/>
              <a:pathLst>
                <a:path w="3824" h="3824" extrusionOk="0">
                  <a:moveTo>
                    <a:pt x="0" y="1"/>
                  </a:moveTo>
                  <a:cubicBezTo>
                    <a:pt x="0" y="2106"/>
                    <a:pt x="1718" y="3824"/>
                    <a:pt x="3823" y="3824"/>
                  </a:cubicBezTo>
                  <a:cubicBezTo>
                    <a:pt x="3823" y="1694"/>
                    <a:pt x="2129" y="1"/>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9"/>
            <p:cNvSpPr/>
            <p:nvPr/>
          </p:nvSpPr>
          <p:spPr>
            <a:xfrm>
              <a:off x="3865700" y="3458123"/>
              <a:ext cx="131651" cy="132477"/>
            </a:xfrm>
            <a:custGeom>
              <a:avLst/>
              <a:gdLst/>
              <a:ahLst/>
              <a:cxnLst/>
              <a:rect l="l" t="t" r="r" b="b"/>
              <a:pathLst>
                <a:path w="3824" h="3848" extrusionOk="0">
                  <a:moveTo>
                    <a:pt x="3823" y="1"/>
                  </a:moveTo>
                  <a:cubicBezTo>
                    <a:pt x="1718" y="1"/>
                    <a:pt x="0" y="1719"/>
                    <a:pt x="0" y="3848"/>
                  </a:cubicBezTo>
                  <a:cubicBezTo>
                    <a:pt x="2129" y="3848"/>
                    <a:pt x="3823" y="2130"/>
                    <a:pt x="38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9"/>
            <p:cNvSpPr/>
            <p:nvPr/>
          </p:nvSpPr>
          <p:spPr>
            <a:xfrm>
              <a:off x="3734084" y="3455561"/>
              <a:ext cx="131651" cy="132477"/>
            </a:xfrm>
            <a:custGeom>
              <a:avLst/>
              <a:gdLst/>
              <a:ahLst/>
              <a:cxnLst/>
              <a:rect l="l" t="t" r="r" b="b"/>
              <a:pathLst>
                <a:path w="3824" h="3848" extrusionOk="0">
                  <a:moveTo>
                    <a:pt x="0" y="1"/>
                  </a:moveTo>
                  <a:cubicBezTo>
                    <a:pt x="0" y="2130"/>
                    <a:pt x="1718" y="3848"/>
                    <a:pt x="3823" y="3848"/>
                  </a:cubicBezTo>
                  <a:cubicBezTo>
                    <a:pt x="3823" y="1719"/>
                    <a:pt x="2105" y="1"/>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9"/>
            <p:cNvSpPr/>
            <p:nvPr/>
          </p:nvSpPr>
          <p:spPr>
            <a:xfrm>
              <a:off x="3734084" y="3590566"/>
              <a:ext cx="131651" cy="131651"/>
            </a:xfrm>
            <a:custGeom>
              <a:avLst/>
              <a:gdLst/>
              <a:ahLst/>
              <a:cxnLst/>
              <a:rect l="l" t="t" r="r" b="b"/>
              <a:pathLst>
                <a:path w="3824" h="3824" extrusionOk="0">
                  <a:moveTo>
                    <a:pt x="3823" y="1"/>
                  </a:moveTo>
                  <a:cubicBezTo>
                    <a:pt x="1718" y="1"/>
                    <a:pt x="0" y="1694"/>
                    <a:pt x="0" y="3824"/>
                  </a:cubicBezTo>
                  <a:cubicBezTo>
                    <a:pt x="2105" y="3824"/>
                    <a:pt x="3823" y="2106"/>
                    <a:pt x="38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9"/>
            <p:cNvSpPr/>
            <p:nvPr/>
          </p:nvSpPr>
          <p:spPr>
            <a:xfrm>
              <a:off x="3793231" y="3517270"/>
              <a:ext cx="145800" cy="145800"/>
            </a:xfrm>
            <a:custGeom>
              <a:avLst/>
              <a:gdLst/>
              <a:ahLst/>
              <a:cxnLst/>
              <a:rect l="l" t="t" r="r" b="b"/>
              <a:pathLst>
                <a:path w="4235" h="4235" extrusionOk="0">
                  <a:moveTo>
                    <a:pt x="2105" y="1"/>
                  </a:moveTo>
                  <a:cubicBezTo>
                    <a:pt x="1912" y="1"/>
                    <a:pt x="1694" y="1"/>
                    <a:pt x="1597" y="194"/>
                  </a:cubicBezTo>
                  <a:cubicBezTo>
                    <a:pt x="1500" y="146"/>
                    <a:pt x="1403" y="122"/>
                    <a:pt x="1304" y="122"/>
                  </a:cubicBezTo>
                  <a:cubicBezTo>
                    <a:pt x="1204" y="122"/>
                    <a:pt x="1101" y="146"/>
                    <a:pt x="992" y="194"/>
                  </a:cubicBezTo>
                  <a:cubicBezTo>
                    <a:pt x="895" y="315"/>
                    <a:pt x="799" y="509"/>
                    <a:pt x="702" y="702"/>
                  </a:cubicBezTo>
                  <a:cubicBezTo>
                    <a:pt x="484" y="702"/>
                    <a:pt x="387" y="799"/>
                    <a:pt x="291" y="1017"/>
                  </a:cubicBezTo>
                  <a:cubicBezTo>
                    <a:pt x="194" y="1210"/>
                    <a:pt x="97" y="1404"/>
                    <a:pt x="194" y="1622"/>
                  </a:cubicBezTo>
                  <a:cubicBezTo>
                    <a:pt x="97" y="1718"/>
                    <a:pt x="0" y="1912"/>
                    <a:pt x="0" y="2130"/>
                  </a:cubicBezTo>
                  <a:cubicBezTo>
                    <a:pt x="0" y="2323"/>
                    <a:pt x="97" y="2517"/>
                    <a:pt x="194" y="2614"/>
                  </a:cubicBezTo>
                  <a:cubicBezTo>
                    <a:pt x="97" y="2831"/>
                    <a:pt x="194" y="3025"/>
                    <a:pt x="291" y="3122"/>
                  </a:cubicBezTo>
                  <a:cubicBezTo>
                    <a:pt x="387" y="3340"/>
                    <a:pt x="484" y="3436"/>
                    <a:pt x="702" y="3533"/>
                  </a:cubicBezTo>
                  <a:cubicBezTo>
                    <a:pt x="799" y="3727"/>
                    <a:pt x="895" y="3823"/>
                    <a:pt x="992" y="3944"/>
                  </a:cubicBezTo>
                  <a:cubicBezTo>
                    <a:pt x="1210" y="4041"/>
                    <a:pt x="1403" y="4041"/>
                    <a:pt x="1597" y="4041"/>
                  </a:cubicBezTo>
                  <a:cubicBezTo>
                    <a:pt x="1694" y="4138"/>
                    <a:pt x="1912" y="4235"/>
                    <a:pt x="2105" y="4235"/>
                  </a:cubicBezTo>
                  <a:cubicBezTo>
                    <a:pt x="2299" y="4235"/>
                    <a:pt x="2516" y="4138"/>
                    <a:pt x="2613" y="4041"/>
                  </a:cubicBezTo>
                  <a:cubicBezTo>
                    <a:pt x="2807" y="4041"/>
                    <a:pt x="3025" y="4041"/>
                    <a:pt x="3218" y="3944"/>
                  </a:cubicBezTo>
                  <a:cubicBezTo>
                    <a:pt x="3315" y="3823"/>
                    <a:pt x="3509" y="3727"/>
                    <a:pt x="3509" y="3533"/>
                  </a:cubicBezTo>
                  <a:cubicBezTo>
                    <a:pt x="3726" y="3436"/>
                    <a:pt x="3823" y="3340"/>
                    <a:pt x="3920" y="3122"/>
                  </a:cubicBezTo>
                  <a:cubicBezTo>
                    <a:pt x="4017" y="3025"/>
                    <a:pt x="4113" y="2831"/>
                    <a:pt x="4017" y="2614"/>
                  </a:cubicBezTo>
                  <a:cubicBezTo>
                    <a:pt x="4113" y="2517"/>
                    <a:pt x="4234" y="2323"/>
                    <a:pt x="4234" y="2130"/>
                  </a:cubicBezTo>
                  <a:cubicBezTo>
                    <a:pt x="4234" y="1912"/>
                    <a:pt x="4113" y="1718"/>
                    <a:pt x="4017" y="1622"/>
                  </a:cubicBezTo>
                  <a:cubicBezTo>
                    <a:pt x="4113" y="1404"/>
                    <a:pt x="4017" y="1210"/>
                    <a:pt x="3920" y="1017"/>
                  </a:cubicBezTo>
                  <a:cubicBezTo>
                    <a:pt x="3823" y="799"/>
                    <a:pt x="3726" y="702"/>
                    <a:pt x="3509" y="702"/>
                  </a:cubicBezTo>
                  <a:cubicBezTo>
                    <a:pt x="3509" y="509"/>
                    <a:pt x="3315" y="315"/>
                    <a:pt x="3218" y="194"/>
                  </a:cubicBezTo>
                  <a:cubicBezTo>
                    <a:pt x="3121" y="146"/>
                    <a:pt x="3019" y="122"/>
                    <a:pt x="2916" y="122"/>
                  </a:cubicBezTo>
                  <a:cubicBezTo>
                    <a:pt x="2813" y="122"/>
                    <a:pt x="2710" y="146"/>
                    <a:pt x="2613" y="194"/>
                  </a:cubicBezTo>
                  <a:cubicBezTo>
                    <a:pt x="2516" y="1"/>
                    <a:pt x="2299" y="1"/>
                    <a:pt x="2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9"/>
            <p:cNvSpPr/>
            <p:nvPr/>
          </p:nvSpPr>
          <p:spPr>
            <a:xfrm>
              <a:off x="3830688" y="3555587"/>
              <a:ext cx="70026" cy="69165"/>
            </a:xfrm>
            <a:custGeom>
              <a:avLst/>
              <a:gdLst/>
              <a:ahLst/>
              <a:cxnLst/>
              <a:rect l="l" t="t" r="r" b="b"/>
              <a:pathLst>
                <a:path w="2034" h="2009" extrusionOk="0">
                  <a:moveTo>
                    <a:pt x="1017" y="1"/>
                  </a:moveTo>
                  <a:cubicBezTo>
                    <a:pt x="412" y="1"/>
                    <a:pt x="1" y="412"/>
                    <a:pt x="1" y="1017"/>
                  </a:cubicBezTo>
                  <a:cubicBezTo>
                    <a:pt x="1" y="1501"/>
                    <a:pt x="412" y="2009"/>
                    <a:pt x="1017" y="2009"/>
                  </a:cubicBezTo>
                  <a:cubicBezTo>
                    <a:pt x="1622" y="2009"/>
                    <a:pt x="2033" y="1501"/>
                    <a:pt x="2033" y="1017"/>
                  </a:cubicBezTo>
                  <a:cubicBezTo>
                    <a:pt x="2033" y="412"/>
                    <a:pt x="1622" y="1"/>
                    <a:pt x="10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 name="Google Shape;1682;p29"/>
          <p:cNvGrpSpPr/>
          <p:nvPr/>
        </p:nvGrpSpPr>
        <p:grpSpPr>
          <a:xfrm>
            <a:off x="2619388" y="3015062"/>
            <a:ext cx="545641" cy="508563"/>
            <a:chOff x="2619388" y="3319862"/>
            <a:chExt cx="545641" cy="508563"/>
          </a:xfrm>
        </p:grpSpPr>
        <p:sp>
          <p:nvSpPr>
            <p:cNvPr id="1683" name="Google Shape;1683;p29"/>
            <p:cNvSpPr/>
            <p:nvPr/>
          </p:nvSpPr>
          <p:spPr>
            <a:xfrm>
              <a:off x="2890126" y="3319862"/>
              <a:ext cx="132477" cy="308229"/>
            </a:xfrm>
            <a:custGeom>
              <a:avLst/>
              <a:gdLst/>
              <a:ahLst/>
              <a:cxnLst/>
              <a:rect l="l" t="t" r="r" b="b"/>
              <a:pathLst>
                <a:path w="3848" h="8953" extrusionOk="0">
                  <a:moveTo>
                    <a:pt x="0" y="0"/>
                  </a:moveTo>
                  <a:lnTo>
                    <a:pt x="0" y="8953"/>
                  </a:lnTo>
                  <a:cubicBezTo>
                    <a:pt x="2129" y="8953"/>
                    <a:pt x="3847" y="7259"/>
                    <a:pt x="3847" y="5130"/>
                  </a:cubicBezTo>
                  <a:cubicBezTo>
                    <a:pt x="3847" y="4114"/>
                    <a:pt x="3436" y="3121"/>
                    <a:pt x="2734" y="2420"/>
                  </a:cubicBezTo>
                  <a:lnTo>
                    <a:pt x="412" y="97"/>
                  </a:lnTo>
                  <a:cubicBezTo>
                    <a:pt x="315" y="0"/>
                    <a:pt x="121"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9"/>
            <p:cNvSpPr/>
            <p:nvPr/>
          </p:nvSpPr>
          <p:spPr>
            <a:xfrm>
              <a:off x="2758509" y="3319862"/>
              <a:ext cx="232420" cy="308229"/>
            </a:xfrm>
            <a:custGeom>
              <a:avLst/>
              <a:gdLst/>
              <a:ahLst/>
              <a:cxnLst/>
              <a:rect l="l" t="t" r="r" b="b"/>
              <a:pathLst>
                <a:path w="6751" h="8953" extrusionOk="0">
                  <a:moveTo>
                    <a:pt x="3823" y="0"/>
                  </a:moveTo>
                  <a:cubicBezTo>
                    <a:pt x="3726" y="0"/>
                    <a:pt x="3630" y="0"/>
                    <a:pt x="3533" y="97"/>
                  </a:cubicBezTo>
                  <a:lnTo>
                    <a:pt x="1113" y="2420"/>
                  </a:lnTo>
                  <a:cubicBezTo>
                    <a:pt x="412" y="3121"/>
                    <a:pt x="0" y="4114"/>
                    <a:pt x="0" y="5130"/>
                  </a:cubicBezTo>
                  <a:cubicBezTo>
                    <a:pt x="0" y="7259"/>
                    <a:pt x="1718" y="8953"/>
                    <a:pt x="3823" y="8953"/>
                  </a:cubicBezTo>
                  <a:cubicBezTo>
                    <a:pt x="5444" y="8953"/>
                    <a:pt x="6751" y="7259"/>
                    <a:pt x="6751" y="5130"/>
                  </a:cubicBezTo>
                  <a:cubicBezTo>
                    <a:pt x="6751" y="4114"/>
                    <a:pt x="6461" y="3121"/>
                    <a:pt x="5856" y="2420"/>
                  </a:cubicBezTo>
                  <a:lnTo>
                    <a:pt x="4138" y="97"/>
                  </a:lnTo>
                  <a:cubicBezTo>
                    <a:pt x="4041" y="0"/>
                    <a:pt x="3944" y="0"/>
                    <a:pt x="38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9"/>
            <p:cNvSpPr/>
            <p:nvPr/>
          </p:nvSpPr>
          <p:spPr>
            <a:xfrm>
              <a:off x="2619388" y="3562817"/>
              <a:ext cx="270772" cy="221885"/>
            </a:xfrm>
            <a:custGeom>
              <a:avLst/>
              <a:gdLst/>
              <a:ahLst/>
              <a:cxnLst/>
              <a:rect l="l" t="t" r="r" b="b"/>
              <a:pathLst>
                <a:path w="7865" h="6445" extrusionOk="0">
                  <a:moveTo>
                    <a:pt x="4541" y="1"/>
                  </a:moveTo>
                  <a:cubicBezTo>
                    <a:pt x="3889" y="1"/>
                    <a:pt x="3231" y="160"/>
                    <a:pt x="2638" y="492"/>
                  </a:cubicBezTo>
                  <a:cubicBezTo>
                    <a:pt x="1719" y="1097"/>
                    <a:pt x="1114" y="1896"/>
                    <a:pt x="920" y="2912"/>
                  </a:cubicBezTo>
                  <a:lnTo>
                    <a:pt x="1" y="6130"/>
                  </a:lnTo>
                  <a:lnTo>
                    <a:pt x="1" y="6444"/>
                  </a:lnTo>
                  <a:lnTo>
                    <a:pt x="7864" y="1896"/>
                  </a:lnTo>
                  <a:cubicBezTo>
                    <a:pt x="7197" y="674"/>
                    <a:pt x="5882" y="1"/>
                    <a:pt x="45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9"/>
            <p:cNvSpPr/>
            <p:nvPr/>
          </p:nvSpPr>
          <p:spPr>
            <a:xfrm>
              <a:off x="2619388" y="3587708"/>
              <a:ext cx="309090" cy="240717"/>
            </a:xfrm>
            <a:custGeom>
              <a:avLst/>
              <a:gdLst/>
              <a:ahLst/>
              <a:cxnLst/>
              <a:rect l="l" t="t" r="r" b="b"/>
              <a:pathLst>
                <a:path w="8978" h="6992" extrusionOk="0">
                  <a:moveTo>
                    <a:pt x="5473" y="0"/>
                  </a:moveTo>
                  <a:cubicBezTo>
                    <a:pt x="4726" y="0"/>
                    <a:pt x="3910" y="220"/>
                    <a:pt x="3146" y="689"/>
                  </a:cubicBezTo>
                  <a:cubicBezTo>
                    <a:pt x="2227" y="1173"/>
                    <a:pt x="1525" y="1898"/>
                    <a:pt x="1210" y="2697"/>
                  </a:cubicBezTo>
                  <a:lnTo>
                    <a:pt x="1" y="5407"/>
                  </a:lnTo>
                  <a:lnTo>
                    <a:pt x="1" y="5721"/>
                  </a:lnTo>
                  <a:cubicBezTo>
                    <a:pt x="122" y="5818"/>
                    <a:pt x="218" y="5915"/>
                    <a:pt x="315" y="5915"/>
                  </a:cubicBezTo>
                  <a:lnTo>
                    <a:pt x="3533" y="6834"/>
                  </a:lnTo>
                  <a:cubicBezTo>
                    <a:pt x="3894" y="6937"/>
                    <a:pt x="4255" y="6992"/>
                    <a:pt x="4611" y="6992"/>
                  </a:cubicBezTo>
                  <a:cubicBezTo>
                    <a:pt x="5256" y="6992"/>
                    <a:pt x="5884" y="6813"/>
                    <a:pt x="6461" y="6423"/>
                  </a:cubicBezTo>
                  <a:cubicBezTo>
                    <a:pt x="8276" y="5407"/>
                    <a:pt x="8977" y="3108"/>
                    <a:pt x="7864" y="1173"/>
                  </a:cubicBezTo>
                  <a:cubicBezTo>
                    <a:pt x="7402" y="416"/>
                    <a:pt x="6502" y="0"/>
                    <a:pt x="54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9"/>
            <p:cNvSpPr/>
            <p:nvPr/>
          </p:nvSpPr>
          <p:spPr>
            <a:xfrm>
              <a:off x="2855974" y="3628057"/>
              <a:ext cx="304890" cy="200368"/>
            </a:xfrm>
            <a:custGeom>
              <a:avLst/>
              <a:gdLst/>
              <a:ahLst/>
              <a:cxnLst/>
              <a:rect l="l" t="t" r="r" b="b"/>
              <a:pathLst>
                <a:path w="8856" h="5820" extrusionOk="0">
                  <a:moveTo>
                    <a:pt x="992" y="1"/>
                  </a:moveTo>
                  <a:lnTo>
                    <a:pt x="992" y="1"/>
                  </a:lnTo>
                  <a:cubicBezTo>
                    <a:pt x="0" y="1936"/>
                    <a:pt x="605" y="4235"/>
                    <a:pt x="2420" y="5251"/>
                  </a:cubicBezTo>
                  <a:cubicBezTo>
                    <a:pt x="2997" y="5641"/>
                    <a:pt x="3665" y="5820"/>
                    <a:pt x="4313" y="5820"/>
                  </a:cubicBezTo>
                  <a:cubicBezTo>
                    <a:pt x="4670" y="5820"/>
                    <a:pt x="5021" y="5765"/>
                    <a:pt x="5347" y="5662"/>
                  </a:cubicBezTo>
                  <a:lnTo>
                    <a:pt x="8565" y="4743"/>
                  </a:lnTo>
                  <a:cubicBezTo>
                    <a:pt x="8662" y="4743"/>
                    <a:pt x="8759" y="4646"/>
                    <a:pt x="8856" y="4549"/>
                  </a:cubicBezTo>
                  <a:lnTo>
                    <a:pt x="99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9"/>
            <p:cNvSpPr/>
            <p:nvPr/>
          </p:nvSpPr>
          <p:spPr>
            <a:xfrm>
              <a:off x="2862618" y="3562817"/>
              <a:ext cx="302411" cy="240201"/>
            </a:xfrm>
            <a:custGeom>
              <a:avLst/>
              <a:gdLst/>
              <a:ahLst/>
              <a:cxnLst/>
              <a:rect l="l" t="t" r="r" b="b"/>
              <a:pathLst>
                <a:path w="8784" h="6977" extrusionOk="0">
                  <a:moveTo>
                    <a:pt x="4167" y="1"/>
                  </a:moveTo>
                  <a:cubicBezTo>
                    <a:pt x="2845" y="1"/>
                    <a:pt x="1548" y="674"/>
                    <a:pt x="799" y="1896"/>
                  </a:cubicBezTo>
                  <a:cubicBezTo>
                    <a:pt x="1" y="3323"/>
                    <a:pt x="920" y="5331"/>
                    <a:pt x="2735" y="6348"/>
                  </a:cubicBezTo>
                  <a:cubicBezTo>
                    <a:pt x="3482" y="6772"/>
                    <a:pt x="4313" y="6977"/>
                    <a:pt x="5032" y="6977"/>
                  </a:cubicBezTo>
                  <a:cubicBezTo>
                    <a:pt x="5174" y="6977"/>
                    <a:pt x="5313" y="6968"/>
                    <a:pt x="5445" y="6952"/>
                  </a:cubicBezTo>
                  <a:lnTo>
                    <a:pt x="8372" y="6638"/>
                  </a:lnTo>
                  <a:cubicBezTo>
                    <a:pt x="8566" y="6638"/>
                    <a:pt x="8566" y="6541"/>
                    <a:pt x="8663" y="6444"/>
                  </a:cubicBezTo>
                  <a:cubicBezTo>
                    <a:pt x="8784" y="6348"/>
                    <a:pt x="8784" y="6251"/>
                    <a:pt x="8663" y="6130"/>
                  </a:cubicBezTo>
                  <a:lnTo>
                    <a:pt x="7864" y="2912"/>
                  </a:lnTo>
                  <a:cubicBezTo>
                    <a:pt x="7574" y="1896"/>
                    <a:pt x="6969" y="1097"/>
                    <a:pt x="6050" y="492"/>
                  </a:cubicBezTo>
                  <a:cubicBezTo>
                    <a:pt x="5456" y="160"/>
                    <a:pt x="4809" y="1"/>
                    <a:pt x="41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9"/>
            <p:cNvSpPr/>
            <p:nvPr/>
          </p:nvSpPr>
          <p:spPr>
            <a:xfrm>
              <a:off x="2848468" y="3496441"/>
              <a:ext cx="87480" cy="131651"/>
            </a:xfrm>
            <a:custGeom>
              <a:avLst/>
              <a:gdLst/>
              <a:ahLst/>
              <a:cxnLst/>
              <a:rect l="l" t="t" r="r" b="b"/>
              <a:pathLst>
                <a:path w="2541" h="3824" extrusionOk="0">
                  <a:moveTo>
                    <a:pt x="1210" y="1"/>
                  </a:moveTo>
                  <a:cubicBezTo>
                    <a:pt x="509" y="1"/>
                    <a:pt x="0" y="606"/>
                    <a:pt x="0" y="1307"/>
                  </a:cubicBezTo>
                  <a:cubicBezTo>
                    <a:pt x="0" y="1525"/>
                    <a:pt x="0" y="1815"/>
                    <a:pt x="121" y="1912"/>
                  </a:cubicBezTo>
                  <a:lnTo>
                    <a:pt x="121" y="3824"/>
                  </a:lnTo>
                  <a:lnTo>
                    <a:pt x="2323" y="3824"/>
                  </a:lnTo>
                  <a:lnTo>
                    <a:pt x="2323" y="1912"/>
                  </a:lnTo>
                  <a:cubicBezTo>
                    <a:pt x="2420" y="1815"/>
                    <a:pt x="2541" y="1525"/>
                    <a:pt x="2541" y="1307"/>
                  </a:cubicBezTo>
                  <a:cubicBezTo>
                    <a:pt x="2541" y="606"/>
                    <a:pt x="1936" y="1"/>
                    <a:pt x="12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9"/>
            <p:cNvSpPr/>
            <p:nvPr/>
          </p:nvSpPr>
          <p:spPr>
            <a:xfrm>
              <a:off x="2765154" y="3541403"/>
              <a:ext cx="125006" cy="121667"/>
            </a:xfrm>
            <a:custGeom>
              <a:avLst/>
              <a:gdLst/>
              <a:ahLst/>
              <a:cxnLst/>
              <a:rect l="l" t="t" r="r" b="b"/>
              <a:pathLst>
                <a:path w="3631" h="3534" extrusionOk="0">
                  <a:moveTo>
                    <a:pt x="1427" y="1"/>
                  </a:moveTo>
                  <a:cubicBezTo>
                    <a:pt x="999" y="1"/>
                    <a:pt x="578" y="220"/>
                    <a:pt x="315" y="606"/>
                  </a:cubicBezTo>
                  <a:cubicBezTo>
                    <a:pt x="1" y="1211"/>
                    <a:pt x="219" y="2034"/>
                    <a:pt x="824" y="2421"/>
                  </a:cubicBezTo>
                  <a:cubicBezTo>
                    <a:pt x="1017" y="2518"/>
                    <a:pt x="1211" y="2518"/>
                    <a:pt x="1428" y="2518"/>
                  </a:cubicBezTo>
                  <a:lnTo>
                    <a:pt x="3146" y="3534"/>
                  </a:lnTo>
                  <a:lnTo>
                    <a:pt x="3630" y="2518"/>
                  </a:lnTo>
                  <a:lnTo>
                    <a:pt x="2541" y="606"/>
                  </a:lnTo>
                  <a:cubicBezTo>
                    <a:pt x="2420" y="509"/>
                    <a:pt x="2324" y="316"/>
                    <a:pt x="2130" y="219"/>
                  </a:cubicBezTo>
                  <a:cubicBezTo>
                    <a:pt x="1912" y="71"/>
                    <a:pt x="1668" y="1"/>
                    <a:pt x="14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9"/>
            <p:cNvSpPr/>
            <p:nvPr/>
          </p:nvSpPr>
          <p:spPr>
            <a:xfrm>
              <a:off x="2765154" y="3628057"/>
              <a:ext cx="145835" cy="89959"/>
            </a:xfrm>
            <a:custGeom>
              <a:avLst/>
              <a:gdLst/>
              <a:ahLst/>
              <a:cxnLst/>
              <a:rect l="l" t="t" r="r" b="b"/>
              <a:pathLst>
                <a:path w="4236" h="2613" extrusionOk="0">
                  <a:moveTo>
                    <a:pt x="1428" y="1"/>
                  </a:moveTo>
                  <a:cubicBezTo>
                    <a:pt x="1211" y="1"/>
                    <a:pt x="1017" y="122"/>
                    <a:pt x="824" y="218"/>
                  </a:cubicBezTo>
                  <a:cubicBezTo>
                    <a:pt x="219" y="605"/>
                    <a:pt x="1" y="1331"/>
                    <a:pt x="315" y="1936"/>
                  </a:cubicBezTo>
                  <a:cubicBezTo>
                    <a:pt x="594" y="2347"/>
                    <a:pt x="1052" y="2612"/>
                    <a:pt x="1506" y="2612"/>
                  </a:cubicBezTo>
                  <a:cubicBezTo>
                    <a:pt x="1721" y="2612"/>
                    <a:pt x="1936" y="2552"/>
                    <a:pt x="2130" y="2420"/>
                  </a:cubicBezTo>
                  <a:cubicBezTo>
                    <a:pt x="2324" y="2323"/>
                    <a:pt x="2420" y="2130"/>
                    <a:pt x="2541" y="1936"/>
                  </a:cubicBezTo>
                  <a:lnTo>
                    <a:pt x="4235" y="1017"/>
                  </a:lnTo>
                  <a:lnTo>
                    <a:pt x="363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9"/>
            <p:cNvSpPr/>
            <p:nvPr/>
          </p:nvSpPr>
          <p:spPr>
            <a:xfrm>
              <a:off x="2848468" y="3628057"/>
              <a:ext cx="87480" cy="132477"/>
            </a:xfrm>
            <a:custGeom>
              <a:avLst/>
              <a:gdLst/>
              <a:ahLst/>
              <a:cxnLst/>
              <a:rect l="l" t="t" r="r" b="b"/>
              <a:pathLst>
                <a:path w="2541" h="3848" extrusionOk="0">
                  <a:moveTo>
                    <a:pt x="1210" y="1"/>
                  </a:moveTo>
                  <a:lnTo>
                    <a:pt x="121" y="1936"/>
                  </a:lnTo>
                  <a:cubicBezTo>
                    <a:pt x="0" y="2130"/>
                    <a:pt x="0" y="2323"/>
                    <a:pt x="0" y="2638"/>
                  </a:cubicBezTo>
                  <a:cubicBezTo>
                    <a:pt x="0" y="3340"/>
                    <a:pt x="509" y="3848"/>
                    <a:pt x="1210" y="3848"/>
                  </a:cubicBezTo>
                  <a:cubicBezTo>
                    <a:pt x="1936" y="3848"/>
                    <a:pt x="2541" y="3340"/>
                    <a:pt x="2541" y="2638"/>
                  </a:cubicBezTo>
                  <a:cubicBezTo>
                    <a:pt x="2541" y="2323"/>
                    <a:pt x="2420" y="2130"/>
                    <a:pt x="2323" y="1936"/>
                  </a:cubicBezTo>
                  <a:lnTo>
                    <a:pt x="23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9"/>
            <p:cNvSpPr/>
            <p:nvPr/>
          </p:nvSpPr>
          <p:spPr>
            <a:xfrm>
              <a:off x="2890126" y="3597245"/>
              <a:ext cx="129138" cy="120772"/>
            </a:xfrm>
            <a:custGeom>
              <a:avLst/>
              <a:gdLst/>
              <a:ahLst/>
              <a:cxnLst/>
              <a:rect l="l" t="t" r="r" b="b"/>
              <a:pathLst>
                <a:path w="3751" h="3508" extrusionOk="0">
                  <a:moveTo>
                    <a:pt x="605" y="0"/>
                  </a:moveTo>
                  <a:lnTo>
                    <a:pt x="0" y="896"/>
                  </a:lnTo>
                  <a:lnTo>
                    <a:pt x="1113" y="2831"/>
                  </a:lnTo>
                  <a:cubicBezTo>
                    <a:pt x="1210" y="3025"/>
                    <a:pt x="1428" y="3218"/>
                    <a:pt x="1621" y="3315"/>
                  </a:cubicBezTo>
                  <a:cubicBezTo>
                    <a:pt x="1816" y="3447"/>
                    <a:pt x="2030" y="3507"/>
                    <a:pt x="2243" y="3507"/>
                  </a:cubicBezTo>
                  <a:cubicBezTo>
                    <a:pt x="2690" y="3507"/>
                    <a:pt x="3126" y="3242"/>
                    <a:pt x="3339" y="2831"/>
                  </a:cubicBezTo>
                  <a:cubicBezTo>
                    <a:pt x="3751" y="2226"/>
                    <a:pt x="3533" y="1500"/>
                    <a:pt x="2928" y="1113"/>
                  </a:cubicBezTo>
                  <a:cubicBezTo>
                    <a:pt x="2734" y="1017"/>
                    <a:pt x="2420" y="896"/>
                    <a:pt x="2226" y="896"/>
                  </a:cubicBezTo>
                  <a:lnTo>
                    <a:pt x="60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9"/>
            <p:cNvSpPr/>
            <p:nvPr/>
          </p:nvSpPr>
          <p:spPr>
            <a:xfrm>
              <a:off x="2890126" y="3541403"/>
              <a:ext cx="129138" cy="86688"/>
            </a:xfrm>
            <a:custGeom>
              <a:avLst/>
              <a:gdLst/>
              <a:ahLst/>
              <a:cxnLst/>
              <a:rect l="l" t="t" r="r" b="b"/>
              <a:pathLst>
                <a:path w="3751" h="2518" extrusionOk="0">
                  <a:moveTo>
                    <a:pt x="2320" y="1"/>
                  </a:moveTo>
                  <a:cubicBezTo>
                    <a:pt x="2083" y="1"/>
                    <a:pt x="1840" y="71"/>
                    <a:pt x="1621" y="219"/>
                  </a:cubicBezTo>
                  <a:cubicBezTo>
                    <a:pt x="1428" y="316"/>
                    <a:pt x="1210" y="509"/>
                    <a:pt x="1113" y="606"/>
                  </a:cubicBezTo>
                  <a:lnTo>
                    <a:pt x="0" y="2518"/>
                  </a:lnTo>
                  <a:lnTo>
                    <a:pt x="2226" y="2518"/>
                  </a:lnTo>
                  <a:cubicBezTo>
                    <a:pt x="2420" y="2518"/>
                    <a:pt x="2734" y="2518"/>
                    <a:pt x="2928" y="2421"/>
                  </a:cubicBezTo>
                  <a:cubicBezTo>
                    <a:pt x="3533" y="2034"/>
                    <a:pt x="3751" y="1211"/>
                    <a:pt x="3339" y="606"/>
                  </a:cubicBezTo>
                  <a:cubicBezTo>
                    <a:pt x="3138" y="220"/>
                    <a:pt x="2739" y="1"/>
                    <a:pt x="23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9"/>
            <p:cNvSpPr/>
            <p:nvPr/>
          </p:nvSpPr>
          <p:spPr>
            <a:xfrm>
              <a:off x="2841789" y="3579755"/>
              <a:ext cx="97499" cy="100804"/>
            </a:xfrm>
            <a:custGeom>
              <a:avLst/>
              <a:gdLst/>
              <a:ahLst/>
              <a:cxnLst/>
              <a:rect l="l" t="t" r="r" b="b"/>
              <a:pathLst>
                <a:path w="2832" h="2928" extrusionOk="0">
                  <a:moveTo>
                    <a:pt x="1404" y="0"/>
                  </a:moveTo>
                  <a:cubicBezTo>
                    <a:pt x="606" y="0"/>
                    <a:pt x="1" y="702"/>
                    <a:pt x="1" y="1404"/>
                  </a:cubicBezTo>
                  <a:cubicBezTo>
                    <a:pt x="1" y="2226"/>
                    <a:pt x="606" y="2928"/>
                    <a:pt x="1404" y="2928"/>
                  </a:cubicBezTo>
                  <a:cubicBezTo>
                    <a:pt x="2227" y="2928"/>
                    <a:pt x="2832" y="2226"/>
                    <a:pt x="2832" y="1404"/>
                  </a:cubicBezTo>
                  <a:cubicBezTo>
                    <a:pt x="2832" y="702"/>
                    <a:pt x="2227" y="0"/>
                    <a:pt x="14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9"/>
            <p:cNvSpPr/>
            <p:nvPr/>
          </p:nvSpPr>
          <p:spPr>
            <a:xfrm>
              <a:off x="2876802" y="3614734"/>
              <a:ext cx="30847" cy="30847"/>
            </a:xfrm>
            <a:custGeom>
              <a:avLst/>
              <a:gdLst/>
              <a:ahLst/>
              <a:cxnLst/>
              <a:rect l="l" t="t" r="r" b="b"/>
              <a:pathLst>
                <a:path w="896" h="896" extrusionOk="0">
                  <a:moveTo>
                    <a:pt x="387" y="0"/>
                  </a:moveTo>
                  <a:cubicBezTo>
                    <a:pt x="194" y="0"/>
                    <a:pt x="0" y="194"/>
                    <a:pt x="0" y="388"/>
                  </a:cubicBezTo>
                  <a:cubicBezTo>
                    <a:pt x="0" y="702"/>
                    <a:pt x="194" y="896"/>
                    <a:pt x="387" y="896"/>
                  </a:cubicBezTo>
                  <a:cubicBezTo>
                    <a:pt x="702" y="896"/>
                    <a:pt x="895" y="702"/>
                    <a:pt x="895" y="388"/>
                  </a:cubicBezTo>
                  <a:cubicBezTo>
                    <a:pt x="895" y="194"/>
                    <a:pt x="702" y="0"/>
                    <a:pt x="3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 name="Google Shape;1697;p29"/>
          <p:cNvGrpSpPr/>
          <p:nvPr/>
        </p:nvGrpSpPr>
        <p:grpSpPr>
          <a:xfrm>
            <a:off x="1623982" y="3010897"/>
            <a:ext cx="544815" cy="545641"/>
            <a:chOff x="1623982" y="3315697"/>
            <a:chExt cx="544815" cy="545641"/>
          </a:xfrm>
        </p:grpSpPr>
        <p:sp>
          <p:nvSpPr>
            <p:cNvPr id="1698" name="Google Shape;1698;p29"/>
            <p:cNvSpPr/>
            <p:nvPr/>
          </p:nvSpPr>
          <p:spPr>
            <a:xfrm>
              <a:off x="1832234" y="3315697"/>
              <a:ext cx="128311" cy="73331"/>
            </a:xfrm>
            <a:custGeom>
              <a:avLst/>
              <a:gdLst/>
              <a:ahLst/>
              <a:cxnLst/>
              <a:rect l="l" t="t" r="r" b="b"/>
              <a:pathLst>
                <a:path w="3727" h="2130" extrusionOk="0">
                  <a:moveTo>
                    <a:pt x="1816" y="0"/>
                  </a:moveTo>
                  <a:cubicBezTo>
                    <a:pt x="1211" y="0"/>
                    <a:pt x="703" y="605"/>
                    <a:pt x="799" y="1331"/>
                  </a:cubicBezTo>
                  <a:lnTo>
                    <a:pt x="1" y="2130"/>
                  </a:lnTo>
                  <a:lnTo>
                    <a:pt x="3727" y="2130"/>
                  </a:lnTo>
                  <a:lnTo>
                    <a:pt x="2928" y="1331"/>
                  </a:lnTo>
                  <a:cubicBezTo>
                    <a:pt x="3025" y="605"/>
                    <a:pt x="2517" y="0"/>
                    <a:pt x="18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9"/>
            <p:cNvSpPr/>
            <p:nvPr/>
          </p:nvSpPr>
          <p:spPr>
            <a:xfrm>
              <a:off x="1832234" y="3350675"/>
              <a:ext cx="128311" cy="239925"/>
            </a:xfrm>
            <a:custGeom>
              <a:avLst/>
              <a:gdLst/>
              <a:ahLst/>
              <a:cxnLst/>
              <a:rect l="l" t="t" r="r" b="b"/>
              <a:pathLst>
                <a:path w="3727" h="6969" extrusionOk="0">
                  <a:moveTo>
                    <a:pt x="1816" y="1"/>
                  </a:moveTo>
                  <a:cubicBezTo>
                    <a:pt x="1307" y="1"/>
                    <a:pt x="799" y="509"/>
                    <a:pt x="896" y="1114"/>
                  </a:cubicBezTo>
                  <a:lnTo>
                    <a:pt x="1" y="1114"/>
                  </a:lnTo>
                  <a:lnTo>
                    <a:pt x="1816" y="6969"/>
                  </a:lnTo>
                  <a:lnTo>
                    <a:pt x="3727" y="1114"/>
                  </a:lnTo>
                  <a:lnTo>
                    <a:pt x="2711" y="1114"/>
                  </a:lnTo>
                  <a:cubicBezTo>
                    <a:pt x="2808" y="509"/>
                    <a:pt x="2420" y="1"/>
                    <a:pt x="18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9"/>
            <p:cNvSpPr/>
            <p:nvPr/>
          </p:nvSpPr>
          <p:spPr>
            <a:xfrm>
              <a:off x="1774763" y="3328159"/>
              <a:ext cx="90028" cy="88341"/>
            </a:xfrm>
            <a:custGeom>
              <a:avLst/>
              <a:gdLst/>
              <a:ahLst/>
              <a:cxnLst/>
              <a:rect l="l" t="t" r="r" b="b"/>
              <a:pathLst>
                <a:path w="2615" h="2566" extrusionOk="0">
                  <a:moveTo>
                    <a:pt x="1433" y="0"/>
                  </a:moveTo>
                  <a:cubicBezTo>
                    <a:pt x="1326" y="0"/>
                    <a:pt x="1219" y="16"/>
                    <a:pt x="1114" y="50"/>
                  </a:cubicBezTo>
                  <a:cubicBezTo>
                    <a:pt x="509" y="243"/>
                    <a:pt x="195" y="969"/>
                    <a:pt x="509" y="1574"/>
                  </a:cubicBezTo>
                  <a:lnTo>
                    <a:pt x="1" y="2566"/>
                  </a:lnTo>
                  <a:lnTo>
                    <a:pt x="2614" y="1768"/>
                  </a:lnTo>
                  <a:lnTo>
                    <a:pt x="2517" y="969"/>
                  </a:lnTo>
                  <a:cubicBezTo>
                    <a:pt x="2437" y="369"/>
                    <a:pt x="1943" y="0"/>
                    <a:pt x="143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9"/>
            <p:cNvSpPr/>
            <p:nvPr/>
          </p:nvSpPr>
          <p:spPr>
            <a:xfrm>
              <a:off x="1773088" y="3360624"/>
              <a:ext cx="121667" cy="229976"/>
            </a:xfrm>
            <a:custGeom>
              <a:avLst/>
              <a:gdLst/>
              <a:ahLst/>
              <a:cxnLst/>
              <a:rect l="l" t="t" r="r" b="b"/>
              <a:pathLst>
                <a:path w="3534" h="6680" extrusionOk="0">
                  <a:moveTo>
                    <a:pt x="1625" y="0"/>
                  </a:moveTo>
                  <a:cubicBezTo>
                    <a:pt x="1551" y="0"/>
                    <a:pt x="1477" y="9"/>
                    <a:pt x="1404" y="26"/>
                  </a:cubicBezTo>
                  <a:cubicBezTo>
                    <a:pt x="896" y="220"/>
                    <a:pt x="606" y="825"/>
                    <a:pt x="896" y="1333"/>
                  </a:cubicBezTo>
                  <a:lnTo>
                    <a:pt x="1" y="1623"/>
                  </a:lnTo>
                  <a:lnTo>
                    <a:pt x="3534" y="6680"/>
                  </a:lnTo>
                  <a:lnTo>
                    <a:pt x="2614" y="825"/>
                  </a:lnTo>
                  <a:cubicBezTo>
                    <a:pt x="2531" y="306"/>
                    <a:pt x="2074" y="0"/>
                    <a:pt x="16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9"/>
            <p:cNvSpPr/>
            <p:nvPr/>
          </p:nvSpPr>
          <p:spPr>
            <a:xfrm>
              <a:off x="1713976" y="3362380"/>
              <a:ext cx="89993" cy="103282"/>
            </a:xfrm>
            <a:custGeom>
              <a:avLst/>
              <a:gdLst/>
              <a:ahLst/>
              <a:cxnLst/>
              <a:rect l="l" t="t" r="r" b="b"/>
              <a:pathLst>
                <a:path w="2614" h="3000" extrusionOk="0">
                  <a:moveTo>
                    <a:pt x="1220" y="0"/>
                  </a:moveTo>
                  <a:cubicBezTo>
                    <a:pt x="1001" y="0"/>
                    <a:pt x="785" y="57"/>
                    <a:pt x="605" y="169"/>
                  </a:cubicBezTo>
                  <a:cubicBezTo>
                    <a:pt x="97" y="580"/>
                    <a:pt x="0" y="1378"/>
                    <a:pt x="508" y="1886"/>
                  </a:cubicBezTo>
                  <a:lnTo>
                    <a:pt x="315" y="2999"/>
                  </a:lnTo>
                  <a:lnTo>
                    <a:pt x="2613" y="1282"/>
                  </a:lnTo>
                  <a:lnTo>
                    <a:pt x="2226" y="580"/>
                  </a:lnTo>
                  <a:cubicBezTo>
                    <a:pt x="2023" y="189"/>
                    <a:pt x="1618" y="0"/>
                    <a:pt x="12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9"/>
            <p:cNvSpPr/>
            <p:nvPr/>
          </p:nvSpPr>
          <p:spPr>
            <a:xfrm>
              <a:off x="1724786" y="3386219"/>
              <a:ext cx="169969" cy="200506"/>
            </a:xfrm>
            <a:custGeom>
              <a:avLst/>
              <a:gdLst/>
              <a:ahLst/>
              <a:cxnLst/>
              <a:rect l="l" t="t" r="r" b="b"/>
              <a:pathLst>
                <a:path w="4937" h="5824" extrusionOk="0">
                  <a:moveTo>
                    <a:pt x="1437" y="0"/>
                  </a:moveTo>
                  <a:cubicBezTo>
                    <a:pt x="1241" y="0"/>
                    <a:pt x="1048" y="54"/>
                    <a:pt x="896" y="162"/>
                  </a:cubicBezTo>
                  <a:cubicBezTo>
                    <a:pt x="388" y="477"/>
                    <a:pt x="388" y="1178"/>
                    <a:pt x="799" y="1590"/>
                  </a:cubicBezTo>
                  <a:lnTo>
                    <a:pt x="1" y="2194"/>
                  </a:lnTo>
                  <a:lnTo>
                    <a:pt x="4937" y="5824"/>
                  </a:lnTo>
                  <a:lnTo>
                    <a:pt x="4937" y="5824"/>
                  </a:lnTo>
                  <a:lnTo>
                    <a:pt x="2299" y="477"/>
                  </a:lnTo>
                  <a:cubicBezTo>
                    <a:pt x="2116" y="157"/>
                    <a:pt x="1771" y="0"/>
                    <a:pt x="14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9"/>
            <p:cNvSpPr/>
            <p:nvPr/>
          </p:nvSpPr>
          <p:spPr>
            <a:xfrm>
              <a:off x="1662300" y="3415743"/>
              <a:ext cx="90028" cy="108240"/>
            </a:xfrm>
            <a:custGeom>
              <a:avLst/>
              <a:gdLst/>
              <a:ahLst/>
              <a:cxnLst/>
              <a:rect l="l" t="t" r="r" b="b"/>
              <a:pathLst>
                <a:path w="2615" h="3144" extrusionOk="0">
                  <a:moveTo>
                    <a:pt x="1245" y="0"/>
                  </a:moveTo>
                  <a:cubicBezTo>
                    <a:pt x="925" y="0"/>
                    <a:pt x="613" y="155"/>
                    <a:pt x="388" y="433"/>
                  </a:cubicBezTo>
                  <a:cubicBezTo>
                    <a:pt x="1" y="941"/>
                    <a:pt x="194" y="1740"/>
                    <a:pt x="799" y="1933"/>
                  </a:cubicBezTo>
                  <a:lnTo>
                    <a:pt x="896" y="3143"/>
                  </a:lnTo>
                  <a:lnTo>
                    <a:pt x="2614" y="845"/>
                  </a:lnTo>
                  <a:lnTo>
                    <a:pt x="2009" y="336"/>
                  </a:lnTo>
                  <a:cubicBezTo>
                    <a:pt x="1779" y="106"/>
                    <a:pt x="1509" y="0"/>
                    <a:pt x="12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9"/>
            <p:cNvSpPr/>
            <p:nvPr/>
          </p:nvSpPr>
          <p:spPr>
            <a:xfrm>
              <a:off x="1689808" y="3435711"/>
              <a:ext cx="204947" cy="154889"/>
            </a:xfrm>
            <a:custGeom>
              <a:avLst/>
              <a:gdLst/>
              <a:ahLst/>
              <a:cxnLst/>
              <a:rect l="l" t="t" r="r" b="b"/>
              <a:pathLst>
                <a:path w="5953" h="4499" extrusionOk="0">
                  <a:moveTo>
                    <a:pt x="1160" y="0"/>
                  </a:moveTo>
                  <a:cubicBezTo>
                    <a:pt x="864" y="0"/>
                    <a:pt x="574" y="132"/>
                    <a:pt x="412" y="361"/>
                  </a:cubicBezTo>
                  <a:cubicBezTo>
                    <a:pt x="0" y="869"/>
                    <a:pt x="194" y="1571"/>
                    <a:pt x="702" y="1765"/>
                  </a:cubicBezTo>
                  <a:lnTo>
                    <a:pt x="97" y="2563"/>
                  </a:lnTo>
                  <a:lnTo>
                    <a:pt x="5953" y="4499"/>
                  </a:lnTo>
                  <a:lnTo>
                    <a:pt x="5953" y="4499"/>
                  </a:lnTo>
                  <a:lnTo>
                    <a:pt x="1815" y="265"/>
                  </a:lnTo>
                  <a:cubicBezTo>
                    <a:pt x="1633" y="83"/>
                    <a:pt x="1395" y="0"/>
                    <a:pt x="11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9"/>
            <p:cNvSpPr/>
            <p:nvPr/>
          </p:nvSpPr>
          <p:spPr>
            <a:xfrm>
              <a:off x="1630661" y="3479847"/>
              <a:ext cx="83349" cy="110753"/>
            </a:xfrm>
            <a:custGeom>
              <a:avLst/>
              <a:gdLst/>
              <a:ahLst/>
              <a:cxnLst/>
              <a:rect l="l" t="t" r="r" b="b"/>
              <a:pathLst>
                <a:path w="2421" h="3217" extrusionOk="0">
                  <a:moveTo>
                    <a:pt x="1276" y="1"/>
                  </a:moveTo>
                  <a:cubicBezTo>
                    <a:pt x="805" y="1"/>
                    <a:pt x="360" y="245"/>
                    <a:pt x="194" y="797"/>
                  </a:cubicBezTo>
                  <a:cubicBezTo>
                    <a:pt x="0" y="1402"/>
                    <a:pt x="412" y="2007"/>
                    <a:pt x="1017" y="2104"/>
                  </a:cubicBezTo>
                  <a:lnTo>
                    <a:pt x="1525" y="3217"/>
                  </a:lnTo>
                  <a:lnTo>
                    <a:pt x="2420" y="483"/>
                  </a:lnTo>
                  <a:lnTo>
                    <a:pt x="1718" y="71"/>
                  </a:lnTo>
                  <a:cubicBezTo>
                    <a:pt x="1574" y="25"/>
                    <a:pt x="1423" y="1"/>
                    <a:pt x="12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9"/>
            <p:cNvSpPr/>
            <p:nvPr/>
          </p:nvSpPr>
          <p:spPr>
            <a:xfrm>
              <a:off x="1662300" y="3490087"/>
              <a:ext cx="232454" cy="96638"/>
            </a:xfrm>
            <a:custGeom>
              <a:avLst/>
              <a:gdLst/>
              <a:ahLst/>
              <a:cxnLst/>
              <a:rect l="l" t="t" r="r" b="b"/>
              <a:pathLst>
                <a:path w="6752" h="2807" extrusionOk="0">
                  <a:moveTo>
                    <a:pt x="1099" y="0"/>
                  </a:moveTo>
                  <a:cubicBezTo>
                    <a:pt x="682" y="0"/>
                    <a:pt x="267" y="223"/>
                    <a:pt x="194" y="678"/>
                  </a:cubicBezTo>
                  <a:cubicBezTo>
                    <a:pt x="1" y="1186"/>
                    <a:pt x="291" y="1791"/>
                    <a:pt x="896" y="1887"/>
                  </a:cubicBezTo>
                  <a:lnTo>
                    <a:pt x="606" y="2807"/>
                  </a:lnTo>
                  <a:lnTo>
                    <a:pt x="6752" y="2807"/>
                  </a:lnTo>
                  <a:lnTo>
                    <a:pt x="1501" y="73"/>
                  </a:lnTo>
                  <a:cubicBezTo>
                    <a:pt x="1375" y="25"/>
                    <a:pt x="1237" y="0"/>
                    <a:pt x="10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9"/>
            <p:cNvSpPr/>
            <p:nvPr/>
          </p:nvSpPr>
          <p:spPr>
            <a:xfrm>
              <a:off x="1623982" y="3551835"/>
              <a:ext cx="69199" cy="104591"/>
            </a:xfrm>
            <a:custGeom>
              <a:avLst/>
              <a:gdLst/>
              <a:ahLst/>
              <a:cxnLst/>
              <a:rect l="l" t="t" r="r" b="b"/>
              <a:pathLst>
                <a:path w="2010" h="3038" extrusionOk="0">
                  <a:moveTo>
                    <a:pt x="1056" y="1"/>
                  </a:moveTo>
                  <a:cubicBezTo>
                    <a:pt x="507" y="1"/>
                    <a:pt x="1" y="462"/>
                    <a:pt x="1" y="1126"/>
                  </a:cubicBezTo>
                  <a:cubicBezTo>
                    <a:pt x="1" y="1678"/>
                    <a:pt x="506" y="2130"/>
                    <a:pt x="1055" y="2130"/>
                  </a:cubicBezTo>
                  <a:cubicBezTo>
                    <a:pt x="1106" y="2130"/>
                    <a:pt x="1159" y="2126"/>
                    <a:pt x="1211" y="2118"/>
                  </a:cubicBezTo>
                  <a:lnTo>
                    <a:pt x="2009" y="3037"/>
                  </a:lnTo>
                  <a:lnTo>
                    <a:pt x="2009" y="206"/>
                  </a:lnTo>
                  <a:lnTo>
                    <a:pt x="1211" y="13"/>
                  </a:lnTo>
                  <a:cubicBezTo>
                    <a:pt x="1159" y="5"/>
                    <a:pt x="1107" y="1"/>
                    <a:pt x="105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9"/>
            <p:cNvSpPr/>
            <p:nvPr/>
          </p:nvSpPr>
          <p:spPr>
            <a:xfrm>
              <a:off x="1654829" y="3558445"/>
              <a:ext cx="239925" cy="97981"/>
            </a:xfrm>
            <a:custGeom>
              <a:avLst/>
              <a:gdLst/>
              <a:ahLst/>
              <a:cxnLst/>
              <a:rect l="l" t="t" r="r" b="b"/>
              <a:pathLst>
                <a:path w="6969" h="2846" extrusionOk="0">
                  <a:moveTo>
                    <a:pt x="938" y="0"/>
                  </a:moveTo>
                  <a:cubicBezTo>
                    <a:pt x="413" y="0"/>
                    <a:pt x="0" y="388"/>
                    <a:pt x="0" y="934"/>
                  </a:cubicBezTo>
                  <a:cubicBezTo>
                    <a:pt x="0" y="1476"/>
                    <a:pt x="409" y="1844"/>
                    <a:pt x="930" y="1844"/>
                  </a:cubicBezTo>
                  <a:cubicBezTo>
                    <a:pt x="990" y="1844"/>
                    <a:pt x="1051" y="1839"/>
                    <a:pt x="1113" y="1829"/>
                  </a:cubicBezTo>
                  <a:lnTo>
                    <a:pt x="1113" y="2845"/>
                  </a:lnTo>
                  <a:lnTo>
                    <a:pt x="6969" y="934"/>
                  </a:lnTo>
                  <a:lnTo>
                    <a:pt x="1113" y="14"/>
                  </a:lnTo>
                  <a:cubicBezTo>
                    <a:pt x="1054" y="5"/>
                    <a:pt x="995" y="0"/>
                    <a:pt x="9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9"/>
            <p:cNvSpPr/>
            <p:nvPr/>
          </p:nvSpPr>
          <p:spPr>
            <a:xfrm>
              <a:off x="1630661" y="3621413"/>
              <a:ext cx="94159" cy="94159"/>
            </a:xfrm>
            <a:custGeom>
              <a:avLst/>
              <a:gdLst/>
              <a:ahLst/>
              <a:cxnLst/>
              <a:rect l="l" t="t" r="r" b="b"/>
              <a:pathLst>
                <a:path w="2735" h="2735" extrusionOk="0">
                  <a:moveTo>
                    <a:pt x="1815" y="0"/>
                  </a:moveTo>
                  <a:lnTo>
                    <a:pt x="1017" y="97"/>
                  </a:lnTo>
                  <a:cubicBezTo>
                    <a:pt x="412" y="194"/>
                    <a:pt x="0" y="919"/>
                    <a:pt x="194" y="1524"/>
                  </a:cubicBezTo>
                  <a:cubicBezTo>
                    <a:pt x="354" y="1968"/>
                    <a:pt x="774" y="2243"/>
                    <a:pt x="1226" y="2243"/>
                  </a:cubicBezTo>
                  <a:cubicBezTo>
                    <a:pt x="1389" y="2243"/>
                    <a:pt x="1557" y="2207"/>
                    <a:pt x="1718" y="2129"/>
                  </a:cubicBezTo>
                  <a:lnTo>
                    <a:pt x="2735" y="2734"/>
                  </a:lnTo>
                  <a:lnTo>
                    <a:pt x="181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9"/>
            <p:cNvSpPr/>
            <p:nvPr/>
          </p:nvSpPr>
          <p:spPr>
            <a:xfrm>
              <a:off x="1662300" y="3586691"/>
              <a:ext cx="232454" cy="125006"/>
            </a:xfrm>
            <a:custGeom>
              <a:avLst/>
              <a:gdLst/>
              <a:ahLst/>
              <a:cxnLst/>
              <a:rect l="l" t="t" r="r" b="b"/>
              <a:pathLst>
                <a:path w="6752" h="3631" extrusionOk="0">
                  <a:moveTo>
                    <a:pt x="6752" y="1"/>
                  </a:moveTo>
                  <a:lnTo>
                    <a:pt x="896" y="896"/>
                  </a:lnTo>
                  <a:cubicBezTo>
                    <a:pt x="291" y="993"/>
                    <a:pt x="1" y="1598"/>
                    <a:pt x="194" y="2106"/>
                  </a:cubicBezTo>
                  <a:cubicBezTo>
                    <a:pt x="267" y="2561"/>
                    <a:pt x="682" y="2783"/>
                    <a:pt x="1099" y="2783"/>
                  </a:cubicBezTo>
                  <a:cubicBezTo>
                    <a:pt x="1237" y="2783"/>
                    <a:pt x="1375" y="2759"/>
                    <a:pt x="1501" y="2711"/>
                  </a:cubicBezTo>
                  <a:lnTo>
                    <a:pt x="1816" y="3630"/>
                  </a:lnTo>
                  <a:lnTo>
                    <a:pt x="675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9"/>
            <p:cNvSpPr/>
            <p:nvPr/>
          </p:nvSpPr>
          <p:spPr>
            <a:xfrm>
              <a:off x="1662300" y="3683864"/>
              <a:ext cx="107517" cy="80767"/>
            </a:xfrm>
            <a:custGeom>
              <a:avLst/>
              <a:gdLst/>
              <a:ahLst/>
              <a:cxnLst/>
              <a:rect l="l" t="t" r="r" b="b"/>
              <a:pathLst>
                <a:path w="3123" h="2346" extrusionOk="0">
                  <a:moveTo>
                    <a:pt x="1501" y="1"/>
                  </a:moveTo>
                  <a:lnTo>
                    <a:pt x="799" y="315"/>
                  </a:lnTo>
                  <a:cubicBezTo>
                    <a:pt x="194" y="606"/>
                    <a:pt x="1" y="1404"/>
                    <a:pt x="388" y="1912"/>
                  </a:cubicBezTo>
                  <a:cubicBezTo>
                    <a:pt x="613" y="2190"/>
                    <a:pt x="925" y="2345"/>
                    <a:pt x="1245" y="2345"/>
                  </a:cubicBezTo>
                  <a:cubicBezTo>
                    <a:pt x="1509" y="2345"/>
                    <a:pt x="1779" y="2239"/>
                    <a:pt x="2009" y="2009"/>
                  </a:cubicBezTo>
                  <a:lnTo>
                    <a:pt x="3122" y="2227"/>
                  </a:lnTo>
                  <a:lnTo>
                    <a:pt x="150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9"/>
            <p:cNvSpPr/>
            <p:nvPr/>
          </p:nvSpPr>
          <p:spPr>
            <a:xfrm>
              <a:off x="1689808" y="3590566"/>
              <a:ext cx="204947" cy="169969"/>
            </a:xfrm>
            <a:custGeom>
              <a:avLst/>
              <a:gdLst/>
              <a:ahLst/>
              <a:cxnLst/>
              <a:rect l="l" t="t" r="r" b="b"/>
              <a:pathLst>
                <a:path w="5953" h="4937" extrusionOk="0">
                  <a:moveTo>
                    <a:pt x="5953" y="1"/>
                  </a:moveTo>
                  <a:lnTo>
                    <a:pt x="702" y="2711"/>
                  </a:lnTo>
                  <a:cubicBezTo>
                    <a:pt x="194" y="2904"/>
                    <a:pt x="0" y="3630"/>
                    <a:pt x="412" y="4017"/>
                  </a:cubicBezTo>
                  <a:cubicBezTo>
                    <a:pt x="571" y="4295"/>
                    <a:pt x="853" y="4450"/>
                    <a:pt x="1143" y="4450"/>
                  </a:cubicBezTo>
                  <a:cubicBezTo>
                    <a:pt x="1383" y="4450"/>
                    <a:pt x="1629" y="4344"/>
                    <a:pt x="1815" y="4114"/>
                  </a:cubicBezTo>
                  <a:lnTo>
                    <a:pt x="2323" y="4937"/>
                  </a:lnTo>
                  <a:lnTo>
                    <a:pt x="59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9"/>
            <p:cNvSpPr/>
            <p:nvPr/>
          </p:nvSpPr>
          <p:spPr>
            <a:xfrm>
              <a:off x="1713976" y="3732200"/>
              <a:ext cx="114988" cy="84106"/>
            </a:xfrm>
            <a:custGeom>
              <a:avLst/>
              <a:gdLst/>
              <a:ahLst/>
              <a:cxnLst/>
              <a:rect l="l" t="t" r="r" b="b"/>
              <a:pathLst>
                <a:path w="3340" h="2443" extrusionOk="0">
                  <a:moveTo>
                    <a:pt x="1113" y="0"/>
                  </a:moveTo>
                  <a:lnTo>
                    <a:pt x="508" y="605"/>
                  </a:lnTo>
                  <a:cubicBezTo>
                    <a:pt x="0" y="1113"/>
                    <a:pt x="97" y="1815"/>
                    <a:pt x="605" y="2226"/>
                  </a:cubicBezTo>
                  <a:cubicBezTo>
                    <a:pt x="791" y="2376"/>
                    <a:pt x="1015" y="2443"/>
                    <a:pt x="1241" y="2443"/>
                  </a:cubicBezTo>
                  <a:cubicBezTo>
                    <a:pt x="1632" y="2443"/>
                    <a:pt x="2026" y="2243"/>
                    <a:pt x="2226" y="1936"/>
                  </a:cubicBezTo>
                  <a:lnTo>
                    <a:pt x="3339" y="1718"/>
                  </a:lnTo>
                  <a:lnTo>
                    <a:pt x="11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9"/>
            <p:cNvSpPr/>
            <p:nvPr/>
          </p:nvSpPr>
          <p:spPr>
            <a:xfrm>
              <a:off x="1738109" y="3586691"/>
              <a:ext cx="156645" cy="200781"/>
            </a:xfrm>
            <a:custGeom>
              <a:avLst/>
              <a:gdLst/>
              <a:ahLst/>
              <a:cxnLst/>
              <a:rect l="l" t="t" r="r" b="b"/>
              <a:pathLst>
                <a:path w="4550" h="5832" extrusionOk="0">
                  <a:moveTo>
                    <a:pt x="4550" y="1"/>
                  </a:moveTo>
                  <a:lnTo>
                    <a:pt x="412" y="4114"/>
                  </a:lnTo>
                  <a:cubicBezTo>
                    <a:pt x="1" y="4622"/>
                    <a:pt x="1" y="5227"/>
                    <a:pt x="509" y="5638"/>
                  </a:cubicBezTo>
                  <a:cubicBezTo>
                    <a:pt x="639" y="5731"/>
                    <a:pt x="799" y="5774"/>
                    <a:pt x="966" y="5774"/>
                  </a:cubicBezTo>
                  <a:cubicBezTo>
                    <a:pt x="1324" y="5774"/>
                    <a:pt x="1714" y="5574"/>
                    <a:pt x="1912" y="5227"/>
                  </a:cubicBezTo>
                  <a:lnTo>
                    <a:pt x="2638" y="5832"/>
                  </a:lnTo>
                  <a:lnTo>
                    <a:pt x="455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9"/>
            <p:cNvSpPr/>
            <p:nvPr/>
          </p:nvSpPr>
          <p:spPr>
            <a:xfrm>
              <a:off x="1779767" y="3770484"/>
              <a:ext cx="114988" cy="78426"/>
            </a:xfrm>
            <a:custGeom>
              <a:avLst/>
              <a:gdLst/>
              <a:ahLst/>
              <a:cxnLst/>
              <a:rect l="l" t="t" r="r" b="b"/>
              <a:pathLst>
                <a:path w="3340" h="2278" extrusionOk="0">
                  <a:moveTo>
                    <a:pt x="702" y="1"/>
                  </a:moveTo>
                  <a:lnTo>
                    <a:pt x="315" y="824"/>
                  </a:lnTo>
                  <a:cubicBezTo>
                    <a:pt x="1" y="1308"/>
                    <a:pt x="315" y="2033"/>
                    <a:pt x="920" y="2227"/>
                  </a:cubicBezTo>
                  <a:cubicBezTo>
                    <a:pt x="1027" y="2261"/>
                    <a:pt x="1136" y="2277"/>
                    <a:pt x="1245" y="2277"/>
                  </a:cubicBezTo>
                  <a:cubicBezTo>
                    <a:pt x="1754" y="2277"/>
                    <a:pt x="2244" y="1927"/>
                    <a:pt x="2323" y="1429"/>
                  </a:cubicBezTo>
                  <a:lnTo>
                    <a:pt x="3340" y="920"/>
                  </a:lnTo>
                  <a:lnTo>
                    <a:pt x="70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9"/>
            <p:cNvSpPr/>
            <p:nvPr/>
          </p:nvSpPr>
          <p:spPr>
            <a:xfrm>
              <a:off x="1793916" y="3590566"/>
              <a:ext cx="100838" cy="227325"/>
            </a:xfrm>
            <a:custGeom>
              <a:avLst/>
              <a:gdLst/>
              <a:ahLst/>
              <a:cxnLst/>
              <a:rect l="l" t="t" r="r" b="b"/>
              <a:pathLst>
                <a:path w="2929" h="6603" extrusionOk="0">
                  <a:moveTo>
                    <a:pt x="2929" y="1"/>
                  </a:moveTo>
                  <a:lnTo>
                    <a:pt x="291" y="5227"/>
                  </a:lnTo>
                  <a:cubicBezTo>
                    <a:pt x="1" y="5735"/>
                    <a:pt x="291" y="6437"/>
                    <a:pt x="799" y="6534"/>
                  </a:cubicBezTo>
                  <a:cubicBezTo>
                    <a:pt x="909" y="6580"/>
                    <a:pt x="1022" y="6603"/>
                    <a:pt x="1135" y="6603"/>
                  </a:cubicBezTo>
                  <a:cubicBezTo>
                    <a:pt x="1544" y="6603"/>
                    <a:pt x="1933" y="6307"/>
                    <a:pt x="2009" y="5832"/>
                  </a:cubicBezTo>
                  <a:lnTo>
                    <a:pt x="2929" y="6146"/>
                  </a:lnTo>
                  <a:lnTo>
                    <a:pt x="292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9"/>
            <p:cNvSpPr/>
            <p:nvPr/>
          </p:nvSpPr>
          <p:spPr>
            <a:xfrm>
              <a:off x="1856402" y="3791312"/>
              <a:ext cx="104143" cy="70026"/>
            </a:xfrm>
            <a:custGeom>
              <a:avLst/>
              <a:gdLst/>
              <a:ahLst/>
              <a:cxnLst/>
              <a:rect l="l" t="t" r="r" b="b"/>
              <a:pathLst>
                <a:path w="3025" h="2034" extrusionOk="0">
                  <a:moveTo>
                    <a:pt x="194" y="1"/>
                  </a:moveTo>
                  <a:lnTo>
                    <a:pt x="97" y="824"/>
                  </a:lnTo>
                  <a:cubicBezTo>
                    <a:pt x="1" y="1428"/>
                    <a:pt x="509" y="2033"/>
                    <a:pt x="1114" y="2033"/>
                  </a:cubicBezTo>
                  <a:cubicBezTo>
                    <a:pt x="1815" y="2033"/>
                    <a:pt x="2323" y="1428"/>
                    <a:pt x="2226" y="824"/>
                  </a:cubicBezTo>
                  <a:lnTo>
                    <a:pt x="30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9"/>
            <p:cNvSpPr/>
            <p:nvPr/>
          </p:nvSpPr>
          <p:spPr>
            <a:xfrm>
              <a:off x="1859742" y="3590566"/>
              <a:ext cx="100804" cy="239099"/>
            </a:xfrm>
            <a:custGeom>
              <a:avLst/>
              <a:gdLst/>
              <a:ahLst/>
              <a:cxnLst/>
              <a:rect l="l" t="t" r="r" b="b"/>
              <a:pathLst>
                <a:path w="2928" h="6945" extrusionOk="0">
                  <a:moveTo>
                    <a:pt x="1017" y="1"/>
                  </a:moveTo>
                  <a:lnTo>
                    <a:pt x="97" y="5832"/>
                  </a:lnTo>
                  <a:cubicBezTo>
                    <a:pt x="0" y="6437"/>
                    <a:pt x="508" y="6945"/>
                    <a:pt x="1017" y="6945"/>
                  </a:cubicBezTo>
                  <a:cubicBezTo>
                    <a:pt x="1621" y="6945"/>
                    <a:pt x="2009" y="6437"/>
                    <a:pt x="1912" y="5832"/>
                  </a:cubicBezTo>
                  <a:lnTo>
                    <a:pt x="2928" y="5832"/>
                  </a:lnTo>
                  <a:lnTo>
                    <a:pt x="1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9"/>
            <p:cNvSpPr/>
            <p:nvPr/>
          </p:nvSpPr>
          <p:spPr>
            <a:xfrm>
              <a:off x="1925533" y="3760500"/>
              <a:ext cx="94159" cy="88410"/>
            </a:xfrm>
            <a:custGeom>
              <a:avLst/>
              <a:gdLst/>
              <a:ahLst/>
              <a:cxnLst/>
              <a:rect l="l" t="t" r="r" b="b"/>
              <a:pathLst>
                <a:path w="2735" h="2568" extrusionOk="0">
                  <a:moveTo>
                    <a:pt x="2735" y="1"/>
                  </a:moveTo>
                  <a:lnTo>
                    <a:pt x="1" y="896"/>
                  </a:lnTo>
                  <a:lnTo>
                    <a:pt x="218" y="1719"/>
                  </a:lnTo>
                  <a:cubicBezTo>
                    <a:pt x="298" y="2217"/>
                    <a:pt x="723" y="2567"/>
                    <a:pt x="1262" y="2567"/>
                  </a:cubicBezTo>
                  <a:cubicBezTo>
                    <a:pt x="1377" y="2567"/>
                    <a:pt x="1498" y="2551"/>
                    <a:pt x="1622" y="2517"/>
                  </a:cubicBezTo>
                  <a:cubicBezTo>
                    <a:pt x="2227" y="2323"/>
                    <a:pt x="2517" y="1598"/>
                    <a:pt x="2227" y="1114"/>
                  </a:cubicBezTo>
                  <a:lnTo>
                    <a:pt x="273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9"/>
            <p:cNvSpPr/>
            <p:nvPr/>
          </p:nvSpPr>
          <p:spPr>
            <a:xfrm>
              <a:off x="1894720" y="3590566"/>
              <a:ext cx="124972" cy="227325"/>
            </a:xfrm>
            <a:custGeom>
              <a:avLst/>
              <a:gdLst/>
              <a:ahLst/>
              <a:cxnLst/>
              <a:rect l="l" t="t" r="r" b="b"/>
              <a:pathLst>
                <a:path w="3630" h="6603" extrusionOk="0">
                  <a:moveTo>
                    <a:pt x="1" y="1"/>
                  </a:moveTo>
                  <a:lnTo>
                    <a:pt x="896" y="5832"/>
                  </a:lnTo>
                  <a:cubicBezTo>
                    <a:pt x="972" y="6307"/>
                    <a:pt x="1361" y="6603"/>
                    <a:pt x="1817" y="6603"/>
                  </a:cubicBezTo>
                  <a:cubicBezTo>
                    <a:pt x="1942" y="6603"/>
                    <a:pt x="2072" y="6580"/>
                    <a:pt x="2202" y="6534"/>
                  </a:cubicBezTo>
                  <a:cubicBezTo>
                    <a:pt x="2710" y="6437"/>
                    <a:pt x="3025" y="5735"/>
                    <a:pt x="2710" y="5227"/>
                  </a:cubicBezTo>
                  <a:lnTo>
                    <a:pt x="3630" y="4937"/>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9"/>
            <p:cNvSpPr/>
            <p:nvPr/>
          </p:nvSpPr>
          <p:spPr>
            <a:xfrm>
              <a:off x="1988019" y="3715538"/>
              <a:ext cx="86654" cy="100769"/>
            </a:xfrm>
            <a:custGeom>
              <a:avLst/>
              <a:gdLst/>
              <a:ahLst/>
              <a:cxnLst/>
              <a:rect l="l" t="t" r="r" b="b"/>
              <a:pathLst>
                <a:path w="2517" h="2927" extrusionOk="0">
                  <a:moveTo>
                    <a:pt x="2323" y="0"/>
                  </a:moveTo>
                  <a:lnTo>
                    <a:pt x="0" y="1597"/>
                  </a:lnTo>
                  <a:lnTo>
                    <a:pt x="412" y="2420"/>
                  </a:lnTo>
                  <a:cubicBezTo>
                    <a:pt x="596" y="2727"/>
                    <a:pt x="956" y="2927"/>
                    <a:pt x="1317" y="2927"/>
                  </a:cubicBezTo>
                  <a:cubicBezTo>
                    <a:pt x="1526" y="2927"/>
                    <a:pt x="1735" y="2860"/>
                    <a:pt x="1912" y="2710"/>
                  </a:cubicBezTo>
                  <a:cubicBezTo>
                    <a:pt x="2517" y="2299"/>
                    <a:pt x="2517" y="1597"/>
                    <a:pt x="2130" y="1089"/>
                  </a:cubicBezTo>
                  <a:lnTo>
                    <a:pt x="232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9"/>
            <p:cNvSpPr/>
            <p:nvPr/>
          </p:nvSpPr>
          <p:spPr>
            <a:xfrm>
              <a:off x="1894720" y="3590566"/>
              <a:ext cx="173308" cy="198784"/>
            </a:xfrm>
            <a:custGeom>
              <a:avLst/>
              <a:gdLst/>
              <a:ahLst/>
              <a:cxnLst/>
              <a:rect l="l" t="t" r="r" b="b"/>
              <a:pathLst>
                <a:path w="5034" h="5774" extrusionOk="0">
                  <a:moveTo>
                    <a:pt x="1" y="1"/>
                  </a:moveTo>
                  <a:lnTo>
                    <a:pt x="2710" y="5227"/>
                  </a:lnTo>
                  <a:cubicBezTo>
                    <a:pt x="2925" y="5574"/>
                    <a:pt x="3275" y="5774"/>
                    <a:pt x="3637" y="5774"/>
                  </a:cubicBezTo>
                  <a:cubicBezTo>
                    <a:pt x="3805" y="5774"/>
                    <a:pt x="3977" y="5731"/>
                    <a:pt x="4138" y="5638"/>
                  </a:cubicBezTo>
                  <a:cubicBezTo>
                    <a:pt x="4525" y="5227"/>
                    <a:pt x="4622" y="4622"/>
                    <a:pt x="4235" y="4114"/>
                  </a:cubicBezTo>
                  <a:lnTo>
                    <a:pt x="5033" y="3630"/>
                  </a:lnTo>
                  <a:lnTo>
                    <a:pt x="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9"/>
            <p:cNvSpPr/>
            <p:nvPr/>
          </p:nvSpPr>
          <p:spPr>
            <a:xfrm>
              <a:off x="2040486" y="3656391"/>
              <a:ext cx="89993" cy="108240"/>
            </a:xfrm>
            <a:custGeom>
              <a:avLst/>
              <a:gdLst/>
              <a:ahLst/>
              <a:cxnLst/>
              <a:rect l="l" t="t" r="r" b="b"/>
              <a:pathLst>
                <a:path w="2614" h="3144" extrusionOk="0">
                  <a:moveTo>
                    <a:pt x="1598" y="0"/>
                  </a:moveTo>
                  <a:lnTo>
                    <a:pt x="1" y="2202"/>
                  </a:lnTo>
                  <a:lnTo>
                    <a:pt x="606" y="2807"/>
                  </a:lnTo>
                  <a:cubicBezTo>
                    <a:pt x="781" y="3037"/>
                    <a:pt x="1046" y="3143"/>
                    <a:pt x="1319" y="3143"/>
                  </a:cubicBezTo>
                  <a:cubicBezTo>
                    <a:pt x="1648" y="3143"/>
                    <a:pt x="1991" y="2988"/>
                    <a:pt x="2203" y="2710"/>
                  </a:cubicBezTo>
                  <a:cubicBezTo>
                    <a:pt x="2614" y="2202"/>
                    <a:pt x="2420" y="1404"/>
                    <a:pt x="1815" y="1113"/>
                  </a:cubicBezTo>
                  <a:lnTo>
                    <a:pt x="15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9"/>
            <p:cNvSpPr/>
            <p:nvPr/>
          </p:nvSpPr>
          <p:spPr>
            <a:xfrm>
              <a:off x="1894720" y="3590566"/>
              <a:ext cx="204947" cy="153237"/>
            </a:xfrm>
            <a:custGeom>
              <a:avLst/>
              <a:gdLst/>
              <a:ahLst/>
              <a:cxnLst/>
              <a:rect l="l" t="t" r="r" b="b"/>
              <a:pathLst>
                <a:path w="5953" h="4451" extrusionOk="0">
                  <a:moveTo>
                    <a:pt x="1" y="1"/>
                  </a:moveTo>
                  <a:lnTo>
                    <a:pt x="4235" y="4114"/>
                  </a:lnTo>
                  <a:cubicBezTo>
                    <a:pt x="4410" y="4344"/>
                    <a:pt x="4655" y="4450"/>
                    <a:pt x="4897" y="4450"/>
                  </a:cubicBezTo>
                  <a:cubicBezTo>
                    <a:pt x="5190" y="4450"/>
                    <a:pt x="5479" y="4295"/>
                    <a:pt x="5638" y="4017"/>
                  </a:cubicBezTo>
                  <a:cubicBezTo>
                    <a:pt x="5953" y="3630"/>
                    <a:pt x="5832" y="2904"/>
                    <a:pt x="5348" y="2711"/>
                  </a:cubicBezTo>
                  <a:lnTo>
                    <a:pt x="5832" y="1912"/>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9"/>
            <p:cNvSpPr/>
            <p:nvPr/>
          </p:nvSpPr>
          <p:spPr>
            <a:xfrm>
              <a:off x="2078804" y="3590566"/>
              <a:ext cx="83349" cy="108068"/>
            </a:xfrm>
            <a:custGeom>
              <a:avLst/>
              <a:gdLst/>
              <a:ahLst/>
              <a:cxnLst/>
              <a:rect l="l" t="t" r="r" b="b"/>
              <a:pathLst>
                <a:path w="2421" h="3139" extrusionOk="0">
                  <a:moveTo>
                    <a:pt x="799" y="1"/>
                  </a:moveTo>
                  <a:lnTo>
                    <a:pt x="1" y="2711"/>
                  </a:lnTo>
                  <a:lnTo>
                    <a:pt x="702" y="3025"/>
                  </a:lnTo>
                  <a:cubicBezTo>
                    <a:pt x="863" y="3103"/>
                    <a:pt x="1031" y="3139"/>
                    <a:pt x="1195" y="3139"/>
                  </a:cubicBezTo>
                  <a:cubicBezTo>
                    <a:pt x="1645" y="3139"/>
                    <a:pt x="2060" y="2864"/>
                    <a:pt x="2203" y="2420"/>
                  </a:cubicBezTo>
                  <a:cubicBezTo>
                    <a:pt x="2420" y="1815"/>
                    <a:pt x="2009" y="1090"/>
                    <a:pt x="1307" y="993"/>
                  </a:cubicBezTo>
                  <a:lnTo>
                    <a:pt x="7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9"/>
            <p:cNvSpPr/>
            <p:nvPr/>
          </p:nvSpPr>
          <p:spPr>
            <a:xfrm>
              <a:off x="1894720" y="3590566"/>
              <a:ext cx="235760" cy="95812"/>
            </a:xfrm>
            <a:custGeom>
              <a:avLst/>
              <a:gdLst/>
              <a:ahLst/>
              <a:cxnLst/>
              <a:rect l="l" t="t" r="r" b="b"/>
              <a:pathLst>
                <a:path w="6848" h="2783" extrusionOk="0">
                  <a:moveTo>
                    <a:pt x="1" y="1"/>
                  </a:moveTo>
                  <a:lnTo>
                    <a:pt x="5348" y="2711"/>
                  </a:lnTo>
                  <a:cubicBezTo>
                    <a:pt x="5468" y="2759"/>
                    <a:pt x="5595" y="2783"/>
                    <a:pt x="5722" y="2783"/>
                  </a:cubicBezTo>
                  <a:cubicBezTo>
                    <a:pt x="6108" y="2783"/>
                    <a:pt x="6491" y="2561"/>
                    <a:pt x="6654" y="2106"/>
                  </a:cubicBezTo>
                  <a:cubicBezTo>
                    <a:pt x="6848" y="1598"/>
                    <a:pt x="6437" y="993"/>
                    <a:pt x="5832" y="896"/>
                  </a:cubicBezTo>
                  <a:lnTo>
                    <a:pt x="614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9"/>
            <p:cNvSpPr/>
            <p:nvPr/>
          </p:nvSpPr>
          <p:spPr>
            <a:xfrm>
              <a:off x="2095467" y="3523948"/>
              <a:ext cx="73331" cy="101251"/>
            </a:xfrm>
            <a:custGeom>
              <a:avLst/>
              <a:gdLst/>
              <a:ahLst/>
              <a:cxnLst/>
              <a:rect l="l" t="t" r="r" b="b"/>
              <a:pathLst>
                <a:path w="2130" h="2941" extrusionOk="0">
                  <a:moveTo>
                    <a:pt x="1" y="0"/>
                  </a:moveTo>
                  <a:lnTo>
                    <a:pt x="1" y="2831"/>
                  </a:lnTo>
                  <a:lnTo>
                    <a:pt x="823" y="2928"/>
                  </a:lnTo>
                  <a:cubicBezTo>
                    <a:pt x="884" y="2936"/>
                    <a:pt x="944" y="2940"/>
                    <a:pt x="1002" y="2940"/>
                  </a:cubicBezTo>
                  <a:cubicBezTo>
                    <a:pt x="1625" y="2940"/>
                    <a:pt x="2130" y="2488"/>
                    <a:pt x="2130" y="1936"/>
                  </a:cubicBezTo>
                  <a:cubicBezTo>
                    <a:pt x="2130" y="1272"/>
                    <a:pt x="1624" y="811"/>
                    <a:pt x="1001" y="811"/>
                  </a:cubicBezTo>
                  <a:cubicBezTo>
                    <a:pt x="943" y="811"/>
                    <a:pt x="883" y="815"/>
                    <a:pt x="823" y="823"/>
                  </a:cubicBez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9"/>
            <p:cNvSpPr/>
            <p:nvPr/>
          </p:nvSpPr>
          <p:spPr>
            <a:xfrm>
              <a:off x="1894720" y="3523948"/>
              <a:ext cx="239099" cy="97981"/>
            </a:xfrm>
            <a:custGeom>
              <a:avLst/>
              <a:gdLst/>
              <a:ahLst/>
              <a:cxnLst/>
              <a:rect l="l" t="t" r="r" b="b"/>
              <a:pathLst>
                <a:path w="6945" h="2846" extrusionOk="0">
                  <a:moveTo>
                    <a:pt x="5832" y="0"/>
                  </a:moveTo>
                  <a:lnTo>
                    <a:pt x="1" y="1936"/>
                  </a:lnTo>
                  <a:lnTo>
                    <a:pt x="5832" y="2831"/>
                  </a:lnTo>
                  <a:cubicBezTo>
                    <a:pt x="5894" y="2841"/>
                    <a:pt x="5955" y="2846"/>
                    <a:pt x="6015" y="2846"/>
                  </a:cubicBezTo>
                  <a:cubicBezTo>
                    <a:pt x="6536" y="2846"/>
                    <a:pt x="6945" y="2478"/>
                    <a:pt x="6945" y="1936"/>
                  </a:cubicBezTo>
                  <a:cubicBezTo>
                    <a:pt x="6945" y="1390"/>
                    <a:pt x="6531" y="1002"/>
                    <a:pt x="6007" y="1002"/>
                  </a:cubicBezTo>
                  <a:cubicBezTo>
                    <a:pt x="5950" y="1002"/>
                    <a:pt x="5891" y="1007"/>
                    <a:pt x="5832" y="1016"/>
                  </a:cubicBezTo>
                  <a:lnTo>
                    <a:pt x="583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9"/>
            <p:cNvSpPr/>
            <p:nvPr/>
          </p:nvSpPr>
          <p:spPr>
            <a:xfrm>
              <a:off x="2067994" y="3465628"/>
              <a:ext cx="94159" cy="93333"/>
            </a:xfrm>
            <a:custGeom>
              <a:avLst/>
              <a:gdLst/>
              <a:ahLst/>
              <a:cxnLst/>
              <a:rect l="l" t="t" r="r" b="b"/>
              <a:pathLst>
                <a:path w="2735" h="2711" extrusionOk="0">
                  <a:moveTo>
                    <a:pt x="0" y="0"/>
                  </a:moveTo>
                  <a:lnTo>
                    <a:pt x="799" y="2710"/>
                  </a:lnTo>
                  <a:lnTo>
                    <a:pt x="1621" y="2517"/>
                  </a:lnTo>
                  <a:cubicBezTo>
                    <a:pt x="2323" y="2420"/>
                    <a:pt x="2734" y="1815"/>
                    <a:pt x="2517" y="1210"/>
                  </a:cubicBezTo>
                  <a:cubicBezTo>
                    <a:pt x="2369" y="658"/>
                    <a:pt x="1928" y="414"/>
                    <a:pt x="1459" y="414"/>
                  </a:cubicBezTo>
                  <a:cubicBezTo>
                    <a:pt x="1311" y="414"/>
                    <a:pt x="1161" y="438"/>
                    <a:pt x="1016" y="484"/>
                  </a:cubicBez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9"/>
            <p:cNvSpPr/>
            <p:nvPr/>
          </p:nvSpPr>
          <p:spPr>
            <a:xfrm>
              <a:off x="1894720" y="3465628"/>
              <a:ext cx="235760" cy="124972"/>
            </a:xfrm>
            <a:custGeom>
              <a:avLst/>
              <a:gdLst/>
              <a:ahLst/>
              <a:cxnLst/>
              <a:rect l="l" t="t" r="r" b="b"/>
              <a:pathLst>
                <a:path w="6848" h="3630" extrusionOk="0">
                  <a:moveTo>
                    <a:pt x="5033" y="0"/>
                  </a:moveTo>
                  <a:lnTo>
                    <a:pt x="1" y="3630"/>
                  </a:lnTo>
                  <a:lnTo>
                    <a:pt x="1" y="3630"/>
                  </a:lnTo>
                  <a:lnTo>
                    <a:pt x="5832" y="2710"/>
                  </a:lnTo>
                  <a:cubicBezTo>
                    <a:pt x="6437" y="2614"/>
                    <a:pt x="6848" y="2009"/>
                    <a:pt x="6654" y="1501"/>
                  </a:cubicBezTo>
                  <a:cubicBezTo>
                    <a:pt x="6491" y="1046"/>
                    <a:pt x="6108" y="823"/>
                    <a:pt x="5722" y="823"/>
                  </a:cubicBezTo>
                  <a:cubicBezTo>
                    <a:pt x="5595" y="823"/>
                    <a:pt x="5468" y="848"/>
                    <a:pt x="5348" y="896"/>
                  </a:cubicBezTo>
                  <a:lnTo>
                    <a:pt x="503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9"/>
            <p:cNvSpPr/>
            <p:nvPr/>
          </p:nvSpPr>
          <p:spPr>
            <a:xfrm>
              <a:off x="2019657" y="3415743"/>
              <a:ext cx="110822" cy="80732"/>
            </a:xfrm>
            <a:custGeom>
              <a:avLst/>
              <a:gdLst/>
              <a:ahLst/>
              <a:cxnLst/>
              <a:rect l="l" t="t" r="r" b="b"/>
              <a:pathLst>
                <a:path w="3219" h="2345" extrusionOk="0">
                  <a:moveTo>
                    <a:pt x="1924" y="0"/>
                  </a:moveTo>
                  <a:cubicBezTo>
                    <a:pt x="1651" y="0"/>
                    <a:pt x="1386" y="106"/>
                    <a:pt x="1211" y="336"/>
                  </a:cubicBezTo>
                  <a:lnTo>
                    <a:pt x="1" y="119"/>
                  </a:lnTo>
                  <a:lnTo>
                    <a:pt x="1719" y="2345"/>
                  </a:lnTo>
                  <a:lnTo>
                    <a:pt x="2420" y="1933"/>
                  </a:lnTo>
                  <a:cubicBezTo>
                    <a:pt x="3025" y="1740"/>
                    <a:pt x="3219" y="941"/>
                    <a:pt x="2808" y="433"/>
                  </a:cubicBezTo>
                  <a:cubicBezTo>
                    <a:pt x="2596" y="155"/>
                    <a:pt x="2253" y="0"/>
                    <a:pt x="1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9"/>
            <p:cNvSpPr/>
            <p:nvPr/>
          </p:nvSpPr>
          <p:spPr>
            <a:xfrm>
              <a:off x="1894720" y="3419805"/>
              <a:ext cx="204947" cy="170795"/>
            </a:xfrm>
            <a:custGeom>
              <a:avLst/>
              <a:gdLst/>
              <a:ahLst/>
              <a:cxnLst/>
              <a:rect l="l" t="t" r="r" b="b"/>
              <a:pathLst>
                <a:path w="5953" h="4961" extrusionOk="0">
                  <a:moveTo>
                    <a:pt x="3630" y="1"/>
                  </a:moveTo>
                  <a:lnTo>
                    <a:pt x="1" y="4961"/>
                  </a:lnTo>
                  <a:lnTo>
                    <a:pt x="1" y="4961"/>
                  </a:lnTo>
                  <a:lnTo>
                    <a:pt x="5348" y="2227"/>
                  </a:lnTo>
                  <a:cubicBezTo>
                    <a:pt x="5832" y="2033"/>
                    <a:pt x="5953" y="1331"/>
                    <a:pt x="5638" y="823"/>
                  </a:cubicBezTo>
                  <a:cubicBezTo>
                    <a:pt x="5476" y="594"/>
                    <a:pt x="5178" y="462"/>
                    <a:pt x="4880" y="462"/>
                  </a:cubicBezTo>
                  <a:cubicBezTo>
                    <a:pt x="4643" y="462"/>
                    <a:pt x="4406" y="545"/>
                    <a:pt x="4235" y="727"/>
                  </a:cubicBezTo>
                  <a:lnTo>
                    <a:pt x="363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29"/>
            <p:cNvSpPr/>
            <p:nvPr/>
          </p:nvSpPr>
          <p:spPr>
            <a:xfrm>
              <a:off x="1960511" y="3362380"/>
              <a:ext cx="114162" cy="82454"/>
            </a:xfrm>
            <a:custGeom>
              <a:avLst/>
              <a:gdLst/>
              <a:ahLst/>
              <a:cxnLst/>
              <a:rect l="l" t="t" r="r" b="b"/>
              <a:pathLst>
                <a:path w="3316" h="2395" extrusionOk="0">
                  <a:moveTo>
                    <a:pt x="2136" y="0"/>
                  </a:moveTo>
                  <a:cubicBezTo>
                    <a:pt x="1767" y="0"/>
                    <a:pt x="1398" y="189"/>
                    <a:pt x="1211" y="580"/>
                  </a:cubicBezTo>
                  <a:lnTo>
                    <a:pt x="1" y="774"/>
                  </a:lnTo>
                  <a:lnTo>
                    <a:pt x="2324" y="2395"/>
                  </a:lnTo>
                  <a:lnTo>
                    <a:pt x="2929" y="1886"/>
                  </a:lnTo>
                  <a:cubicBezTo>
                    <a:pt x="3316" y="1378"/>
                    <a:pt x="3316" y="580"/>
                    <a:pt x="2711" y="169"/>
                  </a:cubicBezTo>
                  <a:cubicBezTo>
                    <a:pt x="2539" y="57"/>
                    <a:pt x="2338" y="0"/>
                    <a:pt x="21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29"/>
            <p:cNvSpPr/>
            <p:nvPr/>
          </p:nvSpPr>
          <p:spPr>
            <a:xfrm>
              <a:off x="1894720" y="3388993"/>
              <a:ext cx="159124" cy="201607"/>
            </a:xfrm>
            <a:custGeom>
              <a:avLst/>
              <a:gdLst/>
              <a:ahLst/>
              <a:cxnLst/>
              <a:rect l="l" t="t" r="r" b="b"/>
              <a:pathLst>
                <a:path w="4622" h="5856" extrusionOk="0">
                  <a:moveTo>
                    <a:pt x="1912" y="1"/>
                  </a:moveTo>
                  <a:lnTo>
                    <a:pt x="1" y="5856"/>
                  </a:lnTo>
                  <a:lnTo>
                    <a:pt x="1" y="5856"/>
                  </a:lnTo>
                  <a:lnTo>
                    <a:pt x="4235" y="1622"/>
                  </a:lnTo>
                  <a:cubicBezTo>
                    <a:pt x="4622" y="1210"/>
                    <a:pt x="4525" y="509"/>
                    <a:pt x="4138" y="194"/>
                  </a:cubicBezTo>
                  <a:cubicBezTo>
                    <a:pt x="3950" y="86"/>
                    <a:pt x="3748" y="32"/>
                    <a:pt x="3553" y="32"/>
                  </a:cubicBezTo>
                  <a:cubicBezTo>
                    <a:pt x="3221" y="32"/>
                    <a:pt x="2908" y="189"/>
                    <a:pt x="2710" y="509"/>
                  </a:cubicBezTo>
                  <a:lnTo>
                    <a:pt x="191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9"/>
            <p:cNvSpPr/>
            <p:nvPr/>
          </p:nvSpPr>
          <p:spPr>
            <a:xfrm>
              <a:off x="1927208" y="3328159"/>
              <a:ext cx="86688" cy="78357"/>
            </a:xfrm>
            <a:custGeom>
              <a:avLst/>
              <a:gdLst/>
              <a:ahLst/>
              <a:cxnLst/>
              <a:rect l="l" t="t" r="r" b="b"/>
              <a:pathLst>
                <a:path w="2518" h="2276" extrusionOk="0">
                  <a:moveTo>
                    <a:pt x="1269" y="0"/>
                  </a:moveTo>
                  <a:cubicBezTo>
                    <a:pt x="726" y="0"/>
                    <a:pt x="299" y="369"/>
                    <a:pt x="218" y="969"/>
                  </a:cubicBezTo>
                  <a:lnTo>
                    <a:pt x="1" y="1768"/>
                  </a:lnTo>
                  <a:lnTo>
                    <a:pt x="1815" y="2276"/>
                  </a:lnTo>
                  <a:lnTo>
                    <a:pt x="2227" y="1574"/>
                  </a:lnTo>
                  <a:cubicBezTo>
                    <a:pt x="2517" y="969"/>
                    <a:pt x="2227" y="243"/>
                    <a:pt x="1622" y="50"/>
                  </a:cubicBezTo>
                  <a:cubicBezTo>
                    <a:pt x="1501" y="16"/>
                    <a:pt x="1382" y="0"/>
                    <a:pt x="12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9"/>
            <p:cNvSpPr/>
            <p:nvPr/>
          </p:nvSpPr>
          <p:spPr>
            <a:xfrm>
              <a:off x="1894720" y="3360624"/>
              <a:ext cx="104143" cy="229976"/>
            </a:xfrm>
            <a:custGeom>
              <a:avLst/>
              <a:gdLst/>
              <a:ahLst/>
              <a:cxnLst/>
              <a:rect l="l" t="t" r="r" b="b"/>
              <a:pathLst>
                <a:path w="3025" h="6680" extrusionOk="0">
                  <a:moveTo>
                    <a:pt x="1946" y="0"/>
                  </a:moveTo>
                  <a:cubicBezTo>
                    <a:pt x="1436" y="0"/>
                    <a:pt x="979" y="306"/>
                    <a:pt x="896" y="825"/>
                  </a:cubicBezTo>
                  <a:lnTo>
                    <a:pt x="1" y="6680"/>
                  </a:lnTo>
                  <a:lnTo>
                    <a:pt x="2710" y="1333"/>
                  </a:lnTo>
                  <a:cubicBezTo>
                    <a:pt x="3025" y="825"/>
                    <a:pt x="2710" y="220"/>
                    <a:pt x="2202" y="26"/>
                  </a:cubicBezTo>
                  <a:cubicBezTo>
                    <a:pt x="2116" y="9"/>
                    <a:pt x="2030" y="0"/>
                    <a:pt x="1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9"/>
            <p:cNvSpPr/>
            <p:nvPr/>
          </p:nvSpPr>
          <p:spPr>
            <a:xfrm>
              <a:off x="1824763" y="3385137"/>
              <a:ext cx="87480" cy="205463"/>
            </a:xfrm>
            <a:custGeom>
              <a:avLst/>
              <a:gdLst/>
              <a:ahLst/>
              <a:cxnLst/>
              <a:rect l="l" t="t" r="r" b="b"/>
              <a:pathLst>
                <a:path w="2541" h="5968" extrusionOk="0">
                  <a:moveTo>
                    <a:pt x="1268" y="1"/>
                  </a:moveTo>
                  <a:cubicBezTo>
                    <a:pt x="1218" y="1"/>
                    <a:pt x="1166" y="6"/>
                    <a:pt x="1113" y="16"/>
                  </a:cubicBezTo>
                  <a:cubicBezTo>
                    <a:pt x="605" y="113"/>
                    <a:pt x="315" y="621"/>
                    <a:pt x="508" y="1129"/>
                  </a:cubicBezTo>
                  <a:lnTo>
                    <a:pt x="0" y="1129"/>
                  </a:lnTo>
                  <a:lnTo>
                    <a:pt x="2033" y="5968"/>
                  </a:lnTo>
                  <a:lnTo>
                    <a:pt x="2541" y="717"/>
                  </a:lnTo>
                  <a:lnTo>
                    <a:pt x="2033" y="814"/>
                  </a:lnTo>
                  <a:cubicBezTo>
                    <a:pt x="2033" y="359"/>
                    <a:pt x="1702" y="1"/>
                    <a:pt x="126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9"/>
            <p:cNvSpPr/>
            <p:nvPr/>
          </p:nvSpPr>
          <p:spPr>
            <a:xfrm>
              <a:off x="1776427" y="3403590"/>
              <a:ext cx="118327" cy="187010"/>
            </a:xfrm>
            <a:custGeom>
              <a:avLst/>
              <a:gdLst/>
              <a:ahLst/>
              <a:cxnLst/>
              <a:rect l="l" t="t" r="r" b="b"/>
              <a:pathLst>
                <a:path w="3437" h="5432" extrusionOk="0">
                  <a:moveTo>
                    <a:pt x="1095" y="1"/>
                  </a:moveTo>
                  <a:cubicBezTo>
                    <a:pt x="968" y="1"/>
                    <a:pt x="835" y="28"/>
                    <a:pt x="702" y="85"/>
                  </a:cubicBezTo>
                  <a:cubicBezTo>
                    <a:pt x="315" y="278"/>
                    <a:pt x="194" y="883"/>
                    <a:pt x="412" y="1294"/>
                  </a:cubicBezTo>
                  <a:lnTo>
                    <a:pt x="1" y="1488"/>
                  </a:lnTo>
                  <a:lnTo>
                    <a:pt x="3437" y="5432"/>
                  </a:lnTo>
                  <a:lnTo>
                    <a:pt x="3437" y="5432"/>
                  </a:lnTo>
                  <a:lnTo>
                    <a:pt x="1912" y="593"/>
                  </a:lnTo>
                  <a:cubicBezTo>
                    <a:pt x="1769" y="217"/>
                    <a:pt x="1455" y="1"/>
                    <a:pt x="10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9"/>
            <p:cNvSpPr/>
            <p:nvPr/>
          </p:nvSpPr>
          <p:spPr>
            <a:xfrm>
              <a:off x="1738109" y="3435711"/>
              <a:ext cx="156645" cy="154889"/>
            </a:xfrm>
            <a:custGeom>
              <a:avLst/>
              <a:gdLst/>
              <a:ahLst/>
              <a:cxnLst/>
              <a:rect l="l" t="t" r="r" b="b"/>
              <a:pathLst>
                <a:path w="4550" h="4499" extrusionOk="0">
                  <a:moveTo>
                    <a:pt x="904" y="0"/>
                  </a:moveTo>
                  <a:cubicBezTo>
                    <a:pt x="700" y="0"/>
                    <a:pt x="486" y="83"/>
                    <a:pt x="315" y="265"/>
                  </a:cubicBezTo>
                  <a:cubicBezTo>
                    <a:pt x="1" y="555"/>
                    <a:pt x="1" y="1160"/>
                    <a:pt x="412" y="1474"/>
                  </a:cubicBezTo>
                  <a:lnTo>
                    <a:pt x="98" y="1765"/>
                  </a:lnTo>
                  <a:lnTo>
                    <a:pt x="4550" y="4499"/>
                  </a:lnTo>
                  <a:lnTo>
                    <a:pt x="4550" y="4499"/>
                  </a:lnTo>
                  <a:lnTo>
                    <a:pt x="1525" y="361"/>
                  </a:lnTo>
                  <a:cubicBezTo>
                    <a:pt x="1404" y="132"/>
                    <a:pt x="1161" y="0"/>
                    <a:pt x="9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9"/>
            <p:cNvSpPr/>
            <p:nvPr/>
          </p:nvSpPr>
          <p:spPr>
            <a:xfrm>
              <a:off x="1703957" y="3480226"/>
              <a:ext cx="190797" cy="110375"/>
            </a:xfrm>
            <a:custGeom>
              <a:avLst/>
              <a:gdLst/>
              <a:ahLst/>
              <a:cxnLst/>
              <a:rect l="l" t="t" r="r" b="b"/>
              <a:pathLst>
                <a:path w="5542" h="3206" extrusionOk="0">
                  <a:moveTo>
                    <a:pt x="907" y="1"/>
                  </a:moveTo>
                  <a:cubicBezTo>
                    <a:pt x="636" y="1"/>
                    <a:pt x="374" y="158"/>
                    <a:pt x="194" y="472"/>
                  </a:cubicBezTo>
                  <a:cubicBezTo>
                    <a:pt x="1" y="883"/>
                    <a:pt x="194" y="1488"/>
                    <a:pt x="702" y="1585"/>
                  </a:cubicBezTo>
                  <a:lnTo>
                    <a:pt x="485" y="1996"/>
                  </a:lnTo>
                  <a:lnTo>
                    <a:pt x="5542" y="3206"/>
                  </a:lnTo>
                  <a:lnTo>
                    <a:pt x="1404" y="181"/>
                  </a:lnTo>
                  <a:cubicBezTo>
                    <a:pt x="1247" y="61"/>
                    <a:pt x="1075" y="1"/>
                    <a:pt x="9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9"/>
            <p:cNvSpPr/>
            <p:nvPr/>
          </p:nvSpPr>
          <p:spPr>
            <a:xfrm>
              <a:off x="1689808" y="3534139"/>
              <a:ext cx="204947" cy="73124"/>
            </a:xfrm>
            <a:custGeom>
              <a:avLst/>
              <a:gdLst/>
              <a:ahLst/>
              <a:cxnLst/>
              <a:rect l="l" t="t" r="r" b="b"/>
              <a:pathLst>
                <a:path w="5953" h="2124" extrusionOk="0">
                  <a:moveTo>
                    <a:pt x="918" y="0"/>
                  </a:moveTo>
                  <a:cubicBezTo>
                    <a:pt x="483" y="0"/>
                    <a:pt x="97" y="278"/>
                    <a:pt x="97" y="720"/>
                  </a:cubicBezTo>
                  <a:cubicBezTo>
                    <a:pt x="0" y="1132"/>
                    <a:pt x="412" y="1640"/>
                    <a:pt x="799" y="1640"/>
                  </a:cubicBezTo>
                  <a:lnTo>
                    <a:pt x="799" y="2124"/>
                  </a:lnTo>
                  <a:lnTo>
                    <a:pt x="5953" y="1640"/>
                  </a:lnTo>
                  <a:lnTo>
                    <a:pt x="1113" y="19"/>
                  </a:lnTo>
                  <a:cubicBezTo>
                    <a:pt x="1048" y="6"/>
                    <a:pt x="983" y="0"/>
                    <a:pt x="91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9"/>
            <p:cNvSpPr/>
            <p:nvPr/>
          </p:nvSpPr>
          <p:spPr>
            <a:xfrm>
              <a:off x="1689808" y="3590566"/>
              <a:ext cx="204947" cy="69199"/>
            </a:xfrm>
            <a:custGeom>
              <a:avLst/>
              <a:gdLst/>
              <a:ahLst/>
              <a:cxnLst/>
              <a:rect l="l" t="t" r="r" b="b"/>
              <a:pathLst>
                <a:path w="5953" h="2010" extrusionOk="0">
                  <a:moveTo>
                    <a:pt x="799" y="1"/>
                  </a:moveTo>
                  <a:cubicBezTo>
                    <a:pt x="412" y="1"/>
                    <a:pt x="0" y="388"/>
                    <a:pt x="97" y="896"/>
                  </a:cubicBezTo>
                  <a:cubicBezTo>
                    <a:pt x="97" y="1339"/>
                    <a:pt x="483" y="1616"/>
                    <a:pt x="918" y="1616"/>
                  </a:cubicBezTo>
                  <a:cubicBezTo>
                    <a:pt x="983" y="1616"/>
                    <a:pt x="1048" y="1610"/>
                    <a:pt x="1113" y="1598"/>
                  </a:cubicBezTo>
                  <a:lnTo>
                    <a:pt x="1210" y="2009"/>
                  </a:lnTo>
                  <a:lnTo>
                    <a:pt x="595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9"/>
            <p:cNvSpPr/>
            <p:nvPr/>
          </p:nvSpPr>
          <p:spPr>
            <a:xfrm>
              <a:off x="1703957" y="3590566"/>
              <a:ext cx="190797" cy="117501"/>
            </a:xfrm>
            <a:custGeom>
              <a:avLst/>
              <a:gdLst/>
              <a:ahLst/>
              <a:cxnLst/>
              <a:rect l="l" t="t" r="r" b="b"/>
              <a:pathLst>
                <a:path w="5542" h="3413" extrusionOk="0">
                  <a:moveTo>
                    <a:pt x="5542" y="1"/>
                  </a:moveTo>
                  <a:lnTo>
                    <a:pt x="702" y="1598"/>
                  </a:lnTo>
                  <a:cubicBezTo>
                    <a:pt x="194" y="1694"/>
                    <a:pt x="1" y="2203"/>
                    <a:pt x="194" y="2711"/>
                  </a:cubicBezTo>
                  <a:cubicBezTo>
                    <a:pt x="389" y="2986"/>
                    <a:pt x="681" y="3164"/>
                    <a:pt x="977" y="3164"/>
                  </a:cubicBezTo>
                  <a:cubicBezTo>
                    <a:pt x="1122" y="3164"/>
                    <a:pt x="1268" y="3121"/>
                    <a:pt x="1404" y="3025"/>
                  </a:cubicBezTo>
                  <a:lnTo>
                    <a:pt x="1598" y="3412"/>
                  </a:lnTo>
                  <a:lnTo>
                    <a:pt x="554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9"/>
            <p:cNvSpPr/>
            <p:nvPr/>
          </p:nvSpPr>
          <p:spPr>
            <a:xfrm>
              <a:off x="1738109" y="3590566"/>
              <a:ext cx="156645" cy="152858"/>
            </a:xfrm>
            <a:custGeom>
              <a:avLst/>
              <a:gdLst/>
              <a:ahLst/>
              <a:cxnLst/>
              <a:rect l="l" t="t" r="r" b="b"/>
              <a:pathLst>
                <a:path w="4550" h="4440" extrusionOk="0">
                  <a:moveTo>
                    <a:pt x="4550" y="1"/>
                  </a:moveTo>
                  <a:lnTo>
                    <a:pt x="412" y="3025"/>
                  </a:lnTo>
                  <a:cubicBezTo>
                    <a:pt x="1" y="3316"/>
                    <a:pt x="1" y="3824"/>
                    <a:pt x="315" y="4235"/>
                  </a:cubicBezTo>
                  <a:cubicBezTo>
                    <a:pt x="492" y="4368"/>
                    <a:pt x="714" y="4440"/>
                    <a:pt x="924" y="4440"/>
                  </a:cubicBezTo>
                  <a:cubicBezTo>
                    <a:pt x="1174" y="4440"/>
                    <a:pt x="1407" y="4338"/>
                    <a:pt x="1525" y="4114"/>
                  </a:cubicBezTo>
                  <a:lnTo>
                    <a:pt x="1912" y="4429"/>
                  </a:lnTo>
                  <a:lnTo>
                    <a:pt x="455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9"/>
            <p:cNvSpPr/>
            <p:nvPr/>
          </p:nvSpPr>
          <p:spPr>
            <a:xfrm>
              <a:off x="1783106" y="3590566"/>
              <a:ext cx="111648" cy="186218"/>
            </a:xfrm>
            <a:custGeom>
              <a:avLst/>
              <a:gdLst/>
              <a:ahLst/>
              <a:cxnLst/>
              <a:rect l="l" t="t" r="r" b="b"/>
              <a:pathLst>
                <a:path w="3243" h="5409" extrusionOk="0">
                  <a:moveTo>
                    <a:pt x="3243" y="1"/>
                  </a:moveTo>
                  <a:lnTo>
                    <a:pt x="218" y="4114"/>
                  </a:lnTo>
                  <a:cubicBezTo>
                    <a:pt x="0" y="4525"/>
                    <a:pt x="121" y="5130"/>
                    <a:pt x="508" y="5324"/>
                  </a:cubicBezTo>
                  <a:cubicBezTo>
                    <a:pt x="642" y="5381"/>
                    <a:pt x="776" y="5408"/>
                    <a:pt x="904" y="5408"/>
                  </a:cubicBezTo>
                  <a:cubicBezTo>
                    <a:pt x="1262" y="5408"/>
                    <a:pt x="1576" y="5196"/>
                    <a:pt x="1718" y="4840"/>
                  </a:cubicBezTo>
                  <a:lnTo>
                    <a:pt x="2130" y="5033"/>
                  </a:lnTo>
                  <a:lnTo>
                    <a:pt x="324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9"/>
            <p:cNvSpPr/>
            <p:nvPr/>
          </p:nvSpPr>
          <p:spPr>
            <a:xfrm>
              <a:off x="1835574" y="3590566"/>
              <a:ext cx="76670" cy="204121"/>
            </a:xfrm>
            <a:custGeom>
              <a:avLst/>
              <a:gdLst/>
              <a:ahLst/>
              <a:cxnLst/>
              <a:rect l="l" t="t" r="r" b="b"/>
              <a:pathLst>
                <a:path w="2227" h="5929" extrusionOk="0">
                  <a:moveTo>
                    <a:pt x="1719" y="1"/>
                  </a:moveTo>
                  <a:lnTo>
                    <a:pt x="194" y="4840"/>
                  </a:lnTo>
                  <a:cubicBezTo>
                    <a:pt x="1" y="5324"/>
                    <a:pt x="291" y="5832"/>
                    <a:pt x="799" y="5929"/>
                  </a:cubicBezTo>
                  <a:cubicBezTo>
                    <a:pt x="1307" y="5929"/>
                    <a:pt x="1719" y="5638"/>
                    <a:pt x="1719" y="5130"/>
                  </a:cubicBezTo>
                  <a:lnTo>
                    <a:pt x="2227" y="5130"/>
                  </a:lnTo>
                  <a:lnTo>
                    <a:pt x="17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9"/>
            <p:cNvSpPr/>
            <p:nvPr/>
          </p:nvSpPr>
          <p:spPr>
            <a:xfrm>
              <a:off x="1894720" y="3590566"/>
              <a:ext cx="72504" cy="204121"/>
            </a:xfrm>
            <a:custGeom>
              <a:avLst/>
              <a:gdLst/>
              <a:ahLst/>
              <a:cxnLst/>
              <a:rect l="l" t="t" r="r" b="b"/>
              <a:pathLst>
                <a:path w="2106" h="5929" extrusionOk="0">
                  <a:moveTo>
                    <a:pt x="1" y="1"/>
                  </a:moveTo>
                  <a:lnTo>
                    <a:pt x="1" y="5130"/>
                  </a:lnTo>
                  <a:cubicBezTo>
                    <a:pt x="1" y="5638"/>
                    <a:pt x="509" y="5929"/>
                    <a:pt x="993" y="5929"/>
                  </a:cubicBezTo>
                  <a:cubicBezTo>
                    <a:pt x="1404" y="5832"/>
                    <a:pt x="1718" y="5324"/>
                    <a:pt x="1597" y="4840"/>
                  </a:cubicBezTo>
                  <a:lnTo>
                    <a:pt x="2106" y="4719"/>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9"/>
            <p:cNvSpPr/>
            <p:nvPr/>
          </p:nvSpPr>
          <p:spPr>
            <a:xfrm>
              <a:off x="1894720" y="3590566"/>
              <a:ext cx="117501" cy="186218"/>
            </a:xfrm>
            <a:custGeom>
              <a:avLst/>
              <a:gdLst/>
              <a:ahLst/>
              <a:cxnLst/>
              <a:rect l="l" t="t" r="r" b="b"/>
              <a:pathLst>
                <a:path w="3413" h="5409" extrusionOk="0">
                  <a:moveTo>
                    <a:pt x="1" y="1"/>
                  </a:moveTo>
                  <a:lnTo>
                    <a:pt x="1597" y="4840"/>
                  </a:lnTo>
                  <a:cubicBezTo>
                    <a:pt x="1687" y="5196"/>
                    <a:pt x="2038" y="5408"/>
                    <a:pt x="2372" y="5408"/>
                  </a:cubicBezTo>
                  <a:cubicBezTo>
                    <a:pt x="2491" y="5408"/>
                    <a:pt x="2608" y="5381"/>
                    <a:pt x="2710" y="5324"/>
                  </a:cubicBezTo>
                  <a:cubicBezTo>
                    <a:pt x="3219" y="5130"/>
                    <a:pt x="3315" y="4525"/>
                    <a:pt x="3025" y="4114"/>
                  </a:cubicBezTo>
                  <a:lnTo>
                    <a:pt x="3412" y="3920"/>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9"/>
            <p:cNvSpPr/>
            <p:nvPr/>
          </p:nvSpPr>
          <p:spPr>
            <a:xfrm>
              <a:off x="1894720" y="3590566"/>
              <a:ext cx="159124" cy="152858"/>
            </a:xfrm>
            <a:custGeom>
              <a:avLst/>
              <a:gdLst/>
              <a:ahLst/>
              <a:cxnLst/>
              <a:rect l="l" t="t" r="r" b="b"/>
              <a:pathLst>
                <a:path w="4622" h="4440" extrusionOk="0">
                  <a:moveTo>
                    <a:pt x="1" y="1"/>
                  </a:moveTo>
                  <a:lnTo>
                    <a:pt x="3025" y="4114"/>
                  </a:lnTo>
                  <a:cubicBezTo>
                    <a:pt x="3183" y="4338"/>
                    <a:pt x="3433" y="4440"/>
                    <a:pt x="3680" y="4440"/>
                  </a:cubicBezTo>
                  <a:cubicBezTo>
                    <a:pt x="3887" y="4440"/>
                    <a:pt x="4091" y="4368"/>
                    <a:pt x="4235" y="4235"/>
                  </a:cubicBezTo>
                  <a:cubicBezTo>
                    <a:pt x="4622" y="3824"/>
                    <a:pt x="4525" y="3316"/>
                    <a:pt x="4138" y="3025"/>
                  </a:cubicBezTo>
                  <a:lnTo>
                    <a:pt x="4525" y="2614"/>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9"/>
            <p:cNvSpPr/>
            <p:nvPr/>
          </p:nvSpPr>
          <p:spPr>
            <a:xfrm>
              <a:off x="1894720" y="3590566"/>
              <a:ext cx="194137" cy="108963"/>
            </a:xfrm>
            <a:custGeom>
              <a:avLst/>
              <a:gdLst/>
              <a:ahLst/>
              <a:cxnLst/>
              <a:rect l="l" t="t" r="r" b="b"/>
              <a:pathLst>
                <a:path w="5639" h="3165" extrusionOk="0">
                  <a:moveTo>
                    <a:pt x="1" y="1"/>
                  </a:moveTo>
                  <a:lnTo>
                    <a:pt x="4138" y="3025"/>
                  </a:lnTo>
                  <a:cubicBezTo>
                    <a:pt x="4266" y="3121"/>
                    <a:pt x="4417" y="3164"/>
                    <a:pt x="4571" y="3164"/>
                  </a:cubicBezTo>
                  <a:cubicBezTo>
                    <a:pt x="4882" y="3164"/>
                    <a:pt x="5202" y="2986"/>
                    <a:pt x="5348" y="2711"/>
                  </a:cubicBezTo>
                  <a:cubicBezTo>
                    <a:pt x="5638" y="2203"/>
                    <a:pt x="5348" y="1694"/>
                    <a:pt x="4936" y="1598"/>
                  </a:cubicBezTo>
                  <a:lnTo>
                    <a:pt x="5130" y="1090"/>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9"/>
            <p:cNvSpPr/>
            <p:nvPr/>
          </p:nvSpPr>
          <p:spPr>
            <a:xfrm>
              <a:off x="1894720" y="3573077"/>
              <a:ext cx="208286" cy="73158"/>
            </a:xfrm>
            <a:custGeom>
              <a:avLst/>
              <a:gdLst/>
              <a:ahLst/>
              <a:cxnLst/>
              <a:rect l="l" t="t" r="r" b="b"/>
              <a:pathLst>
                <a:path w="6050" h="2125" extrusionOk="0">
                  <a:moveTo>
                    <a:pt x="5227" y="1"/>
                  </a:moveTo>
                  <a:lnTo>
                    <a:pt x="1" y="509"/>
                  </a:lnTo>
                  <a:lnTo>
                    <a:pt x="4936" y="2106"/>
                  </a:lnTo>
                  <a:cubicBezTo>
                    <a:pt x="4989" y="2118"/>
                    <a:pt x="5043" y="2124"/>
                    <a:pt x="5098" y="2124"/>
                  </a:cubicBezTo>
                  <a:cubicBezTo>
                    <a:pt x="5466" y="2124"/>
                    <a:pt x="5847" y="1847"/>
                    <a:pt x="5953" y="1404"/>
                  </a:cubicBezTo>
                  <a:cubicBezTo>
                    <a:pt x="6049" y="896"/>
                    <a:pt x="5638" y="509"/>
                    <a:pt x="5130" y="509"/>
                  </a:cubicBezTo>
                  <a:lnTo>
                    <a:pt x="522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9"/>
            <p:cNvSpPr/>
            <p:nvPr/>
          </p:nvSpPr>
          <p:spPr>
            <a:xfrm>
              <a:off x="1894720" y="3517270"/>
              <a:ext cx="208286" cy="73331"/>
            </a:xfrm>
            <a:custGeom>
              <a:avLst/>
              <a:gdLst/>
              <a:ahLst/>
              <a:cxnLst/>
              <a:rect l="l" t="t" r="r" b="b"/>
              <a:pathLst>
                <a:path w="6050" h="2130" extrusionOk="0">
                  <a:moveTo>
                    <a:pt x="4840" y="1"/>
                  </a:moveTo>
                  <a:lnTo>
                    <a:pt x="1" y="2130"/>
                  </a:lnTo>
                  <a:lnTo>
                    <a:pt x="5130" y="2130"/>
                  </a:lnTo>
                  <a:cubicBezTo>
                    <a:pt x="5638" y="2130"/>
                    <a:pt x="6049" y="1622"/>
                    <a:pt x="5953" y="1210"/>
                  </a:cubicBezTo>
                  <a:cubicBezTo>
                    <a:pt x="5847" y="768"/>
                    <a:pt x="5466" y="490"/>
                    <a:pt x="5098" y="490"/>
                  </a:cubicBezTo>
                  <a:cubicBezTo>
                    <a:pt x="5043" y="490"/>
                    <a:pt x="4989" y="496"/>
                    <a:pt x="4936" y="509"/>
                  </a:cubicBezTo>
                  <a:lnTo>
                    <a:pt x="484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9"/>
            <p:cNvSpPr/>
            <p:nvPr/>
          </p:nvSpPr>
          <p:spPr>
            <a:xfrm>
              <a:off x="1894720" y="3472307"/>
              <a:ext cx="194137" cy="118293"/>
            </a:xfrm>
            <a:custGeom>
              <a:avLst/>
              <a:gdLst/>
              <a:ahLst/>
              <a:cxnLst/>
              <a:rect l="l" t="t" r="r" b="b"/>
              <a:pathLst>
                <a:path w="5639" h="3436" extrusionOk="0">
                  <a:moveTo>
                    <a:pt x="3920" y="0"/>
                  </a:moveTo>
                  <a:lnTo>
                    <a:pt x="1" y="3436"/>
                  </a:lnTo>
                  <a:lnTo>
                    <a:pt x="4936" y="1815"/>
                  </a:lnTo>
                  <a:cubicBezTo>
                    <a:pt x="5348" y="1718"/>
                    <a:pt x="5638" y="1113"/>
                    <a:pt x="5348" y="702"/>
                  </a:cubicBezTo>
                  <a:cubicBezTo>
                    <a:pt x="5213" y="388"/>
                    <a:pt x="4931" y="231"/>
                    <a:pt x="4644" y="231"/>
                  </a:cubicBezTo>
                  <a:cubicBezTo>
                    <a:pt x="4466" y="231"/>
                    <a:pt x="4286" y="291"/>
                    <a:pt x="4138" y="411"/>
                  </a:cubicBezTo>
                  <a:lnTo>
                    <a:pt x="392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9"/>
            <p:cNvSpPr/>
            <p:nvPr/>
          </p:nvSpPr>
          <p:spPr>
            <a:xfrm>
              <a:off x="1894720" y="3433989"/>
              <a:ext cx="159124" cy="156611"/>
            </a:xfrm>
            <a:custGeom>
              <a:avLst/>
              <a:gdLst/>
              <a:ahLst/>
              <a:cxnLst/>
              <a:rect l="l" t="t" r="r" b="b"/>
              <a:pathLst>
                <a:path w="4622" h="4549" extrusionOk="0">
                  <a:moveTo>
                    <a:pt x="2710" y="0"/>
                  </a:moveTo>
                  <a:lnTo>
                    <a:pt x="1" y="4549"/>
                  </a:lnTo>
                  <a:lnTo>
                    <a:pt x="4138" y="1524"/>
                  </a:lnTo>
                  <a:cubicBezTo>
                    <a:pt x="4525" y="1210"/>
                    <a:pt x="4622" y="605"/>
                    <a:pt x="4235" y="315"/>
                  </a:cubicBezTo>
                  <a:cubicBezTo>
                    <a:pt x="4096" y="133"/>
                    <a:pt x="3900" y="50"/>
                    <a:pt x="3700" y="50"/>
                  </a:cubicBezTo>
                  <a:cubicBezTo>
                    <a:pt x="3447" y="50"/>
                    <a:pt x="3187" y="182"/>
                    <a:pt x="3025" y="411"/>
                  </a:cubicBezTo>
                  <a:lnTo>
                    <a:pt x="271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9"/>
            <p:cNvSpPr/>
            <p:nvPr/>
          </p:nvSpPr>
          <p:spPr>
            <a:xfrm>
              <a:off x="1894720" y="3403590"/>
              <a:ext cx="114162" cy="187010"/>
            </a:xfrm>
            <a:custGeom>
              <a:avLst/>
              <a:gdLst/>
              <a:ahLst/>
              <a:cxnLst/>
              <a:rect l="l" t="t" r="r" b="b"/>
              <a:pathLst>
                <a:path w="3316" h="5432" extrusionOk="0">
                  <a:moveTo>
                    <a:pt x="2375" y="1"/>
                  </a:moveTo>
                  <a:cubicBezTo>
                    <a:pt x="2040" y="1"/>
                    <a:pt x="1687" y="217"/>
                    <a:pt x="1597" y="593"/>
                  </a:cubicBezTo>
                  <a:lnTo>
                    <a:pt x="1210" y="278"/>
                  </a:lnTo>
                  <a:lnTo>
                    <a:pt x="1" y="5432"/>
                  </a:lnTo>
                  <a:lnTo>
                    <a:pt x="1" y="5432"/>
                  </a:lnTo>
                  <a:lnTo>
                    <a:pt x="3025" y="1294"/>
                  </a:lnTo>
                  <a:cubicBezTo>
                    <a:pt x="3315" y="883"/>
                    <a:pt x="3219" y="278"/>
                    <a:pt x="2710" y="85"/>
                  </a:cubicBezTo>
                  <a:cubicBezTo>
                    <a:pt x="2609" y="28"/>
                    <a:pt x="2493" y="1"/>
                    <a:pt x="23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9"/>
            <p:cNvSpPr/>
            <p:nvPr/>
          </p:nvSpPr>
          <p:spPr>
            <a:xfrm>
              <a:off x="1894720" y="3385137"/>
              <a:ext cx="59181" cy="205463"/>
            </a:xfrm>
            <a:custGeom>
              <a:avLst/>
              <a:gdLst/>
              <a:ahLst/>
              <a:cxnLst/>
              <a:rect l="l" t="t" r="r" b="b"/>
              <a:pathLst>
                <a:path w="1719" h="5968" extrusionOk="0">
                  <a:moveTo>
                    <a:pt x="841" y="1"/>
                  </a:moveTo>
                  <a:cubicBezTo>
                    <a:pt x="408" y="1"/>
                    <a:pt x="1" y="359"/>
                    <a:pt x="1" y="814"/>
                  </a:cubicBezTo>
                  <a:lnTo>
                    <a:pt x="1" y="5968"/>
                  </a:lnTo>
                  <a:lnTo>
                    <a:pt x="1597" y="1129"/>
                  </a:lnTo>
                  <a:cubicBezTo>
                    <a:pt x="1718" y="621"/>
                    <a:pt x="1404" y="113"/>
                    <a:pt x="993" y="16"/>
                  </a:cubicBezTo>
                  <a:cubicBezTo>
                    <a:pt x="942" y="6"/>
                    <a:pt x="892" y="1"/>
                    <a:pt x="8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9"/>
            <p:cNvSpPr/>
            <p:nvPr/>
          </p:nvSpPr>
          <p:spPr>
            <a:xfrm>
              <a:off x="1859742" y="3444264"/>
              <a:ext cx="55841" cy="142461"/>
            </a:xfrm>
            <a:custGeom>
              <a:avLst/>
              <a:gdLst/>
              <a:ahLst/>
              <a:cxnLst/>
              <a:rect l="l" t="t" r="r" b="b"/>
              <a:pathLst>
                <a:path w="1622" h="4138" extrusionOk="0">
                  <a:moveTo>
                    <a:pt x="1017" y="0"/>
                  </a:moveTo>
                  <a:cubicBezTo>
                    <a:pt x="702" y="0"/>
                    <a:pt x="412" y="291"/>
                    <a:pt x="508" y="702"/>
                  </a:cubicBezTo>
                  <a:lnTo>
                    <a:pt x="0" y="702"/>
                  </a:lnTo>
                  <a:lnTo>
                    <a:pt x="1017" y="4138"/>
                  </a:lnTo>
                  <a:lnTo>
                    <a:pt x="1621" y="702"/>
                  </a:lnTo>
                  <a:cubicBezTo>
                    <a:pt x="1621" y="291"/>
                    <a:pt x="1404" y="0"/>
                    <a:pt x="10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9"/>
            <p:cNvSpPr/>
            <p:nvPr/>
          </p:nvSpPr>
          <p:spPr>
            <a:xfrm>
              <a:off x="1824763" y="3453957"/>
              <a:ext cx="69991" cy="136643"/>
            </a:xfrm>
            <a:custGeom>
              <a:avLst/>
              <a:gdLst/>
              <a:ahLst/>
              <a:cxnLst/>
              <a:rect l="l" t="t" r="r" b="b"/>
              <a:pathLst>
                <a:path w="2033" h="3969" extrusionOk="0">
                  <a:moveTo>
                    <a:pt x="972" y="0"/>
                  </a:moveTo>
                  <a:cubicBezTo>
                    <a:pt x="922" y="0"/>
                    <a:pt x="872" y="8"/>
                    <a:pt x="823" y="25"/>
                  </a:cubicBezTo>
                  <a:cubicBezTo>
                    <a:pt x="508" y="122"/>
                    <a:pt x="315" y="533"/>
                    <a:pt x="508" y="823"/>
                  </a:cubicBezTo>
                  <a:lnTo>
                    <a:pt x="0" y="944"/>
                  </a:lnTo>
                  <a:lnTo>
                    <a:pt x="2033" y="3969"/>
                  </a:lnTo>
                  <a:lnTo>
                    <a:pt x="1524" y="533"/>
                  </a:lnTo>
                  <a:cubicBezTo>
                    <a:pt x="1444" y="192"/>
                    <a:pt x="1214" y="0"/>
                    <a:pt x="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9"/>
            <p:cNvSpPr/>
            <p:nvPr/>
          </p:nvSpPr>
          <p:spPr>
            <a:xfrm>
              <a:off x="1797256" y="3468295"/>
              <a:ext cx="97499" cy="118431"/>
            </a:xfrm>
            <a:custGeom>
              <a:avLst/>
              <a:gdLst/>
              <a:ahLst/>
              <a:cxnLst/>
              <a:rect l="l" t="t" r="r" b="b"/>
              <a:pathLst>
                <a:path w="2832" h="3440" extrusionOk="0">
                  <a:moveTo>
                    <a:pt x="751" y="0"/>
                  </a:moveTo>
                  <a:cubicBezTo>
                    <a:pt x="633" y="0"/>
                    <a:pt x="515" y="32"/>
                    <a:pt x="412" y="101"/>
                  </a:cubicBezTo>
                  <a:cubicBezTo>
                    <a:pt x="194" y="294"/>
                    <a:pt x="97" y="706"/>
                    <a:pt x="412" y="899"/>
                  </a:cubicBezTo>
                  <a:lnTo>
                    <a:pt x="1" y="1214"/>
                  </a:lnTo>
                  <a:lnTo>
                    <a:pt x="2832" y="3440"/>
                  </a:lnTo>
                  <a:lnTo>
                    <a:pt x="2832" y="3440"/>
                  </a:lnTo>
                  <a:lnTo>
                    <a:pt x="1307" y="294"/>
                  </a:lnTo>
                  <a:cubicBezTo>
                    <a:pt x="1182" y="107"/>
                    <a:pt x="966" y="0"/>
                    <a:pt x="7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9"/>
            <p:cNvSpPr/>
            <p:nvPr/>
          </p:nvSpPr>
          <p:spPr>
            <a:xfrm>
              <a:off x="1776427" y="3498541"/>
              <a:ext cx="118327" cy="92059"/>
            </a:xfrm>
            <a:custGeom>
              <a:avLst/>
              <a:gdLst/>
              <a:ahLst/>
              <a:cxnLst/>
              <a:rect l="l" t="t" r="r" b="b"/>
              <a:pathLst>
                <a:path w="3437" h="2674" extrusionOk="0">
                  <a:moveTo>
                    <a:pt x="581" y="0"/>
                  </a:moveTo>
                  <a:cubicBezTo>
                    <a:pt x="395" y="0"/>
                    <a:pt x="220" y="78"/>
                    <a:pt x="98" y="254"/>
                  </a:cubicBezTo>
                  <a:cubicBezTo>
                    <a:pt x="1" y="545"/>
                    <a:pt x="1" y="956"/>
                    <a:pt x="315" y="1053"/>
                  </a:cubicBezTo>
                  <a:lnTo>
                    <a:pt x="98" y="1464"/>
                  </a:lnTo>
                  <a:lnTo>
                    <a:pt x="3437" y="2674"/>
                  </a:lnTo>
                  <a:lnTo>
                    <a:pt x="1017" y="133"/>
                  </a:lnTo>
                  <a:cubicBezTo>
                    <a:pt x="879" y="48"/>
                    <a:pt x="726" y="0"/>
                    <a:pt x="5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9"/>
            <p:cNvSpPr/>
            <p:nvPr/>
          </p:nvSpPr>
          <p:spPr>
            <a:xfrm>
              <a:off x="1758938" y="3529644"/>
              <a:ext cx="135816" cy="57081"/>
            </a:xfrm>
            <a:custGeom>
              <a:avLst/>
              <a:gdLst/>
              <a:ahLst/>
              <a:cxnLst/>
              <a:rect l="l" t="t" r="r" b="b"/>
              <a:pathLst>
                <a:path w="3945" h="1658" extrusionOk="0">
                  <a:moveTo>
                    <a:pt x="594" y="0"/>
                  </a:moveTo>
                  <a:cubicBezTo>
                    <a:pt x="374" y="0"/>
                    <a:pt x="188" y="109"/>
                    <a:pt x="97" y="327"/>
                  </a:cubicBezTo>
                  <a:cubicBezTo>
                    <a:pt x="1" y="738"/>
                    <a:pt x="218" y="1053"/>
                    <a:pt x="509" y="1053"/>
                  </a:cubicBezTo>
                  <a:lnTo>
                    <a:pt x="412" y="1537"/>
                  </a:lnTo>
                  <a:lnTo>
                    <a:pt x="3945" y="1658"/>
                  </a:lnTo>
                  <a:lnTo>
                    <a:pt x="823" y="37"/>
                  </a:lnTo>
                  <a:cubicBezTo>
                    <a:pt x="745" y="13"/>
                    <a:pt x="668" y="0"/>
                    <a:pt x="5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9"/>
            <p:cNvSpPr/>
            <p:nvPr/>
          </p:nvSpPr>
          <p:spPr>
            <a:xfrm>
              <a:off x="1755599" y="3569737"/>
              <a:ext cx="139156" cy="55015"/>
            </a:xfrm>
            <a:custGeom>
              <a:avLst/>
              <a:gdLst/>
              <a:ahLst/>
              <a:cxnLst/>
              <a:rect l="l" t="t" r="r" b="b"/>
              <a:pathLst>
                <a:path w="4042" h="1598" extrusionOk="0">
                  <a:moveTo>
                    <a:pt x="606" y="1"/>
                  </a:moveTo>
                  <a:cubicBezTo>
                    <a:pt x="315" y="1"/>
                    <a:pt x="1" y="194"/>
                    <a:pt x="1" y="606"/>
                  </a:cubicBezTo>
                  <a:cubicBezTo>
                    <a:pt x="1" y="852"/>
                    <a:pt x="228" y="1116"/>
                    <a:pt x="474" y="1116"/>
                  </a:cubicBezTo>
                  <a:cubicBezTo>
                    <a:pt x="518" y="1116"/>
                    <a:pt x="562" y="1108"/>
                    <a:pt x="606" y="1090"/>
                  </a:cubicBezTo>
                  <a:lnTo>
                    <a:pt x="606" y="1598"/>
                  </a:lnTo>
                  <a:lnTo>
                    <a:pt x="4042" y="606"/>
                  </a:lnTo>
                  <a:lnTo>
                    <a:pt x="60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9"/>
            <p:cNvSpPr/>
            <p:nvPr/>
          </p:nvSpPr>
          <p:spPr>
            <a:xfrm>
              <a:off x="1758938" y="3586691"/>
              <a:ext cx="135816" cy="69199"/>
            </a:xfrm>
            <a:custGeom>
              <a:avLst/>
              <a:gdLst/>
              <a:ahLst/>
              <a:cxnLst/>
              <a:rect l="l" t="t" r="r" b="b"/>
              <a:pathLst>
                <a:path w="3945" h="2010" extrusionOk="0">
                  <a:moveTo>
                    <a:pt x="3945" y="1"/>
                  </a:moveTo>
                  <a:lnTo>
                    <a:pt x="509" y="485"/>
                  </a:lnTo>
                  <a:cubicBezTo>
                    <a:pt x="218" y="606"/>
                    <a:pt x="1" y="896"/>
                    <a:pt x="97" y="1211"/>
                  </a:cubicBezTo>
                  <a:cubicBezTo>
                    <a:pt x="190" y="1506"/>
                    <a:pt x="381" y="1633"/>
                    <a:pt x="606" y="1633"/>
                  </a:cubicBezTo>
                  <a:cubicBezTo>
                    <a:pt x="676" y="1633"/>
                    <a:pt x="749" y="1621"/>
                    <a:pt x="823" y="1598"/>
                  </a:cubicBezTo>
                  <a:lnTo>
                    <a:pt x="1017" y="2009"/>
                  </a:lnTo>
                  <a:lnTo>
                    <a:pt x="394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9"/>
            <p:cNvSpPr/>
            <p:nvPr/>
          </p:nvSpPr>
          <p:spPr>
            <a:xfrm>
              <a:off x="1776427" y="3590566"/>
              <a:ext cx="118327" cy="96672"/>
            </a:xfrm>
            <a:custGeom>
              <a:avLst/>
              <a:gdLst/>
              <a:ahLst/>
              <a:cxnLst/>
              <a:rect l="l" t="t" r="r" b="b"/>
              <a:pathLst>
                <a:path w="3437" h="2808" extrusionOk="0">
                  <a:moveTo>
                    <a:pt x="3437" y="1"/>
                  </a:moveTo>
                  <a:lnTo>
                    <a:pt x="315" y="1598"/>
                  </a:lnTo>
                  <a:cubicBezTo>
                    <a:pt x="1" y="1694"/>
                    <a:pt x="1" y="2106"/>
                    <a:pt x="98" y="2420"/>
                  </a:cubicBezTo>
                  <a:cubicBezTo>
                    <a:pt x="217" y="2527"/>
                    <a:pt x="387" y="2604"/>
                    <a:pt x="569" y="2604"/>
                  </a:cubicBezTo>
                  <a:cubicBezTo>
                    <a:pt x="718" y="2604"/>
                    <a:pt x="875" y="2551"/>
                    <a:pt x="1017" y="2420"/>
                  </a:cubicBezTo>
                  <a:lnTo>
                    <a:pt x="1307" y="2807"/>
                  </a:lnTo>
                  <a:lnTo>
                    <a:pt x="343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9"/>
            <p:cNvSpPr/>
            <p:nvPr/>
          </p:nvSpPr>
          <p:spPr>
            <a:xfrm>
              <a:off x="1800595" y="3586691"/>
              <a:ext cx="94159" cy="117639"/>
            </a:xfrm>
            <a:custGeom>
              <a:avLst/>
              <a:gdLst/>
              <a:ahLst/>
              <a:cxnLst/>
              <a:rect l="l" t="t" r="r" b="b"/>
              <a:pathLst>
                <a:path w="2735" h="3417" extrusionOk="0">
                  <a:moveTo>
                    <a:pt x="2735" y="1"/>
                  </a:moveTo>
                  <a:lnTo>
                    <a:pt x="315" y="2420"/>
                  </a:lnTo>
                  <a:cubicBezTo>
                    <a:pt x="0" y="2711"/>
                    <a:pt x="97" y="3122"/>
                    <a:pt x="315" y="3316"/>
                  </a:cubicBezTo>
                  <a:cubicBezTo>
                    <a:pt x="418" y="3384"/>
                    <a:pt x="536" y="3416"/>
                    <a:pt x="654" y="3416"/>
                  </a:cubicBezTo>
                  <a:cubicBezTo>
                    <a:pt x="869" y="3416"/>
                    <a:pt x="1085" y="3309"/>
                    <a:pt x="1210" y="3122"/>
                  </a:cubicBezTo>
                  <a:lnTo>
                    <a:pt x="1525" y="3316"/>
                  </a:lnTo>
                  <a:lnTo>
                    <a:pt x="273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9"/>
            <p:cNvSpPr/>
            <p:nvPr/>
          </p:nvSpPr>
          <p:spPr>
            <a:xfrm>
              <a:off x="1835574" y="3590566"/>
              <a:ext cx="59181" cy="132511"/>
            </a:xfrm>
            <a:custGeom>
              <a:avLst/>
              <a:gdLst/>
              <a:ahLst/>
              <a:cxnLst/>
              <a:rect l="l" t="t" r="r" b="b"/>
              <a:pathLst>
                <a:path w="1719" h="3849" extrusionOk="0">
                  <a:moveTo>
                    <a:pt x="1719" y="1"/>
                  </a:moveTo>
                  <a:lnTo>
                    <a:pt x="194" y="3122"/>
                  </a:lnTo>
                  <a:cubicBezTo>
                    <a:pt x="1" y="3412"/>
                    <a:pt x="194" y="3727"/>
                    <a:pt x="509" y="3824"/>
                  </a:cubicBezTo>
                  <a:cubicBezTo>
                    <a:pt x="560" y="3841"/>
                    <a:pt x="611" y="3849"/>
                    <a:pt x="663" y="3849"/>
                  </a:cubicBezTo>
                  <a:cubicBezTo>
                    <a:pt x="903" y="3849"/>
                    <a:pt x="1131" y="3672"/>
                    <a:pt x="1210" y="3412"/>
                  </a:cubicBezTo>
                  <a:lnTo>
                    <a:pt x="1622" y="3630"/>
                  </a:lnTo>
                  <a:lnTo>
                    <a:pt x="17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9"/>
            <p:cNvSpPr/>
            <p:nvPr/>
          </p:nvSpPr>
          <p:spPr>
            <a:xfrm>
              <a:off x="1873891" y="3586691"/>
              <a:ext cx="55015" cy="138330"/>
            </a:xfrm>
            <a:custGeom>
              <a:avLst/>
              <a:gdLst/>
              <a:ahLst/>
              <a:cxnLst/>
              <a:rect l="l" t="t" r="r" b="b"/>
              <a:pathLst>
                <a:path w="1598" h="4018" extrusionOk="0">
                  <a:moveTo>
                    <a:pt x="606" y="1"/>
                  </a:moveTo>
                  <a:lnTo>
                    <a:pt x="97" y="3412"/>
                  </a:lnTo>
                  <a:cubicBezTo>
                    <a:pt x="1" y="3727"/>
                    <a:pt x="291" y="4017"/>
                    <a:pt x="606" y="4017"/>
                  </a:cubicBezTo>
                  <a:cubicBezTo>
                    <a:pt x="993" y="4017"/>
                    <a:pt x="1210" y="3727"/>
                    <a:pt x="1210" y="3412"/>
                  </a:cubicBezTo>
                  <a:lnTo>
                    <a:pt x="1598" y="3412"/>
                  </a:lnTo>
                  <a:lnTo>
                    <a:pt x="60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9"/>
            <p:cNvSpPr/>
            <p:nvPr/>
          </p:nvSpPr>
          <p:spPr>
            <a:xfrm>
              <a:off x="1894720" y="3590566"/>
              <a:ext cx="69165" cy="132511"/>
            </a:xfrm>
            <a:custGeom>
              <a:avLst/>
              <a:gdLst/>
              <a:ahLst/>
              <a:cxnLst/>
              <a:rect l="l" t="t" r="r" b="b"/>
              <a:pathLst>
                <a:path w="2009" h="3849" extrusionOk="0">
                  <a:moveTo>
                    <a:pt x="1" y="1"/>
                  </a:moveTo>
                  <a:lnTo>
                    <a:pt x="605" y="3412"/>
                  </a:lnTo>
                  <a:cubicBezTo>
                    <a:pt x="605" y="3672"/>
                    <a:pt x="868" y="3849"/>
                    <a:pt x="1137" y="3849"/>
                  </a:cubicBezTo>
                  <a:cubicBezTo>
                    <a:pt x="1194" y="3849"/>
                    <a:pt x="1252" y="3841"/>
                    <a:pt x="1307" y="3824"/>
                  </a:cubicBezTo>
                  <a:cubicBezTo>
                    <a:pt x="1597" y="3727"/>
                    <a:pt x="1815" y="3412"/>
                    <a:pt x="1597" y="3122"/>
                  </a:cubicBezTo>
                  <a:lnTo>
                    <a:pt x="2009" y="2904"/>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9"/>
            <p:cNvSpPr/>
            <p:nvPr/>
          </p:nvSpPr>
          <p:spPr>
            <a:xfrm>
              <a:off x="1894720" y="3586691"/>
              <a:ext cx="100838" cy="117639"/>
            </a:xfrm>
            <a:custGeom>
              <a:avLst/>
              <a:gdLst/>
              <a:ahLst/>
              <a:cxnLst/>
              <a:rect l="l" t="t" r="r" b="b"/>
              <a:pathLst>
                <a:path w="2929" h="3417" extrusionOk="0">
                  <a:moveTo>
                    <a:pt x="1" y="1"/>
                  </a:moveTo>
                  <a:lnTo>
                    <a:pt x="1597" y="3122"/>
                  </a:lnTo>
                  <a:cubicBezTo>
                    <a:pt x="1738" y="3309"/>
                    <a:pt x="1909" y="3416"/>
                    <a:pt x="2097" y="3416"/>
                  </a:cubicBezTo>
                  <a:cubicBezTo>
                    <a:pt x="2200" y="3416"/>
                    <a:pt x="2309" y="3384"/>
                    <a:pt x="2420" y="3316"/>
                  </a:cubicBezTo>
                  <a:cubicBezTo>
                    <a:pt x="2710" y="3122"/>
                    <a:pt x="2710" y="2711"/>
                    <a:pt x="2517" y="2420"/>
                  </a:cubicBezTo>
                  <a:lnTo>
                    <a:pt x="2928" y="2203"/>
                  </a:lnTo>
                  <a:lnTo>
                    <a:pt x="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9"/>
            <p:cNvSpPr/>
            <p:nvPr/>
          </p:nvSpPr>
          <p:spPr>
            <a:xfrm>
              <a:off x="1894720" y="3590566"/>
              <a:ext cx="121667" cy="89649"/>
            </a:xfrm>
            <a:custGeom>
              <a:avLst/>
              <a:gdLst/>
              <a:ahLst/>
              <a:cxnLst/>
              <a:rect l="l" t="t" r="r" b="b"/>
              <a:pathLst>
                <a:path w="3534" h="2604" extrusionOk="0">
                  <a:moveTo>
                    <a:pt x="1" y="1"/>
                  </a:moveTo>
                  <a:lnTo>
                    <a:pt x="2517" y="2420"/>
                  </a:lnTo>
                  <a:cubicBezTo>
                    <a:pt x="2604" y="2551"/>
                    <a:pt x="2736" y="2604"/>
                    <a:pt x="2872" y="2604"/>
                  </a:cubicBezTo>
                  <a:cubicBezTo>
                    <a:pt x="3037" y="2604"/>
                    <a:pt x="3209" y="2527"/>
                    <a:pt x="3315" y="2420"/>
                  </a:cubicBezTo>
                  <a:cubicBezTo>
                    <a:pt x="3533" y="2106"/>
                    <a:pt x="3412" y="1694"/>
                    <a:pt x="3122" y="1598"/>
                  </a:cubicBezTo>
                  <a:lnTo>
                    <a:pt x="3412" y="121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9"/>
            <p:cNvSpPr/>
            <p:nvPr/>
          </p:nvSpPr>
          <p:spPr>
            <a:xfrm>
              <a:off x="1894720" y="3586691"/>
              <a:ext cx="138295" cy="56220"/>
            </a:xfrm>
            <a:custGeom>
              <a:avLst/>
              <a:gdLst/>
              <a:ahLst/>
              <a:cxnLst/>
              <a:rect l="l" t="t" r="r" b="b"/>
              <a:pathLst>
                <a:path w="4017" h="1633" extrusionOk="0">
                  <a:moveTo>
                    <a:pt x="1" y="1"/>
                  </a:moveTo>
                  <a:lnTo>
                    <a:pt x="3122" y="1598"/>
                  </a:lnTo>
                  <a:cubicBezTo>
                    <a:pt x="3190" y="1621"/>
                    <a:pt x="3266" y="1633"/>
                    <a:pt x="3342" y="1633"/>
                  </a:cubicBezTo>
                  <a:cubicBezTo>
                    <a:pt x="3589" y="1633"/>
                    <a:pt x="3846" y="1506"/>
                    <a:pt x="3920" y="1211"/>
                  </a:cubicBezTo>
                  <a:cubicBezTo>
                    <a:pt x="4017" y="896"/>
                    <a:pt x="3823" y="606"/>
                    <a:pt x="3412" y="485"/>
                  </a:cubicBezTo>
                  <a:lnTo>
                    <a:pt x="3630" y="98"/>
                  </a:lnTo>
                  <a:lnTo>
                    <a:pt x="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9"/>
            <p:cNvSpPr/>
            <p:nvPr/>
          </p:nvSpPr>
          <p:spPr>
            <a:xfrm>
              <a:off x="1894720" y="3555587"/>
              <a:ext cx="142461" cy="52605"/>
            </a:xfrm>
            <a:custGeom>
              <a:avLst/>
              <a:gdLst/>
              <a:ahLst/>
              <a:cxnLst/>
              <a:rect l="l" t="t" r="r" b="b"/>
              <a:pathLst>
                <a:path w="4138" h="1528" extrusionOk="0">
                  <a:moveTo>
                    <a:pt x="3412" y="1"/>
                  </a:moveTo>
                  <a:lnTo>
                    <a:pt x="1" y="1017"/>
                  </a:lnTo>
                  <a:lnTo>
                    <a:pt x="3412" y="1501"/>
                  </a:lnTo>
                  <a:cubicBezTo>
                    <a:pt x="3474" y="1519"/>
                    <a:pt x="3534" y="1527"/>
                    <a:pt x="3591" y="1527"/>
                  </a:cubicBezTo>
                  <a:cubicBezTo>
                    <a:pt x="3911" y="1527"/>
                    <a:pt x="4138" y="1263"/>
                    <a:pt x="4138" y="1017"/>
                  </a:cubicBezTo>
                  <a:cubicBezTo>
                    <a:pt x="4138" y="605"/>
                    <a:pt x="3823" y="412"/>
                    <a:pt x="3412" y="412"/>
                  </a:cubicBezTo>
                  <a:lnTo>
                    <a:pt x="341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9"/>
            <p:cNvSpPr/>
            <p:nvPr/>
          </p:nvSpPr>
          <p:spPr>
            <a:xfrm>
              <a:off x="1894720" y="3516734"/>
              <a:ext cx="138295" cy="69991"/>
            </a:xfrm>
            <a:custGeom>
              <a:avLst/>
              <a:gdLst/>
              <a:ahLst/>
              <a:cxnLst/>
              <a:rect l="l" t="t" r="r" b="b"/>
              <a:pathLst>
                <a:path w="4017" h="2033" extrusionOk="0">
                  <a:moveTo>
                    <a:pt x="3025" y="0"/>
                  </a:moveTo>
                  <a:lnTo>
                    <a:pt x="1" y="2033"/>
                  </a:lnTo>
                  <a:lnTo>
                    <a:pt x="3412" y="1428"/>
                  </a:lnTo>
                  <a:cubicBezTo>
                    <a:pt x="3823" y="1428"/>
                    <a:pt x="4017" y="1113"/>
                    <a:pt x="3920" y="702"/>
                  </a:cubicBezTo>
                  <a:cubicBezTo>
                    <a:pt x="3848" y="484"/>
                    <a:pt x="3598" y="375"/>
                    <a:pt x="3355" y="375"/>
                  </a:cubicBezTo>
                  <a:cubicBezTo>
                    <a:pt x="3274" y="375"/>
                    <a:pt x="3194" y="388"/>
                    <a:pt x="3122" y="412"/>
                  </a:cubicBezTo>
                  <a:lnTo>
                    <a:pt x="30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9"/>
            <p:cNvSpPr/>
            <p:nvPr/>
          </p:nvSpPr>
          <p:spPr>
            <a:xfrm>
              <a:off x="1894720" y="3493101"/>
              <a:ext cx="121667" cy="97499"/>
            </a:xfrm>
            <a:custGeom>
              <a:avLst/>
              <a:gdLst/>
              <a:ahLst/>
              <a:cxnLst/>
              <a:rect l="l" t="t" r="r" b="b"/>
              <a:pathLst>
                <a:path w="3534" h="2832" extrusionOk="0">
                  <a:moveTo>
                    <a:pt x="2202" y="1"/>
                  </a:moveTo>
                  <a:lnTo>
                    <a:pt x="1" y="2832"/>
                  </a:lnTo>
                  <a:lnTo>
                    <a:pt x="3122" y="1211"/>
                  </a:lnTo>
                  <a:cubicBezTo>
                    <a:pt x="3412" y="1114"/>
                    <a:pt x="3533" y="703"/>
                    <a:pt x="3315" y="412"/>
                  </a:cubicBezTo>
                  <a:cubicBezTo>
                    <a:pt x="3207" y="236"/>
                    <a:pt x="3030" y="158"/>
                    <a:pt x="2861" y="158"/>
                  </a:cubicBezTo>
                  <a:cubicBezTo>
                    <a:pt x="2729" y="158"/>
                    <a:pt x="2602" y="206"/>
                    <a:pt x="2517" y="291"/>
                  </a:cubicBezTo>
                  <a:lnTo>
                    <a:pt x="22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9"/>
            <p:cNvSpPr/>
            <p:nvPr/>
          </p:nvSpPr>
          <p:spPr>
            <a:xfrm>
              <a:off x="1894720" y="3468295"/>
              <a:ext cx="93333" cy="118431"/>
            </a:xfrm>
            <a:custGeom>
              <a:avLst/>
              <a:gdLst/>
              <a:ahLst/>
              <a:cxnLst/>
              <a:rect l="l" t="t" r="r" b="b"/>
              <a:pathLst>
                <a:path w="2711" h="3440" extrusionOk="0">
                  <a:moveTo>
                    <a:pt x="2097" y="0"/>
                  </a:moveTo>
                  <a:cubicBezTo>
                    <a:pt x="1909" y="0"/>
                    <a:pt x="1738" y="107"/>
                    <a:pt x="1597" y="294"/>
                  </a:cubicBezTo>
                  <a:lnTo>
                    <a:pt x="1210" y="4"/>
                  </a:lnTo>
                  <a:lnTo>
                    <a:pt x="1" y="3440"/>
                  </a:lnTo>
                  <a:lnTo>
                    <a:pt x="1" y="3440"/>
                  </a:lnTo>
                  <a:lnTo>
                    <a:pt x="2517" y="899"/>
                  </a:lnTo>
                  <a:cubicBezTo>
                    <a:pt x="2710" y="706"/>
                    <a:pt x="2710" y="294"/>
                    <a:pt x="2420" y="101"/>
                  </a:cubicBezTo>
                  <a:cubicBezTo>
                    <a:pt x="2309" y="32"/>
                    <a:pt x="2200" y="0"/>
                    <a:pt x="20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9"/>
            <p:cNvSpPr/>
            <p:nvPr/>
          </p:nvSpPr>
          <p:spPr>
            <a:xfrm>
              <a:off x="1894720" y="3453957"/>
              <a:ext cx="62520" cy="136643"/>
            </a:xfrm>
            <a:custGeom>
              <a:avLst/>
              <a:gdLst/>
              <a:ahLst/>
              <a:cxnLst/>
              <a:rect l="l" t="t" r="r" b="b"/>
              <a:pathLst>
                <a:path w="1816" h="3969" extrusionOk="0">
                  <a:moveTo>
                    <a:pt x="1142" y="0"/>
                  </a:moveTo>
                  <a:cubicBezTo>
                    <a:pt x="872" y="0"/>
                    <a:pt x="605" y="192"/>
                    <a:pt x="605" y="533"/>
                  </a:cubicBezTo>
                  <a:lnTo>
                    <a:pt x="1" y="3969"/>
                  </a:lnTo>
                  <a:lnTo>
                    <a:pt x="1597" y="823"/>
                  </a:lnTo>
                  <a:cubicBezTo>
                    <a:pt x="1815" y="533"/>
                    <a:pt x="1597" y="122"/>
                    <a:pt x="1307" y="25"/>
                  </a:cubicBezTo>
                  <a:cubicBezTo>
                    <a:pt x="1254" y="8"/>
                    <a:pt x="1198" y="0"/>
                    <a:pt x="11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9"/>
            <p:cNvSpPr/>
            <p:nvPr/>
          </p:nvSpPr>
          <p:spPr>
            <a:xfrm>
              <a:off x="1894720" y="3544777"/>
              <a:ext cx="45031" cy="90820"/>
            </a:xfrm>
            <a:custGeom>
              <a:avLst/>
              <a:gdLst/>
              <a:ahLst/>
              <a:cxnLst/>
              <a:rect l="l" t="t" r="r" b="b"/>
              <a:pathLst>
                <a:path w="1308" h="2638" extrusionOk="0">
                  <a:moveTo>
                    <a:pt x="1" y="0"/>
                  </a:moveTo>
                  <a:lnTo>
                    <a:pt x="1" y="2637"/>
                  </a:lnTo>
                  <a:cubicBezTo>
                    <a:pt x="702" y="2637"/>
                    <a:pt x="1307" y="2032"/>
                    <a:pt x="1307" y="1331"/>
                  </a:cubicBezTo>
                  <a:cubicBezTo>
                    <a:pt x="1307" y="605"/>
                    <a:pt x="702"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9"/>
            <p:cNvSpPr/>
            <p:nvPr/>
          </p:nvSpPr>
          <p:spPr>
            <a:xfrm>
              <a:off x="1849723" y="3544777"/>
              <a:ext cx="58355" cy="90820"/>
            </a:xfrm>
            <a:custGeom>
              <a:avLst/>
              <a:gdLst/>
              <a:ahLst/>
              <a:cxnLst/>
              <a:rect l="l" t="t" r="r" b="b"/>
              <a:pathLst>
                <a:path w="1695" h="2638" extrusionOk="0">
                  <a:moveTo>
                    <a:pt x="1308" y="0"/>
                  </a:moveTo>
                  <a:cubicBezTo>
                    <a:pt x="606" y="0"/>
                    <a:pt x="1" y="605"/>
                    <a:pt x="1" y="1331"/>
                  </a:cubicBezTo>
                  <a:cubicBezTo>
                    <a:pt x="1" y="2032"/>
                    <a:pt x="606" y="2637"/>
                    <a:pt x="1308" y="2637"/>
                  </a:cubicBezTo>
                  <a:cubicBezTo>
                    <a:pt x="1501" y="2637"/>
                    <a:pt x="1695" y="2032"/>
                    <a:pt x="1695" y="1331"/>
                  </a:cubicBezTo>
                  <a:cubicBezTo>
                    <a:pt x="1695" y="605"/>
                    <a:pt x="1501" y="0"/>
                    <a:pt x="13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 name="Google Shape;1780;p29"/>
          <p:cNvGrpSpPr/>
          <p:nvPr/>
        </p:nvGrpSpPr>
        <p:grpSpPr>
          <a:xfrm>
            <a:off x="651099" y="3010897"/>
            <a:ext cx="544781" cy="545641"/>
            <a:chOff x="651099" y="3315697"/>
            <a:chExt cx="544781" cy="545641"/>
          </a:xfrm>
        </p:grpSpPr>
        <p:sp>
          <p:nvSpPr>
            <p:cNvPr id="1781" name="Google Shape;1781;p29"/>
            <p:cNvSpPr/>
            <p:nvPr/>
          </p:nvSpPr>
          <p:spPr>
            <a:xfrm>
              <a:off x="841828" y="3315697"/>
              <a:ext cx="163324" cy="129138"/>
            </a:xfrm>
            <a:custGeom>
              <a:avLst/>
              <a:gdLst/>
              <a:ahLst/>
              <a:cxnLst/>
              <a:rect l="l" t="t" r="r" b="b"/>
              <a:pathLst>
                <a:path w="4744" h="3751" extrusionOk="0">
                  <a:moveTo>
                    <a:pt x="2324" y="0"/>
                  </a:moveTo>
                  <a:cubicBezTo>
                    <a:pt x="1307" y="0"/>
                    <a:pt x="509" y="1113"/>
                    <a:pt x="823" y="2130"/>
                  </a:cubicBezTo>
                  <a:lnTo>
                    <a:pt x="1" y="3751"/>
                  </a:lnTo>
                  <a:lnTo>
                    <a:pt x="4743" y="3751"/>
                  </a:lnTo>
                  <a:lnTo>
                    <a:pt x="3945" y="2130"/>
                  </a:lnTo>
                  <a:cubicBezTo>
                    <a:pt x="4235" y="1113"/>
                    <a:pt x="3437" y="0"/>
                    <a:pt x="23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9"/>
            <p:cNvSpPr/>
            <p:nvPr/>
          </p:nvSpPr>
          <p:spPr>
            <a:xfrm>
              <a:off x="897635" y="3350675"/>
              <a:ext cx="51710" cy="110822"/>
            </a:xfrm>
            <a:custGeom>
              <a:avLst/>
              <a:gdLst/>
              <a:ahLst/>
              <a:cxnLst/>
              <a:rect l="l" t="t" r="r" b="b"/>
              <a:pathLst>
                <a:path w="1502" h="3219" extrusionOk="0">
                  <a:moveTo>
                    <a:pt x="703" y="1"/>
                  </a:moveTo>
                  <a:cubicBezTo>
                    <a:pt x="509" y="1"/>
                    <a:pt x="291" y="194"/>
                    <a:pt x="194" y="315"/>
                  </a:cubicBezTo>
                  <a:cubicBezTo>
                    <a:pt x="98" y="412"/>
                    <a:pt x="1" y="605"/>
                    <a:pt x="98" y="799"/>
                  </a:cubicBezTo>
                  <a:lnTo>
                    <a:pt x="703" y="3219"/>
                  </a:lnTo>
                  <a:lnTo>
                    <a:pt x="1404" y="799"/>
                  </a:lnTo>
                  <a:cubicBezTo>
                    <a:pt x="1501" y="605"/>
                    <a:pt x="1307" y="412"/>
                    <a:pt x="1307" y="315"/>
                  </a:cubicBezTo>
                  <a:cubicBezTo>
                    <a:pt x="1211" y="194"/>
                    <a:pt x="1017" y="1"/>
                    <a:pt x="7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9"/>
            <p:cNvSpPr/>
            <p:nvPr/>
          </p:nvSpPr>
          <p:spPr>
            <a:xfrm>
              <a:off x="748529" y="3348141"/>
              <a:ext cx="128346" cy="156025"/>
            </a:xfrm>
            <a:custGeom>
              <a:avLst/>
              <a:gdLst/>
              <a:ahLst/>
              <a:cxnLst/>
              <a:rect l="l" t="t" r="r" b="b"/>
              <a:pathLst>
                <a:path w="3728" h="4532" extrusionOk="0">
                  <a:moveTo>
                    <a:pt x="1878" y="1"/>
                  </a:moveTo>
                  <a:cubicBezTo>
                    <a:pt x="1616" y="1"/>
                    <a:pt x="1354" y="64"/>
                    <a:pt x="1114" y="200"/>
                  </a:cubicBezTo>
                  <a:cubicBezTo>
                    <a:pt x="194" y="708"/>
                    <a:pt x="1" y="2015"/>
                    <a:pt x="799" y="2717"/>
                  </a:cubicBezTo>
                  <a:lnTo>
                    <a:pt x="896" y="4531"/>
                  </a:lnTo>
                  <a:lnTo>
                    <a:pt x="3727" y="1918"/>
                  </a:lnTo>
                  <a:lnTo>
                    <a:pt x="3533" y="1217"/>
                  </a:lnTo>
                  <a:cubicBezTo>
                    <a:pt x="3303" y="473"/>
                    <a:pt x="2593" y="1"/>
                    <a:pt x="18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9"/>
            <p:cNvSpPr/>
            <p:nvPr/>
          </p:nvSpPr>
          <p:spPr>
            <a:xfrm>
              <a:off x="790186" y="3379215"/>
              <a:ext cx="69165" cy="99771"/>
            </a:xfrm>
            <a:custGeom>
              <a:avLst/>
              <a:gdLst/>
              <a:ahLst/>
              <a:cxnLst/>
              <a:rect l="l" t="t" r="r" b="b"/>
              <a:pathLst>
                <a:path w="2009" h="2898" extrusionOk="0">
                  <a:moveTo>
                    <a:pt x="736" y="0"/>
                  </a:moveTo>
                  <a:cubicBezTo>
                    <a:pt x="624" y="0"/>
                    <a:pt x="497" y="30"/>
                    <a:pt x="388" y="91"/>
                  </a:cubicBezTo>
                  <a:cubicBezTo>
                    <a:pt x="97" y="285"/>
                    <a:pt x="97" y="478"/>
                    <a:pt x="97" y="575"/>
                  </a:cubicBezTo>
                  <a:cubicBezTo>
                    <a:pt x="1" y="696"/>
                    <a:pt x="97" y="986"/>
                    <a:pt x="291" y="1180"/>
                  </a:cubicBezTo>
                  <a:lnTo>
                    <a:pt x="2009" y="2898"/>
                  </a:lnTo>
                  <a:lnTo>
                    <a:pt x="1404" y="478"/>
                  </a:lnTo>
                  <a:cubicBezTo>
                    <a:pt x="1307" y="188"/>
                    <a:pt x="1114" y="91"/>
                    <a:pt x="993" y="91"/>
                  </a:cubicBezTo>
                  <a:cubicBezTo>
                    <a:pt x="944" y="30"/>
                    <a:pt x="848" y="0"/>
                    <a:pt x="7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9"/>
            <p:cNvSpPr/>
            <p:nvPr/>
          </p:nvSpPr>
          <p:spPr>
            <a:xfrm>
              <a:off x="668589" y="3425038"/>
              <a:ext cx="124972" cy="161396"/>
            </a:xfrm>
            <a:custGeom>
              <a:avLst/>
              <a:gdLst/>
              <a:ahLst/>
              <a:cxnLst/>
              <a:rect l="l" t="t" r="r" b="b"/>
              <a:pathLst>
                <a:path w="3630" h="4688" extrusionOk="0">
                  <a:moveTo>
                    <a:pt x="1964" y="1"/>
                  </a:moveTo>
                  <a:cubicBezTo>
                    <a:pt x="1420" y="1"/>
                    <a:pt x="897" y="281"/>
                    <a:pt x="605" y="865"/>
                  </a:cubicBezTo>
                  <a:cubicBezTo>
                    <a:pt x="0" y="1784"/>
                    <a:pt x="508" y="2994"/>
                    <a:pt x="1500" y="3188"/>
                  </a:cubicBezTo>
                  <a:lnTo>
                    <a:pt x="2613" y="4688"/>
                  </a:lnTo>
                  <a:lnTo>
                    <a:pt x="3629" y="962"/>
                  </a:lnTo>
                  <a:lnTo>
                    <a:pt x="3121" y="454"/>
                  </a:lnTo>
                  <a:cubicBezTo>
                    <a:pt x="2781" y="155"/>
                    <a:pt x="2367" y="1"/>
                    <a:pt x="196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9"/>
            <p:cNvSpPr/>
            <p:nvPr/>
          </p:nvSpPr>
          <p:spPr>
            <a:xfrm>
              <a:off x="710211" y="3458123"/>
              <a:ext cx="104178" cy="70026"/>
            </a:xfrm>
            <a:custGeom>
              <a:avLst/>
              <a:gdLst/>
              <a:ahLst/>
              <a:cxnLst/>
              <a:rect l="l" t="t" r="r" b="b"/>
              <a:pathLst>
                <a:path w="3026" h="2034" extrusionOk="0">
                  <a:moveTo>
                    <a:pt x="703" y="1"/>
                  </a:moveTo>
                  <a:cubicBezTo>
                    <a:pt x="509" y="1"/>
                    <a:pt x="291" y="98"/>
                    <a:pt x="194" y="315"/>
                  </a:cubicBezTo>
                  <a:cubicBezTo>
                    <a:pt x="1" y="606"/>
                    <a:pt x="98" y="823"/>
                    <a:pt x="98" y="920"/>
                  </a:cubicBezTo>
                  <a:cubicBezTo>
                    <a:pt x="194" y="1017"/>
                    <a:pt x="291" y="1210"/>
                    <a:pt x="606" y="1307"/>
                  </a:cubicBezTo>
                  <a:lnTo>
                    <a:pt x="3025" y="2033"/>
                  </a:lnTo>
                  <a:lnTo>
                    <a:pt x="1211" y="218"/>
                  </a:lnTo>
                  <a:cubicBezTo>
                    <a:pt x="1017" y="1"/>
                    <a:pt x="799" y="1"/>
                    <a:pt x="7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9"/>
            <p:cNvSpPr/>
            <p:nvPr/>
          </p:nvSpPr>
          <p:spPr>
            <a:xfrm>
              <a:off x="651099" y="3534670"/>
              <a:ext cx="128311" cy="136092"/>
            </a:xfrm>
            <a:custGeom>
              <a:avLst/>
              <a:gdLst/>
              <a:ahLst/>
              <a:cxnLst/>
              <a:rect l="l" t="t" r="r" b="b"/>
              <a:pathLst>
                <a:path w="3727" h="3953" extrusionOk="0">
                  <a:moveTo>
                    <a:pt x="1677" y="1"/>
                  </a:moveTo>
                  <a:cubicBezTo>
                    <a:pt x="802" y="1"/>
                    <a:pt x="0" y="665"/>
                    <a:pt x="0" y="1654"/>
                  </a:cubicBezTo>
                  <a:cubicBezTo>
                    <a:pt x="0" y="2499"/>
                    <a:pt x="738" y="3222"/>
                    <a:pt x="1571" y="3222"/>
                  </a:cubicBezTo>
                  <a:cubicBezTo>
                    <a:pt x="1715" y="3222"/>
                    <a:pt x="1862" y="3200"/>
                    <a:pt x="2008" y="3154"/>
                  </a:cubicBezTo>
                  <a:lnTo>
                    <a:pt x="3726" y="3952"/>
                  </a:lnTo>
                  <a:lnTo>
                    <a:pt x="2734" y="226"/>
                  </a:lnTo>
                  <a:lnTo>
                    <a:pt x="2008" y="33"/>
                  </a:lnTo>
                  <a:cubicBezTo>
                    <a:pt x="1898" y="11"/>
                    <a:pt x="1787" y="1"/>
                    <a:pt x="16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9"/>
            <p:cNvSpPr/>
            <p:nvPr/>
          </p:nvSpPr>
          <p:spPr>
            <a:xfrm>
              <a:off x="682738" y="3565571"/>
              <a:ext cx="114162" cy="47235"/>
            </a:xfrm>
            <a:custGeom>
              <a:avLst/>
              <a:gdLst/>
              <a:ahLst/>
              <a:cxnLst/>
              <a:rect l="l" t="t" r="r" b="b"/>
              <a:pathLst>
                <a:path w="3316" h="1372" extrusionOk="0">
                  <a:moveTo>
                    <a:pt x="896" y="1"/>
                  </a:moveTo>
                  <a:cubicBezTo>
                    <a:pt x="605" y="1"/>
                    <a:pt x="388" y="122"/>
                    <a:pt x="291" y="219"/>
                  </a:cubicBezTo>
                  <a:cubicBezTo>
                    <a:pt x="194" y="219"/>
                    <a:pt x="0" y="412"/>
                    <a:pt x="0" y="727"/>
                  </a:cubicBezTo>
                  <a:cubicBezTo>
                    <a:pt x="0" y="1017"/>
                    <a:pt x="194" y="1114"/>
                    <a:pt x="291" y="1211"/>
                  </a:cubicBezTo>
                  <a:cubicBezTo>
                    <a:pt x="360" y="1297"/>
                    <a:pt x="491" y="1371"/>
                    <a:pt x="666" y="1371"/>
                  </a:cubicBezTo>
                  <a:cubicBezTo>
                    <a:pt x="736" y="1371"/>
                    <a:pt x="813" y="1359"/>
                    <a:pt x="896" y="1332"/>
                  </a:cubicBezTo>
                  <a:lnTo>
                    <a:pt x="3315" y="727"/>
                  </a:lnTo>
                  <a:lnTo>
                    <a:pt x="89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9"/>
            <p:cNvSpPr/>
            <p:nvPr/>
          </p:nvSpPr>
          <p:spPr>
            <a:xfrm>
              <a:off x="668589" y="3638902"/>
              <a:ext cx="169969" cy="114712"/>
            </a:xfrm>
            <a:custGeom>
              <a:avLst/>
              <a:gdLst/>
              <a:ahLst/>
              <a:cxnLst/>
              <a:rect l="l" t="t" r="r" b="b"/>
              <a:pathLst>
                <a:path w="4937" h="3332" extrusionOk="0">
                  <a:moveTo>
                    <a:pt x="2226" y="0"/>
                  </a:moveTo>
                  <a:lnTo>
                    <a:pt x="1500" y="97"/>
                  </a:lnTo>
                  <a:cubicBezTo>
                    <a:pt x="508" y="411"/>
                    <a:pt x="0" y="1621"/>
                    <a:pt x="605" y="2516"/>
                  </a:cubicBezTo>
                  <a:cubicBezTo>
                    <a:pt x="896" y="3043"/>
                    <a:pt x="1418" y="3332"/>
                    <a:pt x="1961" y="3332"/>
                  </a:cubicBezTo>
                  <a:cubicBezTo>
                    <a:pt x="2365" y="3332"/>
                    <a:pt x="2780" y="3172"/>
                    <a:pt x="3121" y="2831"/>
                  </a:cubicBezTo>
                  <a:lnTo>
                    <a:pt x="4936" y="2710"/>
                  </a:lnTo>
                  <a:lnTo>
                    <a:pt x="222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9"/>
            <p:cNvSpPr/>
            <p:nvPr/>
          </p:nvSpPr>
          <p:spPr>
            <a:xfrm>
              <a:off x="710211" y="3653052"/>
              <a:ext cx="104178" cy="69165"/>
            </a:xfrm>
            <a:custGeom>
              <a:avLst/>
              <a:gdLst/>
              <a:ahLst/>
              <a:cxnLst/>
              <a:rect l="l" t="t" r="r" b="b"/>
              <a:pathLst>
                <a:path w="3026" h="2009" extrusionOk="0">
                  <a:moveTo>
                    <a:pt x="3025" y="0"/>
                  </a:moveTo>
                  <a:lnTo>
                    <a:pt x="606" y="702"/>
                  </a:lnTo>
                  <a:cubicBezTo>
                    <a:pt x="291" y="702"/>
                    <a:pt x="194" y="896"/>
                    <a:pt x="98" y="992"/>
                  </a:cubicBezTo>
                  <a:cubicBezTo>
                    <a:pt x="98" y="1210"/>
                    <a:pt x="1" y="1404"/>
                    <a:pt x="194" y="1597"/>
                  </a:cubicBezTo>
                  <a:cubicBezTo>
                    <a:pt x="291" y="1912"/>
                    <a:pt x="509" y="1912"/>
                    <a:pt x="703" y="2009"/>
                  </a:cubicBezTo>
                  <a:cubicBezTo>
                    <a:pt x="799" y="2009"/>
                    <a:pt x="1017" y="2009"/>
                    <a:pt x="1211" y="1815"/>
                  </a:cubicBezTo>
                  <a:lnTo>
                    <a:pt x="30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9"/>
            <p:cNvSpPr/>
            <p:nvPr/>
          </p:nvSpPr>
          <p:spPr>
            <a:xfrm>
              <a:off x="748529" y="3719855"/>
              <a:ext cx="173308" cy="114368"/>
            </a:xfrm>
            <a:custGeom>
              <a:avLst/>
              <a:gdLst/>
              <a:ahLst/>
              <a:cxnLst/>
              <a:rect l="l" t="t" r="r" b="b"/>
              <a:pathLst>
                <a:path w="5034" h="3322" extrusionOk="0">
                  <a:moveTo>
                    <a:pt x="1307" y="1"/>
                  </a:moveTo>
                  <a:lnTo>
                    <a:pt x="799" y="509"/>
                  </a:lnTo>
                  <a:cubicBezTo>
                    <a:pt x="1" y="1307"/>
                    <a:pt x="194" y="2517"/>
                    <a:pt x="1114" y="3122"/>
                  </a:cubicBezTo>
                  <a:cubicBezTo>
                    <a:pt x="1354" y="3258"/>
                    <a:pt x="1616" y="3321"/>
                    <a:pt x="1878" y="3321"/>
                  </a:cubicBezTo>
                  <a:cubicBezTo>
                    <a:pt x="2593" y="3321"/>
                    <a:pt x="3303" y="2850"/>
                    <a:pt x="3533" y="2106"/>
                  </a:cubicBezTo>
                  <a:lnTo>
                    <a:pt x="5034" y="1114"/>
                  </a:lnTo>
                  <a:lnTo>
                    <a:pt x="13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9"/>
            <p:cNvSpPr/>
            <p:nvPr/>
          </p:nvSpPr>
          <p:spPr>
            <a:xfrm>
              <a:off x="790186" y="3701353"/>
              <a:ext cx="69165" cy="98979"/>
            </a:xfrm>
            <a:custGeom>
              <a:avLst/>
              <a:gdLst/>
              <a:ahLst/>
              <a:cxnLst/>
              <a:rect l="l" t="t" r="r" b="b"/>
              <a:pathLst>
                <a:path w="2009" h="2875" extrusionOk="0">
                  <a:moveTo>
                    <a:pt x="2009" y="1"/>
                  </a:moveTo>
                  <a:lnTo>
                    <a:pt x="291" y="1719"/>
                  </a:lnTo>
                  <a:cubicBezTo>
                    <a:pt x="97" y="1912"/>
                    <a:pt x="1" y="2106"/>
                    <a:pt x="97" y="2324"/>
                  </a:cubicBezTo>
                  <a:cubicBezTo>
                    <a:pt x="97" y="2420"/>
                    <a:pt x="97" y="2614"/>
                    <a:pt x="388" y="2832"/>
                  </a:cubicBezTo>
                  <a:cubicBezTo>
                    <a:pt x="460" y="2864"/>
                    <a:pt x="541" y="2875"/>
                    <a:pt x="620" y="2875"/>
                  </a:cubicBezTo>
                  <a:cubicBezTo>
                    <a:pt x="778" y="2875"/>
                    <a:pt x="928" y="2832"/>
                    <a:pt x="993" y="2832"/>
                  </a:cubicBezTo>
                  <a:cubicBezTo>
                    <a:pt x="1114" y="2711"/>
                    <a:pt x="1307" y="2614"/>
                    <a:pt x="1404" y="2420"/>
                  </a:cubicBezTo>
                  <a:lnTo>
                    <a:pt x="20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9"/>
            <p:cNvSpPr/>
            <p:nvPr/>
          </p:nvSpPr>
          <p:spPr>
            <a:xfrm>
              <a:off x="859317" y="3736332"/>
              <a:ext cx="145835" cy="125006"/>
            </a:xfrm>
            <a:custGeom>
              <a:avLst/>
              <a:gdLst/>
              <a:ahLst/>
              <a:cxnLst/>
              <a:rect l="l" t="t" r="r" b="b"/>
              <a:pathLst>
                <a:path w="4236" h="3631" extrusionOk="0">
                  <a:moveTo>
                    <a:pt x="4235" y="1"/>
                  </a:moveTo>
                  <a:lnTo>
                    <a:pt x="509" y="896"/>
                  </a:lnTo>
                  <a:lnTo>
                    <a:pt x="315" y="1598"/>
                  </a:lnTo>
                  <a:cubicBezTo>
                    <a:pt x="1" y="2614"/>
                    <a:pt x="799" y="3630"/>
                    <a:pt x="1816" y="3630"/>
                  </a:cubicBezTo>
                  <a:cubicBezTo>
                    <a:pt x="2929" y="3630"/>
                    <a:pt x="3727" y="2614"/>
                    <a:pt x="3437" y="1598"/>
                  </a:cubicBezTo>
                  <a:lnTo>
                    <a:pt x="423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9"/>
            <p:cNvSpPr/>
            <p:nvPr/>
          </p:nvSpPr>
          <p:spPr>
            <a:xfrm>
              <a:off x="897635" y="3715538"/>
              <a:ext cx="51710" cy="114127"/>
            </a:xfrm>
            <a:custGeom>
              <a:avLst/>
              <a:gdLst/>
              <a:ahLst/>
              <a:cxnLst/>
              <a:rect l="l" t="t" r="r" b="b"/>
              <a:pathLst>
                <a:path w="1502" h="3315" extrusionOk="0">
                  <a:moveTo>
                    <a:pt x="703" y="0"/>
                  </a:moveTo>
                  <a:lnTo>
                    <a:pt x="98" y="2420"/>
                  </a:lnTo>
                  <a:cubicBezTo>
                    <a:pt x="1" y="2710"/>
                    <a:pt x="98" y="2904"/>
                    <a:pt x="194" y="3025"/>
                  </a:cubicBezTo>
                  <a:cubicBezTo>
                    <a:pt x="291" y="3121"/>
                    <a:pt x="509" y="3315"/>
                    <a:pt x="703" y="3315"/>
                  </a:cubicBezTo>
                  <a:cubicBezTo>
                    <a:pt x="1017" y="3315"/>
                    <a:pt x="1211" y="3121"/>
                    <a:pt x="1307" y="3025"/>
                  </a:cubicBezTo>
                  <a:cubicBezTo>
                    <a:pt x="1307" y="2904"/>
                    <a:pt x="1501" y="2710"/>
                    <a:pt x="1404" y="2420"/>
                  </a:cubicBezTo>
                  <a:lnTo>
                    <a:pt x="7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9"/>
            <p:cNvSpPr/>
            <p:nvPr/>
          </p:nvSpPr>
          <p:spPr>
            <a:xfrm>
              <a:off x="970105" y="3674893"/>
              <a:ext cx="125006" cy="159330"/>
            </a:xfrm>
            <a:custGeom>
              <a:avLst/>
              <a:gdLst/>
              <a:ahLst/>
              <a:cxnLst/>
              <a:rect l="l" t="t" r="r" b="b"/>
              <a:pathLst>
                <a:path w="3631" h="4628" extrusionOk="0">
                  <a:moveTo>
                    <a:pt x="2735" y="0"/>
                  </a:moveTo>
                  <a:lnTo>
                    <a:pt x="1" y="2710"/>
                  </a:lnTo>
                  <a:lnTo>
                    <a:pt x="219" y="3412"/>
                  </a:lnTo>
                  <a:cubicBezTo>
                    <a:pt x="431" y="4156"/>
                    <a:pt x="1085" y="4627"/>
                    <a:pt x="1818" y="4627"/>
                  </a:cubicBezTo>
                  <a:cubicBezTo>
                    <a:pt x="2087" y="4627"/>
                    <a:pt x="2366" y="4564"/>
                    <a:pt x="2638" y="4428"/>
                  </a:cubicBezTo>
                  <a:cubicBezTo>
                    <a:pt x="3533" y="3823"/>
                    <a:pt x="3630" y="2613"/>
                    <a:pt x="2929" y="1815"/>
                  </a:cubicBezTo>
                  <a:lnTo>
                    <a:pt x="273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9"/>
            <p:cNvSpPr/>
            <p:nvPr/>
          </p:nvSpPr>
          <p:spPr>
            <a:xfrm>
              <a:off x="987628" y="3702753"/>
              <a:ext cx="65825" cy="98979"/>
            </a:xfrm>
            <a:custGeom>
              <a:avLst/>
              <a:gdLst/>
              <a:ahLst/>
              <a:cxnLst/>
              <a:rect l="l" t="t" r="r" b="b"/>
              <a:pathLst>
                <a:path w="1912" h="2875" extrusionOk="0">
                  <a:moveTo>
                    <a:pt x="0" y="1"/>
                  </a:moveTo>
                  <a:lnTo>
                    <a:pt x="605" y="2420"/>
                  </a:lnTo>
                  <a:cubicBezTo>
                    <a:pt x="702" y="2614"/>
                    <a:pt x="919" y="2711"/>
                    <a:pt x="1016" y="2832"/>
                  </a:cubicBezTo>
                  <a:cubicBezTo>
                    <a:pt x="1081" y="2832"/>
                    <a:pt x="1188" y="2875"/>
                    <a:pt x="1346" y="2875"/>
                  </a:cubicBezTo>
                  <a:cubicBezTo>
                    <a:pt x="1425" y="2875"/>
                    <a:pt x="1516" y="2864"/>
                    <a:pt x="1621" y="2832"/>
                  </a:cubicBezTo>
                  <a:cubicBezTo>
                    <a:pt x="1815" y="2614"/>
                    <a:pt x="1911" y="2420"/>
                    <a:pt x="1911" y="2324"/>
                  </a:cubicBezTo>
                  <a:cubicBezTo>
                    <a:pt x="1911" y="2106"/>
                    <a:pt x="1911" y="1912"/>
                    <a:pt x="1718" y="1719"/>
                  </a:cubicBez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9"/>
            <p:cNvSpPr/>
            <p:nvPr/>
          </p:nvSpPr>
          <p:spPr>
            <a:xfrm>
              <a:off x="1053419" y="3593905"/>
              <a:ext cx="124972" cy="159709"/>
            </a:xfrm>
            <a:custGeom>
              <a:avLst/>
              <a:gdLst/>
              <a:ahLst/>
              <a:cxnLst/>
              <a:rect l="l" t="t" r="r" b="b"/>
              <a:pathLst>
                <a:path w="3630" h="4639" extrusionOk="0">
                  <a:moveTo>
                    <a:pt x="1017" y="1"/>
                  </a:moveTo>
                  <a:lnTo>
                    <a:pt x="0" y="3630"/>
                  </a:lnTo>
                  <a:lnTo>
                    <a:pt x="509" y="4138"/>
                  </a:lnTo>
                  <a:cubicBezTo>
                    <a:pt x="808" y="4479"/>
                    <a:pt x="1222" y="4639"/>
                    <a:pt x="1636" y="4639"/>
                  </a:cubicBezTo>
                  <a:cubicBezTo>
                    <a:pt x="2192" y="4639"/>
                    <a:pt x="2748" y="4350"/>
                    <a:pt x="3025" y="3823"/>
                  </a:cubicBezTo>
                  <a:cubicBezTo>
                    <a:pt x="3630" y="2928"/>
                    <a:pt x="3146" y="1718"/>
                    <a:pt x="2033" y="1404"/>
                  </a:cubicBezTo>
                  <a:lnTo>
                    <a:pt x="10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9"/>
            <p:cNvSpPr/>
            <p:nvPr/>
          </p:nvSpPr>
          <p:spPr>
            <a:xfrm>
              <a:off x="1032591" y="3654452"/>
              <a:ext cx="104178" cy="69165"/>
            </a:xfrm>
            <a:custGeom>
              <a:avLst/>
              <a:gdLst/>
              <a:ahLst/>
              <a:cxnLst/>
              <a:rect l="l" t="t" r="r" b="b"/>
              <a:pathLst>
                <a:path w="3026" h="2009" extrusionOk="0">
                  <a:moveTo>
                    <a:pt x="1" y="0"/>
                  </a:moveTo>
                  <a:lnTo>
                    <a:pt x="1815" y="1815"/>
                  </a:lnTo>
                  <a:cubicBezTo>
                    <a:pt x="2033" y="2009"/>
                    <a:pt x="2227" y="2009"/>
                    <a:pt x="2323" y="2009"/>
                  </a:cubicBezTo>
                  <a:cubicBezTo>
                    <a:pt x="2420" y="1912"/>
                    <a:pt x="2735" y="1912"/>
                    <a:pt x="2831" y="1597"/>
                  </a:cubicBezTo>
                  <a:cubicBezTo>
                    <a:pt x="3025" y="1404"/>
                    <a:pt x="2928" y="1210"/>
                    <a:pt x="2831" y="992"/>
                  </a:cubicBezTo>
                  <a:cubicBezTo>
                    <a:pt x="2831" y="896"/>
                    <a:pt x="2735" y="702"/>
                    <a:pt x="2420" y="702"/>
                  </a:cubicBez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9"/>
            <p:cNvSpPr/>
            <p:nvPr/>
          </p:nvSpPr>
          <p:spPr>
            <a:xfrm>
              <a:off x="1067569" y="3510625"/>
              <a:ext cx="128311" cy="133957"/>
            </a:xfrm>
            <a:custGeom>
              <a:avLst/>
              <a:gdLst/>
              <a:ahLst/>
              <a:cxnLst/>
              <a:rect l="l" t="t" r="r" b="b"/>
              <a:pathLst>
                <a:path w="3727" h="3891" extrusionOk="0">
                  <a:moveTo>
                    <a:pt x="1" y="0"/>
                  </a:moveTo>
                  <a:lnTo>
                    <a:pt x="1017" y="3726"/>
                  </a:lnTo>
                  <a:lnTo>
                    <a:pt x="1622" y="3823"/>
                  </a:lnTo>
                  <a:cubicBezTo>
                    <a:pt x="1786" y="3869"/>
                    <a:pt x="1948" y="3891"/>
                    <a:pt x="2104" y="3891"/>
                  </a:cubicBezTo>
                  <a:cubicBezTo>
                    <a:pt x="3006" y="3891"/>
                    <a:pt x="3727" y="3168"/>
                    <a:pt x="3727" y="2323"/>
                  </a:cubicBezTo>
                  <a:cubicBezTo>
                    <a:pt x="3727" y="1334"/>
                    <a:pt x="2944" y="670"/>
                    <a:pt x="1988" y="670"/>
                  </a:cubicBezTo>
                  <a:cubicBezTo>
                    <a:pt x="1869" y="670"/>
                    <a:pt x="1746" y="680"/>
                    <a:pt x="1622" y="702"/>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9"/>
            <p:cNvSpPr/>
            <p:nvPr/>
          </p:nvSpPr>
          <p:spPr>
            <a:xfrm>
              <a:off x="1050080" y="3566971"/>
              <a:ext cx="111648" cy="47235"/>
            </a:xfrm>
            <a:custGeom>
              <a:avLst/>
              <a:gdLst/>
              <a:ahLst/>
              <a:cxnLst/>
              <a:rect l="l" t="t" r="r" b="b"/>
              <a:pathLst>
                <a:path w="3243" h="1372" extrusionOk="0">
                  <a:moveTo>
                    <a:pt x="2420" y="1"/>
                  </a:moveTo>
                  <a:lnTo>
                    <a:pt x="1" y="727"/>
                  </a:lnTo>
                  <a:lnTo>
                    <a:pt x="2420" y="1332"/>
                  </a:lnTo>
                  <a:cubicBezTo>
                    <a:pt x="2510" y="1359"/>
                    <a:pt x="2590" y="1371"/>
                    <a:pt x="2661" y="1371"/>
                  </a:cubicBezTo>
                  <a:cubicBezTo>
                    <a:pt x="2838" y="1371"/>
                    <a:pt x="2956" y="1297"/>
                    <a:pt x="3025" y="1211"/>
                  </a:cubicBezTo>
                  <a:cubicBezTo>
                    <a:pt x="3122" y="1114"/>
                    <a:pt x="3243" y="1017"/>
                    <a:pt x="3243" y="727"/>
                  </a:cubicBezTo>
                  <a:cubicBezTo>
                    <a:pt x="3243" y="412"/>
                    <a:pt x="3122" y="219"/>
                    <a:pt x="3025" y="219"/>
                  </a:cubicBezTo>
                  <a:cubicBezTo>
                    <a:pt x="2928" y="122"/>
                    <a:pt x="2735" y="1"/>
                    <a:pt x="24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9"/>
            <p:cNvSpPr/>
            <p:nvPr/>
          </p:nvSpPr>
          <p:spPr>
            <a:xfrm>
              <a:off x="1008422" y="3425038"/>
              <a:ext cx="169969" cy="116434"/>
            </a:xfrm>
            <a:custGeom>
              <a:avLst/>
              <a:gdLst/>
              <a:ahLst/>
              <a:cxnLst/>
              <a:rect l="l" t="t" r="r" b="b"/>
              <a:pathLst>
                <a:path w="4937" h="3382" extrusionOk="0">
                  <a:moveTo>
                    <a:pt x="2940" y="1"/>
                  </a:moveTo>
                  <a:cubicBezTo>
                    <a:pt x="2527" y="1"/>
                    <a:pt x="2114" y="155"/>
                    <a:pt x="1816" y="454"/>
                  </a:cubicBezTo>
                  <a:lnTo>
                    <a:pt x="1" y="671"/>
                  </a:lnTo>
                  <a:lnTo>
                    <a:pt x="2735" y="3381"/>
                  </a:lnTo>
                  <a:lnTo>
                    <a:pt x="3340" y="3188"/>
                  </a:lnTo>
                  <a:cubicBezTo>
                    <a:pt x="4453" y="2994"/>
                    <a:pt x="4937" y="1784"/>
                    <a:pt x="4332" y="865"/>
                  </a:cubicBezTo>
                  <a:cubicBezTo>
                    <a:pt x="4054" y="281"/>
                    <a:pt x="3497" y="1"/>
                    <a:pt x="29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9"/>
            <p:cNvSpPr/>
            <p:nvPr/>
          </p:nvSpPr>
          <p:spPr>
            <a:xfrm>
              <a:off x="1032591" y="3459523"/>
              <a:ext cx="104178" cy="70026"/>
            </a:xfrm>
            <a:custGeom>
              <a:avLst/>
              <a:gdLst/>
              <a:ahLst/>
              <a:cxnLst/>
              <a:rect l="l" t="t" r="r" b="b"/>
              <a:pathLst>
                <a:path w="3026" h="2034" extrusionOk="0">
                  <a:moveTo>
                    <a:pt x="2323" y="1"/>
                  </a:moveTo>
                  <a:cubicBezTo>
                    <a:pt x="2227" y="1"/>
                    <a:pt x="2033" y="1"/>
                    <a:pt x="1815" y="218"/>
                  </a:cubicBezTo>
                  <a:lnTo>
                    <a:pt x="1" y="2033"/>
                  </a:lnTo>
                  <a:lnTo>
                    <a:pt x="2420" y="1307"/>
                  </a:lnTo>
                  <a:cubicBezTo>
                    <a:pt x="2735" y="1210"/>
                    <a:pt x="2831" y="1017"/>
                    <a:pt x="2831" y="920"/>
                  </a:cubicBezTo>
                  <a:cubicBezTo>
                    <a:pt x="2928" y="823"/>
                    <a:pt x="3025" y="606"/>
                    <a:pt x="2831" y="315"/>
                  </a:cubicBezTo>
                  <a:cubicBezTo>
                    <a:pt x="2735" y="98"/>
                    <a:pt x="2420" y="1"/>
                    <a:pt x="232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9"/>
            <p:cNvSpPr/>
            <p:nvPr/>
          </p:nvSpPr>
          <p:spPr>
            <a:xfrm>
              <a:off x="970105" y="3348141"/>
              <a:ext cx="125006" cy="111029"/>
            </a:xfrm>
            <a:custGeom>
              <a:avLst/>
              <a:gdLst/>
              <a:ahLst/>
              <a:cxnLst/>
              <a:rect l="l" t="t" r="r" b="b"/>
              <a:pathLst>
                <a:path w="3631" h="3225" extrusionOk="0">
                  <a:moveTo>
                    <a:pt x="1818" y="1"/>
                  </a:moveTo>
                  <a:cubicBezTo>
                    <a:pt x="1085" y="1"/>
                    <a:pt x="431" y="473"/>
                    <a:pt x="219" y="1217"/>
                  </a:cubicBezTo>
                  <a:lnTo>
                    <a:pt x="1" y="1918"/>
                  </a:lnTo>
                  <a:lnTo>
                    <a:pt x="2420" y="3225"/>
                  </a:lnTo>
                  <a:lnTo>
                    <a:pt x="2929" y="2717"/>
                  </a:lnTo>
                  <a:cubicBezTo>
                    <a:pt x="3630" y="2015"/>
                    <a:pt x="3533" y="708"/>
                    <a:pt x="2638" y="200"/>
                  </a:cubicBezTo>
                  <a:cubicBezTo>
                    <a:pt x="2366" y="64"/>
                    <a:pt x="2087" y="1"/>
                    <a:pt x="18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9"/>
            <p:cNvSpPr/>
            <p:nvPr/>
          </p:nvSpPr>
          <p:spPr>
            <a:xfrm>
              <a:off x="987628" y="3380615"/>
              <a:ext cx="65825" cy="99771"/>
            </a:xfrm>
            <a:custGeom>
              <a:avLst/>
              <a:gdLst/>
              <a:ahLst/>
              <a:cxnLst/>
              <a:rect l="l" t="t" r="r" b="b"/>
              <a:pathLst>
                <a:path w="1912" h="2898" extrusionOk="0">
                  <a:moveTo>
                    <a:pt x="1237" y="0"/>
                  </a:moveTo>
                  <a:cubicBezTo>
                    <a:pt x="1137" y="0"/>
                    <a:pt x="1065" y="30"/>
                    <a:pt x="1016" y="91"/>
                  </a:cubicBezTo>
                  <a:cubicBezTo>
                    <a:pt x="919" y="91"/>
                    <a:pt x="702" y="188"/>
                    <a:pt x="605" y="478"/>
                  </a:cubicBezTo>
                  <a:lnTo>
                    <a:pt x="0" y="2898"/>
                  </a:lnTo>
                  <a:lnTo>
                    <a:pt x="1718" y="1180"/>
                  </a:lnTo>
                  <a:cubicBezTo>
                    <a:pt x="1911" y="986"/>
                    <a:pt x="1911" y="696"/>
                    <a:pt x="1911" y="575"/>
                  </a:cubicBezTo>
                  <a:cubicBezTo>
                    <a:pt x="1911" y="478"/>
                    <a:pt x="1815" y="285"/>
                    <a:pt x="1621" y="91"/>
                  </a:cubicBezTo>
                  <a:cubicBezTo>
                    <a:pt x="1464" y="30"/>
                    <a:pt x="1337" y="0"/>
                    <a:pt x="12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9"/>
            <p:cNvSpPr/>
            <p:nvPr/>
          </p:nvSpPr>
          <p:spPr>
            <a:xfrm>
              <a:off x="731040" y="3397703"/>
              <a:ext cx="384899" cy="383660"/>
            </a:xfrm>
            <a:custGeom>
              <a:avLst/>
              <a:gdLst/>
              <a:ahLst/>
              <a:cxnLst/>
              <a:rect l="l" t="t" r="r" b="b"/>
              <a:pathLst>
                <a:path w="11180" h="11144" extrusionOk="0">
                  <a:moveTo>
                    <a:pt x="5055" y="0"/>
                  </a:moveTo>
                  <a:cubicBezTo>
                    <a:pt x="4988" y="0"/>
                    <a:pt x="4916" y="12"/>
                    <a:pt x="4840" y="38"/>
                  </a:cubicBezTo>
                  <a:cubicBezTo>
                    <a:pt x="4525" y="38"/>
                    <a:pt x="4332" y="256"/>
                    <a:pt x="4235" y="449"/>
                  </a:cubicBezTo>
                  <a:cubicBezTo>
                    <a:pt x="4078" y="401"/>
                    <a:pt x="3951" y="377"/>
                    <a:pt x="3827" y="377"/>
                  </a:cubicBezTo>
                  <a:cubicBezTo>
                    <a:pt x="3703" y="377"/>
                    <a:pt x="3582" y="401"/>
                    <a:pt x="3437" y="449"/>
                  </a:cubicBezTo>
                  <a:cubicBezTo>
                    <a:pt x="3219" y="546"/>
                    <a:pt x="3025" y="764"/>
                    <a:pt x="2928" y="957"/>
                  </a:cubicBezTo>
                  <a:cubicBezTo>
                    <a:pt x="2614" y="957"/>
                    <a:pt x="2420" y="957"/>
                    <a:pt x="2227" y="1151"/>
                  </a:cubicBezTo>
                  <a:cubicBezTo>
                    <a:pt x="1912" y="1369"/>
                    <a:pt x="1815" y="1562"/>
                    <a:pt x="1815" y="1756"/>
                  </a:cubicBezTo>
                  <a:cubicBezTo>
                    <a:pt x="1501" y="1853"/>
                    <a:pt x="1307" y="1973"/>
                    <a:pt x="1114" y="2167"/>
                  </a:cubicBezTo>
                  <a:cubicBezTo>
                    <a:pt x="1017" y="2361"/>
                    <a:pt x="896" y="2675"/>
                    <a:pt x="1017" y="2869"/>
                  </a:cubicBezTo>
                  <a:cubicBezTo>
                    <a:pt x="702" y="2965"/>
                    <a:pt x="509" y="3183"/>
                    <a:pt x="412" y="3474"/>
                  </a:cubicBezTo>
                  <a:cubicBezTo>
                    <a:pt x="291" y="3667"/>
                    <a:pt x="291" y="3982"/>
                    <a:pt x="412" y="4175"/>
                  </a:cubicBezTo>
                  <a:cubicBezTo>
                    <a:pt x="194" y="4393"/>
                    <a:pt x="98" y="4587"/>
                    <a:pt x="1" y="4877"/>
                  </a:cubicBezTo>
                  <a:cubicBezTo>
                    <a:pt x="1" y="5095"/>
                    <a:pt x="98" y="5385"/>
                    <a:pt x="194" y="5603"/>
                  </a:cubicBezTo>
                  <a:cubicBezTo>
                    <a:pt x="98" y="5796"/>
                    <a:pt x="1" y="5990"/>
                    <a:pt x="1" y="6304"/>
                  </a:cubicBezTo>
                  <a:cubicBezTo>
                    <a:pt x="98" y="6595"/>
                    <a:pt x="194" y="6813"/>
                    <a:pt x="412" y="7006"/>
                  </a:cubicBezTo>
                  <a:cubicBezTo>
                    <a:pt x="291" y="7200"/>
                    <a:pt x="291" y="7514"/>
                    <a:pt x="412" y="7708"/>
                  </a:cubicBezTo>
                  <a:cubicBezTo>
                    <a:pt x="509" y="8022"/>
                    <a:pt x="702" y="8119"/>
                    <a:pt x="1017" y="8216"/>
                  </a:cubicBezTo>
                  <a:cubicBezTo>
                    <a:pt x="896" y="8506"/>
                    <a:pt x="1017" y="8724"/>
                    <a:pt x="1114" y="9014"/>
                  </a:cubicBezTo>
                  <a:cubicBezTo>
                    <a:pt x="1307" y="9232"/>
                    <a:pt x="1501" y="9329"/>
                    <a:pt x="1815" y="9329"/>
                  </a:cubicBezTo>
                  <a:cubicBezTo>
                    <a:pt x="1815" y="9619"/>
                    <a:pt x="1912" y="9837"/>
                    <a:pt x="2227" y="10031"/>
                  </a:cubicBezTo>
                  <a:cubicBezTo>
                    <a:pt x="2420" y="10224"/>
                    <a:pt x="2614" y="10224"/>
                    <a:pt x="2928" y="10224"/>
                  </a:cubicBezTo>
                  <a:cubicBezTo>
                    <a:pt x="3025" y="10442"/>
                    <a:pt x="3219" y="10635"/>
                    <a:pt x="3437" y="10732"/>
                  </a:cubicBezTo>
                  <a:cubicBezTo>
                    <a:pt x="3582" y="10781"/>
                    <a:pt x="3703" y="10805"/>
                    <a:pt x="3827" y="10805"/>
                  </a:cubicBezTo>
                  <a:cubicBezTo>
                    <a:pt x="3951" y="10805"/>
                    <a:pt x="4078" y="10781"/>
                    <a:pt x="4235" y="10732"/>
                  </a:cubicBezTo>
                  <a:cubicBezTo>
                    <a:pt x="4332" y="10926"/>
                    <a:pt x="4525" y="11144"/>
                    <a:pt x="4840" y="11144"/>
                  </a:cubicBezTo>
                  <a:cubicBezTo>
                    <a:pt x="5130" y="11144"/>
                    <a:pt x="5348" y="11047"/>
                    <a:pt x="5542" y="10926"/>
                  </a:cubicBezTo>
                  <a:cubicBezTo>
                    <a:pt x="5735" y="11047"/>
                    <a:pt x="6050" y="11144"/>
                    <a:pt x="6340" y="11144"/>
                  </a:cubicBezTo>
                  <a:cubicBezTo>
                    <a:pt x="6558" y="11144"/>
                    <a:pt x="6848" y="10926"/>
                    <a:pt x="6945" y="10732"/>
                  </a:cubicBezTo>
                  <a:cubicBezTo>
                    <a:pt x="7054" y="10781"/>
                    <a:pt x="7181" y="10805"/>
                    <a:pt x="7320" y="10805"/>
                  </a:cubicBezTo>
                  <a:cubicBezTo>
                    <a:pt x="7459" y="10805"/>
                    <a:pt x="7610" y="10781"/>
                    <a:pt x="7768" y="10732"/>
                  </a:cubicBezTo>
                  <a:cubicBezTo>
                    <a:pt x="7961" y="10635"/>
                    <a:pt x="8155" y="10442"/>
                    <a:pt x="8276" y="10224"/>
                  </a:cubicBezTo>
                  <a:cubicBezTo>
                    <a:pt x="8469" y="10224"/>
                    <a:pt x="8760" y="10224"/>
                    <a:pt x="8977" y="10031"/>
                  </a:cubicBezTo>
                  <a:cubicBezTo>
                    <a:pt x="9171" y="9837"/>
                    <a:pt x="9364" y="9619"/>
                    <a:pt x="9364" y="9329"/>
                  </a:cubicBezTo>
                  <a:cubicBezTo>
                    <a:pt x="9582" y="9329"/>
                    <a:pt x="9873" y="9232"/>
                    <a:pt x="9969" y="9014"/>
                  </a:cubicBezTo>
                  <a:cubicBezTo>
                    <a:pt x="10187" y="8724"/>
                    <a:pt x="10284" y="8506"/>
                    <a:pt x="10187" y="8216"/>
                  </a:cubicBezTo>
                  <a:cubicBezTo>
                    <a:pt x="10477" y="8119"/>
                    <a:pt x="10695" y="8022"/>
                    <a:pt x="10792" y="7708"/>
                  </a:cubicBezTo>
                  <a:cubicBezTo>
                    <a:pt x="10889" y="7514"/>
                    <a:pt x="10889" y="7200"/>
                    <a:pt x="10792" y="7006"/>
                  </a:cubicBezTo>
                  <a:cubicBezTo>
                    <a:pt x="10986" y="6813"/>
                    <a:pt x="11082" y="6595"/>
                    <a:pt x="11082" y="6304"/>
                  </a:cubicBezTo>
                  <a:cubicBezTo>
                    <a:pt x="11179" y="5990"/>
                    <a:pt x="11082" y="5796"/>
                    <a:pt x="10889" y="5603"/>
                  </a:cubicBezTo>
                  <a:cubicBezTo>
                    <a:pt x="11082" y="5385"/>
                    <a:pt x="11179" y="5095"/>
                    <a:pt x="11082" y="4877"/>
                  </a:cubicBezTo>
                  <a:cubicBezTo>
                    <a:pt x="11082" y="4587"/>
                    <a:pt x="10986" y="4393"/>
                    <a:pt x="10792" y="4175"/>
                  </a:cubicBezTo>
                  <a:cubicBezTo>
                    <a:pt x="10889" y="3982"/>
                    <a:pt x="10889" y="3667"/>
                    <a:pt x="10792" y="3474"/>
                  </a:cubicBezTo>
                  <a:cubicBezTo>
                    <a:pt x="10695" y="3183"/>
                    <a:pt x="10477" y="2965"/>
                    <a:pt x="10187" y="2869"/>
                  </a:cubicBezTo>
                  <a:cubicBezTo>
                    <a:pt x="10284" y="2675"/>
                    <a:pt x="10187" y="2361"/>
                    <a:pt x="9969" y="2167"/>
                  </a:cubicBezTo>
                  <a:cubicBezTo>
                    <a:pt x="9873" y="1973"/>
                    <a:pt x="9582" y="1853"/>
                    <a:pt x="9364" y="1756"/>
                  </a:cubicBezTo>
                  <a:cubicBezTo>
                    <a:pt x="9364" y="1562"/>
                    <a:pt x="9171" y="1369"/>
                    <a:pt x="8977" y="1151"/>
                  </a:cubicBezTo>
                  <a:cubicBezTo>
                    <a:pt x="8760" y="957"/>
                    <a:pt x="8469" y="957"/>
                    <a:pt x="8276" y="957"/>
                  </a:cubicBezTo>
                  <a:cubicBezTo>
                    <a:pt x="8155" y="764"/>
                    <a:pt x="7961" y="546"/>
                    <a:pt x="7768" y="449"/>
                  </a:cubicBezTo>
                  <a:cubicBezTo>
                    <a:pt x="7610" y="401"/>
                    <a:pt x="7459" y="377"/>
                    <a:pt x="7320" y="377"/>
                  </a:cubicBezTo>
                  <a:cubicBezTo>
                    <a:pt x="7181" y="377"/>
                    <a:pt x="7054" y="401"/>
                    <a:pt x="6945" y="449"/>
                  </a:cubicBezTo>
                  <a:cubicBezTo>
                    <a:pt x="6848" y="256"/>
                    <a:pt x="6558" y="38"/>
                    <a:pt x="6340" y="38"/>
                  </a:cubicBezTo>
                  <a:cubicBezTo>
                    <a:pt x="6264" y="12"/>
                    <a:pt x="6186" y="0"/>
                    <a:pt x="6109" y="0"/>
                  </a:cubicBezTo>
                  <a:cubicBezTo>
                    <a:pt x="5893" y="0"/>
                    <a:pt x="5684" y="95"/>
                    <a:pt x="5542" y="256"/>
                  </a:cubicBezTo>
                  <a:cubicBezTo>
                    <a:pt x="5399" y="95"/>
                    <a:pt x="5243" y="0"/>
                    <a:pt x="50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9"/>
            <p:cNvSpPr/>
            <p:nvPr/>
          </p:nvSpPr>
          <p:spPr>
            <a:xfrm>
              <a:off x="772697" y="3437294"/>
              <a:ext cx="301585" cy="302411"/>
            </a:xfrm>
            <a:custGeom>
              <a:avLst/>
              <a:gdLst/>
              <a:ahLst/>
              <a:cxnLst/>
              <a:rect l="l" t="t" r="r" b="b"/>
              <a:pathLst>
                <a:path w="8760" h="8784" extrusionOk="0">
                  <a:moveTo>
                    <a:pt x="4332" y="1"/>
                  </a:moveTo>
                  <a:cubicBezTo>
                    <a:pt x="1912" y="1"/>
                    <a:pt x="1" y="2033"/>
                    <a:pt x="1" y="4453"/>
                  </a:cubicBezTo>
                  <a:cubicBezTo>
                    <a:pt x="1" y="6872"/>
                    <a:pt x="1912" y="8784"/>
                    <a:pt x="4332" y="8784"/>
                  </a:cubicBezTo>
                  <a:cubicBezTo>
                    <a:pt x="6751" y="8784"/>
                    <a:pt x="8759" y="6872"/>
                    <a:pt x="8759" y="4453"/>
                  </a:cubicBezTo>
                  <a:cubicBezTo>
                    <a:pt x="8759" y="2033"/>
                    <a:pt x="6751" y="1"/>
                    <a:pt x="4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9"/>
            <p:cNvSpPr/>
            <p:nvPr/>
          </p:nvSpPr>
          <p:spPr>
            <a:xfrm>
              <a:off x="945971" y="3474146"/>
              <a:ext cx="97499" cy="231594"/>
            </a:xfrm>
            <a:custGeom>
              <a:avLst/>
              <a:gdLst/>
              <a:ahLst/>
              <a:cxnLst/>
              <a:rect l="l" t="t" r="r" b="b"/>
              <a:pathLst>
                <a:path w="2832" h="6727" extrusionOk="0">
                  <a:moveTo>
                    <a:pt x="64" y="0"/>
                  </a:moveTo>
                  <a:cubicBezTo>
                    <a:pt x="24" y="0"/>
                    <a:pt x="0" y="24"/>
                    <a:pt x="0" y="73"/>
                  </a:cubicBezTo>
                  <a:lnTo>
                    <a:pt x="0" y="6727"/>
                  </a:lnTo>
                  <a:lnTo>
                    <a:pt x="218" y="6727"/>
                  </a:lnTo>
                  <a:cubicBezTo>
                    <a:pt x="412" y="6727"/>
                    <a:pt x="508" y="6533"/>
                    <a:pt x="605" y="6436"/>
                  </a:cubicBezTo>
                  <a:cubicBezTo>
                    <a:pt x="637" y="6468"/>
                    <a:pt x="683" y="6479"/>
                    <a:pt x="737" y="6479"/>
                  </a:cubicBezTo>
                  <a:cubicBezTo>
                    <a:pt x="844" y="6479"/>
                    <a:pt x="984" y="6436"/>
                    <a:pt x="1113" y="6436"/>
                  </a:cubicBezTo>
                  <a:cubicBezTo>
                    <a:pt x="1210" y="6315"/>
                    <a:pt x="1307" y="6122"/>
                    <a:pt x="1307" y="6025"/>
                  </a:cubicBezTo>
                  <a:cubicBezTo>
                    <a:pt x="1525" y="6025"/>
                    <a:pt x="1621" y="5928"/>
                    <a:pt x="1815" y="5831"/>
                  </a:cubicBezTo>
                  <a:cubicBezTo>
                    <a:pt x="1912" y="5710"/>
                    <a:pt x="1912" y="5517"/>
                    <a:pt x="1912" y="5420"/>
                  </a:cubicBezTo>
                  <a:cubicBezTo>
                    <a:pt x="2129" y="5323"/>
                    <a:pt x="2226" y="5226"/>
                    <a:pt x="2323" y="5105"/>
                  </a:cubicBezTo>
                  <a:cubicBezTo>
                    <a:pt x="2420" y="5009"/>
                    <a:pt x="2420" y="4815"/>
                    <a:pt x="2420" y="4622"/>
                  </a:cubicBezTo>
                  <a:cubicBezTo>
                    <a:pt x="2517" y="4622"/>
                    <a:pt x="2638" y="4404"/>
                    <a:pt x="2734" y="4307"/>
                  </a:cubicBezTo>
                  <a:cubicBezTo>
                    <a:pt x="2734" y="4113"/>
                    <a:pt x="2734" y="3896"/>
                    <a:pt x="2638" y="3799"/>
                  </a:cubicBezTo>
                  <a:cubicBezTo>
                    <a:pt x="2734" y="3702"/>
                    <a:pt x="2831" y="3605"/>
                    <a:pt x="2831" y="3412"/>
                  </a:cubicBezTo>
                  <a:cubicBezTo>
                    <a:pt x="2831" y="3194"/>
                    <a:pt x="2734" y="3097"/>
                    <a:pt x="2638" y="3000"/>
                  </a:cubicBezTo>
                  <a:cubicBezTo>
                    <a:pt x="2734" y="2807"/>
                    <a:pt x="2734" y="2686"/>
                    <a:pt x="2734" y="2492"/>
                  </a:cubicBezTo>
                  <a:cubicBezTo>
                    <a:pt x="2638" y="2299"/>
                    <a:pt x="2517" y="2202"/>
                    <a:pt x="2420" y="2081"/>
                  </a:cubicBezTo>
                  <a:cubicBezTo>
                    <a:pt x="2420" y="1984"/>
                    <a:pt x="2420" y="1791"/>
                    <a:pt x="2323" y="1694"/>
                  </a:cubicBezTo>
                  <a:cubicBezTo>
                    <a:pt x="2226" y="1476"/>
                    <a:pt x="2129" y="1379"/>
                    <a:pt x="1912" y="1379"/>
                  </a:cubicBezTo>
                  <a:cubicBezTo>
                    <a:pt x="1912" y="1186"/>
                    <a:pt x="1912" y="1089"/>
                    <a:pt x="1815" y="992"/>
                  </a:cubicBezTo>
                  <a:cubicBezTo>
                    <a:pt x="1621" y="774"/>
                    <a:pt x="1525" y="774"/>
                    <a:pt x="1307" y="774"/>
                  </a:cubicBezTo>
                  <a:cubicBezTo>
                    <a:pt x="1307" y="581"/>
                    <a:pt x="1210" y="484"/>
                    <a:pt x="1113" y="387"/>
                  </a:cubicBezTo>
                  <a:cubicBezTo>
                    <a:pt x="1016" y="327"/>
                    <a:pt x="914" y="297"/>
                    <a:pt x="823" y="297"/>
                  </a:cubicBezTo>
                  <a:cubicBezTo>
                    <a:pt x="732" y="297"/>
                    <a:pt x="654" y="327"/>
                    <a:pt x="605" y="387"/>
                  </a:cubicBezTo>
                  <a:cubicBezTo>
                    <a:pt x="508" y="170"/>
                    <a:pt x="412" y="73"/>
                    <a:pt x="218" y="73"/>
                  </a:cubicBezTo>
                  <a:cubicBezTo>
                    <a:pt x="158" y="24"/>
                    <a:pt x="103" y="0"/>
                    <a:pt x="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9"/>
            <p:cNvSpPr/>
            <p:nvPr/>
          </p:nvSpPr>
          <p:spPr>
            <a:xfrm>
              <a:off x="803510" y="3473707"/>
              <a:ext cx="204947" cy="235760"/>
            </a:xfrm>
            <a:custGeom>
              <a:avLst/>
              <a:gdLst/>
              <a:ahLst/>
              <a:cxnLst/>
              <a:rect l="l" t="t" r="r" b="b"/>
              <a:pathLst>
                <a:path w="5953" h="6848" extrusionOk="0">
                  <a:moveTo>
                    <a:pt x="3437" y="0"/>
                  </a:moveTo>
                  <a:cubicBezTo>
                    <a:pt x="3340" y="0"/>
                    <a:pt x="3146" y="0"/>
                    <a:pt x="3025" y="97"/>
                  </a:cubicBezTo>
                  <a:cubicBezTo>
                    <a:pt x="2961" y="97"/>
                    <a:pt x="2853" y="54"/>
                    <a:pt x="2760" y="54"/>
                  </a:cubicBezTo>
                  <a:cubicBezTo>
                    <a:pt x="2713" y="54"/>
                    <a:pt x="2670" y="65"/>
                    <a:pt x="2638" y="97"/>
                  </a:cubicBezTo>
                  <a:cubicBezTo>
                    <a:pt x="2420" y="97"/>
                    <a:pt x="2324" y="194"/>
                    <a:pt x="2227" y="411"/>
                  </a:cubicBezTo>
                  <a:cubicBezTo>
                    <a:pt x="2130" y="351"/>
                    <a:pt x="2057" y="321"/>
                    <a:pt x="1982" y="321"/>
                  </a:cubicBezTo>
                  <a:cubicBezTo>
                    <a:pt x="1906" y="321"/>
                    <a:pt x="1828" y="351"/>
                    <a:pt x="1719" y="411"/>
                  </a:cubicBezTo>
                  <a:cubicBezTo>
                    <a:pt x="1622" y="508"/>
                    <a:pt x="1525" y="605"/>
                    <a:pt x="1428" y="798"/>
                  </a:cubicBezTo>
                  <a:cubicBezTo>
                    <a:pt x="1332" y="798"/>
                    <a:pt x="1114" y="798"/>
                    <a:pt x="1017" y="1016"/>
                  </a:cubicBezTo>
                  <a:cubicBezTo>
                    <a:pt x="920" y="1113"/>
                    <a:pt x="823" y="1210"/>
                    <a:pt x="823" y="1403"/>
                  </a:cubicBezTo>
                  <a:cubicBezTo>
                    <a:pt x="727" y="1403"/>
                    <a:pt x="606" y="1500"/>
                    <a:pt x="509" y="1718"/>
                  </a:cubicBezTo>
                  <a:cubicBezTo>
                    <a:pt x="412" y="1815"/>
                    <a:pt x="412" y="2008"/>
                    <a:pt x="412" y="2105"/>
                  </a:cubicBezTo>
                  <a:cubicBezTo>
                    <a:pt x="315" y="2226"/>
                    <a:pt x="219" y="2323"/>
                    <a:pt x="122" y="2516"/>
                  </a:cubicBezTo>
                  <a:cubicBezTo>
                    <a:pt x="122" y="2710"/>
                    <a:pt x="122" y="2831"/>
                    <a:pt x="219" y="3024"/>
                  </a:cubicBezTo>
                  <a:cubicBezTo>
                    <a:pt x="122" y="3121"/>
                    <a:pt x="1" y="3218"/>
                    <a:pt x="1" y="3436"/>
                  </a:cubicBezTo>
                  <a:cubicBezTo>
                    <a:pt x="1" y="3629"/>
                    <a:pt x="122" y="3726"/>
                    <a:pt x="219" y="3823"/>
                  </a:cubicBezTo>
                  <a:cubicBezTo>
                    <a:pt x="122" y="3920"/>
                    <a:pt x="122" y="4137"/>
                    <a:pt x="122" y="4331"/>
                  </a:cubicBezTo>
                  <a:cubicBezTo>
                    <a:pt x="219" y="4428"/>
                    <a:pt x="315" y="4646"/>
                    <a:pt x="412" y="4646"/>
                  </a:cubicBezTo>
                  <a:cubicBezTo>
                    <a:pt x="412" y="4839"/>
                    <a:pt x="412" y="5033"/>
                    <a:pt x="509" y="5129"/>
                  </a:cubicBezTo>
                  <a:cubicBezTo>
                    <a:pt x="606" y="5250"/>
                    <a:pt x="727" y="5347"/>
                    <a:pt x="823" y="5444"/>
                  </a:cubicBezTo>
                  <a:cubicBezTo>
                    <a:pt x="823" y="5541"/>
                    <a:pt x="920" y="5734"/>
                    <a:pt x="1017" y="5855"/>
                  </a:cubicBezTo>
                  <a:cubicBezTo>
                    <a:pt x="1114" y="5952"/>
                    <a:pt x="1332" y="6049"/>
                    <a:pt x="1428" y="6049"/>
                  </a:cubicBezTo>
                  <a:cubicBezTo>
                    <a:pt x="1525" y="6146"/>
                    <a:pt x="1622" y="6339"/>
                    <a:pt x="1719" y="6460"/>
                  </a:cubicBezTo>
                  <a:cubicBezTo>
                    <a:pt x="1864" y="6460"/>
                    <a:pt x="1955" y="6503"/>
                    <a:pt x="2057" y="6503"/>
                  </a:cubicBezTo>
                  <a:cubicBezTo>
                    <a:pt x="2109" y="6503"/>
                    <a:pt x="2162" y="6492"/>
                    <a:pt x="2227" y="6460"/>
                  </a:cubicBezTo>
                  <a:cubicBezTo>
                    <a:pt x="2324" y="6557"/>
                    <a:pt x="2420" y="6751"/>
                    <a:pt x="2638" y="6751"/>
                  </a:cubicBezTo>
                  <a:cubicBezTo>
                    <a:pt x="2735" y="6751"/>
                    <a:pt x="2928" y="6751"/>
                    <a:pt x="3025" y="6654"/>
                  </a:cubicBezTo>
                  <a:cubicBezTo>
                    <a:pt x="3146" y="6751"/>
                    <a:pt x="3340" y="6847"/>
                    <a:pt x="3437" y="6847"/>
                  </a:cubicBezTo>
                  <a:cubicBezTo>
                    <a:pt x="3630" y="6847"/>
                    <a:pt x="3848" y="6751"/>
                    <a:pt x="3945" y="6654"/>
                  </a:cubicBezTo>
                  <a:cubicBezTo>
                    <a:pt x="3945" y="6751"/>
                    <a:pt x="4041" y="6751"/>
                    <a:pt x="4138" y="6751"/>
                  </a:cubicBezTo>
                  <a:cubicBezTo>
                    <a:pt x="4235" y="6751"/>
                    <a:pt x="4356" y="6557"/>
                    <a:pt x="4356" y="6460"/>
                  </a:cubicBezTo>
                  <a:cubicBezTo>
                    <a:pt x="4421" y="6492"/>
                    <a:pt x="4474" y="6503"/>
                    <a:pt x="4521" y="6503"/>
                  </a:cubicBezTo>
                  <a:cubicBezTo>
                    <a:pt x="4614" y="6503"/>
                    <a:pt x="4679" y="6460"/>
                    <a:pt x="4743" y="6460"/>
                  </a:cubicBezTo>
                  <a:cubicBezTo>
                    <a:pt x="4840" y="6339"/>
                    <a:pt x="4961" y="6146"/>
                    <a:pt x="4961" y="6049"/>
                  </a:cubicBezTo>
                  <a:cubicBezTo>
                    <a:pt x="5058" y="6049"/>
                    <a:pt x="5154" y="5952"/>
                    <a:pt x="5251" y="5855"/>
                  </a:cubicBezTo>
                  <a:cubicBezTo>
                    <a:pt x="5348" y="5734"/>
                    <a:pt x="5348" y="5541"/>
                    <a:pt x="5348" y="5444"/>
                  </a:cubicBezTo>
                  <a:cubicBezTo>
                    <a:pt x="5445" y="5347"/>
                    <a:pt x="5566" y="5250"/>
                    <a:pt x="5663" y="5129"/>
                  </a:cubicBezTo>
                  <a:cubicBezTo>
                    <a:pt x="5759" y="5033"/>
                    <a:pt x="5759" y="4839"/>
                    <a:pt x="5663" y="4646"/>
                  </a:cubicBezTo>
                  <a:cubicBezTo>
                    <a:pt x="5759" y="4646"/>
                    <a:pt x="5856" y="4428"/>
                    <a:pt x="5856" y="4331"/>
                  </a:cubicBezTo>
                  <a:cubicBezTo>
                    <a:pt x="5953" y="4137"/>
                    <a:pt x="5856" y="3920"/>
                    <a:pt x="5856" y="3823"/>
                  </a:cubicBezTo>
                  <a:cubicBezTo>
                    <a:pt x="5953" y="3726"/>
                    <a:pt x="5953" y="3629"/>
                    <a:pt x="5953" y="3436"/>
                  </a:cubicBezTo>
                  <a:cubicBezTo>
                    <a:pt x="5953" y="3218"/>
                    <a:pt x="5953" y="3121"/>
                    <a:pt x="5856" y="3024"/>
                  </a:cubicBezTo>
                  <a:cubicBezTo>
                    <a:pt x="5856" y="2831"/>
                    <a:pt x="5953" y="2710"/>
                    <a:pt x="5856" y="2516"/>
                  </a:cubicBezTo>
                  <a:cubicBezTo>
                    <a:pt x="5856" y="2323"/>
                    <a:pt x="5759" y="2226"/>
                    <a:pt x="5663" y="2105"/>
                  </a:cubicBezTo>
                  <a:cubicBezTo>
                    <a:pt x="5759" y="2008"/>
                    <a:pt x="5759" y="1815"/>
                    <a:pt x="5663" y="1718"/>
                  </a:cubicBezTo>
                  <a:cubicBezTo>
                    <a:pt x="5566" y="1500"/>
                    <a:pt x="5445" y="1403"/>
                    <a:pt x="5348" y="1403"/>
                  </a:cubicBezTo>
                  <a:cubicBezTo>
                    <a:pt x="5348" y="1210"/>
                    <a:pt x="5348" y="1113"/>
                    <a:pt x="5251" y="1016"/>
                  </a:cubicBezTo>
                  <a:cubicBezTo>
                    <a:pt x="5154" y="798"/>
                    <a:pt x="5058" y="798"/>
                    <a:pt x="4961" y="798"/>
                  </a:cubicBezTo>
                  <a:cubicBezTo>
                    <a:pt x="4961" y="605"/>
                    <a:pt x="4840" y="508"/>
                    <a:pt x="4743" y="411"/>
                  </a:cubicBezTo>
                  <a:cubicBezTo>
                    <a:pt x="4695" y="351"/>
                    <a:pt x="4646" y="321"/>
                    <a:pt x="4586" y="321"/>
                  </a:cubicBezTo>
                  <a:cubicBezTo>
                    <a:pt x="4525" y="321"/>
                    <a:pt x="4453" y="351"/>
                    <a:pt x="4356" y="411"/>
                  </a:cubicBezTo>
                  <a:cubicBezTo>
                    <a:pt x="4356" y="194"/>
                    <a:pt x="4235" y="97"/>
                    <a:pt x="4138" y="97"/>
                  </a:cubicBezTo>
                  <a:lnTo>
                    <a:pt x="3945" y="97"/>
                  </a:lnTo>
                  <a:cubicBezTo>
                    <a:pt x="3848" y="0"/>
                    <a:pt x="3630" y="0"/>
                    <a:pt x="34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 name="Google Shape;1809;p29"/>
          <p:cNvGrpSpPr/>
          <p:nvPr/>
        </p:nvGrpSpPr>
        <p:grpSpPr>
          <a:xfrm>
            <a:off x="4568360" y="5981581"/>
            <a:ext cx="544815" cy="543128"/>
            <a:chOff x="4568360" y="5600581"/>
            <a:chExt cx="544815" cy="543128"/>
          </a:xfrm>
        </p:grpSpPr>
        <p:sp>
          <p:nvSpPr>
            <p:cNvPr id="1810" name="Google Shape;1810;p29"/>
            <p:cNvSpPr/>
            <p:nvPr/>
          </p:nvSpPr>
          <p:spPr>
            <a:xfrm>
              <a:off x="4925717" y="5748860"/>
              <a:ext cx="34" cy="7505"/>
            </a:xfrm>
            <a:custGeom>
              <a:avLst/>
              <a:gdLst/>
              <a:ahLst/>
              <a:cxnLst/>
              <a:rect l="l" t="t" r="r" b="b"/>
              <a:pathLst>
                <a:path w="1" h="218" extrusionOk="0">
                  <a:moveTo>
                    <a:pt x="0" y="218"/>
                  </a:moveTo>
                  <a:lnTo>
                    <a:pt x="0" y="0"/>
                  </a:lnTo>
                  <a:lnTo>
                    <a:pt x="0" y="218"/>
                  </a:lnTo>
                  <a:close/>
                  <a:moveTo>
                    <a:pt x="0" y="218"/>
                  </a:moveTo>
                  <a:lnTo>
                    <a:pt x="0" y="218"/>
                  </a:ln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9"/>
            <p:cNvSpPr/>
            <p:nvPr/>
          </p:nvSpPr>
          <p:spPr>
            <a:xfrm>
              <a:off x="4741633" y="5614694"/>
              <a:ext cx="97499" cy="142771"/>
            </a:xfrm>
            <a:custGeom>
              <a:avLst/>
              <a:gdLst/>
              <a:ahLst/>
              <a:cxnLst/>
              <a:rect l="l" t="t" r="r" b="b"/>
              <a:pathLst>
                <a:path w="2832" h="4147" extrusionOk="0">
                  <a:moveTo>
                    <a:pt x="468" y="1"/>
                  </a:moveTo>
                  <a:cubicBezTo>
                    <a:pt x="389" y="1"/>
                    <a:pt x="315" y="83"/>
                    <a:pt x="315" y="203"/>
                  </a:cubicBezTo>
                  <a:cubicBezTo>
                    <a:pt x="0" y="1413"/>
                    <a:pt x="0" y="2816"/>
                    <a:pt x="412" y="4147"/>
                  </a:cubicBezTo>
                  <a:lnTo>
                    <a:pt x="2831" y="3324"/>
                  </a:lnTo>
                  <a:cubicBezTo>
                    <a:pt x="2420" y="2018"/>
                    <a:pt x="1621" y="905"/>
                    <a:pt x="605" y="106"/>
                  </a:cubicBezTo>
                  <a:cubicBezTo>
                    <a:pt x="568" y="32"/>
                    <a:pt x="517" y="1"/>
                    <a:pt x="46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9"/>
            <p:cNvSpPr/>
            <p:nvPr/>
          </p:nvSpPr>
          <p:spPr>
            <a:xfrm>
              <a:off x="4616662" y="5711642"/>
              <a:ext cx="139156" cy="118293"/>
            </a:xfrm>
            <a:custGeom>
              <a:avLst/>
              <a:gdLst/>
              <a:ahLst/>
              <a:cxnLst/>
              <a:rect l="l" t="t" r="r" b="b"/>
              <a:pathLst>
                <a:path w="4042" h="3436" extrusionOk="0">
                  <a:moveTo>
                    <a:pt x="315" y="0"/>
                  </a:moveTo>
                  <a:cubicBezTo>
                    <a:pt x="98" y="0"/>
                    <a:pt x="1" y="121"/>
                    <a:pt x="98" y="315"/>
                  </a:cubicBezTo>
                  <a:cubicBezTo>
                    <a:pt x="606" y="1524"/>
                    <a:pt x="1428" y="2637"/>
                    <a:pt x="2517" y="3436"/>
                  </a:cubicBezTo>
                  <a:lnTo>
                    <a:pt x="4042" y="1331"/>
                  </a:lnTo>
                  <a:cubicBezTo>
                    <a:pt x="2929" y="508"/>
                    <a:pt x="1622" y="121"/>
                    <a:pt x="3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9"/>
            <p:cNvSpPr/>
            <p:nvPr/>
          </p:nvSpPr>
          <p:spPr>
            <a:xfrm>
              <a:off x="4568360" y="5829901"/>
              <a:ext cx="134990" cy="89993"/>
            </a:xfrm>
            <a:custGeom>
              <a:avLst/>
              <a:gdLst/>
              <a:ahLst/>
              <a:cxnLst/>
              <a:rect l="l" t="t" r="r" b="b"/>
              <a:pathLst>
                <a:path w="3921" h="2614" extrusionOk="0">
                  <a:moveTo>
                    <a:pt x="3920" y="1"/>
                  </a:moveTo>
                  <a:cubicBezTo>
                    <a:pt x="2517" y="1"/>
                    <a:pt x="1210" y="412"/>
                    <a:pt x="97" y="1114"/>
                  </a:cubicBezTo>
                  <a:cubicBezTo>
                    <a:pt x="1" y="1211"/>
                    <a:pt x="1" y="1404"/>
                    <a:pt x="97" y="1525"/>
                  </a:cubicBezTo>
                  <a:cubicBezTo>
                    <a:pt x="1210" y="2227"/>
                    <a:pt x="2517" y="2614"/>
                    <a:pt x="3920" y="2614"/>
                  </a:cubicBezTo>
                  <a:lnTo>
                    <a:pt x="392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9"/>
            <p:cNvSpPr/>
            <p:nvPr/>
          </p:nvSpPr>
          <p:spPr>
            <a:xfrm>
              <a:off x="4616662" y="5919860"/>
              <a:ext cx="139156" cy="118327"/>
            </a:xfrm>
            <a:custGeom>
              <a:avLst/>
              <a:gdLst/>
              <a:ahLst/>
              <a:cxnLst/>
              <a:rect l="l" t="t" r="r" b="b"/>
              <a:pathLst>
                <a:path w="4042" h="3437" extrusionOk="0">
                  <a:moveTo>
                    <a:pt x="2517" y="1"/>
                  </a:moveTo>
                  <a:cubicBezTo>
                    <a:pt x="1428" y="824"/>
                    <a:pt x="606" y="1937"/>
                    <a:pt x="98" y="3146"/>
                  </a:cubicBezTo>
                  <a:cubicBezTo>
                    <a:pt x="1" y="3243"/>
                    <a:pt x="98" y="3437"/>
                    <a:pt x="315" y="3437"/>
                  </a:cubicBezTo>
                  <a:cubicBezTo>
                    <a:pt x="1622" y="3340"/>
                    <a:pt x="2929" y="2832"/>
                    <a:pt x="4042" y="2033"/>
                  </a:cubicBezTo>
                  <a:lnTo>
                    <a:pt x="25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9"/>
            <p:cNvSpPr/>
            <p:nvPr/>
          </p:nvSpPr>
          <p:spPr>
            <a:xfrm>
              <a:off x="4741633" y="5989851"/>
              <a:ext cx="97499" cy="143838"/>
            </a:xfrm>
            <a:custGeom>
              <a:avLst/>
              <a:gdLst/>
              <a:ahLst/>
              <a:cxnLst/>
              <a:rect l="l" t="t" r="r" b="b"/>
              <a:pathLst>
                <a:path w="2832" h="4178" extrusionOk="0">
                  <a:moveTo>
                    <a:pt x="412" y="0"/>
                  </a:moveTo>
                  <a:cubicBezTo>
                    <a:pt x="0" y="1404"/>
                    <a:pt x="0" y="2710"/>
                    <a:pt x="315" y="4017"/>
                  </a:cubicBezTo>
                  <a:cubicBezTo>
                    <a:pt x="315" y="4103"/>
                    <a:pt x="414" y="4177"/>
                    <a:pt x="505" y="4177"/>
                  </a:cubicBezTo>
                  <a:cubicBezTo>
                    <a:pt x="542" y="4177"/>
                    <a:pt x="577" y="4165"/>
                    <a:pt x="605" y="4138"/>
                  </a:cubicBezTo>
                  <a:cubicBezTo>
                    <a:pt x="1621" y="3315"/>
                    <a:pt x="2420" y="2105"/>
                    <a:pt x="2831" y="799"/>
                  </a:cubicBezTo>
                  <a:lnTo>
                    <a:pt x="41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9"/>
            <p:cNvSpPr/>
            <p:nvPr/>
          </p:nvSpPr>
          <p:spPr>
            <a:xfrm>
              <a:off x="4839098" y="5988751"/>
              <a:ext cx="100804" cy="143838"/>
            </a:xfrm>
            <a:custGeom>
              <a:avLst/>
              <a:gdLst/>
              <a:ahLst/>
              <a:cxnLst/>
              <a:rect l="l" t="t" r="r" b="b"/>
              <a:pathLst>
                <a:path w="2928" h="4178" extrusionOk="0">
                  <a:moveTo>
                    <a:pt x="2516" y="0"/>
                  </a:moveTo>
                  <a:lnTo>
                    <a:pt x="0" y="799"/>
                  </a:lnTo>
                  <a:cubicBezTo>
                    <a:pt x="508" y="2105"/>
                    <a:pt x="1307" y="3315"/>
                    <a:pt x="2226" y="4138"/>
                  </a:cubicBezTo>
                  <a:cubicBezTo>
                    <a:pt x="2281" y="4165"/>
                    <a:pt x="2337" y="4177"/>
                    <a:pt x="2388" y="4177"/>
                  </a:cubicBezTo>
                  <a:cubicBezTo>
                    <a:pt x="2514" y="4177"/>
                    <a:pt x="2613" y="4103"/>
                    <a:pt x="2613" y="4017"/>
                  </a:cubicBezTo>
                  <a:cubicBezTo>
                    <a:pt x="2928" y="2710"/>
                    <a:pt x="2928" y="1404"/>
                    <a:pt x="25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9"/>
            <p:cNvSpPr/>
            <p:nvPr/>
          </p:nvSpPr>
          <p:spPr>
            <a:xfrm>
              <a:off x="4925717" y="5918760"/>
              <a:ext cx="139156" cy="118327"/>
            </a:xfrm>
            <a:custGeom>
              <a:avLst/>
              <a:gdLst/>
              <a:ahLst/>
              <a:cxnLst/>
              <a:rect l="l" t="t" r="r" b="b"/>
              <a:pathLst>
                <a:path w="4042" h="3437" extrusionOk="0">
                  <a:moveTo>
                    <a:pt x="1525" y="1"/>
                  </a:moveTo>
                  <a:lnTo>
                    <a:pt x="0" y="2033"/>
                  </a:lnTo>
                  <a:cubicBezTo>
                    <a:pt x="1113" y="2832"/>
                    <a:pt x="2420" y="3340"/>
                    <a:pt x="3727" y="3437"/>
                  </a:cubicBezTo>
                  <a:cubicBezTo>
                    <a:pt x="3944" y="3437"/>
                    <a:pt x="4041" y="3243"/>
                    <a:pt x="3944" y="3146"/>
                  </a:cubicBezTo>
                  <a:cubicBezTo>
                    <a:pt x="3436" y="1937"/>
                    <a:pt x="2614" y="824"/>
                    <a:pt x="15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9"/>
            <p:cNvSpPr/>
            <p:nvPr/>
          </p:nvSpPr>
          <p:spPr>
            <a:xfrm>
              <a:off x="4978185" y="5828801"/>
              <a:ext cx="134990" cy="89993"/>
            </a:xfrm>
            <a:custGeom>
              <a:avLst/>
              <a:gdLst/>
              <a:ahLst/>
              <a:cxnLst/>
              <a:rect l="l" t="t" r="r" b="b"/>
              <a:pathLst>
                <a:path w="3921" h="2614" extrusionOk="0">
                  <a:moveTo>
                    <a:pt x="1" y="1"/>
                  </a:moveTo>
                  <a:lnTo>
                    <a:pt x="1" y="2614"/>
                  </a:lnTo>
                  <a:cubicBezTo>
                    <a:pt x="1404" y="2614"/>
                    <a:pt x="2711" y="2227"/>
                    <a:pt x="3824" y="1525"/>
                  </a:cubicBezTo>
                  <a:cubicBezTo>
                    <a:pt x="3920" y="1404"/>
                    <a:pt x="3920" y="1211"/>
                    <a:pt x="3824" y="1114"/>
                  </a:cubicBezTo>
                  <a:cubicBezTo>
                    <a:pt x="2711" y="412"/>
                    <a:pt x="1404" y="1"/>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9"/>
            <p:cNvSpPr/>
            <p:nvPr/>
          </p:nvSpPr>
          <p:spPr>
            <a:xfrm>
              <a:off x="4925717" y="5710542"/>
              <a:ext cx="139156" cy="118293"/>
            </a:xfrm>
            <a:custGeom>
              <a:avLst/>
              <a:gdLst/>
              <a:ahLst/>
              <a:cxnLst/>
              <a:rect l="l" t="t" r="r" b="b"/>
              <a:pathLst>
                <a:path w="4042" h="3436" extrusionOk="0">
                  <a:moveTo>
                    <a:pt x="3727" y="0"/>
                  </a:moveTo>
                  <a:cubicBezTo>
                    <a:pt x="2420" y="121"/>
                    <a:pt x="1113" y="508"/>
                    <a:pt x="0" y="1331"/>
                  </a:cubicBezTo>
                  <a:lnTo>
                    <a:pt x="1525" y="3436"/>
                  </a:lnTo>
                  <a:cubicBezTo>
                    <a:pt x="2614" y="2637"/>
                    <a:pt x="3436" y="1524"/>
                    <a:pt x="3944" y="315"/>
                  </a:cubicBezTo>
                  <a:cubicBezTo>
                    <a:pt x="4041" y="121"/>
                    <a:pt x="3944" y="0"/>
                    <a:pt x="3727" y="0"/>
                  </a:cubicBez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9"/>
            <p:cNvSpPr/>
            <p:nvPr/>
          </p:nvSpPr>
          <p:spPr>
            <a:xfrm>
              <a:off x="4839098" y="5613594"/>
              <a:ext cx="100804" cy="142771"/>
            </a:xfrm>
            <a:custGeom>
              <a:avLst/>
              <a:gdLst/>
              <a:ahLst/>
              <a:cxnLst/>
              <a:rect l="l" t="t" r="r" b="b"/>
              <a:pathLst>
                <a:path w="2928" h="4147" extrusionOk="0">
                  <a:moveTo>
                    <a:pt x="2437" y="1"/>
                  </a:moveTo>
                  <a:cubicBezTo>
                    <a:pt x="2374" y="1"/>
                    <a:pt x="2300" y="32"/>
                    <a:pt x="2226" y="106"/>
                  </a:cubicBezTo>
                  <a:cubicBezTo>
                    <a:pt x="1307" y="905"/>
                    <a:pt x="508" y="2018"/>
                    <a:pt x="0" y="3324"/>
                  </a:cubicBezTo>
                  <a:lnTo>
                    <a:pt x="2516" y="4147"/>
                  </a:lnTo>
                  <a:cubicBezTo>
                    <a:pt x="2928" y="2816"/>
                    <a:pt x="2928" y="1413"/>
                    <a:pt x="2613" y="203"/>
                  </a:cubicBezTo>
                  <a:cubicBezTo>
                    <a:pt x="2613" y="83"/>
                    <a:pt x="2539" y="1"/>
                    <a:pt x="2437" y="1"/>
                  </a:cubicBez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9"/>
            <p:cNvSpPr/>
            <p:nvPr/>
          </p:nvSpPr>
          <p:spPr>
            <a:xfrm>
              <a:off x="4595833" y="5641377"/>
              <a:ext cx="489834" cy="464840"/>
            </a:xfrm>
            <a:custGeom>
              <a:avLst/>
              <a:gdLst/>
              <a:ahLst/>
              <a:cxnLst/>
              <a:rect l="l" t="t" r="r" b="b"/>
              <a:pathLst>
                <a:path w="14228" h="13502" extrusionOk="0">
                  <a:moveTo>
                    <a:pt x="4937" y="1"/>
                  </a:moveTo>
                  <a:cubicBezTo>
                    <a:pt x="4453" y="1017"/>
                    <a:pt x="4235" y="2227"/>
                    <a:pt x="4647" y="3340"/>
                  </a:cubicBezTo>
                  <a:cubicBezTo>
                    <a:pt x="3871" y="2728"/>
                    <a:pt x="2889" y="2494"/>
                    <a:pt x="1874" y="2494"/>
                  </a:cubicBezTo>
                  <a:cubicBezTo>
                    <a:pt x="1686" y="2494"/>
                    <a:pt x="1497" y="2502"/>
                    <a:pt x="1308" y="2517"/>
                  </a:cubicBezTo>
                  <a:cubicBezTo>
                    <a:pt x="1622" y="3727"/>
                    <a:pt x="2227" y="4743"/>
                    <a:pt x="3122" y="5445"/>
                  </a:cubicBezTo>
                  <a:cubicBezTo>
                    <a:pt x="1912" y="5445"/>
                    <a:pt x="920" y="5953"/>
                    <a:pt x="1" y="6751"/>
                  </a:cubicBezTo>
                  <a:cubicBezTo>
                    <a:pt x="920" y="7574"/>
                    <a:pt x="1912" y="8058"/>
                    <a:pt x="3122" y="8058"/>
                  </a:cubicBezTo>
                  <a:cubicBezTo>
                    <a:pt x="2227" y="8663"/>
                    <a:pt x="1622" y="9776"/>
                    <a:pt x="1308" y="10889"/>
                  </a:cubicBezTo>
                  <a:cubicBezTo>
                    <a:pt x="1553" y="10928"/>
                    <a:pt x="1799" y="10947"/>
                    <a:pt x="2042" y="10947"/>
                  </a:cubicBezTo>
                  <a:cubicBezTo>
                    <a:pt x="2997" y="10947"/>
                    <a:pt x="3914" y="10650"/>
                    <a:pt x="4647" y="10090"/>
                  </a:cubicBezTo>
                  <a:lnTo>
                    <a:pt x="4647" y="10090"/>
                  </a:lnTo>
                  <a:cubicBezTo>
                    <a:pt x="4235" y="11203"/>
                    <a:pt x="4453" y="12413"/>
                    <a:pt x="4937" y="13502"/>
                  </a:cubicBezTo>
                  <a:cubicBezTo>
                    <a:pt x="5953" y="12897"/>
                    <a:pt x="6752" y="12002"/>
                    <a:pt x="7066" y="10889"/>
                  </a:cubicBezTo>
                  <a:cubicBezTo>
                    <a:pt x="7477" y="12002"/>
                    <a:pt x="8276" y="12897"/>
                    <a:pt x="9292" y="13502"/>
                  </a:cubicBezTo>
                  <a:cubicBezTo>
                    <a:pt x="9776" y="12413"/>
                    <a:pt x="9897" y="11203"/>
                    <a:pt x="9582" y="10090"/>
                  </a:cubicBezTo>
                  <a:lnTo>
                    <a:pt x="9582" y="10090"/>
                  </a:lnTo>
                  <a:cubicBezTo>
                    <a:pt x="10315" y="10650"/>
                    <a:pt x="11232" y="10947"/>
                    <a:pt x="12187" y="10947"/>
                  </a:cubicBezTo>
                  <a:cubicBezTo>
                    <a:pt x="12430" y="10947"/>
                    <a:pt x="12676" y="10928"/>
                    <a:pt x="12921" y="10889"/>
                  </a:cubicBezTo>
                  <a:cubicBezTo>
                    <a:pt x="12607" y="9776"/>
                    <a:pt x="12002" y="8663"/>
                    <a:pt x="11107" y="8058"/>
                  </a:cubicBezTo>
                  <a:cubicBezTo>
                    <a:pt x="12317" y="8058"/>
                    <a:pt x="13309" y="7574"/>
                    <a:pt x="14228" y="6751"/>
                  </a:cubicBezTo>
                  <a:cubicBezTo>
                    <a:pt x="13309" y="5953"/>
                    <a:pt x="12317" y="5445"/>
                    <a:pt x="11107" y="5445"/>
                  </a:cubicBezTo>
                  <a:cubicBezTo>
                    <a:pt x="12002" y="4743"/>
                    <a:pt x="12607" y="3727"/>
                    <a:pt x="12921" y="2517"/>
                  </a:cubicBezTo>
                  <a:cubicBezTo>
                    <a:pt x="12732" y="2502"/>
                    <a:pt x="12543" y="2494"/>
                    <a:pt x="12355" y="2494"/>
                  </a:cubicBezTo>
                  <a:cubicBezTo>
                    <a:pt x="11340" y="2494"/>
                    <a:pt x="10358" y="2728"/>
                    <a:pt x="9582" y="3340"/>
                  </a:cubicBezTo>
                  <a:cubicBezTo>
                    <a:pt x="9897" y="2227"/>
                    <a:pt x="9776" y="1017"/>
                    <a:pt x="9292" y="1"/>
                  </a:cubicBezTo>
                  <a:cubicBezTo>
                    <a:pt x="8276" y="509"/>
                    <a:pt x="7477" y="1404"/>
                    <a:pt x="7066" y="2517"/>
                  </a:cubicBezTo>
                  <a:cubicBezTo>
                    <a:pt x="6752" y="1404"/>
                    <a:pt x="5953" y="509"/>
                    <a:pt x="49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9"/>
            <p:cNvSpPr/>
            <p:nvPr/>
          </p:nvSpPr>
          <p:spPr>
            <a:xfrm>
              <a:off x="4797440" y="5600581"/>
              <a:ext cx="86654" cy="134956"/>
            </a:xfrm>
            <a:custGeom>
              <a:avLst/>
              <a:gdLst/>
              <a:ahLst/>
              <a:cxnLst/>
              <a:rect l="l" t="t" r="r" b="b"/>
              <a:pathLst>
                <a:path w="2517" h="3920" extrusionOk="0">
                  <a:moveTo>
                    <a:pt x="1246" y="0"/>
                  </a:moveTo>
                  <a:cubicBezTo>
                    <a:pt x="1162" y="0"/>
                    <a:pt x="1065" y="24"/>
                    <a:pt x="1017" y="73"/>
                  </a:cubicBezTo>
                  <a:cubicBezTo>
                    <a:pt x="412" y="1186"/>
                    <a:pt x="0" y="2492"/>
                    <a:pt x="0" y="3920"/>
                  </a:cubicBezTo>
                  <a:lnTo>
                    <a:pt x="2517" y="3920"/>
                  </a:lnTo>
                  <a:cubicBezTo>
                    <a:pt x="2517" y="2492"/>
                    <a:pt x="2105" y="1186"/>
                    <a:pt x="1404" y="73"/>
                  </a:cubicBezTo>
                  <a:cubicBezTo>
                    <a:pt x="1404" y="24"/>
                    <a:pt x="1331" y="0"/>
                    <a:pt x="12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9"/>
            <p:cNvSpPr/>
            <p:nvPr/>
          </p:nvSpPr>
          <p:spPr>
            <a:xfrm>
              <a:off x="4675808" y="5650983"/>
              <a:ext cx="121667" cy="136230"/>
            </a:xfrm>
            <a:custGeom>
              <a:avLst/>
              <a:gdLst/>
              <a:ahLst/>
              <a:cxnLst/>
              <a:rect l="l" t="t" r="r" b="b"/>
              <a:pathLst>
                <a:path w="3534" h="3957" extrusionOk="0">
                  <a:moveTo>
                    <a:pt x="281" y="1"/>
                  </a:moveTo>
                  <a:cubicBezTo>
                    <a:pt x="122" y="1"/>
                    <a:pt x="1" y="153"/>
                    <a:pt x="1" y="230"/>
                  </a:cubicBezTo>
                  <a:cubicBezTo>
                    <a:pt x="98" y="1537"/>
                    <a:pt x="606" y="2843"/>
                    <a:pt x="1404" y="3956"/>
                  </a:cubicBezTo>
                  <a:lnTo>
                    <a:pt x="3533" y="2456"/>
                  </a:lnTo>
                  <a:cubicBezTo>
                    <a:pt x="2614" y="1343"/>
                    <a:pt x="1622" y="520"/>
                    <a:pt x="412" y="36"/>
                  </a:cubicBezTo>
                  <a:cubicBezTo>
                    <a:pt x="367" y="11"/>
                    <a:pt x="323" y="1"/>
                    <a:pt x="2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9"/>
            <p:cNvSpPr/>
            <p:nvPr/>
          </p:nvSpPr>
          <p:spPr>
            <a:xfrm>
              <a:off x="4578344" y="5776092"/>
              <a:ext cx="145835" cy="97740"/>
            </a:xfrm>
            <a:custGeom>
              <a:avLst/>
              <a:gdLst/>
              <a:ahLst/>
              <a:cxnLst/>
              <a:rect l="l" t="t" r="r" b="b"/>
              <a:pathLst>
                <a:path w="4236" h="2839" extrusionOk="0">
                  <a:moveTo>
                    <a:pt x="2105" y="0"/>
                  </a:moveTo>
                  <a:cubicBezTo>
                    <a:pt x="1486" y="0"/>
                    <a:pt x="880" y="79"/>
                    <a:pt x="315" y="225"/>
                  </a:cubicBezTo>
                  <a:cubicBezTo>
                    <a:pt x="122" y="225"/>
                    <a:pt x="1" y="419"/>
                    <a:pt x="122" y="637"/>
                  </a:cubicBezTo>
                  <a:cubicBezTo>
                    <a:pt x="1017" y="1629"/>
                    <a:pt x="2130" y="2330"/>
                    <a:pt x="3437" y="2838"/>
                  </a:cubicBezTo>
                  <a:lnTo>
                    <a:pt x="4235" y="322"/>
                  </a:lnTo>
                  <a:cubicBezTo>
                    <a:pt x="3538" y="103"/>
                    <a:pt x="2814" y="0"/>
                    <a:pt x="2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9"/>
            <p:cNvSpPr/>
            <p:nvPr/>
          </p:nvSpPr>
          <p:spPr>
            <a:xfrm>
              <a:off x="4578344" y="5873797"/>
              <a:ext cx="145835" cy="96604"/>
            </a:xfrm>
            <a:custGeom>
              <a:avLst/>
              <a:gdLst/>
              <a:ahLst/>
              <a:cxnLst/>
              <a:rect l="l" t="t" r="r" b="b"/>
              <a:pathLst>
                <a:path w="4236" h="2806" extrusionOk="0">
                  <a:moveTo>
                    <a:pt x="3437" y="0"/>
                  </a:moveTo>
                  <a:cubicBezTo>
                    <a:pt x="2130" y="412"/>
                    <a:pt x="1017" y="1210"/>
                    <a:pt x="122" y="2226"/>
                  </a:cubicBezTo>
                  <a:cubicBezTo>
                    <a:pt x="1" y="2323"/>
                    <a:pt x="122" y="2517"/>
                    <a:pt x="315" y="2638"/>
                  </a:cubicBezTo>
                  <a:cubicBezTo>
                    <a:pt x="786" y="2751"/>
                    <a:pt x="1286" y="2805"/>
                    <a:pt x="1799" y="2805"/>
                  </a:cubicBezTo>
                  <a:cubicBezTo>
                    <a:pt x="2603" y="2805"/>
                    <a:pt x="3437" y="2671"/>
                    <a:pt x="4235" y="2420"/>
                  </a:cubicBezTo>
                  <a:lnTo>
                    <a:pt x="343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9"/>
            <p:cNvSpPr/>
            <p:nvPr/>
          </p:nvSpPr>
          <p:spPr>
            <a:xfrm>
              <a:off x="4675808" y="5957078"/>
              <a:ext cx="121667" cy="137125"/>
            </a:xfrm>
            <a:custGeom>
              <a:avLst/>
              <a:gdLst/>
              <a:ahLst/>
              <a:cxnLst/>
              <a:rect l="l" t="t" r="r" b="b"/>
              <a:pathLst>
                <a:path w="3534" h="3983" extrusionOk="0">
                  <a:moveTo>
                    <a:pt x="1404" y="1"/>
                  </a:moveTo>
                  <a:cubicBezTo>
                    <a:pt x="606" y="1114"/>
                    <a:pt x="98" y="2420"/>
                    <a:pt x="1" y="3727"/>
                  </a:cubicBezTo>
                  <a:cubicBezTo>
                    <a:pt x="1" y="3888"/>
                    <a:pt x="106" y="3982"/>
                    <a:pt x="248" y="3982"/>
                  </a:cubicBezTo>
                  <a:cubicBezTo>
                    <a:pt x="299" y="3982"/>
                    <a:pt x="355" y="3970"/>
                    <a:pt x="412" y="3945"/>
                  </a:cubicBezTo>
                  <a:cubicBezTo>
                    <a:pt x="1622" y="3533"/>
                    <a:pt x="2614" y="2638"/>
                    <a:pt x="3533" y="1525"/>
                  </a:cubicBezTo>
                  <a:lnTo>
                    <a:pt x="140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9"/>
            <p:cNvSpPr/>
            <p:nvPr/>
          </p:nvSpPr>
          <p:spPr>
            <a:xfrm>
              <a:off x="4797440" y="6009580"/>
              <a:ext cx="86654" cy="134130"/>
            </a:xfrm>
            <a:custGeom>
              <a:avLst/>
              <a:gdLst/>
              <a:ahLst/>
              <a:cxnLst/>
              <a:rect l="l" t="t" r="r" b="b"/>
              <a:pathLst>
                <a:path w="2517" h="3896" extrusionOk="0">
                  <a:moveTo>
                    <a:pt x="194" y="0"/>
                  </a:moveTo>
                  <a:cubicBezTo>
                    <a:pt x="97" y="0"/>
                    <a:pt x="0" y="97"/>
                    <a:pt x="0" y="291"/>
                  </a:cubicBezTo>
                  <a:cubicBezTo>
                    <a:pt x="0" y="1597"/>
                    <a:pt x="412" y="2807"/>
                    <a:pt x="1017" y="3823"/>
                  </a:cubicBezTo>
                  <a:cubicBezTo>
                    <a:pt x="1065" y="3871"/>
                    <a:pt x="1162" y="3896"/>
                    <a:pt x="1246" y="3896"/>
                  </a:cubicBezTo>
                  <a:cubicBezTo>
                    <a:pt x="1331" y="3896"/>
                    <a:pt x="1404" y="3871"/>
                    <a:pt x="1404" y="3823"/>
                  </a:cubicBezTo>
                  <a:cubicBezTo>
                    <a:pt x="2105" y="2807"/>
                    <a:pt x="2517" y="1597"/>
                    <a:pt x="2517" y="291"/>
                  </a:cubicBezTo>
                  <a:cubicBezTo>
                    <a:pt x="2517" y="97"/>
                    <a:pt x="2420" y="0"/>
                    <a:pt x="23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9"/>
            <p:cNvSpPr/>
            <p:nvPr/>
          </p:nvSpPr>
          <p:spPr>
            <a:xfrm>
              <a:off x="4884060" y="5957078"/>
              <a:ext cx="120772" cy="137125"/>
            </a:xfrm>
            <a:custGeom>
              <a:avLst/>
              <a:gdLst/>
              <a:ahLst/>
              <a:cxnLst/>
              <a:rect l="l" t="t" r="r" b="b"/>
              <a:pathLst>
                <a:path w="3508" h="3983" extrusionOk="0">
                  <a:moveTo>
                    <a:pt x="2130" y="1"/>
                  </a:moveTo>
                  <a:lnTo>
                    <a:pt x="1" y="1525"/>
                  </a:lnTo>
                  <a:cubicBezTo>
                    <a:pt x="799" y="2638"/>
                    <a:pt x="1912" y="3533"/>
                    <a:pt x="3122" y="3945"/>
                  </a:cubicBezTo>
                  <a:cubicBezTo>
                    <a:pt x="3179" y="3970"/>
                    <a:pt x="3235" y="3982"/>
                    <a:pt x="3284" y="3982"/>
                  </a:cubicBezTo>
                  <a:cubicBezTo>
                    <a:pt x="3421" y="3982"/>
                    <a:pt x="3508" y="3888"/>
                    <a:pt x="3436" y="3727"/>
                  </a:cubicBezTo>
                  <a:cubicBezTo>
                    <a:pt x="3436" y="2420"/>
                    <a:pt x="2928" y="1114"/>
                    <a:pt x="21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9"/>
            <p:cNvSpPr/>
            <p:nvPr/>
          </p:nvSpPr>
          <p:spPr>
            <a:xfrm>
              <a:off x="4957356" y="5873797"/>
              <a:ext cx="145835" cy="96604"/>
            </a:xfrm>
            <a:custGeom>
              <a:avLst/>
              <a:gdLst/>
              <a:ahLst/>
              <a:cxnLst/>
              <a:rect l="l" t="t" r="r" b="b"/>
              <a:pathLst>
                <a:path w="4236" h="2806" extrusionOk="0">
                  <a:moveTo>
                    <a:pt x="799" y="0"/>
                  </a:moveTo>
                  <a:lnTo>
                    <a:pt x="1" y="2420"/>
                  </a:lnTo>
                  <a:cubicBezTo>
                    <a:pt x="799" y="2671"/>
                    <a:pt x="1633" y="2805"/>
                    <a:pt x="2437" y="2805"/>
                  </a:cubicBezTo>
                  <a:cubicBezTo>
                    <a:pt x="2950" y="2805"/>
                    <a:pt x="3450" y="2751"/>
                    <a:pt x="3921" y="2638"/>
                  </a:cubicBezTo>
                  <a:cubicBezTo>
                    <a:pt x="4114" y="2517"/>
                    <a:pt x="4235" y="2323"/>
                    <a:pt x="4114" y="2226"/>
                  </a:cubicBezTo>
                  <a:cubicBezTo>
                    <a:pt x="3219" y="1210"/>
                    <a:pt x="2106" y="412"/>
                    <a:pt x="7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9"/>
            <p:cNvSpPr/>
            <p:nvPr/>
          </p:nvSpPr>
          <p:spPr>
            <a:xfrm>
              <a:off x="4957356" y="5776092"/>
              <a:ext cx="145835" cy="97740"/>
            </a:xfrm>
            <a:custGeom>
              <a:avLst/>
              <a:gdLst/>
              <a:ahLst/>
              <a:cxnLst/>
              <a:rect l="l" t="t" r="r" b="b"/>
              <a:pathLst>
                <a:path w="4236" h="2839" extrusionOk="0">
                  <a:moveTo>
                    <a:pt x="2131" y="0"/>
                  </a:moveTo>
                  <a:cubicBezTo>
                    <a:pt x="1422" y="0"/>
                    <a:pt x="698" y="103"/>
                    <a:pt x="1" y="322"/>
                  </a:cubicBezTo>
                  <a:lnTo>
                    <a:pt x="799" y="2838"/>
                  </a:lnTo>
                  <a:cubicBezTo>
                    <a:pt x="2106" y="2330"/>
                    <a:pt x="3219" y="1629"/>
                    <a:pt x="4114" y="637"/>
                  </a:cubicBezTo>
                  <a:cubicBezTo>
                    <a:pt x="4235" y="419"/>
                    <a:pt x="4114" y="225"/>
                    <a:pt x="3921" y="225"/>
                  </a:cubicBezTo>
                  <a:cubicBezTo>
                    <a:pt x="3356" y="79"/>
                    <a:pt x="2750" y="0"/>
                    <a:pt x="21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9"/>
            <p:cNvSpPr/>
            <p:nvPr/>
          </p:nvSpPr>
          <p:spPr>
            <a:xfrm>
              <a:off x="4884060" y="5650983"/>
              <a:ext cx="120978" cy="136230"/>
            </a:xfrm>
            <a:custGeom>
              <a:avLst/>
              <a:gdLst/>
              <a:ahLst/>
              <a:cxnLst/>
              <a:rect l="l" t="t" r="r" b="b"/>
              <a:pathLst>
                <a:path w="3514" h="3957" extrusionOk="0">
                  <a:moveTo>
                    <a:pt x="3252" y="1"/>
                  </a:moveTo>
                  <a:cubicBezTo>
                    <a:pt x="3211" y="1"/>
                    <a:pt x="3167" y="11"/>
                    <a:pt x="3122" y="36"/>
                  </a:cubicBezTo>
                  <a:cubicBezTo>
                    <a:pt x="1912" y="520"/>
                    <a:pt x="799" y="1343"/>
                    <a:pt x="1" y="2456"/>
                  </a:cubicBezTo>
                  <a:lnTo>
                    <a:pt x="2130" y="3956"/>
                  </a:lnTo>
                  <a:cubicBezTo>
                    <a:pt x="2928" y="2843"/>
                    <a:pt x="3436" y="1537"/>
                    <a:pt x="3436" y="230"/>
                  </a:cubicBezTo>
                  <a:cubicBezTo>
                    <a:pt x="3513" y="153"/>
                    <a:pt x="3408" y="1"/>
                    <a:pt x="32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9"/>
            <p:cNvSpPr/>
            <p:nvPr/>
          </p:nvSpPr>
          <p:spPr>
            <a:xfrm>
              <a:off x="4606678" y="5627228"/>
              <a:ext cx="468180" cy="489834"/>
            </a:xfrm>
            <a:custGeom>
              <a:avLst/>
              <a:gdLst/>
              <a:ahLst/>
              <a:cxnLst/>
              <a:rect l="l" t="t" r="r" b="b"/>
              <a:pathLst>
                <a:path w="13599" h="14228" extrusionOk="0">
                  <a:moveTo>
                    <a:pt x="6751" y="1"/>
                  </a:moveTo>
                  <a:cubicBezTo>
                    <a:pt x="5953" y="920"/>
                    <a:pt x="5541" y="2033"/>
                    <a:pt x="5541" y="3146"/>
                  </a:cubicBezTo>
                  <a:cubicBezTo>
                    <a:pt x="4840" y="2227"/>
                    <a:pt x="3823" y="1622"/>
                    <a:pt x="2614" y="1428"/>
                  </a:cubicBezTo>
                  <a:lnTo>
                    <a:pt x="2614" y="1428"/>
                  </a:lnTo>
                  <a:cubicBezTo>
                    <a:pt x="2517" y="2541"/>
                    <a:pt x="2710" y="3751"/>
                    <a:pt x="3412" y="4646"/>
                  </a:cubicBezTo>
                  <a:cubicBezTo>
                    <a:pt x="3008" y="4538"/>
                    <a:pt x="2588" y="4484"/>
                    <a:pt x="2162" y="4484"/>
                  </a:cubicBezTo>
                  <a:cubicBezTo>
                    <a:pt x="1440" y="4484"/>
                    <a:pt x="701" y="4641"/>
                    <a:pt x="1" y="4961"/>
                  </a:cubicBezTo>
                  <a:cubicBezTo>
                    <a:pt x="605" y="5953"/>
                    <a:pt x="1501" y="6775"/>
                    <a:pt x="2614" y="7162"/>
                  </a:cubicBezTo>
                  <a:cubicBezTo>
                    <a:pt x="1501" y="7477"/>
                    <a:pt x="605" y="8275"/>
                    <a:pt x="1" y="9388"/>
                  </a:cubicBezTo>
                  <a:cubicBezTo>
                    <a:pt x="644" y="9682"/>
                    <a:pt x="1320" y="9838"/>
                    <a:pt x="1986" y="9838"/>
                  </a:cubicBezTo>
                  <a:cubicBezTo>
                    <a:pt x="2472" y="9838"/>
                    <a:pt x="2953" y="9755"/>
                    <a:pt x="3412" y="9582"/>
                  </a:cubicBezTo>
                  <a:lnTo>
                    <a:pt x="3412" y="9582"/>
                  </a:lnTo>
                  <a:cubicBezTo>
                    <a:pt x="2710" y="10598"/>
                    <a:pt x="2517" y="11711"/>
                    <a:pt x="2614" y="12921"/>
                  </a:cubicBezTo>
                  <a:cubicBezTo>
                    <a:pt x="3823" y="12606"/>
                    <a:pt x="4840" y="12098"/>
                    <a:pt x="5541" y="11106"/>
                  </a:cubicBezTo>
                  <a:cubicBezTo>
                    <a:pt x="5541" y="12316"/>
                    <a:pt x="5953" y="13429"/>
                    <a:pt x="6751" y="14227"/>
                  </a:cubicBezTo>
                  <a:cubicBezTo>
                    <a:pt x="7646" y="13429"/>
                    <a:pt x="8058" y="12316"/>
                    <a:pt x="8058" y="11106"/>
                  </a:cubicBezTo>
                  <a:cubicBezTo>
                    <a:pt x="8759" y="12098"/>
                    <a:pt x="9776" y="12606"/>
                    <a:pt x="10985" y="12921"/>
                  </a:cubicBezTo>
                  <a:cubicBezTo>
                    <a:pt x="11082" y="11711"/>
                    <a:pt x="10889" y="10598"/>
                    <a:pt x="10187" y="9582"/>
                  </a:cubicBezTo>
                  <a:lnTo>
                    <a:pt x="10187" y="9582"/>
                  </a:lnTo>
                  <a:cubicBezTo>
                    <a:pt x="10646" y="9755"/>
                    <a:pt x="11127" y="9838"/>
                    <a:pt x="11613" y="9838"/>
                  </a:cubicBezTo>
                  <a:cubicBezTo>
                    <a:pt x="12279" y="9838"/>
                    <a:pt x="12955" y="9682"/>
                    <a:pt x="13598" y="9388"/>
                  </a:cubicBezTo>
                  <a:cubicBezTo>
                    <a:pt x="12994" y="8275"/>
                    <a:pt x="12098" y="7477"/>
                    <a:pt x="10985" y="7162"/>
                  </a:cubicBezTo>
                  <a:cubicBezTo>
                    <a:pt x="12098" y="6775"/>
                    <a:pt x="12994" y="5953"/>
                    <a:pt x="13598" y="4961"/>
                  </a:cubicBezTo>
                  <a:cubicBezTo>
                    <a:pt x="12898" y="4641"/>
                    <a:pt x="12159" y="4484"/>
                    <a:pt x="11437" y="4484"/>
                  </a:cubicBezTo>
                  <a:cubicBezTo>
                    <a:pt x="11011" y="4484"/>
                    <a:pt x="10591" y="4538"/>
                    <a:pt x="10187" y="4646"/>
                  </a:cubicBezTo>
                  <a:cubicBezTo>
                    <a:pt x="10889" y="3751"/>
                    <a:pt x="11082" y="2541"/>
                    <a:pt x="10985" y="1428"/>
                  </a:cubicBezTo>
                  <a:lnTo>
                    <a:pt x="10985" y="1428"/>
                  </a:lnTo>
                  <a:cubicBezTo>
                    <a:pt x="9776" y="1622"/>
                    <a:pt x="8759" y="2227"/>
                    <a:pt x="8058" y="3146"/>
                  </a:cubicBezTo>
                  <a:cubicBezTo>
                    <a:pt x="8058" y="2033"/>
                    <a:pt x="7646" y="920"/>
                    <a:pt x="67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9"/>
            <p:cNvSpPr/>
            <p:nvPr/>
          </p:nvSpPr>
          <p:spPr>
            <a:xfrm>
              <a:off x="4640830" y="5665546"/>
              <a:ext cx="399875" cy="416538"/>
            </a:xfrm>
            <a:custGeom>
              <a:avLst/>
              <a:gdLst/>
              <a:ahLst/>
              <a:cxnLst/>
              <a:rect l="l" t="t" r="r" b="b"/>
              <a:pathLst>
                <a:path w="11615" h="12099" extrusionOk="0">
                  <a:moveTo>
                    <a:pt x="5759" y="1"/>
                  </a:moveTo>
                  <a:cubicBezTo>
                    <a:pt x="5662" y="1"/>
                    <a:pt x="5566" y="97"/>
                    <a:pt x="5566" y="218"/>
                  </a:cubicBezTo>
                  <a:lnTo>
                    <a:pt x="5566" y="5251"/>
                  </a:lnTo>
                  <a:lnTo>
                    <a:pt x="2638" y="1210"/>
                  </a:lnTo>
                  <a:cubicBezTo>
                    <a:pt x="2569" y="1142"/>
                    <a:pt x="2441" y="1073"/>
                    <a:pt x="2337" y="1073"/>
                  </a:cubicBezTo>
                  <a:cubicBezTo>
                    <a:pt x="2294" y="1073"/>
                    <a:pt x="2255" y="1085"/>
                    <a:pt x="2227" y="1114"/>
                  </a:cubicBezTo>
                  <a:cubicBezTo>
                    <a:pt x="2130" y="1210"/>
                    <a:pt x="2130" y="1307"/>
                    <a:pt x="2227" y="1525"/>
                  </a:cubicBezTo>
                  <a:lnTo>
                    <a:pt x="5154" y="5541"/>
                  </a:lnTo>
                  <a:lnTo>
                    <a:pt x="315" y="4041"/>
                  </a:lnTo>
                  <a:cubicBezTo>
                    <a:pt x="287" y="4013"/>
                    <a:pt x="258" y="4001"/>
                    <a:pt x="229" y="4001"/>
                  </a:cubicBezTo>
                  <a:cubicBezTo>
                    <a:pt x="160" y="4001"/>
                    <a:pt x="86" y="4070"/>
                    <a:pt x="1" y="4138"/>
                  </a:cubicBezTo>
                  <a:cubicBezTo>
                    <a:pt x="1" y="4235"/>
                    <a:pt x="122" y="4452"/>
                    <a:pt x="218" y="4452"/>
                  </a:cubicBezTo>
                  <a:lnTo>
                    <a:pt x="5057" y="6049"/>
                  </a:lnTo>
                  <a:lnTo>
                    <a:pt x="218" y="7574"/>
                  </a:lnTo>
                  <a:cubicBezTo>
                    <a:pt x="122" y="7670"/>
                    <a:pt x="1" y="7767"/>
                    <a:pt x="1" y="7864"/>
                  </a:cubicBezTo>
                  <a:cubicBezTo>
                    <a:pt x="122" y="8082"/>
                    <a:pt x="218" y="8082"/>
                    <a:pt x="315" y="8082"/>
                  </a:cubicBezTo>
                  <a:lnTo>
                    <a:pt x="5154" y="6461"/>
                  </a:lnTo>
                  <a:lnTo>
                    <a:pt x="5154" y="6461"/>
                  </a:lnTo>
                  <a:lnTo>
                    <a:pt x="2227" y="10598"/>
                  </a:lnTo>
                  <a:cubicBezTo>
                    <a:pt x="2130" y="10695"/>
                    <a:pt x="2130" y="10792"/>
                    <a:pt x="2227" y="10888"/>
                  </a:cubicBezTo>
                  <a:cubicBezTo>
                    <a:pt x="2275" y="10937"/>
                    <a:pt x="2354" y="10961"/>
                    <a:pt x="2432" y="10961"/>
                  </a:cubicBezTo>
                  <a:cubicBezTo>
                    <a:pt x="2511" y="10961"/>
                    <a:pt x="2589" y="10937"/>
                    <a:pt x="2638" y="10888"/>
                  </a:cubicBezTo>
                  <a:lnTo>
                    <a:pt x="5566" y="6751"/>
                  </a:lnTo>
                  <a:lnTo>
                    <a:pt x="5566" y="11808"/>
                  </a:lnTo>
                  <a:cubicBezTo>
                    <a:pt x="5566" y="12001"/>
                    <a:pt x="5662" y="12098"/>
                    <a:pt x="5759" y="12098"/>
                  </a:cubicBezTo>
                  <a:cubicBezTo>
                    <a:pt x="5953" y="12098"/>
                    <a:pt x="6049" y="12001"/>
                    <a:pt x="6049" y="11808"/>
                  </a:cubicBezTo>
                  <a:lnTo>
                    <a:pt x="6049" y="6751"/>
                  </a:lnTo>
                  <a:lnTo>
                    <a:pt x="8977" y="10888"/>
                  </a:lnTo>
                  <a:cubicBezTo>
                    <a:pt x="9074" y="10888"/>
                    <a:pt x="9195" y="10985"/>
                    <a:pt x="9195" y="10985"/>
                  </a:cubicBezTo>
                  <a:cubicBezTo>
                    <a:pt x="9292" y="10985"/>
                    <a:pt x="9292" y="10985"/>
                    <a:pt x="9388" y="10888"/>
                  </a:cubicBezTo>
                  <a:cubicBezTo>
                    <a:pt x="9485" y="10792"/>
                    <a:pt x="9485" y="10695"/>
                    <a:pt x="9388" y="10598"/>
                  </a:cubicBezTo>
                  <a:lnTo>
                    <a:pt x="6461" y="6461"/>
                  </a:lnTo>
                  <a:lnTo>
                    <a:pt x="11203" y="8082"/>
                  </a:lnTo>
                  <a:cubicBezTo>
                    <a:pt x="11300" y="8082"/>
                    <a:pt x="11397" y="8082"/>
                    <a:pt x="11493" y="7961"/>
                  </a:cubicBezTo>
                  <a:lnTo>
                    <a:pt x="11493" y="7864"/>
                  </a:lnTo>
                  <a:cubicBezTo>
                    <a:pt x="11614" y="7767"/>
                    <a:pt x="11493" y="7670"/>
                    <a:pt x="11397" y="7574"/>
                  </a:cubicBezTo>
                  <a:lnTo>
                    <a:pt x="6558" y="6049"/>
                  </a:lnTo>
                  <a:lnTo>
                    <a:pt x="11397" y="4452"/>
                  </a:lnTo>
                  <a:cubicBezTo>
                    <a:pt x="11493" y="4452"/>
                    <a:pt x="11493" y="4332"/>
                    <a:pt x="11493" y="4332"/>
                  </a:cubicBezTo>
                  <a:cubicBezTo>
                    <a:pt x="11614" y="4235"/>
                    <a:pt x="11614" y="4235"/>
                    <a:pt x="11493" y="4138"/>
                  </a:cubicBezTo>
                  <a:cubicBezTo>
                    <a:pt x="11493" y="4070"/>
                    <a:pt x="11445" y="4001"/>
                    <a:pt x="11348" y="4001"/>
                  </a:cubicBezTo>
                  <a:cubicBezTo>
                    <a:pt x="11308" y="4001"/>
                    <a:pt x="11260" y="4013"/>
                    <a:pt x="11203" y="4041"/>
                  </a:cubicBezTo>
                  <a:lnTo>
                    <a:pt x="6461" y="5541"/>
                  </a:lnTo>
                  <a:lnTo>
                    <a:pt x="9388" y="1525"/>
                  </a:lnTo>
                  <a:cubicBezTo>
                    <a:pt x="9485" y="1428"/>
                    <a:pt x="9485" y="1307"/>
                    <a:pt x="9485" y="1210"/>
                  </a:cubicBezTo>
                  <a:cubicBezTo>
                    <a:pt x="9388" y="1210"/>
                    <a:pt x="9388" y="1210"/>
                    <a:pt x="9388" y="1114"/>
                  </a:cubicBezTo>
                  <a:cubicBezTo>
                    <a:pt x="9360" y="1085"/>
                    <a:pt x="9321" y="1073"/>
                    <a:pt x="9278" y="1073"/>
                  </a:cubicBezTo>
                  <a:cubicBezTo>
                    <a:pt x="9174" y="1073"/>
                    <a:pt x="9046" y="1142"/>
                    <a:pt x="8977" y="1210"/>
                  </a:cubicBezTo>
                  <a:lnTo>
                    <a:pt x="6049" y="5251"/>
                  </a:lnTo>
                  <a:lnTo>
                    <a:pt x="6049" y="218"/>
                  </a:lnTo>
                  <a:cubicBezTo>
                    <a:pt x="6049" y="97"/>
                    <a:pt x="5953" y="97"/>
                    <a:pt x="59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9"/>
            <p:cNvSpPr/>
            <p:nvPr/>
          </p:nvSpPr>
          <p:spPr>
            <a:xfrm>
              <a:off x="4693297" y="5728238"/>
              <a:ext cx="294940" cy="288847"/>
            </a:xfrm>
            <a:custGeom>
              <a:avLst/>
              <a:gdLst/>
              <a:ahLst/>
              <a:cxnLst/>
              <a:rect l="l" t="t" r="r" b="b"/>
              <a:pathLst>
                <a:path w="8567" h="8390" extrusionOk="0">
                  <a:moveTo>
                    <a:pt x="4284" y="0"/>
                  </a:moveTo>
                  <a:cubicBezTo>
                    <a:pt x="4060" y="0"/>
                    <a:pt x="3836" y="103"/>
                    <a:pt x="3630" y="309"/>
                  </a:cubicBezTo>
                  <a:cubicBezTo>
                    <a:pt x="3499" y="240"/>
                    <a:pt x="3359" y="205"/>
                    <a:pt x="3222" y="205"/>
                  </a:cubicBezTo>
                  <a:cubicBezTo>
                    <a:pt x="2928" y="205"/>
                    <a:pt x="2649" y="366"/>
                    <a:pt x="2517" y="696"/>
                  </a:cubicBezTo>
                  <a:cubicBezTo>
                    <a:pt x="2455" y="684"/>
                    <a:pt x="2394" y="678"/>
                    <a:pt x="2333" y="678"/>
                  </a:cubicBezTo>
                  <a:cubicBezTo>
                    <a:pt x="1893" y="678"/>
                    <a:pt x="1501" y="975"/>
                    <a:pt x="1501" y="1422"/>
                  </a:cubicBezTo>
                  <a:cubicBezTo>
                    <a:pt x="1017" y="1518"/>
                    <a:pt x="703" y="1906"/>
                    <a:pt x="703" y="2414"/>
                  </a:cubicBezTo>
                  <a:cubicBezTo>
                    <a:pt x="291" y="2631"/>
                    <a:pt x="98" y="3115"/>
                    <a:pt x="291" y="3623"/>
                  </a:cubicBezTo>
                  <a:cubicBezTo>
                    <a:pt x="1" y="3938"/>
                    <a:pt x="1" y="4446"/>
                    <a:pt x="291" y="4833"/>
                  </a:cubicBezTo>
                  <a:cubicBezTo>
                    <a:pt x="98" y="5245"/>
                    <a:pt x="291" y="5753"/>
                    <a:pt x="703" y="6043"/>
                  </a:cubicBezTo>
                  <a:cubicBezTo>
                    <a:pt x="703" y="6454"/>
                    <a:pt x="1017" y="6962"/>
                    <a:pt x="1501" y="7059"/>
                  </a:cubicBezTo>
                  <a:cubicBezTo>
                    <a:pt x="1501" y="7427"/>
                    <a:pt x="1908" y="7776"/>
                    <a:pt x="2357" y="7776"/>
                  </a:cubicBezTo>
                  <a:cubicBezTo>
                    <a:pt x="2410" y="7776"/>
                    <a:pt x="2464" y="7771"/>
                    <a:pt x="2517" y="7761"/>
                  </a:cubicBezTo>
                  <a:cubicBezTo>
                    <a:pt x="2659" y="8063"/>
                    <a:pt x="2971" y="8248"/>
                    <a:pt x="3290" y="8248"/>
                  </a:cubicBezTo>
                  <a:cubicBezTo>
                    <a:pt x="3405" y="8248"/>
                    <a:pt x="3521" y="8224"/>
                    <a:pt x="3630" y="8172"/>
                  </a:cubicBezTo>
                  <a:cubicBezTo>
                    <a:pt x="3836" y="8317"/>
                    <a:pt x="4060" y="8390"/>
                    <a:pt x="4284" y="8390"/>
                  </a:cubicBezTo>
                  <a:cubicBezTo>
                    <a:pt x="4507" y="8390"/>
                    <a:pt x="4731" y="8317"/>
                    <a:pt x="4937" y="8172"/>
                  </a:cubicBezTo>
                  <a:cubicBezTo>
                    <a:pt x="5046" y="8224"/>
                    <a:pt x="5162" y="8248"/>
                    <a:pt x="5277" y="8248"/>
                  </a:cubicBezTo>
                  <a:cubicBezTo>
                    <a:pt x="5596" y="8248"/>
                    <a:pt x="5908" y="8063"/>
                    <a:pt x="6050" y="7761"/>
                  </a:cubicBezTo>
                  <a:cubicBezTo>
                    <a:pt x="6103" y="7771"/>
                    <a:pt x="6157" y="7776"/>
                    <a:pt x="6210" y="7776"/>
                  </a:cubicBezTo>
                  <a:cubicBezTo>
                    <a:pt x="6659" y="7776"/>
                    <a:pt x="7066" y="7427"/>
                    <a:pt x="7066" y="7059"/>
                  </a:cubicBezTo>
                  <a:cubicBezTo>
                    <a:pt x="7550" y="6962"/>
                    <a:pt x="7864" y="6454"/>
                    <a:pt x="7864" y="6043"/>
                  </a:cubicBezTo>
                  <a:cubicBezTo>
                    <a:pt x="8276" y="5753"/>
                    <a:pt x="8469" y="5245"/>
                    <a:pt x="8155" y="4833"/>
                  </a:cubicBezTo>
                  <a:cubicBezTo>
                    <a:pt x="8566" y="4446"/>
                    <a:pt x="8566" y="3938"/>
                    <a:pt x="8155" y="3623"/>
                  </a:cubicBezTo>
                  <a:cubicBezTo>
                    <a:pt x="8469" y="3115"/>
                    <a:pt x="8276" y="2631"/>
                    <a:pt x="7864" y="2414"/>
                  </a:cubicBezTo>
                  <a:cubicBezTo>
                    <a:pt x="7864" y="1906"/>
                    <a:pt x="7550" y="1518"/>
                    <a:pt x="7066" y="1422"/>
                  </a:cubicBezTo>
                  <a:cubicBezTo>
                    <a:pt x="7066" y="975"/>
                    <a:pt x="6674" y="678"/>
                    <a:pt x="6234" y="678"/>
                  </a:cubicBezTo>
                  <a:cubicBezTo>
                    <a:pt x="6173" y="678"/>
                    <a:pt x="6112" y="684"/>
                    <a:pt x="6050" y="696"/>
                  </a:cubicBezTo>
                  <a:cubicBezTo>
                    <a:pt x="5918" y="366"/>
                    <a:pt x="5639" y="205"/>
                    <a:pt x="5345" y="205"/>
                  </a:cubicBezTo>
                  <a:cubicBezTo>
                    <a:pt x="5208" y="205"/>
                    <a:pt x="5068" y="240"/>
                    <a:pt x="4937" y="309"/>
                  </a:cubicBezTo>
                  <a:cubicBezTo>
                    <a:pt x="4731" y="103"/>
                    <a:pt x="4507" y="0"/>
                    <a:pt x="42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9"/>
            <p:cNvSpPr/>
            <p:nvPr/>
          </p:nvSpPr>
          <p:spPr>
            <a:xfrm>
              <a:off x="4839098" y="5772994"/>
              <a:ext cx="100804" cy="201642"/>
            </a:xfrm>
            <a:custGeom>
              <a:avLst/>
              <a:gdLst/>
              <a:ahLst/>
              <a:cxnLst/>
              <a:rect l="l" t="t" r="r" b="b"/>
              <a:pathLst>
                <a:path w="2928" h="5857" extrusionOk="0">
                  <a:moveTo>
                    <a:pt x="0" y="1"/>
                  </a:moveTo>
                  <a:lnTo>
                    <a:pt x="0" y="5856"/>
                  </a:lnTo>
                  <a:cubicBezTo>
                    <a:pt x="1621" y="5856"/>
                    <a:pt x="2928" y="4549"/>
                    <a:pt x="2928" y="2928"/>
                  </a:cubicBezTo>
                  <a:cubicBezTo>
                    <a:pt x="2928" y="1331"/>
                    <a:pt x="1621" y="1"/>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9"/>
            <p:cNvSpPr/>
            <p:nvPr/>
          </p:nvSpPr>
          <p:spPr>
            <a:xfrm>
              <a:off x="4738294" y="5772994"/>
              <a:ext cx="169969" cy="201642"/>
            </a:xfrm>
            <a:custGeom>
              <a:avLst/>
              <a:gdLst/>
              <a:ahLst/>
              <a:cxnLst/>
              <a:rect l="l" t="t" r="r" b="b"/>
              <a:pathLst>
                <a:path w="4937" h="5857" extrusionOk="0">
                  <a:moveTo>
                    <a:pt x="2928" y="1"/>
                  </a:moveTo>
                  <a:cubicBezTo>
                    <a:pt x="1307" y="1"/>
                    <a:pt x="0" y="1331"/>
                    <a:pt x="0" y="2928"/>
                  </a:cubicBezTo>
                  <a:cubicBezTo>
                    <a:pt x="0" y="4549"/>
                    <a:pt x="1307" y="5856"/>
                    <a:pt x="2928" y="5856"/>
                  </a:cubicBezTo>
                  <a:cubicBezTo>
                    <a:pt x="4041" y="5856"/>
                    <a:pt x="4936" y="4549"/>
                    <a:pt x="4936" y="2928"/>
                  </a:cubicBezTo>
                  <a:cubicBezTo>
                    <a:pt x="4936" y="1331"/>
                    <a:pt x="4041" y="1"/>
                    <a:pt x="29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 name="Google Shape;1837;p29"/>
          <p:cNvGrpSpPr/>
          <p:nvPr/>
        </p:nvGrpSpPr>
        <p:grpSpPr>
          <a:xfrm>
            <a:off x="5554329" y="5980755"/>
            <a:ext cx="544781" cy="544781"/>
            <a:chOff x="5554329" y="5599755"/>
            <a:chExt cx="544781" cy="544781"/>
          </a:xfrm>
        </p:grpSpPr>
        <p:sp>
          <p:nvSpPr>
            <p:cNvPr id="1838" name="Google Shape;1838;p29"/>
            <p:cNvSpPr/>
            <p:nvPr/>
          </p:nvSpPr>
          <p:spPr>
            <a:xfrm>
              <a:off x="5578463" y="5623888"/>
              <a:ext cx="496513" cy="496513"/>
            </a:xfrm>
            <a:custGeom>
              <a:avLst/>
              <a:gdLst/>
              <a:ahLst/>
              <a:cxnLst/>
              <a:rect l="l" t="t" r="r" b="b"/>
              <a:pathLst>
                <a:path w="14422" h="14422" extrusionOk="0">
                  <a:moveTo>
                    <a:pt x="6969" y="1"/>
                  </a:moveTo>
                  <a:lnTo>
                    <a:pt x="6969" y="5759"/>
                  </a:lnTo>
                  <a:lnTo>
                    <a:pt x="5251" y="315"/>
                  </a:lnTo>
                  <a:lnTo>
                    <a:pt x="4743" y="509"/>
                  </a:lnTo>
                  <a:lnTo>
                    <a:pt x="6558" y="5856"/>
                  </a:lnTo>
                  <a:lnTo>
                    <a:pt x="3122" y="1307"/>
                  </a:lnTo>
                  <a:lnTo>
                    <a:pt x="2832" y="1525"/>
                  </a:lnTo>
                  <a:lnTo>
                    <a:pt x="6146" y="6146"/>
                  </a:lnTo>
                  <a:lnTo>
                    <a:pt x="1525" y="2832"/>
                  </a:lnTo>
                  <a:lnTo>
                    <a:pt x="1210" y="3243"/>
                  </a:lnTo>
                  <a:lnTo>
                    <a:pt x="5856" y="6558"/>
                  </a:lnTo>
                  <a:lnTo>
                    <a:pt x="5856" y="6558"/>
                  </a:lnTo>
                  <a:lnTo>
                    <a:pt x="412" y="4743"/>
                  </a:lnTo>
                  <a:lnTo>
                    <a:pt x="315" y="5251"/>
                  </a:lnTo>
                  <a:lnTo>
                    <a:pt x="5638" y="6969"/>
                  </a:lnTo>
                  <a:lnTo>
                    <a:pt x="1" y="6969"/>
                  </a:lnTo>
                  <a:lnTo>
                    <a:pt x="1" y="7477"/>
                  </a:lnTo>
                  <a:lnTo>
                    <a:pt x="5638" y="7477"/>
                  </a:lnTo>
                  <a:lnTo>
                    <a:pt x="315" y="9292"/>
                  </a:lnTo>
                  <a:lnTo>
                    <a:pt x="412" y="9679"/>
                  </a:lnTo>
                  <a:lnTo>
                    <a:pt x="5856" y="7961"/>
                  </a:lnTo>
                  <a:lnTo>
                    <a:pt x="5856" y="7961"/>
                  </a:lnTo>
                  <a:lnTo>
                    <a:pt x="1210" y="11300"/>
                  </a:lnTo>
                  <a:lnTo>
                    <a:pt x="1525" y="11711"/>
                  </a:lnTo>
                  <a:lnTo>
                    <a:pt x="6146" y="8276"/>
                  </a:lnTo>
                  <a:lnTo>
                    <a:pt x="6146" y="8276"/>
                  </a:lnTo>
                  <a:lnTo>
                    <a:pt x="2832" y="12921"/>
                  </a:lnTo>
                  <a:lnTo>
                    <a:pt x="3122" y="13211"/>
                  </a:lnTo>
                  <a:lnTo>
                    <a:pt x="6558" y="8566"/>
                  </a:lnTo>
                  <a:lnTo>
                    <a:pt x="4743" y="14010"/>
                  </a:lnTo>
                  <a:lnTo>
                    <a:pt x="5251" y="14131"/>
                  </a:lnTo>
                  <a:lnTo>
                    <a:pt x="6969" y="8784"/>
                  </a:lnTo>
                  <a:lnTo>
                    <a:pt x="6969" y="14421"/>
                  </a:lnTo>
                  <a:lnTo>
                    <a:pt x="7453" y="14421"/>
                  </a:lnTo>
                  <a:lnTo>
                    <a:pt x="7453" y="8784"/>
                  </a:lnTo>
                  <a:lnTo>
                    <a:pt x="9171" y="14131"/>
                  </a:lnTo>
                  <a:lnTo>
                    <a:pt x="9679" y="14010"/>
                  </a:lnTo>
                  <a:lnTo>
                    <a:pt x="7864" y="8566"/>
                  </a:lnTo>
                  <a:lnTo>
                    <a:pt x="11203" y="13211"/>
                  </a:lnTo>
                  <a:lnTo>
                    <a:pt x="11590" y="12921"/>
                  </a:lnTo>
                  <a:lnTo>
                    <a:pt x="8276" y="8276"/>
                  </a:lnTo>
                  <a:lnTo>
                    <a:pt x="12897" y="11711"/>
                  </a:lnTo>
                  <a:lnTo>
                    <a:pt x="13115" y="11300"/>
                  </a:lnTo>
                  <a:lnTo>
                    <a:pt x="8566" y="7961"/>
                  </a:lnTo>
                  <a:lnTo>
                    <a:pt x="8566" y="7961"/>
                  </a:lnTo>
                  <a:lnTo>
                    <a:pt x="14010" y="9679"/>
                  </a:lnTo>
                  <a:lnTo>
                    <a:pt x="14107" y="9292"/>
                  </a:lnTo>
                  <a:lnTo>
                    <a:pt x="8663" y="7477"/>
                  </a:lnTo>
                  <a:lnTo>
                    <a:pt x="14421" y="7477"/>
                  </a:lnTo>
                  <a:lnTo>
                    <a:pt x="14421" y="6969"/>
                  </a:lnTo>
                  <a:lnTo>
                    <a:pt x="8663" y="6969"/>
                  </a:lnTo>
                  <a:lnTo>
                    <a:pt x="14107" y="5251"/>
                  </a:lnTo>
                  <a:lnTo>
                    <a:pt x="14010" y="4743"/>
                  </a:lnTo>
                  <a:lnTo>
                    <a:pt x="8566" y="6558"/>
                  </a:lnTo>
                  <a:lnTo>
                    <a:pt x="8566" y="6558"/>
                  </a:lnTo>
                  <a:lnTo>
                    <a:pt x="13115" y="3243"/>
                  </a:lnTo>
                  <a:lnTo>
                    <a:pt x="12897" y="2832"/>
                  </a:lnTo>
                  <a:lnTo>
                    <a:pt x="8276" y="6146"/>
                  </a:lnTo>
                  <a:lnTo>
                    <a:pt x="11590" y="1525"/>
                  </a:lnTo>
                  <a:lnTo>
                    <a:pt x="11203" y="1307"/>
                  </a:lnTo>
                  <a:lnTo>
                    <a:pt x="7864" y="5856"/>
                  </a:lnTo>
                  <a:lnTo>
                    <a:pt x="7864" y="5856"/>
                  </a:lnTo>
                  <a:lnTo>
                    <a:pt x="9679" y="509"/>
                  </a:lnTo>
                  <a:lnTo>
                    <a:pt x="9171" y="315"/>
                  </a:lnTo>
                  <a:lnTo>
                    <a:pt x="7453" y="5759"/>
                  </a:lnTo>
                  <a:lnTo>
                    <a:pt x="745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9"/>
            <p:cNvSpPr/>
            <p:nvPr/>
          </p:nvSpPr>
          <p:spPr>
            <a:xfrm>
              <a:off x="5855845" y="5737981"/>
              <a:ext cx="114988" cy="271633"/>
            </a:xfrm>
            <a:custGeom>
              <a:avLst/>
              <a:gdLst/>
              <a:ahLst/>
              <a:cxnLst/>
              <a:rect l="l" t="t" r="r" b="b"/>
              <a:pathLst>
                <a:path w="3340" h="7890" extrusionOk="0">
                  <a:moveTo>
                    <a:pt x="210" y="1"/>
                  </a:moveTo>
                  <a:cubicBezTo>
                    <a:pt x="144" y="1"/>
                    <a:pt x="74" y="9"/>
                    <a:pt x="1" y="26"/>
                  </a:cubicBezTo>
                  <a:lnTo>
                    <a:pt x="1" y="7889"/>
                  </a:lnTo>
                  <a:cubicBezTo>
                    <a:pt x="412" y="7889"/>
                    <a:pt x="727" y="7671"/>
                    <a:pt x="920" y="7381"/>
                  </a:cubicBezTo>
                  <a:cubicBezTo>
                    <a:pt x="986" y="7394"/>
                    <a:pt x="1049" y="7400"/>
                    <a:pt x="1110" y="7400"/>
                  </a:cubicBezTo>
                  <a:cubicBezTo>
                    <a:pt x="1524" y="7400"/>
                    <a:pt x="1831" y="7122"/>
                    <a:pt x="1936" y="6679"/>
                  </a:cubicBezTo>
                  <a:cubicBezTo>
                    <a:pt x="2324" y="6583"/>
                    <a:pt x="2638" y="6171"/>
                    <a:pt x="2638" y="5663"/>
                  </a:cubicBezTo>
                  <a:cubicBezTo>
                    <a:pt x="3025" y="5470"/>
                    <a:pt x="3243" y="4962"/>
                    <a:pt x="2929" y="4550"/>
                  </a:cubicBezTo>
                  <a:cubicBezTo>
                    <a:pt x="3340" y="4163"/>
                    <a:pt x="3340" y="3655"/>
                    <a:pt x="2929" y="3340"/>
                  </a:cubicBezTo>
                  <a:cubicBezTo>
                    <a:pt x="3243" y="2953"/>
                    <a:pt x="3025" y="2348"/>
                    <a:pt x="2638" y="2131"/>
                  </a:cubicBezTo>
                  <a:cubicBezTo>
                    <a:pt x="2638" y="1744"/>
                    <a:pt x="2324" y="1235"/>
                    <a:pt x="1936" y="1235"/>
                  </a:cubicBezTo>
                  <a:cubicBezTo>
                    <a:pt x="1816" y="727"/>
                    <a:pt x="1428" y="413"/>
                    <a:pt x="920" y="413"/>
                  </a:cubicBezTo>
                  <a:cubicBezTo>
                    <a:pt x="761" y="174"/>
                    <a:pt x="520" y="1"/>
                    <a:pt x="2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9"/>
            <p:cNvSpPr/>
            <p:nvPr/>
          </p:nvSpPr>
          <p:spPr>
            <a:xfrm>
              <a:off x="5682606" y="5731577"/>
              <a:ext cx="253249" cy="282202"/>
            </a:xfrm>
            <a:custGeom>
              <a:avLst/>
              <a:gdLst/>
              <a:ahLst/>
              <a:cxnLst/>
              <a:rect l="l" t="t" r="r" b="b"/>
              <a:pathLst>
                <a:path w="7356" h="8197" extrusionOk="0">
                  <a:moveTo>
                    <a:pt x="4174" y="0"/>
                  </a:moveTo>
                  <a:cubicBezTo>
                    <a:pt x="3962" y="0"/>
                    <a:pt x="3738" y="103"/>
                    <a:pt x="3533" y="309"/>
                  </a:cubicBezTo>
                  <a:cubicBezTo>
                    <a:pt x="3396" y="244"/>
                    <a:pt x="3248" y="212"/>
                    <a:pt x="3104" y="212"/>
                  </a:cubicBezTo>
                  <a:cubicBezTo>
                    <a:pt x="2818" y="212"/>
                    <a:pt x="2549" y="341"/>
                    <a:pt x="2420" y="599"/>
                  </a:cubicBezTo>
                  <a:cubicBezTo>
                    <a:pt x="1912" y="599"/>
                    <a:pt x="1524" y="913"/>
                    <a:pt x="1404" y="1421"/>
                  </a:cubicBezTo>
                  <a:cubicBezTo>
                    <a:pt x="1016" y="1421"/>
                    <a:pt x="605" y="1930"/>
                    <a:pt x="702" y="2317"/>
                  </a:cubicBezTo>
                  <a:cubicBezTo>
                    <a:pt x="315" y="2534"/>
                    <a:pt x="97" y="3139"/>
                    <a:pt x="315" y="3526"/>
                  </a:cubicBezTo>
                  <a:cubicBezTo>
                    <a:pt x="0" y="3841"/>
                    <a:pt x="0" y="4349"/>
                    <a:pt x="315" y="4736"/>
                  </a:cubicBezTo>
                  <a:cubicBezTo>
                    <a:pt x="97" y="5148"/>
                    <a:pt x="315" y="5656"/>
                    <a:pt x="702" y="5849"/>
                  </a:cubicBezTo>
                  <a:cubicBezTo>
                    <a:pt x="605" y="6357"/>
                    <a:pt x="1016" y="6769"/>
                    <a:pt x="1404" y="6865"/>
                  </a:cubicBezTo>
                  <a:cubicBezTo>
                    <a:pt x="1509" y="7308"/>
                    <a:pt x="1816" y="7586"/>
                    <a:pt x="2230" y="7586"/>
                  </a:cubicBezTo>
                  <a:cubicBezTo>
                    <a:pt x="2291" y="7586"/>
                    <a:pt x="2354" y="7580"/>
                    <a:pt x="2420" y="7567"/>
                  </a:cubicBezTo>
                  <a:cubicBezTo>
                    <a:pt x="2562" y="7869"/>
                    <a:pt x="2874" y="8054"/>
                    <a:pt x="3192" y="8054"/>
                  </a:cubicBezTo>
                  <a:cubicBezTo>
                    <a:pt x="3308" y="8054"/>
                    <a:pt x="3424" y="8030"/>
                    <a:pt x="3533" y="7978"/>
                  </a:cubicBezTo>
                  <a:cubicBezTo>
                    <a:pt x="3738" y="8124"/>
                    <a:pt x="3962" y="8196"/>
                    <a:pt x="4174" y="8196"/>
                  </a:cubicBezTo>
                  <a:cubicBezTo>
                    <a:pt x="4386" y="8196"/>
                    <a:pt x="4585" y="8124"/>
                    <a:pt x="4742" y="7978"/>
                  </a:cubicBezTo>
                  <a:cubicBezTo>
                    <a:pt x="4839" y="7978"/>
                    <a:pt x="4936" y="7978"/>
                    <a:pt x="5033" y="8075"/>
                  </a:cubicBezTo>
                  <a:cubicBezTo>
                    <a:pt x="5251" y="7978"/>
                    <a:pt x="5444" y="7857"/>
                    <a:pt x="5541" y="7567"/>
                  </a:cubicBezTo>
                  <a:cubicBezTo>
                    <a:pt x="5581" y="7580"/>
                    <a:pt x="5623" y="7586"/>
                    <a:pt x="5665" y="7586"/>
                  </a:cubicBezTo>
                  <a:cubicBezTo>
                    <a:pt x="5949" y="7586"/>
                    <a:pt x="6243" y="7308"/>
                    <a:pt x="6243" y="6865"/>
                  </a:cubicBezTo>
                  <a:cubicBezTo>
                    <a:pt x="6654" y="6769"/>
                    <a:pt x="6848" y="6357"/>
                    <a:pt x="6848" y="5849"/>
                  </a:cubicBezTo>
                  <a:cubicBezTo>
                    <a:pt x="7162" y="5656"/>
                    <a:pt x="7259" y="5148"/>
                    <a:pt x="7162" y="4736"/>
                  </a:cubicBezTo>
                  <a:cubicBezTo>
                    <a:pt x="7356" y="4349"/>
                    <a:pt x="7356" y="3841"/>
                    <a:pt x="7162" y="3526"/>
                  </a:cubicBezTo>
                  <a:cubicBezTo>
                    <a:pt x="7259" y="3139"/>
                    <a:pt x="7162" y="2534"/>
                    <a:pt x="6848" y="2317"/>
                  </a:cubicBezTo>
                  <a:cubicBezTo>
                    <a:pt x="6848" y="1930"/>
                    <a:pt x="6654" y="1421"/>
                    <a:pt x="6243" y="1421"/>
                  </a:cubicBezTo>
                  <a:cubicBezTo>
                    <a:pt x="6243" y="913"/>
                    <a:pt x="5855" y="599"/>
                    <a:pt x="5541" y="599"/>
                  </a:cubicBezTo>
                  <a:cubicBezTo>
                    <a:pt x="5444" y="405"/>
                    <a:pt x="5251" y="212"/>
                    <a:pt x="5033" y="212"/>
                  </a:cubicBezTo>
                  <a:cubicBezTo>
                    <a:pt x="4936" y="212"/>
                    <a:pt x="4839" y="212"/>
                    <a:pt x="4742" y="309"/>
                  </a:cubicBezTo>
                  <a:cubicBezTo>
                    <a:pt x="4585" y="103"/>
                    <a:pt x="4386" y="0"/>
                    <a:pt x="41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9"/>
            <p:cNvSpPr/>
            <p:nvPr/>
          </p:nvSpPr>
          <p:spPr>
            <a:xfrm>
              <a:off x="5762546" y="5807972"/>
              <a:ext cx="128346" cy="131651"/>
            </a:xfrm>
            <a:custGeom>
              <a:avLst/>
              <a:gdLst/>
              <a:ahLst/>
              <a:cxnLst/>
              <a:rect l="l" t="t" r="r" b="b"/>
              <a:pathLst>
                <a:path w="3728" h="3824" extrusionOk="0">
                  <a:moveTo>
                    <a:pt x="1816" y="1"/>
                  </a:moveTo>
                  <a:cubicBezTo>
                    <a:pt x="799" y="1"/>
                    <a:pt x="1" y="799"/>
                    <a:pt x="1" y="1912"/>
                  </a:cubicBezTo>
                  <a:cubicBezTo>
                    <a:pt x="1" y="2929"/>
                    <a:pt x="799" y="3824"/>
                    <a:pt x="1816" y="3824"/>
                  </a:cubicBezTo>
                  <a:cubicBezTo>
                    <a:pt x="2929" y="3824"/>
                    <a:pt x="3727" y="2929"/>
                    <a:pt x="3727" y="1912"/>
                  </a:cubicBezTo>
                  <a:cubicBezTo>
                    <a:pt x="3727" y="799"/>
                    <a:pt x="2929" y="1"/>
                    <a:pt x="18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9"/>
            <p:cNvSpPr/>
            <p:nvPr/>
          </p:nvSpPr>
          <p:spPr>
            <a:xfrm>
              <a:off x="5810883" y="5599755"/>
              <a:ext cx="31673" cy="35013"/>
            </a:xfrm>
            <a:custGeom>
              <a:avLst/>
              <a:gdLst/>
              <a:ahLst/>
              <a:cxnLst/>
              <a:rect l="l" t="t" r="r" b="b"/>
              <a:pathLst>
                <a:path w="920" h="1017" extrusionOk="0">
                  <a:moveTo>
                    <a:pt x="412" y="0"/>
                  </a:moveTo>
                  <a:cubicBezTo>
                    <a:pt x="218" y="0"/>
                    <a:pt x="0" y="194"/>
                    <a:pt x="0" y="508"/>
                  </a:cubicBezTo>
                  <a:cubicBezTo>
                    <a:pt x="0" y="799"/>
                    <a:pt x="218" y="1016"/>
                    <a:pt x="412" y="1016"/>
                  </a:cubicBezTo>
                  <a:cubicBezTo>
                    <a:pt x="702" y="1016"/>
                    <a:pt x="920" y="799"/>
                    <a:pt x="920" y="508"/>
                  </a:cubicBezTo>
                  <a:cubicBezTo>
                    <a:pt x="920" y="194"/>
                    <a:pt x="702" y="0"/>
                    <a:pt x="4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9"/>
            <p:cNvSpPr/>
            <p:nvPr/>
          </p:nvSpPr>
          <p:spPr>
            <a:xfrm>
              <a:off x="5730907" y="5613904"/>
              <a:ext cx="31673" cy="30847"/>
            </a:xfrm>
            <a:custGeom>
              <a:avLst/>
              <a:gdLst/>
              <a:ahLst/>
              <a:cxnLst/>
              <a:rect l="l" t="t" r="r" b="b"/>
              <a:pathLst>
                <a:path w="920" h="896" extrusionOk="0">
                  <a:moveTo>
                    <a:pt x="509" y="0"/>
                  </a:moveTo>
                  <a:cubicBezTo>
                    <a:pt x="218" y="0"/>
                    <a:pt x="1" y="194"/>
                    <a:pt x="1" y="509"/>
                  </a:cubicBezTo>
                  <a:cubicBezTo>
                    <a:pt x="1" y="702"/>
                    <a:pt x="218" y="896"/>
                    <a:pt x="509" y="896"/>
                  </a:cubicBezTo>
                  <a:cubicBezTo>
                    <a:pt x="726" y="896"/>
                    <a:pt x="920" y="702"/>
                    <a:pt x="920" y="509"/>
                  </a:cubicBezTo>
                  <a:cubicBezTo>
                    <a:pt x="920" y="194"/>
                    <a:pt x="726"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9"/>
            <p:cNvSpPr/>
            <p:nvPr/>
          </p:nvSpPr>
          <p:spPr>
            <a:xfrm>
              <a:off x="5658438" y="5648056"/>
              <a:ext cx="35013" cy="35013"/>
            </a:xfrm>
            <a:custGeom>
              <a:avLst/>
              <a:gdLst/>
              <a:ahLst/>
              <a:cxnLst/>
              <a:rect l="l" t="t" r="r" b="b"/>
              <a:pathLst>
                <a:path w="1017" h="1017" extrusionOk="0">
                  <a:moveTo>
                    <a:pt x="509" y="0"/>
                  </a:moveTo>
                  <a:cubicBezTo>
                    <a:pt x="291" y="0"/>
                    <a:pt x="0" y="315"/>
                    <a:pt x="0" y="509"/>
                  </a:cubicBezTo>
                  <a:cubicBezTo>
                    <a:pt x="0" y="823"/>
                    <a:pt x="291" y="1017"/>
                    <a:pt x="509" y="1017"/>
                  </a:cubicBezTo>
                  <a:cubicBezTo>
                    <a:pt x="799" y="1017"/>
                    <a:pt x="1017" y="823"/>
                    <a:pt x="1017" y="509"/>
                  </a:cubicBezTo>
                  <a:cubicBezTo>
                    <a:pt x="1017" y="315"/>
                    <a:pt x="799"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9"/>
            <p:cNvSpPr/>
            <p:nvPr/>
          </p:nvSpPr>
          <p:spPr>
            <a:xfrm>
              <a:off x="5602631" y="5707203"/>
              <a:ext cx="35013" cy="31673"/>
            </a:xfrm>
            <a:custGeom>
              <a:avLst/>
              <a:gdLst/>
              <a:ahLst/>
              <a:cxnLst/>
              <a:rect l="l" t="t" r="r" b="b"/>
              <a:pathLst>
                <a:path w="1017" h="920" extrusionOk="0">
                  <a:moveTo>
                    <a:pt x="508" y="0"/>
                  </a:moveTo>
                  <a:cubicBezTo>
                    <a:pt x="218" y="0"/>
                    <a:pt x="0" y="218"/>
                    <a:pt x="0" y="412"/>
                  </a:cubicBezTo>
                  <a:cubicBezTo>
                    <a:pt x="0" y="702"/>
                    <a:pt x="218" y="920"/>
                    <a:pt x="508" y="920"/>
                  </a:cubicBezTo>
                  <a:cubicBezTo>
                    <a:pt x="702" y="920"/>
                    <a:pt x="1017" y="702"/>
                    <a:pt x="1017" y="412"/>
                  </a:cubicBezTo>
                  <a:cubicBezTo>
                    <a:pt x="1017" y="218"/>
                    <a:pt x="702"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9"/>
            <p:cNvSpPr/>
            <p:nvPr/>
          </p:nvSpPr>
          <p:spPr>
            <a:xfrm>
              <a:off x="5568479" y="5777159"/>
              <a:ext cx="30847" cy="34187"/>
            </a:xfrm>
            <a:custGeom>
              <a:avLst/>
              <a:gdLst/>
              <a:ahLst/>
              <a:cxnLst/>
              <a:rect l="l" t="t" r="r" b="b"/>
              <a:pathLst>
                <a:path w="896" h="993" extrusionOk="0">
                  <a:moveTo>
                    <a:pt x="387" y="1"/>
                  </a:moveTo>
                  <a:cubicBezTo>
                    <a:pt x="194" y="1"/>
                    <a:pt x="0" y="194"/>
                    <a:pt x="0" y="485"/>
                  </a:cubicBezTo>
                  <a:cubicBezTo>
                    <a:pt x="0" y="799"/>
                    <a:pt x="194" y="993"/>
                    <a:pt x="387" y="993"/>
                  </a:cubicBezTo>
                  <a:cubicBezTo>
                    <a:pt x="702" y="993"/>
                    <a:pt x="896" y="799"/>
                    <a:pt x="896" y="485"/>
                  </a:cubicBezTo>
                  <a:cubicBezTo>
                    <a:pt x="896" y="194"/>
                    <a:pt x="702" y="1"/>
                    <a:pt x="3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9"/>
            <p:cNvSpPr/>
            <p:nvPr/>
          </p:nvSpPr>
          <p:spPr>
            <a:xfrm>
              <a:off x="5554329" y="5856308"/>
              <a:ext cx="35013" cy="31673"/>
            </a:xfrm>
            <a:custGeom>
              <a:avLst/>
              <a:gdLst/>
              <a:ahLst/>
              <a:cxnLst/>
              <a:rect l="l" t="t" r="r" b="b"/>
              <a:pathLst>
                <a:path w="1017" h="920" extrusionOk="0">
                  <a:moveTo>
                    <a:pt x="508" y="0"/>
                  </a:moveTo>
                  <a:cubicBezTo>
                    <a:pt x="194" y="0"/>
                    <a:pt x="0" y="218"/>
                    <a:pt x="0" y="508"/>
                  </a:cubicBezTo>
                  <a:cubicBezTo>
                    <a:pt x="0" y="726"/>
                    <a:pt x="194" y="920"/>
                    <a:pt x="508" y="920"/>
                  </a:cubicBezTo>
                  <a:cubicBezTo>
                    <a:pt x="702" y="920"/>
                    <a:pt x="1016" y="726"/>
                    <a:pt x="1016" y="508"/>
                  </a:cubicBezTo>
                  <a:cubicBezTo>
                    <a:pt x="1016" y="218"/>
                    <a:pt x="702"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9"/>
            <p:cNvSpPr/>
            <p:nvPr/>
          </p:nvSpPr>
          <p:spPr>
            <a:xfrm>
              <a:off x="5568479" y="5936283"/>
              <a:ext cx="30847" cy="31673"/>
            </a:xfrm>
            <a:custGeom>
              <a:avLst/>
              <a:gdLst/>
              <a:ahLst/>
              <a:cxnLst/>
              <a:rect l="l" t="t" r="r" b="b"/>
              <a:pathLst>
                <a:path w="896" h="920" extrusionOk="0">
                  <a:moveTo>
                    <a:pt x="387" y="0"/>
                  </a:moveTo>
                  <a:cubicBezTo>
                    <a:pt x="194" y="0"/>
                    <a:pt x="0" y="218"/>
                    <a:pt x="0" y="411"/>
                  </a:cubicBezTo>
                  <a:cubicBezTo>
                    <a:pt x="0" y="702"/>
                    <a:pt x="194" y="919"/>
                    <a:pt x="387" y="919"/>
                  </a:cubicBezTo>
                  <a:cubicBezTo>
                    <a:pt x="702" y="919"/>
                    <a:pt x="896" y="702"/>
                    <a:pt x="896" y="411"/>
                  </a:cubicBezTo>
                  <a:cubicBezTo>
                    <a:pt x="896" y="218"/>
                    <a:pt x="702" y="0"/>
                    <a:pt x="3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9"/>
            <p:cNvSpPr/>
            <p:nvPr/>
          </p:nvSpPr>
          <p:spPr>
            <a:xfrm>
              <a:off x="5602631" y="6006240"/>
              <a:ext cx="35013" cy="34187"/>
            </a:xfrm>
            <a:custGeom>
              <a:avLst/>
              <a:gdLst/>
              <a:ahLst/>
              <a:cxnLst/>
              <a:rect l="l" t="t" r="r" b="b"/>
              <a:pathLst>
                <a:path w="1017" h="993" extrusionOk="0">
                  <a:moveTo>
                    <a:pt x="508" y="0"/>
                  </a:moveTo>
                  <a:cubicBezTo>
                    <a:pt x="218" y="0"/>
                    <a:pt x="0" y="194"/>
                    <a:pt x="0" y="484"/>
                  </a:cubicBezTo>
                  <a:cubicBezTo>
                    <a:pt x="0" y="799"/>
                    <a:pt x="218" y="992"/>
                    <a:pt x="508" y="992"/>
                  </a:cubicBezTo>
                  <a:cubicBezTo>
                    <a:pt x="702" y="992"/>
                    <a:pt x="1017" y="799"/>
                    <a:pt x="1017" y="484"/>
                  </a:cubicBezTo>
                  <a:cubicBezTo>
                    <a:pt x="1017" y="194"/>
                    <a:pt x="702"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9"/>
            <p:cNvSpPr/>
            <p:nvPr/>
          </p:nvSpPr>
          <p:spPr>
            <a:xfrm>
              <a:off x="5658438" y="6064560"/>
              <a:ext cx="35013" cy="31673"/>
            </a:xfrm>
            <a:custGeom>
              <a:avLst/>
              <a:gdLst/>
              <a:ahLst/>
              <a:cxnLst/>
              <a:rect l="l" t="t" r="r" b="b"/>
              <a:pathLst>
                <a:path w="1017" h="920" extrusionOk="0">
                  <a:moveTo>
                    <a:pt x="509" y="0"/>
                  </a:moveTo>
                  <a:cubicBezTo>
                    <a:pt x="291" y="0"/>
                    <a:pt x="0" y="218"/>
                    <a:pt x="0" y="411"/>
                  </a:cubicBezTo>
                  <a:cubicBezTo>
                    <a:pt x="0" y="726"/>
                    <a:pt x="291" y="920"/>
                    <a:pt x="509" y="920"/>
                  </a:cubicBezTo>
                  <a:cubicBezTo>
                    <a:pt x="799" y="920"/>
                    <a:pt x="1017" y="726"/>
                    <a:pt x="1017" y="411"/>
                  </a:cubicBezTo>
                  <a:cubicBezTo>
                    <a:pt x="1017" y="218"/>
                    <a:pt x="799"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9"/>
            <p:cNvSpPr/>
            <p:nvPr/>
          </p:nvSpPr>
          <p:spPr>
            <a:xfrm>
              <a:off x="5730907" y="6099539"/>
              <a:ext cx="31673" cy="35013"/>
            </a:xfrm>
            <a:custGeom>
              <a:avLst/>
              <a:gdLst/>
              <a:ahLst/>
              <a:cxnLst/>
              <a:rect l="l" t="t" r="r" b="b"/>
              <a:pathLst>
                <a:path w="920" h="1017" extrusionOk="0">
                  <a:moveTo>
                    <a:pt x="509" y="0"/>
                  </a:moveTo>
                  <a:cubicBezTo>
                    <a:pt x="218" y="0"/>
                    <a:pt x="1" y="194"/>
                    <a:pt x="1" y="508"/>
                  </a:cubicBezTo>
                  <a:cubicBezTo>
                    <a:pt x="1" y="702"/>
                    <a:pt x="218" y="1017"/>
                    <a:pt x="509" y="1017"/>
                  </a:cubicBezTo>
                  <a:cubicBezTo>
                    <a:pt x="726" y="1017"/>
                    <a:pt x="920" y="702"/>
                    <a:pt x="920" y="508"/>
                  </a:cubicBezTo>
                  <a:cubicBezTo>
                    <a:pt x="920" y="194"/>
                    <a:pt x="726"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9"/>
            <p:cNvSpPr/>
            <p:nvPr/>
          </p:nvSpPr>
          <p:spPr>
            <a:xfrm>
              <a:off x="5810883" y="6113688"/>
              <a:ext cx="31673" cy="30847"/>
            </a:xfrm>
            <a:custGeom>
              <a:avLst/>
              <a:gdLst/>
              <a:ahLst/>
              <a:cxnLst/>
              <a:rect l="l" t="t" r="r" b="b"/>
              <a:pathLst>
                <a:path w="920" h="896" extrusionOk="0">
                  <a:moveTo>
                    <a:pt x="412" y="1"/>
                  </a:moveTo>
                  <a:cubicBezTo>
                    <a:pt x="218" y="1"/>
                    <a:pt x="0" y="194"/>
                    <a:pt x="0" y="388"/>
                  </a:cubicBezTo>
                  <a:cubicBezTo>
                    <a:pt x="0" y="702"/>
                    <a:pt x="218" y="896"/>
                    <a:pt x="412" y="896"/>
                  </a:cubicBezTo>
                  <a:cubicBezTo>
                    <a:pt x="702" y="896"/>
                    <a:pt x="920" y="702"/>
                    <a:pt x="920" y="388"/>
                  </a:cubicBezTo>
                  <a:cubicBezTo>
                    <a:pt x="920" y="194"/>
                    <a:pt x="702" y="1"/>
                    <a:pt x="4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9"/>
            <p:cNvSpPr/>
            <p:nvPr/>
          </p:nvSpPr>
          <p:spPr>
            <a:xfrm>
              <a:off x="5887518" y="6099539"/>
              <a:ext cx="35013" cy="35013"/>
            </a:xfrm>
            <a:custGeom>
              <a:avLst/>
              <a:gdLst/>
              <a:ahLst/>
              <a:cxnLst/>
              <a:rect l="l" t="t" r="r" b="b"/>
              <a:pathLst>
                <a:path w="1017" h="1017" extrusionOk="0">
                  <a:moveTo>
                    <a:pt x="508" y="0"/>
                  </a:moveTo>
                  <a:cubicBezTo>
                    <a:pt x="291" y="0"/>
                    <a:pt x="0" y="194"/>
                    <a:pt x="0" y="508"/>
                  </a:cubicBezTo>
                  <a:cubicBezTo>
                    <a:pt x="0" y="702"/>
                    <a:pt x="291" y="1017"/>
                    <a:pt x="508" y="1017"/>
                  </a:cubicBezTo>
                  <a:cubicBezTo>
                    <a:pt x="799" y="1017"/>
                    <a:pt x="1016" y="702"/>
                    <a:pt x="1016" y="508"/>
                  </a:cubicBezTo>
                  <a:cubicBezTo>
                    <a:pt x="1016" y="194"/>
                    <a:pt x="799"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9"/>
            <p:cNvSpPr/>
            <p:nvPr/>
          </p:nvSpPr>
          <p:spPr>
            <a:xfrm>
              <a:off x="5959988" y="6064560"/>
              <a:ext cx="31673" cy="31673"/>
            </a:xfrm>
            <a:custGeom>
              <a:avLst/>
              <a:gdLst/>
              <a:ahLst/>
              <a:cxnLst/>
              <a:rect l="l" t="t" r="r" b="b"/>
              <a:pathLst>
                <a:path w="920" h="920" extrusionOk="0">
                  <a:moveTo>
                    <a:pt x="508" y="0"/>
                  </a:moveTo>
                  <a:cubicBezTo>
                    <a:pt x="218" y="0"/>
                    <a:pt x="0" y="218"/>
                    <a:pt x="0" y="411"/>
                  </a:cubicBezTo>
                  <a:cubicBezTo>
                    <a:pt x="0" y="726"/>
                    <a:pt x="218" y="920"/>
                    <a:pt x="508" y="920"/>
                  </a:cubicBezTo>
                  <a:cubicBezTo>
                    <a:pt x="726" y="920"/>
                    <a:pt x="920" y="726"/>
                    <a:pt x="920" y="411"/>
                  </a:cubicBezTo>
                  <a:cubicBezTo>
                    <a:pt x="920" y="218"/>
                    <a:pt x="726"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9"/>
            <p:cNvSpPr/>
            <p:nvPr/>
          </p:nvSpPr>
          <p:spPr>
            <a:xfrm>
              <a:off x="6015795" y="6006240"/>
              <a:ext cx="35013" cy="34187"/>
            </a:xfrm>
            <a:custGeom>
              <a:avLst/>
              <a:gdLst/>
              <a:ahLst/>
              <a:cxnLst/>
              <a:rect l="l" t="t" r="r" b="b"/>
              <a:pathLst>
                <a:path w="1017" h="993" extrusionOk="0">
                  <a:moveTo>
                    <a:pt x="509" y="0"/>
                  </a:moveTo>
                  <a:cubicBezTo>
                    <a:pt x="194" y="0"/>
                    <a:pt x="0" y="194"/>
                    <a:pt x="0" y="484"/>
                  </a:cubicBezTo>
                  <a:cubicBezTo>
                    <a:pt x="0" y="799"/>
                    <a:pt x="194" y="992"/>
                    <a:pt x="509" y="992"/>
                  </a:cubicBezTo>
                  <a:cubicBezTo>
                    <a:pt x="799" y="992"/>
                    <a:pt x="1017" y="799"/>
                    <a:pt x="1017" y="484"/>
                  </a:cubicBezTo>
                  <a:cubicBezTo>
                    <a:pt x="1017" y="194"/>
                    <a:pt x="799"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9"/>
            <p:cNvSpPr/>
            <p:nvPr/>
          </p:nvSpPr>
          <p:spPr>
            <a:xfrm>
              <a:off x="6054113" y="5936283"/>
              <a:ext cx="30847" cy="31673"/>
            </a:xfrm>
            <a:custGeom>
              <a:avLst/>
              <a:gdLst/>
              <a:ahLst/>
              <a:cxnLst/>
              <a:rect l="l" t="t" r="r" b="b"/>
              <a:pathLst>
                <a:path w="896" h="920" extrusionOk="0">
                  <a:moveTo>
                    <a:pt x="412" y="0"/>
                  </a:moveTo>
                  <a:cubicBezTo>
                    <a:pt x="194" y="0"/>
                    <a:pt x="0" y="218"/>
                    <a:pt x="0" y="411"/>
                  </a:cubicBezTo>
                  <a:cubicBezTo>
                    <a:pt x="0" y="702"/>
                    <a:pt x="194" y="919"/>
                    <a:pt x="412" y="919"/>
                  </a:cubicBezTo>
                  <a:cubicBezTo>
                    <a:pt x="702" y="919"/>
                    <a:pt x="896" y="702"/>
                    <a:pt x="896" y="411"/>
                  </a:cubicBezTo>
                  <a:cubicBezTo>
                    <a:pt x="896" y="218"/>
                    <a:pt x="702" y="0"/>
                    <a:pt x="4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9"/>
            <p:cNvSpPr/>
            <p:nvPr/>
          </p:nvSpPr>
          <p:spPr>
            <a:xfrm>
              <a:off x="6064097" y="5856308"/>
              <a:ext cx="35013" cy="31673"/>
            </a:xfrm>
            <a:custGeom>
              <a:avLst/>
              <a:gdLst/>
              <a:ahLst/>
              <a:cxnLst/>
              <a:rect l="l" t="t" r="r" b="b"/>
              <a:pathLst>
                <a:path w="1017" h="920" extrusionOk="0">
                  <a:moveTo>
                    <a:pt x="509" y="0"/>
                  </a:moveTo>
                  <a:cubicBezTo>
                    <a:pt x="219" y="0"/>
                    <a:pt x="1" y="218"/>
                    <a:pt x="1" y="508"/>
                  </a:cubicBezTo>
                  <a:cubicBezTo>
                    <a:pt x="1" y="726"/>
                    <a:pt x="219" y="920"/>
                    <a:pt x="509" y="920"/>
                  </a:cubicBezTo>
                  <a:cubicBezTo>
                    <a:pt x="823" y="920"/>
                    <a:pt x="1017" y="726"/>
                    <a:pt x="1017" y="508"/>
                  </a:cubicBezTo>
                  <a:cubicBezTo>
                    <a:pt x="1017" y="218"/>
                    <a:pt x="823"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9"/>
            <p:cNvSpPr/>
            <p:nvPr/>
          </p:nvSpPr>
          <p:spPr>
            <a:xfrm>
              <a:off x="6054113" y="5777159"/>
              <a:ext cx="30847" cy="34187"/>
            </a:xfrm>
            <a:custGeom>
              <a:avLst/>
              <a:gdLst/>
              <a:ahLst/>
              <a:cxnLst/>
              <a:rect l="l" t="t" r="r" b="b"/>
              <a:pathLst>
                <a:path w="896" h="993" extrusionOk="0">
                  <a:moveTo>
                    <a:pt x="412" y="1"/>
                  </a:moveTo>
                  <a:cubicBezTo>
                    <a:pt x="194" y="1"/>
                    <a:pt x="0" y="194"/>
                    <a:pt x="0" y="485"/>
                  </a:cubicBezTo>
                  <a:cubicBezTo>
                    <a:pt x="0" y="799"/>
                    <a:pt x="194" y="993"/>
                    <a:pt x="412" y="993"/>
                  </a:cubicBezTo>
                  <a:cubicBezTo>
                    <a:pt x="702" y="993"/>
                    <a:pt x="896" y="799"/>
                    <a:pt x="896" y="485"/>
                  </a:cubicBezTo>
                  <a:cubicBezTo>
                    <a:pt x="896" y="194"/>
                    <a:pt x="702" y="1"/>
                    <a:pt x="4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9"/>
            <p:cNvSpPr/>
            <p:nvPr/>
          </p:nvSpPr>
          <p:spPr>
            <a:xfrm>
              <a:off x="6015795" y="5707203"/>
              <a:ext cx="35013" cy="31673"/>
            </a:xfrm>
            <a:custGeom>
              <a:avLst/>
              <a:gdLst/>
              <a:ahLst/>
              <a:cxnLst/>
              <a:rect l="l" t="t" r="r" b="b"/>
              <a:pathLst>
                <a:path w="1017" h="920" extrusionOk="0">
                  <a:moveTo>
                    <a:pt x="509" y="0"/>
                  </a:moveTo>
                  <a:cubicBezTo>
                    <a:pt x="194" y="0"/>
                    <a:pt x="0" y="218"/>
                    <a:pt x="0" y="412"/>
                  </a:cubicBezTo>
                  <a:cubicBezTo>
                    <a:pt x="0" y="702"/>
                    <a:pt x="194" y="920"/>
                    <a:pt x="509" y="920"/>
                  </a:cubicBezTo>
                  <a:cubicBezTo>
                    <a:pt x="799" y="920"/>
                    <a:pt x="1017" y="702"/>
                    <a:pt x="1017" y="412"/>
                  </a:cubicBezTo>
                  <a:cubicBezTo>
                    <a:pt x="1017" y="218"/>
                    <a:pt x="799"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9"/>
            <p:cNvSpPr/>
            <p:nvPr/>
          </p:nvSpPr>
          <p:spPr>
            <a:xfrm>
              <a:off x="5959988" y="5648056"/>
              <a:ext cx="31673" cy="35013"/>
            </a:xfrm>
            <a:custGeom>
              <a:avLst/>
              <a:gdLst/>
              <a:ahLst/>
              <a:cxnLst/>
              <a:rect l="l" t="t" r="r" b="b"/>
              <a:pathLst>
                <a:path w="920" h="1017" extrusionOk="0">
                  <a:moveTo>
                    <a:pt x="508" y="0"/>
                  </a:moveTo>
                  <a:cubicBezTo>
                    <a:pt x="218" y="0"/>
                    <a:pt x="0" y="315"/>
                    <a:pt x="0" y="509"/>
                  </a:cubicBezTo>
                  <a:cubicBezTo>
                    <a:pt x="0" y="823"/>
                    <a:pt x="218" y="1017"/>
                    <a:pt x="508" y="1017"/>
                  </a:cubicBezTo>
                  <a:cubicBezTo>
                    <a:pt x="726" y="1017"/>
                    <a:pt x="920" y="823"/>
                    <a:pt x="920" y="509"/>
                  </a:cubicBezTo>
                  <a:cubicBezTo>
                    <a:pt x="920" y="315"/>
                    <a:pt x="726"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9"/>
            <p:cNvSpPr/>
            <p:nvPr/>
          </p:nvSpPr>
          <p:spPr>
            <a:xfrm>
              <a:off x="5887518" y="5613904"/>
              <a:ext cx="35013" cy="30847"/>
            </a:xfrm>
            <a:custGeom>
              <a:avLst/>
              <a:gdLst/>
              <a:ahLst/>
              <a:cxnLst/>
              <a:rect l="l" t="t" r="r" b="b"/>
              <a:pathLst>
                <a:path w="1017" h="896" extrusionOk="0">
                  <a:moveTo>
                    <a:pt x="508" y="0"/>
                  </a:moveTo>
                  <a:cubicBezTo>
                    <a:pt x="291" y="0"/>
                    <a:pt x="0" y="194"/>
                    <a:pt x="0" y="509"/>
                  </a:cubicBezTo>
                  <a:cubicBezTo>
                    <a:pt x="0" y="702"/>
                    <a:pt x="291" y="896"/>
                    <a:pt x="508" y="896"/>
                  </a:cubicBezTo>
                  <a:cubicBezTo>
                    <a:pt x="799" y="896"/>
                    <a:pt x="1016" y="702"/>
                    <a:pt x="1016" y="509"/>
                  </a:cubicBezTo>
                  <a:cubicBezTo>
                    <a:pt x="1016" y="194"/>
                    <a:pt x="799"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9"/>
            <p:cNvSpPr/>
            <p:nvPr/>
          </p:nvSpPr>
          <p:spPr>
            <a:xfrm>
              <a:off x="5793393" y="5839645"/>
              <a:ext cx="66652" cy="65825"/>
            </a:xfrm>
            <a:custGeom>
              <a:avLst/>
              <a:gdLst/>
              <a:ahLst/>
              <a:cxnLst/>
              <a:rect l="l" t="t" r="r" b="b"/>
              <a:pathLst>
                <a:path w="1936" h="1912" extrusionOk="0">
                  <a:moveTo>
                    <a:pt x="920" y="0"/>
                  </a:moveTo>
                  <a:cubicBezTo>
                    <a:pt x="411" y="0"/>
                    <a:pt x="0" y="484"/>
                    <a:pt x="0" y="992"/>
                  </a:cubicBezTo>
                  <a:cubicBezTo>
                    <a:pt x="0" y="1500"/>
                    <a:pt x="411" y="1912"/>
                    <a:pt x="920" y="1912"/>
                  </a:cubicBezTo>
                  <a:cubicBezTo>
                    <a:pt x="1524" y="1912"/>
                    <a:pt x="1936" y="1500"/>
                    <a:pt x="1936" y="992"/>
                  </a:cubicBezTo>
                  <a:cubicBezTo>
                    <a:pt x="1936" y="484"/>
                    <a:pt x="1524" y="0"/>
                    <a:pt x="9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3" name="Google Shape;1863;p29"/>
          <p:cNvGrpSpPr/>
          <p:nvPr/>
        </p:nvGrpSpPr>
        <p:grpSpPr>
          <a:xfrm>
            <a:off x="9478472" y="4041657"/>
            <a:ext cx="530631" cy="544815"/>
            <a:chOff x="9478472" y="4117857"/>
            <a:chExt cx="530631" cy="544815"/>
          </a:xfrm>
        </p:grpSpPr>
        <p:sp>
          <p:nvSpPr>
            <p:cNvPr id="1864" name="Google Shape;1864;p29"/>
            <p:cNvSpPr/>
            <p:nvPr/>
          </p:nvSpPr>
          <p:spPr>
            <a:xfrm>
              <a:off x="9645067" y="4527682"/>
              <a:ext cx="197442" cy="134990"/>
            </a:xfrm>
            <a:custGeom>
              <a:avLst/>
              <a:gdLst/>
              <a:ahLst/>
              <a:cxnLst/>
              <a:rect l="l" t="t" r="r" b="b"/>
              <a:pathLst>
                <a:path w="5735" h="3921" extrusionOk="0">
                  <a:moveTo>
                    <a:pt x="992" y="1"/>
                  </a:moveTo>
                  <a:lnTo>
                    <a:pt x="702" y="605"/>
                  </a:lnTo>
                  <a:cubicBezTo>
                    <a:pt x="0" y="2106"/>
                    <a:pt x="1210" y="3920"/>
                    <a:pt x="2928" y="3920"/>
                  </a:cubicBezTo>
                  <a:cubicBezTo>
                    <a:pt x="4525" y="3920"/>
                    <a:pt x="5735" y="2106"/>
                    <a:pt x="5033" y="605"/>
                  </a:cubicBezTo>
                  <a:lnTo>
                    <a:pt x="474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9"/>
            <p:cNvSpPr/>
            <p:nvPr/>
          </p:nvSpPr>
          <p:spPr>
            <a:xfrm>
              <a:off x="9658390" y="4447707"/>
              <a:ext cx="170795" cy="179987"/>
            </a:xfrm>
            <a:custGeom>
              <a:avLst/>
              <a:gdLst/>
              <a:ahLst/>
              <a:cxnLst/>
              <a:rect l="l" t="t" r="r" b="b"/>
              <a:pathLst>
                <a:path w="4961" h="5228" extrusionOk="0">
                  <a:moveTo>
                    <a:pt x="1622" y="1"/>
                  </a:moveTo>
                  <a:lnTo>
                    <a:pt x="605" y="2324"/>
                  </a:lnTo>
                  <a:cubicBezTo>
                    <a:pt x="0" y="3727"/>
                    <a:pt x="1017" y="5227"/>
                    <a:pt x="2541" y="5227"/>
                  </a:cubicBezTo>
                  <a:cubicBezTo>
                    <a:pt x="3944" y="5227"/>
                    <a:pt x="4961" y="3727"/>
                    <a:pt x="4356" y="2324"/>
                  </a:cubicBezTo>
                  <a:lnTo>
                    <a:pt x="343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9"/>
            <p:cNvSpPr/>
            <p:nvPr/>
          </p:nvSpPr>
          <p:spPr>
            <a:xfrm>
              <a:off x="9832490" y="4402745"/>
              <a:ext cx="176613" cy="162980"/>
            </a:xfrm>
            <a:custGeom>
              <a:avLst/>
              <a:gdLst/>
              <a:ahLst/>
              <a:cxnLst/>
              <a:rect l="l" t="t" r="r" b="b"/>
              <a:pathLst>
                <a:path w="5130" h="4734" extrusionOk="0">
                  <a:moveTo>
                    <a:pt x="1912" y="0"/>
                  </a:moveTo>
                  <a:lnTo>
                    <a:pt x="0" y="3315"/>
                  </a:lnTo>
                  <a:lnTo>
                    <a:pt x="291" y="3823"/>
                  </a:lnTo>
                  <a:cubicBezTo>
                    <a:pt x="762" y="4429"/>
                    <a:pt x="1467" y="4733"/>
                    <a:pt x="2170" y="4733"/>
                  </a:cubicBezTo>
                  <a:cubicBezTo>
                    <a:pt x="2983" y="4733"/>
                    <a:pt x="3793" y="4326"/>
                    <a:pt x="4235" y="3509"/>
                  </a:cubicBezTo>
                  <a:cubicBezTo>
                    <a:pt x="5130" y="2105"/>
                    <a:pt x="4235" y="194"/>
                    <a:pt x="25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9"/>
            <p:cNvSpPr/>
            <p:nvPr/>
          </p:nvSpPr>
          <p:spPr>
            <a:xfrm>
              <a:off x="9780022" y="4391900"/>
              <a:ext cx="198268" cy="154270"/>
            </a:xfrm>
            <a:custGeom>
              <a:avLst/>
              <a:gdLst/>
              <a:ahLst/>
              <a:cxnLst/>
              <a:rect l="l" t="t" r="r" b="b"/>
              <a:pathLst>
                <a:path w="5759" h="4481" extrusionOk="0">
                  <a:moveTo>
                    <a:pt x="919" y="1"/>
                  </a:moveTo>
                  <a:lnTo>
                    <a:pt x="0" y="1622"/>
                  </a:lnTo>
                  <a:lnTo>
                    <a:pt x="1524" y="3630"/>
                  </a:lnTo>
                  <a:cubicBezTo>
                    <a:pt x="1946" y="4200"/>
                    <a:pt x="2572" y="4480"/>
                    <a:pt x="3190" y="4480"/>
                  </a:cubicBezTo>
                  <a:cubicBezTo>
                    <a:pt x="3883" y="4480"/>
                    <a:pt x="4565" y="4127"/>
                    <a:pt x="4936" y="3437"/>
                  </a:cubicBezTo>
                  <a:cubicBezTo>
                    <a:pt x="5759" y="2130"/>
                    <a:pt x="4839" y="412"/>
                    <a:pt x="3436" y="315"/>
                  </a:cubicBezTo>
                  <a:lnTo>
                    <a:pt x="91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9"/>
            <p:cNvSpPr/>
            <p:nvPr/>
          </p:nvSpPr>
          <p:spPr>
            <a:xfrm>
              <a:off x="9832490" y="4211879"/>
              <a:ext cx="176613" cy="165906"/>
            </a:xfrm>
            <a:custGeom>
              <a:avLst/>
              <a:gdLst/>
              <a:ahLst/>
              <a:cxnLst/>
              <a:rect l="l" t="t" r="r" b="b"/>
              <a:pathLst>
                <a:path w="5130" h="4819" extrusionOk="0">
                  <a:moveTo>
                    <a:pt x="2222" y="1"/>
                  </a:moveTo>
                  <a:cubicBezTo>
                    <a:pt x="1502" y="1"/>
                    <a:pt x="773" y="329"/>
                    <a:pt x="291" y="996"/>
                  </a:cubicBezTo>
                  <a:lnTo>
                    <a:pt x="0" y="1504"/>
                  </a:lnTo>
                  <a:lnTo>
                    <a:pt x="1912" y="4818"/>
                  </a:lnTo>
                  <a:lnTo>
                    <a:pt x="2517" y="4722"/>
                  </a:lnTo>
                  <a:cubicBezTo>
                    <a:pt x="4235" y="4528"/>
                    <a:pt x="5130" y="2713"/>
                    <a:pt x="4235" y="1189"/>
                  </a:cubicBezTo>
                  <a:cubicBezTo>
                    <a:pt x="3803" y="402"/>
                    <a:pt x="3017" y="1"/>
                    <a:pt x="22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9"/>
            <p:cNvSpPr/>
            <p:nvPr/>
          </p:nvSpPr>
          <p:spPr>
            <a:xfrm>
              <a:off x="9780022" y="4234360"/>
              <a:ext cx="198268" cy="150930"/>
            </a:xfrm>
            <a:custGeom>
              <a:avLst/>
              <a:gdLst/>
              <a:ahLst/>
              <a:cxnLst/>
              <a:rect l="l" t="t" r="r" b="b"/>
              <a:pathLst>
                <a:path w="5759" h="4384" extrusionOk="0">
                  <a:moveTo>
                    <a:pt x="3190" y="1"/>
                  </a:moveTo>
                  <a:cubicBezTo>
                    <a:pt x="2572" y="1"/>
                    <a:pt x="1946" y="281"/>
                    <a:pt x="1524" y="851"/>
                  </a:cubicBezTo>
                  <a:lnTo>
                    <a:pt x="0" y="2859"/>
                  </a:lnTo>
                  <a:lnTo>
                    <a:pt x="919" y="4383"/>
                  </a:lnTo>
                  <a:lnTo>
                    <a:pt x="3436" y="4165"/>
                  </a:lnTo>
                  <a:cubicBezTo>
                    <a:pt x="4839" y="3972"/>
                    <a:pt x="5759" y="2351"/>
                    <a:pt x="4936" y="1044"/>
                  </a:cubicBezTo>
                  <a:cubicBezTo>
                    <a:pt x="4565" y="353"/>
                    <a:pt x="3883" y="1"/>
                    <a:pt x="31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9"/>
            <p:cNvSpPr/>
            <p:nvPr/>
          </p:nvSpPr>
          <p:spPr>
            <a:xfrm>
              <a:off x="9645067" y="4117857"/>
              <a:ext cx="197442" cy="131651"/>
            </a:xfrm>
            <a:custGeom>
              <a:avLst/>
              <a:gdLst/>
              <a:ahLst/>
              <a:cxnLst/>
              <a:rect l="l" t="t" r="r" b="b"/>
              <a:pathLst>
                <a:path w="5735" h="3824" extrusionOk="0">
                  <a:moveTo>
                    <a:pt x="2928" y="0"/>
                  </a:moveTo>
                  <a:cubicBezTo>
                    <a:pt x="1210" y="0"/>
                    <a:pt x="0" y="1718"/>
                    <a:pt x="702" y="3315"/>
                  </a:cubicBezTo>
                  <a:lnTo>
                    <a:pt x="992" y="3823"/>
                  </a:lnTo>
                  <a:lnTo>
                    <a:pt x="4743" y="3823"/>
                  </a:lnTo>
                  <a:lnTo>
                    <a:pt x="5033" y="3315"/>
                  </a:lnTo>
                  <a:cubicBezTo>
                    <a:pt x="5735" y="1718"/>
                    <a:pt x="4525" y="0"/>
                    <a:pt x="29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9"/>
            <p:cNvSpPr/>
            <p:nvPr/>
          </p:nvSpPr>
          <p:spPr>
            <a:xfrm>
              <a:off x="9658390" y="4148670"/>
              <a:ext cx="170795" cy="180813"/>
            </a:xfrm>
            <a:custGeom>
              <a:avLst/>
              <a:gdLst/>
              <a:ahLst/>
              <a:cxnLst/>
              <a:rect l="l" t="t" r="r" b="b"/>
              <a:pathLst>
                <a:path w="4961" h="5252" extrusionOk="0">
                  <a:moveTo>
                    <a:pt x="2541" y="1"/>
                  </a:moveTo>
                  <a:cubicBezTo>
                    <a:pt x="1017" y="1"/>
                    <a:pt x="0" y="1622"/>
                    <a:pt x="605" y="2928"/>
                  </a:cubicBezTo>
                  <a:lnTo>
                    <a:pt x="1622" y="5251"/>
                  </a:lnTo>
                  <a:lnTo>
                    <a:pt x="3436" y="5251"/>
                  </a:lnTo>
                  <a:lnTo>
                    <a:pt x="4356" y="2928"/>
                  </a:lnTo>
                  <a:cubicBezTo>
                    <a:pt x="4961" y="1622"/>
                    <a:pt x="3944" y="1"/>
                    <a:pt x="25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9"/>
            <p:cNvSpPr/>
            <p:nvPr/>
          </p:nvSpPr>
          <p:spPr>
            <a:xfrm>
              <a:off x="9478472" y="4211879"/>
              <a:ext cx="176613" cy="165906"/>
            </a:xfrm>
            <a:custGeom>
              <a:avLst/>
              <a:gdLst/>
              <a:ahLst/>
              <a:cxnLst/>
              <a:rect l="l" t="t" r="r" b="b"/>
              <a:pathLst>
                <a:path w="5130" h="4819" extrusionOk="0">
                  <a:moveTo>
                    <a:pt x="2908" y="1"/>
                  </a:moveTo>
                  <a:cubicBezTo>
                    <a:pt x="2113" y="1"/>
                    <a:pt x="1327" y="402"/>
                    <a:pt x="895" y="1189"/>
                  </a:cubicBezTo>
                  <a:cubicBezTo>
                    <a:pt x="0" y="2713"/>
                    <a:pt x="992" y="4528"/>
                    <a:pt x="2613" y="4722"/>
                  </a:cubicBezTo>
                  <a:lnTo>
                    <a:pt x="3218" y="4818"/>
                  </a:lnTo>
                  <a:lnTo>
                    <a:pt x="5130" y="1504"/>
                  </a:lnTo>
                  <a:lnTo>
                    <a:pt x="4839" y="996"/>
                  </a:lnTo>
                  <a:cubicBezTo>
                    <a:pt x="4357" y="329"/>
                    <a:pt x="3628" y="1"/>
                    <a:pt x="29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9"/>
            <p:cNvSpPr/>
            <p:nvPr/>
          </p:nvSpPr>
          <p:spPr>
            <a:xfrm>
              <a:off x="9509285" y="4234360"/>
              <a:ext cx="198302" cy="150930"/>
            </a:xfrm>
            <a:custGeom>
              <a:avLst/>
              <a:gdLst/>
              <a:ahLst/>
              <a:cxnLst/>
              <a:rect l="l" t="t" r="r" b="b"/>
              <a:pathLst>
                <a:path w="5760" h="4384" extrusionOk="0">
                  <a:moveTo>
                    <a:pt x="2608" y="1"/>
                  </a:moveTo>
                  <a:cubicBezTo>
                    <a:pt x="1904" y="1"/>
                    <a:pt x="1194" y="353"/>
                    <a:pt x="823" y="1044"/>
                  </a:cubicBezTo>
                  <a:cubicBezTo>
                    <a:pt x="0" y="2351"/>
                    <a:pt x="920" y="3972"/>
                    <a:pt x="2323" y="4165"/>
                  </a:cubicBezTo>
                  <a:lnTo>
                    <a:pt x="4840" y="4383"/>
                  </a:lnTo>
                  <a:lnTo>
                    <a:pt x="5759" y="2859"/>
                  </a:lnTo>
                  <a:lnTo>
                    <a:pt x="4235" y="851"/>
                  </a:lnTo>
                  <a:cubicBezTo>
                    <a:pt x="3858" y="281"/>
                    <a:pt x="3235" y="1"/>
                    <a:pt x="26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9"/>
            <p:cNvSpPr/>
            <p:nvPr/>
          </p:nvSpPr>
          <p:spPr>
            <a:xfrm>
              <a:off x="9478472" y="4402745"/>
              <a:ext cx="176613" cy="162980"/>
            </a:xfrm>
            <a:custGeom>
              <a:avLst/>
              <a:gdLst/>
              <a:ahLst/>
              <a:cxnLst/>
              <a:rect l="l" t="t" r="r" b="b"/>
              <a:pathLst>
                <a:path w="5130" h="4734" extrusionOk="0">
                  <a:moveTo>
                    <a:pt x="2613" y="0"/>
                  </a:moveTo>
                  <a:cubicBezTo>
                    <a:pt x="992" y="194"/>
                    <a:pt x="0" y="2105"/>
                    <a:pt x="895" y="3509"/>
                  </a:cubicBezTo>
                  <a:cubicBezTo>
                    <a:pt x="1337" y="4326"/>
                    <a:pt x="2147" y="4733"/>
                    <a:pt x="2960" y="4733"/>
                  </a:cubicBezTo>
                  <a:cubicBezTo>
                    <a:pt x="3663" y="4733"/>
                    <a:pt x="4368" y="4429"/>
                    <a:pt x="4839" y="3823"/>
                  </a:cubicBezTo>
                  <a:lnTo>
                    <a:pt x="5130" y="3315"/>
                  </a:lnTo>
                  <a:lnTo>
                    <a:pt x="32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9"/>
            <p:cNvSpPr/>
            <p:nvPr/>
          </p:nvSpPr>
          <p:spPr>
            <a:xfrm>
              <a:off x="9509285" y="4391900"/>
              <a:ext cx="198302" cy="154270"/>
            </a:xfrm>
            <a:custGeom>
              <a:avLst/>
              <a:gdLst/>
              <a:ahLst/>
              <a:cxnLst/>
              <a:rect l="l" t="t" r="r" b="b"/>
              <a:pathLst>
                <a:path w="5760" h="4481" extrusionOk="0">
                  <a:moveTo>
                    <a:pt x="4840" y="1"/>
                  </a:moveTo>
                  <a:lnTo>
                    <a:pt x="2323" y="315"/>
                  </a:lnTo>
                  <a:cubicBezTo>
                    <a:pt x="920" y="412"/>
                    <a:pt x="0" y="2130"/>
                    <a:pt x="823" y="3437"/>
                  </a:cubicBezTo>
                  <a:cubicBezTo>
                    <a:pt x="1194" y="4127"/>
                    <a:pt x="1904" y="4480"/>
                    <a:pt x="2608" y="4480"/>
                  </a:cubicBezTo>
                  <a:cubicBezTo>
                    <a:pt x="3235" y="4480"/>
                    <a:pt x="3858" y="4200"/>
                    <a:pt x="4235" y="3630"/>
                  </a:cubicBezTo>
                  <a:lnTo>
                    <a:pt x="5759" y="1622"/>
                  </a:lnTo>
                  <a:lnTo>
                    <a:pt x="484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9"/>
            <p:cNvSpPr/>
            <p:nvPr/>
          </p:nvSpPr>
          <p:spPr>
            <a:xfrm>
              <a:off x="9610088" y="4239490"/>
              <a:ext cx="267398" cy="298211"/>
            </a:xfrm>
            <a:custGeom>
              <a:avLst/>
              <a:gdLst/>
              <a:ahLst/>
              <a:cxnLst/>
              <a:rect l="l" t="t" r="r" b="b"/>
              <a:pathLst>
                <a:path w="7767" h="8662" extrusionOk="0">
                  <a:moveTo>
                    <a:pt x="3629" y="0"/>
                  </a:moveTo>
                  <a:lnTo>
                    <a:pt x="3629" y="3920"/>
                  </a:lnTo>
                  <a:lnTo>
                    <a:pt x="315" y="2008"/>
                  </a:lnTo>
                  <a:lnTo>
                    <a:pt x="0" y="2420"/>
                  </a:lnTo>
                  <a:lnTo>
                    <a:pt x="3436" y="4331"/>
                  </a:lnTo>
                  <a:lnTo>
                    <a:pt x="0" y="6339"/>
                  </a:lnTo>
                  <a:lnTo>
                    <a:pt x="315" y="6751"/>
                  </a:lnTo>
                  <a:lnTo>
                    <a:pt x="3629" y="4742"/>
                  </a:lnTo>
                  <a:lnTo>
                    <a:pt x="3629" y="8662"/>
                  </a:lnTo>
                  <a:lnTo>
                    <a:pt x="4138" y="8662"/>
                  </a:lnTo>
                  <a:lnTo>
                    <a:pt x="4138" y="4742"/>
                  </a:lnTo>
                  <a:lnTo>
                    <a:pt x="7573" y="6751"/>
                  </a:lnTo>
                  <a:lnTo>
                    <a:pt x="7767" y="6339"/>
                  </a:lnTo>
                  <a:lnTo>
                    <a:pt x="4331" y="4331"/>
                  </a:lnTo>
                  <a:lnTo>
                    <a:pt x="7767" y="2420"/>
                  </a:lnTo>
                  <a:lnTo>
                    <a:pt x="7573" y="2008"/>
                  </a:lnTo>
                  <a:lnTo>
                    <a:pt x="4138" y="3920"/>
                  </a:lnTo>
                  <a:lnTo>
                    <a:pt x="413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9"/>
            <p:cNvSpPr/>
            <p:nvPr/>
          </p:nvSpPr>
          <p:spPr>
            <a:xfrm>
              <a:off x="9710858" y="4423573"/>
              <a:ext cx="65860" cy="72504"/>
            </a:xfrm>
            <a:custGeom>
              <a:avLst/>
              <a:gdLst/>
              <a:ahLst/>
              <a:cxnLst/>
              <a:rect l="l" t="t" r="r" b="b"/>
              <a:pathLst>
                <a:path w="1913" h="2106" extrusionOk="0">
                  <a:moveTo>
                    <a:pt x="412" y="0"/>
                  </a:moveTo>
                  <a:lnTo>
                    <a:pt x="98" y="702"/>
                  </a:lnTo>
                  <a:cubicBezTo>
                    <a:pt x="1" y="895"/>
                    <a:pt x="1" y="992"/>
                    <a:pt x="1" y="1089"/>
                  </a:cubicBezTo>
                  <a:cubicBezTo>
                    <a:pt x="1" y="1694"/>
                    <a:pt x="412" y="2105"/>
                    <a:pt x="1017" y="2105"/>
                  </a:cubicBezTo>
                  <a:cubicBezTo>
                    <a:pt x="1501" y="2105"/>
                    <a:pt x="1912" y="1694"/>
                    <a:pt x="1912" y="1089"/>
                  </a:cubicBezTo>
                  <a:lnTo>
                    <a:pt x="1912" y="702"/>
                  </a:lnTo>
                  <a:lnTo>
                    <a:pt x="15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9"/>
            <p:cNvSpPr/>
            <p:nvPr/>
          </p:nvSpPr>
          <p:spPr>
            <a:xfrm>
              <a:off x="9762499" y="4388561"/>
              <a:ext cx="83349" cy="71850"/>
            </a:xfrm>
            <a:custGeom>
              <a:avLst/>
              <a:gdLst/>
              <a:ahLst/>
              <a:cxnLst/>
              <a:rect l="l" t="t" r="r" b="b"/>
              <a:pathLst>
                <a:path w="2421" h="2087" extrusionOk="0">
                  <a:moveTo>
                    <a:pt x="606" y="1"/>
                  </a:moveTo>
                  <a:lnTo>
                    <a:pt x="1" y="1017"/>
                  </a:lnTo>
                  <a:lnTo>
                    <a:pt x="509" y="1719"/>
                  </a:lnTo>
                  <a:cubicBezTo>
                    <a:pt x="606" y="1816"/>
                    <a:pt x="727" y="1912"/>
                    <a:pt x="824" y="1912"/>
                  </a:cubicBezTo>
                  <a:cubicBezTo>
                    <a:pt x="1013" y="2030"/>
                    <a:pt x="1216" y="2086"/>
                    <a:pt x="1406" y="2086"/>
                  </a:cubicBezTo>
                  <a:cubicBezTo>
                    <a:pt x="1725" y="2086"/>
                    <a:pt x="2009" y="1926"/>
                    <a:pt x="2130" y="1622"/>
                  </a:cubicBezTo>
                  <a:cubicBezTo>
                    <a:pt x="2421" y="1114"/>
                    <a:pt x="2227" y="509"/>
                    <a:pt x="1816" y="195"/>
                  </a:cubicBezTo>
                  <a:cubicBezTo>
                    <a:pt x="1719" y="195"/>
                    <a:pt x="1525" y="98"/>
                    <a:pt x="1428" y="98"/>
                  </a:cubicBezTo>
                  <a:lnTo>
                    <a:pt x="60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29"/>
            <p:cNvSpPr/>
            <p:nvPr/>
          </p:nvSpPr>
          <p:spPr>
            <a:xfrm>
              <a:off x="9762499" y="4317709"/>
              <a:ext cx="83349" cy="70886"/>
            </a:xfrm>
            <a:custGeom>
              <a:avLst/>
              <a:gdLst/>
              <a:ahLst/>
              <a:cxnLst/>
              <a:rect l="l" t="t" r="r" b="b"/>
              <a:pathLst>
                <a:path w="2421" h="2059" extrusionOk="0">
                  <a:moveTo>
                    <a:pt x="1326" y="0"/>
                  </a:moveTo>
                  <a:cubicBezTo>
                    <a:pt x="1160" y="0"/>
                    <a:pt x="987" y="46"/>
                    <a:pt x="824" y="148"/>
                  </a:cubicBezTo>
                  <a:cubicBezTo>
                    <a:pt x="727" y="244"/>
                    <a:pt x="606" y="341"/>
                    <a:pt x="509" y="438"/>
                  </a:cubicBezTo>
                  <a:lnTo>
                    <a:pt x="1" y="1043"/>
                  </a:lnTo>
                  <a:lnTo>
                    <a:pt x="606" y="2059"/>
                  </a:lnTo>
                  <a:lnTo>
                    <a:pt x="1428" y="1962"/>
                  </a:lnTo>
                  <a:cubicBezTo>
                    <a:pt x="1525" y="1962"/>
                    <a:pt x="1719" y="1962"/>
                    <a:pt x="1816" y="1865"/>
                  </a:cubicBezTo>
                  <a:cubicBezTo>
                    <a:pt x="2227" y="1551"/>
                    <a:pt x="2421" y="1043"/>
                    <a:pt x="2130" y="535"/>
                  </a:cubicBezTo>
                  <a:cubicBezTo>
                    <a:pt x="1999" y="206"/>
                    <a:pt x="1678" y="0"/>
                    <a:pt x="13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29"/>
            <p:cNvSpPr/>
            <p:nvPr/>
          </p:nvSpPr>
          <p:spPr>
            <a:xfrm>
              <a:off x="9710858" y="4281112"/>
              <a:ext cx="65860" cy="72504"/>
            </a:xfrm>
            <a:custGeom>
              <a:avLst/>
              <a:gdLst/>
              <a:ahLst/>
              <a:cxnLst/>
              <a:rect l="l" t="t" r="r" b="b"/>
              <a:pathLst>
                <a:path w="1913" h="2106" extrusionOk="0">
                  <a:moveTo>
                    <a:pt x="1017" y="1"/>
                  </a:moveTo>
                  <a:cubicBezTo>
                    <a:pt x="412" y="1"/>
                    <a:pt x="1" y="509"/>
                    <a:pt x="1" y="993"/>
                  </a:cubicBezTo>
                  <a:cubicBezTo>
                    <a:pt x="1" y="1114"/>
                    <a:pt x="1" y="1307"/>
                    <a:pt x="98" y="1404"/>
                  </a:cubicBezTo>
                  <a:lnTo>
                    <a:pt x="412" y="2106"/>
                  </a:lnTo>
                  <a:lnTo>
                    <a:pt x="1501" y="2106"/>
                  </a:lnTo>
                  <a:lnTo>
                    <a:pt x="1912" y="1404"/>
                  </a:lnTo>
                  <a:lnTo>
                    <a:pt x="1912" y="993"/>
                  </a:lnTo>
                  <a:cubicBezTo>
                    <a:pt x="1912" y="509"/>
                    <a:pt x="1501" y="1"/>
                    <a:pt x="10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9"/>
            <p:cNvSpPr/>
            <p:nvPr/>
          </p:nvSpPr>
          <p:spPr>
            <a:xfrm>
              <a:off x="9641727" y="4317709"/>
              <a:ext cx="83349" cy="70886"/>
            </a:xfrm>
            <a:custGeom>
              <a:avLst/>
              <a:gdLst/>
              <a:ahLst/>
              <a:cxnLst/>
              <a:rect l="l" t="t" r="r" b="b"/>
              <a:pathLst>
                <a:path w="2421" h="2059" extrusionOk="0">
                  <a:moveTo>
                    <a:pt x="1148" y="0"/>
                  </a:moveTo>
                  <a:cubicBezTo>
                    <a:pt x="799" y="0"/>
                    <a:pt x="422" y="206"/>
                    <a:pt x="291" y="535"/>
                  </a:cubicBezTo>
                  <a:cubicBezTo>
                    <a:pt x="1" y="1043"/>
                    <a:pt x="194" y="1551"/>
                    <a:pt x="605" y="1865"/>
                  </a:cubicBezTo>
                  <a:cubicBezTo>
                    <a:pt x="702" y="1962"/>
                    <a:pt x="896" y="1962"/>
                    <a:pt x="993" y="1962"/>
                  </a:cubicBezTo>
                  <a:lnTo>
                    <a:pt x="1815" y="2059"/>
                  </a:lnTo>
                  <a:lnTo>
                    <a:pt x="2420" y="1043"/>
                  </a:lnTo>
                  <a:lnTo>
                    <a:pt x="1912" y="438"/>
                  </a:lnTo>
                  <a:lnTo>
                    <a:pt x="1597" y="148"/>
                  </a:lnTo>
                  <a:cubicBezTo>
                    <a:pt x="1473" y="46"/>
                    <a:pt x="1314" y="0"/>
                    <a:pt x="11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9"/>
            <p:cNvSpPr/>
            <p:nvPr/>
          </p:nvSpPr>
          <p:spPr>
            <a:xfrm>
              <a:off x="9641727" y="4388561"/>
              <a:ext cx="83349" cy="71850"/>
            </a:xfrm>
            <a:custGeom>
              <a:avLst/>
              <a:gdLst/>
              <a:ahLst/>
              <a:cxnLst/>
              <a:rect l="l" t="t" r="r" b="b"/>
              <a:pathLst>
                <a:path w="2421" h="2087" extrusionOk="0">
                  <a:moveTo>
                    <a:pt x="1815" y="1"/>
                  </a:moveTo>
                  <a:lnTo>
                    <a:pt x="993" y="98"/>
                  </a:lnTo>
                  <a:cubicBezTo>
                    <a:pt x="896" y="98"/>
                    <a:pt x="702" y="195"/>
                    <a:pt x="605" y="195"/>
                  </a:cubicBezTo>
                  <a:cubicBezTo>
                    <a:pt x="194" y="509"/>
                    <a:pt x="1" y="1114"/>
                    <a:pt x="291" y="1622"/>
                  </a:cubicBezTo>
                  <a:cubicBezTo>
                    <a:pt x="412" y="1926"/>
                    <a:pt x="743" y="2086"/>
                    <a:pt x="1069" y="2086"/>
                  </a:cubicBezTo>
                  <a:cubicBezTo>
                    <a:pt x="1262" y="2086"/>
                    <a:pt x="1453" y="2030"/>
                    <a:pt x="1597" y="1912"/>
                  </a:cubicBezTo>
                  <a:cubicBezTo>
                    <a:pt x="1694" y="1912"/>
                    <a:pt x="1815" y="1816"/>
                    <a:pt x="1912" y="1719"/>
                  </a:cubicBezTo>
                  <a:lnTo>
                    <a:pt x="2420" y="1017"/>
                  </a:lnTo>
                  <a:lnTo>
                    <a:pt x="181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9"/>
            <p:cNvSpPr/>
            <p:nvPr/>
          </p:nvSpPr>
          <p:spPr>
            <a:xfrm>
              <a:off x="9704213" y="4346938"/>
              <a:ext cx="79149" cy="83315"/>
            </a:xfrm>
            <a:custGeom>
              <a:avLst/>
              <a:gdLst/>
              <a:ahLst/>
              <a:cxnLst/>
              <a:rect l="l" t="t" r="r" b="b"/>
              <a:pathLst>
                <a:path w="2299" h="2420" extrusionOk="0">
                  <a:moveTo>
                    <a:pt x="1210" y="0"/>
                  </a:moveTo>
                  <a:cubicBezTo>
                    <a:pt x="484" y="0"/>
                    <a:pt x="0" y="605"/>
                    <a:pt x="0" y="1210"/>
                  </a:cubicBezTo>
                  <a:cubicBezTo>
                    <a:pt x="0" y="1912"/>
                    <a:pt x="484" y="2420"/>
                    <a:pt x="1210" y="2420"/>
                  </a:cubicBezTo>
                  <a:cubicBezTo>
                    <a:pt x="1815" y="2420"/>
                    <a:pt x="2299" y="1912"/>
                    <a:pt x="2299" y="1210"/>
                  </a:cubicBezTo>
                  <a:cubicBezTo>
                    <a:pt x="2299" y="605"/>
                    <a:pt x="1815" y="0"/>
                    <a:pt x="1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9"/>
            <p:cNvSpPr/>
            <p:nvPr/>
          </p:nvSpPr>
          <p:spPr>
            <a:xfrm>
              <a:off x="9728347" y="4183648"/>
              <a:ext cx="30881" cy="48371"/>
            </a:xfrm>
            <a:custGeom>
              <a:avLst/>
              <a:gdLst/>
              <a:ahLst/>
              <a:cxnLst/>
              <a:rect l="l" t="t" r="r" b="b"/>
              <a:pathLst>
                <a:path w="897" h="1405" extrusionOk="0">
                  <a:moveTo>
                    <a:pt x="509" y="1"/>
                  </a:moveTo>
                  <a:cubicBezTo>
                    <a:pt x="194" y="1"/>
                    <a:pt x="1" y="194"/>
                    <a:pt x="1" y="412"/>
                  </a:cubicBezTo>
                  <a:lnTo>
                    <a:pt x="1" y="1404"/>
                  </a:lnTo>
                  <a:lnTo>
                    <a:pt x="896" y="1404"/>
                  </a:lnTo>
                  <a:lnTo>
                    <a:pt x="896" y="412"/>
                  </a:lnTo>
                  <a:cubicBezTo>
                    <a:pt x="896" y="194"/>
                    <a:pt x="703" y="1"/>
                    <a:pt x="5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9"/>
            <p:cNvSpPr/>
            <p:nvPr/>
          </p:nvSpPr>
          <p:spPr>
            <a:xfrm>
              <a:off x="9728347" y="4215322"/>
              <a:ext cx="30881" cy="34187"/>
            </a:xfrm>
            <a:custGeom>
              <a:avLst/>
              <a:gdLst/>
              <a:ahLst/>
              <a:cxnLst/>
              <a:rect l="l" t="t" r="r" b="b"/>
              <a:pathLst>
                <a:path w="897" h="993" extrusionOk="0">
                  <a:moveTo>
                    <a:pt x="509" y="0"/>
                  </a:moveTo>
                  <a:cubicBezTo>
                    <a:pt x="194" y="0"/>
                    <a:pt x="1" y="194"/>
                    <a:pt x="1" y="484"/>
                  </a:cubicBezTo>
                  <a:cubicBezTo>
                    <a:pt x="1" y="799"/>
                    <a:pt x="194" y="992"/>
                    <a:pt x="509" y="992"/>
                  </a:cubicBezTo>
                  <a:cubicBezTo>
                    <a:pt x="703" y="992"/>
                    <a:pt x="896" y="799"/>
                    <a:pt x="896" y="484"/>
                  </a:cubicBezTo>
                  <a:cubicBezTo>
                    <a:pt x="896" y="194"/>
                    <a:pt x="703"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9"/>
            <p:cNvSpPr/>
            <p:nvPr/>
          </p:nvSpPr>
          <p:spPr>
            <a:xfrm>
              <a:off x="9561752" y="4277119"/>
              <a:ext cx="55015" cy="49025"/>
            </a:xfrm>
            <a:custGeom>
              <a:avLst/>
              <a:gdLst/>
              <a:ahLst/>
              <a:cxnLst/>
              <a:rect l="l" t="t" r="r" b="b"/>
              <a:pathLst>
                <a:path w="1598" h="1424" extrusionOk="0">
                  <a:moveTo>
                    <a:pt x="473" y="1"/>
                  </a:moveTo>
                  <a:cubicBezTo>
                    <a:pt x="303" y="1"/>
                    <a:pt x="158" y="93"/>
                    <a:pt x="98" y="214"/>
                  </a:cubicBezTo>
                  <a:cubicBezTo>
                    <a:pt x="1" y="504"/>
                    <a:pt x="98" y="818"/>
                    <a:pt x="291" y="915"/>
                  </a:cubicBezTo>
                  <a:lnTo>
                    <a:pt x="1114" y="1423"/>
                  </a:lnTo>
                  <a:lnTo>
                    <a:pt x="1598" y="504"/>
                  </a:lnTo>
                  <a:lnTo>
                    <a:pt x="799" y="117"/>
                  </a:lnTo>
                  <a:cubicBezTo>
                    <a:pt x="690" y="35"/>
                    <a:pt x="577" y="1"/>
                    <a:pt x="4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9"/>
            <p:cNvSpPr/>
            <p:nvPr/>
          </p:nvSpPr>
          <p:spPr>
            <a:xfrm>
              <a:off x="9590074" y="4294436"/>
              <a:ext cx="31673" cy="31708"/>
            </a:xfrm>
            <a:custGeom>
              <a:avLst/>
              <a:gdLst/>
              <a:ahLst/>
              <a:cxnLst/>
              <a:rect l="l" t="t" r="r" b="b"/>
              <a:pathLst>
                <a:path w="920" h="921" extrusionOk="0">
                  <a:moveTo>
                    <a:pt x="411" y="1"/>
                  </a:moveTo>
                  <a:cubicBezTo>
                    <a:pt x="218" y="1"/>
                    <a:pt x="0" y="219"/>
                    <a:pt x="0" y="509"/>
                  </a:cubicBezTo>
                  <a:cubicBezTo>
                    <a:pt x="0" y="727"/>
                    <a:pt x="218" y="920"/>
                    <a:pt x="411" y="920"/>
                  </a:cubicBezTo>
                  <a:cubicBezTo>
                    <a:pt x="702" y="920"/>
                    <a:pt x="919" y="727"/>
                    <a:pt x="919" y="509"/>
                  </a:cubicBezTo>
                  <a:cubicBezTo>
                    <a:pt x="919" y="219"/>
                    <a:pt x="702"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9"/>
            <p:cNvSpPr/>
            <p:nvPr/>
          </p:nvSpPr>
          <p:spPr>
            <a:xfrm>
              <a:off x="9561752" y="4454386"/>
              <a:ext cx="55015" cy="46305"/>
            </a:xfrm>
            <a:custGeom>
              <a:avLst/>
              <a:gdLst/>
              <a:ahLst/>
              <a:cxnLst/>
              <a:rect l="l" t="t" r="r" b="b"/>
              <a:pathLst>
                <a:path w="1598" h="1345" extrusionOk="0">
                  <a:moveTo>
                    <a:pt x="1114" y="0"/>
                  </a:moveTo>
                  <a:lnTo>
                    <a:pt x="291" y="412"/>
                  </a:lnTo>
                  <a:cubicBezTo>
                    <a:pt x="98" y="605"/>
                    <a:pt x="1" y="920"/>
                    <a:pt x="98" y="1113"/>
                  </a:cubicBezTo>
                  <a:cubicBezTo>
                    <a:pt x="168" y="1255"/>
                    <a:pt x="356" y="1345"/>
                    <a:pt x="565" y="1345"/>
                  </a:cubicBezTo>
                  <a:cubicBezTo>
                    <a:pt x="642" y="1345"/>
                    <a:pt x="721" y="1333"/>
                    <a:pt x="799" y="1307"/>
                  </a:cubicBezTo>
                  <a:lnTo>
                    <a:pt x="1598" y="799"/>
                  </a:lnTo>
                  <a:lnTo>
                    <a:pt x="111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9"/>
            <p:cNvSpPr/>
            <p:nvPr/>
          </p:nvSpPr>
          <p:spPr>
            <a:xfrm>
              <a:off x="9592599" y="4451047"/>
              <a:ext cx="31673" cy="35013"/>
            </a:xfrm>
            <a:custGeom>
              <a:avLst/>
              <a:gdLst/>
              <a:ahLst/>
              <a:cxnLst/>
              <a:rect l="l" t="t" r="r" b="b"/>
              <a:pathLst>
                <a:path w="920" h="1017" extrusionOk="0">
                  <a:moveTo>
                    <a:pt x="411" y="1"/>
                  </a:moveTo>
                  <a:cubicBezTo>
                    <a:pt x="218" y="1"/>
                    <a:pt x="0" y="194"/>
                    <a:pt x="0" y="509"/>
                  </a:cubicBezTo>
                  <a:cubicBezTo>
                    <a:pt x="0" y="702"/>
                    <a:pt x="218" y="1017"/>
                    <a:pt x="411" y="1017"/>
                  </a:cubicBezTo>
                  <a:cubicBezTo>
                    <a:pt x="702" y="1017"/>
                    <a:pt x="919" y="702"/>
                    <a:pt x="919" y="509"/>
                  </a:cubicBezTo>
                  <a:cubicBezTo>
                    <a:pt x="919" y="194"/>
                    <a:pt x="702"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9"/>
            <p:cNvSpPr/>
            <p:nvPr/>
          </p:nvSpPr>
          <p:spPr>
            <a:xfrm>
              <a:off x="9728347" y="4544345"/>
              <a:ext cx="30881" cy="52502"/>
            </a:xfrm>
            <a:custGeom>
              <a:avLst/>
              <a:gdLst/>
              <a:ahLst/>
              <a:cxnLst/>
              <a:rect l="l" t="t" r="r" b="b"/>
              <a:pathLst>
                <a:path w="897" h="1525" extrusionOk="0">
                  <a:moveTo>
                    <a:pt x="1" y="1"/>
                  </a:moveTo>
                  <a:lnTo>
                    <a:pt x="1" y="1017"/>
                  </a:lnTo>
                  <a:cubicBezTo>
                    <a:pt x="1" y="1331"/>
                    <a:pt x="194" y="1525"/>
                    <a:pt x="509" y="1525"/>
                  </a:cubicBezTo>
                  <a:cubicBezTo>
                    <a:pt x="703" y="1525"/>
                    <a:pt x="896" y="1331"/>
                    <a:pt x="896" y="1017"/>
                  </a:cubicBezTo>
                  <a:lnTo>
                    <a:pt x="89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9"/>
            <p:cNvSpPr/>
            <p:nvPr/>
          </p:nvSpPr>
          <p:spPr>
            <a:xfrm>
              <a:off x="9728347" y="4531022"/>
              <a:ext cx="30881" cy="30847"/>
            </a:xfrm>
            <a:custGeom>
              <a:avLst/>
              <a:gdLst/>
              <a:ahLst/>
              <a:cxnLst/>
              <a:rect l="l" t="t" r="r" b="b"/>
              <a:pathLst>
                <a:path w="897" h="896" extrusionOk="0">
                  <a:moveTo>
                    <a:pt x="509" y="0"/>
                  </a:moveTo>
                  <a:cubicBezTo>
                    <a:pt x="194" y="0"/>
                    <a:pt x="1" y="194"/>
                    <a:pt x="1" y="388"/>
                  </a:cubicBezTo>
                  <a:cubicBezTo>
                    <a:pt x="1" y="702"/>
                    <a:pt x="194" y="896"/>
                    <a:pt x="509" y="896"/>
                  </a:cubicBezTo>
                  <a:cubicBezTo>
                    <a:pt x="703" y="896"/>
                    <a:pt x="896" y="702"/>
                    <a:pt x="896" y="388"/>
                  </a:cubicBezTo>
                  <a:cubicBezTo>
                    <a:pt x="896" y="194"/>
                    <a:pt x="703"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9"/>
            <p:cNvSpPr/>
            <p:nvPr/>
          </p:nvSpPr>
          <p:spPr>
            <a:xfrm>
              <a:off x="9870808" y="4454386"/>
              <a:ext cx="55015" cy="46305"/>
            </a:xfrm>
            <a:custGeom>
              <a:avLst/>
              <a:gdLst/>
              <a:ahLst/>
              <a:cxnLst/>
              <a:rect l="l" t="t" r="r" b="b"/>
              <a:pathLst>
                <a:path w="1598" h="1345" extrusionOk="0">
                  <a:moveTo>
                    <a:pt x="484" y="0"/>
                  </a:moveTo>
                  <a:lnTo>
                    <a:pt x="0" y="799"/>
                  </a:lnTo>
                  <a:lnTo>
                    <a:pt x="896" y="1307"/>
                  </a:lnTo>
                  <a:cubicBezTo>
                    <a:pt x="947" y="1333"/>
                    <a:pt x="1008" y="1345"/>
                    <a:pt x="1071" y="1345"/>
                  </a:cubicBezTo>
                  <a:cubicBezTo>
                    <a:pt x="1242" y="1345"/>
                    <a:pt x="1430" y="1255"/>
                    <a:pt x="1500" y="1113"/>
                  </a:cubicBezTo>
                  <a:cubicBezTo>
                    <a:pt x="1597" y="920"/>
                    <a:pt x="1597" y="605"/>
                    <a:pt x="1307" y="412"/>
                  </a:cubicBezTo>
                  <a:lnTo>
                    <a:pt x="48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9"/>
            <p:cNvSpPr/>
            <p:nvPr/>
          </p:nvSpPr>
          <p:spPr>
            <a:xfrm>
              <a:off x="9863303" y="4451047"/>
              <a:ext cx="31708" cy="35013"/>
            </a:xfrm>
            <a:custGeom>
              <a:avLst/>
              <a:gdLst/>
              <a:ahLst/>
              <a:cxnLst/>
              <a:rect l="l" t="t" r="r" b="b"/>
              <a:pathLst>
                <a:path w="921" h="1017" extrusionOk="0">
                  <a:moveTo>
                    <a:pt x="509" y="1"/>
                  </a:moveTo>
                  <a:cubicBezTo>
                    <a:pt x="218" y="1"/>
                    <a:pt x="1" y="194"/>
                    <a:pt x="1" y="509"/>
                  </a:cubicBezTo>
                  <a:cubicBezTo>
                    <a:pt x="1" y="702"/>
                    <a:pt x="218" y="1017"/>
                    <a:pt x="509" y="1017"/>
                  </a:cubicBezTo>
                  <a:cubicBezTo>
                    <a:pt x="702" y="1017"/>
                    <a:pt x="920" y="702"/>
                    <a:pt x="920" y="509"/>
                  </a:cubicBezTo>
                  <a:cubicBezTo>
                    <a:pt x="920" y="194"/>
                    <a:pt x="702"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9"/>
            <p:cNvSpPr/>
            <p:nvPr/>
          </p:nvSpPr>
          <p:spPr>
            <a:xfrm>
              <a:off x="9870808" y="4277119"/>
              <a:ext cx="55015" cy="49025"/>
            </a:xfrm>
            <a:custGeom>
              <a:avLst/>
              <a:gdLst/>
              <a:ahLst/>
              <a:cxnLst/>
              <a:rect l="l" t="t" r="r" b="b"/>
              <a:pathLst>
                <a:path w="1598" h="1424" extrusionOk="0">
                  <a:moveTo>
                    <a:pt x="1148" y="1"/>
                  </a:moveTo>
                  <a:cubicBezTo>
                    <a:pt x="1059" y="1"/>
                    <a:pt x="969" y="35"/>
                    <a:pt x="896" y="117"/>
                  </a:cubicBezTo>
                  <a:lnTo>
                    <a:pt x="0" y="504"/>
                  </a:lnTo>
                  <a:lnTo>
                    <a:pt x="484" y="1423"/>
                  </a:lnTo>
                  <a:lnTo>
                    <a:pt x="1307" y="915"/>
                  </a:lnTo>
                  <a:cubicBezTo>
                    <a:pt x="1597" y="818"/>
                    <a:pt x="1597" y="504"/>
                    <a:pt x="1500" y="214"/>
                  </a:cubicBezTo>
                  <a:cubicBezTo>
                    <a:pt x="1440" y="93"/>
                    <a:pt x="1296" y="1"/>
                    <a:pt x="11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9"/>
            <p:cNvSpPr/>
            <p:nvPr/>
          </p:nvSpPr>
          <p:spPr>
            <a:xfrm>
              <a:off x="9863303" y="4294436"/>
              <a:ext cx="31708" cy="31708"/>
            </a:xfrm>
            <a:custGeom>
              <a:avLst/>
              <a:gdLst/>
              <a:ahLst/>
              <a:cxnLst/>
              <a:rect l="l" t="t" r="r" b="b"/>
              <a:pathLst>
                <a:path w="921" h="921" extrusionOk="0">
                  <a:moveTo>
                    <a:pt x="509" y="1"/>
                  </a:moveTo>
                  <a:cubicBezTo>
                    <a:pt x="218" y="1"/>
                    <a:pt x="1" y="219"/>
                    <a:pt x="1" y="509"/>
                  </a:cubicBezTo>
                  <a:cubicBezTo>
                    <a:pt x="1" y="727"/>
                    <a:pt x="218" y="920"/>
                    <a:pt x="509" y="920"/>
                  </a:cubicBezTo>
                  <a:cubicBezTo>
                    <a:pt x="702" y="920"/>
                    <a:pt x="920" y="727"/>
                    <a:pt x="920" y="509"/>
                  </a:cubicBezTo>
                  <a:cubicBezTo>
                    <a:pt x="920" y="219"/>
                    <a:pt x="702"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6" name="Google Shape;1896;p29"/>
          <p:cNvGrpSpPr/>
          <p:nvPr/>
        </p:nvGrpSpPr>
        <p:grpSpPr>
          <a:xfrm>
            <a:off x="8480770" y="4047854"/>
            <a:ext cx="545676" cy="528600"/>
            <a:chOff x="8480770" y="4124054"/>
            <a:chExt cx="545676" cy="528600"/>
          </a:xfrm>
        </p:grpSpPr>
        <p:sp>
          <p:nvSpPr>
            <p:cNvPr id="1897" name="Google Shape;1897;p29"/>
            <p:cNvSpPr/>
            <p:nvPr/>
          </p:nvSpPr>
          <p:spPr>
            <a:xfrm>
              <a:off x="8644059" y="4444402"/>
              <a:ext cx="219097" cy="208252"/>
            </a:xfrm>
            <a:custGeom>
              <a:avLst/>
              <a:gdLst/>
              <a:ahLst/>
              <a:cxnLst/>
              <a:rect l="l" t="t" r="r" b="b"/>
              <a:pathLst>
                <a:path w="6364" h="6049" extrusionOk="0">
                  <a:moveTo>
                    <a:pt x="5662" y="0"/>
                  </a:moveTo>
                  <a:lnTo>
                    <a:pt x="702" y="1089"/>
                  </a:lnTo>
                  <a:lnTo>
                    <a:pt x="412" y="1500"/>
                  </a:lnTo>
                  <a:cubicBezTo>
                    <a:pt x="97" y="2008"/>
                    <a:pt x="0" y="2420"/>
                    <a:pt x="0" y="2904"/>
                  </a:cubicBezTo>
                  <a:cubicBezTo>
                    <a:pt x="0" y="3823"/>
                    <a:pt x="508" y="4621"/>
                    <a:pt x="1210" y="5033"/>
                  </a:cubicBezTo>
                  <a:lnTo>
                    <a:pt x="3025" y="6049"/>
                  </a:lnTo>
                  <a:lnTo>
                    <a:pt x="3339" y="6049"/>
                  </a:lnTo>
                  <a:lnTo>
                    <a:pt x="5154" y="5033"/>
                  </a:lnTo>
                  <a:cubicBezTo>
                    <a:pt x="5952" y="4621"/>
                    <a:pt x="6364" y="3823"/>
                    <a:pt x="6364" y="2904"/>
                  </a:cubicBezTo>
                  <a:cubicBezTo>
                    <a:pt x="6364" y="2710"/>
                    <a:pt x="6364" y="2420"/>
                    <a:pt x="6267" y="2202"/>
                  </a:cubicBezTo>
                  <a:cubicBezTo>
                    <a:pt x="6146" y="2008"/>
                    <a:pt x="6049" y="1694"/>
                    <a:pt x="5952" y="1500"/>
                  </a:cubicBezTo>
                  <a:lnTo>
                    <a:pt x="56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9"/>
            <p:cNvSpPr/>
            <p:nvPr/>
          </p:nvSpPr>
          <p:spPr>
            <a:xfrm>
              <a:off x="8654869" y="4444402"/>
              <a:ext cx="197476" cy="176613"/>
            </a:xfrm>
            <a:custGeom>
              <a:avLst/>
              <a:gdLst/>
              <a:ahLst/>
              <a:cxnLst/>
              <a:rect l="l" t="t" r="r" b="b"/>
              <a:pathLst>
                <a:path w="5736" h="5130" extrusionOk="0">
                  <a:moveTo>
                    <a:pt x="1307" y="0"/>
                  </a:moveTo>
                  <a:lnTo>
                    <a:pt x="388" y="1089"/>
                  </a:lnTo>
                  <a:cubicBezTo>
                    <a:pt x="194" y="1500"/>
                    <a:pt x="1" y="1912"/>
                    <a:pt x="1" y="2299"/>
                  </a:cubicBezTo>
                  <a:cubicBezTo>
                    <a:pt x="1" y="3121"/>
                    <a:pt x="509" y="3823"/>
                    <a:pt x="1114" y="4234"/>
                  </a:cubicBezTo>
                  <a:lnTo>
                    <a:pt x="2808" y="5129"/>
                  </a:lnTo>
                  <a:lnTo>
                    <a:pt x="4622" y="4234"/>
                  </a:lnTo>
                  <a:cubicBezTo>
                    <a:pt x="5227" y="3823"/>
                    <a:pt x="5735" y="3121"/>
                    <a:pt x="5735" y="2299"/>
                  </a:cubicBezTo>
                  <a:cubicBezTo>
                    <a:pt x="5735" y="2105"/>
                    <a:pt x="5638" y="1912"/>
                    <a:pt x="5638" y="1694"/>
                  </a:cubicBezTo>
                  <a:cubicBezTo>
                    <a:pt x="5542" y="1500"/>
                    <a:pt x="5445" y="1307"/>
                    <a:pt x="5348" y="1089"/>
                  </a:cubicBezTo>
                  <a:lnTo>
                    <a:pt x="534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9"/>
            <p:cNvSpPr/>
            <p:nvPr/>
          </p:nvSpPr>
          <p:spPr>
            <a:xfrm>
              <a:off x="8685716" y="4367767"/>
              <a:ext cx="135782" cy="180779"/>
            </a:xfrm>
            <a:custGeom>
              <a:avLst/>
              <a:gdLst/>
              <a:ahLst/>
              <a:cxnLst/>
              <a:rect l="l" t="t" r="r" b="b"/>
              <a:pathLst>
                <a:path w="3944" h="5251" extrusionOk="0">
                  <a:moveTo>
                    <a:pt x="2033" y="0"/>
                  </a:moveTo>
                  <a:lnTo>
                    <a:pt x="411" y="2226"/>
                  </a:lnTo>
                  <a:cubicBezTo>
                    <a:pt x="218" y="2516"/>
                    <a:pt x="0" y="2928"/>
                    <a:pt x="0" y="3315"/>
                  </a:cubicBezTo>
                  <a:cubicBezTo>
                    <a:pt x="0" y="4428"/>
                    <a:pt x="920" y="5250"/>
                    <a:pt x="2033" y="5250"/>
                  </a:cubicBezTo>
                  <a:cubicBezTo>
                    <a:pt x="3025" y="5250"/>
                    <a:pt x="3944" y="4428"/>
                    <a:pt x="3944" y="3315"/>
                  </a:cubicBezTo>
                  <a:cubicBezTo>
                    <a:pt x="3944" y="2928"/>
                    <a:pt x="3847" y="2516"/>
                    <a:pt x="3533" y="2226"/>
                  </a:cubicBezTo>
                  <a:lnTo>
                    <a:pt x="20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9"/>
            <p:cNvSpPr/>
            <p:nvPr/>
          </p:nvSpPr>
          <p:spPr>
            <a:xfrm>
              <a:off x="8838988" y="4311960"/>
              <a:ext cx="187458" cy="220336"/>
            </a:xfrm>
            <a:custGeom>
              <a:avLst/>
              <a:gdLst/>
              <a:ahLst/>
              <a:cxnLst/>
              <a:rect l="l" t="t" r="r" b="b"/>
              <a:pathLst>
                <a:path w="5445" h="6400" extrusionOk="0">
                  <a:moveTo>
                    <a:pt x="387" y="0"/>
                  </a:moveTo>
                  <a:lnTo>
                    <a:pt x="0" y="4936"/>
                  </a:lnTo>
                  <a:lnTo>
                    <a:pt x="290" y="5347"/>
                  </a:lnTo>
                  <a:cubicBezTo>
                    <a:pt x="605" y="5855"/>
                    <a:pt x="992" y="6049"/>
                    <a:pt x="1500" y="6267"/>
                  </a:cubicBezTo>
                  <a:cubicBezTo>
                    <a:pt x="1745" y="6356"/>
                    <a:pt x="2002" y="6399"/>
                    <a:pt x="2257" y="6399"/>
                  </a:cubicBezTo>
                  <a:cubicBezTo>
                    <a:pt x="2834" y="6399"/>
                    <a:pt x="3404" y="6178"/>
                    <a:pt x="3823" y="5759"/>
                  </a:cubicBezTo>
                  <a:lnTo>
                    <a:pt x="5323" y="4331"/>
                  </a:lnTo>
                  <a:cubicBezTo>
                    <a:pt x="5444" y="4234"/>
                    <a:pt x="5444" y="4137"/>
                    <a:pt x="5444" y="4041"/>
                  </a:cubicBezTo>
                  <a:lnTo>
                    <a:pt x="5033" y="2032"/>
                  </a:lnTo>
                  <a:cubicBezTo>
                    <a:pt x="4839" y="1113"/>
                    <a:pt x="4234" y="411"/>
                    <a:pt x="3412" y="218"/>
                  </a:cubicBezTo>
                  <a:cubicBezTo>
                    <a:pt x="3218" y="97"/>
                    <a:pt x="2904" y="97"/>
                    <a:pt x="2710" y="97"/>
                  </a:cubicBezTo>
                  <a:cubicBezTo>
                    <a:pt x="2420" y="97"/>
                    <a:pt x="2202" y="97"/>
                    <a:pt x="2008" y="218"/>
                  </a:cubicBezTo>
                  <a:lnTo>
                    <a:pt x="38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9"/>
            <p:cNvSpPr/>
            <p:nvPr/>
          </p:nvSpPr>
          <p:spPr>
            <a:xfrm>
              <a:off x="8807314" y="4311960"/>
              <a:ext cx="187458" cy="200816"/>
            </a:xfrm>
            <a:custGeom>
              <a:avLst/>
              <a:gdLst/>
              <a:ahLst/>
              <a:cxnLst/>
              <a:rect l="l" t="t" r="r" b="b"/>
              <a:pathLst>
                <a:path w="5445" h="5833" extrusionOk="0">
                  <a:moveTo>
                    <a:pt x="1307" y="0"/>
                  </a:moveTo>
                  <a:lnTo>
                    <a:pt x="1" y="3847"/>
                  </a:lnTo>
                  <a:lnTo>
                    <a:pt x="920" y="4936"/>
                  </a:lnTo>
                  <a:cubicBezTo>
                    <a:pt x="1114" y="5347"/>
                    <a:pt x="1525" y="5541"/>
                    <a:pt x="1912" y="5759"/>
                  </a:cubicBezTo>
                  <a:cubicBezTo>
                    <a:pt x="2092" y="5808"/>
                    <a:pt x="2280" y="5832"/>
                    <a:pt x="2469" y="5832"/>
                  </a:cubicBezTo>
                  <a:cubicBezTo>
                    <a:pt x="3021" y="5832"/>
                    <a:pt x="3591" y="5628"/>
                    <a:pt x="4041" y="5250"/>
                  </a:cubicBezTo>
                  <a:lnTo>
                    <a:pt x="5445" y="3944"/>
                  </a:lnTo>
                  <a:lnTo>
                    <a:pt x="5033" y="1911"/>
                  </a:lnTo>
                  <a:cubicBezTo>
                    <a:pt x="4937" y="1210"/>
                    <a:pt x="4428" y="605"/>
                    <a:pt x="3630" y="315"/>
                  </a:cubicBezTo>
                  <a:cubicBezTo>
                    <a:pt x="3436" y="315"/>
                    <a:pt x="3219" y="218"/>
                    <a:pt x="3025" y="218"/>
                  </a:cubicBezTo>
                  <a:cubicBezTo>
                    <a:pt x="2832" y="218"/>
                    <a:pt x="2614" y="315"/>
                    <a:pt x="2420" y="315"/>
                  </a:cubicBezTo>
                  <a:lnTo>
                    <a:pt x="130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9"/>
            <p:cNvSpPr/>
            <p:nvPr/>
          </p:nvSpPr>
          <p:spPr>
            <a:xfrm>
              <a:off x="8755673" y="4335818"/>
              <a:ext cx="183292" cy="135266"/>
            </a:xfrm>
            <a:custGeom>
              <a:avLst/>
              <a:gdLst/>
              <a:ahLst/>
              <a:cxnLst/>
              <a:rect l="l" t="t" r="r" b="b"/>
              <a:pathLst>
                <a:path w="5324" h="3929" extrusionOk="0">
                  <a:moveTo>
                    <a:pt x="3195" y="0"/>
                  </a:moveTo>
                  <a:cubicBezTo>
                    <a:pt x="2964" y="0"/>
                    <a:pt x="2737" y="61"/>
                    <a:pt x="2517" y="130"/>
                  </a:cubicBezTo>
                  <a:lnTo>
                    <a:pt x="1" y="928"/>
                  </a:lnTo>
                  <a:lnTo>
                    <a:pt x="1501" y="3154"/>
                  </a:lnTo>
                  <a:cubicBezTo>
                    <a:pt x="1815" y="3444"/>
                    <a:pt x="2106" y="3638"/>
                    <a:pt x="2517" y="3856"/>
                  </a:cubicBezTo>
                  <a:cubicBezTo>
                    <a:pt x="2686" y="3905"/>
                    <a:pt x="2858" y="3929"/>
                    <a:pt x="3030" y="3929"/>
                  </a:cubicBezTo>
                  <a:cubicBezTo>
                    <a:pt x="3865" y="3929"/>
                    <a:pt x="4675" y="3372"/>
                    <a:pt x="4936" y="2549"/>
                  </a:cubicBezTo>
                  <a:cubicBezTo>
                    <a:pt x="5324" y="1533"/>
                    <a:pt x="4719" y="420"/>
                    <a:pt x="3727" y="130"/>
                  </a:cubicBezTo>
                  <a:cubicBezTo>
                    <a:pt x="3549" y="35"/>
                    <a:pt x="3371" y="0"/>
                    <a:pt x="31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9"/>
            <p:cNvSpPr/>
            <p:nvPr/>
          </p:nvSpPr>
          <p:spPr>
            <a:xfrm>
              <a:off x="8730679" y="4124054"/>
              <a:ext cx="236620" cy="198750"/>
            </a:xfrm>
            <a:custGeom>
              <a:avLst/>
              <a:gdLst/>
              <a:ahLst/>
              <a:cxnLst/>
              <a:rect l="l" t="t" r="r" b="b"/>
              <a:pathLst>
                <a:path w="6873" h="5773" extrusionOk="0">
                  <a:moveTo>
                    <a:pt x="3104" y="0"/>
                  </a:moveTo>
                  <a:cubicBezTo>
                    <a:pt x="2366" y="0"/>
                    <a:pt x="1572" y="397"/>
                    <a:pt x="1114" y="1030"/>
                  </a:cubicBezTo>
                  <a:cubicBezTo>
                    <a:pt x="1017" y="1224"/>
                    <a:pt x="823" y="1442"/>
                    <a:pt x="823" y="1635"/>
                  </a:cubicBezTo>
                  <a:cubicBezTo>
                    <a:pt x="727" y="1925"/>
                    <a:pt x="727" y="2143"/>
                    <a:pt x="727" y="2434"/>
                  </a:cubicBezTo>
                  <a:lnTo>
                    <a:pt x="1" y="3861"/>
                  </a:lnTo>
                  <a:lnTo>
                    <a:pt x="4646" y="5773"/>
                  </a:lnTo>
                  <a:lnTo>
                    <a:pt x="5154" y="5676"/>
                  </a:lnTo>
                  <a:cubicBezTo>
                    <a:pt x="5566" y="5458"/>
                    <a:pt x="6050" y="5168"/>
                    <a:pt x="6267" y="4756"/>
                  </a:cubicBezTo>
                  <a:cubicBezTo>
                    <a:pt x="6872" y="4055"/>
                    <a:pt x="6872" y="3135"/>
                    <a:pt x="6558" y="2337"/>
                  </a:cubicBezTo>
                  <a:lnTo>
                    <a:pt x="5662" y="425"/>
                  </a:lnTo>
                  <a:cubicBezTo>
                    <a:pt x="5662" y="425"/>
                    <a:pt x="5566" y="329"/>
                    <a:pt x="5445" y="329"/>
                  </a:cubicBezTo>
                  <a:lnTo>
                    <a:pt x="3340" y="14"/>
                  </a:lnTo>
                  <a:cubicBezTo>
                    <a:pt x="3262" y="5"/>
                    <a:pt x="3183" y="0"/>
                    <a:pt x="31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9"/>
            <p:cNvSpPr/>
            <p:nvPr/>
          </p:nvSpPr>
          <p:spPr>
            <a:xfrm>
              <a:off x="8730679" y="4152113"/>
              <a:ext cx="212452" cy="188181"/>
            </a:xfrm>
            <a:custGeom>
              <a:avLst/>
              <a:gdLst/>
              <a:ahLst/>
              <a:cxnLst/>
              <a:rect l="l" t="t" r="r" b="b"/>
              <a:pathLst>
                <a:path w="6171" h="5466" extrusionOk="0">
                  <a:moveTo>
                    <a:pt x="2773" y="1"/>
                  </a:moveTo>
                  <a:cubicBezTo>
                    <a:pt x="2140" y="1"/>
                    <a:pt x="1476" y="383"/>
                    <a:pt x="1114" y="917"/>
                  </a:cubicBezTo>
                  <a:cubicBezTo>
                    <a:pt x="920" y="1014"/>
                    <a:pt x="823" y="1231"/>
                    <a:pt x="823" y="1522"/>
                  </a:cubicBezTo>
                  <a:cubicBezTo>
                    <a:pt x="727" y="1715"/>
                    <a:pt x="727" y="1933"/>
                    <a:pt x="727" y="2127"/>
                  </a:cubicBezTo>
                  <a:lnTo>
                    <a:pt x="1" y="3046"/>
                  </a:lnTo>
                  <a:lnTo>
                    <a:pt x="3243" y="5466"/>
                  </a:lnTo>
                  <a:lnTo>
                    <a:pt x="4646" y="4958"/>
                  </a:lnTo>
                  <a:cubicBezTo>
                    <a:pt x="5058" y="4861"/>
                    <a:pt x="5348" y="4546"/>
                    <a:pt x="5662" y="4256"/>
                  </a:cubicBezTo>
                  <a:cubicBezTo>
                    <a:pt x="6171" y="3651"/>
                    <a:pt x="6171" y="2732"/>
                    <a:pt x="5856" y="2127"/>
                  </a:cubicBezTo>
                  <a:lnTo>
                    <a:pt x="5058" y="312"/>
                  </a:lnTo>
                  <a:lnTo>
                    <a:pt x="3025" y="22"/>
                  </a:lnTo>
                  <a:cubicBezTo>
                    <a:pt x="2942" y="7"/>
                    <a:pt x="2858" y="1"/>
                    <a:pt x="27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9"/>
            <p:cNvSpPr/>
            <p:nvPr/>
          </p:nvSpPr>
          <p:spPr>
            <a:xfrm>
              <a:off x="8755673" y="4207403"/>
              <a:ext cx="141635" cy="160398"/>
            </a:xfrm>
            <a:custGeom>
              <a:avLst/>
              <a:gdLst/>
              <a:ahLst/>
              <a:cxnLst/>
              <a:rect l="l" t="t" r="r" b="b"/>
              <a:pathLst>
                <a:path w="4114" h="4659" extrusionOk="0">
                  <a:moveTo>
                    <a:pt x="1887" y="1"/>
                  </a:moveTo>
                  <a:cubicBezTo>
                    <a:pt x="1301" y="1"/>
                    <a:pt x="707" y="291"/>
                    <a:pt x="291" y="835"/>
                  </a:cubicBezTo>
                  <a:cubicBezTo>
                    <a:pt x="97" y="1126"/>
                    <a:pt x="1" y="1537"/>
                    <a:pt x="1" y="1924"/>
                  </a:cubicBezTo>
                  <a:lnTo>
                    <a:pt x="1" y="4658"/>
                  </a:lnTo>
                  <a:lnTo>
                    <a:pt x="2517" y="3860"/>
                  </a:lnTo>
                  <a:cubicBezTo>
                    <a:pt x="2904" y="3642"/>
                    <a:pt x="3219" y="3448"/>
                    <a:pt x="3509" y="3134"/>
                  </a:cubicBezTo>
                  <a:cubicBezTo>
                    <a:pt x="4114" y="2239"/>
                    <a:pt x="3920" y="1029"/>
                    <a:pt x="3025" y="424"/>
                  </a:cubicBezTo>
                  <a:cubicBezTo>
                    <a:pt x="2690" y="138"/>
                    <a:pt x="2290" y="1"/>
                    <a:pt x="18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9"/>
            <p:cNvSpPr/>
            <p:nvPr/>
          </p:nvSpPr>
          <p:spPr>
            <a:xfrm>
              <a:off x="8539916" y="4124054"/>
              <a:ext cx="215792" cy="232902"/>
            </a:xfrm>
            <a:custGeom>
              <a:avLst/>
              <a:gdLst/>
              <a:ahLst/>
              <a:cxnLst/>
              <a:rect l="l" t="t" r="r" b="b"/>
              <a:pathLst>
                <a:path w="6268" h="6765" extrusionOk="0">
                  <a:moveTo>
                    <a:pt x="3798" y="0"/>
                  </a:moveTo>
                  <a:cubicBezTo>
                    <a:pt x="3711" y="0"/>
                    <a:pt x="3623" y="5"/>
                    <a:pt x="3533" y="14"/>
                  </a:cubicBezTo>
                  <a:lnTo>
                    <a:pt x="1428" y="329"/>
                  </a:lnTo>
                  <a:cubicBezTo>
                    <a:pt x="1428" y="329"/>
                    <a:pt x="1307" y="329"/>
                    <a:pt x="1307" y="425"/>
                  </a:cubicBezTo>
                  <a:lnTo>
                    <a:pt x="412" y="2337"/>
                  </a:lnTo>
                  <a:cubicBezTo>
                    <a:pt x="1" y="3135"/>
                    <a:pt x="98" y="4055"/>
                    <a:pt x="606" y="4756"/>
                  </a:cubicBezTo>
                  <a:cubicBezTo>
                    <a:pt x="703" y="4950"/>
                    <a:pt x="920" y="5168"/>
                    <a:pt x="1114" y="5264"/>
                  </a:cubicBezTo>
                  <a:cubicBezTo>
                    <a:pt x="1307" y="5458"/>
                    <a:pt x="1525" y="5555"/>
                    <a:pt x="1719" y="5676"/>
                  </a:cubicBezTo>
                  <a:lnTo>
                    <a:pt x="2929" y="6765"/>
                  </a:lnTo>
                  <a:lnTo>
                    <a:pt x="6268" y="2942"/>
                  </a:lnTo>
                  <a:lnTo>
                    <a:pt x="6268" y="2434"/>
                  </a:lnTo>
                  <a:cubicBezTo>
                    <a:pt x="6268" y="1925"/>
                    <a:pt x="6050" y="1442"/>
                    <a:pt x="5759" y="1030"/>
                  </a:cubicBezTo>
                  <a:cubicBezTo>
                    <a:pt x="5301" y="397"/>
                    <a:pt x="4605" y="0"/>
                    <a:pt x="37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9"/>
            <p:cNvSpPr/>
            <p:nvPr/>
          </p:nvSpPr>
          <p:spPr>
            <a:xfrm>
              <a:off x="8564084" y="4152113"/>
              <a:ext cx="191623" cy="204844"/>
            </a:xfrm>
            <a:custGeom>
              <a:avLst/>
              <a:gdLst/>
              <a:ahLst/>
              <a:cxnLst/>
              <a:rect l="l" t="t" r="r" b="b"/>
              <a:pathLst>
                <a:path w="5566" h="5950" extrusionOk="0">
                  <a:moveTo>
                    <a:pt x="3425" y="1"/>
                  </a:moveTo>
                  <a:cubicBezTo>
                    <a:pt x="3333" y="1"/>
                    <a:pt x="3240" y="7"/>
                    <a:pt x="3146" y="22"/>
                  </a:cubicBezTo>
                  <a:lnTo>
                    <a:pt x="1210" y="312"/>
                  </a:lnTo>
                  <a:lnTo>
                    <a:pt x="315" y="2127"/>
                  </a:lnTo>
                  <a:cubicBezTo>
                    <a:pt x="1" y="2732"/>
                    <a:pt x="122" y="3651"/>
                    <a:pt x="509" y="4256"/>
                  </a:cubicBezTo>
                  <a:cubicBezTo>
                    <a:pt x="605" y="4449"/>
                    <a:pt x="823" y="4546"/>
                    <a:pt x="1017" y="4643"/>
                  </a:cubicBezTo>
                  <a:cubicBezTo>
                    <a:pt x="1114" y="4861"/>
                    <a:pt x="1331" y="4958"/>
                    <a:pt x="1525" y="4958"/>
                  </a:cubicBezTo>
                  <a:lnTo>
                    <a:pt x="1622" y="4958"/>
                  </a:lnTo>
                  <a:lnTo>
                    <a:pt x="2227" y="5950"/>
                  </a:lnTo>
                  <a:lnTo>
                    <a:pt x="5566" y="3530"/>
                  </a:lnTo>
                  <a:lnTo>
                    <a:pt x="5566" y="2127"/>
                  </a:lnTo>
                  <a:cubicBezTo>
                    <a:pt x="5566" y="1715"/>
                    <a:pt x="5348" y="1231"/>
                    <a:pt x="5154" y="917"/>
                  </a:cubicBezTo>
                  <a:cubicBezTo>
                    <a:pt x="4706" y="383"/>
                    <a:pt x="4107" y="1"/>
                    <a:pt x="34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9"/>
            <p:cNvSpPr/>
            <p:nvPr/>
          </p:nvSpPr>
          <p:spPr>
            <a:xfrm>
              <a:off x="8609907" y="4207403"/>
              <a:ext cx="145800" cy="160398"/>
            </a:xfrm>
            <a:custGeom>
              <a:avLst/>
              <a:gdLst/>
              <a:ahLst/>
              <a:cxnLst/>
              <a:rect l="l" t="t" r="r" b="b"/>
              <a:pathLst>
                <a:path w="4235" h="4659" extrusionOk="0">
                  <a:moveTo>
                    <a:pt x="2297" y="1"/>
                  </a:moveTo>
                  <a:cubicBezTo>
                    <a:pt x="1887" y="1"/>
                    <a:pt x="1464" y="138"/>
                    <a:pt x="1089" y="424"/>
                  </a:cubicBezTo>
                  <a:cubicBezTo>
                    <a:pt x="194" y="1029"/>
                    <a:pt x="0" y="2239"/>
                    <a:pt x="702" y="3134"/>
                  </a:cubicBezTo>
                  <a:cubicBezTo>
                    <a:pt x="896" y="3448"/>
                    <a:pt x="1210" y="3642"/>
                    <a:pt x="1597" y="3860"/>
                  </a:cubicBezTo>
                  <a:lnTo>
                    <a:pt x="4235" y="4658"/>
                  </a:lnTo>
                  <a:lnTo>
                    <a:pt x="4235" y="1924"/>
                  </a:lnTo>
                  <a:cubicBezTo>
                    <a:pt x="4235" y="1537"/>
                    <a:pt x="4017" y="1126"/>
                    <a:pt x="3823" y="835"/>
                  </a:cubicBezTo>
                  <a:cubicBezTo>
                    <a:pt x="3465" y="291"/>
                    <a:pt x="2894" y="1"/>
                    <a:pt x="22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9"/>
            <p:cNvSpPr/>
            <p:nvPr/>
          </p:nvSpPr>
          <p:spPr>
            <a:xfrm>
              <a:off x="8480770" y="4313819"/>
              <a:ext cx="187458" cy="218477"/>
            </a:xfrm>
            <a:custGeom>
              <a:avLst/>
              <a:gdLst/>
              <a:ahLst/>
              <a:cxnLst/>
              <a:rect l="l" t="t" r="r" b="b"/>
              <a:pathLst>
                <a:path w="5445" h="6346" extrusionOk="0">
                  <a:moveTo>
                    <a:pt x="2771" y="0"/>
                  </a:moveTo>
                  <a:cubicBezTo>
                    <a:pt x="2535" y="0"/>
                    <a:pt x="2287" y="55"/>
                    <a:pt x="2033" y="164"/>
                  </a:cubicBezTo>
                  <a:cubicBezTo>
                    <a:pt x="1211" y="357"/>
                    <a:pt x="606" y="1059"/>
                    <a:pt x="412" y="1978"/>
                  </a:cubicBezTo>
                  <a:lnTo>
                    <a:pt x="1" y="3987"/>
                  </a:lnTo>
                  <a:cubicBezTo>
                    <a:pt x="1" y="4083"/>
                    <a:pt x="1" y="4180"/>
                    <a:pt x="122" y="4180"/>
                  </a:cubicBezTo>
                  <a:lnTo>
                    <a:pt x="1622" y="5705"/>
                  </a:lnTo>
                  <a:cubicBezTo>
                    <a:pt x="2041" y="6124"/>
                    <a:pt x="2611" y="6345"/>
                    <a:pt x="3220" y="6345"/>
                  </a:cubicBezTo>
                  <a:cubicBezTo>
                    <a:pt x="3490" y="6345"/>
                    <a:pt x="3767" y="6302"/>
                    <a:pt x="4042" y="6213"/>
                  </a:cubicBezTo>
                  <a:cubicBezTo>
                    <a:pt x="4235" y="6092"/>
                    <a:pt x="4453" y="5995"/>
                    <a:pt x="4647" y="5898"/>
                  </a:cubicBezTo>
                  <a:cubicBezTo>
                    <a:pt x="4840" y="5705"/>
                    <a:pt x="5058" y="5487"/>
                    <a:pt x="5155" y="5293"/>
                  </a:cubicBezTo>
                  <a:lnTo>
                    <a:pt x="5445" y="4882"/>
                  </a:lnTo>
                  <a:lnTo>
                    <a:pt x="4042" y="261"/>
                  </a:lnTo>
                  <a:lnTo>
                    <a:pt x="3437" y="164"/>
                  </a:lnTo>
                  <a:cubicBezTo>
                    <a:pt x="3231" y="55"/>
                    <a:pt x="3007" y="0"/>
                    <a:pt x="27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9"/>
            <p:cNvSpPr/>
            <p:nvPr/>
          </p:nvSpPr>
          <p:spPr>
            <a:xfrm>
              <a:off x="8512443" y="4320257"/>
              <a:ext cx="187458" cy="192519"/>
            </a:xfrm>
            <a:custGeom>
              <a:avLst/>
              <a:gdLst/>
              <a:ahLst/>
              <a:cxnLst/>
              <a:rect l="l" t="t" r="r" b="b"/>
              <a:pathLst>
                <a:path w="5445" h="5592" extrusionOk="0">
                  <a:moveTo>
                    <a:pt x="2432" y="1"/>
                  </a:moveTo>
                  <a:cubicBezTo>
                    <a:pt x="2220" y="1"/>
                    <a:pt x="2021" y="25"/>
                    <a:pt x="1815" y="74"/>
                  </a:cubicBezTo>
                  <a:cubicBezTo>
                    <a:pt x="1017" y="364"/>
                    <a:pt x="509" y="969"/>
                    <a:pt x="412" y="1670"/>
                  </a:cubicBezTo>
                  <a:lnTo>
                    <a:pt x="0" y="3606"/>
                  </a:lnTo>
                  <a:lnTo>
                    <a:pt x="1404" y="5009"/>
                  </a:lnTo>
                  <a:cubicBezTo>
                    <a:pt x="1854" y="5387"/>
                    <a:pt x="2424" y="5591"/>
                    <a:pt x="2976" y="5591"/>
                  </a:cubicBezTo>
                  <a:cubicBezTo>
                    <a:pt x="3166" y="5591"/>
                    <a:pt x="3353" y="5567"/>
                    <a:pt x="3533" y="5518"/>
                  </a:cubicBezTo>
                  <a:cubicBezTo>
                    <a:pt x="3727" y="5421"/>
                    <a:pt x="3920" y="5300"/>
                    <a:pt x="4138" y="5203"/>
                  </a:cubicBezTo>
                  <a:cubicBezTo>
                    <a:pt x="4331" y="5106"/>
                    <a:pt x="4428" y="4913"/>
                    <a:pt x="4525" y="4695"/>
                  </a:cubicBezTo>
                  <a:lnTo>
                    <a:pt x="5444" y="3606"/>
                  </a:lnTo>
                  <a:lnTo>
                    <a:pt x="4428" y="582"/>
                  </a:lnTo>
                  <a:lnTo>
                    <a:pt x="3122" y="74"/>
                  </a:lnTo>
                  <a:cubicBezTo>
                    <a:pt x="2868" y="25"/>
                    <a:pt x="2644" y="1"/>
                    <a:pt x="24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9"/>
            <p:cNvSpPr/>
            <p:nvPr/>
          </p:nvSpPr>
          <p:spPr>
            <a:xfrm>
              <a:off x="8571589" y="4335818"/>
              <a:ext cx="184118" cy="135266"/>
            </a:xfrm>
            <a:custGeom>
              <a:avLst/>
              <a:gdLst/>
              <a:ahLst/>
              <a:cxnLst/>
              <a:rect l="l" t="t" r="r" b="b"/>
              <a:pathLst>
                <a:path w="5348" h="3929" extrusionOk="0">
                  <a:moveTo>
                    <a:pt x="2032" y="0"/>
                  </a:moveTo>
                  <a:cubicBezTo>
                    <a:pt x="1856" y="0"/>
                    <a:pt x="1678" y="35"/>
                    <a:pt x="1500" y="130"/>
                  </a:cubicBezTo>
                  <a:cubicBezTo>
                    <a:pt x="508" y="420"/>
                    <a:pt x="0" y="1533"/>
                    <a:pt x="291" y="2549"/>
                  </a:cubicBezTo>
                  <a:cubicBezTo>
                    <a:pt x="552" y="3372"/>
                    <a:pt x="1362" y="3929"/>
                    <a:pt x="2197" y="3929"/>
                  </a:cubicBezTo>
                  <a:cubicBezTo>
                    <a:pt x="2369" y="3929"/>
                    <a:pt x="2541" y="3905"/>
                    <a:pt x="2710" y="3856"/>
                  </a:cubicBezTo>
                  <a:cubicBezTo>
                    <a:pt x="3122" y="3638"/>
                    <a:pt x="3412" y="3444"/>
                    <a:pt x="3726" y="3154"/>
                  </a:cubicBezTo>
                  <a:lnTo>
                    <a:pt x="5348" y="928"/>
                  </a:lnTo>
                  <a:lnTo>
                    <a:pt x="2710" y="130"/>
                  </a:lnTo>
                  <a:cubicBezTo>
                    <a:pt x="2491" y="61"/>
                    <a:pt x="2263" y="0"/>
                    <a:pt x="20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9"/>
            <p:cNvSpPr/>
            <p:nvPr/>
          </p:nvSpPr>
          <p:spPr>
            <a:xfrm>
              <a:off x="8664888" y="4273642"/>
              <a:ext cx="177439" cy="167490"/>
            </a:xfrm>
            <a:custGeom>
              <a:avLst/>
              <a:gdLst/>
              <a:ahLst/>
              <a:cxnLst/>
              <a:rect l="l" t="t" r="r" b="b"/>
              <a:pathLst>
                <a:path w="5154" h="4865" extrusionOk="0">
                  <a:moveTo>
                    <a:pt x="2638" y="0"/>
                  </a:moveTo>
                  <a:cubicBezTo>
                    <a:pt x="2129" y="411"/>
                    <a:pt x="1718" y="919"/>
                    <a:pt x="1718" y="1524"/>
                  </a:cubicBezTo>
                  <a:cubicBezTo>
                    <a:pt x="1577" y="1502"/>
                    <a:pt x="1436" y="1490"/>
                    <a:pt x="1296" y="1490"/>
                  </a:cubicBezTo>
                  <a:cubicBezTo>
                    <a:pt x="837" y="1490"/>
                    <a:pt x="390" y="1620"/>
                    <a:pt x="0" y="1936"/>
                  </a:cubicBezTo>
                  <a:cubicBezTo>
                    <a:pt x="218" y="2420"/>
                    <a:pt x="605" y="2928"/>
                    <a:pt x="1210" y="3145"/>
                  </a:cubicBezTo>
                  <a:cubicBezTo>
                    <a:pt x="920" y="3750"/>
                    <a:pt x="823" y="4355"/>
                    <a:pt x="1016" y="4839"/>
                  </a:cubicBezTo>
                  <a:cubicBezTo>
                    <a:pt x="1104" y="4857"/>
                    <a:pt x="1191" y="4865"/>
                    <a:pt x="1278" y="4865"/>
                  </a:cubicBezTo>
                  <a:cubicBezTo>
                    <a:pt x="1792" y="4865"/>
                    <a:pt x="2286" y="4572"/>
                    <a:pt x="2638" y="4137"/>
                  </a:cubicBezTo>
                  <a:cubicBezTo>
                    <a:pt x="2886" y="4572"/>
                    <a:pt x="3364" y="4865"/>
                    <a:pt x="3876" y="4865"/>
                  </a:cubicBezTo>
                  <a:cubicBezTo>
                    <a:pt x="3963" y="4865"/>
                    <a:pt x="4050" y="4857"/>
                    <a:pt x="4138" y="4839"/>
                  </a:cubicBezTo>
                  <a:cubicBezTo>
                    <a:pt x="4331" y="4355"/>
                    <a:pt x="4331" y="3750"/>
                    <a:pt x="3944" y="3145"/>
                  </a:cubicBezTo>
                  <a:cubicBezTo>
                    <a:pt x="4549" y="2928"/>
                    <a:pt x="4936" y="2420"/>
                    <a:pt x="5154" y="1936"/>
                  </a:cubicBezTo>
                  <a:cubicBezTo>
                    <a:pt x="4764" y="1620"/>
                    <a:pt x="4318" y="1490"/>
                    <a:pt x="3858" y="1490"/>
                  </a:cubicBezTo>
                  <a:cubicBezTo>
                    <a:pt x="3718" y="1490"/>
                    <a:pt x="3577" y="1502"/>
                    <a:pt x="3436" y="1524"/>
                  </a:cubicBezTo>
                  <a:cubicBezTo>
                    <a:pt x="3436" y="919"/>
                    <a:pt x="3025" y="411"/>
                    <a:pt x="26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9"/>
            <p:cNvSpPr/>
            <p:nvPr/>
          </p:nvSpPr>
          <p:spPr>
            <a:xfrm>
              <a:off x="8703193" y="4319780"/>
              <a:ext cx="100804" cy="96672"/>
            </a:xfrm>
            <a:custGeom>
              <a:avLst/>
              <a:gdLst/>
              <a:ahLst/>
              <a:cxnLst/>
              <a:rect l="l" t="t" r="r" b="b"/>
              <a:pathLst>
                <a:path w="2928" h="2808" extrusionOk="0">
                  <a:moveTo>
                    <a:pt x="1525" y="1"/>
                  </a:moveTo>
                  <a:cubicBezTo>
                    <a:pt x="702" y="1"/>
                    <a:pt x="0" y="606"/>
                    <a:pt x="0" y="1404"/>
                  </a:cubicBezTo>
                  <a:cubicBezTo>
                    <a:pt x="0" y="2203"/>
                    <a:pt x="702" y="2807"/>
                    <a:pt x="1525" y="2807"/>
                  </a:cubicBezTo>
                  <a:cubicBezTo>
                    <a:pt x="2226" y="2807"/>
                    <a:pt x="2928" y="2203"/>
                    <a:pt x="2928" y="1404"/>
                  </a:cubicBezTo>
                  <a:cubicBezTo>
                    <a:pt x="2928" y="606"/>
                    <a:pt x="2226" y="1"/>
                    <a:pt x="15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9"/>
            <p:cNvSpPr/>
            <p:nvPr/>
          </p:nvSpPr>
          <p:spPr>
            <a:xfrm>
              <a:off x="8738184" y="4350243"/>
              <a:ext cx="30847" cy="35047"/>
            </a:xfrm>
            <a:custGeom>
              <a:avLst/>
              <a:gdLst/>
              <a:ahLst/>
              <a:cxnLst/>
              <a:rect l="l" t="t" r="r" b="b"/>
              <a:pathLst>
                <a:path w="896" h="1018" extrusionOk="0">
                  <a:moveTo>
                    <a:pt x="509" y="1"/>
                  </a:moveTo>
                  <a:cubicBezTo>
                    <a:pt x="194" y="1"/>
                    <a:pt x="0" y="195"/>
                    <a:pt x="0" y="509"/>
                  </a:cubicBezTo>
                  <a:cubicBezTo>
                    <a:pt x="0" y="799"/>
                    <a:pt x="194" y="1017"/>
                    <a:pt x="509" y="1017"/>
                  </a:cubicBezTo>
                  <a:cubicBezTo>
                    <a:pt x="702" y="1017"/>
                    <a:pt x="896" y="799"/>
                    <a:pt x="896" y="509"/>
                  </a:cubicBezTo>
                  <a:cubicBezTo>
                    <a:pt x="896" y="195"/>
                    <a:pt x="702" y="1"/>
                    <a:pt x="5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 name="Google Shape;1915;p29"/>
          <p:cNvGrpSpPr/>
          <p:nvPr/>
        </p:nvGrpSpPr>
        <p:grpSpPr>
          <a:xfrm>
            <a:off x="7524480" y="4041657"/>
            <a:ext cx="474824" cy="544815"/>
            <a:chOff x="7524480" y="4117857"/>
            <a:chExt cx="474824" cy="544815"/>
          </a:xfrm>
        </p:grpSpPr>
        <p:sp>
          <p:nvSpPr>
            <p:cNvPr id="1916" name="Google Shape;1916;p29"/>
            <p:cNvSpPr/>
            <p:nvPr/>
          </p:nvSpPr>
          <p:spPr>
            <a:xfrm>
              <a:off x="7760205" y="4117857"/>
              <a:ext cx="65860" cy="214931"/>
            </a:xfrm>
            <a:custGeom>
              <a:avLst/>
              <a:gdLst/>
              <a:ahLst/>
              <a:cxnLst/>
              <a:rect l="l" t="t" r="r" b="b"/>
              <a:pathLst>
                <a:path w="1913" h="6243" extrusionOk="0">
                  <a:moveTo>
                    <a:pt x="1" y="0"/>
                  </a:moveTo>
                  <a:lnTo>
                    <a:pt x="1" y="6243"/>
                  </a:lnTo>
                  <a:lnTo>
                    <a:pt x="1017" y="6243"/>
                  </a:lnTo>
                  <a:cubicBezTo>
                    <a:pt x="1912" y="4331"/>
                    <a:pt x="1815" y="1912"/>
                    <a:pt x="412" y="194"/>
                  </a:cubicBezTo>
                  <a:cubicBezTo>
                    <a:pt x="291" y="0"/>
                    <a:pt x="194"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9"/>
            <p:cNvSpPr/>
            <p:nvPr/>
          </p:nvSpPr>
          <p:spPr>
            <a:xfrm>
              <a:off x="7694414" y="4117857"/>
              <a:ext cx="93333" cy="214931"/>
            </a:xfrm>
            <a:custGeom>
              <a:avLst/>
              <a:gdLst/>
              <a:ahLst/>
              <a:cxnLst/>
              <a:rect l="l" t="t" r="r" b="b"/>
              <a:pathLst>
                <a:path w="2711" h="6243" extrusionOk="0">
                  <a:moveTo>
                    <a:pt x="1912" y="0"/>
                  </a:moveTo>
                  <a:cubicBezTo>
                    <a:pt x="1815" y="0"/>
                    <a:pt x="1597" y="0"/>
                    <a:pt x="1500" y="194"/>
                  </a:cubicBezTo>
                  <a:cubicBezTo>
                    <a:pt x="194" y="1912"/>
                    <a:pt x="0" y="4331"/>
                    <a:pt x="992" y="6243"/>
                  </a:cubicBezTo>
                  <a:lnTo>
                    <a:pt x="2323" y="6243"/>
                  </a:lnTo>
                  <a:cubicBezTo>
                    <a:pt x="2710" y="4331"/>
                    <a:pt x="2613" y="1912"/>
                    <a:pt x="2105" y="194"/>
                  </a:cubicBezTo>
                  <a:cubicBezTo>
                    <a:pt x="2105" y="0"/>
                    <a:pt x="2008" y="0"/>
                    <a:pt x="19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9"/>
            <p:cNvSpPr/>
            <p:nvPr/>
          </p:nvSpPr>
          <p:spPr>
            <a:xfrm>
              <a:off x="7524480" y="4240970"/>
              <a:ext cx="204121" cy="120152"/>
            </a:xfrm>
            <a:custGeom>
              <a:avLst/>
              <a:gdLst/>
              <a:ahLst/>
              <a:cxnLst/>
              <a:rect l="l" t="t" r="r" b="b"/>
              <a:pathLst>
                <a:path w="5929" h="3490" extrusionOk="0">
                  <a:moveTo>
                    <a:pt x="1139" y="1"/>
                  </a:moveTo>
                  <a:cubicBezTo>
                    <a:pt x="891" y="1"/>
                    <a:pt x="640" y="18"/>
                    <a:pt x="387" y="54"/>
                  </a:cubicBezTo>
                  <a:cubicBezTo>
                    <a:pt x="194" y="151"/>
                    <a:pt x="97" y="247"/>
                    <a:pt x="0" y="344"/>
                  </a:cubicBezTo>
                  <a:lnTo>
                    <a:pt x="5444" y="3490"/>
                  </a:lnTo>
                  <a:lnTo>
                    <a:pt x="5928" y="2667"/>
                  </a:lnTo>
                  <a:cubicBezTo>
                    <a:pt x="4856" y="1058"/>
                    <a:pt x="3079" y="1"/>
                    <a:pt x="11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9"/>
            <p:cNvSpPr/>
            <p:nvPr/>
          </p:nvSpPr>
          <p:spPr>
            <a:xfrm>
              <a:off x="7524480" y="4250300"/>
              <a:ext cx="194102" cy="138295"/>
            </a:xfrm>
            <a:custGeom>
              <a:avLst/>
              <a:gdLst/>
              <a:ahLst/>
              <a:cxnLst/>
              <a:rect l="l" t="t" r="r" b="b"/>
              <a:pathLst>
                <a:path w="5638" h="4017" extrusionOk="0">
                  <a:moveTo>
                    <a:pt x="145" y="1"/>
                  </a:moveTo>
                  <a:cubicBezTo>
                    <a:pt x="97" y="1"/>
                    <a:pt x="49" y="25"/>
                    <a:pt x="0" y="73"/>
                  </a:cubicBezTo>
                  <a:lnTo>
                    <a:pt x="0" y="484"/>
                  </a:lnTo>
                  <a:cubicBezTo>
                    <a:pt x="799" y="2614"/>
                    <a:pt x="2807" y="3920"/>
                    <a:pt x="4936" y="4017"/>
                  </a:cubicBezTo>
                  <a:lnTo>
                    <a:pt x="5638" y="2904"/>
                  </a:lnTo>
                  <a:cubicBezTo>
                    <a:pt x="4234" y="1597"/>
                    <a:pt x="2008" y="388"/>
                    <a:pt x="291" y="73"/>
                  </a:cubicBezTo>
                  <a:cubicBezTo>
                    <a:pt x="242" y="25"/>
                    <a:pt x="194" y="1"/>
                    <a:pt x="1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9"/>
            <p:cNvSpPr/>
            <p:nvPr/>
          </p:nvSpPr>
          <p:spPr>
            <a:xfrm>
              <a:off x="7524480" y="4388561"/>
              <a:ext cx="187458" cy="134990"/>
            </a:xfrm>
            <a:custGeom>
              <a:avLst/>
              <a:gdLst/>
              <a:ahLst/>
              <a:cxnLst/>
              <a:rect l="l" t="t" r="r" b="b"/>
              <a:pathLst>
                <a:path w="5445" h="3921" extrusionOk="0">
                  <a:moveTo>
                    <a:pt x="4936" y="1"/>
                  </a:moveTo>
                  <a:cubicBezTo>
                    <a:pt x="2807" y="98"/>
                    <a:pt x="799" y="1501"/>
                    <a:pt x="0" y="3534"/>
                  </a:cubicBezTo>
                  <a:lnTo>
                    <a:pt x="0" y="3921"/>
                  </a:lnTo>
                  <a:lnTo>
                    <a:pt x="5444" y="799"/>
                  </a:lnTo>
                  <a:lnTo>
                    <a:pt x="493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9"/>
            <p:cNvSpPr/>
            <p:nvPr/>
          </p:nvSpPr>
          <p:spPr>
            <a:xfrm>
              <a:off x="7524480" y="4406084"/>
              <a:ext cx="204121" cy="129895"/>
            </a:xfrm>
            <a:custGeom>
              <a:avLst/>
              <a:gdLst/>
              <a:ahLst/>
              <a:cxnLst/>
              <a:rect l="l" t="t" r="r" b="b"/>
              <a:pathLst>
                <a:path w="5929" h="3773" extrusionOk="0">
                  <a:moveTo>
                    <a:pt x="5226" y="0"/>
                  </a:moveTo>
                  <a:cubicBezTo>
                    <a:pt x="3412" y="605"/>
                    <a:pt x="1307" y="1912"/>
                    <a:pt x="97" y="3218"/>
                  </a:cubicBezTo>
                  <a:cubicBezTo>
                    <a:pt x="0" y="3315"/>
                    <a:pt x="0" y="3412"/>
                    <a:pt x="0" y="3412"/>
                  </a:cubicBezTo>
                  <a:cubicBezTo>
                    <a:pt x="97" y="3629"/>
                    <a:pt x="194" y="3726"/>
                    <a:pt x="387" y="3726"/>
                  </a:cubicBezTo>
                  <a:cubicBezTo>
                    <a:pt x="629" y="3758"/>
                    <a:pt x="869" y="3773"/>
                    <a:pt x="1106" y="3773"/>
                  </a:cubicBezTo>
                  <a:cubicBezTo>
                    <a:pt x="3059" y="3773"/>
                    <a:pt x="4850" y="2741"/>
                    <a:pt x="5928" y="1210"/>
                  </a:cubicBezTo>
                  <a:lnTo>
                    <a:pt x="522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9"/>
            <p:cNvSpPr/>
            <p:nvPr/>
          </p:nvSpPr>
          <p:spPr>
            <a:xfrm>
              <a:off x="7694414" y="4447707"/>
              <a:ext cx="65825" cy="214965"/>
            </a:xfrm>
            <a:custGeom>
              <a:avLst/>
              <a:gdLst/>
              <a:ahLst/>
              <a:cxnLst/>
              <a:rect l="l" t="t" r="r" b="b"/>
              <a:pathLst>
                <a:path w="1912" h="6244" extrusionOk="0">
                  <a:moveTo>
                    <a:pt x="992" y="1"/>
                  </a:moveTo>
                  <a:cubicBezTo>
                    <a:pt x="0" y="1816"/>
                    <a:pt x="194" y="4332"/>
                    <a:pt x="1500" y="6050"/>
                  </a:cubicBezTo>
                  <a:cubicBezTo>
                    <a:pt x="1597" y="6146"/>
                    <a:pt x="1815" y="6243"/>
                    <a:pt x="1912" y="6243"/>
                  </a:cubicBezTo>
                  <a:lnTo>
                    <a:pt x="191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9"/>
            <p:cNvSpPr/>
            <p:nvPr/>
          </p:nvSpPr>
          <p:spPr>
            <a:xfrm>
              <a:off x="7736037" y="4447707"/>
              <a:ext cx="90028" cy="214965"/>
            </a:xfrm>
            <a:custGeom>
              <a:avLst/>
              <a:gdLst/>
              <a:ahLst/>
              <a:cxnLst/>
              <a:rect l="l" t="t" r="r" b="b"/>
              <a:pathLst>
                <a:path w="2615" h="6244" extrusionOk="0">
                  <a:moveTo>
                    <a:pt x="388" y="1"/>
                  </a:moveTo>
                  <a:cubicBezTo>
                    <a:pt x="1" y="1816"/>
                    <a:pt x="1" y="4332"/>
                    <a:pt x="606" y="6050"/>
                  </a:cubicBezTo>
                  <a:cubicBezTo>
                    <a:pt x="606" y="6146"/>
                    <a:pt x="703" y="6243"/>
                    <a:pt x="703" y="6243"/>
                  </a:cubicBezTo>
                  <a:cubicBezTo>
                    <a:pt x="896" y="6243"/>
                    <a:pt x="993" y="6146"/>
                    <a:pt x="1114" y="6050"/>
                  </a:cubicBezTo>
                  <a:cubicBezTo>
                    <a:pt x="2517" y="4332"/>
                    <a:pt x="2614" y="1816"/>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9"/>
            <p:cNvSpPr/>
            <p:nvPr/>
          </p:nvSpPr>
          <p:spPr>
            <a:xfrm>
              <a:off x="7795183" y="4416068"/>
              <a:ext cx="200781" cy="119911"/>
            </a:xfrm>
            <a:custGeom>
              <a:avLst/>
              <a:gdLst/>
              <a:ahLst/>
              <a:cxnLst/>
              <a:rect l="l" t="t" r="r" b="b"/>
              <a:pathLst>
                <a:path w="5832" h="3483" extrusionOk="0">
                  <a:moveTo>
                    <a:pt x="485" y="0"/>
                  </a:moveTo>
                  <a:lnTo>
                    <a:pt x="1" y="920"/>
                  </a:lnTo>
                  <a:cubicBezTo>
                    <a:pt x="972" y="2451"/>
                    <a:pt x="2846" y="3483"/>
                    <a:pt x="4819" y="3483"/>
                  </a:cubicBezTo>
                  <a:cubicBezTo>
                    <a:pt x="5059" y="3483"/>
                    <a:pt x="5300" y="3468"/>
                    <a:pt x="5542" y="3436"/>
                  </a:cubicBezTo>
                  <a:cubicBezTo>
                    <a:pt x="5638" y="3436"/>
                    <a:pt x="5735" y="3339"/>
                    <a:pt x="5832" y="3122"/>
                  </a:cubicBezTo>
                  <a:lnTo>
                    <a:pt x="4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9"/>
            <p:cNvSpPr/>
            <p:nvPr/>
          </p:nvSpPr>
          <p:spPr>
            <a:xfrm>
              <a:off x="7805202" y="4388561"/>
              <a:ext cx="194102" cy="139156"/>
            </a:xfrm>
            <a:custGeom>
              <a:avLst/>
              <a:gdLst/>
              <a:ahLst/>
              <a:cxnLst/>
              <a:rect l="l" t="t" r="r" b="b"/>
              <a:pathLst>
                <a:path w="5638" h="4042" extrusionOk="0">
                  <a:moveTo>
                    <a:pt x="605" y="1"/>
                  </a:moveTo>
                  <a:lnTo>
                    <a:pt x="0" y="1211"/>
                  </a:lnTo>
                  <a:cubicBezTo>
                    <a:pt x="1404" y="2421"/>
                    <a:pt x="3533" y="3630"/>
                    <a:pt x="5347" y="4042"/>
                  </a:cubicBezTo>
                  <a:cubicBezTo>
                    <a:pt x="5444" y="4042"/>
                    <a:pt x="5541" y="4042"/>
                    <a:pt x="5541" y="3921"/>
                  </a:cubicBezTo>
                  <a:cubicBezTo>
                    <a:pt x="5638" y="3824"/>
                    <a:pt x="5638" y="3727"/>
                    <a:pt x="5638" y="3534"/>
                  </a:cubicBezTo>
                  <a:cubicBezTo>
                    <a:pt x="4839" y="1501"/>
                    <a:pt x="2734" y="98"/>
                    <a:pt x="6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9"/>
            <p:cNvSpPr/>
            <p:nvPr/>
          </p:nvSpPr>
          <p:spPr>
            <a:xfrm>
              <a:off x="7811846" y="4252813"/>
              <a:ext cx="187458" cy="135782"/>
            </a:xfrm>
            <a:custGeom>
              <a:avLst/>
              <a:gdLst/>
              <a:ahLst/>
              <a:cxnLst/>
              <a:rect l="l" t="t" r="r" b="b"/>
              <a:pathLst>
                <a:path w="5445" h="3944" extrusionOk="0">
                  <a:moveTo>
                    <a:pt x="5348" y="0"/>
                  </a:moveTo>
                  <a:lnTo>
                    <a:pt x="1" y="3146"/>
                  </a:lnTo>
                  <a:lnTo>
                    <a:pt x="412" y="3944"/>
                  </a:lnTo>
                  <a:cubicBezTo>
                    <a:pt x="2541" y="3847"/>
                    <a:pt x="4646" y="2541"/>
                    <a:pt x="5445" y="411"/>
                  </a:cubicBezTo>
                  <a:cubicBezTo>
                    <a:pt x="5445" y="315"/>
                    <a:pt x="5445" y="121"/>
                    <a:pt x="5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9"/>
            <p:cNvSpPr/>
            <p:nvPr/>
          </p:nvSpPr>
          <p:spPr>
            <a:xfrm>
              <a:off x="7795183" y="4240970"/>
              <a:ext cx="204121" cy="130136"/>
            </a:xfrm>
            <a:custGeom>
              <a:avLst/>
              <a:gdLst/>
              <a:ahLst/>
              <a:cxnLst/>
              <a:rect l="l" t="t" r="r" b="b"/>
              <a:pathLst>
                <a:path w="5929" h="3780" extrusionOk="0">
                  <a:moveTo>
                    <a:pt x="4786" y="1"/>
                  </a:moveTo>
                  <a:cubicBezTo>
                    <a:pt x="2825" y="1"/>
                    <a:pt x="966" y="1058"/>
                    <a:pt x="1" y="2667"/>
                  </a:cubicBezTo>
                  <a:lnTo>
                    <a:pt x="606" y="3780"/>
                  </a:lnTo>
                  <a:cubicBezTo>
                    <a:pt x="2517" y="3175"/>
                    <a:pt x="4525" y="1868"/>
                    <a:pt x="5735" y="562"/>
                  </a:cubicBezTo>
                  <a:cubicBezTo>
                    <a:pt x="5832" y="465"/>
                    <a:pt x="5929" y="344"/>
                    <a:pt x="5832" y="344"/>
                  </a:cubicBezTo>
                  <a:cubicBezTo>
                    <a:pt x="5735" y="247"/>
                    <a:pt x="5638" y="151"/>
                    <a:pt x="5542" y="54"/>
                  </a:cubicBezTo>
                  <a:cubicBezTo>
                    <a:pt x="5289" y="18"/>
                    <a:pt x="5037" y="1"/>
                    <a:pt x="47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9"/>
            <p:cNvSpPr/>
            <p:nvPr/>
          </p:nvSpPr>
          <p:spPr>
            <a:xfrm>
              <a:off x="7694414" y="4322770"/>
              <a:ext cx="131651" cy="131651"/>
            </a:xfrm>
            <a:custGeom>
              <a:avLst/>
              <a:gdLst/>
              <a:ahLst/>
              <a:cxnLst/>
              <a:rect l="l" t="t" r="r" b="b"/>
              <a:pathLst>
                <a:path w="3824" h="3824" extrusionOk="0">
                  <a:moveTo>
                    <a:pt x="1912" y="1"/>
                  </a:moveTo>
                  <a:cubicBezTo>
                    <a:pt x="895" y="1"/>
                    <a:pt x="0" y="896"/>
                    <a:pt x="0" y="1912"/>
                  </a:cubicBezTo>
                  <a:cubicBezTo>
                    <a:pt x="0" y="3025"/>
                    <a:pt x="895" y="3823"/>
                    <a:pt x="1912" y="3823"/>
                  </a:cubicBezTo>
                  <a:cubicBezTo>
                    <a:pt x="3025" y="3823"/>
                    <a:pt x="3823" y="3025"/>
                    <a:pt x="3823" y="1912"/>
                  </a:cubicBezTo>
                  <a:cubicBezTo>
                    <a:pt x="3823" y="896"/>
                    <a:pt x="3025" y="1"/>
                    <a:pt x="1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9"/>
            <p:cNvSpPr/>
            <p:nvPr/>
          </p:nvSpPr>
          <p:spPr>
            <a:xfrm>
              <a:off x="7732732" y="4356922"/>
              <a:ext cx="58320" cy="66686"/>
            </a:xfrm>
            <a:custGeom>
              <a:avLst/>
              <a:gdLst/>
              <a:ahLst/>
              <a:cxnLst/>
              <a:rect l="l" t="t" r="r" b="b"/>
              <a:pathLst>
                <a:path w="1694" h="1937" extrusionOk="0">
                  <a:moveTo>
                    <a:pt x="799" y="1"/>
                  </a:moveTo>
                  <a:cubicBezTo>
                    <a:pt x="702" y="122"/>
                    <a:pt x="605" y="218"/>
                    <a:pt x="484" y="315"/>
                  </a:cubicBezTo>
                  <a:cubicBezTo>
                    <a:pt x="290" y="315"/>
                    <a:pt x="194" y="412"/>
                    <a:pt x="0" y="412"/>
                  </a:cubicBezTo>
                  <a:cubicBezTo>
                    <a:pt x="0" y="605"/>
                    <a:pt x="97" y="823"/>
                    <a:pt x="194" y="920"/>
                  </a:cubicBezTo>
                  <a:cubicBezTo>
                    <a:pt x="97" y="1114"/>
                    <a:pt x="0" y="1210"/>
                    <a:pt x="0" y="1428"/>
                  </a:cubicBezTo>
                  <a:cubicBezTo>
                    <a:pt x="194" y="1525"/>
                    <a:pt x="290" y="1525"/>
                    <a:pt x="484" y="1525"/>
                  </a:cubicBezTo>
                  <a:cubicBezTo>
                    <a:pt x="605" y="1622"/>
                    <a:pt x="702" y="1815"/>
                    <a:pt x="799" y="1936"/>
                  </a:cubicBezTo>
                  <a:cubicBezTo>
                    <a:pt x="992" y="1815"/>
                    <a:pt x="1089" y="1622"/>
                    <a:pt x="1210" y="1525"/>
                  </a:cubicBezTo>
                  <a:cubicBezTo>
                    <a:pt x="1307" y="1525"/>
                    <a:pt x="1500" y="1525"/>
                    <a:pt x="1694" y="1428"/>
                  </a:cubicBezTo>
                  <a:cubicBezTo>
                    <a:pt x="1597" y="1210"/>
                    <a:pt x="1597" y="1114"/>
                    <a:pt x="1500" y="920"/>
                  </a:cubicBezTo>
                  <a:cubicBezTo>
                    <a:pt x="1597" y="823"/>
                    <a:pt x="1597" y="605"/>
                    <a:pt x="1694" y="412"/>
                  </a:cubicBezTo>
                  <a:cubicBezTo>
                    <a:pt x="1500" y="412"/>
                    <a:pt x="1307" y="315"/>
                    <a:pt x="1210" y="315"/>
                  </a:cubicBezTo>
                  <a:cubicBezTo>
                    <a:pt x="1089" y="218"/>
                    <a:pt x="992" y="122"/>
                    <a:pt x="79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0" name="Google Shape;1930;p29"/>
          <p:cNvGrpSpPr/>
          <p:nvPr/>
        </p:nvGrpSpPr>
        <p:grpSpPr>
          <a:xfrm>
            <a:off x="6527826" y="4041657"/>
            <a:ext cx="545641" cy="544815"/>
            <a:chOff x="6527826" y="4117857"/>
            <a:chExt cx="545641" cy="544815"/>
          </a:xfrm>
        </p:grpSpPr>
        <p:sp>
          <p:nvSpPr>
            <p:cNvPr id="1931" name="Google Shape;1931;p29"/>
            <p:cNvSpPr/>
            <p:nvPr/>
          </p:nvSpPr>
          <p:spPr>
            <a:xfrm>
              <a:off x="6583633" y="4173664"/>
              <a:ext cx="430722" cy="429862"/>
            </a:xfrm>
            <a:custGeom>
              <a:avLst/>
              <a:gdLst/>
              <a:ahLst/>
              <a:cxnLst/>
              <a:rect l="l" t="t" r="r" b="b"/>
              <a:pathLst>
                <a:path w="12511" h="12486" extrusionOk="0">
                  <a:moveTo>
                    <a:pt x="6050" y="1"/>
                  </a:moveTo>
                  <a:lnTo>
                    <a:pt x="6050" y="5324"/>
                  </a:lnTo>
                  <a:lnTo>
                    <a:pt x="3340" y="702"/>
                  </a:lnTo>
                  <a:lnTo>
                    <a:pt x="2929" y="993"/>
                  </a:lnTo>
                  <a:lnTo>
                    <a:pt x="5639" y="5638"/>
                  </a:lnTo>
                  <a:lnTo>
                    <a:pt x="5639" y="5638"/>
                  </a:lnTo>
                  <a:lnTo>
                    <a:pt x="1017" y="2904"/>
                  </a:lnTo>
                  <a:lnTo>
                    <a:pt x="703" y="3315"/>
                  </a:lnTo>
                  <a:lnTo>
                    <a:pt x="5348" y="6049"/>
                  </a:lnTo>
                  <a:lnTo>
                    <a:pt x="1" y="6049"/>
                  </a:lnTo>
                  <a:lnTo>
                    <a:pt x="1" y="6533"/>
                  </a:lnTo>
                  <a:lnTo>
                    <a:pt x="5348" y="6533"/>
                  </a:lnTo>
                  <a:lnTo>
                    <a:pt x="703" y="9171"/>
                  </a:lnTo>
                  <a:lnTo>
                    <a:pt x="1017" y="9558"/>
                  </a:lnTo>
                  <a:lnTo>
                    <a:pt x="5639" y="6945"/>
                  </a:lnTo>
                  <a:lnTo>
                    <a:pt x="2929" y="11590"/>
                  </a:lnTo>
                  <a:lnTo>
                    <a:pt x="3340" y="11784"/>
                  </a:lnTo>
                  <a:lnTo>
                    <a:pt x="6050" y="7138"/>
                  </a:lnTo>
                  <a:lnTo>
                    <a:pt x="6050" y="12485"/>
                  </a:lnTo>
                  <a:lnTo>
                    <a:pt x="6558" y="12485"/>
                  </a:lnTo>
                  <a:lnTo>
                    <a:pt x="6558" y="7138"/>
                  </a:lnTo>
                  <a:lnTo>
                    <a:pt x="9171" y="11784"/>
                  </a:lnTo>
                  <a:lnTo>
                    <a:pt x="9582" y="11590"/>
                  </a:lnTo>
                  <a:lnTo>
                    <a:pt x="6969" y="6945"/>
                  </a:lnTo>
                  <a:lnTo>
                    <a:pt x="11591" y="9558"/>
                  </a:lnTo>
                  <a:lnTo>
                    <a:pt x="11808" y="9171"/>
                  </a:lnTo>
                  <a:lnTo>
                    <a:pt x="7163" y="6533"/>
                  </a:lnTo>
                  <a:lnTo>
                    <a:pt x="12510" y="6533"/>
                  </a:lnTo>
                  <a:lnTo>
                    <a:pt x="12510" y="6049"/>
                  </a:lnTo>
                  <a:lnTo>
                    <a:pt x="7163" y="6049"/>
                  </a:lnTo>
                  <a:lnTo>
                    <a:pt x="11808" y="3315"/>
                  </a:lnTo>
                  <a:lnTo>
                    <a:pt x="11591" y="2904"/>
                  </a:lnTo>
                  <a:lnTo>
                    <a:pt x="6969" y="5638"/>
                  </a:lnTo>
                  <a:lnTo>
                    <a:pt x="9582" y="993"/>
                  </a:lnTo>
                  <a:lnTo>
                    <a:pt x="9171" y="702"/>
                  </a:lnTo>
                  <a:lnTo>
                    <a:pt x="6558" y="5324"/>
                  </a:lnTo>
                  <a:lnTo>
                    <a:pt x="65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9"/>
            <p:cNvSpPr/>
            <p:nvPr/>
          </p:nvSpPr>
          <p:spPr>
            <a:xfrm>
              <a:off x="6652797" y="4151183"/>
              <a:ext cx="49162" cy="53328"/>
            </a:xfrm>
            <a:custGeom>
              <a:avLst/>
              <a:gdLst/>
              <a:ahLst/>
              <a:cxnLst/>
              <a:rect l="l" t="t" r="r" b="b"/>
              <a:pathLst>
                <a:path w="1428" h="1549" extrusionOk="0">
                  <a:moveTo>
                    <a:pt x="496" y="0"/>
                  </a:moveTo>
                  <a:cubicBezTo>
                    <a:pt x="431" y="0"/>
                    <a:pt x="368" y="15"/>
                    <a:pt x="315" y="49"/>
                  </a:cubicBezTo>
                  <a:cubicBezTo>
                    <a:pt x="121" y="242"/>
                    <a:pt x="0" y="436"/>
                    <a:pt x="121" y="750"/>
                  </a:cubicBezTo>
                  <a:lnTo>
                    <a:pt x="605" y="1549"/>
                  </a:lnTo>
                  <a:lnTo>
                    <a:pt x="1428" y="1041"/>
                  </a:lnTo>
                  <a:lnTo>
                    <a:pt x="920" y="242"/>
                  </a:lnTo>
                  <a:cubicBezTo>
                    <a:pt x="850" y="102"/>
                    <a:pt x="666" y="0"/>
                    <a:pt x="4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9"/>
            <p:cNvSpPr/>
            <p:nvPr/>
          </p:nvSpPr>
          <p:spPr>
            <a:xfrm>
              <a:off x="6670287" y="4184093"/>
              <a:ext cx="35013" cy="30847"/>
            </a:xfrm>
            <a:custGeom>
              <a:avLst/>
              <a:gdLst/>
              <a:ahLst/>
              <a:cxnLst/>
              <a:rect l="l" t="t" r="r" b="b"/>
              <a:pathLst>
                <a:path w="1017" h="896" extrusionOk="0">
                  <a:moveTo>
                    <a:pt x="508" y="0"/>
                  </a:moveTo>
                  <a:cubicBezTo>
                    <a:pt x="218" y="0"/>
                    <a:pt x="0" y="194"/>
                    <a:pt x="0" y="508"/>
                  </a:cubicBezTo>
                  <a:cubicBezTo>
                    <a:pt x="0" y="702"/>
                    <a:pt x="218" y="895"/>
                    <a:pt x="508" y="895"/>
                  </a:cubicBezTo>
                  <a:cubicBezTo>
                    <a:pt x="823" y="895"/>
                    <a:pt x="1017" y="702"/>
                    <a:pt x="1017" y="508"/>
                  </a:cubicBezTo>
                  <a:cubicBezTo>
                    <a:pt x="1017" y="194"/>
                    <a:pt x="823"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9"/>
            <p:cNvSpPr/>
            <p:nvPr/>
          </p:nvSpPr>
          <p:spPr>
            <a:xfrm>
              <a:off x="6527826" y="4371072"/>
              <a:ext cx="49197" cy="35047"/>
            </a:xfrm>
            <a:custGeom>
              <a:avLst/>
              <a:gdLst/>
              <a:ahLst/>
              <a:cxnLst/>
              <a:rect l="l" t="t" r="r" b="b"/>
              <a:pathLst>
                <a:path w="1429" h="1018" extrusionOk="0">
                  <a:moveTo>
                    <a:pt x="509" y="1"/>
                  </a:moveTo>
                  <a:cubicBezTo>
                    <a:pt x="219" y="1"/>
                    <a:pt x="1" y="315"/>
                    <a:pt x="1" y="509"/>
                  </a:cubicBezTo>
                  <a:cubicBezTo>
                    <a:pt x="1" y="799"/>
                    <a:pt x="219" y="1017"/>
                    <a:pt x="509" y="1017"/>
                  </a:cubicBezTo>
                  <a:lnTo>
                    <a:pt x="1428" y="1017"/>
                  </a:lnTo>
                  <a:lnTo>
                    <a:pt x="14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9"/>
            <p:cNvSpPr/>
            <p:nvPr/>
          </p:nvSpPr>
          <p:spPr>
            <a:xfrm>
              <a:off x="6559499" y="4371072"/>
              <a:ext cx="35013" cy="35047"/>
            </a:xfrm>
            <a:custGeom>
              <a:avLst/>
              <a:gdLst/>
              <a:ahLst/>
              <a:cxnLst/>
              <a:rect l="l" t="t" r="r" b="b"/>
              <a:pathLst>
                <a:path w="1017" h="1018" extrusionOk="0">
                  <a:moveTo>
                    <a:pt x="508" y="1"/>
                  </a:moveTo>
                  <a:cubicBezTo>
                    <a:pt x="194" y="1"/>
                    <a:pt x="0" y="315"/>
                    <a:pt x="0" y="509"/>
                  </a:cubicBezTo>
                  <a:cubicBezTo>
                    <a:pt x="0" y="799"/>
                    <a:pt x="194" y="1017"/>
                    <a:pt x="508" y="1017"/>
                  </a:cubicBezTo>
                  <a:cubicBezTo>
                    <a:pt x="799" y="1017"/>
                    <a:pt x="1017" y="799"/>
                    <a:pt x="1017" y="509"/>
                  </a:cubicBezTo>
                  <a:cubicBezTo>
                    <a:pt x="1017" y="315"/>
                    <a:pt x="799" y="1"/>
                    <a:pt x="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9"/>
            <p:cNvSpPr/>
            <p:nvPr/>
          </p:nvSpPr>
          <p:spPr>
            <a:xfrm>
              <a:off x="6652797" y="4572679"/>
              <a:ext cx="49162" cy="53672"/>
            </a:xfrm>
            <a:custGeom>
              <a:avLst/>
              <a:gdLst/>
              <a:ahLst/>
              <a:cxnLst/>
              <a:rect l="l" t="t" r="r" b="b"/>
              <a:pathLst>
                <a:path w="1428" h="1559" extrusionOk="0">
                  <a:moveTo>
                    <a:pt x="605" y="0"/>
                  </a:moveTo>
                  <a:lnTo>
                    <a:pt x="121" y="895"/>
                  </a:lnTo>
                  <a:cubicBezTo>
                    <a:pt x="0" y="1113"/>
                    <a:pt x="121" y="1403"/>
                    <a:pt x="315" y="1500"/>
                  </a:cubicBezTo>
                  <a:cubicBezTo>
                    <a:pt x="386" y="1536"/>
                    <a:pt x="473" y="1558"/>
                    <a:pt x="559" y="1558"/>
                  </a:cubicBezTo>
                  <a:cubicBezTo>
                    <a:pt x="709" y="1558"/>
                    <a:pt x="858" y="1491"/>
                    <a:pt x="920" y="1307"/>
                  </a:cubicBezTo>
                  <a:lnTo>
                    <a:pt x="1428" y="508"/>
                  </a:lnTo>
                  <a:lnTo>
                    <a:pt x="60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9"/>
            <p:cNvSpPr/>
            <p:nvPr/>
          </p:nvSpPr>
          <p:spPr>
            <a:xfrm>
              <a:off x="6670287" y="4565174"/>
              <a:ext cx="35013" cy="31673"/>
            </a:xfrm>
            <a:custGeom>
              <a:avLst/>
              <a:gdLst/>
              <a:ahLst/>
              <a:cxnLst/>
              <a:rect l="l" t="t" r="r" b="b"/>
              <a:pathLst>
                <a:path w="1017" h="920" extrusionOk="0">
                  <a:moveTo>
                    <a:pt x="508" y="0"/>
                  </a:moveTo>
                  <a:cubicBezTo>
                    <a:pt x="218" y="0"/>
                    <a:pt x="0" y="218"/>
                    <a:pt x="0" y="509"/>
                  </a:cubicBezTo>
                  <a:cubicBezTo>
                    <a:pt x="0" y="726"/>
                    <a:pt x="218" y="920"/>
                    <a:pt x="508" y="920"/>
                  </a:cubicBezTo>
                  <a:cubicBezTo>
                    <a:pt x="823" y="920"/>
                    <a:pt x="1017" y="726"/>
                    <a:pt x="1017" y="509"/>
                  </a:cubicBezTo>
                  <a:cubicBezTo>
                    <a:pt x="1017" y="218"/>
                    <a:pt x="823"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9"/>
            <p:cNvSpPr/>
            <p:nvPr/>
          </p:nvSpPr>
          <p:spPr>
            <a:xfrm>
              <a:off x="6896028" y="4572679"/>
              <a:ext cx="48336" cy="53672"/>
            </a:xfrm>
            <a:custGeom>
              <a:avLst/>
              <a:gdLst/>
              <a:ahLst/>
              <a:cxnLst/>
              <a:rect l="l" t="t" r="r" b="b"/>
              <a:pathLst>
                <a:path w="1404" h="1559" extrusionOk="0">
                  <a:moveTo>
                    <a:pt x="799" y="0"/>
                  </a:moveTo>
                  <a:lnTo>
                    <a:pt x="0" y="508"/>
                  </a:lnTo>
                  <a:lnTo>
                    <a:pt x="508" y="1307"/>
                  </a:lnTo>
                  <a:cubicBezTo>
                    <a:pt x="570" y="1491"/>
                    <a:pt x="719" y="1558"/>
                    <a:pt x="869" y="1558"/>
                  </a:cubicBezTo>
                  <a:cubicBezTo>
                    <a:pt x="955" y="1558"/>
                    <a:pt x="1042" y="1536"/>
                    <a:pt x="1113" y="1500"/>
                  </a:cubicBezTo>
                  <a:cubicBezTo>
                    <a:pt x="1404" y="1403"/>
                    <a:pt x="1404" y="1113"/>
                    <a:pt x="1307" y="895"/>
                  </a:cubicBezTo>
                  <a:lnTo>
                    <a:pt x="79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9"/>
            <p:cNvSpPr/>
            <p:nvPr/>
          </p:nvSpPr>
          <p:spPr>
            <a:xfrm>
              <a:off x="6896028" y="4565174"/>
              <a:ext cx="31673" cy="31673"/>
            </a:xfrm>
            <a:custGeom>
              <a:avLst/>
              <a:gdLst/>
              <a:ahLst/>
              <a:cxnLst/>
              <a:rect l="l" t="t" r="r" b="b"/>
              <a:pathLst>
                <a:path w="920" h="920" extrusionOk="0">
                  <a:moveTo>
                    <a:pt x="412" y="0"/>
                  </a:moveTo>
                  <a:cubicBezTo>
                    <a:pt x="194" y="0"/>
                    <a:pt x="0" y="218"/>
                    <a:pt x="0" y="509"/>
                  </a:cubicBezTo>
                  <a:cubicBezTo>
                    <a:pt x="0" y="726"/>
                    <a:pt x="194" y="920"/>
                    <a:pt x="412" y="920"/>
                  </a:cubicBezTo>
                  <a:cubicBezTo>
                    <a:pt x="702" y="920"/>
                    <a:pt x="920" y="726"/>
                    <a:pt x="920" y="509"/>
                  </a:cubicBezTo>
                  <a:cubicBezTo>
                    <a:pt x="920" y="218"/>
                    <a:pt x="702" y="0"/>
                    <a:pt x="4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9"/>
            <p:cNvSpPr/>
            <p:nvPr/>
          </p:nvSpPr>
          <p:spPr>
            <a:xfrm>
              <a:off x="7020965" y="4371072"/>
              <a:ext cx="52502" cy="35047"/>
            </a:xfrm>
            <a:custGeom>
              <a:avLst/>
              <a:gdLst/>
              <a:ahLst/>
              <a:cxnLst/>
              <a:rect l="l" t="t" r="r" b="b"/>
              <a:pathLst>
                <a:path w="1525" h="1018" extrusionOk="0">
                  <a:moveTo>
                    <a:pt x="1" y="1"/>
                  </a:moveTo>
                  <a:lnTo>
                    <a:pt x="1" y="1017"/>
                  </a:lnTo>
                  <a:lnTo>
                    <a:pt x="1017" y="1017"/>
                  </a:lnTo>
                  <a:cubicBezTo>
                    <a:pt x="1210" y="1017"/>
                    <a:pt x="1525" y="799"/>
                    <a:pt x="1525" y="509"/>
                  </a:cubicBezTo>
                  <a:cubicBezTo>
                    <a:pt x="1525" y="315"/>
                    <a:pt x="1210" y="1"/>
                    <a:pt x="10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9"/>
            <p:cNvSpPr/>
            <p:nvPr/>
          </p:nvSpPr>
          <p:spPr>
            <a:xfrm>
              <a:off x="7006815" y="4371072"/>
              <a:ext cx="31673" cy="35047"/>
            </a:xfrm>
            <a:custGeom>
              <a:avLst/>
              <a:gdLst/>
              <a:ahLst/>
              <a:cxnLst/>
              <a:rect l="l" t="t" r="r" b="b"/>
              <a:pathLst>
                <a:path w="920" h="1018" extrusionOk="0">
                  <a:moveTo>
                    <a:pt x="412" y="1"/>
                  </a:moveTo>
                  <a:cubicBezTo>
                    <a:pt x="218" y="1"/>
                    <a:pt x="0" y="315"/>
                    <a:pt x="0" y="509"/>
                  </a:cubicBezTo>
                  <a:cubicBezTo>
                    <a:pt x="0" y="799"/>
                    <a:pt x="218" y="1017"/>
                    <a:pt x="412" y="1017"/>
                  </a:cubicBezTo>
                  <a:cubicBezTo>
                    <a:pt x="726" y="1017"/>
                    <a:pt x="920" y="799"/>
                    <a:pt x="920" y="509"/>
                  </a:cubicBezTo>
                  <a:cubicBezTo>
                    <a:pt x="920" y="315"/>
                    <a:pt x="726" y="1"/>
                    <a:pt x="4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9"/>
            <p:cNvSpPr/>
            <p:nvPr/>
          </p:nvSpPr>
          <p:spPr>
            <a:xfrm>
              <a:off x="6896028" y="4151183"/>
              <a:ext cx="48336" cy="53328"/>
            </a:xfrm>
            <a:custGeom>
              <a:avLst/>
              <a:gdLst/>
              <a:ahLst/>
              <a:cxnLst/>
              <a:rect l="l" t="t" r="r" b="b"/>
              <a:pathLst>
                <a:path w="1404" h="1549" extrusionOk="0">
                  <a:moveTo>
                    <a:pt x="932" y="0"/>
                  </a:moveTo>
                  <a:cubicBezTo>
                    <a:pt x="762" y="0"/>
                    <a:pt x="578" y="102"/>
                    <a:pt x="508" y="242"/>
                  </a:cubicBezTo>
                  <a:lnTo>
                    <a:pt x="0" y="1041"/>
                  </a:lnTo>
                  <a:lnTo>
                    <a:pt x="799" y="1549"/>
                  </a:lnTo>
                  <a:lnTo>
                    <a:pt x="1307" y="750"/>
                  </a:lnTo>
                  <a:cubicBezTo>
                    <a:pt x="1404" y="436"/>
                    <a:pt x="1404" y="242"/>
                    <a:pt x="1113" y="49"/>
                  </a:cubicBezTo>
                  <a:cubicBezTo>
                    <a:pt x="1060" y="15"/>
                    <a:pt x="997" y="0"/>
                    <a:pt x="9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9"/>
            <p:cNvSpPr/>
            <p:nvPr/>
          </p:nvSpPr>
          <p:spPr>
            <a:xfrm>
              <a:off x="6896028" y="4184093"/>
              <a:ext cx="31673" cy="30847"/>
            </a:xfrm>
            <a:custGeom>
              <a:avLst/>
              <a:gdLst/>
              <a:ahLst/>
              <a:cxnLst/>
              <a:rect l="l" t="t" r="r" b="b"/>
              <a:pathLst>
                <a:path w="920" h="896" extrusionOk="0">
                  <a:moveTo>
                    <a:pt x="412" y="0"/>
                  </a:moveTo>
                  <a:cubicBezTo>
                    <a:pt x="194" y="0"/>
                    <a:pt x="0" y="194"/>
                    <a:pt x="0" y="508"/>
                  </a:cubicBezTo>
                  <a:cubicBezTo>
                    <a:pt x="0" y="702"/>
                    <a:pt x="194" y="895"/>
                    <a:pt x="412" y="895"/>
                  </a:cubicBezTo>
                  <a:cubicBezTo>
                    <a:pt x="702" y="895"/>
                    <a:pt x="920" y="702"/>
                    <a:pt x="920" y="508"/>
                  </a:cubicBezTo>
                  <a:cubicBezTo>
                    <a:pt x="920" y="194"/>
                    <a:pt x="702" y="0"/>
                    <a:pt x="4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9"/>
            <p:cNvSpPr/>
            <p:nvPr/>
          </p:nvSpPr>
          <p:spPr>
            <a:xfrm>
              <a:off x="6781901" y="4117857"/>
              <a:ext cx="34187" cy="48336"/>
            </a:xfrm>
            <a:custGeom>
              <a:avLst/>
              <a:gdLst/>
              <a:ahLst/>
              <a:cxnLst/>
              <a:rect l="l" t="t" r="r" b="b"/>
              <a:pathLst>
                <a:path w="993" h="1404" extrusionOk="0">
                  <a:moveTo>
                    <a:pt x="484" y="0"/>
                  </a:moveTo>
                  <a:cubicBezTo>
                    <a:pt x="291" y="0"/>
                    <a:pt x="1" y="194"/>
                    <a:pt x="1" y="509"/>
                  </a:cubicBezTo>
                  <a:lnTo>
                    <a:pt x="1" y="1404"/>
                  </a:lnTo>
                  <a:lnTo>
                    <a:pt x="993" y="1404"/>
                  </a:lnTo>
                  <a:lnTo>
                    <a:pt x="993" y="509"/>
                  </a:lnTo>
                  <a:cubicBezTo>
                    <a:pt x="993" y="194"/>
                    <a:pt x="799" y="0"/>
                    <a:pt x="4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9"/>
            <p:cNvSpPr/>
            <p:nvPr/>
          </p:nvSpPr>
          <p:spPr>
            <a:xfrm>
              <a:off x="6781901" y="4152420"/>
              <a:ext cx="34187" cy="35013"/>
            </a:xfrm>
            <a:custGeom>
              <a:avLst/>
              <a:gdLst/>
              <a:ahLst/>
              <a:cxnLst/>
              <a:rect l="l" t="t" r="r" b="b"/>
              <a:pathLst>
                <a:path w="993" h="1017" extrusionOk="0">
                  <a:moveTo>
                    <a:pt x="484" y="1"/>
                  </a:moveTo>
                  <a:cubicBezTo>
                    <a:pt x="291" y="1"/>
                    <a:pt x="1" y="218"/>
                    <a:pt x="1" y="509"/>
                  </a:cubicBezTo>
                  <a:cubicBezTo>
                    <a:pt x="1" y="823"/>
                    <a:pt x="291" y="1017"/>
                    <a:pt x="484" y="1017"/>
                  </a:cubicBezTo>
                  <a:cubicBezTo>
                    <a:pt x="799" y="1017"/>
                    <a:pt x="993" y="823"/>
                    <a:pt x="993" y="509"/>
                  </a:cubicBezTo>
                  <a:cubicBezTo>
                    <a:pt x="993" y="218"/>
                    <a:pt x="799" y="1"/>
                    <a:pt x="4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9"/>
            <p:cNvSpPr/>
            <p:nvPr/>
          </p:nvSpPr>
          <p:spPr>
            <a:xfrm>
              <a:off x="6761072" y="4231984"/>
              <a:ext cx="75844" cy="69991"/>
            </a:xfrm>
            <a:custGeom>
              <a:avLst/>
              <a:gdLst/>
              <a:ahLst/>
              <a:cxnLst/>
              <a:rect l="l" t="t" r="r" b="b"/>
              <a:pathLst>
                <a:path w="2203" h="2033" extrusionOk="0">
                  <a:moveTo>
                    <a:pt x="1089" y="0"/>
                  </a:moveTo>
                  <a:cubicBezTo>
                    <a:pt x="485" y="0"/>
                    <a:pt x="1" y="605"/>
                    <a:pt x="97" y="1210"/>
                  </a:cubicBezTo>
                  <a:lnTo>
                    <a:pt x="291" y="1936"/>
                  </a:lnTo>
                  <a:lnTo>
                    <a:pt x="1912" y="2033"/>
                  </a:lnTo>
                  <a:lnTo>
                    <a:pt x="2106" y="1210"/>
                  </a:lnTo>
                  <a:cubicBezTo>
                    <a:pt x="2202" y="605"/>
                    <a:pt x="1815" y="0"/>
                    <a:pt x="10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9"/>
            <p:cNvSpPr/>
            <p:nvPr/>
          </p:nvSpPr>
          <p:spPr>
            <a:xfrm>
              <a:off x="6771056" y="4263623"/>
              <a:ext cx="59181" cy="124972"/>
            </a:xfrm>
            <a:custGeom>
              <a:avLst/>
              <a:gdLst/>
              <a:ahLst/>
              <a:cxnLst/>
              <a:rect l="l" t="t" r="r" b="b"/>
              <a:pathLst>
                <a:path w="1719" h="3630" extrusionOk="0">
                  <a:moveTo>
                    <a:pt x="799" y="1"/>
                  </a:moveTo>
                  <a:cubicBezTo>
                    <a:pt x="316" y="1"/>
                    <a:pt x="1" y="412"/>
                    <a:pt x="1" y="896"/>
                  </a:cubicBezTo>
                  <a:lnTo>
                    <a:pt x="1" y="1017"/>
                  </a:lnTo>
                  <a:lnTo>
                    <a:pt x="316" y="2832"/>
                  </a:lnTo>
                  <a:lnTo>
                    <a:pt x="799" y="3630"/>
                  </a:lnTo>
                  <a:lnTo>
                    <a:pt x="1308" y="2832"/>
                  </a:lnTo>
                  <a:lnTo>
                    <a:pt x="1622" y="1017"/>
                  </a:lnTo>
                  <a:cubicBezTo>
                    <a:pt x="1719" y="1017"/>
                    <a:pt x="1719" y="896"/>
                    <a:pt x="1719" y="896"/>
                  </a:cubicBezTo>
                  <a:cubicBezTo>
                    <a:pt x="1719" y="412"/>
                    <a:pt x="1308" y="1"/>
                    <a:pt x="7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9"/>
            <p:cNvSpPr/>
            <p:nvPr/>
          </p:nvSpPr>
          <p:spPr>
            <a:xfrm>
              <a:off x="6559499" y="4244826"/>
              <a:ext cx="55841" cy="46339"/>
            </a:xfrm>
            <a:custGeom>
              <a:avLst/>
              <a:gdLst/>
              <a:ahLst/>
              <a:cxnLst/>
              <a:rect l="l" t="t" r="r" b="b"/>
              <a:pathLst>
                <a:path w="1622" h="1346" extrusionOk="0">
                  <a:moveTo>
                    <a:pt x="580" y="1"/>
                  </a:moveTo>
                  <a:cubicBezTo>
                    <a:pt x="393" y="1"/>
                    <a:pt x="239" y="90"/>
                    <a:pt x="97" y="232"/>
                  </a:cubicBezTo>
                  <a:cubicBezTo>
                    <a:pt x="0" y="450"/>
                    <a:pt x="97" y="740"/>
                    <a:pt x="291" y="837"/>
                  </a:cubicBezTo>
                  <a:lnTo>
                    <a:pt x="1113" y="1345"/>
                  </a:lnTo>
                  <a:lnTo>
                    <a:pt x="1621" y="547"/>
                  </a:lnTo>
                  <a:lnTo>
                    <a:pt x="799" y="39"/>
                  </a:lnTo>
                  <a:cubicBezTo>
                    <a:pt x="721" y="13"/>
                    <a:pt x="648" y="1"/>
                    <a:pt x="5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9"/>
            <p:cNvSpPr/>
            <p:nvPr/>
          </p:nvSpPr>
          <p:spPr>
            <a:xfrm>
              <a:off x="6590312" y="4264034"/>
              <a:ext cx="31673" cy="34187"/>
            </a:xfrm>
            <a:custGeom>
              <a:avLst/>
              <a:gdLst/>
              <a:ahLst/>
              <a:cxnLst/>
              <a:rect l="l" t="t" r="r" b="b"/>
              <a:pathLst>
                <a:path w="920" h="993" extrusionOk="0">
                  <a:moveTo>
                    <a:pt x="509" y="1"/>
                  </a:moveTo>
                  <a:cubicBezTo>
                    <a:pt x="218" y="1"/>
                    <a:pt x="1" y="194"/>
                    <a:pt x="1" y="509"/>
                  </a:cubicBezTo>
                  <a:cubicBezTo>
                    <a:pt x="1" y="799"/>
                    <a:pt x="218" y="993"/>
                    <a:pt x="509" y="993"/>
                  </a:cubicBezTo>
                  <a:cubicBezTo>
                    <a:pt x="726" y="993"/>
                    <a:pt x="920" y="799"/>
                    <a:pt x="920" y="509"/>
                  </a:cubicBezTo>
                  <a:cubicBezTo>
                    <a:pt x="920" y="194"/>
                    <a:pt x="726"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9"/>
            <p:cNvSpPr/>
            <p:nvPr/>
          </p:nvSpPr>
          <p:spPr>
            <a:xfrm>
              <a:off x="6652797" y="4293334"/>
              <a:ext cx="83315" cy="77772"/>
            </a:xfrm>
            <a:custGeom>
              <a:avLst/>
              <a:gdLst/>
              <a:ahLst/>
              <a:cxnLst/>
              <a:rect l="l" t="t" r="r" b="b"/>
              <a:pathLst>
                <a:path w="2420" h="2259" extrusionOk="0">
                  <a:moveTo>
                    <a:pt x="1195" y="1"/>
                  </a:moveTo>
                  <a:cubicBezTo>
                    <a:pt x="849" y="1"/>
                    <a:pt x="488" y="181"/>
                    <a:pt x="315" y="541"/>
                  </a:cubicBezTo>
                  <a:cubicBezTo>
                    <a:pt x="0" y="1049"/>
                    <a:pt x="218" y="1751"/>
                    <a:pt x="823" y="1969"/>
                  </a:cubicBezTo>
                  <a:lnTo>
                    <a:pt x="1621" y="2259"/>
                  </a:lnTo>
                  <a:lnTo>
                    <a:pt x="2420" y="759"/>
                  </a:lnTo>
                  <a:lnTo>
                    <a:pt x="1815" y="251"/>
                  </a:lnTo>
                  <a:cubicBezTo>
                    <a:pt x="1658" y="84"/>
                    <a:pt x="1430" y="1"/>
                    <a:pt x="11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9"/>
            <p:cNvSpPr/>
            <p:nvPr/>
          </p:nvSpPr>
          <p:spPr>
            <a:xfrm>
              <a:off x="6684436" y="4311960"/>
              <a:ext cx="114162" cy="76636"/>
            </a:xfrm>
            <a:custGeom>
              <a:avLst/>
              <a:gdLst/>
              <a:ahLst/>
              <a:cxnLst/>
              <a:rect l="l" t="t" r="r" b="b"/>
              <a:pathLst>
                <a:path w="3316" h="2226" extrusionOk="0">
                  <a:moveTo>
                    <a:pt x="994" y="1"/>
                  </a:moveTo>
                  <a:cubicBezTo>
                    <a:pt x="704" y="1"/>
                    <a:pt x="405" y="135"/>
                    <a:pt x="194" y="411"/>
                  </a:cubicBezTo>
                  <a:cubicBezTo>
                    <a:pt x="1" y="823"/>
                    <a:pt x="97" y="1428"/>
                    <a:pt x="509" y="1621"/>
                  </a:cubicBezTo>
                  <a:cubicBezTo>
                    <a:pt x="606" y="1621"/>
                    <a:pt x="606" y="1621"/>
                    <a:pt x="702" y="1718"/>
                  </a:cubicBezTo>
                  <a:lnTo>
                    <a:pt x="2420" y="2226"/>
                  </a:lnTo>
                  <a:lnTo>
                    <a:pt x="3315" y="2226"/>
                  </a:lnTo>
                  <a:lnTo>
                    <a:pt x="2832" y="1428"/>
                  </a:lnTo>
                  <a:lnTo>
                    <a:pt x="1501" y="218"/>
                  </a:lnTo>
                  <a:lnTo>
                    <a:pt x="1404" y="97"/>
                  </a:lnTo>
                  <a:cubicBezTo>
                    <a:pt x="1277" y="33"/>
                    <a:pt x="1136" y="1"/>
                    <a:pt x="9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9"/>
            <p:cNvSpPr/>
            <p:nvPr/>
          </p:nvSpPr>
          <p:spPr>
            <a:xfrm>
              <a:off x="6559499" y="4486025"/>
              <a:ext cx="55841" cy="46994"/>
            </a:xfrm>
            <a:custGeom>
              <a:avLst/>
              <a:gdLst/>
              <a:ahLst/>
              <a:cxnLst/>
              <a:rect l="l" t="t" r="r" b="b"/>
              <a:pathLst>
                <a:path w="1622" h="1365" extrusionOk="0">
                  <a:moveTo>
                    <a:pt x="1113" y="1"/>
                  </a:moveTo>
                  <a:lnTo>
                    <a:pt x="291" y="485"/>
                  </a:lnTo>
                  <a:cubicBezTo>
                    <a:pt x="97" y="606"/>
                    <a:pt x="0" y="896"/>
                    <a:pt x="97" y="1090"/>
                  </a:cubicBezTo>
                  <a:cubicBezTo>
                    <a:pt x="222" y="1292"/>
                    <a:pt x="356" y="1364"/>
                    <a:pt x="514" y="1364"/>
                  </a:cubicBezTo>
                  <a:cubicBezTo>
                    <a:pt x="601" y="1364"/>
                    <a:pt x="695" y="1342"/>
                    <a:pt x="799" y="1307"/>
                  </a:cubicBezTo>
                  <a:lnTo>
                    <a:pt x="1621" y="799"/>
                  </a:lnTo>
                  <a:lnTo>
                    <a:pt x="111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9"/>
            <p:cNvSpPr/>
            <p:nvPr/>
          </p:nvSpPr>
          <p:spPr>
            <a:xfrm>
              <a:off x="6590312" y="4486025"/>
              <a:ext cx="31673" cy="30881"/>
            </a:xfrm>
            <a:custGeom>
              <a:avLst/>
              <a:gdLst/>
              <a:ahLst/>
              <a:cxnLst/>
              <a:rect l="l" t="t" r="r" b="b"/>
              <a:pathLst>
                <a:path w="920" h="897" extrusionOk="0">
                  <a:moveTo>
                    <a:pt x="509" y="1"/>
                  </a:moveTo>
                  <a:cubicBezTo>
                    <a:pt x="218" y="1"/>
                    <a:pt x="1" y="194"/>
                    <a:pt x="1" y="388"/>
                  </a:cubicBezTo>
                  <a:cubicBezTo>
                    <a:pt x="1" y="703"/>
                    <a:pt x="218" y="896"/>
                    <a:pt x="509" y="896"/>
                  </a:cubicBezTo>
                  <a:cubicBezTo>
                    <a:pt x="726" y="896"/>
                    <a:pt x="920" y="703"/>
                    <a:pt x="920" y="388"/>
                  </a:cubicBezTo>
                  <a:cubicBezTo>
                    <a:pt x="920" y="194"/>
                    <a:pt x="726"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9"/>
            <p:cNvSpPr/>
            <p:nvPr/>
          </p:nvSpPr>
          <p:spPr>
            <a:xfrm>
              <a:off x="6652797" y="4409389"/>
              <a:ext cx="83315" cy="76119"/>
            </a:xfrm>
            <a:custGeom>
              <a:avLst/>
              <a:gdLst/>
              <a:ahLst/>
              <a:cxnLst/>
              <a:rect l="l" t="t" r="r" b="b"/>
              <a:pathLst>
                <a:path w="2420" h="2211" extrusionOk="0">
                  <a:moveTo>
                    <a:pt x="1621" y="1"/>
                  </a:moveTo>
                  <a:lnTo>
                    <a:pt x="823" y="194"/>
                  </a:lnTo>
                  <a:cubicBezTo>
                    <a:pt x="218" y="412"/>
                    <a:pt x="0" y="1114"/>
                    <a:pt x="315" y="1719"/>
                  </a:cubicBezTo>
                  <a:cubicBezTo>
                    <a:pt x="487" y="2020"/>
                    <a:pt x="845" y="2210"/>
                    <a:pt x="1189" y="2210"/>
                  </a:cubicBezTo>
                  <a:cubicBezTo>
                    <a:pt x="1427" y="2210"/>
                    <a:pt x="1657" y="2120"/>
                    <a:pt x="1815" y="1912"/>
                  </a:cubicBezTo>
                  <a:lnTo>
                    <a:pt x="2420" y="1404"/>
                  </a:lnTo>
                  <a:lnTo>
                    <a:pt x="162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9"/>
            <p:cNvSpPr/>
            <p:nvPr/>
          </p:nvSpPr>
          <p:spPr>
            <a:xfrm>
              <a:off x="6684436" y="4388561"/>
              <a:ext cx="114162" cy="76429"/>
            </a:xfrm>
            <a:custGeom>
              <a:avLst/>
              <a:gdLst/>
              <a:ahLst/>
              <a:cxnLst/>
              <a:rect l="l" t="t" r="r" b="b"/>
              <a:pathLst>
                <a:path w="3316" h="2220" extrusionOk="0">
                  <a:moveTo>
                    <a:pt x="2420" y="1"/>
                  </a:moveTo>
                  <a:lnTo>
                    <a:pt x="702" y="606"/>
                  </a:lnTo>
                  <a:cubicBezTo>
                    <a:pt x="606" y="606"/>
                    <a:pt x="606" y="606"/>
                    <a:pt x="509" y="703"/>
                  </a:cubicBezTo>
                  <a:cubicBezTo>
                    <a:pt x="97" y="896"/>
                    <a:pt x="1" y="1404"/>
                    <a:pt x="194" y="1816"/>
                  </a:cubicBezTo>
                  <a:cubicBezTo>
                    <a:pt x="400" y="2085"/>
                    <a:pt x="688" y="2219"/>
                    <a:pt x="972" y="2219"/>
                  </a:cubicBezTo>
                  <a:cubicBezTo>
                    <a:pt x="1121" y="2219"/>
                    <a:pt x="1270" y="2181"/>
                    <a:pt x="1404" y="2106"/>
                  </a:cubicBezTo>
                  <a:cubicBezTo>
                    <a:pt x="1404" y="2106"/>
                    <a:pt x="1501" y="2106"/>
                    <a:pt x="1501" y="2009"/>
                  </a:cubicBezTo>
                  <a:lnTo>
                    <a:pt x="2832" y="799"/>
                  </a:lnTo>
                  <a:lnTo>
                    <a:pt x="33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9"/>
            <p:cNvSpPr/>
            <p:nvPr/>
          </p:nvSpPr>
          <p:spPr>
            <a:xfrm>
              <a:off x="6781901" y="4610997"/>
              <a:ext cx="34187" cy="51676"/>
            </a:xfrm>
            <a:custGeom>
              <a:avLst/>
              <a:gdLst/>
              <a:ahLst/>
              <a:cxnLst/>
              <a:rect l="l" t="t" r="r" b="b"/>
              <a:pathLst>
                <a:path w="993" h="1501" extrusionOk="0">
                  <a:moveTo>
                    <a:pt x="1" y="0"/>
                  </a:moveTo>
                  <a:lnTo>
                    <a:pt x="1" y="992"/>
                  </a:lnTo>
                  <a:cubicBezTo>
                    <a:pt x="1" y="1210"/>
                    <a:pt x="291" y="1500"/>
                    <a:pt x="484" y="1500"/>
                  </a:cubicBezTo>
                  <a:cubicBezTo>
                    <a:pt x="799" y="1500"/>
                    <a:pt x="993" y="1210"/>
                    <a:pt x="993" y="992"/>
                  </a:cubicBezTo>
                  <a:lnTo>
                    <a:pt x="9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9"/>
            <p:cNvSpPr/>
            <p:nvPr/>
          </p:nvSpPr>
          <p:spPr>
            <a:xfrm>
              <a:off x="6781901" y="4596813"/>
              <a:ext cx="34187" cy="30881"/>
            </a:xfrm>
            <a:custGeom>
              <a:avLst/>
              <a:gdLst/>
              <a:ahLst/>
              <a:cxnLst/>
              <a:rect l="l" t="t" r="r" b="b"/>
              <a:pathLst>
                <a:path w="993" h="897" extrusionOk="0">
                  <a:moveTo>
                    <a:pt x="484" y="1"/>
                  </a:moveTo>
                  <a:cubicBezTo>
                    <a:pt x="291" y="1"/>
                    <a:pt x="1" y="194"/>
                    <a:pt x="1" y="412"/>
                  </a:cubicBezTo>
                  <a:cubicBezTo>
                    <a:pt x="1" y="702"/>
                    <a:pt x="291" y="896"/>
                    <a:pt x="484" y="896"/>
                  </a:cubicBezTo>
                  <a:cubicBezTo>
                    <a:pt x="799" y="896"/>
                    <a:pt x="993" y="702"/>
                    <a:pt x="993" y="412"/>
                  </a:cubicBezTo>
                  <a:cubicBezTo>
                    <a:pt x="993" y="194"/>
                    <a:pt x="799" y="1"/>
                    <a:pt x="4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9"/>
            <p:cNvSpPr/>
            <p:nvPr/>
          </p:nvSpPr>
          <p:spPr>
            <a:xfrm>
              <a:off x="6761072" y="4478554"/>
              <a:ext cx="75844" cy="65825"/>
            </a:xfrm>
            <a:custGeom>
              <a:avLst/>
              <a:gdLst/>
              <a:ahLst/>
              <a:cxnLst/>
              <a:rect l="l" t="t" r="r" b="b"/>
              <a:pathLst>
                <a:path w="2203" h="1912" extrusionOk="0">
                  <a:moveTo>
                    <a:pt x="291" y="0"/>
                  </a:moveTo>
                  <a:lnTo>
                    <a:pt x="97" y="702"/>
                  </a:lnTo>
                  <a:cubicBezTo>
                    <a:pt x="1" y="1428"/>
                    <a:pt x="485" y="1912"/>
                    <a:pt x="1089" y="1912"/>
                  </a:cubicBezTo>
                  <a:cubicBezTo>
                    <a:pt x="1815" y="1912"/>
                    <a:pt x="2202" y="1428"/>
                    <a:pt x="2106" y="702"/>
                  </a:cubicBezTo>
                  <a:lnTo>
                    <a:pt x="191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9"/>
            <p:cNvSpPr/>
            <p:nvPr/>
          </p:nvSpPr>
          <p:spPr>
            <a:xfrm>
              <a:off x="6771056" y="4388561"/>
              <a:ext cx="59181" cy="125006"/>
            </a:xfrm>
            <a:custGeom>
              <a:avLst/>
              <a:gdLst/>
              <a:ahLst/>
              <a:cxnLst/>
              <a:rect l="l" t="t" r="r" b="b"/>
              <a:pathLst>
                <a:path w="1719" h="3631" extrusionOk="0">
                  <a:moveTo>
                    <a:pt x="799" y="1"/>
                  </a:moveTo>
                  <a:lnTo>
                    <a:pt x="316" y="799"/>
                  </a:lnTo>
                  <a:lnTo>
                    <a:pt x="1" y="2614"/>
                  </a:lnTo>
                  <a:lnTo>
                    <a:pt x="1" y="2832"/>
                  </a:lnTo>
                  <a:cubicBezTo>
                    <a:pt x="1" y="3219"/>
                    <a:pt x="316" y="3630"/>
                    <a:pt x="799" y="3630"/>
                  </a:cubicBezTo>
                  <a:cubicBezTo>
                    <a:pt x="1308" y="3630"/>
                    <a:pt x="1719" y="3219"/>
                    <a:pt x="1719" y="2832"/>
                  </a:cubicBezTo>
                  <a:cubicBezTo>
                    <a:pt x="1719" y="2711"/>
                    <a:pt x="1719" y="2614"/>
                    <a:pt x="1622" y="2614"/>
                  </a:cubicBezTo>
                  <a:lnTo>
                    <a:pt x="1308" y="799"/>
                  </a:lnTo>
                  <a:lnTo>
                    <a:pt x="7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9"/>
            <p:cNvSpPr/>
            <p:nvPr/>
          </p:nvSpPr>
          <p:spPr>
            <a:xfrm>
              <a:off x="6982647" y="4486025"/>
              <a:ext cx="55841" cy="46994"/>
            </a:xfrm>
            <a:custGeom>
              <a:avLst/>
              <a:gdLst/>
              <a:ahLst/>
              <a:cxnLst/>
              <a:rect l="l" t="t" r="r" b="b"/>
              <a:pathLst>
                <a:path w="1622" h="1365" extrusionOk="0">
                  <a:moveTo>
                    <a:pt x="509" y="1"/>
                  </a:moveTo>
                  <a:lnTo>
                    <a:pt x="1" y="799"/>
                  </a:lnTo>
                  <a:lnTo>
                    <a:pt x="920" y="1307"/>
                  </a:lnTo>
                  <a:cubicBezTo>
                    <a:pt x="989" y="1342"/>
                    <a:pt x="1074" y="1364"/>
                    <a:pt x="1158" y="1364"/>
                  </a:cubicBezTo>
                  <a:cubicBezTo>
                    <a:pt x="1310" y="1364"/>
                    <a:pt x="1463" y="1292"/>
                    <a:pt x="1525" y="1090"/>
                  </a:cubicBezTo>
                  <a:cubicBezTo>
                    <a:pt x="1622" y="896"/>
                    <a:pt x="1622" y="606"/>
                    <a:pt x="1307" y="485"/>
                  </a:cubicBezTo>
                  <a:lnTo>
                    <a:pt x="50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9"/>
            <p:cNvSpPr/>
            <p:nvPr/>
          </p:nvSpPr>
          <p:spPr>
            <a:xfrm>
              <a:off x="6976003" y="4486025"/>
              <a:ext cx="30847" cy="30881"/>
            </a:xfrm>
            <a:custGeom>
              <a:avLst/>
              <a:gdLst/>
              <a:ahLst/>
              <a:cxnLst/>
              <a:rect l="l" t="t" r="r" b="b"/>
              <a:pathLst>
                <a:path w="896" h="897" extrusionOk="0">
                  <a:moveTo>
                    <a:pt x="508" y="1"/>
                  </a:moveTo>
                  <a:cubicBezTo>
                    <a:pt x="194" y="1"/>
                    <a:pt x="0" y="194"/>
                    <a:pt x="0" y="388"/>
                  </a:cubicBezTo>
                  <a:cubicBezTo>
                    <a:pt x="0" y="703"/>
                    <a:pt x="194" y="896"/>
                    <a:pt x="508" y="896"/>
                  </a:cubicBezTo>
                  <a:cubicBezTo>
                    <a:pt x="702" y="896"/>
                    <a:pt x="895" y="703"/>
                    <a:pt x="895" y="388"/>
                  </a:cubicBezTo>
                  <a:cubicBezTo>
                    <a:pt x="895" y="194"/>
                    <a:pt x="702" y="1"/>
                    <a:pt x="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9"/>
            <p:cNvSpPr/>
            <p:nvPr/>
          </p:nvSpPr>
          <p:spPr>
            <a:xfrm>
              <a:off x="6861049" y="4409389"/>
              <a:ext cx="87480" cy="74673"/>
            </a:xfrm>
            <a:custGeom>
              <a:avLst/>
              <a:gdLst/>
              <a:ahLst/>
              <a:cxnLst/>
              <a:rect l="l" t="t" r="r" b="b"/>
              <a:pathLst>
                <a:path w="2541" h="2169" extrusionOk="0">
                  <a:moveTo>
                    <a:pt x="920" y="1"/>
                  </a:moveTo>
                  <a:lnTo>
                    <a:pt x="0" y="1404"/>
                  </a:lnTo>
                  <a:lnTo>
                    <a:pt x="605" y="1912"/>
                  </a:lnTo>
                  <a:cubicBezTo>
                    <a:pt x="819" y="2086"/>
                    <a:pt x="1068" y="2169"/>
                    <a:pt x="1308" y="2169"/>
                  </a:cubicBezTo>
                  <a:cubicBezTo>
                    <a:pt x="1636" y="2169"/>
                    <a:pt x="1947" y="2013"/>
                    <a:pt x="2129" y="1719"/>
                  </a:cubicBezTo>
                  <a:cubicBezTo>
                    <a:pt x="2541" y="1114"/>
                    <a:pt x="2226" y="412"/>
                    <a:pt x="1621" y="194"/>
                  </a:cubicBezTo>
                  <a:lnTo>
                    <a:pt x="9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9"/>
            <p:cNvSpPr/>
            <p:nvPr/>
          </p:nvSpPr>
          <p:spPr>
            <a:xfrm>
              <a:off x="6798563" y="4388561"/>
              <a:ext cx="118327" cy="76429"/>
            </a:xfrm>
            <a:custGeom>
              <a:avLst/>
              <a:gdLst/>
              <a:ahLst/>
              <a:cxnLst/>
              <a:rect l="l" t="t" r="r" b="b"/>
              <a:pathLst>
                <a:path w="3437" h="2220" extrusionOk="0">
                  <a:moveTo>
                    <a:pt x="0" y="1"/>
                  </a:moveTo>
                  <a:lnTo>
                    <a:pt x="509" y="799"/>
                  </a:lnTo>
                  <a:lnTo>
                    <a:pt x="1815" y="2009"/>
                  </a:lnTo>
                  <a:cubicBezTo>
                    <a:pt x="1936" y="2106"/>
                    <a:pt x="1936" y="2106"/>
                    <a:pt x="2033" y="2106"/>
                  </a:cubicBezTo>
                  <a:cubicBezTo>
                    <a:pt x="2167" y="2181"/>
                    <a:pt x="2315" y="2219"/>
                    <a:pt x="2461" y="2219"/>
                  </a:cubicBezTo>
                  <a:cubicBezTo>
                    <a:pt x="2737" y="2219"/>
                    <a:pt x="3003" y="2085"/>
                    <a:pt x="3146" y="1816"/>
                  </a:cubicBezTo>
                  <a:cubicBezTo>
                    <a:pt x="3436" y="1404"/>
                    <a:pt x="3243" y="896"/>
                    <a:pt x="2831" y="703"/>
                  </a:cubicBezTo>
                  <a:cubicBezTo>
                    <a:pt x="2831" y="606"/>
                    <a:pt x="2735" y="606"/>
                    <a:pt x="2735" y="606"/>
                  </a:cubicBezTo>
                  <a:lnTo>
                    <a:pt x="101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9"/>
            <p:cNvSpPr/>
            <p:nvPr/>
          </p:nvSpPr>
          <p:spPr>
            <a:xfrm>
              <a:off x="6982647" y="4244826"/>
              <a:ext cx="55841" cy="46339"/>
            </a:xfrm>
            <a:custGeom>
              <a:avLst/>
              <a:gdLst/>
              <a:ahLst/>
              <a:cxnLst/>
              <a:rect l="l" t="t" r="r" b="b"/>
              <a:pathLst>
                <a:path w="1622" h="1346" extrusionOk="0">
                  <a:moveTo>
                    <a:pt x="1095" y="1"/>
                  </a:moveTo>
                  <a:cubicBezTo>
                    <a:pt x="1033" y="1"/>
                    <a:pt x="972" y="13"/>
                    <a:pt x="920" y="39"/>
                  </a:cubicBezTo>
                  <a:lnTo>
                    <a:pt x="1" y="547"/>
                  </a:lnTo>
                  <a:lnTo>
                    <a:pt x="509" y="1345"/>
                  </a:lnTo>
                  <a:lnTo>
                    <a:pt x="1307" y="837"/>
                  </a:lnTo>
                  <a:cubicBezTo>
                    <a:pt x="1622" y="740"/>
                    <a:pt x="1622" y="450"/>
                    <a:pt x="1525" y="232"/>
                  </a:cubicBezTo>
                  <a:cubicBezTo>
                    <a:pt x="1454" y="90"/>
                    <a:pt x="1267" y="1"/>
                    <a:pt x="10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9"/>
            <p:cNvSpPr/>
            <p:nvPr/>
          </p:nvSpPr>
          <p:spPr>
            <a:xfrm>
              <a:off x="6976003" y="4260284"/>
              <a:ext cx="30847" cy="34187"/>
            </a:xfrm>
            <a:custGeom>
              <a:avLst/>
              <a:gdLst/>
              <a:ahLst/>
              <a:cxnLst/>
              <a:rect l="l" t="t" r="r" b="b"/>
              <a:pathLst>
                <a:path w="896" h="993" extrusionOk="0">
                  <a:moveTo>
                    <a:pt x="508" y="1"/>
                  </a:moveTo>
                  <a:cubicBezTo>
                    <a:pt x="194" y="1"/>
                    <a:pt x="0" y="194"/>
                    <a:pt x="0" y="509"/>
                  </a:cubicBezTo>
                  <a:cubicBezTo>
                    <a:pt x="0" y="799"/>
                    <a:pt x="194" y="993"/>
                    <a:pt x="508" y="993"/>
                  </a:cubicBezTo>
                  <a:cubicBezTo>
                    <a:pt x="702" y="993"/>
                    <a:pt x="895" y="799"/>
                    <a:pt x="895" y="509"/>
                  </a:cubicBezTo>
                  <a:cubicBezTo>
                    <a:pt x="895" y="194"/>
                    <a:pt x="702" y="1"/>
                    <a:pt x="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9"/>
            <p:cNvSpPr/>
            <p:nvPr/>
          </p:nvSpPr>
          <p:spPr>
            <a:xfrm>
              <a:off x="6861049" y="4293334"/>
              <a:ext cx="87480" cy="77772"/>
            </a:xfrm>
            <a:custGeom>
              <a:avLst/>
              <a:gdLst/>
              <a:ahLst/>
              <a:cxnLst/>
              <a:rect l="l" t="t" r="r" b="b"/>
              <a:pathLst>
                <a:path w="2541" h="2259" extrusionOk="0">
                  <a:moveTo>
                    <a:pt x="1279" y="1"/>
                  </a:moveTo>
                  <a:cubicBezTo>
                    <a:pt x="1048" y="1"/>
                    <a:pt x="811" y="84"/>
                    <a:pt x="605" y="251"/>
                  </a:cubicBezTo>
                  <a:lnTo>
                    <a:pt x="0" y="759"/>
                  </a:lnTo>
                  <a:lnTo>
                    <a:pt x="920" y="2259"/>
                  </a:lnTo>
                  <a:lnTo>
                    <a:pt x="1621" y="1969"/>
                  </a:lnTo>
                  <a:cubicBezTo>
                    <a:pt x="2226" y="1751"/>
                    <a:pt x="2541" y="1049"/>
                    <a:pt x="2129" y="541"/>
                  </a:cubicBezTo>
                  <a:cubicBezTo>
                    <a:pt x="1942" y="181"/>
                    <a:pt x="1618" y="1"/>
                    <a:pt x="12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9"/>
            <p:cNvSpPr/>
            <p:nvPr/>
          </p:nvSpPr>
          <p:spPr>
            <a:xfrm>
              <a:off x="6798563" y="4311960"/>
              <a:ext cx="118327" cy="76636"/>
            </a:xfrm>
            <a:custGeom>
              <a:avLst/>
              <a:gdLst/>
              <a:ahLst/>
              <a:cxnLst/>
              <a:rect l="l" t="t" r="r" b="b"/>
              <a:pathLst>
                <a:path w="3437" h="2226" extrusionOk="0">
                  <a:moveTo>
                    <a:pt x="2439" y="1"/>
                  </a:moveTo>
                  <a:cubicBezTo>
                    <a:pt x="2301" y="1"/>
                    <a:pt x="2160" y="33"/>
                    <a:pt x="2033" y="97"/>
                  </a:cubicBezTo>
                  <a:cubicBezTo>
                    <a:pt x="1936" y="97"/>
                    <a:pt x="1936" y="218"/>
                    <a:pt x="1815" y="218"/>
                  </a:cubicBezTo>
                  <a:lnTo>
                    <a:pt x="509" y="1428"/>
                  </a:lnTo>
                  <a:lnTo>
                    <a:pt x="0" y="2226"/>
                  </a:lnTo>
                  <a:lnTo>
                    <a:pt x="1017" y="2226"/>
                  </a:lnTo>
                  <a:lnTo>
                    <a:pt x="2735" y="1718"/>
                  </a:lnTo>
                  <a:cubicBezTo>
                    <a:pt x="2735" y="1621"/>
                    <a:pt x="2831" y="1621"/>
                    <a:pt x="2831" y="1621"/>
                  </a:cubicBezTo>
                  <a:cubicBezTo>
                    <a:pt x="3243" y="1428"/>
                    <a:pt x="3436" y="823"/>
                    <a:pt x="3146" y="411"/>
                  </a:cubicBezTo>
                  <a:cubicBezTo>
                    <a:pt x="3000" y="135"/>
                    <a:pt x="2723" y="1"/>
                    <a:pt x="24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9"/>
            <p:cNvSpPr/>
            <p:nvPr/>
          </p:nvSpPr>
          <p:spPr>
            <a:xfrm>
              <a:off x="6767751" y="4356922"/>
              <a:ext cx="65825" cy="66686"/>
            </a:xfrm>
            <a:custGeom>
              <a:avLst/>
              <a:gdLst/>
              <a:ahLst/>
              <a:cxnLst/>
              <a:rect l="l" t="t" r="r" b="b"/>
              <a:pathLst>
                <a:path w="1912" h="1937" extrusionOk="0">
                  <a:moveTo>
                    <a:pt x="895" y="1"/>
                  </a:moveTo>
                  <a:cubicBezTo>
                    <a:pt x="412" y="1"/>
                    <a:pt x="0" y="412"/>
                    <a:pt x="0" y="920"/>
                  </a:cubicBezTo>
                  <a:cubicBezTo>
                    <a:pt x="0" y="1428"/>
                    <a:pt x="412" y="1936"/>
                    <a:pt x="895" y="1936"/>
                  </a:cubicBezTo>
                  <a:cubicBezTo>
                    <a:pt x="1404" y="1936"/>
                    <a:pt x="1912" y="1428"/>
                    <a:pt x="1912" y="920"/>
                  </a:cubicBezTo>
                  <a:cubicBezTo>
                    <a:pt x="1912" y="412"/>
                    <a:pt x="1404" y="1"/>
                    <a:pt x="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9"/>
            <p:cNvSpPr/>
            <p:nvPr/>
          </p:nvSpPr>
          <p:spPr>
            <a:xfrm>
              <a:off x="6791885" y="4381916"/>
              <a:ext cx="17524" cy="16697"/>
            </a:xfrm>
            <a:custGeom>
              <a:avLst/>
              <a:gdLst/>
              <a:ahLst/>
              <a:cxnLst/>
              <a:rect l="l" t="t" r="r" b="b"/>
              <a:pathLst>
                <a:path w="509" h="485" extrusionOk="0">
                  <a:moveTo>
                    <a:pt x="194" y="0"/>
                  </a:moveTo>
                  <a:cubicBezTo>
                    <a:pt x="98" y="0"/>
                    <a:pt x="1" y="97"/>
                    <a:pt x="1" y="194"/>
                  </a:cubicBezTo>
                  <a:cubicBezTo>
                    <a:pt x="1" y="291"/>
                    <a:pt x="98" y="484"/>
                    <a:pt x="194" y="484"/>
                  </a:cubicBezTo>
                  <a:cubicBezTo>
                    <a:pt x="315" y="484"/>
                    <a:pt x="509" y="291"/>
                    <a:pt x="509" y="194"/>
                  </a:cubicBezTo>
                  <a:cubicBezTo>
                    <a:pt x="509" y="97"/>
                    <a:pt x="315" y="0"/>
                    <a:pt x="1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 name="Google Shape;1970;p29"/>
          <p:cNvGrpSpPr/>
          <p:nvPr/>
        </p:nvGrpSpPr>
        <p:grpSpPr>
          <a:xfrm>
            <a:off x="5554320" y="4041657"/>
            <a:ext cx="544815" cy="541476"/>
            <a:chOff x="5554320" y="4117857"/>
            <a:chExt cx="544815" cy="541476"/>
          </a:xfrm>
        </p:grpSpPr>
        <p:sp>
          <p:nvSpPr>
            <p:cNvPr id="1971" name="Google Shape;1971;p29"/>
            <p:cNvSpPr/>
            <p:nvPr/>
          </p:nvSpPr>
          <p:spPr>
            <a:xfrm>
              <a:off x="5606822" y="4142025"/>
              <a:ext cx="437333" cy="493140"/>
            </a:xfrm>
            <a:custGeom>
              <a:avLst/>
              <a:gdLst/>
              <a:ahLst/>
              <a:cxnLst/>
              <a:rect l="l" t="t" r="r" b="b"/>
              <a:pathLst>
                <a:path w="12703" h="14324" extrusionOk="0">
                  <a:moveTo>
                    <a:pt x="6146" y="0"/>
                  </a:moveTo>
                  <a:lnTo>
                    <a:pt x="6146" y="6751"/>
                  </a:lnTo>
                  <a:lnTo>
                    <a:pt x="290" y="3339"/>
                  </a:lnTo>
                  <a:lnTo>
                    <a:pt x="0" y="3823"/>
                  </a:lnTo>
                  <a:lnTo>
                    <a:pt x="5831" y="7162"/>
                  </a:lnTo>
                  <a:lnTo>
                    <a:pt x="0" y="10598"/>
                  </a:lnTo>
                  <a:lnTo>
                    <a:pt x="290" y="10985"/>
                  </a:lnTo>
                  <a:lnTo>
                    <a:pt x="6146" y="7573"/>
                  </a:lnTo>
                  <a:lnTo>
                    <a:pt x="6146" y="14324"/>
                  </a:lnTo>
                  <a:lnTo>
                    <a:pt x="6654" y="14324"/>
                  </a:lnTo>
                  <a:lnTo>
                    <a:pt x="6654" y="7573"/>
                  </a:lnTo>
                  <a:lnTo>
                    <a:pt x="12485" y="10985"/>
                  </a:lnTo>
                  <a:lnTo>
                    <a:pt x="12703" y="10598"/>
                  </a:lnTo>
                  <a:lnTo>
                    <a:pt x="6847" y="7162"/>
                  </a:lnTo>
                  <a:lnTo>
                    <a:pt x="12703" y="3823"/>
                  </a:lnTo>
                  <a:lnTo>
                    <a:pt x="12485" y="3339"/>
                  </a:lnTo>
                  <a:lnTo>
                    <a:pt x="6654" y="6751"/>
                  </a:lnTo>
                  <a:lnTo>
                    <a:pt x="665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9"/>
            <p:cNvSpPr/>
            <p:nvPr/>
          </p:nvSpPr>
          <p:spPr>
            <a:xfrm>
              <a:off x="6047459" y="4371072"/>
              <a:ext cx="51676" cy="35047"/>
            </a:xfrm>
            <a:custGeom>
              <a:avLst/>
              <a:gdLst/>
              <a:ahLst/>
              <a:cxnLst/>
              <a:rect l="l" t="t" r="r" b="b"/>
              <a:pathLst>
                <a:path w="1501" h="1018" extrusionOk="0">
                  <a:moveTo>
                    <a:pt x="1" y="1"/>
                  </a:moveTo>
                  <a:lnTo>
                    <a:pt x="1" y="1017"/>
                  </a:lnTo>
                  <a:lnTo>
                    <a:pt x="1017" y="1017"/>
                  </a:lnTo>
                  <a:cubicBezTo>
                    <a:pt x="1210" y="1017"/>
                    <a:pt x="1501" y="799"/>
                    <a:pt x="1501" y="509"/>
                  </a:cubicBezTo>
                  <a:cubicBezTo>
                    <a:pt x="1501" y="315"/>
                    <a:pt x="1210" y="1"/>
                    <a:pt x="1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9"/>
            <p:cNvSpPr/>
            <p:nvPr/>
          </p:nvSpPr>
          <p:spPr>
            <a:xfrm>
              <a:off x="5922522" y="4371072"/>
              <a:ext cx="142461" cy="35047"/>
            </a:xfrm>
            <a:custGeom>
              <a:avLst/>
              <a:gdLst/>
              <a:ahLst/>
              <a:cxnLst/>
              <a:rect l="l" t="t" r="r" b="b"/>
              <a:pathLst>
                <a:path w="4138" h="1018" extrusionOk="0">
                  <a:moveTo>
                    <a:pt x="0" y="1"/>
                  </a:moveTo>
                  <a:lnTo>
                    <a:pt x="0" y="1017"/>
                  </a:lnTo>
                  <a:lnTo>
                    <a:pt x="3630" y="1017"/>
                  </a:lnTo>
                  <a:cubicBezTo>
                    <a:pt x="3920" y="1017"/>
                    <a:pt x="4138" y="799"/>
                    <a:pt x="4138" y="509"/>
                  </a:cubicBezTo>
                  <a:cubicBezTo>
                    <a:pt x="4138" y="315"/>
                    <a:pt x="3920" y="1"/>
                    <a:pt x="3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9"/>
            <p:cNvSpPr/>
            <p:nvPr/>
          </p:nvSpPr>
          <p:spPr>
            <a:xfrm>
              <a:off x="5922522" y="4151183"/>
              <a:ext cx="48336" cy="53328"/>
            </a:xfrm>
            <a:custGeom>
              <a:avLst/>
              <a:gdLst/>
              <a:ahLst/>
              <a:cxnLst/>
              <a:rect l="l" t="t" r="r" b="b"/>
              <a:pathLst>
                <a:path w="1404" h="1549" extrusionOk="0">
                  <a:moveTo>
                    <a:pt x="921" y="0"/>
                  </a:moveTo>
                  <a:cubicBezTo>
                    <a:pt x="749" y="0"/>
                    <a:pt x="578" y="102"/>
                    <a:pt x="508" y="242"/>
                  </a:cubicBezTo>
                  <a:lnTo>
                    <a:pt x="0" y="1041"/>
                  </a:lnTo>
                  <a:lnTo>
                    <a:pt x="799" y="1549"/>
                  </a:lnTo>
                  <a:lnTo>
                    <a:pt x="1307" y="750"/>
                  </a:lnTo>
                  <a:cubicBezTo>
                    <a:pt x="1404" y="436"/>
                    <a:pt x="1404" y="242"/>
                    <a:pt x="1113" y="49"/>
                  </a:cubicBezTo>
                  <a:cubicBezTo>
                    <a:pt x="1053" y="15"/>
                    <a:pt x="987" y="0"/>
                    <a:pt x="9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9"/>
            <p:cNvSpPr/>
            <p:nvPr/>
          </p:nvSpPr>
          <p:spPr>
            <a:xfrm>
              <a:off x="5860036" y="4179035"/>
              <a:ext cx="97499" cy="132925"/>
            </a:xfrm>
            <a:custGeom>
              <a:avLst/>
              <a:gdLst/>
              <a:ahLst/>
              <a:cxnLst/>
              <a:rect l="l" t="t" r="r" b="b"/>
              <a:pathLst>
                <a:path w="2832" h="3861" extrusionOk="0">
                  <a:moveTo>
                    <a:pt x="2283" y="0"/>
                  </a:moveTo>
                  <a:cubicBezTo>
                    <a:pt x="2074" y="0"/>
                    <a:pt x="1886" y="90"/>
                    <a:pt x="1815" y="232"/>
                  </a:cubicBezTo>
                  <a:lnTo>
                    <a:pt x="0" y="3353"/>
                  </a:lnTo>
                  <a:lnTo>
                    <a:pt x="799" y="3861"/>
                  </a:lnTo>
                  <a:lnTo>
                    <a:pt x="2614" y="740"/>
                  </a:lnTo>
                  <a:cubicBezTo>
                    <a:pt x="2831" y="546"/>
                    <a:pt x="2710" y="232"/>
                    <a:pt x="2517" y="38"/>
                  </a:cubicBezTo>
                  <a:cubicBezTo>
                    <a:pt x="2439" y="12"/>
                    <a:pt x="2360" y="0"/>
                    <a:pt x="22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9"/>
            <p:cNvSpPr/>
            <p:nvPr/>
          </p:nvSpPr>
          <p:spPr>
            <a:xfrm>
              <a:off x="5679292" y="4151183"/>
              <a:ext cx="49162" cy="53328"/>
            </a:xfrm>
            <a:custGeom>
              <a:avLst/>
              <a:gdLst/>
              <a:ahLst/>
              <a:cxnLst/>
              <a:rect l="l" t="t" r="r" b="b"/>
              <a:pathLst>
                <a:path w="1428" h="1549" extrusionOk="0">
                  <a:moveTo>
                    <a:pt x="496" y="0"/>
                  </a:moveTo>
                  <a:cubicBezTo>
                    <a:pt x="431" y="0"/>
                    <a:pt x="368" y="15"/>
                    <a:pt x="315" y="49"/>
                  </a:cubicBezTo>
                  <a:cubicBezTo>
                    <a:pt x="97" y="242"/>
                    <a:pt x="0" y="533"/>
                    <a:pt x="97" y="750"/>
                  </a:cubicBezTo>
                  <a:lnTo>
                    <a:pt x="605" y="1549"/>
                  </a:lnTo>
                  <a:lnTo>
                    <a:pt x="1428" y="1041"/>
                  </a:lnTo>
                  <a:lnTo>
                    <a:pt x="919" y="242"/>
                  </a:lnTo>
                  <a:cubicBezTo>
                    <a:pt x="849" y="102"/>
                    <a:pt x="666" y="0"/>
                    <a:pt x="4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9"/>
            <p:cNvSpPr/>
            <p:nvPr/>
          </p:nvSpPr>
          <p:spPr>
            <a:xfrm>
              <a:off x="5696781" y="4179035"/>
              <a:ext cx="94159" cy="132925"/>
            </a:xfrm>
            <a:custGeom>
              <a:avLst/>
              <a:gdLst/>
              <a:ahLst/>
              <a:cxnLst/>
              <a:rect l="l" t="t" r="r" b="b"/>
              <a:pathLst>
                <a:path w="2735" h="3861" extrusionOk="0">
                  <a:moveTo>
                    <a:pt x="486" y="0"/>
                  </a:moveTo>
                  <a:cubicBezTo>
                    <a:pt x="425" y="0"/>
                    <a:pt x="367" y="12"/>
                    <a:pt x="315" y="38"/>
                  </a:cubicBezTo>
                  <a:cubicBezTo>
                    <a:pt x="0" y="232"/>
                    <a:pt x="0" y="546"/>
                    <a:pt x="97" y="740"/>
                  </a:cubicBezTo>
                  <a:lnTo>
                    <a:pt x="1912" y="3861"/>
                  </a:lnTo>
                  <a:lnTo>
                    <a:pt x="2734" y="3474"/>
                  </a:lnTo>
                  <a:lnTo>
                    <a:pt x="920" y="232"/>
                  </a:lnTo>
                  <a:cubicBezTo>
                    <a:pt x="831" y="90"/>
                    <a:pt x="652" y="0"/>
                    <a:pt x="4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9"/>
            <p:cNvSpPr/>
            <p:nvPr/>
          </p:nvSpPr>
          <p:spPr>
            <a:xfrm>
              <a:off x="5554320" y="4371072"/>
              <a:ext cx="49197" cy="35047"/>
            </a:xfrm>
            <a:custGeom>
              <a:avLst/>
              <a:gdLst/>
              <a:ahLst/>
              <a:cxnLst/>
              <a:rect l="l" t="t" r="r" b="b"/>
              <a:pathLst>
                <a:path w="1429" h="1018" extrusionOk="0">
                  <a:moveTo>
                    <a:pt x="509" y="1"/>
                  </a:moveTo>
                  <a:cubicBezTo>
                    <a:pt x="218" y="1"/>
                    <a:pt x="1" y="315"/>
                    <a:pt x="1" y="509"/>
                  </a:cubicBezTo>
                  <a:cubicBezTo>
                    <a:pt x="1" y="799"/>
                    <a:pt x="218" y="1017"/>
                    <a:pt x="509" y="1017"/>
                  </a:cubicBezTo>
                  <a:lnTo>
                    <a:pt x="1428" y="1017"/>
                  </a:lnTo>
                  <a:lnTo>
                    <a:pt x="14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9"/>
            <p:cNvSpPr/>
            <p:nvPr/>
          </p:nvSpPr>
          <p:spPr>
            <a:xfrm>
              <a:off x="5585993" y="4371072"/>
              <a:ext cx="142461" cy="35047"/>
            </a:xfrm>
            <a:custGeom>
              <a:avLst/>
              <a:gdLst/>
              <a:ahLst/>
              <a:cxnLst/>
              <a:rect l="l" t="t" r="r" b="b"/>
              <a:pathLst>
                <a:path w="4138" h="1018" extrusionOk="0">
                  <a:moveTo>
                    <a:pt x="508" y="1"/>
                  </a:moveTo>
                  <a:cubicBezTo>
                    <a:pt x="194" y="1"/>
                    <a:pt x="0" y="315"/>
                    <a:pt x="0" y="509"/>
                  </a:cubicBezTo>
                  <a:cubicBezTo>
                    <a:pt x="0" y="799"/>
                    <a:pt x="194" y="1017"/>
                    <a:pt x="508" y="1017"/>
                  </a:cubicBezTo>
                  <a:lnTo>
                    <a:pt x="4138" y="1017"/>
                  </a:lnTo>
                  <a:lnTo>
                    <a:pt x="41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9"/>
            <p:cNvSpPr/>
            <p:nvPr/>
          </p:nvSpPr>
          <p:spPr>
            <a:xfrm>
              <a:off x="5679292" y="4572679"/>
              <a:ext cx="49162" cy="53672"/>
            </a:xfrm>
            <a:custGeom>
              <a:avLst/>
              <a:gdLst/>
              <a:ahLst/>
              <a:cxnLst/>
              <a:rect l="l" t="t" r="r" b="b"/>
              <a:pathLst>
                <a:path w="1428" h="1559" extrusionOk="0">
                  <a:moveTo>
                    <a:pt x="605" y="0"/>
                  </a:moveTo>
                  <a:lnTo>
                    <a:pt x="97" y="895"/>
                  </a:lnTo>
                  <a:cubicBezTo>
                    <a:pt x="0" y="1113"/>
                    <a:pt x="97" y="1403"/>
                    <a:pt x="315" y="1500"/>
                  </a:cubicBezTo>
                  <a:cubicBezTo>
                    <a:pt x="385" y="1536"/>
                    <a:pt x="473" y="1558"/>
                    <a:pt x="559" y="1558"/>
                  </a:cubicBezTo>
                  <a:cubicBezTo>
                    <a:pt x="709" y="1558"/>
                    <a:pt x="858" y="1491"/>
                    <a:pt x="919" y="1307"/>
                  </a:cubicBezTo>
                  <a:lnTo>
                    <a:pt x="1428" y="508"/>
                  </a:lnTo>
                  <a:lnTo>
                    <a:pt x="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9"/>
            <p:cNvSpPr/>
            <p:nvPr/>
          </p:nvSpPr>
          <p:spPr>
            <a:xfrm>
              <a:off x="5696781" y="4465196"/>
              <a:ext cx="94159" cy="132959"/>
            </a:xfrm>
            <a:custGeom>
              <a:avLst/>
              <a:gdLst/>
              <a:ahLst/>
              <a:cxnLst/>
              <a:rect l="l" t="t" r="r" b="b"/>
              <a:pathLst>
                <a:path w="2735" h="3862" extrusionOk="0">
                  <a:moveTo>
                    <a:pt x="1912" y="1"/>
                  </a:moveTo>
                  <a:lnTo>
                    <a:pt x="97" y="3122"/>
                  </a:lnTo>
                  <a:cubicBezTo>
                    <a:pt x="0" y="3413"/>
                    <a:pt x="0" y="3727"/>
                    <a:pt x="315" y="3824"/>
                  </a:cubicBezTo>
                  <a:cubicBezTo>
                    <a:pt x="367" y="3850"/>
                    <a:pt x="425" y="3862"/>
                    <a:pt x="486" y="3862"/>
                  </a:cubicBezTo>
                  <a:cubicBezTo>
                    <a:pt x="652" y="3862"/>
                    <a:pt x="831" y="3772"/>
                    <a:pt x="920" y="3630"/>
                  </a:cubicBezTo>
                  <a:lnTo>
                    <a:pt x="2734" y="485"/>
                  </a:lnTo>
                  <a:lnTo>
                    <a:pt x="19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9"/>
            <p:cNvSpPr/>
            <p:nvPr/>
          </p:nvSpPr>
          <p:spPr>
            <a:xfrm>
              <a:off x="5922522" y="4572679"/>
              <a:ext cx="48336" cy="53672"/>
            </a:xfrm>
            <a:custGeom>
              <a:avLst/>
              <a:gdLst/>
              <a:ahLst/>
              <a:cxnLst/>
              <a:rect l="l" t="t" r="r" b="b"/>
              <a:pathLst>
                <a:path w="1404" h="1559" extrusionOk="0">
                  <a:moveTo>
                    <a:pt x="799" y="0"/>
                  </a:moveTo>
                  <a:lnTo>
                    <a:pt x="0" y="508"/>
                  </a:lnTo>
                  <a:lnTo>
                    <a:pt x="508" y="1307"/>
                  </a:lnTo>
                  <a:cubicBezTo>
                    <a:pt x="570" y="1491"/>
                    <a:pt x="709" y="1558"/>
                    <a:pt x="858" y="1558"/>
                  </a:cubicBezTo>
                  <a:cubicBezTo>
                    <a:pt x="944" y="1558"/>
                    <a:pt x="1033" y="1536"/>
                    <a:pt x="1113" y="1500"/>
                  </a:cubicBezTo>
                  <a:cubicBezTo>
                    <a:pt x="1404" y="1403"/>
                    <a:pt x="1404" y="1113"/>
                    <a:pt x="1307" y="895"/>
                  </a:cubicBezTo>
                  <a:lnTo>
                    <a:pt x="7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9"/>
            <p:cNvSpPr/>
            <p:nvPr/>
          </p:nvSpPr>
          <p:spPr>
            <a:xfrm>
              <a:off x="5860036" y="4465196"/>
              <a:ext cx="97499" cy="132959"/>
            </a:xfrm>
            <a:custGeom>
              <a:avLst/>
              <a:gdLst/>
              <a:ahLst/>
              <a:cxnLst/>
              <a:rect l="l" t="t" r="r" b="b"/>
              <a:pathLst>
                <a:path w="2832" h="3862" extrusionOk="0">
                  <a:moveTo>
                    <a:pt x="799" y="1"/>
                  </a:moveTo>
                  <a:lnTo>
                    <a:pt x="0" y="485"/>
                  </a:lnTo>
                  <a:lnTo>
                    <a:pt x="1815" y="3630"/>
                  </a:lnTo>
                  <a:cubicBezTo>
                    <a:pt x="1957" y="3772"/>
                    <a:pt x="2112" y="3862"/>
                    <a:pt x="2298" y="3862"/>
                  </a:cubicBezTo>
                  <a:cubicBezTo>
                    <a:pt x="2366" y="3862"/>
                    <a:pt x="2439" y="3850"/>
                    <a:pt x="2517" y="3824"/>
                  </a:cubicBezTo>
                  <a:cubicBezTo>
                    <a:pt x="2710" y="3727"/>
                    <a:pt x="2831" y="3413"/>
                    <a:pt x="2614" y="3122"/>
                  </a:cubicBezTo>
                  <a:lnTo>
                    <a:pt x="79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9"/>
            <p:cNvSpPr/>
            <p:nvPr/>
          </p:nvSpPr>
          <p:spPr>
            <a:xfrm>
              <a:off x="5776721" y="4340259"/>
              <a:ext cx="97499" cy="96672"/>
            </a:xfrm>
            <a:custGeom>
              <a:avLst/>
              <a:gdLst/>
              <a:ahLst/>
              <a:cxnLst/>
              <a:rect l="l" t="t" r="r" b="b"/>
              <a:pathLst>
                <a:path w="2832" h="2808" extrusionOk="0">
                  <a:moveTo>
                    <a:pt x="1404" y="1"/>
                  </a:moveTo>
                  <a:cubicBezTo>
                    <a:pt x="606" y="1"/>
                    <a:pt x="1" y="606"/>
                    <a:pt x="1" y="1404"/>
                  </a:cubicBezTo>
                  <a:cubicBezTo>
                    <a:pt x="1" y="2202"/>
                    <a:pt x="606" y="2807"/>
                    <a:pt x="1404" y="2807"/>
                  </a:cubicBezTo>
                  <a:cubicBezTo>
                    <a:pt x="2227" y="2807"/>
                    <a:pt x="2832" y="2202"/>
                    <a:pt x="2832" y="1404"/>
                  </a:cubicBezTo>
                  <a:cubicBezTo>
                    <a:pt x="2832" y="606"/>
                    <a:pt x="2227" y="1"/>
                    <a:pt x="14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9"/>
            <p:cNvSpPr/>
            <p:nvPr/>
          </p:nvSpPr>
          <p:spPr>
            <a:xfrm>
              <a:off x="5780061" y="4308620"/>
              <a:ext cx="94159" cy="58974"/>
            </a:xfrm>
            <a:custGeom>
              <a:avLst/>
              <a:gdLst/>
              <a:ahLst/>
              <a:cxnLst/>
              <a:rect l="l" t="t" r="r" b="b"/>
              <a:pathLst>
                <a:path w="2735" h="1713" extrusionOk="0">
                  <a:moveTo>
                    <a:pt x="1" y="0"/>
                  </a:moveTo>
                  <a:lnTo>
                    <a:pt x="799" y="1404"/>
                  </a:lnTo>
                  <a:cubicBezTo>
                    <a:pt x="908" y="1609"/>
                    <a:pt x="1114" y="1712"/>
                    <a:pt x="1328" y="1712"/>
                  </a:cubicBezTo>
                  <a:cubicBezTo>
                    <a:pt x="1543" y="1712"/>
                    <a:pt x="1767" y="1609"/>
                    <a:pt x="1912" y="1404"/>
                  </a:cubicBezTo>
                  <a:lnTo>
                    <a:pt x="273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9"/>
            <p:cNvSpPr/>
            <p:nvPr/>
          </p:nvSpPr>
          <p:spPr>
            <a:xfrm>
              <a:off x="5759232" y="4215322"/>
              <a:ext cx="131651" cy="117467"/>
            </a:xfrm>
            <a:custGeom>
              <a:avLst/>
              <a:gdLst/>
              <a:ahLst/>
              <a:cxnLst/>
              <a:rect l="l" t="t" r="r" b="b"/>
              <a:pathLst>
                <a:path w="3824" h="3412" extrusionOk="0">
                  <a:moveTo>
                    <a:pt x="1211" y="0"/>
                  </a:moveTo>
                  <a:cubicBezTo>
                    <a:pt x="1114" y="0"/>
                    <a:pt x="920" y="97"/>
                    <a:pt x="799" y="194"/>
                  </a:cubicBezTo>
                  <a:lnTo>
                    <a:pt x="412" y="702"/>
                  </a:lnTo>
                  <a:cubicBezTo>
                    <a:pt x="98" y="1089"/>
                    <a:pt x="1" y="1815"/>
                    <a:pt x="315" y="2299"/>
                  </a:cubicBezTo>
                  <a:lnTo>
                    <a:pt x="606" y="2710"/>
                  </a:lnTo>
                  <a:cubicBezTo>
                    <a:pt x="799" y="3122"/>
                    <a:pt x="1404" y="3412"/>
                    <a:pt x="1912" y="3412"/>
                  </a:cubicBezTo>
                  <a:cubicBezTo>
                    <a:pt x="2517" y="3412"/>
                    <a:pt x="3025" y="3122"/>
                    <a:pt x="3340" y="2710"/>
                  </a:cubicBezTo>
                  <a:lnTo>
                    <a:pt x="3533" y="2299"/>
                  </a:lnTo>
                  <a:cubicBezTo>
                    <a:pt x="3824" y="1815"/>
                    <a:pt x="3824" y="1089"/>
                    <a:pt x="3437" y="702"/>
                  </a:cubicBezTo>
                  <a:lnTo>
                    <a:pt x="3025" y="194"/>
                  </a:lnTo>
                  <a:cubicBezTo>
                    <a:pt x="2928" y="97"/>
                    <a:pt x="2832" y="0"/>
                    <a:pt x="2614" y="0"/>
                  </a:cubicBezTo>
                  <a:cubicBezTo>
                    <a:pt x="2517" y="0"/>
                    <a:pt x="2324" y="97"/>
                    <a:pt x="2227" y="194"/>
                  </a:cubicBezTo>
                  <a:cubicBezTo>
                    <a:pt x="2130" y="291"/>
                    <a:pt x="2009" y="291"/>
                    <a:pt x="1912" y="291"/>
                  </a:cubicBezTo>
                  <a:cubicBezTo>
                    <a:pt x="1815" y="291"/>
                    <a:pt x="1719" y="291"/>
                    <a:pt x="1622" y="194"/>
                  </a:cubicBezTo>
                  <a:cubicBezTo>
                    <a:pt x="1525" y="97"/>
                    <a:pt x="1404" y="0"/>
                    <a:pt x="121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9"/>
            <p:cNvSpPr/>
            <p:nvPr/>
          </p:nvSpPr>
          <p:spPr>
            <a:xfrm>
              <a:off x="5731759" y="4308620"/>
              <a:ext cx="83315" cy="79975"/>
            </a:xfrm>
            <a:custGeom>
              <a:avLst/>
              <a:gdLst/>
              <a:ahLst/>
              <a:cxnLst/>
              <a:rect l="l" t="t" r="r" b="b"/>
              <a:pathLst>
                <a:path w="2420" h="2323" extrusionOk="0">
                  <a:moveTo>
                    <a:pt x="1404" y="0"/>
                  </a:moveTo>
                  <a:lnTo>
                    <a:pt x="0" y="2323"/>
                  </a:lnTo>
                  <a:lnTo>
                    <a:pt x="1597" y="2323"/>
                  </a:lnTo>
                  <a:cubicBezTo>
                    <a:pt x="2105" y="2323"/>
                    <a:pt x="2420" y="1815"/>
                    <a:pt x="2202" y="1404"/>
                  </a:cubicBezTo>
                  <a:lnTo>
                    <a:pt x="14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9"/>
            <p:cNvSpPr/>
            <p:nvPr/>
          </p:nvSpPr>
          <p:spPr>
            <a:xfrm>
              <a:off x="5661768" y="4269683"/>
              <a:ext cx="125006" cy="118913"/>
            </a:xfrm>
            <a:custGeom>
              <a:avLst/>
              <a:gdLst/>
              <a:ahLst/>
              <a:cxnLst/>
              <a:rect l="l" t="t" r="r" b="b"/>
              <a:pathLst>
                <a:path w="3631" h="3454" extrusionOk="0">
                  <a:moveTo>
                    <a:pt x="1936" y="1"/>
                  </a:moveTo>
                  <a:cubicBezTo>
                    <a:pt x="1865" y="1"/>
                    <a:pt x="1793" y="6"/>
                    <a:pt x="1719" y="18"/>
                  </a:cubicBezTo>
                  <a:lnTo>
                    <a:pt x="1114" y="115"/>
                  </a:lnTo>
                  <a:cubicBezTo>
                    <a:pt x="1017" y="115"/>
                    <a:pt x="824" y="236"/>
                    <a:pt x="727" y="333"/>
                  </a:cubicBezTo>
                  <a:cubicBezTo>
                    <a:pt x="727" y="430"/>
                    <a:pt x="606" y="623"/>
                    <a:pt x="727" y="720"/>
                  </a:cubicBezTo>
                  <a:cubicBezTo>
                    <a:pt x="727" y="841"/>
                    <a:pt x="727" y="1034"/>
                    <a:pt x="606" y="1131"/>
                  </a:cubicBezTo>
                  <a:cubicBezTo>
                    <a:pt x="606" y="1228"/>
                    <a:pt x="509" y="1228"/>
                    <a:pt x="412" y="1325"/>
                  </a:cubicBezTo>
                  <a:cubicBezTo>
                    <a:pt x="219" y="1325"/>
                    <a:pt x="122" y="1446"/>
                    <a:pt x="1" y="1543"/>
                  </a:cubicBezTo>
                  <a:lnTo>
                    <a:pt x="1" y="2051"/>
                  </a:lnTo>
                  <a:lnTo>
                    <a:pt x="219" y="2535"/>
                  </a:lnTo>
                  <a:cubicBezTo>
                    <a:pt x="412" y="3139"/>
                    <a:pt x="1017" y="3454"/>
                    <a:pt x="1525" y="3454"/>
                  </a:cubicBezTo>
                  <a:lnTo>
                    <a:pt x="2033" y="3454"/>
                  </a:lnTo>
                  <a:cubicBezTo>
                    <a:pt x="2638" y="3454"/>
                    <a:pt x="3146" y="3139"/>
                    <a:pt x="3437" y="2656"/>
                  </a:cubicBezTo>
                  <a:cubicBezTo>
                    <a:pt x="3630" y="2147"/>
                    <a:pt x="3630" y="1543"/>
                    <a:pt x="3437" y="1131"/>
                  </a:cubicBezTo>
                  <a:lnTo>
                    <a:pt x="3146" y="720"/>
                  </a:lnTo>
                  <a:cubicBezTo>
                    <a:pt x="2870" y="295"/>
                    <a:pt x="2445" y="1"/>
                    <a:pt x="19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9"/>
            <p:cNvSpPr/>
            <p:nvPr/>
          </p:nvSpPr>
          <p:spPr>
            <a:xfrm>
              <a:off x="5731759" y="4388561"/>
              <a:ext cx="83315" cy="83349"/>
            </a:xfrm>
            <a:custGeom>
              <a:avLst/>
              <a:gdLst/>
              <a:ahLst/>
              <a:cxnLst/>
              <a:rect l="l" t="t" r="r" b="b"/>
              <a:pathLst>
                <a:path w="2420" h="2421" extrusionOk="0">
                  <a:moveTo>
                    <a:pt x="0" y="1"/>
                  </a:moveTo>
                  <a:lnTo>
                    <a:pt x="1404" y="2421"/>
                  </a:lnTo>
                  <a:lnTo>
                    <a:pt x="2202" y="1017"/>
                  </a:lnTo>
                  <a:cubicBezTo>
                    <a:pt x="2420" y="509"/>
                    <a:pt x="2105" y="1"/>
                    <a:pt x="15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9"/>
            <p:cNvSpPr/>
            <p:nvPr/>
          </p:nvSpPr>
          <p:spPr>
            <a:xfrm>
              <a:off x="5661768" y="4388561"/>
              <a:ext cx="125006" cy="121667"/>
            </a:xfrm>
            <a:custGeom>
              <a:avLst/>
              <a:gdLst/>
              <a:ahLst/>
              <a:cxnLst/>
              <a:rect l="l" t="t" r="r" b="b"/>
              <a:pathLst>
                <a:path w="3631" h="3534" extrusionOk="0">
                  <a:moveTo>
                    <a:pt x="1525" y="1"/>
                  </a:moveTo>
                  <a:cubicBezTo>
                    <a:pt x="1017" y="1"/>
                    <a:pt x="412" y="412"/>
                    <a:pt x="219" y="896"/>
                  </a:cubicBezTo>
                  <a:lnTo>
                    <a:pt x="1" y="1501"/>
                  </a:lnTo>
                  <a:lnTo>
                    <a:pt x="1" y="1912"/>
                  </a:lnTo>
                  <a:cubicBezTo>
                    <a:pt x="122" y="2009"/>
                    <a:pt x="219" y="2106"/>
                    <a:pt x="412" y="2227"/>
                  </a:cubicBezTo>
                  <a:cubicBezTo>
                    <a:pt x="509" y="2227"/>
                    <a:pt x="606" y="2324"/>
                    <a:pt x="606" y="2421"/>
                  </a:cubicBezTo>
                  <a:cubicBezTo>
                    <a:pt x="727" y="2517"/>
                    <a:pt x="727" y="2614"/>
                    <a:pt x="727" y="2711"/>
                  </a:cubicBezTo>
                  <a:cubicBezTo>
                    <a:pt x="606" y="2929"/>
                    <a:pt x="727" y="3025"/>
                    <a:pt x="727" y="3122"/>
                  </a:cubicBezTo>
                  <a:cubicBezTo>
                    <a:pt x="824" y="3316"/>
                    <a:pt x="1017" y="3437"/>
                    <a:pt x="1114" y="3437"/>
                  </a:cubicBezTo>
                  <a:lnTo>
                    <a:pt x="1719" y="3534"/>
                  </a:lnTo>
                  <a:cubicBezTo>
                    <a:pt x="2324" y="3534"/>
                    <a:pt x="2832" y="3316"/>
                    <a:pt x="3146" y="2832"/>
                  </a:cubicBezTo>
                  <a:lnTo>
                    <a:pt x="3437" y="2421"/>
                  </a:lnTo>
                  <a:cubicBezTo>
                    <a:pt x="3630" y="1912"/>
                    <a:pt x="3630" y="1308"/>
                    <a:pt x="3437" y="799"/>
                  </a:cubicBezTo>
                  <a:cubicBezTo>
                    <a:pt x="3146" y="291"/>
                    <a:pt x="2638" y="1"/>
                    <a:pt x="20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9"/>
            <p:cNvSpPr/>
            <p:nvPr/>
          </p:nvSpPr>
          <p:spPr>
            <a:xfrm>
              <a:off x="5780061" y="4410457"/>
              <a:ext cx="94159" cy="61453"/>
            </a:xfrm>
            <a:custGeom>
              <a:avLst/>
              <a:gdLst/>
              <a:ahLst/>
              <a:cxnLst/>
              <a:rect l="l" t="t" r="r" b="b"/>
              <a:pathLst>
                <a:path w="2735" h="1785" extrusionOk="0">
                  <a:moveTo>
                    <a:pt x="1328" y="0"/>
                  </a:moveTo>
                  <a:cubicBezTo>
                    <a:pt x="1114" y="0"/>
                    <a:pt x="908" y="127"/>
                    <a:pt x="799" y="381"/>
                  </a:cubicBezTo>
                  <a:lnTo>
                    <a:pt x="1" y="1785"/>
                  </a:lnTo>
                  <a:lnTo>
                    <a:pt x="2735" y="1785"/>
                  </a:lnTo>
                  <a:lnTo>
                    <a:pt x="1912" y="381"/>
                  </a:lnTo>
                  <a:cubicBezTo>
                    <a:pt x="1767" y="127"/>
                    <a:pt x="1543" y="0"/>
                    <a:pt x="13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9"/>
            <p:cNvSpPr/>
            <p:nvPr/>
          </p:nvSpPr>
          <p:spPr>
            <a:xfrm>
              <a:off x="5759232" y="4444402"/>
              <a:ext cx="131651" cy="117467"/>
            </a:xfrm>
            <a:custGeom>
              <a:avLst/>
              <a:gdLst/>
              <a:ahLst/>
              <a:cxnLst/>
              <a:rect l="l" t="t" r="r" b="b"/>
              <a:pathLst>
                <a:path w="3824" h="3412" extrusionOk="0">
                  <a:moveTo>
                    <a:pt x="1912" y="0"/>
                  </a:moveTo>
                  <a:cubicBezTo>
                    <a:pt x="1404" y="0"/>
                    <a:pt x="799" y="290"/>
                    <a:pt x="606" y="799"/>
                  </a:cubicBezTo>
                  <a:lnTo>
                    <a:pt x="315" y="1210"/>
                  </a:lnTo>
                  <a:cubicBezTo>
                    <a:pt x="1" y="1694"/>
                    <a:pt x="98" y="2299"/>
                    <a:pt x="412" y="2807"/>
                  </a:cubicBezTo>
                  <a:lnTo>
                    <a:pt x="799" y="3218"/>
                  </a:lnTo>
                  <a:cubicBezTo>
                    <a:pt x="920" y="3315"/>
                    <a:pt x="1114" y="3412"/>
                    <a:pt x="1211" y="3412"/>
                  </a:cubicBezTo>
                  <a:cubicBezTo>
                    <a:pt x="1404" y="3412"/>
                    <a:pt x="1525" y="3412"/>
                    <a:pt x="1622" y="3315"/>
                  </a:cubicBezTo>
                  <a:cubicBezTo>
                    <a:pt x="1719" y="3218"/>
                    <a:pt x="1815" y="3121"/>
                    <a:pt x="1912" y="3121"/>
                  </a:cubicBezTo>
                  <a:cubicBezTo>
                    <a:pt x="2009" y="3121"/>
                    <a:pt x="2130" y="3218"/>
                    <a:pt x="2227" y="3315"/>
                  </a:cubicBezTo>
                  <a:cubicBezTo>
                    <a:pt x="2324" y="3412"/>
                    <a:pt x="2517" y="3412"/>
                    <a:pt x="2614" y="3412"/>
                  </a:cubicBezTo>
                  <a:cubicBezTo>
                    <a:pt x="2832" y="3412"/>
                    <a:pt x="2928" y="3315"/>
                    <a:pt x="3025" y="3218"/>
                  </a:cubicBezTo>
                  <a:lnTo>
                    <a:pt x="3437" y="2807"/>
                  </a:lnTo>
                  <a:cubicBezTo>
                    <a:pt x="3824" y="2299"/>
                    <a:pt x="3824" y="1694"/>
                    <a:pt x="3533" y="1210"/>
                  </a:cubicBezTo>
                  <a:lnTo>
                    <a:pt x="3340" y="799"/>
                  </a:lnTo>
                  <a:cubicBezTo>
                    <a:pt x="3025" y="290"/>
                    <a:pt x="2517" y="0"/>
                    <a:pt x="19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9"/>
            <p:cNvSpPr/>
            <p:nvPr/>
          </p:nvSpPr>
          <p:spPr>
            <a:xfrm>
              <a:off x="5835868" y="4388561"/>
              <a:ext cx="86688" cy="83349"/>
            </a:xfrm>
            <a:custGeom>
              <a:avLst/>
              <a:gdLst/>
              <a:ahLst/>
              <a:cxnLst/>
              <a:rect l="l" t="t" r="r" b="b"/>
              <a:pathLst>
                <a:path w="2518" h="2421" extrusionOk="0">
                  <a:moveTo>
                    <a:pt x="799" y="1"/>
                  </a:moveTo>
                  <a:cubicBezTo>
                    <a:pt x="291" y="1"/>
                    <a:pt x="1" y="509"/>
                    <a:pt x="291" y="1017"/>
                  </a:cubicBezTo>
                  <a:lnTo>
                    <a:pt x="1114" y="2421"/>
                  </a:lnTo>
                  <a:lnTo>
                    <a:pt x="251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9"/>
            <p:cNvSpPr/>
            <p:nvPr/>
          </p:nvSpPr>
          <p:spPr>
            <a:xfrm>
              <a:off x="5863375" y="4388561"/>
              <a:ext cx="128311" cy="121667"/>
            </a:xfrm>
            <a:custGeom>
              <a:avLst/>
              <a:gdLst/>
              <a:ahLst/>
              <a:cxnLst/>
              <a:rect l="l" t="t" r="r" b="b"/>
              <a:pathLst>
                <a:path w="3727" h="3534" extrusionOk="0">
                  <a:moveTo>
                    <a:pt x="1718" y="1"/>
                  </a:moveTo>
                  <a:cubicBezTo>
                    <a:pt x="1113" y="1"/>
                    <a:pt x="605" y="291"/>
                    <a:pt x="315" y="799"/>
                  </a:cubicBezTo>
                  <a:cubicBezTo>
                    <a:pt x="0" y="1308"/>
                    <a:pt x="0" y="1912"/>
                    <a:pt x="315" y="2421"/>
                  </a:cubicBezTo>
                  <a:lnTo>
                    <a:pt x="508" y="2832"/>
                  </a:lnTo>
                  <a:cubicBezTo>
                    <a:pt x="799" y="3316"/>
                    <a:pt x="1404" y="3534"/>
                    <a:pt x="1912" y="3534"/>
                  </a:cubicBezTo>
                  <a:lnTo>
                    <a:pt x="2517" y="3437"/>
                  </a:lnTo>
                  <a:cubicBezTo>
                    <a:pt x="2734" y="3437"/>
                    <a:pt x="2831" y="3316"/>
                    <a:pt x="2928" y="3122"/>
                  </a:cubicBezTo>
                  <a:cubicBezTo>
                    <a:pt x="3025" y="3025"/>
                    <a:pt x="3025" y="2929"/>
                    <a:pt x="3025" y="2711"/>
                  </a:cubicBezTo>
                  <a:cubicBezTo>
                    <a:pt x="2928" y="2614"/>
                    <a:pt x="2928" y="2517"/>
                    <a:pt x="3025" y="2421"/>
                  </a:cubicBezTo>
                  <a:cubicBezTo>
                    <a:pt x="3122" y="2324"/>
                    <a:pt x="3218" y="2227"/>
                    <a:pt x="3339" y="2227"/>
                  </a:cubicBezTo>
                  <a:lnTo>
                    <a:pt x="3630" y="1912"/>
                  </a:lnTo>
                  <a:cubicBezTo>
                    <a:pt x="3726" y="1816"/>
                    <a:pt x="3726" y="1622"/>
                    <a:pt x="3630" y="1501"/>
                  </a:cubicBezTo>
                  <a:lnTo>
                    <a:pt x="3436" y="896"/>
                  </a:lnTo>
                  <a:cubicBezTo>
                    <a:pt x="3218" y="412"/>
                    <a:pt x="2734" y="1"/>
                    <a:pt x="21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9"/>
            <p:cNvSpPr/>
            <p:nvPr/>
          </p:nvSpPr>
          <p:spPr>
            <a:xfrm>
              <a:off x="5835868" y="4308620"/>
              <a:ext cx="86688" cy="79975"/>
            </a:xfrm>
            <a:custGeom>
              <a:avLst/>
              <a:gdLst/>
              <a:ahLst/>
              <a:cxnLst/>
              <a:rect l="l" t="t" r="r" b="b"/>
              <a:pathLst>
                <a:path w="2518" h="2323" extrusionOk="0">
                  <a:moveTo>
                    <a:pt x="1114" y="0"/>
                  </a:moveTo>
                  <a:lnTo>
                    <a:pt x="291" y="1404"/>
                  </a:lnTo>
                  <a:cubicBezTo>
                    <a:pt x="1" y="1815"/>
                    <a:pt x="291" y="2323"/>
                    <a:pt x="799" y="2323"/>
                  </a:cubicBezTo>
                  <a:lnTo>
                    <a:pt x="2517" y="2323"/>
                  </a:lnTo>
                  <a:lnTo>
                    <a:pt x="11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9"/>
            <p:cNvSpPr/>
            <p:nvPr/>
          </p:nvSpPr>
          <p:spPr>
            <a:xfrm>
              <a:off x="5863375" y="4269683"/>
              <a:ext cx="128311" cy="118913"/>
            </a:xfrm>
            <a:custGeom>
              <a:avLst/>
              <a:gdLst/>
              <a:ahLst/>
              <a:cxnLst/>
              <a:rect l="l" t="t" r="r" b="b"/>
              <a:pathLst>
                <a:path w="3727" h="3454" extrusionOk="0">
                  <a:moveTo>
                    <a:pt x="1722" y="1"/>
                  </a:moveTo>
                  <a:cubicBezTo>
                    <a:pt x="1261" y="1"/>
                    <a:pt x="763" y="295"/>
                    <a:pt x="508" y="720"/>
                  </a:cubicBezTo>
                  <a:lnTo>
                    <a:pt x="315" y="1131"/>
                  </a:lnTo>
                  <a:cubicBezTo>
                    <a:pt x="0" y="1543"/>
                    <a:pt x="0" y="2147"/>
                    <a:pt x="315" y="2656"/>
                  </a:cubicBezTo>
                  <a:cubicBezTo>
                    <a:pt x="605" y="3139"/>
                    <a:pt x="1113" y="3454"/>
                    <a:pt x="1718" y="3454"/>
                  </a:cubicBezTo>
                  <a:lnTo>
                    <a:pt x="2129" y="3454"/>
                  </a:lnTo>
                  <a:cubicBezTo>
                    <a:pt x="2734" y="3454"/>
                    <a:pt x="3218" y="3139"/>
                    <a:pt x="3436" y="2535"/>
                  </a:cubicBezTo>
                  <a:lnTo>
                    <a:pt x="3630" y="2051"/>
                  </a:lnTo>
                  <a:cubicBezTo>
                    <a:pt x="3726" y="1833"/>
                    <a:pt x="3726" y="1736"/>
                    <a:pt x="3630" y="1543"/>
                  </a:cubicBezTo>
                  <a:cubicBezTo>
                    <a:pt x="3533" y="1446"/>
                    <a:pt x="3436" y="1325"/>
                    <a:pt x="3339" y="1325"/>
                  </a:cubicBezTo>
                  <a:cubicBezTo>
                    <a:pt x="3218" y="1228"/>
                    <a:pt x="3122" y="1228"/>
                    <a:pt x="3025" y="1131"/>
                  </a:cubicBezTo>
                  <a:cubicBezTo>
                    <a:pt x="2928" y="1034"/>
                    <a:pt x="2928" y="841"/>
                    <a:pt x="3025" y="720"/>
                  </a:cubicBezTo>
                  <a:cubicBezTo>
                    <a:pt x="3025" y="623"/>
                    <a:pt x="3025" y="430"/>
                    <a:pt x="2928" y="333"/>
                  </a:cubicBezTo>
                  <a:cubicBezTo>
                    <a:pt x="2831" y="236"/>
                    <a:pt x="2734" y="115"/>
                    <a:pt x="2517" y="115"/>
                  </a:cubicBezTo>
                  <a:lnTo>
                    <a:pt x="1912" y="18"/>
                  </a:lnTo>
                  <a:cubicBezTo>
                    <a:pt x="1850" y="6"/>
                    <a:pt x="1786" y="1"/>
                    <a:pt x="1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9"/>
            <p:cNvSpPr/>
            <p:nvPr/>
          </p:nvSpPr>
          <p:spPr>
            <a:xfrm>
              <a:off x="5811734" y="4627660"/>
              <a:ext cx="30847" cy="31673"/>
            </a:xfrm>
            <a:custGeom>
              <a:avLst/>
              <a:gdLst/>
              <a:ahLst/>
              <a:cxnLst/>
              <a:rect l="l" t="t" r="r" b="b"/>
              <a:pathLst>
                <a:path w="896" h="920" extrusionOk="0">
                  <a:moveTo>
                    <a:pt x="387" y="0"/>
                  </a:moveTo>
                  <a:cubicBezTo>
                    <a:pt x="194" y="0"/>
                    <a:pt x="0" y="218"/>
                    <a:pt x="0" y="508"/>
                  </a:cubicBezTo>
                  <a:cubicBezTo>
                    <a:pt x="0" y="726"/>
                    <a:pt x="194" y="919"/>
                    <a:pt x="387" y="919"/>
                  </a:cubicBezTo>
                  <a:cubicBezTo>
                    <a:pt x="702" y="919"/>
                    <a:pt x="895" y="726"/>
                    <a:pt x="895" y="508"/>
                  </a:cubicBezTo>
                  <a:cubicBezTo>
                    <a:pt x="895" y="218"/>
                    <a:pt x="702" y="0"/>
                    <a:pt x="3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9"/>
            <p:cNvSpPr/>
            <p:nvPr/>
          </p:nvSpPr>
          <p:spPr>
            <a:xfrm>
              <a:off x="6029970" y="4499348"/>
              <a:ext cx="35013" cy="35047"/>
            </a:xfrm>
            <a:custGeom>
              <a:avLst/>
              <a:gdLst/>
              <a:ahLst/>
              <a:cxnLst/>
              <a:rect l="l" t="t" r="r" b="b"/>
              <a:pathLst>
                <a:path w="1017" h="1018" extrusionOk="0">
                  <a:moveTo>
                    <a:pt x="509" y="1"/>
                  </a:moveTo>
                  <a:cubicBezTo>
                    <a:pt x="194" y="1"/>
                    <a:pt x="0" y="219"/>
                    <a:pt x="0" y="509"/>
                  </a:cubicBezTo>
                  <a:cubicBezTo>
                    <a:pt x="0" y="824"/>
                    <a:pt x="194" y="1017"/>
                    <a:pt x="509" y="1017"/>
                  </a:cubicBezTo>
                  <a:cubicBezTo>
                    <a:pt x="702" y="1017"/>
                    <a:pt x="1017" y="824"/>
                    <a:pt x="1017" y="509"/>
                  </a:cubicBezTo>
                  <a:cubicBezTo>
                    <a:pt x="1017" y="219"/>
                    <a:pt x="702"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9"/>
            <p:cNvSpPr/>
            <p:nvPr/>
          </p:nvSpPr>
          <p:spPr>
            <a:xfrm>
              <a:off x="6029970" y="4246134"/>
              <a:ext cx="35013" cy="31673"/>
            </a:xfrm>
            <a:custGeom>
              <a:avLst/>
              <a:gdLst/>
              <a:ahLst/>
              <a:cxnLst/>
              <a:rect l="l" t="t" r="r" b="b"/>
              <a:pathLst>
                <a:path w="1017" h="920" extrusionOk="0">
                  <a:moveTo>
                    <a:pt x="509" y="1"/>
                  </a:moveTo>
                  <a:cubicBezTo>
                    <a:pt x="194" y="1"/>
                    <a:pt x="0" y="194"/>
                    <a:pt x="0" y="412"/>
                  </a:cubicBezTo>
                  <a:cubicBezTo>
                    <a:pt x="0" y="702"/>
                    <a:pt x="194" y="920"/>
                    <a:pt x="509" y="920"/>
                  </a:cubicBezTo>
                  <a:cubicBezTo>
                    <a:pt x="702" y="920"/>
                    <a:pt x="1017" y="702"/>
                    <a:pt x="1017" y="412"/>
                  </a:cubicBezTo>
                  <a:cubicBezTo>
                    <a:pt x="1017" y="194"/>
                    <a:pt x="702"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9"/>
            <p:cNvSpPr/>
            <p:nvPr/>
          </p:nvSpPr>
          <p:spPr>
            <a:xfrm>
              <a:off x="5811734" y="4117857"/>
              <a:ext cx="30847" cy="30847"/>
            </a:xfrm>
            <a:custGeom>
              <a:avLst/>
              <a:gdLst/>
              <a:ahLst/>
              <a:cxnLst/>
              <a:rect l="l" t="t" r="r" b="b"/>
              <a:pathLst>
                <a:path w="896" h="896" extrusionOk="0">
                  <a:moveTo>
                    <a:pt x="387" y="0"/>
                  </a:moveTo>
                  <a:cubicBezTo>
                    <a:pt x="194" y="0"/>
                    <a:pt x="0" y="194"/>
                    <a:pt x="0" y="509"/>
                  </a:cubicBezTo>
                  <a:cubicBezTo>
                    <a:pt x="0" y="702"/>
                    <a:pt x="194" y="896"/>
                    <a:pt x="387" y="896"/>
                  </a:cubicBezTo>
                  <a:cubicBezTo>
                    <a:pt x="702" y="896"/>
                    <a:pt x="895" y="702"/>
                    <a:pt x="895" y="509"/>
                  </a:cubicBezTo>
                  <a:cubicBezTo>
                    <a:pt x="895" y="194"/>
                    <a:pt x="702" y="0"/>
                    <a:pt x="3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9"/>
            <p:cNvSpPr/>
            <p:nvPr/>
          </p:nvSpPr>
          <p:spPr>
            <a:xfrm>
              <a:off x="5589298" y="4246134"/>
              <a:ext cx="30881" cy="31673"/>
            </a:xfrm>
            <a:custGeom>
              <a:avLst/>
              <a:gdLst/>
              <a:ahLst/>
              <a:cxnLst/>
              <a:rect l="l" t="t" r="r" b="b"/>
              <a:pathLst>
                <a:path w="897" h="920" extrusionOk="0">
                  <a:moveTo>
                    <a:pt x="412" y="1"/>
                  </a:moveTo>
                  <a:cubicBezTo>
                    <a:pt x="194" y="1"/>
                    <a:pt x="1" y="194"/>
                    <a:pt x="1" y="412"/>
                  </a:cubicBezTo>
                  <a:cubicBezTo>
                    <a:pt x="1" y="702"/>
                    <a:pt x="194" y="920"/>
                    <a:pt x="412" y="920"/>
                  </a:cubicBezTo>
                  <a:cubicBezTo>
                    <a:pt x="703" y="920"/>
                    <a:pt x="896" y="702"/>
                    <a:pt x="896" y="412"/>
                  </a:cubicBezTo>
                  <a:cubicBezTo>
                    <a:pt x="896" y="194"/>
                    <a:pt x="703" y="1"/>
                    <a:pt x="4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9"/>
            <p:cNvSpPr/>
            <p:nvPr/>
          </p:nvSpPr>
          <p:spPr>
            <a:xfrm>
              <a:off x="5589298" y="4499348"/>
              <a:ext cx="30881" cy="35047"/>
            </a:xfrm>
            <a:custGeom>
              <a:avLst/>
              <a:gdLst/>
              <a:ahLst/>
              <a:cxnLst/>
              <a:rect l="l" t="t" r="r" b="b"/>
              <a:pathLst>
                <a:path w="897" h="1018" extrusionOk="0">
                  <a:moveTo>
                    <a:pt x="412" y="1"/>
                  </a:moveTo>
                  <a:cubicBezTo>
                    <a:pt x="194" y="1"/>
                    <a:pt x="1" y="219"/>
                    <a:pt x="1" y="509"/>
                  </a:cubicBezTo>
                  <a:cubicBezTo>
                    <a:pt x="1" y="824"/>
                    <a:pt x="194" y="1017"/>
                    <a:pt x="412" y="1017"/>
                  </a:cubicBezTo>
                  <a:cubicBezTo>
                    <a:pt x="703" y="1017"/>
                    <a:pt x="896" y="824"/>
                    <a:pt x="896" y="509"/>
                  </a:cubicBezTo>
                  <a:cubicBezTo>
                    <a:pt x="896" y="219"/>
                    <a:pt x="703" y="1"/>
                    <a:pt x="4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 name="Google Shape;2003;p29"/>
          <p:cNvGrpSpPr/>
          <p:nvPr/>
        </p:nvGrpSpPr>
        <p:grpSpPr>
          <a:xfrm>
            <a:off x="4568367" y="4041657"/>
            <a:ext cx="544815" cy="544815"/>
            <a:chOff x="4568367" y="4117857"/>
            <a:chExt cx="544815" cy="544815"/>
          </a:xfrm>
        </p:grpSpPr>
        <p:sp>
          <p:nvSpPr>
            <p:cNvPr id="2004" name="Google Shape;2004;p29"/>
            <p:cNvSpPr/>
            <p:nvPr/>
          </p:nvSpPr>
          <p:spPr>
            <a:xfrm>
              <a:off x="4705412" y="4154523"/>
              <a:ext cx="162463" cy="235760"/>
            </a:xfrm>
            <a:custGeom>
              <a:avLst/>
              <a:gdLst/>
              <a:ahLst/>
              <a:cxnLst/>
              <a:rect l="l" t="t" r="r" b="b"/>
              <a:pathLst>
                <a:path w="4719" h="6848" extrusionOk="0">
                  <a:moveTo>
                    <a:pt x="0" y="1"/>
                  </a:moveTo>
                  <a:lnTo>
                    <a:pt x="3920" y="6848"/>
                  </a:lnTo>
                  <a:lnTo>
                    <a:pt x="4719" y="4114"/>
                  </a:lnTo>
                  <a:cubicBezTo>
                    <a:pt x="3920" y="2202"/>
                    <a:pt x="2299" y="606"/>
                    <a:pt x="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9"/>
            <p:cNvSpPr/>
            <p:nvPr/>
          </p:nvSpPr>
          <p:spPr>
            <a:xfrm>
              <a:off x="4683320" y="4152836"/>
              <a:ext cx="155819" cy="235760"/>
            </a:xfrm>
            <a:custGeom>
              <a:avLst/>
              <a:gdLst/>
              <a:ahLst/>
              <a:cxnLst/>
              <a:rect l="l" t="t" r="r" b="b"/>
              <a:pathLst>
                <a:path w="4526" h="6848" extrusionOk="0">
                  <a:moveTo>
                    <a:pt x="605" y="1"/>
                  </a:moveTo>
                  <a:cubicBezTo>
                    <a:pt x="484" y="97"/>
                    <a:pt x="484" y="97"/>
                    <a:pt x="484" y="194"/>
                  </a:cubicBezTo>
                  <a:cubicBezTo>
                    <a:pt x="1" y="2299"/>
                    <a:pt x="484" y="4525"/>
                    <a:pt x="1694" y="6146"/>
                  </a:cubicBezTo>
                  <a:lnTo>
                    <a:pt x="4525" y="6848"/>
                  </a:lnTo>
                  <a:lnTo>
                    <a:pt x="4525" y="4525"/>
                  </a:lnTo>
                  <a:cubicBezTo>
                    <a:pt x="3630" y="2711"/>
                    <a:pt x="2202" y="993"/>
                    <a:pt x="7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9"/>
            <p:cNvSpPr/>
            <p:nvPr/>
          </p:nvSpPr>
          <p:spPr>
            <a:xfrm>
              <a:off x="4568367" y="4316676"/>
              <a:ext cx="270772" cy="71919"/>
            </a:xfrm>
            <a:custGeom>
              <a:avLst/>
              <a:gdLst/>
              <a:ahLst/>
              <a:cxnLst/>
              <a:rect l="l" t="t" r="r" b="b"/>
              <a:pathLst>
                <a:path w="7865" h="2089" extrusionOk="0">
                  <a:moveTo>
                    <a:pt x="4809" y="0"/>
                  </a:moveTo>
                  <a:cubicBezTo>
                    <a:pt x="3117" y="0"/>
                    <a:pt x="1441" y="632"/>
                    <a:pt x="97" y="1895"/>
                  </a:cubicBezTo>
                  <a:cubicBezTo>
                    <a:pt x="1" y="1992"/>
                    <a:pt x="1" y="2089"/>
                    <a:pt x="1" y="2089"/>
                  </a:cubicBezTo>
                  <a:lnTo>
                    <a:pt x="7864" y="2089"/>
                  </a:lnTo>
                  <a:lnTo>
                    <a:pt x="5856" y="81"/>
                  </a:lnTo>
                  <a:cubicBezTo>
                    <a:pt x="5508" y="27"/>
                    <a:pt x="5158" y="0"/>
                    <a:pt x="48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9"/>
            <p:cNvSpPr/>
            <p:nvPr/>
          </p:nvSpPr>
          <p:spPr>
            <a:xfrm>
              <a:off x="4568367" y="4349658"/>
              <a:ext cx="270772" cy="112888"/>
            </a:xfrm>
            <a:custGeom>
              <a:avLst/>
              <a:gdLst/>
              <a:ahLst/>
              <a:cxnLst/>
              <a:rect l="l" t="t" r="r" b="b"/>
              <a:pathLst>
                <a:path w="7865" h="3279" extrusionOk="0">
                  <a:moveTo>
                    <a:pt x="5109" y="0"/>
                  </a:moveTo>
                  <a:cubicBezTo>
                    <a:pt x="3316" y="0"/>
                    <a:pt x="1520" y="312"/>
                    <a:pt x="97" y="1034"/>
                  </a:cubicBezTo>
                  <a:cubicBezTo>
                    <a:pt x="1" y="1034"/>
                    <a:pt x="1" y="1131"/>
                    <a:pt x="1" y="1131"/>
                  </a:cubicBezTo>
                  <a:cubicBezTo>
                    <a:pt x="1" y="1228"/>
                    <a:pt x="1" y="1228"/>
                    <a:pt x="97" y="1325"/>
                  </a:cubicBezTo>
                  <a:cubicBezTo>
                    <a:pt x="1506" y="2649"/>
                    <a:pt x="3279" y="3279"/>
                    <a:pt x="5053" y="3279"/>
                  </a:cubicBezTo>
                  <a:cubicBezTo>
                    <a:pt x="5321" y="3279"/>
                    <a:pt x="5589" y="3265"/>
                    <a:pt x="5856" y="3236"/>
                  </a:cubicBezTo>
                  <a:lnTo>
                    <a:pt x="7864" y="1131"/>
                  </a:lnTo>
                  <a:lnTo>
                    <a:pt x="5856" y="18"/>
                  </a:lnTo>
                  <a:cubicBezTo>
                    <a:pt x="5608" y="6"/>
                    <a:pt x="5358" y="0"/>
                    <a:pt x="5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9"/>
            <p:cNvSpPr/>
            <p:nvPr/>
          </p:nvSpPr>
          <p:spPr>
            <a:xfrm>
              <a:off x="4683320" y="4388561"/>
              <a:ext cx="155819" cy="235794"/>
            </a:xfrm>
            <a:custGeom>
              <a:avLst/>
              <a:gdLst/>
              <a:ahLst/>
              <a:cxnLst/>
              <a:rect l="l" t="t" r="r" b="b"/>
              <a:pathLst>
                <a:path w="4526" h="6849" extrusionOk="0">
                  <a:moveTo>
                    <a:pt x="4525" y="1"/>
                  </a:moveTo>
                  <a:lnTo>
                    <a:pt x="1694" y="703"/>
                  </a:lnTo>
                  <a:cubicBezTo>
                    <a:pt x="484" y="2421"/>
                    <a:pt x="1" y="4526"/>
                    <a:pt x="484" y="6751"/>
                  </a:cubicBezTo>
                  <a:cubicBezTo>
                    <a:pt x="484" y="6751"/>
                    <a:pt x="484" y="6848"/>
                    <a:pt x="605" y="6848"/>
                  </a:cubicBezTo>
                  <a:lnTo>
                    <a:pt x="45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9"/>
            <p:cNvSpPr/>
            <p:nvPr/>
          </p:nvSpPr>
          <p:spPr>
            <a:xfrm>
              <a:off x="4704149" y="4388561"/>
              <a:ext cx="162463" cy="235794"/>
            </a:xfrm>
            <a:custGeom>
              <a:avLst/>
              <a:gdLst/>
              <a:ahLst/>
              <a:cxnLst/>
              <a:rect l="l" t="t" r="r" b="b"/>
              <a:pathLst>
                <a:path w="4719" h="6849" extrusionOk="0">
                  <a:moveTo>
                    <a:pt x="3920" y="1"/>
                  </a:moveTo>
                  <a:lnTo>
                    <a:pt x="1912" y="1211"/>
                  </a:lnTo>
                  <a:cubicBezTo>
                    <a:pt x="799" y="2929"/>
                    <a:pt x="0" y="4937"/>
                    <a:pt x="0" y="6751"/>
                  </a:cubicBezTo>
                  <a:lnTo>
                    <a:pt x="0" y="6848"/>
                  </a:lnTo>
                  <a:lnTo>
                    <a:pt x="194" y="6848"/>
                  </a:lnTo>
                  <a:cubicBezTo>
                    <a:pt x="2299" y="6243"/>
                    <a:pt x="3920" y="4743"/>
                    <a:pt x="4719" y="2832"/>
                  </a:cubicBezTo>
                  <a:lnTo>
                    <a:pt x="39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9"/>
            <p:cNvSpPr/>
            <p:nvPr/>
          </p:nvSpPr>
          <p:spPr>
            <a:xfrm>
              <a:off x="4814937" y="4388561"/>
              <a:ext cx="159950" cy="235794"/>
            </a:xfrm>
            <a:custGeom>
              <a:avLst/>
              <a:gdLst/>
              <a:ahLst/>
              <a:cxnLst/>
              <a:rect l="l" t="t" r="r" b="b"/>
              <a:pathLst>
                <a:path w="4646" h="6849" extrusionOk="0">
                  <a:moveTo>
                    <a:pt x="702" y="1"/>
                  </a:moveTo>
                  <a:lnTo>
                    <a:pt x="0" y="2832"/>
                  </a:lnTo>
                  <a:cubicBezTo>
                    <a:pt x="799" y="4743"/>
                    <a:pt x="2420" y="6243"/>
                    <a:pt x="4525" y="6848"/>
                  </a:cubicBezTo>
                  <a:lnTo>
                    <a:pt x="4646" y="6848"/>
                  </a:lnTo>
                  <a:lnTo>
                    <a:pt x="7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9"/>
            <p:cNvSpPr/>
            <p:nvPr/>
          </p:nvSpPr>
          <p:spPr>
            <a:xfrm>
              <a:off x="4839105" y="4388561"/>
              <a:ext cx="156611" cy="235794"/>
            </a:xfrm>
            <a:custGeom>
              <a:avLst/>
              <a:gdLst/>
              <a:ahLst/>
              <a:cxnLst/>
              <a:rect l="l" t="t" r="r" b="b"/>
              <a:pathLst>
                <a:path w="4549" h="6849" extrusionOk="0">
                  <a:moveTo>
                    <a:pt x="0" y="1"/>
                  </a:moveTo>
                  <a:lnTo>
                    <a:pt x="97" y="2324"/>
                  </a:lnTo>
                  <a:cubicBezTo>
                    <a:pt x="1016" y="4138"/>
                    <a:pt x="2323" y="5856"/>
                    <a:pt x="3823" y="6848"/>
                  </a:cubicBezTo>
                  <a:lnTo>
                    <a:pt x="3944" y="6848"/>
                  </a:lnTo>
                  <a:cubicBezTo>
                    <a:pt x="4041" y="6848"/>
                    <a:pt x="4041" y="6751"/>
                    <a:pt x="4138" y="6751"/>
                  </a:cubicBezTo>
                  <a:cubicBezTo>
                    <a:pt x="4549" y="4526"/>
                    <a:pt x="4041" y="2421"/>
                    <a:pt x="2831" y="703"/>
                  </a:cubicBez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9"/>
            <p:cNvSpPr/>
            <p:nvPr/>
          </p:nvSpPr>
          <p:spPr>
            <a:xfrm>
              <a:off x="4839105" y="4388561"/>
              <a:ext cx="274077" cy="73985"/>
            </a:xfrm>
            <a:custGeom>
              <a:avLst/>
              <a:gdLst/>
              <a:ahLst/>
              <a:cxnLst/>
              <a:rect l="l" t="t" r="r" b="b"/>
              <a:pathLst>
                <a:path w="7961" h="2149" extrusionOk="0">
                  <a:moveTo>
                    <a:pt x="0" y="1"/>
                  </a:moveTo>
                  <a:lnTo>
                    <a:pt x="2008" y="2106"/>
                  </a:lnTo>
                  <a:cubicBezTo>
                    <a:pt x="2288" y="2135"/>
                    <a:pt x="2567" y="2149"/>
                    <a:pt x="2845" y="2149"/>
                  </a:cubicBezTo>
                  <a:cubicBezTo>
                    <a:pt x="4682" y="2149"/>
                    <a:pt x="6455" y="1519"/>
                    <a:pt x="7864" y="195"/>
                  </a:cubicBezTo>
                  <a:cubicBezTo>
                    <a:pt x="7864" y="98"/>
                    <a:pt x="7960" y="98"/>
                    <a:pt x="79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9"/>
            <p:cNvSpPr/>
            <p:nvPr/>
          </p:nvSpPr>
          <p:spPr>
            <a:xfrm>
              <a:off x="4839105" y="4316676"/>
              <a:ext cx="274077" cy="111889"/>
            </a:xfrm>
            <a:custGeom>
              <a:avLst/>
              <a:gdLst/>
              <a:ahLst/>
              <a:cxnLst/>
              <a:rect l="l" t="t" r="r" b="b"/>
              <a:pathLst>
                <a:path w="7961" h="3250" extrusionOk="0">
                  <a:moveTo>
                    <a:pt x="3097" y="0"/>
                  </a:moveTo>
                  <a:cubicBezTo>
                    <a:pt x="2736" y="0"/>
                    <a:pt x="2373" y="27"/>
                    <a:pt x="2008" y="81"/>
                  </a:cubicBezTo>
                  <a:lnTo>
                    <a:pt x="0" y="2089"/>
                  </a:lnTo>
                  <a:lnTo>
                    <a:pt x="2008" y="3202"/>
                  </a:lnTo>
                  <a:cubicBezTo>
                    <a:pt x="2359" y="3234"/>
                    <a:pt x="2710" y="3249"/>
                    <a:pt x="3058" y="3249"/>
                  </a:cubicBezTo>
                  <a:cubicBezTo>
                    <a:pt x="4819" y="3249"/>
                    <a:pt x="6510" y="2853"/>
                    <a:pt x="7864" y="2186"/>
                  </a:cubicBezTo>
                  <a:cubicBezTo>
                    <a:pt x="7864" y="2186"/>
                    <a:pt x="7960" y="2186"/>
                    <a:pt x="7960" y="2089"/>
                  </a:cubicBezTo>
                  <a:cubicBezTo>
                    <a:pt x="7960" y="2089"/>
                    <a:pt x="7864" y="1992"/>
                    <a:pt x="7864" y="1895"/>
                  </a:cubicBezTo>
                  <a:cubicBezTo>
                    <a:pt x="6520" y="632"/>
                    <a:pt x="4844" y="0"/>
                    <a:pt x="30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9"/>
            <p:cNvSpPr/>
            <p:nvPr/>
          </p:nvSpPr>
          <p:spPr>
            <a:xfrm>
              <a:off x="4840367" y="4152836"/>
              <a:ext cx="156611" cy="235760"/>
            </a:xfrm>
            <a:custGeom>
              <a:avLst/>
              <a:gdLst/>
              <a:ahLst/>
              <a:cxnLst/>
              <a:rect l="l" t="t" r="r" b="b"/>
              <a:pathLst>
                <a:path w="4549" h="6848" extrusionOk="0">
                  <a:moveTo>
                    <a:pt x="3944" y="1"/>
                  </a:moveTo>
                  <a:lnTo>
                    <a:pt x="0" y="6848"/>
                  </a:lnTo>
                  <a:lnTo>
                    <a:pt x="2831" y="6146"/>
                  </a:lnTo>
                  <a:cubicBezTo>
                    <a:pt x="4041" y="4525"/>
                    <a:pt x="4549" y="2299"/>
                    <a:pt x="4138" y="194"/>
                  </a:cubicBezTo>
                  <a:lnTo>
                    <a:pt x="394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9"/>
            <p:cNvSpPr/>
            <p:nvPr/>
          </p:nvSpPr>
          <p:spPr>
            <a:xfrm>
              <a:off x="4814937" y="4152836"/>
              <a:ext cx="163290" cy="235760"/>
            </a:xfrm>
            <a:custGeom>
              <a:avLst/>
              <a:gdLst/>
              <a:ahLst/>
              <a:cxnLst/>
              <a:rect l="l" t="t" r="r" b="b"/>
              <a:pathLst>
                <a:path w="4743" h="6848" extrusionOk="0">
                  <a:moveTo>
                    <a:pt x="4525" y="1"/>
                  </a:moveTo>
                  <a:cubicBezTo>
                    <a:pt x="2420" y="606"/>
                    <a:pt x="799" y="2202"/>
                    <a:pt x="0" y="4114"/>
                  </a:cubicBezTo>
                  <a:lnTo>
                    <a:pt x="702" y="6848"/>
                  </a:lnTo>
                  <a:lnTo>
                    <a:pt x="2710" y="5638"/>
                  </a:lnTo>
                  <a:cubicBezTo>
                    <a:pt x="3823" y="3920"/>
                    <a:pt x="4646" y="1912"/>
                    <a:pt x="4743" y="97"/>
                  </a:cubicBezTo>
                  <a:cubicBezTo>
                    <a:pt x="4743" y="97"/>
                    <a:pt x="4743" y="1"/>
                    <a:pt x="46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9"/>
            <p:cNvSpPr/>
            <p:nvPr/>
          </p:nvSpPr>
          <p:spPr>
            <a:xfrm>
              <a:off x="4603345" y="4242726"/>
              <a:ext cx="235794" cy="145869"/>
            </a:xfrm>
            <a:custGeom>
              <a:avLst/>
              <a:gdLst/>
              <a:ahLst/>
              <a:cxnLst/>
              <a:rect l="l" t="t" r="r" b="b"/>
              <a:pathLst>
                <a:path w="6849" h="4237" extrusionOk="0">
                  <a:moveTo>
                    <a:pt x="1862" y="1"/>
                  </a:moveTo>
                  <a:cubicBezTo>
                    <a:pt x="1309" y="1"/>
                    <a:pt x="749" y="64"/>
                    <a:pt x="194" y="196"/>
                  </a:cubicBezTo>
                  <a:cubicBezTo>
                    <a:pt x="98" y="196"/>
                    <a:pt x="98" y="196"/>
                    <a:pt x="1" y="293"/>
                  </a:cubicBezTo>
                  <a:lnTo>
                    <a:pt x="6848" y="4237"/>
                  </a:lnTo>
                  <a:lnTo>
                    <a:pt x="6146" y="1406"/>
                  </a:lnTo>
                  <a:cubicBezTo>
                    <a:pt x="4948" y="511"/>
                    <a:pt x="3431" y="1"/>
                    <a:pt x="18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9"/>
            <p:cNvSpPr/>
            <p:nvPr/>
          </p:nvSpPr>
          <p:spPr>
            <a:xfrm>
              <a:off x="4603345" y="4251333"/>
              <a:ext cx="235794" cy="164770"/>
            </a:xfrm>
            <a:custGeom>
              <a:avLst/>
              <a:gdLst/>
              <a:ahLst/>
              <a:cxnLst/>
              <a:rect l="l" t="t" r="r" b="b"/>
              <a:pathLst>
                <a:path w="6849" h="4786" extrusionOk="0">
                  <a:moveTo>
                    <a:pt x="72" y="0"/>
                  </a:moveTo>
                  <a:cubicBezTo>
                    <a:pt x="44" y="0"/>
                    <a:pt x="1" y="43"/>
                    <a:pt x="1" y="43"/>
                  </a:cubicBezTo>
                  <a:lnTo>
                    <a:pt x="1" y="261"/>
                  </a:lnTo>
                  <a:cubicBezTo>
                    <a:pt x="702" y="2366"/>
                    <a:pt x="2203" y="3987"/>
                    <a:pt x="4138" y="4785"/>
                  </a:cubicBezTo>
                  <a:lnTo>
                    <a:pt x="6848" y="3987"/>
                  </a:lnTo>
                  <a:lnTo>
                    <a:pt x="5638" y="1979"/>
                  </a:lnTo>
                  <a:cubicBezTo>
                    <a:pt x="4017" y="866"/>
                    <a:pt x="1912" y="43"/>
                    <a:pt x="98" y="43"/>
                  </a:cubicBezTo>
                  <a:cubicBezTo>
                    <a:pt x="98" y="11"/>
                    <a:pt x="87" y="0"/>
                    <a:pt x="72" y="0"/>
                  </a:cubicBez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9"/>
            <p:cNvSpPr/>
            <p:nvPr/>
          </p:nvSpPr>
          <p:spPr>
            <a:xfrm>
              <a:off x="4759130" y="4388561"/>
              <a:ext cx="80010" cy="274112"/>
            </a:xfrm>
            <a:custGeom>
              <a:avLst/>
              <a:gdLst/>
              <a:ahLst/>
              <a:cxnLst/>
              <a:rect l="l" t="t" r="r" b="b"/>
              <a:pathLst>
                <a:path w="2324" h="7962" extrusionOk="0">
                  <a:moveTo>
                    <a:pt x="2323" y="1"/>
                  </a:moveTo>
                  <a:lnTo>
                    <a:pt x="315" y="2009"/>
                  </a:lnTo>
                  <a:cubicBezTo>
                    <a:pt x="0" y="4138"/>
                    <a:pt x="702" y="6243"/>
                    <a:pt x="2130" y="7864"/>
                  </a:cubicBezTo>
                  <a:cubicBezTo>
                    <a:pt x="2226" y="7864"/>
                    <a:pt x="2323" y="7961"/>
                    <a:pt x="2323" y="7961"/>
                  </a:cubicBezTo>
                  <a:lnTo>
                    <a:pt x="232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9"/>
            <p:cNvSpPr/>
            <p:nvPr/>
          </p:nvSpPr>
          <p:spPr>
            <a:xfrm>
              <a:off x="4797448" y="4388561"/>
              <a:ext cx="121632" cy="274112"/>
            </a:xfrm>
            <a:custGeom>
              <a:avLst/>
              <a:gdLst/>
              <a:ahLst/>
              <a:cxnLst/>
              <a:rect l="l" t="t" r="r" b="b"/>
              <a:pathLst>
                <a:path w="3533" h="7962" extrusionOk="0">
                  <a:moveTo>
                    <a:pt x="1210" y="1"/>
                  </a:moveTo>
                  <a:lnTo>
                    <a:pt x="97" y="2009"/>
                  </a:lnTo>
                  <a:cubicBezTo>
                    <a:pt x="0" y="4138"/>
                    <a:pt x="315" y="6243"/>
                    <a:pt x="1113" y="7864"/>
                  </a:cubicBezTo>
                  <a:cubicBezTo>
                    <a:pt x="1210" y="7864"/>
                    <a:pt x="1210" y="7961"/>
                    <a:pt x="1210" y="7961"/>
                  </a:cubicBezTo>
                  <a:cubicBezTo>
                    <a:pt x="1307" y="7961"/>
                    <a:pt x="1307" y="7864"/>
                    <a:pt x="1404" y="7864"/>
                  </a:cubicBezTo>
                  <a:cubicBezTo>
                    <a:pt x="2928" y="6243"/>
                    <a:pt x="3533" y="4138"/>
                    <a:pt x="3339" y="2009"/>
                  </a:cubicBezTo>
                  <a:lnTo>
                    <a:pt x="1210" y="1"/>
                  </a:ln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9"/>
            <p:cNvSpPr/>
            <p:nvPr/>
          </p:nvSpPr>
          <p:spPr>
            <a:xfrm>
              <a:off x="4839105" y="4252813"/>
              <a:ext cx="239925" cy="163290"/>
            </a:xfrm>
            <a:custGeom>
              <a:avLst/>
              <a:gdLst/>
              <a:ahLst/>
              <a:cxnLst/>
              <a:rect l="l" t="t" r="r" b="b"/>
              <a:pathLst>
                <a:path w="6969" h="4743" extrusionOk="0">
                  <a:moveTo>
                    <a:pt x="6847" y="0"/>
                  </a:moveTo>
                  <a:lnTo>
                    <a:pt x="0" y="3944"/>
                  </a:lnTo>
                  <a:lnTo>
                    <a:pt x="2831" y="4742"/>
                  </a:lnTo>
                  <a:cubicBezTo>
                    <a:pt x="4742" y="3944"/>
                    <a:pt x="6243" y="2323"/>
                    <a:pt x="6847" y="218"/>
                  </a:cubicBezTo>
                  <a:cubicBezTo>
                    <a:pt x="6968" y="121"/>
                    <a:pt x="6847" y="121"/>
                    <a:pt x="68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9"/>
            <p:cNvSpPr/>
            <p:nvPr/>
          </p:nvSpPr>
          <p:spPr>
            <a:xfrm>
              <a:off x="4839105" y="4242726"/>
              <a:ext cx="235760" cy="145869"/>
            </a:xfrm>
            <a:custGeom>
              <a:avLst/>
              <a:gdLst/>
              <a:ahLst/>
              <a:cxnLst/>
              <a:rect l="l" t="t" r="r" b="b"/>
              <a:pathLst>
                <a:path w="6848" h="4237" extrusionOk="0">
                  <a:moveTo>
                    <a:pt x="5051" y="1"/>
                  </a:moveTo>
                  <a:cubicBezTo>
                    <a:pt x="3467" y="1"/>
                    <a:pt x="1972" y="511"/>
                    <a:pt x="702" y="1406"/>
                  </a:cubicBezTo>
                  <a:lnTo>
                    <a:pt x="0" y="4237"/>
                  </a:lnTo>
                  <a:lnTo>
                    <a:pt x="2323" y="4237"/>
                  </a:lnTo>
                  <a:cubicBezTo>
                    <a:pt x="4138" y="3318"/>
                    <a:pt x="5855" y="1914"/>
                    <a:pt x="6847" y="414"/>
                  </a:cubicBezTo>
                  <a:lnTo>
                    <a:pt x="6847" y="293"/>
                  </a:lnTo>
                  <a:cubicBezTo>
                    <a:pt x="6847" y="196"/>
                    <a:pt x="6751" y="196"/>
                    <a:pt x="6751" y="196"/>
                  </a:cubicBezTo>
                  <a:cubicBezTo>
                    <a:pt x="6177" y="64"/>
                    <a:pt x="5608" y="1"/>
                    <a:pt x="5051" y="1"/>
                  </a:cubicBezTo>
                  <a:close/>
                </a:path>
              </a:pathLst>
            </a:custGeom>
            <a:solidFill>
              <a:srgbClr val="FB64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9"/>
            <p:cNvSpPr/>
            <p:nvPr/>
          </p:nvSpPr>
          <p:spPr>
            <a:xfrm>
              <a:off x="4839105" y="4117857"/>
              <a:ext cx="79975" cy="270738"/>
            </a:xfrm>
            <a:custGeom>
              <a:avLst/>
              <a:gdLst/>
              <a:ahLst/>
              <a:cxnLst/>
              <a:rect l="l" t="t" r="r" b="b"/>
              <a:pathLst>
                <a:path w="2323" h="7864" extrusionOk="0">
                  <a:moveTo>
                    <a:pt x="0" y="0"/>
                  </a:moveTo>
                  <a:lnTo>
                    <a:pt x="0" y="7864"/>
                  </a:lnTo>
                  <a:lnTo>
                    <a:pt x="2129" y="5856"/>
                  </a:lnTo>
                  <a:cubicBezTo>
                    <a:pt x="2323" y="3823"/>
                    <a:pt x="1718" y="1718"/>
                    <a:pt x="194" y="97"/>
                  </a:cubicBezTo>
                  <a:cubicBezTo>
                    <a:pt x="97" y="0"/>
                    <a:pt x="97"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9"/>
            <p:cNvSpPr/>
            <p:nvPr/>
          </p:nvSpPr>
          <p:spPr>
            <a:xfrm>
              <a:off x="4759130" y="4117857"/>
              <a:ext cx="124972" cy="270738"/>
            </a:xfrm>
            <a:custGeom>
              <a:avLst/>
              <a:gdLst/>
              <a:ahLst/>
              <a:cxnLst/>
              <a:rect l="l" t="t" r="r" b="b"/>
              <a:pathLst>
                <a:path w="3630" h="7864" extrusionOk="0">
                  <a:moveTo>
                    <a:pt x="2323" y="0"/>
                  </a:moveTo>
                  <a:cubicBezTo>
                    <a:pt x="2323" y="0"/>
                    <a:pt x="2226" y="0"/>
                    <a:pt x="2130" y="97"/>
                  </a:cubicBezTo>
                  <a:cubicBezTo>
                    <a:pt x="702" y="1718"/>
                    <a:pt x="0" y="3823"/>
                    <a:pt x="315" y="5856"/>
                  </a:cubicBezTo>
                  <a:lnTo>
                    <a:pt x="2323" y="7864"/>
                  </a:lnTo>
                  <a:lnTo>
                    <a:pt x="3436" y="5856"/>
                  </a:lnTo>
                  <a:cubicBezTo>
                    <a:pt x="3630" y="3823"/>
                    <a:pt x="3243" y="1718"/>
                    <a:pt x="2420" y="97"/>
                  </a:cubicBezTo>
                  <a:cubicBezTo>
                    <a:pt x="2420" y="0"/>
                    <a:pt x="2420" y="0"/>
                    <a:pt x="23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9"/>
            <p:cNvSpPr/>
            <p:nvPr/>
          </p:nvSpPr>
          <p:spPr>
            <a:xfrm>
              <a:off x="4603345" y="4364427"/>
              <a:ext cx="235794" cy="159124"/>
            </a:xfrm>
            <a:custGeom>
              <a:avLst/>
              <a:gdLst/>
              <a:ahLst/>
              <a:cxnLst/>
              <a:rect l="l" t="t" r="r" b="b"/>
              <a:pathLst>
                <a:path w="6849" h="4622" extrusionOk="0">
                  <a:moveTo>
                    <a:pt x="4138" y="0"/>
                  </a:moveTo>
                  <a:cubicBezTo>
                    <a:pt x="2203" y="799"/>
                    <a:pt x="702" y="2420"/>
                    <a:pt x="1" y="4428"/>
                  </a:cubicBezTo>
                  <a:lnTo>
                    <a:pt x="1" y="4622"/>
                  </a:lnTo>
                  <a:lnTo>
                    <a:pt x="6848" y="702"/>
                  </a:lnTo>
                  <a:lnTo>
                    <a:pt x="41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9"/>
            <p:cNvSpPr/>
            <p:nvPr/>
          </p:nvSpPr>
          <p:spPr>
            <a:xfrm>
              <a:off x="4603345" y="4388561"/>
              <a:ext cx="235794" cy="145559"/>
            </a:xfrm>
            <a:custGeom>
              <a:avLst/>
              <a:gdLst/>
              <a:ahLst/>
              <a:cxnLst/>
              <a:rect l="l" t="t" r="r" b="b"/>
              <a:pathLst>
                <a:path w="6849" h="4228" extrusionOk="0">
                  <a:moveTo>
                    <a:pt x="4525" y="1"/>
                  </a:moveTo>
                  <a:cubicBezTo>
                    <a:pt x="2711" y="896"/>
                    <a:pt x="993" y="2324"/>
                    <a:pt x="98" y="3824"/>
                  </a:cubicBezTo>
                  <a:lnTo>
                    <a:pt x="1" y="3921"/>
                  </a:lnTo>
                  <a:cubicBezTo>
                    <a:pt x="98" y="4042"/>
                    <a:pt x="98" y="4042"/>
                    <a:pt x="194" y="4042"/>
                  </a:cubicBezTo>
                  <a:cubicBezTo>
                    <a:pt x="744" y="4167"/>
                    <a:pt x="1299" y="4227"/>
                    <a:pt x="1848" y="4227"/>
                  </a:cubicBezTo>
                  <a:cubicBezTo>
                    <a:pt x="3422" y="4227"/>
                    <a:pt x="4944" y="3729"/>
                    <a:pt x="6146" y="2832"/>
                  </a:cubicBezTo>
                  <a:lnTo>
                    <a:pt x="684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9"/>
            <p:cNvSpPr/>
            <p:nvPr/>
          </p:nvSpPr>
          <p:spPr>
            <a:xfrm>
              <a:off x="4839105" y="4388561"/>
              <a:ext cx="235760" cy="145559"/>
            </a:xfrm>
            <a:custGeom>
              <a:avLst/>
              <a:gdLst/>
              <a:ahLst/>
              <a:cxnLst/>
              <a:rect l="l" t="t" r="r" b="b"/>
              <a:pathLst>
                <a:path w="6848" h="4228" extrusionOk="0">
                  <a:moveTo>
                    <a:pt x="0" y="1"/>
                  </a:moveTo>
                  <a:lnTo>
                    <a:pt x="702" y="2832"/>
                  </a:lnTo>
                  <a:cubicBezTo>
                    <a:pt x="1976" y="3729"/>
                    <a:pt x="3476" y="4227"/>
                    <a:pt x="5065" y="4227"/>
                  </a:cubicBezTo>
                  <a:cubicBezTo>
                    <a:pt x="5618" y="4227"/>
                    <a:pt x="6182" y="4167"/>
                    <a:pt x="6751" y="4042"/>
                  </a:cubicBezTo>
                  <a:cubicBezTo>
                    <a:pt x="6751" y="4042"/>
                    <a:pt x="6847" y="4042"/>
                    <a:pt x="6847" y="3921"/>
                  </a:cubicBezTo>
                  <a:lnTo>
                    <a:pt x="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9"/>
            <p:cNvSpPr/>
            <p:nvPr/>
          </p:nvSpPr>
          <p:spPr>
            <a:xfrm>
              <a:off x="4839105" y="4364427"/>
              <a:ext cx="239925" cy="163290"/>
            </a:xfrm>
            <a:custGeom>
              <a:avLst/>
              <a:gdLst/>
              <a:ahLst/>
              <a:cxnLst/>
              <a:rect l="l" t="t" r="r" b="b"/>
              <a:pathLst>
                <a:path w="6969" h="4743" extrusionOk="0">
                  <a:moveTo>
                    <a:pt x="2831" y="0"/>
                  </a:moveTo>
                  <a:lnTo>
                    <a:pt x="0" y="702"/>
                  </a:lnTo>
                  <a:lnTo>
                    <a:pt x="1210" y="2710"/>
                  </a:lnTo>
                  <a:cubicBezTo>
                    <a:pt x="2928" y="3823"/>
                    <a:pt x="4936" y="4622"/>
                    <a:pt x="6751" y="4743"/>
                  </a:cubicBezTo>
                  <a:cubicBezTo>
                    <a:pt x="6847" y="4743"/>
                    <a:pt x="6847" y="4743"/>
                    <a:pt x="6847" y="4622"/>
                  </a:cubicBezTo>
                  <a:cubicBezTo>
                    <a:pt x="6847" y="4622"/>
                    <a:pt x="6968" y="4525"/>
                    <a:pt x="6847" y="4428"/>
                  </a:cubicBezTo>
                  <a:cubicBezTo>
                    <a:pt x="6243" y="2420"/>
                    <a:pt x="4742" y="799"/>
                    <a:pt x="28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9"/>
            <p:cNvSpPr/>
            <p:nvPr/>
          </p:nvSpPr>
          <p:spPr>
            <a:xfrm>
              <a:off x="4728317" y="4321048"/>
              <a:ext cx="110822" cy="91715"/>
            </a:xfrm>
            <a:custGeom>
              <a:avLst/>
              <a:gdLst/>
              <a:ahLst/>
              <a:cxnLst/>
              <a:rect l="l" t="t" r="r" b="b"/>
              <a:pathLst>
                <a:path w="3219" h="2664" extrusionOk="0">
                  <a:moveTo>
                    <a:pt x="1123" y="1"/>
                  </a:moveTo>
                  <a:cubicBezTo>
                    <a:pt x="761" y="1"/>
                    <a:pt x="385" y="47"/>
                    <a:pt x="0" y="147"/>
                  </a:cubicBezTo>
                  <a:cubicBezTo>
                    <a:pt x="290" y="1260"/>
                    <a:pt x="1113" y="2156"/>
                    <a:pt x="2008" y="2664"/>
                  </a:cubicBezTo>
                  <a:lnTo>
                    <a:pt x="3218" y="559"/>
                  </a:lnTo>
                  <a:cubicBezTo>
                    <a:pt x="2608" y="212"/>
                    <a:pt x="1897" y="1"/>
                    <a:pt x="112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9"/>
            <p:cNvSpPr/>
            <p:nvPr/>
          </p:nvSpPr>
          <p:spPr>
            <a:xfrm>
              <a:off x="4797448" y="4412729"/>
              <a:ext cx="86654" cy="104178"/>
            </a:xfrm>
            <a:custGeom>
              <a:avLst/>
              <a:gdLst/>
              <a:ahLst/>
              <a:cxnLst/>
              <a:rect l="l" t="t" r="r" b="b"/>
              <a:pathLst>
                <a:path w="2517" h="3026" extrusionOk="0">
                  <a:moveTo>
                    <a:pt x="0" y="1"/>
                  </a:moveTo>
                  <a:cubicBezTo>
                    <a:pt x="0" y="1114"/>
                    <a:pt x="412" y="2227"/>
                    <a:pt x="1210" y="3025"/>
                  </a:cubicBezTo>
                  <a:cubicBezTo>
                    <a:pt x="2009" y="2227"/>
                    <a:pt x="2517" y="1114"/>
                    <a:pt x="251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9"/>
            <p:cNvSpPr/>
            <p:nvPr/>
          </p:nvSpPr>
          <p:spPr>
            <a:xfrm>
              <a:off x="4839105" y="4321048"/>
              <a:ext cx="110822" cy="91715"/>
            </a:xfrm>
            <a:custGeom>
              <a:avLst/>
              <a:gdLst/>
              <a:ahLst/>
              <a:cxnLst/>
              <a:rect l="l" t="t" r="r" b="b"/>
              <a:pathLst>
                <a:path w="3219" h="2664" extrusionOk="0">
                  <a:moveTo>
                    <a:pt x="2154" y="1"/>
                  </a:moveTo>
                  <a:cubicBezTo>
                    <a:pt x="1388" y="1"/>
                    <a:pt x="627" y="212"/>
                    <a:pt x="0" y="559"/>
                  </a:cubicBezTo>
                  <a:lnTo>
                    <a:pt x="1210" y="2664"/>
                  </a:lnTo>
                  <a:cubicBezTo>
                    <a:pt x="2226" y="2156"/>
                    <a:pt x="2928" y="1260"/>
                    <a:pt x="3218" y="147"/>
                  </a:cubicBezTo>
                  <a:cubicBezTo>
                    <a:pt x="2871" y="47"/>
                    <a:pt x="2512" y="1"/>
                    <a:pt x="21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9"/>
            <p:cNvSpPr/>
            <p:nvPr/>
          </p:nvSpPr>
          <p:spPr>
            <a:xfrm>
              <a:off x="4797448" y="4260284"/>
              <a:ext cx="86654" cy="104178"/>
            </a:xfrm>
            <a:custGeom>
              <a:avLst/>
              <a:gdLst/>
              <a:ahLst/>
              <a:cxnLst/>
              <a:rect l="l" t="t" r="r" b="b"/>
              <a:pathLst>
                <a:path w="2517" h="3026" extrusionOk="0">
                  <a:moveTo>
                    <a:pt x="1210" y="1"/>
                  </a:moveTo>
                  <a:cubicBezTo>
                    <a:pt x="412" y="896"/>
                    <a:pt x="0" y="1912"/>
                    <a:pt x="0" y="3025"/>
                  </a:cubicBezTo>
                  <a:lnTo>
                    <a:pt x="2517" y="3025"/>
                  </a:lnTo>
                  <a:cubicBezTo>
                    <a:pt x="2517" y="1912"/>
                    <a:pt x="2009" y="896"/>
                    <a:pt x="12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9"/>
            <p:cNvSpPr/>
            <p:nvPr/>
          </p:nvSpPr>
          <p:spPr>
            <a:xfrm>
              <a:off x="4728317" y="4364427"/>
              <a:ext cx="110822" cy="94917"/>
            </a:xfrm>
            <a:custGeom>
              <a:avLst/>
              <a:gdLst/>
              <a:ahLst/>
              <a:cxnLst/>
              <a:rect l="l" t="t" r="r" b="b"/>
              <a:pathLst>
                <a:path w="3219" h="2757" extrusionOk="0">
                  <a:moveTo>
                    <a:pt x="2008" y="0"/>
                  </a:moveTo>
                  <a:cubicBezTo>
                    <a:pt x="1113" y="508"/>
                    <a:pt x="290" y="1404"/>
                    <a:pt x="0" y="2613"/>
                  </a:cubicBezTo>
                  <a:cubicBezTo>
                    <a:pt x="373" y="2710"/>
                    <a:pt x="737" y="2757"/>
                    <a:pt x="1088" y="2757"/>
                  </a:cubicBezTo>
                  <a:cubicBezTo>
                    <a:pt x="1876" y="2757"/>
                    <a:pt x="2599" y="2524"/>
                    <a:pt x="3218" y="2105"/>
                  </a:cubicBezTo>
                  <a:lnTo>
                    <a:pt x="2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9"/>
            <p:cNvSpPr/>
            <p:nvPr/>
          </p:nvSpPr>
          <p:spPr>
            <a:xfrm>
              <a:off x="4839105" y="4364427"/>
              <a:ext cx="110822" cy="94917"/>
            </a:xfrm>
            <a:custGeom>
              <a:avLst/>
              <a:gdLst/>
              <a:ahLst/>
              <a:cxnLst/>
              <a:rect l="l" t="t" r="r" b="b"/>
              <a:pathLst>
                <a:path w="3219" h="2757" extrusionOk="0">
                  <a:moveTo>
                    <a:pt x="1210" y="0"/>
                  </a:moveTo>
                  <a:lnTo>
                    <a:pt x="0" y="2105"/>
                  </a:lnTo>
                  <a:cubicBezTo>
                    <a:pt x="636" y="2524"/>
                    <a:pt x="1411" y="2757"/>
                    <a:pt x="2188" y="2757"/>
                  </a:cubicBezTo>
                  <a:cubicBezTo>
                    <a:pt x="2535" y="2757"/>
                    <a:pt x="2882" y="2710"/>
                    <a:pt x="3218" y="2613"/>
                  </a:cubicBezTo>
                  <a:cubicBezTo>
                    <a:pt x="2928" y="1404"/>
                    <a:pt x="2226" y="508"/>
                    <a:pt x="12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9"/>
            <p:cNvSpPr/>
            <p:nvPr/>
          </p:nvSpPr>
          <p:spPr>
            <a:xfrm>
              <a:off x="4790769" y="4340259"/>
              <a:ext cx="96672" cy="96672"/>
            </a:xfrm>
            <a:custGeom>
              <a:avLst/>
              <a:gdLst/>
              <a:ahLst/>
              <a:cxnLst/>
              <a:rect l="l" t="t" r="r" b="b"/>
              <a:pathLst>
                <a:path w="2808" h="2808" extrusionOk="0">
                  <a:moveTo>
                    <a:pt x="1404" y="1"/>
                  </a:moveTo>
                  <a:cubicBezTo>
                    <a:pt x="606" y="1"/>
                    <a:pt x="1" y="606"/>
                    <a:pt x="1" y="1404"/>
                  </a:cubicBezTo>
                  <a:cubicBezTo>
                    <a:pt x="1" y="2202"/>
                    <a:pt x="606" y="2807"/>
                    <a:pt x="1404" y="2807"/>
                  </a:cubicBezTo>
                  <a:cubicBezTo>
                    <a:pt x="2203" y="2807"/>
                    <a:pt x="2807" y="2202"/>
                    <a:pt x="2807" y="1404"/>
                  </a:cubicBezTo>
                  <a:cubicBezTo>
                    <a:pt x="2807" y="606"/>
                    <a:pt x="2203" y="1"/>
                    <a:pt x="14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9"/>
            <p:cNvSpPr/>
            <p:nvPr/>
          </p:nvSpPr>
          <p:spPr>
            <a:xfrm>
              <a:off x="4821616" y="4371072"/>
              <a:ext cx="35013" cy="35047"/>
            </a:xfrm>
            <a:custGeom>
              <a:avLst/>
              <a:gdLst/>
              <a:ahLst/>
              <a:cxnLst/>
              <a:rect l="l" t="t" r="r" b="b"/>
              <a:pathLst>
                <a:path w="1017" h="1018" extrusionOk="0">
                  <a:moveTo>
                    <a:pt x="508" y="1"/>
                  </a:moveTo>
                  <a:cubicBezTo>
                    <a:pt x="315" y="1"/>
                    <a:pt x="0" y="315"/>
                    <a:pt x="0" y="509"/>
                  </a:cubicBezTo>
                  <a:cubicBezTo>
                    <a:pt x="0" y="799"/>
                    <a:pt x="315" y="1017"/>
                    <a:pt x="508" y="1017"/>
                  </a:cubicBezTo>
                  <a:cubicBezTo>
                    <a:pt x="823" y="1017"/>
                    <a:pt x="1016" y="799"/>
                    <a:pt x="1016" y="509"/>
                  </a:cubicBezTo>
                  <a:cubicBezTo>
                    <a:pt x="1016" y="315"/>
                    <a:pt x="823" y="1"/>
                    <a:pt x="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6" name="Google Shape;2036;p29"/>
          <p:cNvGrpSpPr/>
          <p:nvPr/>
        </p:nvGrpSpPr>
        <p:grpSpPr>
          <a:xfrm>
            <a:off x="3594939" y="4051641"/>
            <a:ext cx="544815" cy="520647"/>
            <a:chOff x="3594939" y="4127841"/>
            <a:chExt cx="544815" cy="520647"/>
          </a:xfrm>
        </p:grpSpPr>
        <p:sp>
          <p:nvSpPr>
            <p:cNvPr id="2037" name="Google Shape;2037;p29"/>
            <p:cNvSpPr/>
            <p:nvPr/>
          </p:nvSpPr>
          <p:spPr>
            <a:xfrm>
              <a:off x="3865643" y="4127841"/>
              <a:ext cx="69199" cy="243265"/>
            </a:xfrm>
            <a:custGeom>
              <a:avLst/>
              <a:gdLst/>
              <a:ahLst/>
              <a:cxnLst/>
              <a:rect l="l" t="t" r="r" b="b"/>
              <a:pathLst>
                <a:path w="2010" h="7066" extrusionOk="0">
                  <a:moveTo>
                    <a:pt x="1" y="1"/>
                  </a:moveTo>
                  <a:lnTo>
                    <a:pt x="1" y="7066"/>
                  </a:lnTo>
                  <a:cubicBezTo>
                    <a:pt x="195" y="7066"/>
                    <a:pt x="291" y="7066"/>
                    <a:pt x="412" y="6872"/>
                  </a:cubicBezTo>
                  <a:cubicBezTo>
                    <a:pt x="2009" y="4961"/>
                    <a:pt x="2009" y="2130"/>
                    <a:pt x="412" y="219"/>
                  </a:cubicBezTo>
                  <a:cubicBezTo>
                    <a:pt x="291" y="122"/>
                    <a:pt x="195" y="1"/>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9"/>
            <p:cNvSpPr/>
            <p:nvPr/>
          </p:nvSpPr>
          <p:spPr>
            <a:xfrm>
              <a:off x="3799852" y="4127841"/>
              <a:ext cx="93333" cy="243265"/>
            </a:xfrm>
            <a:custGeom>
              <a:avLst/>
              <a:gdLst/>
              <a:ahLst/>
              <a:cxnLst/>
              <a:rect l="l" t="t" r="r" b="b"/>
              <a:pathLst>
                <a:path w="2711" h="7066" extrusionOk="0">
                  <a:moveTo>
                    <a:pt x="1912" y="1"/>
                  </a:moveTo>
                  <a:cubicBezTo>
                    <a:pt x="1815" y="1"/>
                    <a:pt x="1597" y="122"/>
                    <a:pt x="1597" y="219"/>
                  </a:cubicBezTo>
                  <a:cubicBezTo>
                    <a:pt x="0" y="2130"/>
                    <a:pt x="0" y="4961"/>
                    <a:pt x="1597" y="6872"/>
                  </a:cubicBezTo>
                  <a:cubicBezTo>
                    <a:pt x="1597" y="7066"/>
                    <a:pt x="1815" y="7066"/>
                    <a:pt x="1912" y="7066"/>
                  </a:cubicBezTo>
                  <a:cubicBezTo>
                    <a:pt x="2009" y="7066"/>
                    <a:pt x="2009" y="7066"/>
                    <a:pt x="2106" y="6872"/>
                  </a:cubicBezTo>
                  <a:cubicBezTo>
                    <a:pt x="2710" y="4961"/>
                    <a:pt x="2710" y="2130"/>
                    <a:pt x="2106" y="219"/>
                  </a:cubicBezTo>
                  <a:cubicBezTo>
                    <a:pt x="2009" y="122"/>
                    <a:pt x="2009" y="1"/>
                    <a:pt x="19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9"/>
            <p:cNvSpPr/>
            <p:nvPr/>
          </p:nvSpPr>
          <p:spPr>
            <a:xfrm>
              <a:off x="3594939" y="4303387"/>
              <a:ext cx="232420" cy="99392"/>
            </a:xfrm>
            <a:custGeom>
              <a:avLst/>
              <a:gdLst/>
              <a:ahLst/>
              <a:cxnLst/>
              <a:rect l="l" t="t" r="r" b="b"/>
              <a:pathLst>
                <a:path w="6751" h="2887" extrusionOk="0">
                  <a:moveTo>
                    <a:pt x="2143" y="1"/>
                  </a:moveTo>
                  <a:cubicBezTo>
                    <a:pt x="1522" y="1"/>
                    <a:pt x="896" y="113"/>
                    <a:pt x="291" y="346"/>
                  </a:cubicBezTo>
                  <a:cubicBezTo>
                    <a:pt x="97" y="467"/>
                    <a:pt x="97" y="564"/>
                    <a:pt x="0" y="660"/>
                  </a:cubicBezTo>
                  <a:lnTo>
                    <a:pt x="6654" y="2886"/>
                  </a:lnTo>
                  <a:cubicBezTo>
                    <a:pt x="6751" y="2669"/>
                    <a:pt x="6751" y="2572"/>
                    <a:pt x="6654" y="2475"/>
                  </a:cubicBezTo>
                  <a:cubicBezTo>
                    <a:pt x="5616" y="901"/>
                    <a:pt x="3904" y="1"/>
                    <a:pt x="21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9"/>
            <p:cNvSpPr/>
            <p:nvPr/>
          </p:nvSpPr>
          <p:spPr>
            <a:xfrm>
              <a:off x="3594939" y="4322770"/>
              <a:ext cx="232420" cy="102250"/>
            </a:xfrm>
            <a:custGeom>
              <a:avLst/>
              <a:gdLst/>
              <a:ahLst/>
              <a:cxnLst/>
              <a:rect l="l" t="t" r="r" b="b"/>
              <a:pathLst>
                <a:path w="6751" h="2970" extrusionOk="0">
                  <a:moveTo>
                    <a:pt x="194" y="1"/>
                  </a:moveTo>
                  <a:cubicBezTo>
                    <a:pt x="97" y="1"/>
                    <a:pt x="0" y="97"/>
                    <a:pt x="0" y="97"/>
                  </a:cubicBezTo>
                  <a:cubicBezTo>
                    <a:pt x="0" y="194"/>
                    <a:pt x="0" y="388"/>
                    <a:pt x="97" y="509"/>
                  </a:cubicBezTo>
                  <a:cubicBezTo>
                    <a:pt x="1061" y="2062"/>
                    <a:pt x="2749" y="2969"/>
                    <a:pt x="4540" y="2969"/>
                  </a:cubicBezTo>
                  <a:cubicBezTo>
                    <a:pt x="5177" y="2969"/>
                    <a:pt x="5826" y="2855"/>
                    <a:pt x="6461" y="2614"/>
                  </a:cubicBezTo>
                  <a:cubicBezTo>
                    <a:pt x="6557" y="2517"/>
                    <a:pt x="6654" y="2420"/>
                    <a:pt x="6654" y="2323"/>
                  </a:cubicBezTo>
                  <a:cubicBezTo>
                    <a:pt x="6751" y="2202"/>
                    <a:pt x="6654" y="2202"/>
                    <a:pt x="6557" y="2106"/>
                  </a:cubicBezTo>
                  <a:cubicBezTo>
                    <a:pt x="4936" y="896"/>
                    <a:pt x="2226" y="97"/>
                    <a:pt x="1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9"/>
            <p:cNvSpPr/>
            <p:nvPr/>
          </p:nvSpPr>
          <p:spPr>
            <a:xfrm>
              <a:off x="3688238" y="4446330"/>
              <a:ext cx="153306" cy="198853"/>
            </a:xfrm>
            <a:custGeom>
              <a:avLst/>
              <a:gdLst/>
              <a:ahLst/>
              <a:cxnLst/>
              <a:rect l="l" t="t" r="r" b="b"/>
              <a:pathLst>
                <a:path w="4453" h="5776" extrusionOk="0">
                  <a:moveTo>
                    <a:pt x="4151" y="1"/>
                  </a:moveTo>
                  <a:cubicBezTo>
                    <a:pt x="4108" y="1"/>
                    <a:pt x="4069" y="13"/>
                    <a:pt x="4041" y="41"/>
                  </a:cubicBezTo>
                  <a:cubicBezTo>
                    <a:pt x="1621" y="646"/>
                    <a:pt x="0" y="2968"/>
                    <a:pt x="121" y="5388"/>
                  </a:cubicBezTo>
                  <a:cubicBezTo>
                    <a:pt x="121" y="5582"/>
                    <a:pt x="218" y="5678"/>
                    <a:pt x="315" y="5775"/>
                  </a:cubicBezTo>
                  <a:lnTo>
                    <a:pt x="4452" y="138"/>
                  </a:lnTo>
                  <a:cubicBezTo>
                    <a:pt x="4384" y="69"/>
                    <a:pt x="4255" y="1"/>
                    <a:pt x="41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9"/>
            <p:cNvSpPr/>
            <p:nvPr/>
          </p:nvSpPr>
          <p:spPr>
            <a:xfrm>
              <a:off x="3695743" y="4448568"/>
              <a:ext cx="155784" cy="199920"/>
            </a:xfrm>
            <a:custGeom>
              <a:avLst/>
              <a:gdLst/>
              <a:ahLst/>
              <a:cxnLst/>
              <a:rect l="l" t="t" r="r" b="b"/>
              <a:pathLst>
                <a:path w="4525" h="5807" extrusionOk="0">
                  <a:moveTo>
                    <a:pt x="4171" y="0"/>
                  </a:moveTo>
                  <a:cubicBezTo>
                    <a:pt x="4131" y="0"/>
                    <a:pt x="4077" y="24"/>
                    <a:pt x="4017" y="73"/>
                  </a:cubicBezTo>
                  <a:cubicBezTo>
                    <a:pt x="2420" y="1282"/>
                    <a:pt x="702" y="3605"/>
                    <a:pt x="97" y="5517"/>
                  </a:cubicBezTo>
                  <a:cubicBezTo>
                    <a:pt x="0" y="5613"/>
                    <a:pt x="97" y="5710"/>
                    <a:pt x="97" y="5710"/>
                  </a:cubicBezTo>
                  <a:cubicBezTo>
                    <a:pt x="194" y="5807"/>
                    <a:pt x="387" y="5807"/>
                    <a:pt x="508" y="5807"/>
                  </a:cubicBezTo>
                  <a:cubicBezTo>
                    <a:pt x="2928" y="5105"/>
                    <a:pt x="4525" y="2903"/>
                    <a:pt x="4428" y="363"/>
                  </a:cubicBezTo>
                  <a:cubicBezTo>
                    <a:pt x="4428" y="266"/>
                    <a:pt x="4331" y="73"/>
                    <a:pt x="4234" y="73"/>
                  </a:cubicBezTo>
                  <a:cubicBezTo>
                    <a:pt x="4234" y="24"/>
                    <a:pt x="4210" y="0"/>
                    <a:pt x="41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9"/>
            <p:cNvSpPr/>
            <p:nvPr/>
          </p:nvSpPr>
          <p:spPr>
            <a:xfrm>
              <a:off x="3879827" y="4451047"/>
              <a:ext cx="155784" cy="197442"/>
            </a:xfrm>
            <a:custGeom>
              <a:avLst/>
              <a:gdLst/>
              <a:ahLst/>
              <a:cxnLst/>
              <a:rect l="l" t="t" r="r" b="b"/>
              <a:pathLst>
                <a:path w="4525" h="5735" extrusionOk="0">
                  <a:moveTo>
                    <a:pt x="387" y="1"/>
                  </a:moveTo>
                  <a:cubicBezTo>
                    <a:pt x="194" y="1"/>
                    <a:pt x="194" y="194"/>
                    <a:pt x="194" y="291"/>
                  </a:cubicBezTo>
                  <a:cubicBezTo>
                    <a:pt x="0" y="2831"/>
                    <a:pt x="1694" y="5033"/>
                    <a:pt x="4017" y="5735"/>
                  </a:cubicBezTo>
                  <a:cubicBezTo>
                    <a:pt x="4234" y="5735"/>
                    <a:pt x="4331" y="5735"/>
                    <a:pt x="4525" y="5638"/>
                  </a:cubicBezTo>
                  <a:lnTo>
                    <a:pt x="38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9"/>
            <p:cNvSpPr/>
            <p:nvPr/>
          </p:nvSpPr>
          <p:spPr>
            <a:xfrm>
              <a:off x="3889811" y="4446330"/>
              <a:ext cx="156645" cy="198853"/>
            </a:xfrm>
            <a:custGeom>
              <a:avLst/>
              <a:gdLst/>
              <a:ahLst/>
              <a:cxnLst/>
              <a:rect l="l" t="t" r="r" b="b"/>
              <a:pathLst>
                <a:path w="4550" h="5776" extrusionOk="0">
                  <a:moveTo>
                    <a:pt x="356" y="1"/>
                  </a:moveTo>
                  <a:cubicBezTo>
                    <a:pt x="246" y="1"/>
                    <a:pt x="166" y="69"/>
                    <a:pt x="97" y="138"/>
                  </a:cubicBezTo>
                  <a:cubicBezTo>
                    <a:pt x="1" y="138"/>
                    <a:pt x="1" y="234"/>
                    <a:pt x="1" y="331"/>
                  </a:cubicBezTo>
                  <a:cubicBezTo>
                    <a:pt x="702" y="2243"/>
                    <a:pt x="2323" y="4469"/>
                    <a:pt x="3944" y="5678"/>
                  </a:cubicBezTo>
                  <a:cubicBezTo>
                    <a:pt x="4041" y="5775"/>
                    <a:pt x="4138" y="5775"/>
                    <a:pt x="4235" y="5775"/>
                  </a:cubicBezTo>
                  <a:cubicBezTo>
                    <a:pt x="4332" y="5678"/>
                    <a:pt x="4332" y="5582"/>
                    <a:pt x="4332" y="5388"/>
                  </a:cubicBezTo>
                  <a:cubicBezTo>
                    <a:pt x="4549" y="2968"/>
                    <a:pt x="2928" y="646"/>
                    <a:pt x="509" y="41"/>
                  </a:cubicBezTo>
                  <a:cubicBezTo>
                    <a:pt x="452" y="13"/>
                    <a:pt x="402" y="1"/>
                    <a:pt x="3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9"/>
            <p:cNvSpPr/>
            <p:nvPr/>
          </p:nvSpPr>
          <p:spPr>
            <a:xfrm>
              <a:off x="3907300" y="4326109"/>
              <a:ext cx="232454" cy="98910"/>
            </a:xfrm>
            <a:custGeom>
              <a:avLst/>
              <a:gdLst/>
              <a:ahLst/>
              <a:cxnLst/>
              <a:rect l="l" t="t" r="r" b="b"/>
              <a:pathLst>
                <a:path w="6752" h="2873" extrusionOk="0">
                  <a:moveTo>
                    <a:pt x="6655" y="0"/>
                  </a:moveTo>
                  <a:lnTo>
                    <a:pt x="1" y="2226"/>
                  </a:lnTo>
                  <a:cubicBezTo>
                    <a:pt x="1" y="2323"/>
                    <a:pt x="98" y="2420"/>
                    <a:pt x="291" y="2517"/>
                  </a:cubicBezTo>
                  <a:cubicBezTo>
                    <a:pt x="900" y="2758"/>
                    <a:pt x="1531" y="2872"/>
                    <a:pt x="2155" y="2872"/>
                  </a:cubicBezTo>
                  <a:cubicBezTo>
                    <a:pt x="3912" y="2872"/>
                    <a:pt x="5619" y="1965"/>
                    <a:pt x="6655" y="412"/>
                  </a:cubicBezTo>
                  <a:cubicBezTo>
                    <a:pt x="6751" y="291"/>
                    <a:pt x="6751" y="97"/>
                    <a:pt x="66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9"/>
            <p:cNvSpPr/>
            <p:nvPr/>
          </p:nvSpPr>
          <p:spPr>
            <a:xfrm>
              <a:off x="3907300" y="4303387"/>
              <a:ext cx="232454" cy="102732"/>
            </a:xfrm>
            <a:custGeom>
              <a:avLst/>
              <a:gdLst/>
              <a:ahLst/>
              <a:cxnLst/>
              <a:rect l="l" t="t" r="r" b="b"/>
              <a:pathLst>
                <a:path w="6752" h="2984" extrusionOk="0">
                  <a:moveTo>
                    <a:pt x="4553" y="1"/>
                  </a:moveTo>
                  <a:cubicBezTo>
                    <a:pt x="2757" y="1"/>
                    <a:pt x="1064" y="901"/>
                    <a:pt x="98" y="2475"/>
                  </a:cubicBezTo>
                  <a:cubicBezTo>
                    <a:pt x="1" y="2572"/>
                    <a:pt x="1" y="2669"/>
                    <a:pt x="1" y="2886"/>
                  </a:cubicBezTo>
                  <a:cubicBezTo>
                    <a:pt x="1" y="2886"/>
                    <a:pt x="98" y="2983"/>
                    <a:pt x="194" y="2983"/>
                  </a:cubicBezTo>
                  <a:cubicBezTo>
                    <a:pt x="2227" y="2886"/>
                    <a:pt x="4937" y="2064"/>
                    <a:pt x="6558" y="854"/>
                  </a:cubicBezTo>
                  <a:cubicBezTo>
                    <a:pt x="6655" y="757"/>
                    <a:pt x="6751" y="757"/>
                    <a:pt x="6655" y="660"/>
                  </a:cubicBezTo>
                  <a:cubicBezTo>
                    <a:pt x="6655" y="564"/>
                    <a:pt x="6558" y="467"/>
                    <a:pt x="6461" y="346"/>
                  </a:cubicBezTo>
                  <a:cubicBezTo>
                    <a:pt x="5831" y="113"/>
                    <a:pt x="5185" y="1"/>
                    <a:pt x="45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9"/>
            <p:cNvSpPr/>
            <p:nvPr/>
          </p:nvSpPr>
          <p:spPr>
            <a:xfrm>
              <a:off x="3813175" y="4287791"/>
              <a:ext cx="108343" cy="128311"/>
            </a:xfrm>
            <a:custGeom>
              <a:avLst/>
              <a:gdLst/>
              <a:ahLst/>
              <a:cxnLst/>
              <a:rect l="l" t="t" r="r" b="b"/>
              <a:pathLst>
                <a:path w="3147" h="3727" extrusionOk="0">
                  <a:moveTo>
                    <a:pt x="1525" y="0"/>
                  </a:moveTo>
                  <a:cubicBezTo>
                    <a:pt x="823" y="0"/>
                    <a:pt x="218" y="605"/>
                    <a:pt x="218" y="1307"/>
                  </a:cubicBezTo>
                  <a:cubicBezTo>
                    <a:pt x="218" y="1621"/>
                    <a:pt x="315" y="1912"/>
                    <a:pt x="412" y="2130"/>
                  </a:cubicBezTo>
                  <a:lnTo>
                    <a:pt x="1" y="3726"/>
                  </a:lnTo>
                  <a:lnTo>
                    <a:pt x="3146" y="3726"/>
                  </a:lnTo>
                  <a:lnTo>
                    <a:pt x="2638" y="2130"/>
                  </a:lnTo>
                  <a:cubicBezTo>
                    <a:pt x="2832" y="1912"/>
                    <a:pt x="2928" y="1621"/>
                    <a:pt x="2928" y="1307"/>
                  </a:cubicBezTo>
                  <a:cubicBezTo>
                    <a:pt x="2928" y="605"/>
                    <a:pt x="2323" y="0"/>
                    <a:pt x="15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9"/>
            <p:cNvSpPr/>
            <p:nvPr/>
          </p:nvSpPr>
          <p:spPr>
            <a:xfrm>
              <a:off x="3737366" y="4341602"/>
              <a:ext cx="128311" cy="123629"/>
            </a:xfrm>
            <a:custGeom>
              <a:avLst/>
              <a:gdLst/>
              <a:ahLst/>
              <a:cxnLst/>
              <a:rect l="l" t="t" r="r" b="b"/>
              <a:pathLst>
                <a:path w="3727" h="3591" extrusionOk="0">
                  <a:moveTo>
                    <a:pt x="1522" y="0"/>
                  </a:moveTo>
                  <a:cubicBezTo>
                    <a:pt x="932" y="0"/>
                    <a:pt x="353" y="380"/>
                    <a:pt x="194" y="954"/>
                  </a:cubicBezTo>
                  <a:cubicBezTo>
                    <a:pt x="1" y="1655"/>
                    <a:pt x="388" y="2478"/>
                    <a:pt x="1114" y="2672"/>
                  </a:cubicBezTo>
                  <a:cubicBezTo>
                    <a:pt x="1259" y="2720"/>
                    <a:pt x="1410" y="2744"/>
                    <a:pt x="1549" y="2744"/>
                  </a:cubicBezTo>
                  <a:cubicBezTo>
                    <a:pt x="1688" y="2744"/>
                    <a:pt x="1815" y="2720"/>
                    <a:pt x="1912" y="2672"/>
                  </a:cubicBezTo>
                  <a:lnTo>
                    <a:pt x="3219" y="3591"/>
                  </a:lnTo>
                  <a:lnTo>
                    <a:pt x="3727" y="2163"/>
                  </a:lnTo>
                  <a:lnTo>
                    <a:pt x="2614" y="567"/>
                  </a:lnTo>
                  <a:cubicBezTo>
                    <a:pt x="2420" y="349"/>
                    <a:pt x="2203" y="155"/>
                    <a:pt x="1912" y="58"/>
                  </a:cubicBezTo>
                  <a:cubicBezTo>
                    <a:pt x="1785" y="19"/>
                    <a:pt x="1653" y="0"/>
                    <a:pt x="15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9"/>
            <p:cNvSpPr/>
            <p:nvPr/>
          </p:nvSpPr>
          <p:spPr>
            <a:xfrm>
              <a:off x="3764873" y="4416068"/>
              <a:ext cx="145800" cy="112543"/>
            </a:xfrm>
            <a:custGeom>
              <a:avLst/>
              <a:gdLst/>
              <a:ahLst/>
              <a:cxnLst/>
              <a:rect l="l" t="t" r="r" b="b"/>
              <a:pathLst>
                <a:path w="4235" h="3269" extrusionOk="0">
                  <a:moveTo>
                    <a:pt x="2928" y="0"/>
                  </a:moveTo>
                  <a:lnTo>
                    <a:pt x="1113" y="509"/>
                  </a:lnTo>
                  <a:cubicBezTo>
                    <a:pt x="920" y="605"/>
                    <a:pt x="605" y="823"/>
                    <a:pt x="412" y="1017"/>
                  </a:cubicBezTo>
                  <a:cubicBezTo>
                    <a:pt x="0" y="1622"/>
                    <a:pt x="97" y="2517"/>
                    <a:pt x="702" y="3025"/>
                  </a:cubicBezTo>
                  <a:cubicBezTo>
                    <a:pt x="976" y="3185"/>
                    <a:pt x="1268" y="3269"/>
                    <a:pt x="1553" y="3269"/>
                  </a:cubicBezTo>
                  <a:cubicBezTo>
                    <a:pt x="1998" y="3269"/>
                    <a:pt x="2425" y="3066"/>
                    <a:pt x="2734" y="2638"/>
                  </a:cubicBezTo>
                  <a:cubicBezTo>
                    <a:pt x="2831" y="2420"/>
                    <a:pt x="2928" y="2130"/>
                    <a:pt x="2928" y="1815"/>
                  </a:cubicBezTo>
                  <a:lnTo>
                    <a:pt x="4235" y="920"/>
                  </a:lnTo>
                  <a:lnTo>
                    <a:pt x="292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9"/>
            <p:cNvSpPr/>
            <p:nvPr/>
          </p:nvSpPr>
          <p:spPr>
            <a:xfrm>
              <a:off x="3865643" y="4381916"/>
              <a:ext cx="100838" cy="146696"/>
            </a:xfrm>
            <a:custGeom>
              <a:avLst/>
              <a:gdLst/>
              <a:ahLst/>
              <a:cxnLst/>
              <a:rect l="l" t="t" r="r" b="b"/>
              <a:pathLst>
                <a:path w="2929" h="4261" extrusionOk="0">
                  <a:moveTo>
                    <a:pt x="1308" y="0"/>
                  </a:moveTo>
                  <a:lnTo>
                    <a:pt x="1" y="992"/>
                  </a:lnTo>
                  <a:lnTo>
                    <a:pt x="1" y="2807"/>
                  </a:lnTo>
                  <a:cubicBezTo>
                    <a:pt x="1" y="3122"/>
                    <a:pt x="98" y="3412"/>
                    <a:pt x="291" y="3630"/>
                  </a:cubicBezTo>
                  <a:cubicBezTo>
                    <a:pt x="542" y="4058"/>
                    <a:pt x="982" y="4261"/>
                    <a:pt x="1424" y="4261"/>
                  </a:cubicBezTo>
                  <a:cubicBezTo>
                    <a:pt x="1707" y="4261"/>
                    <a:pt x="1991" y="4177"/>
                    <a:pt x="2227" y="4017"/>
                  </a:cubicBezTo>
                  <a:cubicBezTo>
                    <a:pt x="2832" y="3509"/>
                    <a:pt x="2929" y="2614"/>
                    <a:pt x="2517" y="2009"/>
                  </a:cubicBezTo>
                  <a:cubicBezTo>
                    <a:pt x="2324" y="1815"/>
                    <a:pt x="2106" y="1597"/>
                    <a:pt x="1816" y="1501"/>
                  </a:cubicBezTo>
                  <a:lnTo>
                    <a:pt x="13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9"/>
            <p:cNvSpPr/>
            <p:nvPr/>
          </p:nvSpPr>
          <p:spPr>
            <a:xfrm>
              <a:off x="3865643" y="4341602"/>
              <a:ext cx="131651" cy="94503"/>
            </a:xfrm>
            <a:custGeom>
              <a:avLst/>
              <a:gdLst/>
              <a:ahLst/>
              <a:cxnLst/>
              <a:rect l="l" t="t" r="r" b="b"/>
              <a:pathLst>
                <a:path w="3824" h="2745" extrusionOk="0">
                  <a:moveTo>
                    <a:pt x="2204" y="0"/>
                  </a:moveTo>
                  <a:cubicBezTo>
                    <a:pt x="2074" y="0"/>
                    <a:pt x="1943" y="19"/>
                    <a:pt x="1816" y="58"/>
                  </a:cubicBezTo>
                  <a:cubicBezTo>
                    <a:pt x="1501" y="155"/>
                    <a:pt x="1308" y="349"/>
                    <a:pt x="1114" y="567"/>
                  </a:cubicBezTo>
                  <a:lnTo>
                    <a:pt x="1" y="2163"/>
                  </a:lnTo>
                  <a:lnTo>
                    <a:pt x="1816" y="2672"/>
                  </a:lnTo>
                  <a:cubicBezTo>
                    <a:pt x="1961" y="2720"/>
                    <a:pt x="2112" y="2744"/>
                    <a:pt x="2263" y="2744"/>
                  </a:cubicBezTo>
                  <a:cubicBezTo>
                    <a:pt x="2414" y="2744"/>
                    <a:pt x="2566" y="2720"/>
                    <a:pt x="2711" y="2672"/>
                  </a:cubicBezTo>
                  <a:cubicBezTo>
                    <a:pt x="3437" y="2478"/>
                    <a:pt x="3824" y="1655"/>
                    <a:pt x="3533" y="954"/>
                  </a:cubicBezTo>
                  <a:cubicBezTo>
                    <a:pt x="3355" y="380"/>
                    <a:pt x="2789" y="0"/>
                    <a:pt x="22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9"/>
            <p:cNvSpPr/>
            <p:nvPr/>
          </p:nvSpPr>
          <p:spPr>
            <a:xfrm>
              <a:off x="3848154" y="4350243"/>
              <a:ext cx="35047" cy="59181"/>
            </a:xfrm>
            <a:custGeom>
              <a:avLst/>
              <a:gdLst/>
              <a:ahLst/>
              <a:cxnLst/>
              <a:rect l="l" t="t" r="r" b="b"/>
              <a:pathLst>
                <a:path w="1018" h="1719" extrusionOk="0">
                  <a:moveTo>
                    <a:pt x="509" y="1"/>
                  </a:moveTo>
                  <a:cubicBezTo>
                    <a:pt x="315" y="1"/>
                    <a:pt x="1" y="195"/>
                    <a:pt x="1" y="412"/>
                  </a:cubicBezTo>
                  <a:lnTo>
                    <a:pt x="1" y="1719"/>
                  </a:lnTo>
                  <a:lnTo>
                    <a:pt x="1017" y="1719"/>
                  </a:lnTo>
                  <a:lnTo>
                    <a:pt x="1017" y="412"/>
                  </a:lnTo>
                  <a:cubicBezTo>
                    <a:pt x="1017" y="195"/>
                    <a:pt x="799"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9"/>
            <p:cNvSpPr/>
            <p:nvPr/>
          </p:nvSpPr>
          <p:spPr>
            <a:xfrm>
              <a:off x="3799852" y="4383982"/>
              <a:ext cx="65825" cy="46271"/>
            </a:xfrm>
            <a:custGeom>
              <a:avLst/>
              <a:gdLst/>
              <a:ahLst/>
              <a:cxnLst/>
              <a:rect l="l" t="t" r="r" b="b"/>
              <a:pathLst>
                <a:path w="1912" h="1344" extrusionOk="0">
                  <a:moveTo>
                    <a:pt x="540" y="1"/>
                  </a:moveTo>
                  <a:cubicBezTo>
                    <a:pt x="365" y="1"/>
                    <a:pt x="170" y="110"/>
                    <a:pt x="97" y="328"/>
                  </a:cubicBezTo>
                  <a:cubicBezTo>
                    <a:pt x="0" y="545"/>
                    <a:pt x="194" y="836"/>
                    <a:pt x="388" y="932"/>
                  </a:cubicBezTo>
                  <a:lnTo>
                    <a:pt x="1597" y="1344"/>
                  </a:lnTo>
                  <a:lnTo>
                    <a:pt x="1912" y="328"/>
                  </a:lnTo>
                  <a:lnTo>
                    <a:pt x="702" y="37"/>
                  </a:lnTo>
                  <a:cubicBezTo>
                    <a:pt x="654" y="13"/>
                    <a:pt x="598" y="1"/>
                    <a:pt x="5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9"/>
            <p:cNvSpPr/>
            <p:nvPr/>
          </p:nvSpPr>
          <p:spPr>
            <a:xfrm>
              <a:off x="3817341" y="4409389"/>
              <a:ext cx="58355" cy="61384"/>
            </a:xfrm>
            <a:custGeom>
              <a:avLst/>
              <a:gdLst/>
              <a:ahLst/>
              <a:cxnLst/>
              <a:rect l="l" t="t" r="r" b="b"/>
              <a:pathLst>
                <a:path w="1695" h="1783" extrusionOk="0">
                  <a:moveTo>
                    <a:pt x="896" y="1"/>
                  </a:moveTo>
                  <a:lnTo>
                    <a:pt x="194" y="1017"/>
                  </a:lnTo>
                  <a:cubicBezTo>
                    <a:pt x="1" y="1211"/>
                    <a:pt x="97" y="1501"/>
                    <a:pt x="291" y="1719"/>
                  </a:cubicBezTo>
                  <a:cubicBezTo>
                    <a:pt x="371" y="1759"/>
                    <a:pt x="472" y="1782"/>
                    <a:pt x="577" y="1782"/>
                  </a:cubicBezTo>
                  <a:cubicBezTo>
                    <a:pt x="724" y="1782"/>
                    <a:pt x="879" y="1735"/>
                    <a:pt x="993" y="1622"/>
                  </a:cubicBezTo>
                  <a:lnTo>
                    <a:pt x="1694" y="606"/>
                  </a:lnTo>
                  <a:lnTo>
                    <a:pt x="89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9"/>
            <p:cNvSpPr/>
            <p:nvPr/>
          </p:nvSpPr>
          <p:spPr>
            <a:xfrm>
              <a:off x="3854833" y="4409389"/>
              <a:ext cx="59181" cy="61384"/>
            </a:xfrm>
            <a:custGeom>
              <a:avLst/>
              <a:gdLst/>
              <a:ahLst/>
              <a:cxnLst/>
              <a:rect l="l" t="t" r="r" b="b"/>
              <a:pathLst>
                <a:path w="1719" h="1783" extrusionOk="0">
                  <a:moveTo>
                    <a:pt x="823" y="1"/>
                  </a:moveTo>
                  <a:lnTo>
                    <a:pt x="0" y="606"/>
                  </a:lnTo>
                  <a:lnTo>
                    <a:pt x="823" y="1622"/>
                  </a:lnTo>
                  <a:cubicBezTo>
                    <a:pt x="880" y="1735"/>
                    <a:pt x="1003" y="1782"/>
                    <a:pt x="1139" y="1782"/>
                  </a:cubicBezTo>
                  <a:cubicBezTo>
                    <a:pt x="1235" y="1782"/>
                    <a:pt x="1338" y="1759"/>
                    <a:pt x="1428" y="1719"/>
                  </a:cubicBezTo>
                  <a:cubicBezTo>
                    <a:pt x="1718" y="1501"/>
                    <a:pt x="1718" y="1211"/>
                    <a:pt x="1525" y="1017"/>
                  </a:cubicBezTo>
                  <a:lnTo>
                    <a:pt x="82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9"/>
            <p:cNvSpPr/>
            <p:nvPr/>
          </p:nvSpPr>
          <p:spPr>
            <a:xfrm>
              <a:off x="3865643" y="4383982"/>
              <a:ext cx="65860" cy="46271"/>
            </a:xfrm>
            <a:custGeom>
              <a:avLst/>
              <a:gdLst/>
              <a:ahLst/>
              <a:cxnLst/>
              <a:rect l="l" t="t" r="r" b="b"/>
              <a:pathLst>
                <a:path w="1913" h="1344" extrusionOk="0">
                  <a:moveTo>
                    <a:pt x="1414" y="1"/>
                  </a:moveTo>
                  <a:cubicBezTo>
                    <a:pt x="1351" y="1"/>
                    <a:pt x="1283" y="13"/>
                    <a:pt x="1211" y="37"/>
                  </a:cubicBezTo>
                  <a:lnTo>
                    <a:pt x="1" y="328"/>
                  </a:lnTo>
                  <a:lnTo>
                    <a:pt x="291" y="1344"/>
                  </a:lnTo>
                  <a:lnTo>
                    <a:pt x="1501" y="932"/>
                  </a:lnTo>
                  <a:cubicBezTo>
                    <a:pt x="1816" y="836"/>
                    <a:pt x="1912" y="545"/>
                    <a:pt x="1816" y="328"/>
                  </a:cubicBezTo>
                  <a:cubicBezTo>
                    <a:pt x="1743" y="110"/>
                    <a:pt x="1602" y="1"/>
                    <a:pt x="14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9"/>
            <p:cNvSpPr/>
            <p:nvPr/>
          </p:nvSpPr>
          <p:spPr>
            <a:xfrm>
              <a:off x="3838170" y="4385256"/>
              <a:ext cx="55015" cy="59181"/>
            </a:xfrm>
            <a:custGeom>
              <a:avLst/>
              <a:gdLst/>
              <a:ahLst/>
              <a:cxnLst/>
              <a:rect l="l" t="t" r="r" b="b"/>
              <a:pathLst>
                <a:path w="1598" h="1719" extrusionOk="0">
                  <a:moveTo>
                    <a:pt x="799" y="0"/>
                  </a:moveTo>
                  <a:cubicBezTo>
                    <a:pt x="388" y="0"/>
                    <a:pt x="0" y="387"/>
                    <a:pt x="0" y="895"/>
                  </a:cubicBezTo>
                  <a:cubicBezTo>
                    <a:pt x="0" y="1307"/>
                    <a:pt x="388" y="1718"/>
                    <a:pt x="799" y="1718"/>
                  </a:cubicBezTo>
                  <a:cubicBezTo>
                    <a:pt x="1307" y="1718"/>
                    <a:pt x="1597" y="1307"/>
                    <a:pt x="1597" y="895"/>
                  </a:cubicBezTo>
                  <a:cubicBezTo>
                    <a:pt x="1597" y="387"/>
                    <a:pt x="1307" y="0"/>
                    <a:pt x="79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8" name="Google Shape;2058;p29"/>
          <p:cNvGrpSpPr/>
          <p:nvPr/>
        </p:nvGrpSpPr>
        <p:grpSpPr>
          <a:xfrm>
            <a:off x="2605055" y="4048336"/>
            <a:ext cx="568983" cy="527670"/>
            <a:chOff x="2605055" y="4124536"/>
            <a:chExt cx="568983" cy="527670"/>
          </a:xfrm>
        </p:grpSpPr>
        <p:sp>
          <p:nvSpPr>
            <p:cNvPr id="2059" name="Google Shape;2059;p29"/>
            <p:cNvSpPr/>
            <p:nvPr/>
          </p:nvSpPr>
          <p:spPr>
            <a:xfrm>
              <a:off x="2785834" y="4124536"/>
              <a:ext cx="208286" cy="194929"/>
            </a:xfrm>
            <a:custGeom>
              <a:avLst/>
              <a:gdLst/>
              <a:ahLst/>
              <a:cxnLst/>
              <a:rect l="l" t="t" r="r" b="b"/>
              <a:pathLst>
                <a:path w="6050" h="5662" extrusionOk="0">
                  <a:moveTo>
                    <a:pt x="3025" y="0"/>
                  </a:moveTo>
                  <a:cubicBezTo>
                    <a:pt x="1404" y="0"/>
                    <a:pt x="0" y="1428"/>
                    <a:pt x="0" y="3024"/>
                  </a:cubicBezTo>
                  <a:cubicBezTo>
                    <a:pt x="0" y="3726"/>
                    <a:pt x="194" y="4331"/>
                    <a:pt x="605" y="4839"/>
                  </a:cubicBezTo>
                  <a:lnTo>
                    <a:pt x="387" y="5662"/>
                  </a:lnTo>
                  <a:lnTo>
                    <a:pt x="5638" y="5541"/>
                  </a:lnTo>
                  <a:lnTo>
                    <a:pt x="5444" y="4839"/>
                  </a:lnTo>
                  <a:cubicBezTo>
                    <a:pt x="5831" y="4331"/>
                    <a:pt x="6049" y="3726"/>
                    <a:pt x="6049" y="3024"/>
                  </a:cubicBezTo>
                  <a:cubicBezTo>
                    <a:pt x="6049" y="1428"/>
                    <a:pt x="4743" y="0"/>
                    <a:pt x="30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9"/>
            <p:cNvSpPr/>
            <p:nvPr/>
          </p:nvSpPr>
          <p:spPr>
            <a:xfrm>
              <a:off x="2799158" y="4159515"/>
              <a:ext cx="184118" cy="159950"/>
            </a:xfrm>
            <a:custGeom>
              <a:avLst/>
              <a:gdLst/>
              <a:ahLst/>
              <a:cxnLst/>
              <a:rect l="l" t="t" r="r" b="b"/>
              <a:pathLst>
                <a:path w="5348" h="4646" extrusionOk="0">
                  <a:moveTo>
                    <a:pt x="2638" y="0"/>
                  </a:moveTo>
                  <a:cubicBezTo>
                    <a:pt x="1210" y="0"/>
                    <a:pt x="0" y="1113"/>
                    <a:pt x="0" y="2613"/>
                  </a:cubicBezTo>
                  <a:cubicBezTo>
                    <a:pt x="0" y="3218"/>
                    <a:pt x="218" y="3726"/>
                    <a:pt x="509" y="4234"/>
                  </a:cubicBezTo>
                  <a:lnTo>
                    <a:pt x="0" y="4646"/>
                  </a:lnTo>
                  <a:lnTo>
                    <a:pt x="5251" y="4525"/>
                  </a:lnTo>
                  <a:lnTo>
                    <a:pt x="4840" y="4234"/>
                  </a:lnTo>
                  <a:cubicBezTo>
                    <a:pt x="5154" y="3726"/>
                    <a:pt x="5348" y="3218"/>
                    <a:pt x="5348" y="2613"/>
                  </a:cubicBezTo>
                  <a:cubicBezTo>
                    <a:pt x="5348" y="1113"/>
                    <a:pt x="4138" y="0"/>
                    <a:pt x="2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9"/>
            <p:cNvSpPr/>
            <p:nvPr/>
          </p:nvSpPr>
          <p:spPr>
            <a:xfrm>
              <a:off x="2799158" y="4190327"/>
              <a:ext cx="180779" cy="215792"/>
            </a:xfrm>
            <a:custGeom>
              <a:avLst/>
              <a:gdLst/>
              <a:ahLst/>
              <a:cxnLst/>
              <a:rect l="l" t="t" r="r" b="b"/>
              <a:pathLst>
                <a:path w="5251" h="6268" extrusionOk="0">
                  <a:moveTo>
                    <a:pt x="2638" y="0"/>
                  </a:moveTo>
                  <a:cubicBezTo>
                    <a:pt x="1428" y="0"/>
                    <a:pt x="315" y="1017"/>
                    <a:pt x="315" y="2323"/>
                  </a:cubicBezTo>
                  <a:cubicBezTo>
                    <a:pt x="315" y="2831"/>
                    <a:pt x="509" y="3339"/>
                    <a:pt x="823" y="3751"/>
                  </a:cubicBezTo>
                  <a:lnTo>
                    <a:pt x="0" y="6267"/>
                  </a:lnTo>
                  <a:lnTo>
                    <a:pt x="5251" y="6267"/>
                  </a:lnTo>
                  <a:lnTo>
                    <a:pt x="4549" y="3751"/>
                  </a:lnTo>
                  <a:lnTo>
                    <a:pt x="4549" y="3630"/>
                  </a:lnTo>
                  <a:cubicBezTo>
                    <a:pt x="4840" y="3339"/>
                    <a:pt x="4961" y="2831"/>
                    <a:pt x="4961" y="2323"/>
                  </a:cubicBezTo>
                  <a:cubicBezTo>
                    <a:pt x="4961" y="1017"/>
                    <a:pt x="3944" y="0"/>
                    <a:pt x="26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9"/>
            <p:cNvSpPr/>
            <p:nvPr/>
          </p:nvSpPr>
          <p:spPr>
            <a:xfrm>
              <a:off x="2605055" y="4247959"/>
              <a:ext cx="211626" cy="217272"/>
            </a:xfrm>
            <a:custGeom>
              <a:avLst/>
              <a:gdLst/>
              <a:ahLst/>
              <a:cxnLst/>
              <a:rect l="l" t="t" r="r" b="b"/>
              <a:pathLst>
                <a:path w="6147" h="6311" extrusionOk="0">
                  <a:moveTo>
                    <a:pt x="3391" y="1"/>
                  </a:moveTo>
                  <a:cubicBezTo>
                    <a:pt x="2109" y="1"/>
                    <a:pt x="918" y="773"/>
                    <a:pt x="509" y="2077"/>
                  </a:cubicBezTo>
                  <a:cubicBezTo>
                    <a:pt x="1" y="3674"/>
                    <a:pt x="920" y="5392"/>
                    <a:pt x="2517" y="5900"/>
                  </a:cubicBezTo>
                  <a:cubicBezTo>
                    <a:pt x="2820" y="5996"/>
                    <a:pt x="3122" y="6045"/>
                    <a:pt x="3425" y="6045"/>
                  </a:cubicBezTo>
                  <a:cubicBezTo>
                    <a:pt x="3727" y="6045"/>
                    <a:pt x="4029" y="5996"/>
                    <a:pt x="4332" y="5900"/>
                  </a:cubicBezTo>
                  <a:lnTo>
                    <a:pt x="5034" y="6311"/>
                  </a:lnTo>
                  <a:lnTo>
                    <a:pt x="6147" y="1665"/>
                  </a:lnTo>
                  <a:lnTo>
                    <a:pt x="5856" y="1254"/>
                  </a:lnTo>
                  <a:cubicBezTo>
                    <a:pt x="5445" y="746"/>
                    <a:pt x="4937" y="359"/>
                    <a:pt x="4332" y="141"/>
                  </a:cubicBezTo>
                  <a:cubicBezTo>
                    <a:pt x="4020" y="47"/>
                    <a:pt x="3703" y="1"/>
                    <a:pt x="33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9"/>
            <p:cNvSpPr/>
            <p:nvPr/>
          </p:nvSpPr>
          <p:spPr>
            <a:xfrm>
              <a:off x="2640068" y="4265104"/>
              <a:ext cx="187458" cy="200127"/>
            </a:xfrm>
            <a:custGeom>
              <a:avLst/>
              <a:gdLst/>
              <a:ahLst/>
              <a:cxnLst/>
              <a:rect l="l" t="t" r="r" b="b"/>
              <a:pathLst>
                <a:path w="5445" h="5813" extrusionOk="0">
                  <a:moveTo>
                    <a:pt x="2965" y="0"/>
                  </a:moveTo>
                  <a:cubicBezTo>
                    <a:pt x="1844" y="0"/>
                    <a:pt x="792" y="750"/>
                    <a:pt x="387" y="1869"/>
                  </a:cubicBezTo>
                  <a:cubicBezTo>
                    <a:pt x="0" y="3272"/>
                    <a:pt x="702" y="4797"/>
                    <a:pt x="2105" y="5208"/>
                  </a:cubicBezTo>
                  <a:cubicBezTo>
                    <a:pt x="2408" y="5305"/>
                    <a:pt x="2710" y="5353"/>
                    <a:pt x="3000" y="5353"/>
                  </a:cubicBezTo>
                  <a:cubicBezTo>
                    <a:pt x="3291" y="5353"/>
                    <a:pt x="3569" y="5305"/>
                    <a:pt x="3823" y="5208"/>
                  </a:cubicBezTo>
                  <a:lnTo>
                    <a:pt x="4017" y="5813"/>
                  </a:lnTo>
                  <a:lnTo>
                    <a:pt x="5444" y="1458"/>
                  </a:lnTo>
                  <a:lnTo>
                    <a:pt x="5130" y="1167"/>
                  </a:lnTo>
                  <a:cubicBezTo>
                    <a:pt x="4839" y="659"/>
                    <a:pt x="4331" y="369"/>
                    <a:pt x="3823" y="151"/>
                  </a:cubicBezTo>
                  <a:cubicBezTo>
                    <a:pt x="3539" y="48"/>
                    <a:pt x="3250" y="0"/>
                    <a:pt x="2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9"/>
            <p:cNvSpPr/>
            <p:nvPr/>
          </p:nvSpPr>
          <p:spPr>
            <a:xfrm>
              <a:off x="2670881" y="4283798"/>
              <a:ext cx="219097" cy="208940"/>
            </a:xfrm>
            <a:custGeom>
              <a:avLst/>
              <a:gdLst/>
              <a:ahLst/>
              <a:cxnLst/>
              <a:rect l="l" t="t" r="r" b="b"/>
              <a:pathLst>
                <a:path w="6364" h="6069" extrusionOk="0">
                  <a:moveTo>
                    <a:pt x="2641" y="1"/>
                  </a:moveTo>
                  <a:cubicBezTo>
                    <a:pt x="1662" y="1"/>
                    <a:pt x="744" y="662"/>
                    <a:pt x="412" y="1641"/>
                  </a:cubicBezTo>
                  <a:cubicBezTo>
                    <a:pt x="0" y="2850"/>
                    <a:pt x="702" y="4157"/>
                    <a:pt x="1912" y="4544"/>
                  </a:cubicBezTo>
                  <a:cubicBezTo>
                    <a:pt x="2166" y="4605"/>
                    <a:pt x="2420" y="4635"/>
                    <a:pt x="2662" y="4635"/>
                  </a:cubicBezTo>
                  <a:cubicBezTo>
                    <a:pt x="2904" y="4635"/>
                    <a:pt x="3134" y="4605"/>
                    <a:pt x="3339" y="4544"/>
                  </a:cubicBezTo>
                  <a:lnTo>
                    <a:pt x="5541" y="6068"/>
                  </a:lnTo>
                  <a:lnTo>
                    <a:pt x="6364" y="3552"/>
                  </a:lnTo>
                  <a:lnTo>
                    <a:pt x="4549" y="1036"/>
                  </a:lnTo>
                  <a:lnTo>
                    <a:pt x="4549" y="915"/>
                  </a:lnTo>
                  <a:cubicBezTo>
                    <a:pt x="4235" y="624"/>
                    <a:pt x="3847" y="310"/>
                    <a:pt x="3339" y="116"/>
                  </a:cubicBezTo>
                  <a:cubicBezTo>
                    <a:pt x="3108" y="38"/>
                    <a:pt x="2873" y="1"/>
                    <a:pt x="26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9"/>
            <p:cNvSpPr/>
            <p:nvPr/>
          </p:nvSpPr>
          <p:spPr>
            <a:xfrm>
              <a:off x="2667541" y="4444402"/>
              <a:ext cx="243265" cy="207804"/>
            </a:xfrm>
            <a:custGeom>
              <a:avLst/>
              <a:gdLst/>
              <a:ahLst/>
              <a:cxnLst/>
              <a:rect l="l" t="t" r="r" b="b"/>
              <a:pathLst>
                <a:path w="7066" h="6036" extrusionOk="0">
                  <a:moveTo>
                    <a:pt x="3025" y="0"/>
                  </a:moveTo>
                  <a:lnTo>
                    <a:pt x="2517" y="194"/>
                  </a:lnTo>
                  <a:cubicBezTo>
                    <a:pt x="1912" y="387"/>
                    <a:pt x="1404" y="702"/>
                    <a:pt x="1017" y="1307"/>
                  </a:cubicBezTo>
                  <a:cubicBezTo>
                    <a:pt x="1" y="2613"/>
                    <a:pt x="315" y="4525"/>
                    <a:pt x="1718" y="5444"/>
                  </a:cubicBezTo>
                  <a:cubicBezTo>
                    <a:pt x="2246" y="5845"/>
                    <a:pt x="2872" y="6036"/>
                    <a:pt x="3498" y="6036"/>
                  </a:cubicBezTo>
                  <a:cubicBezTo>
                    <a:pt x="4422" y="6036"/>
                    <a:pt x="5347" y="5618"/>
                    <a:pt x="5953" y="4839"/>
                  </a:cubicBezTo>
                  <a:cubicBezTo>
                    <a:pt x="6243" y="4234"/>
                    <a:pt x="6461" y="3629"/>
                    <a:pt x="6461" y="3024"/>
                  </a:cubicBezTo>
                  <a:lnTo>
                    <a:pt x="7066" y="2516"/>
                  </a:lnTo>
                  <a:lnTo>
                    <a:pt x="30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9"/>
            <p:cNvSpPr/>
            <p:nvPr/>
          </p:nvSpPr>
          <p:spPr>
            <a:xfrm>
              <a:off x="2695049" y="4440236"/>
              <a:ext cx="215757" cy="183533"/>
            </a:xfrm>
            <a:custGeom>
              <a:avLst/>
              <a:gdLst/>
              <a:ahLst/>
              <a:cxnLst/>
              <a:rect l="l" t="t" r="r" b="b"/>
              <a:pathLst>
                <a:path w="6267" h="5331" extrusionOk="0">
                  <a:moveTo>
                    <a:pt x="2637" y="0"/>
                  </a:moveTo>
                  <a:lnTo>
                    <a:pt x="2226" y="121"/>
                  </a:lnTo>
                  <a:cubicBezTo>
                    <a:pt x="1718" y="315"/>
                    <a:pt x="1210" y="605"/>
                    <a:pt x="823" y="1113"/>
                  </a:cubicBezTo>
                  <a:cubicBezTo>
                    <a:pt x="0" y="2323"/>
                    <a:pt x="218" y="3944"/>
                    <a:pt x="1428" y="4839"/>
                  </a:cubicBezTo>
                  <a:cubicBezTo>
                    <a:pt x="1910" y="5167"/>
                    <a:pt x="2474" y="5330"/>
                    <a:pt x="3028" y="5330"/>
                  </a:cubicBezTo>
                  <a:cubicBezTo>
                    <a:pt x="3862" y="5330"/>
                    <a:pt x="4674" y="4961"/>
                    <a:pt x="5154" y="4234"/>
                  </a:cubicBezTo>
                  <a:cubicBezTo>
                    <a:pt x="5565" y="3750"/>
                    <a:pt x="5662" y="3242"/>
                    <a:pt x="5662" y="2637"/>
                  </a:cubicBezTo>
                  <a:lnTo>
                    <a:pt x="6267" y="2637"/>
                  </a:lnTo>
                  <a:lnTo>
                    <a:pt x="26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9"/>
            <p:cNvSpPr/>
            <p:nvPr/>
          </p:nvSpPr>
          <p:spPr>
            <a:xfrm>
              <a:off x="2720009" y="4406084"/>
              <a:ext cx="242438" cy="189076"/>
            </a:xfrm>
            <a:custGeom>
              <a:avLst/>
              <a:gdLst/>
              <a:ahLst/>
              <a:cxnLst/>
              <a:rect l="l" t="t" r="r" b="b"/>
              <a:pathLst>
                <a:path w="7042" h="5492" extrusionOk="0">
                  <a:moveTo>
                    <a:pt x="4937" y="0"/>
                  </a:moveTo>
                  <a:lnTo>
                    <a:pt x="1912" y="992"/>
                  </a:lnTo>
                  <a:cubicBezTo>
                    <a:pt x="1501" y="1113"/>
                    <a:pt x="1090" y="1403"/>
                    <a:pt x="799" y="1815"/>
                  </a:cubicBezTo>
                  <a:cubicBezTo>
                    <a:pt x="1" y="2807"/>
                    <a:pt x="291" y="4331"/>
                    <a:pt x="1307" y="5033"/>
                  </a:cubicBezTo>
                  <a:cubicBezTo>
                    <a:pt x="1697" y="5346"/>
                    <a:pt x="2153" y="5492"/>
                    <a:pt x="2612" y="5492"/>
                  </a:cubicBezTo>
                  <a:cubicBezTo>
                    <a:pt x="3323" y="5492"/>
                    <a:pt x="4040" y="5142"/>
                    <a:pt x="4525" y="4525"/>
                  </a:cubicBezTo>
                  <a:cubicBezTo>
                    <a:pt x="4840" y="4137"/>
                    <a:pt x="4937" y="3629"/>
                    <a:pt x="4937" y="3218"/>
                  </a:cubicBezTo>
                  <a:lnTo>
                    <a:pt x="7042" y="1500"/>
                  </a:lnTo>
                  <a:lnTo>
                    <a:pt x="49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9"/>
            <p:cNvSpPr/>
            <p:nvPr/>
          </p:nvSpPr>
          <p:spPr>
            <a:xfrm>
              <a:off x="2889943" y="4423573"/>
              <a:ext cx="221610" cy="228633"/>
            </a:xfrm>
            <a:custGeom>
              <a:avLst/>
              <a:gdLst/>
              <a:ahLst/>
              <a:cxnLst/>
              <a:rect l="l" t="t" r="r" b="b"/>
              <a:pathLst>
                <a:path w="6437" h="6641" extrusionOk="0">
                  <a:moveTo>
                    <a:pt x="3630" y="0"/>
                  </a:moveTo>
                  <a:lnTo>
                    <a:pt x="1" y="3121"/>
                  </a:lnTo>
                  <a:lnTo>
                    <a:pt x="1" y="3629"/>
                  </a:lnTo>
                  <a:cubicBezTo>
                    <a:pt x="1" y="4234"/>
                    <a:pt x="194" y="4839"/>
                    <a:pt x="606" y="5444"/>
                  </a:cubicBezTo>
                  <a:cubicBezTo>
                    <a:pt x="1197" y="6223"/>
                    <a:pt x="2081" y="6641"/>
                    <a:pt x="3001" y="6641"/>
                  </a:cubicBezTo>
                  <a:cubicBezTo>
                    <a:pt x="3624" y="6641"/>
                    <a:pt x="4264" y="6450"/>
                    <a:pt x="4840" y="6049"/>
                  </a:cubicBezTo>
                  <a:cubicBezTo>
                    <a:pt x="6146" y="5130"/>
                    <a:pt x="6437" y="3218"/>
                    <a:pt x="5445" y="1912"/>
                  </a:cubicBezTo>
                  <a:cubicBezTo>
                    <a:pt x="5130" y="1307"/>
                    <a:pt x="4525" y="992"/>
                    <a:pt x="3920" y="799"/>
                  </a:cubicBezTo>
                  <a:lnTo>
                    <a:pt x="363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9"/>
            <p:cNvSpPr/>
            <p:nvPr/>
          </p:nvSpPr>
          <p:spPr>
            <a:xfrm>
              <a:off x="2889943" y="4423573"/>
              <a:ext cx="197476" cy="200196"/>
            </a:xfrm>
            <a:custGeom>
              <a:avLst/>
              <a:gdLst/>
              <a:ahLst/>
              <a:cxnLst/>
              <a:rect l="l" t="t" r="r" b="b"/>
              <a:pathLst>
                <a:path w="5736" h="5815" extrusionOk="0">
                  <a:moveTo>
                    <a:pt x="3630" y="0"/>
                  </a:moveTo>
                  <a:lnTo>
                    <a:pt x="1" y="2710"/>
                  </a:lnTo>
                  <a:lnTo>
                    <a:pt x="1" y="3121"/>
                  </a:lnTo>
                  <a:cubicBezTo>
                    <a:pt x="1" y="3726"/>
                    <a:pt x="194" y="4234"/>
                    <a:pt x="509" y="4718"/>
                  </a:cubicBezTo>
                  <a:cubicBezTo>
                    <a:pt x="1047" y="5445"/>
                    <a:pt x="1847" y="5814"/>
                    <a:pt x="2662" y="5814"/>
                  </a:cubicBezTo>
                  <a:cubicBezTo>
                    <a:pt x="3204" y="5814"/>
                    <a:pt x="3752" y="5651"/>
                    <a:pt x="4235" y="5323"/>
                  </a:cubicBezTo>
                  <a:cubicBezTo>
                    <a:pt x="5445" y="4428"/>
                    <a:pt x="5735" y="2807"/>
                    <a:pt x="4840" y="1597"/>
                  </a:cubicBezTo>
                  <a:cubicBezTo>
                    <a:pt x="4525" y="1089"/>
                    <a:pt x="4017" y="799"/>
                    <a:pt x="3533" y="605"/>
                  </a:cubicBezTo>
                  <a:lnTo>
                    <a:pt x="36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9"/>
            <p:cNvSpPr/>
            <p:nvPr/>
          </p:nvSpPr>
          <p:spPr>
            <a:xfrm>
              <a:off x="2889943" y="4353582"/>
              <a:ext cx="169969" cy="241578"/>
            </a:xfrm>
            <a:custGeom>
              <a:avLst/>
              <a:gdLst/>
              <a:ahLst/>
              <a:cxnLst/>
              <a:rect l="l" t="t" r="r" b="b"/>
              <a:pathLst>
                <a:path w="4937" h="7017" extrusionOk="0">
                  <a:moveTo>
                    <a:pt x="2106" y="1"/>
                  </a:moveTo>
                  <a:lnTo>
                    <a:pt x="1" y="1525"/>
                  </a:lnTo>
                  <a:lnTo>
                    <a:pt x="1" y="4743"/>
                  </a:lnTo>
                  <a:cubicBezTo>
                    <a:pt x="1" y="5154"/>
                    <a:pt x="194" y="5662"/>
                    <a:pt x="509" y="6050"/>
                  </a:cubicBezTo>
                  <a:cubicBezTo>
                    <a:pt x="935" y="6667"/>
                    <a:pt x="1621" y="7017"/>
                    <a:pt x="2343" y="7017"/>
                  </a:cubicBezTo>
                  <a:cubicBezTo>
                    <a:pt x="2809" y="7017"/>
                    <a:pt x="3290" y="6871"/>
                    <a:pt x="3727" y="6558"/>
                  </a:cubicBezTo>
                  <a:cubicBezTo>
                    <a:pt x="4743" y="5856"/>
                    <a:pt x="4937" y="4332"/>
                    <a:pt x="4235" y="3340"/>
                  </a:cubicBezTo>
                  <a:cubicBezTo>
                    <a:pt x="3920" y="2928"/>
                    <a:pt x="3533" y="2638"/>
                    <a:pt x="3025" y="2517"/>
                  </a:cubicBezTo>
                  <a:lnTo>
                    <a:pt x="210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9"/>
            <p:cNvSpPr/>
            <p:nvPr/>
          </p:nvSpPr>
          <p:spPr>
            <a:xfrm>
              <a:off x="2965752" y="4247959"/>
              <a:ext cx="208286" cy="208114"/>
            </a:xfrm>
            <a:custGeom>
              <a:avLst/>
              <a:gdLst/>
              <a:ahLst/>
              <a:cxnLst/>
              <a:rect l="l" t="t" r="r" b="b"/>
              <a:pathLst>
                <a:path w="6050" h="6045" extrusionOk="0">
                  <a:moveTo>
                    <a:pt x="2671" y="1"/>
                  </a:moveTo>
                  <a:cubicBezTo>
                    <a:pt x="2356" y="1"/>
                    <a:pt x="2035" y="47"/>
                    <a:pt x="1718" y="141"/>
                  </a:cubicBezTo>
                  <a:cubicBezTo>
                    <a:pt x="1114" y="359"/>
                    <a:pt x="605" y="746"/>
                    <a:pt x="218" y="1254"/>
                  </a:cubicBezTo>
                  <a:lnTo>
                    <a:pt x="1" y="1665"/>
                  </a:lnTo>
                  <a:lnTo>
                    <a:pt x="1331" y="5706"/>
                  </a:lnTo>
                  <a:lnTo>
                    <a:pt x="1718" y="5900"/>
                  </a:lnTo>
                  <a:cubicBezTo>
                    <a:pt x="2021" y="5996"/>
                    <a:pt x="2348" y="6045"/>
                    <a:pt x="2674" y="6045"/>
                  </a:cubicBezTo>
                  <a:cubicBezTo>
                    <a:pt x="3001" y="6045"/>
                    <a:pt x="3327" y="5996"/>
                    <a:pt x="3630" y="5900"/>
                  </a:cubicBezTo>
                  <a:cubicBezTo>
                    <a:pt x="5251" y="5392"/>
                    <a:pt x="6049" y="3674"/>
                    <a:pt x="5566" y="2077"/>
                  </a:cubicBezTo>
                  <a:cubicBezTo>
                    <a:pt x="5157" y="773"/>
                    <a:pt x="3965" y="1"/>
                    <a:pt x="26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9"/>
            <p:cNvSpPr/>
            <p:nvPr/>
          </p:nvSpPr>
          <p:spPr>
            <a:xfrm>
              <a:off x="2955768" y="4265104"/>
              <a:ext cx="187458" cy="184325"/>
            </a:xfrm>
            <a:custGeom>
              <a:avLst/>
              <a:gdLst/>
              <a:ahLst/>
              <a:cxnLst/>
              <a:rect l="l" t="t" r="r" b="b"/>
              <a:pathLst>
                <a:path w="5445" h="5354" extrusionOk="0">
                  <a:moveTo>
                    <a:pt x="2476" y="0"/>
                  </a:moveTo>
                  <a:cubicBezTo>
                    <a:pt x="2194" y="0"/>
                    <a:pt x="1905" y="48"/>
                    <a:pt x="1621" y="151"/>
                  </a:cubicBezTo>
                  <a:cubicBezTo>
                    <a:pt x="1016" y="369"/>
                    <a:pt x="605" y="659"/>
                    <a:pt x="291" y="1167"/>
                  </a:cubicBezTo>
                  <a:lnTo>
                    <a:pt x="0" y="1579"/>
                  </a:lnTo>
                  <a:lnTo>
                    <a:pt x="1113" y="5087"/>
                  </a:lnTo>
                  <a:lnTo>
                    <a:pt x="1621" y="5208"/>
                  </a:lnTo>
                  <a:cubicBezTo>
                    <a:pt x="1863" y="5305"/>
                    <a:pt x="2135" y="5353"/>
                    <a:pt x="2411" y="5353"/>
                  </a:cubicBezTo>
                  <a:cubicBezTo>
                    <a:pt x="2686" y="5353"/>
                    <a:pt x="2964" y="5305"/>
                    <a:pt x="3218" y="5208"/>
                  </a:cubicBezTo>
                  <a:cubicBezTo>
                    <a:pt x="4646" y="4797"/>
                    <a:pt x="5444" y="3272"/>
                    <a:pt x="4936" y="1869"/>
                  </a:cubicBezTo>
                  <a:cubicBezTo>
                    <a:pt x="4608" y="750"/>
                    <a:pt x="3587" y="0"/>
                    <a:pt x="2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9"/>
            <p:cNvSpPr/>
            <p:nvPr/>
          </p:nvSpPr>
          <p:spPr>
            <a:xfrm>
              <a:off x="2889943" y="4283798"/>
              <a:ext cx="218305" cy="159571"/>
            </a:xfrm>
            <a:custGeom>
              <a:avLst/>
              <a:gdLst/>
              <a:ahLst/>
              <a:cxnLst/>
              <a:rect l="l" t="t" r="r" b="b"/>
              <a:pathLst>
                <a:path w="6341" h="4635" extrusionOk="0">
                  <a:moveTo>
                    <a:pt x="3723" y="1"/>
                  </a:moveTo>
                  <a:cubicBezTo>
                    <a:pt x="3492" y="1"/>
                    <a:pt x="3257" y="38"/>
                    <a:pt x="3025" y="116"/>
                  </a:cubicBezTo>
                  <a:cubicBezTo>
                    <a:pt x="2517" y="310"/>
                    <a:pt x="2203" y="624"/>
                    <a:pt x="1912" y="1036"/>
                  </a:cubicBezTo>
                  <a:lnTo>
                    <a:pt x="1" y="3552"/>
                  </a:lnTo>
                  <a:lnTo>
                    <a:pt x="3025" y="4544"/>
                  </a:lnTo>
                  <a:cubicBezTo>
                    <a:pt x="3279" y="4605"/>
                    <a:pt x="3527" y="4635"/>
                    <a:pt x="3763" y="4635"/>
                  </a:cubicBezTo>
                  <a:cubicBezTo>
                    <a:pt x="3999" y="4635"/>
                    <a:pt x="4223" y="4605"/>
                    <a:pt x="4429" y="4544"/>
                  </a:cubicBezTo>
                  <a:cubicBezTo>
                    <a:pt x="5638" y="4157"/>
                    <a:pt x="6340" y="2850"/>
                    <a:pt x="5953" y="1641"/>
                  </a:cubicBezTo>
                  <a:cubicBezTo>
                    <a:pt x="5620" y="662"/>
                    <a:pt x="4702" y="1"/>
                    <a:pt x="37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9"/>
            <p:cNvSpPr/>
            <p:nvPr/>
          </p:nvSpPr>
          <p:spPr>
            <a:xfrm>
              <a:off x="2861643" y="4377750"/>
              <a:ext cx="55841" cy="55841"/>
            </a:xfrm>
            <a:custGeom>
              <a:avLst/>
              <a:gdLst/>
              <a:ahLst/>
              <a:cxnLst/>
              <a:rect l="l" t="t" r="r" b="b"/>
              <a:pathLst>
                <a:path w="1622" h="1622" extrusionOk="0">
                  <a:moveTo>
                    <a:pt x="823" y="0"/>
                  </a:moveTo>
                  <a:cubicBezTo>
                    <a:pt x="411" y="0"/>
                    <a:pt x="0" y="412"/>
                    <a:pt x="0" y="823"/>
                  </a:cubicBezTo>
                  <a:cubicBezTo>
                    <a:pt x="0" y="1210"/>
                    <a:pt x="411" y="1622"/>
                    <a:pt x="823" y="1622"/>
                  </a:cubicBezTo>
                  <a:cubicBezTo>
                    <a:pt x="1331" y="1622"/>
                    <a:pt x="1621" y="1210"/>
                    <a:pt x="1621" y="823"/>
                  </a:cubicBezTo>
                  <a:cubicBezTo>
                    <a:pt x="1621" y="412"/>
                    <a:pt x="1331" y="0"/>
                    <a:pt x="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9"/>
            <p:cNvSpPr/>
            <p:nvPr/>
          </p:nvSpPr>
          <p:spPr>
            <a:xfrm>
              <a:off x="2875793" y="4361088"/>
              <a:ext cx="31673" cy="34187"/>
            </a:xfrm>
            <a:custGeom>
              <a:avLst/>
              <a:gdLst/>
              <a:ahLst/>
              <a:cxnLst/>
              <a:rect l="l" t="t" r="r" b="b"/>
              <a:pathLst>
                <a:path w="920" h="993" extrusionOk="0">
                  <a:moveTo>
                    <a:pt x="412" y="1"/>
                  </a:moveTo>
                  <a:cubicBezTo>
                    <a:pt x="194" y="1"/>
                    <a:pt x="0" y="194"/>
                    <a:pt x="0" y="484"/>
                  </a:cubicBezTo>
                  <a:cubicBezTo>
                    <a:pt x="0" y="799"/>
                    <a:pt x="194" y="993"/>
                    <a:pt x="412" y="993"/>
                  </a:cubicBezTo>
                  <a:cubicBezTo>
                    <a:pt x="702" y="993"/>
                    <a:pt x="920" y="799"/>
                    <a:pt x="920" y="484"/>
                  </a:cubicBezTo>
                  <a:cubicBezTo>
                    <a:pt x="920" y="194"/>
                    <a:pt x="702" y="1"/>
                    <a:pt x="4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9"/>
            <p:cNvSpPr/>
            <p:nvPr/>
          </p:nvSpPr>
          <p:spPr>
            <a:xfrm>
              <a:off x="2848286" y="4381916"/>
              <a:ext cx="30881" cy="30847"/>
            </a:xfrm>
            <a:custGeom>
              <a:avLst/>
              <a:gdLst/>
              <a:ahLst/>
              <a:cxnLst/>
              <a:rect l="l" t="t" r="r" b="b"/>
              <a:pathLst>
                <a:path w="897" h="896" extrusionOk="0">
                  <a:moveTo>
                    <a:pt x="509" y="0"/>
                  </a:moveTo>
                  <a:cubicBezTo>
                    <a:pt x="195" y="0"/>
                    <a:pt x="1" y="194"/>
                    <a:pt x="1" y="484"/>
                  </a:cubicBezTo>
                  <a:cubicBezTo>
                    <a:pt x="1" y="702"/>
                    <a:pt x="195" y="896"/>
                    <a:pt x="509" y="896"/>
                  </a:cubicBezTo>
                  <a:cubicBezTo>
                    <a:pt x="703" y="896"/>
                    <a:pt x="896" y="702"/>
                    <a:pt x="896" y="484"/>
                  </a:cubicBezTo>
                  <a:cubicBezTo>
                    <a:pt x="896" y="194"/>
                    <a:pt x="703"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9"/>
            <p:cNvSpPr/>
            <p:nvPr/>
          </p:nvSpPr>
          <p:spPr>
            <a:xfrm>
              <a:off x="2858304" y="4412729"/>
              <a:ext cx="31673" cy="31708"/>
            </a:xfrm>
            <a:custGeom>
              <a:avLst/>
              <a:gdLst/>
              <a:ahLst/>
              <a:cxnLst/>
              <a:rect l="l" t="t" r="r" b="b"/>
              <a:pathLst>
                <a:path w="920" h="921" extrusionOk="0">
                  <a:moveTo>
                    <a:pt x="508" y="1"/>
                  </a:moveTo>
                  <a:cubicBezTo>
                    <a:pt x="218" y="1"/>
                    <a:pt x="0" y="194"/>
                    <a:pt x="0" y="509"/>
                  </a:cubicBezTo>
                  <a:cubicBezTo>
                    <a:pt x="0" y="702"/>
                    <a:pt x="218" y="920"/>
                    <a:pt x="508" y="920"/>
                  </a:cubicBezTo>
                  <a:cubicBezTo>
                    <a:pt x="702" y="920"/>
                    <a:pt x="920" y="702"/>
                    <a:pt x="920" y="509"/>
                  </a:cubicBezTo>
                  <a:cubicBezTo>
                    <a:pt x="920" y="194"/>
                    <a:pt x="702" y="1"/>
                    <a:pt x="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29"/>
            <p:cNvSpPr/>
            <p:nvPr/>
          </p:nvSpPr>
          <p:spPr>
            <a:xfrm>
              <a:off x="2889943" y="4412729"/>
              <a:ext cx="34187" cy="31708"/>
            </a:xfrm>
            <a:custGeom>
              <a:avLst/>
              <a:gdLst/>
              <a:ahLst/>
              <a:cxnLst/>
              <a:rect l="l" t="t" r="r" b="b"/>
              <a:pathLst>
                <a:path w="993" h="921" extrusionOk="0">
                  <a:moveTo>
                    <a:pt x="509" y="1"/>
                  </a:moveTo>
                  <a:cubicBezTo>
                    <a:pt x="194" y="1"/>
                    <a:pt x="1" y="194"/>
                    <a:pt x="1" y="509"/>
                  </a:cubicBezTo>
                  <a:cubicBezTo>
                    <a:pt x="1" y="702"/>
                    <a:pt x="194" y="920"/>
                    <a:pt x="509" y="920"/>
                  </a:cubicBezTo>
                  <a:cubicBezTo>
                    <a:pt x="799" y="920"/>
                    <a:pt x="993" y="702"/>
                    <a:pt x="993" y="509"/>
                  </a:cubicBezTo>
                  <a:cubicBezTo>
                    <a:pt x="993" y="194"/>
                    <a:pt x="799"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29"/>
            <p:cNvSpPr/>
            <p:nvPr/>
          </p:nvSpPr>
          <p:spPr>
            <a:xfrm>
              <a:off x="2899961" y="4381916"/>
              <a:ext cx="35013" cy="30847"/>
            </a:xfrm>
            <a:custGeom>
              <a:avLst/>
              <a:gdLst/>
              <a:ahLst/>
              <a:cxnLst/>
              <a:rect l="l" t="t" r="r" b="b"/>
              <a:pathLst>
                <a:path w="1017" h="896" extrusionOk="0">
                  <a:moveTo>
                    <a:pt x="508" y="0"/>
                  </a:moveTo>
                  <a:cubicBezTo>
                    <a:pt x="218" y="0"/>
                    <a:pt x="0" y="194"/>
                    <a:pt x="0" y="484"/>
                  </a:cubicBezTo>
                  <a:cubicBezTo>
                    <a:pt x="0" y="702"/>
                    <a:pt x="218" y="896"/>
                    <a:pt x="508" y="896"/>
                  </a:cubicBezTo>
                  <a:cubicBezTo>
                    <a:pt x="823" y="896"/>
                    <a:pt x="1016" y="702"/>
                    <a:pt x="1016" y="484"/>
                  </a:cubicBezTo>
                  <a:cubicBezTo>
                    <a:pt x="1016" y="194"/>
                    <a:pt x="823" y="0"/>
                    <a:pt x="5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 name="Google Shape;2080;p29"/>
          <p:cNvGrpSpPr/>
          <p:nvPr/>
        </p:nvGrpSpPr>
        <p:grpSpPr>
          <a:xfrm>
            <a:off x="1685752" y="4017520"/>
            <a:ext cx="413199" cy="544815"/>
            <a:chOff x="1685752" y="4093720"/>
            <a:chExt cx="413199" cy="544815"/>
          </a:xfrm>
        </p:grpSpPr>
        <p:sp>
          <p:nvSpPr>
            <p:cNvPr id="2081" name="Google Shape;2081;p29"/>
            <p:cNvSpPr/>
            <p:nvPr/>
          </p:nvSpPr>
          <p:spPr>
            <a:xfrm>
              <a:off x="1894004" y="4093720"/>
              <a:ext cx="204947" cy="544815"/>
            </a:xfrm>
            <a:custGeom>
              <a:avLst/>
              <a:gdLst/>
              <a:ahLst/>
              <a:cxnLst/>
              <a:rect l="l" t="t" r="r" b="b"/>
              <a:pathLst>
                <a:path w="5953" h="15825" extrusionOk="0">
                  <a:moveTo>
                    <a:pt x="3437" y="0"/>
                  </a:moveTo>
                  <a:lnTo>
                    <a:pt x="1" y="15824"/>
                  </a:lnTo>
                  <a:lnTo>
                    <a:pt x="1" y="15824"/>
                  </a:lnTo>
                  <a:lnTo>
                    <a:pt x="98" y="15727"/>
                  </a:lnTo>
                  <a:cubicBezTo>
                    <a:pt x="3533" y="14518"/>
                    <a:pt x="5953" y="10888"/>
                    <a:pt x="5953" y="6557"/>
                  </a:cubicBezTo>
                  <a:lnTo>
                    <a:pt x="5953" y="2517"/>
                  </a:lnTo>
                  <a:cubicBezTo>
                    <a:pt x="5953" y="1113"/>
                    <a:pt x="4840" y="0"/>
                    <a:pt x="34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9"/>
            <p:cNvSpPr/>
            <p:nvPr/>
          </p:nvSpPr>
          <p:spPr>
            <a:xfrm>
              <a:off x="1685752" y="4093720"/>
              <a:ext cx="378221" cy="544815"/>
            </a:xfrm>
            <a:custGeom>
              <a:avLst/>
              <a:gdLst/>
              <a:ahLst/>
              <a:cxnLst/>
              <a:rect l="l" t="t" r="r" b="b"/>
              <a:pathLst>
                <a:path w="10986" h="15825" extrusionOk="0">
                  <a:moveTo>
                    <a:pt x="2517" y="0"/>
                  </a:moveTo>
                  <a:cubicBezTo>
                    <a:pt x="1211" y="0"/>
                    <a:pt x="1" y="1113"/>
                    <a:pt x="1" y="2517"/>
                  </a:cubicBezTo>
                  <a:lnTo>
                    <a:pt x="1" y="6557"/>
                  </a:lnTo>
                  <a:cubicBezTo>
                    <a:pt x="1" y="10888"/>
                    <a:pt x="2517" y="14518"/>
                    <a:pt x="5856" y="15727"/>
                  </a:cubicBezTo>
                  <a:cubicBezTo>
                    <a:pt x="5856" y="15727"/>
                    <a:pt x="5953" y="15824"/>
                    <a:pt x="6050" y="15824"/>
                  </a:cubicBezTo>
                  <a:lnTo>
                    <a:pt x="10986" y="3823"/>
                  </a:lnTo>
                  <a:lnTo>
                    <a:pt x="10986" y="2517"/>
                  </a:lnTo>
                  <a:cubicBezTo>
                    <a:pt x="10986" y="1113"/>
                    <a:pt x="10284" y="0"/>
                    <a:pt x="9486" y="0"/>
                  </a:cubicBezTo>
                  <a:cubicBezTo>
                    <a:pt x="8058" y="0"/>
                    <a:pt x="6945" y="1113"/>
                    <a:pt x="6945" y="2517"/>
                  </a:cubicBezTo>
                  <a:lnTo>
                    <a:pt x="5034" y="2517"/>
                  </a:lnTo>
                  <a:cubicBezTo>
                    <a:pt x="5034" y="1113"/>
                    <a:pt x="3921" y="0"/>
                    <a:pt x="25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9"/>
            <p:cNvSpPr/>
            <p:nvPr/>
          </p:nvSpPr>
          <p:spPr>
            <a:xfrm>
              <a:off x="1894004" y="4156206"/>
              <a:ext cx="169969" cy="482329"/>
            </a:xfrm>
            <a:custGeom>
              <a:avLst/>
              <a:gdLst/>
              <a:ahLst/>
              <a:cxnLst/>
              <a:rect l="l" t="t" r="r" b="b"/>
              <a:pathLst>
                <a:path w="4937" h="14010" extrusionOk="0">
                  <a:moveTo>
                    <a:pt x="2929" y="0"/>
                  </a:moveTo>
                  <a:lnTo>
                    <a:pt x="1" y="14009"/>
                  </a:lnTo>
                  <a:lnTo>
                    <a:pt x="98" y="13912"/>
                  </a:lnTo>
                  <a:cubicBezTo>
                    <a:pt x="2929" y="12703"/>
                    <a:pt x="4937" y="9073"/>
                    <a:pt x="4937" y="4742"/>
                  </a:cubicBezTo>
                  <a:lnTo>
                    <a:pt x="4937" y="2008"/>
                  </a:lnTo>
                  <a:cubicBezTo>
                    <a:pt x="4937" y="895"/>
                    <a:pt x="4041" y="0"/>
                    <a:pt x="29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9"/>
            <p:cNvSpPr/>
            <p:nvPr/>
          </p:nvSpPr>
          <p:spPr>
            <a:xfrm>
              <a:off x="1720765" y="4156206"/>
              <a:ext cx="312395" cy="482329"/>
            </a:xfrm>
            <a:custGeom>
              <a:avLst/>
              <a:gdLst/>
              <a:ahLst/>
              <a:cxnLst/>
              <a:rect l="l" t="t" r="r" b="b"/>
              <a:pathLst>
                <a:path w="9074" h="14010" extrusionOk="0">
                  <a:moveTo>
                    <a:pt x="2008" y="0"/>
                  </a:moveTo>
                  <a:cubicBezTo>
                    <a:pt x="895" y="0"/>
                    <a:pt x="0" y="895"/>
                    <a:pt x="0" y="2008"/>
                  </a:cubicBezTo>
                  <a:lnTo>
                    <a:pt x="0" y="4742"/>
                  </a:lnTo>
                  <a:cubicBezTo>
                    <a:pt x="0" y="9073"/>
                    <a:pt x="2008" y="12703"/>
                    <a:pt x="4839" y="13912"/>
                  </a:cubicBezTo>
                  <a:cubicBezTo>
                    <a:pt x="4839" y="13912"/>
                    <a:pt x="4936" y="14009"/>
                    <a:pt x="5033" y="14009"/>
                  </a:cubicBezTo>
                  <a:lnTo>
                    <a:pt x="5130" y="13912"/>
                  </a:lnTo>
                  <a:cubicBezTo>
                    <a:pt x="7452" y="12703"/>
                    <a:pt x="9073" y="9073"/>
                    <a:pt x="9073" y="4742"/>
                  </a:cubicBezTo>
                  <a:lnTo>
                    <a:pt x="9073" y="2008"/>
                  </a:lnTo>
                  <a:cubicBezTo>
                    <a:pt x="9073" y="895"/>
                    <a:pt x="8565" y="0"/>
                    <a:pt x="7961" y="0"/>
                  </a:cubicBezTo>
                  <a:cubicBezTo>
                    <a:pt x="6848" y="0"/>
                    <a:pt x="5928" y="895"/>
                    <a:pt x="5928" y="2008"/>
                  </a:cubicBezTo>
                  <a:lnTo>
                    <a:pt x="4017" y="2008"/>
                  </a:lnTo>
                  <a:cubicBezTo>
                    <a:pt x="4017" y="895"/>
                    <a:pt x="3121" y="0"/>
                    <a:pt x="20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9"/>
            <p:cNvSpPr/>
            <p:nvPr/>
          </p:nvSpPr>
          <p:spPr>
            <a:xfrm>
              <a:off x="1894004" y="4253636"/>
              <a:ext cx="104178" cy="384899"/>
            </a:xfrm>
            <a:custGeom>
              <a:avLst/>
              <a:gdLst/>
              <a:ahLst/>
              <a:cxnLst/>
              <a:rect l="l" t="t" r="r" b="b"/>
              <a:pathLst>
                <a:path w="3026" h="11180" extrusionOk="0">
                  <a:moveTo>
                    <a:pt x="2009" y="1"/>
                  </a:moveTo>
                  <a:lnTo>
                    <a:pt x="1" y="11179"/>
                  </a:lnTo>
                  <a:cubicBezTo>
                    <a:pt x="1" y="11179"/>
                    <a:pt x="98" y="11082"/>
                    <a:pt x="194" y="11082"/>
                  </a:cubicBezTo>
                  <a:cubicBezTo>
                    <a:pt x="1816" y="10284"/>
                    <a:pt x="3025" y="8058"/>
                    <a:pt x="3025" y="5445"/>
                  </a:cubicBezTo>
                  <a:lnTo>
                    <a:pt x="3025" y="1090"/>
                  </a:lnTo>
                  <a:cubicBezTo>
                    <a:pt x="3025" y="485"/>
                    <a:pt x="2614" y="1"/>
                    <a:pt x="2009" y="1"/>
                  </a:cubicBezTo>
                  <a:close/>
                </a:path>
              </a:pathLst>
            </a:custGeom>
            <a:solidFill>
              <a:srgbClr val="E44C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9"/>
            <p:cNvSpPr/>
            <p:nvPr/>
          </p:nvSpPr>
          <p:spPr>
            <a:xfrm>
              <a:off x="1786556" y="4253636"/>
              <a:ext cx="179953" cy="384899"/>
            </a:xfrm>
            <a:custGeom>
              <a:avLst/>
              <a:gdLst/>
              <a:ahLst/>
              <a:cxnLst/>
              <a:rect l="l" t="t" r="r" b="b"/>
              <a:pathLst>
                <a:path w="5227" h="11180" extrusionOk="0">
                  <a:moveTo>
                    <a:pt x="993" y="1"/>
                  </a:moveTo>
                  <a:cubicBezTo>
                    <a:pt x="509" y="1"/>
                    <a:pt x="1" y="485"/>
                    <a:pt x="1" y="1090"/>
                  </a:cubicBezTo>
                  <a:lnTo>
                    <a:pt x="1" y="5445"/>
                  </a:lnTo>
                  <a:cubicBezTo>
                    <a:pt x="1" y="8058"/>
                    <a:pt x="1210" y="10284"/>
                    <a:pt x="2807" y="11082"/>
                  </a:cubicBezTo>
                  <a:cubicBezTo>
                    <a:pt x="2928" y="11082"/>
                    <a:pt x="3025" y="11179"/>
                    <a:pt x="3122" y="11179"/>
                  </a:cubicBezTo>
                  <a:lnTo>
                    <a:pt x="3219" y="11082"/>
                  </a:lnTo>
                  <a:cubicBezTo>
                    <a:pt x="4428" y="10284"/>
                    <a:pt x="5227" y="8058"/>
                    <a:pt x="5227" y="5445"/>
                  </a:cubicBezTo>
                  <a:lnTo>
                    <a:pt x="5227" y="1090"/>
                  </a:lnTo>
                  <a:cubicBezTo>
                    <a:pt x="5227" y="485"/>
                    <a:pt x="5130" y="1"/>
                    <a:pt x="5130" y="1"/>
                  </a:cubicBezTo>
                  <a:cubicBezTo>
                    <a:pt x="4525" y="1"/>
                    <a:pt x="4017" y="485"/>
                    <a:pt x="4017" y="1090"/>
                  </a:cubicBezTo>
                  <a:lnTo>
                    <a:pt x="2106" y="1090"/>
                  </a:lnTo>
                  <a:cubicBezTo>
                    <a:pt x="2106" y="485"/>
                    <a:pt x="1598" y="1"/>
                    <a:pt x="9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9"/>
            <p:cNvSpPr/>
            <p:nvPr/>
          </p:nvSpPr>
          <p:spPr>
            <a:xfrm>
              <a:off x="1859025" y="4145361"/>
              <a:ext cx="65860" cy="264093"/>
            </a:xfrm>
            <a:custGeom>
              <a:avLst/>
              <a:gdLst/>
              <a:ahLst/>
              <a:cxnLst/>
              <a:rect l="l" t="t" r="r" b="b"/>
              <a:pathLst>
                <a:path w="1913" h="7671" extrusionOk="0">
                  <a:moveTo>
                    <a:pt x="1017" y="1"/>
                  </a:moveTo>
                  <a:cubicBezTo>
                    <a:pt x="412" y="1"/>
                    <a:pt x="1" y="412"/>
                    <a:pt x="1" y="1017"/>
                  </a:cubicBezTo>
                  <a:lnTo>
                    <a:pt x="1" y="6654"/>
                  </a:lnTo>
                  <a:cubicBezTo>
                    <a:pt x="1" y="7259"/>
                    <a:pt x="412" y="7671"/>
                    <a:pt x="1017" y="7671"/>
                  </a:cubicBezTo>
                  <a:cubicBezTo>
                    <a:pt x="1525" y="7671"/>
                    <a:pt x="1912" y="7259"/>
                    <a:pt x="1912" y="6654"/>
                  </a:cubicBezTo>
                  <a:lnTo>
                    <a:pt x="1912" y="1017"/>
                  </a:lnTo>
                  <a:cubicBezTo>
                    <a:pt x="1912" y="412"/>
                    <a:pt x="1525" y="1"/>
                    <a:pt x="10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9"/>
            <p:cNvSpPr/>
            <p:nvPr/>
          </p:nvSpPr>
          <p:spPr>
            <a:xfrm>
              <a:off x="1883194" y="4170355"/>
              <a:ext cx="17524" cy="16697"/>
            </a:xfrm>
            <a:custGeom>
              <a:avLst/>
              <a:gdLst/>
              <a:ahLst/>
              <a:cxnLst/>
              <a:rect l="l" t="t" r="r" b="b"/>
              <a:pathLst>
                <a:path w="509" h="485" extrusionOk="0">
                  <a:moveTo>
                    <a:pt x="315" y="0"/>
                  </a:moveTo>
                  <a:cubicBezTo>
                    <a:pt x="121" y="0"/>
                    <a:pt x="0" y="97"/>
                    <a:pt x="0" y="291"/>
                  </a:cubicBezTo>
                  <a:cubicBezTo>
                    <a:pt x="0" y="388"/>
                    <a:pt x="121" y="484"/>
                    <a:pt x="315" y="484"/>
                  </a:cubicBezTo>
                  <a:cubicBezTo>
                    <a:pt x="412" y="484"/>
                    <a:pt x="508" y="388"/>
                    <a:pt x="508" y="291"/>
                  </a:cubicBezTo>
                  <a:cubicBezTo>
                    <a:pt x="508" y="97"/>
                    <a:pt x="412" y="0"/>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9"/>
            <p:cNvSpPr/>
            <p:nvPr/>
          </p:nvSpPr>
          <p:spPr>
            <a:xfrm>
              <a:off x="1883194" y="4204507"/>
              <a:ext cx="17524" cy="14184"/>
            </a:xfrm>
            <a:custGeom>
              <a:avLst/>
              <a:gdLst/>
              <a:ahLst/>
              <a:cxnLst/>
              <a:rect l="l" t="t" r="r" b="b"/>
              <a:pathLst>
                <a:path w="509" h="412" extrusionOk="0">
                  <a:moveTo>
                    <a:pt x="315" y="0"/>
                  </a:moveTo>
                  <a:cubicBezTo>
                    <a:pt x="121" y="0"/>
                    <a:pt x="0" y="97"/>
                    <a:pt x="0" y="218"/>
                  </a:cubicBezTo>
                  <a:cubicBezTo>
                    <a:pt x="0" y="315"/>
                    <a:pt x="121" y="412"/>
                    <a:pt x="315" y="412"/>
                  </a:cubicBezTo>
                  <a:cubicBezTo>
                    <a:pt x="412" y="412"/>
                    <a:pt x="508" y="315"/>
                    <a:pt x="508" y="218"/>
                  </a:cubicBezTo>
                  <a:cubicBezTo>
                    <a:pt x="508" y="97"/>
                    <a:pt x="412" y="0"/>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9"/>
            <p:cNvSpPr/>
            <p:nvPr/>
          </p:nvSpPr>
          <p:spPr>
            <a:xfrm>
              <a:off x="1883194" y="4236146"/>
              <a:ext cx="17524" cy="17524"/>
            </a:xfrm>
            <a:custGeom>
              <a:avLst/>
              <a:gdLst/>
              <a:ahLst/>
              <a:cxnLst/>
              <a:rect l="l" t="t" r="r" b="b"/>
              <a:pathLst>
                <a:path w="509" h="509" extrusionOk="0">
                  <a:moveTo>
                    <a:pt x="315" y="1"/>
                  </a:moveTo>
                  <a:cubicBezTo>
                    <a:pt x="121" y="1"/>
                    <a:pt x="0" y="98"/>
                    <a:pt x="0" y="291"/>
                  </a:cubicBezTo>
                  <a:cubicBezTo>
                    <a:pt x="0" y="388"/>
                    <a:pt x="121" y="509"/>
                    <a:pt x="315" y="509"/>
                  </a:cubicBezTo>
                  <a:cubicBezTo>
                    <a:pt x="412" y="509"/>
                    <a:pt x="508" y="388"/>
                    <a:pt x="508" y="291"/>
                  </a:cubicBezTo>
                  <a:cubicBezTo>
                    <a:pt x="508" y="98"/>
                    <a:pt x="412" y="1"/>
                    <a:pt x="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9"/>
            <p:cNvSpPr/>
            <p:nvPr/>
          </p:nvSpPr>
          <p:spPr>
            <a:xfrm>
              <a:off x="1883194" y="4270298"/>
              <a:ext cx="17524" cy="14219"/>
            </a:xfrm>
            <a:custGeom>
              <a:avLst/>
              <a:gdLst/>
              <a:ahLst/>
              <a:cxnLst/>
              <a:rect l="l" t="t" r="r" b="b"/>
              <a:pathLst>
                <a:path w="509" h="413" extrusionOk="0">
                  <a:moveTo>
                    <a:pt x="315" y="1"/>
                  </a:moveTo>
                  <a:cubicBezTo>
                    <a:pt x="121" y="1"/>
                    <a:pt x="0" y="122"/>
                    <a:pt x="0" y="219"/>
                  </a:cubicBezTo>
                  <a:cubicBezTo>
                    <a:pt x="0" y="315"/>
                    <a:pt x="121" y="412"/>
                    <a:pt x="315" y="412"/>
                  </a:cubicBezTo>
                  <a:cubicBezTo>
                    <a:pt x="412" y="412"/>
                    <a:pt x="508" y="315"/>
                    <a:pt x="508" y="219"/>
                  </a:cubicBezTo>
                  <a:cubicBezTo>
                    <a:pt x="508" y="122"/>
                    <a:pt x="412" y="1"/>
                    <a:pt x="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9"/>
            <p:cNvSpPr/>
            <p:nvPr/>
          </p:nvSpPr>
          <p:spPr>
            <a:xfrm>
              <a:off x="1883194" y="4301972"/>
              <a:ext cx="17524" cy="17524"/>
            </a:xfrm>
            <a:custGeom>
              <a:avLst/>
              <a:gdLst/>
              <a:ahLst/>
              <a:cxnLst/>
              <a:rect l="l" t="t" r="r" b="b"/>
              <a:pathLst>
                <a:path w="509" h="509" extrusionOk="0">
                  <a:moveTo>
                    <a:pt x="315" y="0"/>
                  </a:moveTo>
                  <a:cubicBezTo>
                    <a:pt x="121" y="0"/>
                    <a:pt x="0" y="97"/>
                    <a:pt x="0" y="194"/>
                  </a:cubicBezTo>
                  <a:cubicBezTo>
                    <a:pt x="0" y="412"/>
                    <a:pt x="121" y="508"/>
                    <a:pt x="315" y="508"/>
                  </a:cubicBezTo>
                  <a:cubicBezTo>
                    <a:pt x="412" y="508"/>
                    <a:pt x="508" y="412"/>
                    <a:pt x="508" y="194"/>
                  </a:cubicBezTo>
                  <a:cubicBezTo>
                    <a:pt x="508" y="97"/>
                    <a:pt x="412" y="0"/>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9"/>
            <p:cNvSpPr/>
            <p:nvPr/>
          </p:nvSpPr>
          <p:spPr>
            <a:xfrm>
              <a:off x="1883194" y="4336950"/>
              <a:ext cx="17524" cy="13358"/>
            </a:xfrm>
            <a:custGeom>
              <a:avLst/>
              <a:gdLst/>
              <a:ahLst/>
              <a:cxnLst/>
              <a:rect l="l" t="t" r="r" b="b"/>
              <a:pathLst>
                <a:path w="509" h="388" extrusionOk="0">
                  <a:moveTo>
                    <a:pt x="315" y="1"/>
                  </a:moveTo>
                  <a:cubicBezTo>
                    <a:pt x="121" y="1"/>
                    <a:pt x="0" y="97"/>
                    <a:pt x="0" y="194"/>
                  </a:cubicBezTo>
                  <a:cubicBezTo>
                    <a:pt x="0" y="291"/>
                    <a:pt x="121" y="388"/>
                    <a:pt x="315" y="388"/>
                  </a:cubicBezTo>
                  <a:cubicBezTo>
                    <a:pt x="412" y="388"/>
                    <a:pt x="508" y="291"/>
                    <a:pt x="508" y="194"/>
                  </a:cubicBezTo>
                  <a:cubicBezTo>
                    <a:pt x="508" y="97"/>
                    <a:pt x="412" y="1"/>
                    <a:pt x="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9"/>
            <p:cNvSpPr/>
            <p:nvPr/>
          </p:nvSpPr>
          <p:spPr>
            <a:xfrm>
              <a:off x="1883194" y="4367763"/>
              <a:ext cx="17524" cy="17524"/>
            </a:xfrm>
            <a:custGeom>
              <a:avLst/>
              <a:gdLst/>
              <a:ahLst/>
              <a:cxnLst/>
              <a:rect l="l" t="t" r="r" b="b"/>
              <a:pathLst>
                <a:path w="509" h="509" extrusionOk="0">
                  <a:moveTo>
                    <a:pt x="315" y="1"/>
                  </a:moveTo>
                  <a:cubicBezTo>
                    <a:pt x="121" y="1"/>
                    <a:pt x="0" y="98"/>
                    <a:pt x="0" y="194"/>
                  </a:cubicBezTo>
                  <a:cubicBezTo>
                    <a:pt x="0" y="412"/>
                    <a:pt x="121" y="509"/>
                    <a:pt x="315" y="509"/>
                  </a:cubicBezTo>
                  <a:cubicBezTo>
                    <a:pt x="412" y="509"/>
                    <a:pt x="508" y="412"/>
                    <a:pt x="508" y="194"/>
                  </a:cubicBezTo>
                  <a:cubicBezTo>
                    <a:pt x="508" y="98"/>
                    <a:pt x="412" y="1"/>
                    <a:pt x="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5" name="Google Shape;2095;p29"/>
          <p:cNvGrpSpPr/>
          <p:nvPr/>
        </p:nvGrpSpPr>
        <p:grpSpPr>
          <a:xfrm>
            <a:off x="684437" y="4042484"/>
            <a:ext cx="475650" cy="543163"/>
            <a:chOff x="684437" y="4118684"/>
            <a:chExt cx="475650" cy="543163"/>
          </a:xfrm>
        </p:grpSpPr>
        <p:sp>
          <p:nvSpPr>
            <p:cNvPr id="2096" name="Google Shape;2096;p29"/>
            <p:cNvSpPr/>
            <p:nvPr/>
          </p:nvSpPr>
          <p:spPr>
            <a:xfrm>
              <a:off x="736904" y="4230883"/>
              <a:ext cx="176613" cy="143563"/>
            </a:xfrm>
            <a:custGeom>
              <a:avLst/>
              <a:gdLst/>
              <a:ahLst/>
              <a:cxnLst/>
              <a:rect l="l" t="t" r="r" b="b"/>
              <a:pathLst>
                <a:path w="5130" h="4170" extrusionOk="0">
                  <a:moveTo>
                    <a:pt x="1639" y="0"/>
                  </a:moveTo>
                  <a:cubicBezTo>
                    <a:pt x="1269" y="0"/>
                    <a:pt x="880" y="78"/>
                    <a:pt x="484" y="250"/>
                  </a:cubicBezTo>
                  <a:lnTo>
                    <a:pt x="0" y="444"/>
                  </a:lnTo>
                  <a:lnTo>
                    <a:pt x="5130" y="4170"/>
                  </a:lnTo>
                  <a:lnTo>
                    <a:pt x="4331" y="1968"/>
                  </a:lnTo>
                  <a:cubicBezTo>
                    <a:pt x="4017" y="1145"/>
                    <a:pt x="3315" y="444"/>
                    <a:pt x="2517" y="153"/>
                  </a:cubicBezTo>
                  <a:cubicBezTo>
                    <a:pt x="2242" y="54"/>
                    <a:pt x="1947" y="0"/>
                    <a:pt x="16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9"/>
            <p:cNvSpPr/>
            <p:nvPr/>
          </p:nvSpPr>
          <p:spPr>
            <a:xfrm>
              <a:off x="684437" y="4244757"/>
              <a:ext cx="229081" cy="159985"/>
            </a:xfrm>
            <a:custGeom>
              <a:avLst/>
              <a:gdLst/>
              <a:ahLst/>
              <a:cxnLst/>
              <a:rect l="l" t="t" r="r" b="b"/>
              <a:pathLst>
                <a:path w="6654" h="4647" extrusionOk="0">
                  <a:moveTo>
                    <a:pt x="1160" y="0"/>
                  </a:moveTo>
                  <a:cubicBezTo>
                    <a:pt x="864" y="0"/>
                    <a:pt x="553" y="69"/>
                    <a:pt x="194" y="137"/>
                  </a:cubicBezTo>
                  <a:cubicBezTo>
                    <a:pt x="97" y="137"/>
                    <a:pt x="0" y="355"/>
                    <a:pt x="0" y="452"/>
                  </a:cubicBezTo>
                  <a:cubicBezTo>
                    <a:pt x="194" y="839"/>
                    <a:pt x="411" y="1250"/>
                    <a:pt x="605" y="1662"/>
                  </a:cubicBezTo>
                  <a:lnTo>
                    <a:pt x="702" y="2170"/>
                  </a:lnTo>
                  <a:cubicBezTo>
                    <a:pt x="798" y="2871"/>
                    <a:pt x="1113" y="3476"/>
                    <a:pt x="1621" y="3863"/>
                  </a:cubicBezTo>
                  <a:cubicBezTo>
                    <a:pt x="2183" y="4348"/>
                    <a:pt x="2869" y="4646"/>
                    <a:pt x="3593" y="4646"/>
                  </a:cubicBezTo>
                  <a:cubicBezTo>
                    <a:pt x="3773" y="4646"/>
                    <a:pt x="3955" y="4628"/>
                    <a:pt x="4137" y="4589"/>
                  </a:cubicBezTo>
                  <a:lnTo>
                    <a:pt x="6460" y="4178"/>
                  </a:lnTo>
                  <a:lnTo>
                    <a:pt x="6654" y="3767"/>
                  </a:lnTo>
                  <a:cubicBezTo>
                    <a:pt x="6654" y="3767"/>
                    <a:pt x="5444" y="2049"/>
                    <a:pt x="5347" y="1952"/>
                  </a:cubicBezTo>
                  <a:cubicBezTo>
                    <a:pt x="4428" y="742"/>
                    <a:pt x="3024" y="41"/>
                    <a:pt x="1524" y="41"/>
                  </a:cubicBezTo>
                  <a:cubicBezTo>
                    <a:pt x="1404" y="12"/>
                    <a:pt x="1283" y="0"/>
                    <a:pt x="11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9"/>
            <p:cNvSpPr/>
            <p:nvPr/>
          </p:nvSpPr>
          <p:spPr>
            <a:xfrm>
              <a:off x="833542" y="4402745"/>
              <a:ext cx="79975" cy="218270"/>
            </a:xfrm>
            <a:custGeom>
              <a:avLst/>
              <a:gdLst/>
              <a:ahLst/>
              <a:cxnLst/>
              <a:rect l="l" t="t" r="r" b="b"/>
              <a:pathLst>
                <a:path w="2323" h="6340" extrusionOk="0">
                  <a:moveTo>
                    <a:pt x="2323" y="0"/>
                  </a:moveTo>
                  <a:lnTo>
                    <a:pt x="823" y="1815"/>
                  </a:lnTo>
                  <a:cubicBezTo>
                    <a:pt x="315" y="2517"/>
                    <a:pt x="0" y="3412"/>
                    <a:pt x="218" y="4331"/>
                  </a:cubicBezTo>
                  <a:cubicBezTo>
                    <a:pt x="315" y="4936"/>
                    <a:pt x="702" y="5541"/>
                    <a:pt x="1210" y="6049"/>
                  </a:cubicBezTo>
                  <a:lnTo>
                    <a:pt x="1621" y="6339"/>
                  </a:lnTo>
                  <a:lnTo>
                    <a:pt x="232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9"/>
            <p:cNvSpPr/>
            <p:nvPr/>
          </p:nvSpPr>
          <p:spPr>
            <a:xfrm>
              <a:off x="861842" y="4402745"/>
              <a:ext cx="149140" cy="259101"/>
            </a:xfrm>
            <a:custGeom>
              <a:avLst/>
              <a:gdLst/>
              <a:ahLst/>
              <a:cxnLst/>
              <a:rect l="l" t="t" r="r" b="b"/>
              <a:pathLst>
                <a:path w="4332" h="7526" extrusionOk="0">
                  <a:moveTo>
                    <a:pt x="1501" y="0"/>
                  </a:moveTo>
                  <a:cubicBezTo>
                    <a:pt x="1501" y="0"/>
                    <a:pt x="702" y="1912"/>
                    <a:pt x="606" y="2105"/>
                  </a:cubicBezTo>
                  <a:cubicBezTo>
                    <a:pt x="1" y="3412"/>
                    <a:pt x="97" y="5033"/>
                    <a:pt x="799" y="6339"/>
                  </a:cubicBezTo>
                  <a:cubicBezTo>
                    <a:pt x="993" y="6751"/>
                    <a:pt x="1307" y="7041"/>
                    <a:pt x="1598" y="7452"/>
                  </a:cubicBezTo>
                  <a:cubicBezTo>
                    <a:pt x="1646" y="7501"/>
                    <a:pt x="1700" y="7525"/>
                    <a:pt x="1755" y="7525"/>
                  </a:cubicBezTo>
                  <a:cubicBezTo>
                    <a:pt x="1809" y="7525"/>
                    <a:pt x="1864" y="7501"/>
                    <a:pt x="1912" y="7452"/>
                  </a:cubicBezTo>
                  <a:cubicBezTo>
                    <a:pt x="2202" y="7041"/>
                    <a:pt x="2517" y="6751"/>
                    <a:pt x="2711" y="6339"/>
                  </a:cubicBezTo>
                  <a:lnTo>
                    <a:pt x="3122" y="6049"/>
                  </a:lnTo>
                  <a:cubicBezTo>
                    <a:pt x="3630" y="5541"/>
                    <a:pt x="4017" y="4936"/>
                    <a:pt x="4114" y="4331"/>
                  </a:cubicBezTo>
                  <a:cubicBezTo>
                    <a:pt x="4332" y="3412"/>
                    <a:pt x="4114" y="2517"/>
                    <a:pt x="3509" y="1815"/>
                  </a:cubicBezTo>
                  <a:lnTo>
                    <a:pt x="20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9"/>
            <p:cNvSpPr/>
            <p:nvPr/>
          </p:nvSpPr>
          <p:spPr>
            <a:xfrm>
              <a:off x="937651" y="4301941"/>
              <a:ext cx="201607" cy="102801"/>
            </a:xfrm>
            <a:custGeom>
              <a:avLst/>
              <a:gdLst/>
              <a:ahLst/>
              <a:cxnLst/>
              <a:rect l="l" t="t" r="r" b="b"/>
              <a:pathLst>
                <a:path w="5856" h="2986" extrusionOk="0">
                  <a:moveTo>
                    <a:pt x="5856" y="1"/>
                  </a:moveTo>
                  <a:lnTo>
                    <a:pt x="0" y="2517"/>
                  </a:lnTo>
                  <a:lnTo>
                    <a:pt x="2323" y="2928"/>
                  </a:lnTo>
                  <a:cubicBezTo>
                    <a:pt x="2506" y="2967"/>
                    <a:pt x="2688" y="2985"/>
                    <a:pt x="2868" y="2985"/>
                  </a:cubicBezTo>
                  <a:cubicBezTo>
                    <a:pt x="3591" y="2985"/>
                    <a:pt x="4278" y="2687"/>
                    <a:pt x="4840" y="2202"/>
                  </a:cubicBezTo>
                  <a:cubicBezTo>
                    <a:pt x="5348" y="1815"/>
                    <a:pt x="5662" y="1210"/>
                    <a:pt x="5759" y="509"/>
                  </a:cubicBezTo>
                  <a:lnTo>
                    <a:pt x="585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9"/>
            <p:cNvSpPr/>
            <p:nvPr/>
          </p:nvSpPr>
          <p:spPr>
            <a:xfrm>
              <a:off x="930972" y="4230883"/>
              <a:ext cx="229115" cy="157712"/>
            </a:xfrm>
            <a:custGeom>
              <a:avLst/>
              <a:gdLst/>
              <a:ahLst/>
              <a:cxnLst/>
              <a:rect l="l" t="t" r="r" b="b"/>
              <a:pathLst>
                <a:path w="6655" h="4581" extrusionOk="0">
                  <a:moveTo>
                    <a:pt x="3571" y="0"/>
                  </a:moveTo>
                  <a:cubicBezTo>
                    <a:pt x="3256" y="0"/>
                    <a:pt x="2933" y="54"/>
                    <a:pt x="2614" y="153"/>
                  </a:cubicBezTo>
                  <a:cubicBezTo>
                    <a:pt x="1816" y="444"/>
                    <a:pt x="1114" y="1145"/>
                    <a:pt x="799" y="1968"/>
                  </a:cubicBezTo>
                  <a:lnTo>
                    <a:pt x="1" y="4170"/>
                  </a:lnTo>
                  <a:lnTo>
                    <a:pt x="194" y="4581"/>
                  </a:lnTo>
                  <a:cubicBezTo>
                    <a:pt x="194" y="4581"/>
                    <a:pt x="2324" y="4387"/>
                    <a:pt x="2420" y="4387"/>
                  </a:cubicBezTo>
                  <a:cubicBezTo>
                    <a:pt x="3921" y="4170"/>
                    <a:pt x="5251" y="3371"/>
                    <a:pt x="6050" y="2065"/>
                  </a:cubicBezTo>
                  <a:cubicBezTo>
                    <a:pt x="6243" y="1653"/>
                    <a:pt x="6461" y="1242"/>
                    <a:pt x="6655" y="855"/>
                  </a:cubicBezTo>
                  <a:cubicBezTo>
                    <a:pt x="6655" y="758"/>
                    <a:pt x="6558" y="540"/>
                    <a:pt x="6461" y="540"/>
                  </a:cubicBezTo>
                  <a:cubicBezTo>
                    <a:pt x="6102" y="472"/>
                    <a:pt x="5791" y="403"/>
                    <a:pt x="5494" y="403"/>
                  </a:cubicBezTo>
                  <a:cubicBezTo>
                    <a:pt x="5371" y="403"/>
                    <a:pt x="5251" y="415"/>
                    <a:pt x="5130" y="444"/>
                  </a:cubicBezTo>
                  <a:lnTo>
                    <a:pt x="4646" y="250"/>
                  </a:lnTo>
                  <a:cubicBezTo>
                    <a:pt x="4316" y="78"/>
                    <a:pt x="3950" y="0"/>
                    <a:pt x="35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9"/>
            <p:cNvSpPr/>
            <p:nvPr/>
          </p:nvSpPr>
          <p:spPr>
            <a:xfrm>
              <a:off x="930972" y="4156175"/>
              <a:ext cx="80010" cy="218270"/>
            </a:xfrm>
            <a:custGeom>
              <a:avLst/>
              <a:gdLst/>
              <a:ahLst/>
              <a:cxnLst/>
              <a:rect l="l" t="t" r="r" b="b"/>
              <a:pathLst>
                <a:path w="2324" h="6340" extrusionOk="0">
                  <a:moveTo>
                    <a:pt x="703" y="0"/>
                  </a:moveTo>
                  <a:lnTo>
                    <a:pt x="1" y="6340"/>
                  </a:lnTo>
                  <a:lnTo>
                    <a:pt x="1501" y="4525"/>
                  </a:lnTo>
                  <a:cubicBezTo>
                    <a:pt x="2106" y="3823"/>
                    <a:pt x="2324" y="2928"/>
                    <a:pt x="2106" y="2105"/>
                  </a:cubicBezTo>
                  <a:cubicBezTo>
                    <a:pt x="2009" y="1404"/>
                    <a:pt x="1622" y="799"/>
                    <a:pt x="1114" y="388"/>
                  </a:cubicBezTo>
                  <a:lnTo>
                    <a:pt x="70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9"/>
            <p:cNvSpPr/>
            <p:nvPr/>
          </p:nvSpPr>
          <p:spPr>
            <a:xfrm>
              <a:off x="833542" y="4118684"/>
              <a:ext cx="149140" cy="255762"/>
            </a:xfrm>
            <a:custGeom>
              <a:avLst/>
              <a:gdLst/>
              <a:ahLst/>
              <a:cxnLst/>
              <a:rect l="l" t="t" r="r" b="b"/>
              <a:pathLst>
                <a:path w="4332" h="7429" extrusionOk="0">
                  <a:moveTo>
                    <a:pt x="2577" y="1"/>
                  </a:moveTo>
                  <a:cubicBezTo>
                    <a:pt x="2522" y="1"/>
                    <a:pt x="2468" y="25"/>
                    <a:pt x="2420" y="73"/>
                  </a:cubicBezTo>
                  <a:cubicBezTo>
                    <a:pt x="2129" y="388"/>
                    <a:pt x="1815" y="775"/>
                    <a:pt x="1621" y="1089"/>
                  </a:cubicBezTo>
                  <a:lnTo>
                    <a:pt x="1210" y="1477"/>
                  </a:lnTo>
                  <a:cubicBezTo>
                    <a:pt x="702" y="1888"/>
                    <a:pt x="315" y="2493"/>
                    <a:pt x="218" y="3194"/>
                  </a:cubicBezTo>
                  <a:cubicBezTo>
                    <a:pt x="0" y="4017"/>
                    <a:pt x="315" y="4912"/>
                    <a:pt x="823" y="5614"/>
                  </a:cubicBezTo>
                  <a:lnTo>
                    <a:pt x="2323" y="7429"/>
                  </a:lnTo>
                  <a:lnTo>
                    <a:pt x="2831" y="7429"/>
                  </a:lnTo>
                  <a:cubicBezTo>
                    <a:pt x="2831" y="7429"/>
                    <a:pt x="3629" y="5614"/>
                    <a:pt x="3726" y="5420"/>
                  </a:cubicBezTo>
                  <a:cubicBezTo>
                    <a:pt x="4331" y="4017"/>
                    <a:pt x="4234" y="2396"/>
                    <a:pt x="3533" y="1089"/>
                  </a:cubicBezTo>
                  <a:cubicBezTo>
                    <a:pt x="3339" y="775"/>
                    <a:pt x="3024" y="388"/>
                    <a:pt x="2734" y="73"/>
                  </a:cubicBezTo>
                  <a:cubicBezTo>
                    <a:pt x="2686" y="25"/>
                    <a:pt x="2631" y="1"/>
                    <a:pt x="25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9"/>
            <p:cNvSpPr/>
            <p:nvPr/>
          </p:nvSpPr>
          <p:spPr>
            <a:xfrm>
              <a:off x="705231" y="4373585"/>
              <a:ext cx="201642" cy="101664"/>
            </a:xfrm>
            <a:custGeom>
              <a:avLst/>
              <a:gdLst/>
              <a:ahLst/>
              <a:cxnLst/>
              <a:rect l="l" t="t" r="r" b="b"/>
              <a:pathLst>
                <a:path w="5857" h="2953" extrusionOk="0">
                  <a:moveTo>
                    <a:pt x="3091" y="1"/>
                  </a:moveTo>
                  <a:cubicBezTo>
                    <a:pt x="2330" y="1"/>
                    <a:pt x="1606" y="219"/>
                    <a:pt x="1017" y="726"/>
                  </a:cubicBezTo>
                  <a:cubicBezTo>
                    <a:pt x="509" y="1138"/>
                    <a:pt x="194" y="1839"/>
                    <a:pt x="98" y="2444"/>
                  </a:cubicBezTo>
                  <a:lnTo>
                    <a:pt x="1" y="2952"/>
                  </a:lnTo>
                  <a:lnTo>
                    <a:pt x="5856" y="436"/>
                  </a:lnTo>
                  <a:lnTo>
                    <a:pt x="3533" y="25"/>
                  </a:lnTo>
                  <a:cubicBezTo>
                    <a:pt x="3385" y="9"/>
                    <a:pt x="3238" y="1"/>
                    <a:pt x="30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9"/>
            <p:cNvSpPr/>
            <p:nvPr/>
          </p:nvSpPr>
          <p:spPr>
            <a:xfrm>
              <a:off x="684437" y="4388561"/>
              <a:ext cx="229081" cy="158126"/>
            </a:xfrm>
            <a:custGeom>
              <a:avLst/>
              <a:gdLst/>
              <a:ahLst/>
              <a:cxnLst/>
              <a:rect l="l" t="t" r="r" b="b"/>
              <a:pathLst>
                <a:path w="6654" h="4593" extrusionOk="0">
                  <a:moveTo>
                    <a:pt x="6460" y="1"/>
                  </a:moveTo>
                  <a:cubicBezTo>
                    <a:pt x="6460" y="1"/>
                    <a:pt x="4428" y="195"/>
                    <a:pt x="4234" y="195"/>
                  </a:cubicBezTo>
                  <a:cubicBezTo>
                    <a:pt x="2734" y="412"/>
                    <a:pt x="1403" y="1308"/>
                    <a:pt x="605" y="2517"/>
                  </a:cubicBezTo>
                  <a:cubicBezTo>
                    <a:pt x="411" y="2929"/>
                    <a:pt x="194" y="3316"/>
                    <a:pt x="0" y="3727"/>
                  </a:cubicBezTo>
                  <a:cubicBezTo>
                    <a:pt x="0" y="3921"/>
                    <a:pt x="97" y="4042"/>
                    <a:pt x="194" y="4042"/>
                  </a:cubicBezTo>
                  <a:cubicBezTo>
                    <a:pt x="702" y="4138"/>
                    <a:pt x="1113" y="4235"/>
                    <a:pt x="1524" y="4235"/>
                  </a:cubicBezTo>
                  <a:lnTo>
                    <a:pt x="2008" y="4429"/>
                  </a:lnTo>
                  <a:cubicBezTo>
                    <a:pt x="2371" y="4538"/>
                    <a:pt x="2728" y="4592"/>
                    <a:pt x="3070" y="4592"/>
                  </a:cubicBezTo>
                  <a:cubicBezTo>
                    <a:pt x="3412" y="4592"/>
                    <a:pt x="3738" y="4538"/>
                    <a:pt x="4041" y="4429"/>
                  </a:cubicBezTo>
                  <a:cubicBezTo>
                    <a:pt x="4839" y="4138"/>
                    <a:pt x="5541" y="3534"/>
                    <a:pt x="5855" y="2614"/>
                  </a:cubicBezTo>
                  <a:lnTo>
                    <a:pt x="6654" y="412"/>
                  </a:lnTo>
                  <a:lnTo>
                    <a:pt x="64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9"/>
            <p:cNvSpPr/>
            <p:nvPr/>
          </p:nvSpPr>
          <p:spPr>
            <a:xfrm>
              <a:off x="930972" y="4402745"/>
              <a:ext cx="176648" cy="143941"/>
            </a:xfrm>
            <a:custGeom>
              <a:avLst/>
              <a:gdLst/>
              <a:ahLst/>
              <a:cxnLst/>
              <a:rect l="l" t="t" r="r" b="b"/>
              <a:pathLst>
                <a:path w="5131" h="4181" extrusionOk="0">
                  <a:moveTo>
                    <a:pt x="1" y="0"/>
                  </a:moveTo>
                  <a:lnTo>
                    <a:pt x="799" y="2202"/>
                  </a:lnTo>
                  <a:cubicBezTo>
                    <a:pt x="1114" y="3122"/>
                    <a:pt x="1816" y="3726"/>
                    <a:pt x="2614" y="4017"/>
                  </a:cubicBezTo>
                  <a:cubicBezTo>
                    <a:pt x="2965" y="4126"/>
                    <a:pt x="3322" y="4180"/>
                    <a:pt x="3667" y="4180"/>
                  </a:cubicBezTo>
                  <a:cubicBezTo>
                    <a:pt x="4011" y="4180"/>
                    <a:pt x="4344" y="4126"/>
                    <a:pt x="4646" y="4017"/>
                  </a:cubicBezTo>
                  <a:lnTo>
                    <a:pt x="5130" y="3823"/>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9"/>
            <p:cNvSpPr/>
            <p:nvPr/>
          </p:nvSpPr>
          <p:spPr>
            <a:xfrm>
              <a:off x="930972" y="4373585"/>
              <a:ext cx="229115" cy="160811"/>
            </a:xfrm>
            <a:custGeom>
              <a:avLst/>
              <a:gdLst/>
              <a:ahLst/>
              <a:cxnLst/>
              <a:rect l="l" t="t" r="r" b="b"/>
              <a:pathLst>
                <a:path w="6655" h="4671" extrusionOk="0">
                  <a:moveTo>
                    <a:pt x="2959" y="1"/>
                  </a:moveTo>
                  <a:cubicBezTo>
                    <a:pt x="2813" y="1"/>
                    <a:pt x="2665" y="9"/>
                    <a:pt x="2517" y="25"/>
                  </a:cubicBezTo>
                  <a:lnTo>
                    <a:pt x="194" y="436"/>
                  </a:lnTo>
                  <a:lnTo>
                    <a:pt x="1" y="847"/>
                  </a:lnTo>
                  <a:cubicBezTo>
                    <a:pt x="1" y="847"/>
                    <a:pt x="1211" y="2541"/>
                    <a:pt x="1307" y="2662"/>
                  </a:cubicBezTo>
                  <a:cubicBezTo>
                    <a:pt x="2227" y="3872"/>
                    <a:pt x="3630" y="4670"/>
                    <a:pt x="5130" y="4670"/>
                  </a:cubicBezTo>
                  <a:cubicBezTo>
                    <a:pt x="5542" y="4670"/>
                    <a:pt x="5953" y="4573"/>
                    <a:pt x="6461" y="4477"/>
                  </a:cubicBezTo>
                  <a:cubicBezTo>
                    <a:pt x="6558" y="4477"/>
                    <a:pt x="6655" y="4356"/>
                    <a:pt x="6655" y="4162"/>
                  </a:cubicBezTo>
                  <a:cubicBezTo>
                    <a:pt x="6461" y="3751"/>
                    <a:pt x="6243" y="3364"/>
                    <a:pt x="6050" y="2952"/>
                  </a:cubicBezTo>
                  <a:lnTo>
                    <a:pt x="5953" y="2444"/>
                  </a:lnTo>
                  <a:cubicBezTo>
                    <a:pt x="5856" y="1839"/>
                    <a:pt x="5542" y="1138"/>
                    <a:pt x="5034" y="726"/>
                  </a:cubicBezTo>
                  <a:cubicBezTo>
                    <a:pt x="4445" y="219"/>
                    <a:pt x="3720" y="1"/>
                    <a:pt x="29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9"/>
            <p:cNvSpPr/>
            <p:nvPr/>
          </p:nvSpPr>
          <p:spPr>
            <a:xfrm>
              <a:off x="892654" y="4225306"/>
              <a:ext cx="59181" cy="149140"/>
            </a:xfrm>
            <a:custGeom>
              <a:avLst/>
              <a:gdLst/>
              <a:ahLst/>
              <a:cxnLst/>
              <a:rect l="l" t="t" r="r" b="b"/>
              <a:pathLst>
                <a:path w="1719" h="4332" extrusionOk="0">
                  <a:moveTo>
                    <a:pt x="920" y="1"/>
                  </a:moveTo>
                  <a:cubicBezTo>
                    <a:pt x="1" y="1210"/>
                    <a:pt x="98" y="3025"/>
                    <a:pt x="606" y="4332"/>
                  </a:cubicBezTo>
                  <a:lnTo>
                    <a:pt x="1114" y="4332"/>
                  </a:lnTo>
                  <a:cubicBezTo>
                    <a:pt x="1622" y="3025"/>
                    <a:pt x="1719" y="1210"/>
                    <a:pt x="9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9"/>
            <p:cNvSpPr/>
            <p:nvPr/>
          </p:nvSpPr>
          <p:spPr>
            <a:xfrm>
              <a:off x="930972" y="4307759"/>
              <a:ext cx="131651" cy="80836"/>
            </a:xfrm>
            <a:custGeom>
              <a:avLst/>
              <a:gdLst/>
              <a:ahLst/>
              <a:cxnLst/>
              <a:rect l="l" t="t" r="r" b="b"/>
              <a:pathLst>
                <a:path w="3824" h="2348" extrusionOk="0">
                  <a:moveTo>
                    <a:pt x="3464" y="1"/>
                  </a:moveTo>
                  <a:cubicBezTo>
                    <a:pt x="2166" y="1"/>
                    <a:pt x="820" y="918"/>
                    <a:pt x="1" y="1937"/>
                  </a:cubicBezTo>
                  <a:lnTo>
                    <a:pt x="291" y="2348"/>
                  </a:lnTo>
                  <a:cubicBezTo>
                    <a:pt x="1622" y="2154"/>
                    <a:pt x="3219" y="1332"/>
                    <a:pt x="3824" y="25"/>
                  </a:cubicBezTo>
                  <a:cubicBezTo>
                    <a:pt x="3705" y="9"/>
                    <a:pt x="3585" y="1"/>
                    <a:pt x="34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9"/>
            <p:cNvSpPr/>
            <p:nvPr/>
          </p:nvSpPr>
          <p:spPr>
            <a:xfrm>
              <a:off x="930972" y="4388561"/>
              <a:ext cx="131651" cy="83556"/>
            </a:xfrm>
            <a:custGeom>
              <a:avLst/>
              <a:gdLst/>
              <a:ahLst/>
              <a:cxnLst/>
              <a:rect l="l" t="t" r="r" b="b"/>
              <a:pathLst>
                <a:path w="3824" h="2427" extrusionOk="0">
                  <a:moveTo>
                    <a:pt x="291" y="1"/>
                  </a:moveTo>
                  <a:lnTo>
                    <a:pt x="1" y="412"/>
                  </a:lnTo>
                  <a:cubicBezTo>
                    <a:pt x="856" y="1453"/>
                    <a:pt x="2286" y="2427"/>
                    <a:pt x="3636" y="2427"/>
                  </a:cubicBezTo>
                  <a:cubicBezTo>
                    <a:pt x="3699" y="2427"/>
                    <a:pt x="3761" y="2425"/>
                    <a:pt x="3824" y="2421"/>
                  </a:cubicBezTo>
                  <a:cubicBezTo>
                    <a:pt x="3219" y="1017"/>
                    <a:pt x="1622" y="291"/>
                    <a:pt x="2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9"/>
            <p:cNvSpPr/>
            <p:nvPr/>
          </p:nvSpPr>
          <p:spPr>
            <a:xfrm>
              <a:off x="892654" y="4402745"/>
              <a:ext cx="59181" cy="149140"/>
            </a:xfrm>
            <a:custGeom>
              <a:avLst/>
              <a:gdLst/>
              <a:ahLst/>
              <a:cxnLst/>
              <a:rect l="l" t="t" r="r" b="b"/>
              <a:pathLst>
                <a:path w="1719" h="4332" extrusionOk="0">
                  <a:moveTo>
                    <a:pt x="606" y="0"/>
                  </a:moveTo>
                  <a:cubicBezTo>
                    <a:pt x="98" y="1404"/>
                    <a:pt x="1" y="3122"/>
                    <a:pt x="920" y="4331"/>
                  </a:cubicBezTo>
                  <a:cubicBezTo>
                    <a:pt x="1719" y="3122"/>
                    <a:pt x="1622" y="1404"/>
                    <a:pt x="1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9"/>
            <p:cNvSpPr/>
            <p:nvPr/>
          </p:nvSpPr>
          <p:spPr>
            <a:xfrm>
              <a:off x="781867" y="4388561"/>
              <a:ext cx="131651" cy="83556"/>
            </a:xfrm>
            <a:custGeom>
              <a:avLst/>
              <a:gdLst/>
              <a:ahLst/>
              <a:cxnLst/>
              <a:rect l="l" t="t" r="r" b="b"/>
              <a:pathLst>
                <a:path w="3824" h="2427" extrusionOk="0">
                  <a:moveTo>
                    <a:pt x="3630" y="1"/>
                  </a:moveTo>
                  <a:cubicBezTo>
                    <a:pt x="2203" y="291"/>
                    <a:pt x="606" y="1017"/>
                    <a:pt x="1" y="2421"/>
                  </a:cubicBezTo>
                  <a:cubicBezTo>
                    <a:pt x="63" y="2425"/>
                    <a:pt x="126" y="2427"/>
                    <a:pt x="188" y="2427"/>
                  </a:cubicBezTo>
                  <a:cubicBezTo>
                    <a:pt x="1538" y="2427"/>
                    <a:pt x="2968" y="1453"/>
                    <a:pt x="3824" y="412"/>
                  </a:cubicBezTo>
                  <a:lnTo>
                    <a:pt x="36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9"/>
            <p:cNvSpPr/>
            <p:nvPr/>
          </p:nvSpPr>
          <p:spPr>
            <a:xfrm>
              <a:off x="781867" y="4307759"/>
              <a:ext cx="131651" cy="80836"/>
            </a:xfrm>
            <a:custGeom>
              <a:avLst/>
              <a:gdLst/>
              <a:ahLst/>
              <a:cxnLst/>
              <a:rect l="l" t="t" r="r" b="b"/>
              <a:pathLst>
                <a:path w="3824" h="2348" extrusionOk="0">
                  <a:moveTo>
                    <a:pt x="360" y="1"/>
                  </a:moveTo>
                  <a:cubicBezTo>
                    <a:pt x="240" y="1"/>
                    <a:pt x="120" y="9"/>
                    <a:pt x="1" y="25"/>
                  </a:cubicBezTo>
                  <a:cubicBezTo>
                    <a:pt x="606" y="1332"/>
                    <a:pt x="2203" y="2154"/>
                    <a:pt x="3630" y="2348"/>
                  </a:cubicBezTo>
                  <a:lnTo>
                    <a:pt x="3824" y="1937"/>
                  </a:lnTo>
                  <a:cubicBezTo>
                    <a:pt x="3005" y="918"/>
                    <a:pt x="1658" y="1"/>
                    <a:pt x="3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9"/>
            <p:cNvSpPr/>
            <p:nvPr/>
          </p:nvSpPr>
          <p:spPr>
            <a:xfrm>
              <a:off x="906839" y="4371072"/>
              <a:ext cx="30847" cy="35047"/>
            </a:xfrm>
            <a:custGeom>
              <a:avLst/>
              <a:gdLst/>
              <a:ahLst/>
              <a:cxnLst/>
              <a:rect l="l" t="t" r="r" b="b"/>
              <a:pathLst>
                <a:path w="896" h="1018" extrusionOk="0">
                  <a:moveTo>
                    <a:pt x="508" y="1"/>
                  </a:moveTo>
                  <a:cubicBezTo>
                    <a:pt x="194" y="1"/>
                    <a:pt x="0" y="315"/>
                    <a:pt x="0" y="509"/>
                  </a:cubicBezTo>
                  <a:cubicBezTo>
                    <a:pt x="0" y="799"/>
                    <a:pt x="194" y="1017"/>
                    <a:pt x="508" y="1017"/>
                  </a:cubicBezTo>
                  <a:cubicBezTo>
                    <a:pt x="702" y="1017"/>
                    <a:pt x="895" y="799"/>
                    <a:pt x="895" y="509"/>
                  </a:cubicBezTo>
                  <a:cubicBezTo>
                    <a:pt x="895" y="315"/>
                    <a:pt x="702" y="1"/>
                    <a:pt x="5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5" name="Google Shape;2115;p29"/>
          <p:cNvGrpSpPr/>
          <p:nvPr/>
        </p:nvGrpSpPr>
        <p:grpSpPr>
          <a:xfrm>
            <a:off x="8488402" y="5980755"/>
            <a:ext cx="534831" cy="544781"/>
            <a:chOff x="8488402" y="5599755"/>
            <a:chExt cx="534831" cy="544781"/>
          </a:xfrm>
        </p:grpSpPr>
        <p:sp>
          <p:nvSpPr>
            <p:cNvPr id="2116" name="Google Shape;2116;p29"/>
            <p:cNvSpPr/>
            <p:nvPr/>
          </p:nvSpPr>
          <p:spPr>
            <a:xfrm>
              <a:off x="8658336" y="5772994"/>
              <a:ext cx="194102" cy="198302"/>
            </a:xfrm>
            <a:custGeom>
              <a:avLst/>
              <a:gdLst/>
              <a:ahLst/>
              <a:cxnLst/>
              <a:rect l="l" t="t" r="r" b="b"/>
              <a:pathLst>
                <a:path w="5638" h="5760" extrusionOk="0">
                  <a:moveTo>
                    <a:pt x="2831" y="1"/>
                  </a:moveTo>
                  <a:cubicBezTo>
                    <a:pt x="2517" y="1"/>
                    <a:pt x="2226" y="218"/>
                    <a:pt x="2009" y="509"/>
                  </a:cubicBezTo>
                  <a:cubicBezTo>
                    <a:pt x="1898" y="435"/>
                    <a:pt x="1783" y="403"/>
                    <a:pt x="1668" y="403"/>
                  </a:cubicBezTo>
                  <a:cubicBezTo>
                    <a:pt x="1482" y="403"/>
                    <a:pt x="1293" y="486"/>
                    <a:pt x="1113" y="606"/>
                  </a:cubicBezTo>
                  <a:cubicBezTo>
                    <a:pt x="799" y="823"/>
                    <a:pt x="702" y="1114"/>
                    <a:pt x="702" y="1428"/>
                  </a:cubicBezTo>
                  <a:cubicBezTo>
                    <a:pt x="412" y="1525"/>
                    <a:pt x="194" y="1719"/>
                    <a:pt x="97" y="2033"/>
                  </a:cubicBezTo>
                  <a:cubicBezTo>
                    <a:pt x="0" y="2323"/>
                    <a:pt x="0" y="2638"/>
                    <a:pt x="194" y="2928"/>
                  </a:cubicBezTo>
                  <a:cubicBezTo>
                    <a:pt x="0" y="3146"/>
                    <a:pt x="0" y="3436"/>
                    <a:pt x="97" y="3848"/>
                  </a:cubicBezTo>
                  <a:cubicBezTo>
                    <a:pt x="194" y="4138"/>
                    <a:pt x="412" y="4356"/>
                    <a:pt x="702" y="4453"/>
                  </a:cubicBezTo>
                  <a:cubicBezTo>
                    <a:pt x="702" y="4743"/>
                    <a:pt x="799" y="5058"/>
                    <a:pt x="1113" y="5251"/>
                  </a:cubicBezTo>
                  <a:cubicBezTo>
                    <a:pt x="1284" y="5365"/>
                    <a:pt x="1462" y="5411"/>
                    <a:pt x="1639" y="5411"/>
                  </a:cubicBezTo>
                  <a:cubicBezTo>
                    <a:pt x="1764" y="5411"/>
                    <a:pt x="1888" y="5388"/>
                    <a:pt x="2009" y="5348"/>
                  </a:cubicBezTo>
                  <a:cubicBezTo>
                    <a:pt x="2226" y="5566"/>
                    <a:pt x="2517" y="5759"/>
                    <a:pt x="2831" y="5759"/>
                  </a:cubicBezTo>
                  <a:cubicBezTo>
                    <a:pt x="3122" y="5759"/>
                    <a:pt x="3436" y="5566"/>
                    <a:pt x="3630" y="5348"/>
                  </a:cubicBezTo>
                  <a:cubicBezTo>
                    <a:pt x="3760" y="5388"/>
                    <a:pt x="3886" y="5411"/>
                    <a:pt x="4003" y="5411"/>
                  </a:cubicBezTo>
                  <a:cubicBezTo>
                    <a:pt x="4168" y="5411"/>
                    <a:pt x="4315" y="5365"/>
                    <a:pt x="4428" y="5251"/>
                  </a:cubicBezTo>
                  <a:cubicBezTo>
                    <a:pt x="4743" y="5058"/>
                    <a:pt x="4840" y="4743"/>
                    <a:pt x="4840" y="4453"/>
                  </a:cubicBezTo>
                  <a:cubicBezTo>
                    <a:pt x="5154" y="4356"/>
                    <a:pt x="5444" y="4138"/>
                    <a:pt x="5541" y="3848"/>
                  </a:cubicBezTo>
                  <a:cubicBezTo>
                    <a:pt x="5638" y="3436"/>
                    <a:pt x="5541" y="3146"/>
                    <a:pt x="5348" y="2928"/>
                  </a:cubicBezTo>
                  <a:cubicBezTo>
                    <a:pt x="5541" y="2638"/>
                    <a:pt x="5638" y="2323"/>
                    <a:pt x="5541" y="2033"/>
                  </a:cubicBezTo>
                  <a:cubicBezTo>
                    <a:pt x="5444" y="1719"/>
                    <a:pt x="5154" y="1525"/>
                    <a:pt x="4840" y="1428"/>
                  </a:cubicBezTo>
                  <a:cubicBezTo>
                    <a:pt x="4840" y="1114"/>
                    <a:pt x="4743" y="823"/>
                    <a:pt x="4428" y="606"/>
                  </a:cubicBezTo>
                  <a:cubicBezTo>
                    <a:pt x="4309" y="486"/>
                    <a:pt x="4152" y="403"/>
                    <a:pt x="3976" y="403"/>
                  </a:cubicBezTo>
                  <a:cubicBezTo>
                    <a:pt x="3867" y="403"/>
                    <a:pt x="3750" y="435"/>
                    <a:pt x="3630" y="509"/>
                  </a:cubicBezTo>
                  <a:cubicBezTo>
                    <a:pt x="3436" y="218"/>
                    <a:pt x="3122" y="1"/>
                    <a:pt x="283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9"/>
            <p:cNvSpPr/>
            <p:nvPr/>
          </p:nvSpPr>
          <p:spPr>
            <a:xfrm>
              <a:off x="8755800" y="5818817"/>
              <a:ext cx="55015" cy="110822"/>
            </a:xfrm>
            <a:custGeom>
              <a:avLst/>
              <a:gdLst/>
              <a:ahLst/>
              <a:cxnLst/>
              <a:rect l="l" t="t" r="r" b="b"/>
              <a:pathLst>
                <a:path w="1598" h="3219" extrusionOk="0">
                  <a:moveTo>
                    <a:pt x="0" y="0"/>
                  </a:moveTo>
                  <a:lnTo>
                    <a:pt x="0" y="3218"/>
                  </a:lnTo>
                  <a:cubicBezTo>
                    <a:pt x="896" y="3218"/>
                    <a:pt x="1597" y="2517"/>
                    <a:pt x="1597" y="1597"/>
                  </a:cubicBezTo>
                  <a:cubicBezTo>
                    <a:pt x="1597" y="702"/>
                    <a:pt x="89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9"/>
            <p:cNvSpPr/>
            <p:nvPr/>
          </p:nvSpPr>
          <p:spPr>
            <a:xfrm>
              <a:off x="8699993" y="5818817"/>
              <a:ext cx="76670" cy="110822"/>
            </a:xfrm>
            <a:custGeom>
              <a:avLst/>
              <a:gdLst/>
              <a:ahLst/>
              <a:cxnLst/>
              <a:rect l="l" t="t" r="r" b="b"/>
              <a:pathLst>
                <a:path w="2227" h="3219" extrusionOk="0">
                  <a:moveTo>
                    <a:pt x="1621" y="0"/>
                  </a:moveTo>
                  <a:cubicBezTo>
                    <a:pt x="702" y="0"/>
                    <a:pt x="0" y="702"/>
                    <a:pt x="0" y="1597"/>
                  </a:cubicBezTo>
                  <a:cubicBezTo>
                    <a:pt x="0" y="2517"/>
                    <a:pt x="702" y="3218"/>
                    <a:pt x="1621" y="3218"/>
                  </a:cubicBezTo>
                  <a:cubicBezTo>
                    <a:pt x="1912" y="3218"/>
                    <a:pt x="2226" y="2517"/>
                    <a:pt x="2226" y="1597"/>
                  </a:cubicBezTo>
                  <a:cubicBezTo>
                    <a:pt x="2226" y="702"/>
                    <a:pt x="1912" y="0"/>
                    <a:pt x="16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9"/>
            <p:cNvSpPr/>
            <p:nvPr/>
          </p:nvSpPr>
          <p:spPr>
            <a:xfrm>
              <a:off x="8693314" y="5599755"/>
              <a:ext cx="124972" cy="114988"/>
            </a:xfrm>
            <a:custGeom>
              <a:avLst/>
              <a:gdLst/>
              <a:ahLst/>
              <a:cxnLst/>
              <a:rect l="l" t="t" r="r" b="b"/>
              <a:pathLst>
                <a:path w="3630" h="3340" extrusionOk="0">
                  <a:moveTo>
                    <a:pt x="1815" y="0"/>
                  </a:moveTo>
                  <a:cubicBezTo>
                    <a:pt x="1501" y="0"/>
                    <a:pt x="1307" y="194"/>
                    <a:pt x="1210" y="315"/>
                  </a:cubicBezTo>
                  <a:cubicBezTo>
                    <a:pt x="1055" y="228"/>
                    <a:pt x="912" y="154"/>
                    <a:pt x="772" y="154"/>
                  </a:cubicBezTo>
                  <a:cubicBezTo>
                    <a:pt x="716" y="154"/>
                    <a:pt x="661" y="166"/>
                    <a:pt x="606" y="194"/>
                  </a:cubicBezTo>
                  <a:cubicBezTo>
                    <a:pt x="194" y="315"/>
                    <a:pt x="1" y="702"/>
                    <a:pt x="97" y="1113"/>
                  </a:cubicBezTo>
                  <a:lnTo>
                    <a:pt x="799" y="3339"/>
                  </a:lnTo>
                  <a:lnTo>
                    <a:pt x="2711" y="3339"/>
                  </a:lnTo>
                  <a:cubicBezTo>
                    <a:pt x="3122" y="2323"/>
                    <a:pt x="3533" y="1113"/>
                    <a:pt x="3533" y="1113"/>
                  </a:cubicBezTo>
                  <a:cubicBezTo>
                    <a:pt x="3630" y="702"/>
                    <a:pt x="3412" y="315"/>
                    <a:pt x="3025" y="194"/>
                  </a:cubicBezTo>
                  <a:cubicBezTo>
                    <a:pt x="2963" y="166"/>
                    <a:pt x="2895" y="154"/>
                    <a:pt x="2827" y="154"/>
                  </a:cubicBezTo>
                  <a:cubicBezTo>
                    <a:pt x="2657" y="154"/>
                    <a:pt x="2489" y="228"/>
                    <a:pt x="2420" y="315"/>
                  </a:cubicBezTo>
                  <a:cubicBezTo>
                    <a:pt x="2202" y="194"/>
                    <a:pt x="2009" y="0"/>
                    <a:pt x="18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9"/>
            <p:cNvSpPr/>
            <p:nvPr/>
          </p:nvSpPr>
          <p:spPr>
            <a:xfrm>
              <a:off x="8724127" y="5721353"/>
              <a:ext cx="62520" cy="51676"/>
            </a:xfrm>
            <a:custGeom>
              <a:avLst/>
              <a:gdLst/>
              <a:ahLst/>
              <a:cxnLst/>
              <a:rect l="l" t="t" r="r" b="b"/>
              <a:pathLst>
                <a:path w="1816" h="1501" extrusionOk="0">
                  <a:moveTo>
                    <a:pt x="1" y="1"/>
                  </a:moveTo>
                  <a:lnTo>
                    <a:pt x="412" y="1210"/>
                  </a:lnTo>
                  <a:cubicBezTo>
                    <a:pt x="509" y="1404"/>
                    <a:pt x="703" y="1501"/>
                    <a:pt x="920" y="1501"/>
                  </a:cubicBezTo>
                  <a:cubicBezTo>
                    <a:pt x="1114" y="1501"/>
                    <a:pt x="1307" y="1404"/>
                    <a:pt x="1307" y="1210"/>
                  </a:cubicBezTo>
                  <a:lnTo>
                    <a:pt x="181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9"/>
            <p:cNvSpPr/>
            <p:nvPr/>
          </p:nvSpPr>
          <p:spPr>
            <a:xfrm>
              <a:off x="8714143" y="5665546"/>
              <a:ext cx="83349" cy="76670"/>
            </a:xfrm>
            <a:custGeom>
              <a:avLst/>
              <a:gdLst/>
              <a:ahLst/>
              <a:cxnLst/>
              <a:rect l="l" t="t" r="r" b="b"/>
              <a:pathLst>
                <a:path w="2421" h="2227" extrusionOk="0">
                  <a:moveTo>
                    <a:pt x="1210" y="1"/>
                  </a:moveTo>
                  <a:cubicBezTo>
                    <a:pt x="509" y="1"/>
                    <a:pt x="1" y="702"/>
                    <a:pt x="194" y="1428"/>
                  </a:cubicBezTo>
                  <a:cubicBezTo>
                    <a:pt x="194" y="1428"/>
                    <a:pt x="291" y="1525"/>
                    <a:pt x="291" y="1622"/>
                  </a:cubicBezTo>
                  <a:cubicBezTo>
                    <a:pt x="388" y="1912"/>
                    <a:pt x="799" y="2227"/>
                    <a:pt x="1210" y="2227"/>
                  </a:cubicBezTo>
                  <a:cubicBezTo>
                    <a:pt x="1597" y="2227"/>
                    <a:pt x="1912" y="1912"/>
                    <a:pt x="2106" y="1622"/>
                  </a:cubicBezTo>
                  <a:lnTo>
                    <a:pt x="2106" y="1428"/>
                  </a:lnTo>
                  <a:cubicBezTo>
                    <a:pt x="2420" y="702"/>
                    <a:pt x="1912" y="1"/>
                    <a:pt x="12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9"/>
            <p:cNvSpPr/>
            <p:nvPr/>
          </p:nvSpPr>
          <p:spPr>
            <a:xfrm>
              <a:off x="8554193" y="5631738"/>
              <a:ext cx="131651" cy="131306"/>
            </a:xfrm>
            <a:custGeom>
              <a:avLst/>
              <a:gdLst/>
              <a:ahLst/>
              <a:cxnLst/>
              <a:rect l="l" t="t" r="r" b="b"/>
              <a:pathLst>
                <a:path w="3824" h="3814" extrusionOk="0">
                  <a:moveTo>
                    <a:pt x="2581" y="1"/>
                  </a:moveTo>
                  <a:cubicBezTo>
                    <a:pt x="2491" y="1"/>
                    <a:pt x="2403" y="28"/>
                    <a:pt x="2324" y="87"/>
                  </a:cubicBezTo>
                  <a:cubicBezTo>
                    <a:pt x="2009" y="87"/>
                    <a:pt x="1912" y="281"/>
                    <a:pt x="1816" y="474"/>
                  </a:cubicBezTo>
                  <a:cubicBezTo>
                    <a:pt x="1622" y="474"/>
                    <a:pt x="1404" y="474"/>
                    <a:pt x="1211" y="595"/>
                  </a:cubicBezTo>
                  <a:cubicBezTo>
                    <a:pt x="1017" y="789"/>
                    <a:pt x="920" y="983"/>
                    <a:pt x="920" y="1200"/>
                  </a:cubicBezTo>
                  <a:cubicBezTo>
                    <a:pt x="703" y="1200"/>
                    <a:pt x="412" y="1297"/>
                    <a:pt x="316" y="1491"/>
                  </a:cubicBezTo>
                  <a:cubicBezTo>
                    <a:pt x="1" y="1805"/>
                    <a:pt x="98" y="2192"/>
                    <a:pt x="412" y="2507"/>
                  </a:cubicBezTo>
                  <a:lnTo>
                    <a:pt x="2324" y="3813"/>
                  </a:lnTo>
                  <a:lnTo>
                    <a:pt x="3824" y="2700"/>
                  </a:lnTo>
                  <a:cubicBezTo>
                    <a:pt x="3534" y="1684"/>
                    <a:pt x="3219" y="474"/>
                    <a:pt x="3219" y="474"/>
                  </a:cubicBezTo>
                  <a:cubicBezTo>
                    <a:pt x="3078" y="193"/>
                    <a:pt x="2822" y="1"/>
                    <a:pt x="25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9"/>
            <p:cNvSpPr/>
            <p:nvPr/>
          </p:nvSpPr>
          <p:spPr>
            <a:xfrm>
              <a:off x="8640847" y="5731336"/>
              <a:ext cx="62486" cy="65653"/>
            </a:xfrm>
            <a:custGeom>
              <a:avLst/>
              <a:gdLst/>
              <a:ahLst/>
              <a:cxnLst/>
              <a:rect l="l" t="t" r="r" b="b"/>
              <a:pathLst>
                <a:path w="1815" h="1907" extrusionOk="0">
                  <a:moveTo>
                    <a:pt x="1428" y="1"/>
                  </a:moveTo>
                  <a:lnTo>
                    <a:pt x="0" y="1017"/>
                  </a:lnTo>
                  <a:lnTo>
                    <a:pt x="1113" y="1816"/>
                  </a:lnTo>
                  <a:cubicBezTo>
                    <a:pt x="1162" y="1876"/>
                    <a:pt x="1240" y="1906"/>
                    <a:pt x="1331" y="1906"/>
                  </a:cubicBezTo>
                  <a:cubicBezTo>
                    <a:pt x="1422" y="1906"/>
                    <a:pt x="1525" y="1876"/>
                    <a:pt x="1621" y="1816"/>
                  </a:cubicBezTo>
                  <a:cubicBezTo>
                    <a:pt x="1815" y="1719"/>
                    <a:pt x="1815" y="1428"/>
                    <a:pt x="1815" y="1332"/>
                  </a:cubicBezTo>
                  <a:lnTo>
                    <a:pt x="14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9"/>
            <p:cNvSpPr/>
            <p:nvPr/>
          </p:nvSpPr>
          <p:spPr>
            <a:xfrm>
              <a:off x="8615827" y="5700421"/>
              <a:ext cx="80010" cy="70955"/>
            </a:xfrm>
            <a:custGeom>
              <a:avLst/>
              <a:gdLst/>
              <a:ahLst/>
              <a:cxnLst/>
              <a:rect l="l" t="t" r="r" b="b"/>
              <a:pathLst>
                <a:path w="2324" h="2061" extrusionOk="0">
                  <a:moveTo>
                    <a:pt x="1191" y="1"/>
                  </a:moveTo>
                  <a:cubicBezTo>
                    <a:pt x="986" y="1"/>
                    <a:pt x="779" y="65"/>
                    <a:pt x="606" y="197"/>
                  </a:cubicBezTo>
                  <a:cubicBezTo>
                    <a:pt x="1" y="609"/>
                    <a:pt x="1" y="1407"/>
                    <a:pt x="606" y="1818"/>
                  </a:cubicBezTo>
                  <a:cubicBezTo>
                    <a:pt x="703" y="1818"/>
                    <a:pt x="703" y="1915"/>
                    <a:pt x="799" y="1915"/>
                  </a:cubicBezTo>
                  <a:cubicBezTo>
                    <a:pt x="957" y="2012"/>
                    <a:pt x="1132" y="2060"/>
                    <a:pt x="1320" y="2060"/>
                  </a:cubicBezTo>
                  <a:cubicBezTo>
                    <a:pt x="1507" y="2060"/>
                    <a:pt x="1707" y="2012"/>
                    <a:pt x="1912" y="1915"/>
                  </a:cubicBezTo>
                  <a:cubicBezTo>
                    <a:pt x="2227" y="1722"/>
                    <a:pt x="2324" y="1310"/>
                    <a:pt x="2227" y="899"/>
                  </a:cubicBezTo>
                  <a:cubicBezTo>
                    <a:pt x="2227" y="802"/>
                    <a:pt x="2227" y="802"/>
                    <a:pt x="2106" y="705"/>
                  </a:cubicBezTo>
                  <a:cubicBezTo>
                    <a:pt x="1978" y="243"/>
                    <a:pt x="1588" y="1"/>
                    <a:pt x="1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9"/>
            <p:cNvSpPr/>
            <p:nvPr/>
          </p:nvSpPr>
          <p:spPr>
            <a:xfrm>
              <a:off x="8488402" y="5738704"/>
              <a:ext cx="124972" cy="117639"/>
            </a:xfrm>
            <a:custGeom>
              <a:avLst/>
              <a:gdLst/>
              <a:ahLst/>
              <a:cxnLst/>
              <a:rect l="l" t="t" r="r" b="b"/>
              <a:pathLst>
                <a:path w="3630" h="3417" extrusionOk="0">
                  <a:moveTo>
                    <a:pt x="1368" y="1"/>
                  </a:moveTo>
                  <a:cubicBezTo>
                    <a:pt x="1151" y="1"/>
                    <a:pt x="940" y="108"/>
                    <a:pt x="799" y="295"/>
                  </a:cubicBezTo>
                  <a:cubicBezTo>
                    <a:pt x="605" y="513"/>
                    <a:pt x="605" y="803"/>
                    <a:pt x="702" y="997"/>
                  </a:cubicBezTo>
                  <a:cubicBezTo>
                    <a:pt x="509" y="1118"/>
                    <a:pt x="291" y="1214"/>
                    <a:pt x="194" y="1505"/>
                  </a:cubicBezTo>
                  <a:cubicBezTo>
                    <a:pt x="97" y="1723"/>
                    <a:pt x="194" y="1916"/>
                    <a:pt x="291" y="2110"/>
                  </a:cubicBezTo>
                  <a:cubicBezTo>
                    <a:pt x="97" y="2207"/>
                    <a:pt x="1" y="2424"/>
                    <a:pt x="1" y="2715"/>
                  </a:cubicBezTo>
                  <a:cubicBezTo>
                    <a:pt x="1" y="3126"/>
                    <a:pt x="291" y="3416"/>
                    <a:pt x="702" y="3416"/>
                  </a:cubicBezTo>
                  <a:lnTo>
                    <a:pt x="3025" y="3416"/>
                  </a:lnTo>
                  <a:lnTo>
                    <a:pt x="3630" y="1505"/>
                  </a:lnTo>
                  <a:cubicBezTo>
                    <a:pt x="2710" y="900"/>
                    <a:pt x="1815" y="198"/>
                    <a:pt x="1815" y="198"/>
                  </a:cubicBezTo>
                  <a:lnTo>
                    <a:pt x="1718" y="102"/>
                  </a:lnTo>
                  <a:cubicBezTo>
                    <a:pt x="1607" y="33"/>
                    <a:pt x="1486" y="1"/>
                    <a:pt x="13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9"/>
            <p:cNvSpPr/>
            <p:nvPr/>
          </p:nvSpPr>
          <p:spPr>
            <a:xfrm>
              <a:off x="8599189" y="5797988"/>
              <a:ext cx="62520" cy="55015"/>
            </a:xfrm>
            <a:custGeom>
              <a:avLst/>
              <a:gdLst/>
              <a:ahLst/>
              <a:cxnLst/>
              <a:rect l="l" t="t" r="r" b="b"/>
              <a:pathLst>
                <a:path w="1816" h="1598" extrusionOk="0">
                  <a:moveTo>
                    <a:pt x="605" y="1"/>
                  </a:moveTo>
                  <a:lnTo>
                    <a:pt x="1" y="1597"/>
                  </a:lnTo>
                  <a:lnTo>
                    <a:pt x="1307" y="1597"/>
                  </a:lnTo>
                  <a:cubicBezTo>
                    <a:pt x="1525" y="1597"/>
                    <a:pt x="1718" y="1501"/>
                    <a:pt x="1815" y="1307"/>
                  </a:cubicBezTo>
                  <a:cubicBezTo>
                    <a:pt x="1815" y="1089"/>
                    <a:pt x="1815" y="896"/>
                    <a:pt x="1622" y="799"/>
                  </a:cubicBezTo>
                  <a:lnTo>
                    <a:pt x="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9"/>
            <p:cNvSpPr/>
            <p:nvPr/>
          </p:nvSpPr>
          <p:spPr>
            <a:xfrm>
              <a:off x="8553375" y="5784458"/>
              <a:ext cx="83315" cy="71885"/>
            </a:xfrm>
            <a:custGeom>
              <a:avLst/>
              <a:gdLst/>
              <a:ahLst/>
              <a:cxnLst/>
              <a:rect l="l" t="t" r="r" b="b"/>
              <a:pathLst>
                <a:path w="2420" h="2088" extrusionOk="0">
                  <a:moveTo>
                    <a:pt x="1216" y="0"/>
                  </a:moveTo>
                  <a:cubicBezTo>
                    <a:pt x="769" y="0"/>
                    <a:pt x="344" y="268"/>
                    <a:pt x="194" y="684"/>
                  </a:cubicBezTo>
                  <a:cubicBezTo>
                    <a:pt x="0" y="1386"/>
                    <a:pt x="508" y="2087"/>
                    <a:pt x="1210" y="2087"/>
                  </a:cubicBezTo>
                  <a:cubicBezTo>
                    <a:pt x="1307" y="2087"/>
                    <a:pt x="1307" y="2087"/>
                    <a:pt x="1404" y="1990"/>
                  </a:cubicBezTo>
                  <a:cubicBezTo>
                    <a:pt x="1815" y="1990"/>
                    <a:pt x="2226" y="1797"/>
                    <a:pt x="2323" y="1386"/>
                  </a:cubicBezTo>
                  <a:cubicBezTo>
                    <a:pt x="2420" y="998"/>
                    <a:pt x="2323" y="587"/>
                    <a:pt x="2008" y="394"/>
                  </a:cubicBezTo>
                  <a:cubicBezTo>
                    <a:pt x="1912" y="273"/>
                    <a:pt x="1815" y="273"/>
                    <a:pt x="1815" y="176"/>
                  </a:cubicBezTo>
                  <a:cubicBezTo>
                    <a:pt x="1626" y="55"/>
                    <a:pt x="1419" y="0"/>
                    <a:pt x="12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9"/>
            <p:cNvSpPr/>
            <p:nvPr/>
          </p:nvSpPr>
          <p:spPr>
            <a:xfrm>
              <a:off x="8488402" y="5887947"/>
              <a:ext cx="124972" cy="118190"/>
            </a:xfrm>
            <a:custGeom>
              <a:avLst/>
              <a:gdLst/>
              <a:ahLst/>
              <a:cxnLst/>
              <a:rect l="l" t="t" r="r" b="b"/>
              <a:pathLst>
                <a:path w="3630" h="3433" extrusionOk="0">
                  <a:moveTo>
                    <a:pt x="702" y="1"/>
                  </a:moveTo>
                  <a:cubicBezTo>
                    <a:pt x="291" y="97"/>
                    <a:pt x="1" y="412"/>
                    <a:pt x="1" y="799"/>
                  </a:cubicBezTo>
                  <a:cubicBezTo>
                    <a:pt x="1" y="1017"/>
                    <a:pt x="97" y="1210"/>
                    <a:pt x="291" y="1404"/>
                  </a:cubicBezTo>
                  <a:cubicBezTo>
                    <a:pt x="194" y="1501"/>
                    <a:pt x="97" y="1815"/>
                    <a:pt x="194" y="2009"/>
                  </a:cubicBezTo>
                  <a:cubicBezTo>
                    <a:pt x="291" y="2227"/>
                    <a:pt x="509" y="2420"/>
                    <a:pt x="702" y="2517"/>
                  </a:cubicBezTo>
                  <a:cubicBezTo>
                    <a:pt x="605" y="2711"/>
                    <a:pt x="605" y="2928"/>
                    <a:pt x="799" y="3122"/>
                  </a:cubicBezTo>
                  <a:cubicBezTo>
                    <a:pt x="937" y="3321"/>
                    <a:pt x="1143" y="3433"/>
                    <a:pt x="1355" y="3433"/>
                  </a:cubicBezTo>
                  <a:cubicBezTo>
                    <a:pt x="1478" y="3433"/>
                    <a:pt x="1603" y="3395"/>
                    <a:pt x="1718" y="3315"/>
                  </a:cubicBezTo>
                  <a:lnTo>
                    <a:pt x="1815" y="3315"/>
                  </a:lnTo>
                  <a:lnTo>
                    <a:pt x="3630" y="1912"/>
                  </a:lnTo>
                  <a:lnTo>
                    <a:pt x="3025" y="97"/>
                  </a:lnTo>
                  <a:cubicBezTo>
                    <a:pt x="1912" y="97"/>
                    <a:pt x="702" y="1"/>
                    <a:pt x="7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9"/>
            <p:cNvSpPr/>
            <p:nvPr/>
          </p:nvSpPr>
          <p:spPr>
            <a:xfrm>
              <a:off x="8599189" y="5891287"/>
              <a:ext cx="62520" cy="59181"/>
            </a:xfrm>
            <a:custGeom>
              <a:avLst/>
              <a:gdLst/>
              <a:ahLst/>
              <a:cxnLst/>
              <a:rect l="l" t="t" r="r" b="b"/>
              <a:pathLst>
                <a:path w="1816" h="1719" extrusionOk="0">
                  <a:moveTo>
                    <a:pt x="1" y="0"/>
                  </a:moveTo>
                  <a:lnTo>
                    <a:pt x="605" y="1718"/>
                  </a:lnTo>
                  <a:lnTo>
                    <a:pt x="1622" y="920"/>
                  </a:lnTo>
                  <a:cubicBezTo>
                    <a:pt x="1815" y="799"/>
                    <a:pt x="1815" y="509"/>
                    <a:pt x="1815" y="412"/>
                  </a:cubicBezTo>
                  <a:cubicBezTo>
                    <a:pt x="1718" y="194"/>
                    <a:pt x="1525" y="0"/>
                    <a:pt x="1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9"/>
            <p:cNvSpPr/>
            <p:nvPr/>
          </p:nvSpPr>
          <p:spPr>
            <a:xfrm>
              <a:off x="8553375" y="5891287"/>
              <a:ext cx="83315" cy="69647"/>
            </a:xfrm>
            <a:custGeom>
              <a:avLst/>
              <a:gdLst/>
              <a:ahLst/>
              <a:cxnLst/>
              <a:rect l="l" t="t" r="r" b="b"/>
              <a:pathLst>
                <a:path w="2420" h="2023" extrusionOk="0">
                  <a:moveTo>
                    <a:pt x="1210" y="0"/>
                  </a:moveTo>
                  <a:cubicBezTo>
                    <a:pt x="508" y="0"/>
                    <a:pt x="0" y="702"/>
                    <a:pt x="194" y="1307"/>
                  </a:cubicBezTo>
                  <a:cubicBezTo>
                    <a:pt x="337" y="1770"/>
                    <a:pt x="734" y="2022"/>
                    <a:pt x="1161" y="2022"/>
                  </a:cubicBezTo>
                  <a:cubicBezTo>
                    <a:pt x="1381" y="2022"/>
                    <a:pt x="1609" y="1955"/>
                    <a:pt x="1815" y="1815"/>
                  </a:cubicBezTo>
                  <a:cubicBezTo>
                    <a:pt x="1815" y="1815"/>
                    <a:pt x="1912" y="1718"/>
                    <a:pt x="2008" y="1718"/>
                  </a:cubicBezTo>
                  <a:cubicBezTo>
                    <a:pt x="2323" y="1404"/>
                    <a:pt x="2420" y="1017"/>
                    <a:pt x="2323" y="605"/>
                  </a:cubicBezTo>
                  <a:cubicBezTo>
                    <a:pt x="2226" y="315"/>
                    <a:pt x="1815" y="0"/>
                    <a:pt x="14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9"/>
            <p:cNvSpPr/>
            <p:nvPr/>
          </p:nvSpPr>
          <p:spPr>
            <a:xfrm>
              <a:off x="8554193" y="5981246"/>
              <a:ext cx="131651" cy="133338"/>
            </a:xfrm>
            <a:custGeom>
              <a:avLst/>
              <a:gdLst/>
              <a:ahLst/>
              <a:cxnLst/>
              <a:rect l="l" t="t" r="r" b="b"/>
              <a:pathLst>
                <a:path w="3824" h="3873" extrusionOk="0">
                  <a:moveTo>
                    <a:pt x="2324" y="1"/>
                  </a:moveTo>
                  <a:cubicBezTo>
                    <a:pt x="1404" y="605"/>
                    <a:pt x="412" y="1331"/>
                    <a:pt x="412" y="1331"/>
                  </a:cubicBezTo>
                  <a:lnTo>
                    <a:pt x="412" y="1428"/>
                  </a:lnTo>
                  <a:cubicBezTo>
                    <a:pt x="98" y="1622"/>
                    <a:pt x="1" y="2130"/>
                    <a:pt x="316" y="2420"/>
                  </a:cubicBezTo>
                  <a:cubicBezTo>
                    <a:pt x="412" y="2638"/>
                    <a:pt x="703" y="2638"/>
                    <a:pt x="920" y="2638"/>
                  </a:cubicBezTo>
                  <a:cubicBezTo>
                    <a:pt x="920" y="2928"/>
                    <a:pt x="1017" y="3146"/>
                    <a:pt x="1211" y="3243"/>
                  </a:cubicBezTo>
                  <a:cubicBezTo>
                    <a:pt x="1324" y="3356"/>
                    <a:pt x="1446" y="3403"/>
                    <a:pt x="1566" y="3403"/>
                  </a:cubicBezTo>
                  <a:cubicBezTo>
                    <a:pt x="1651" y="3403"/>
                    <a:pt x="1735" y="3380"/>
                    <a:pt x="1816" y="3340"/>
                  </a:cubicBezTo>
                  <a:cubicBezTo>
                    <a:pt x="1912" y="3533"/>
                    <a:pt x="2009" y="3751"/>
                    <a:pt x="2324" y="3848"/>
                  </a:cubicBezTo>
                  <a:cubicBezTo>
                    <a:pt x="2375" y="3865"/>
                    <a:pt x="2429" y="3873"/>
                    <a:pt x="2486" y="3873"/>
                  </a:cubicBezTo>
                  <a:cubicBezTo>
                    <a:pt x="2752" y="3873"/>
                    <a:pt x="3059" y="3696"/>
                    <a:pt x="3219" y="3436"/>
                  </a:cubicBezTo>
                  <a:lnTo>
                    <a:pt x="3219" y="3340"/>
                  </a:lnTo>
                  <a:lnTo>
                    <a:pt x="3824" y="1210"/>
                  </a:lnTo>
                  <a:lnTo>
                    <a:pt x="232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9"/>
            <p:cNvSpPr/>
            <p:nvPr/>
          </p:nvSpPr>
          <p:spPr>
            <a:xfrm>
              <a:off x="8640847" y="5949917"/>
              <a:ext cx="62486" cy="66342"/>
            </a:xfrm>
            <a:custGeom>
              <a:avLst/>
              <a:gdLst/>
              <a:ahLst/>
              <a:cxnLst/>
              <a:rect l="l" t="t" r="r" b="b"/>
              <a:pathLst>
                <a:path w="1815" h="1927" extrusionOk="0">
                  <a:moveTo>
                    <a:pt x="1374" y="0"/>
                  </a:moveTo>
                  <a:cubicBezTo>
                    <a:pt x="1265" y="0"/>
                    <a:pt x="1169" y="56"/>
                    <a:pt x="1113" y="112"/>
                  </a:cubicBezTo>
                  <a:lnTo>
                    <a:pt x="0" y="814"/>
                  </a:lnTo>
                  <a:lnTo>
                    <a:pt x="1428" y="1927"/>
                  </a:lnTo>
                  <a:lnTo>
                    <a:pt x="1815" y="620"/>
                  </a:lnTo>
                  <a:cubicBezTo>
                    <a:pt x="1815" y="427"/>
                    <a:pt x="1815" y="209"/>
                    <a:pt x="1621" y="112"/>
                  </a:cubicBezTo>
                  <a:cubicBezTo>
                    <a:pt x="1540" y="30"/>
                    <a:pt x="1453" y="0"/>
                    <a:pt x="13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9"/>
            <p:cNvSpPr/>
            <p:nvPr/>
          </p:nvSpPr>
          <p:spPr>
            <a:xfrm>
              <a:off x="8615827" y="5972914"/>
              <a:ext cx="80010" cy="73916"/>
            </a:xfrm>
            <a:custGeom>
              <a:avLst/>
              <a:gdLst/>
              <a:ahLst/>
              <a:cxnLst/>
              <a:rect l="l" t="t" r="r" b="b"/>
              <a:pathLst>
                <a:path w="2324" h="2147" extrusionOk="0">
                  <a:moveTo>
                    <a:pt x="1320" y="1"/>
                  </a:moveTo>
                  <a:cubicBezTo>
                    <a:pt x="1132" y="1"/>
                    <a:pt x="957" y="49"/>
                    <a:pt x="799" y="146"/>
                  </a:cubicBezTo>
                  <a:cubicBezTo>
                    <a:pt x="703" y="243"/>
                    <a:pt x="703" y="243"/>
                    <a:pt x="606" y="243"/>
                  </a:cubicBezTo>
                  <a:lnTo>
                    <a:pt x="606" y="364"/>
                  </a:lnTo>
                  <a:cubicBezTo>
                    <a:pt x="1" y="654"/>
                    <a:pt x="1" y="1573"/>
                    <a:pt x="606" y="1960"/>
                  </a:cubicBezTo>
                  <a:cubicBezTo>
                    <a:pt x="765" y="2089"/>
                    <a:pt x="952" y="2147"/>
                    <a:pt x="1140" y="2147"/>
                  </a:cubicBezTo>
                  <a:cubicBezTo>
                    <a:pt x="1554" y="2147"/>
                    <a:pt x="1973" y="1868"/>
                    <a:pt x="2106" y="1452"/>
                  </a:cubicBezTo>
                  <a:cubicBezTo>
                    <a:pt x="2227" y="1356"/>
                    <a:pt x="2227" y="1259"/>
                    <a:pt x="2227" y="1259"/>
                  </a:cubicBezTo>
                  <a:cubicBezTo>
                    <a:pt x="2324" y="847"/>
                    <a:pt x="2227" y="460"/>
                    <a:pt x="1912" y="146"/>
                  </a:cubicBezTo>
                  <a:cubicBezTo>
                    <a:pt x="1707" y="49"/>
                    <a:pt x="1507" y="1"/>
                    <a:pt x="13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9"/>
            <p:cNvSpPr/>
            <p:nvPr/>
          </p:nvSpPr>
          <p:spPr>
            <a:xfrm>
              <a:off x="8693314" y="6033713"/>
              <a:ext cx="124972" cy="110822"/>
            </a:xfrm>
            <a:custGeom>
              <a:avLst/>
              <a:gdLst/>
              <a:ahLst/>
              <a:cxnLst/>
              <a:rect l="l" t="t" r="r" b="b"/>
              <a:pathLst>
                <a:path w="3630" h="3219" extrusionOk="0">
                  <a:moveTo>
                    <a:pt x="799" y="1"/>
                  </a:moveTo>
                  <a:cubicBezTo>
                    <a:pt x="509" y="1017"/>
                    <a:pt x="97" y="2106"/>
                    <a:pt x="97" y="2106"/>
                  </a:cubicBezTo>
                  <a:lnTo>
                    <a:pt x="97" y="2227"/>
                  </a:lnTo>
                  <a:cubicBezTo>
                    <a:pt x="1" y="2517"/>
                    <a:pt x="194" y="2929"/>
                    <a:pt x="606" y="3025"/>
                  </a:cubicBezTo>
                  <a:cubicBezTo>
                    <a:pt x="686" y="3065"/>
                    <a:pt x="766" y="3089"/>
                    <a:pt x="848" y="3089"/>
                  </a:cubicBezTo>
                  <a:cubicBezTo>
                    <a:pt x="964" y="3089"/>
                    <a:pt x="1083" y="3042"/>
                    <a:pt x="1210" y="2929"/>
                  </a:cubicBezTo>
                  <a:cubicBezTo>
                    <a:pt x="1307" y="3122"/>
                    <a:pt x="1501" y="3219"/>
                    <a:pt x="1815" y="3219"/>
                  </a:cubicBezTo>
                  <a:cubicBezTo>
                    <a:pt x="2009" y="3219"/>
                    <a:pt x="2202" y="3122"/>
                    <a:pt x="2420" y="2929"/>
                  </a:cubicBezTo>
                  <a:cubicBezTo>
                    <a:pt x="2477" y="3042"/>
                    <a:pt x="2600" y="3089"/>
                    <a:pt x="2736" y="3089"/>
                  </a:cubicBezTo>
                  <a:cubicBezTo>
                    <a:pt x="2832" y="3089"/>
                    <a:pt x="2935" y="3065"/>
                    <a:pt x="3025" y="3025"/>
                  </a:cubicBezTo>
                  <a:cubicBezTo>
                    <a:pt x="3412" y="2929"/>
                    <a:pt x="3630" y="2517"/>
                    <a:pt x="3533" y="2227"/>
                  </a:cubicBezTo>
                  <a:lnTo>
                    <a:pt x="3533" y="2106"/>
                  </a:lnTo>
                  <a:lnTo>
                    <a:pt x="271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9"/>
            <p:cNvSpPr/>
            <p:nvPr/>
          </p:nvSpPr>
          <p:spPr>
            <a:xfrm>
              <a:off x="8724127" y="5971262"/>
              <a:ext cx="62520" cy="55841"/>
            </a:xfrm>
            <a:custGeom>
              <a:avLst/>
              <a:gdLst/>
              <a:ahLst/>
              <a:cxnLst/>
              <a:rect l="l" t="t" r="r" b="b"/>
              <a:pathLst>
                <a:path w="1816" h="1622" extrusionOk="0">
                  <a:moveTo>
                    <a:pt x="920" y="0"/>
                  </a:moveTo>
                  <a:cubicBezTo>
                    <a:pt x="703" y="0"/>
                    <a:pt x="509" y="97"/>
                    <a:pt x="412" y="291"/>
                  </a:cubicBezTo>
                  <a:lnTo>
                    <a:pt x="1" y="1621"/>
                  </a:lnTo>
                  <a:lnTo>
                    <a:pt x="1816" y="1621"/>
                  </a:lnTo>
                  <a:lnTo>
                    <a:pt x="1307" y="291"/>
                  </a:lnTo>
                  <a:cubicBezTo>
                    <a:pt x="1307" y="97"/>
                    <a:pt x="1114" y="0"/>
                    <a:pt x="9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9"/>
            <p:cNvSpPr/>
            <p:nvPr/>
          </p:nvSpPr>
          <p:spPr>
            <a:xfrm>
              <a:off x="8716630" y="6006240"/>
              <a:ext cx="83349" cy="72504"/>
            </a:xfrm>
            <a:custGeom>
              <a:avLst/>
              <a:gdLst/>
              <a:ahLst/>
              <a:cxnLst/>
              <a:rect l="l" t="t" r="r" b="b"/>
              <a:pathLst>
                <a:path w="2421" h="2106" extrusionOk="0">
                  <a:moveTo>
                    <a:pt x="1210" y="0"/>
                  </a:moveTo>
                  <a:cubicBezTo>
                    <a:pt x="799" y="0"/>
                    <a:pt x="388" y="194"/>
                    <a:pt x="291" y="605"/>
                  </a:cubicBezTo>
                  <a:cubicBezTo>
                    <a:pt x="291" y="702"/>
                    <a:pt x="194" y="702"/>
                    <a:pt x="194" y="799"/>
                  </a:cubicBezTo>
                  <a:cubicBezTo>
                    <a:pt x="1" y="1404"/>
                    <a:pt x="509" y="2105"/>
                    <a:pt x="1210" y="2105"/>
                  </a:cubicBezTo>
                  <a:cubicBezTo>
                    <a:pt x="1912" y="2105"/>
                    <a:pt x="2420" y="1404"/>
                    <a:pt x="2106" y="799"/>
                  </a:cubicBezTo>
                  <a:lnTo>
                    <a:pt x="2106" y="605"/>
                  </a:lnTo>
                  <a:cubicBezTo>
                    <a:pt x="1912" y="194"/>
                    <a:pt x="1597" y="0"/>
                    <a:pt x="1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9"/>
            <p:cNvSpPr/>
            <p:nvPr/>
          </p:nvSpPr>
          <p:spPr>
            <a:xfrm>
              <a:off x="8821591" y="5981246"/>
              <a:ext cx="131651" cy="133338"/>
            </a:xfrm>
            <a:custGeom>
              <a:avLst/>
              <a:gdLst/>
              <a:ahLst/>
              <a:cxnLst/>
              <a:rect l="l" t="t" r="r" b="b"/>
              <a:pathLst>
                <a:path w="3824" h="3873" extrusionOk="0">
                  <a:moveTo>
                    <a:pt x="1622" y="1"/>
                  </a:moveTo>
                  <a:lnTo>
                    <a:pt x="1" y="1210"/>
                  </a:lnTo>
                  <a:cubicBezTo>
                    <a:pt x="291" y="2227"/>
                    <a:pt x="702" y="3340"/>
                    <a:pt x="702" y="3340"/>
                  </a:cubicBezTo>
                  <a:lnTo>
                    <a:pt x="702" y="3436"/>
                  </a:lnTo>
                  <a:cubicBezTo>
                    <a:pt x="782" y="3696"/>
                    <a:pt x="1076" y="3873"/>
                    <a:pt x="1407" y="3873"/>
                  </a:cubicBezTo>
                  <a:cubicBezTo>
                    <a:pt x="1477" y="3873"/>
                    <a:pt x="1550" y="3865"/>
                    <a:pt x="1622" y="3848"/>
                  </a:cubicBezTo>
                  <a:cubicBezTo>
                    <a:pt x="1815" y="3751"/>
                    <a:pt x="2009" y="3533"/>
                    <a:pt x="2009" y="3340"/>
                  </a:cubicBezTo>
                  <a:cubicBezTo>
                    <a:pt x="2139" y="3380"/>
                    <a:pt x="2249" y="3403"/>
                    <a:pt x="2346" y="3403"/>
                  </a:cubicBezTo>
                  <a:cubicBezTo>
                    <a:pt x="2484" y="3403"/>
                    <a:pt x="2597" y="3356"/>
                    <a:pt x="2711" y="3243"/>
                  </a:cubicBezTo>
                  <a:cubicBezTo>
                    <a:pt x="2928" y="3146"/>
                    <a:pt x="3025" y="2928"/>
                    <a:pt x="3025" y="2638"/>
                  </a:cubicBezTo>
                  <a:cubicBezTo>
                    <a:pt x="3219" y="2638"/>
                    <a:pt x="3437" y="2638"/>
                    <a:pt x="3630" y="2420"/>
                  </a:cubicBezTo>
                  <a:cubicBezTo>
                    <a:pt x="3824" y="2130"/>
                    <a:pt x="3824" y="1622"/>
                    <a:pt x="3533" y="1428"/>
                  </a:cubicBezTo>
                  <a:cubicBezTo>
                    <a:pt x="3437" y="1428"/>
                    <a:pt x="3437" y="1428"/>
                    <a:pt x="3437" y="1331"/>
                  </a:cubicBezTo>
                  <a:lnTo>
                    <a:pt x="162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9"/>
            <p:cNvSpPr/>
            <p:nvPr/>
          </p:nvSpPr>
          <p:spPr>
            <a:xfrm>
              <a:off x="8804102" y="5949917"/>
              <a:ext cx="65860" cy="66342"/>
            </a:xfrm>
            <a:custGeom>
              <a:avLst/>
              <a:gdLst/>
              <a:ahLst/>
              <a:cxnLst/>
              <a:rect l="l" t="t" r="r" b="b"/>
              <a:pathLst>
                <a:path w="1913" h="1927" extrusionOk="0">
                  <a:moveTo>
                    <a:pt x="459" y="0"/>
                  </a:moveTo>
                  <a:cubicBezTo>
                    <a:pt x="374" y="0"/>
                    <a:pt x="286" y="30"/>
                    <a:pt x="194" y="112"/>
                  </a:cubicBezTo>
                  <a:cubicBezTo>
                    <a:pt x="97" y="209"/>
                    <a:pt x="1" y="427"/>
                    <a:pt x="97" y="620"/>
                  </a:cubicBezTo>
                  <a:lnTo>
                    <a:pt x="509" y="1927"/>
                  </a:lnTo>
                  <a:lnTo>
                    <a:pt x="1912" y="814"/>
                  </a:lnTo>
                  <a:lnTo>
                    <a:pt x="799" y="112"/>
                  </a:lnTo>
                  <a:cubicBezTo>
                    <a:pt x="687" y="56"/>
                    <a:pt x="576" y="0"/>
                    <a:pt x="4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9"/>
            <p:cNvSpPr/>
            <p:nvPr/>
          </p:nvSpPr>
          <p:spPr>
            <a:xfrm>
              <a:off x="8815784" y="5972914"/>
              <a:ext cx="79149" cy="73916"/>
            </a:xfrm>
            <a:custGeom>
              <a:avLst/>
              <a:gdLst/>
              <a:ahLst/>
              <a:cxnLst/>
              <a:rect l="l" t="t" r="r" b="b"/>
              <a:pathLst>
                <a:path w="2299" h="2147" extrusionOk="0">
                  <a:moveTo>
                    <a:pt x="1050" y="1"/>
                  </a:moveTo>
                  <a:cubicBezTo>
                    <a:pt x="847" y="1"/>
                    <a:pt x="641" y="49"/>
                    <a:pt x="484" y="146"/>
                  </a:cubicBezTo>
                  <a:cubicBezTo>
                    <a:pt x="194" y="460"/>
                    <a:pt x="0" y="847"/>
                    <a:pt x="194" y="1259"/>
                  </a:cubicBezTo>
                  <a:lnTo>
                    <a:pt x="194" y="1452"/>
                  </a:lnTo>
                  <a:cubicBezTo>
                    <a:pt x="327" y="1868"/>
                    <a:pt x="757" y="2147"/>
                    <a:pt x="1210" y="2147"/>
                  </a:cubicBezTo>
                  <a:cubicBezTo>
                    <a:pt x="1415" y="2147"/>
                    <a:pt x="1626" y="2089"/>
                    <a:pt x="1815" y="1960"/>
                  </a:cubicBezTo>
                  <a:cubicBezTo>
                    <a:pt x="2299" y="1573"/>
                    <a:pt x="2299" y="654"/>
                    <a:pt x="1815" y="364"/>
                  </a:cubicBezTo>
                  <a:lnTo>
                    <a:pt x="1815" y="243"/>
                  </a:lnTo>
                  <a:cubicBezTo>
                    <a:pt x="1694" y="243"/>
                    <a:pt x="1597" y="243"/>
                    <a:pt x="1597" y="146"/>
                  </a:cubicBezTo>
                  <a:cubicBezTo>
                    <a:pt x="1452" y="49"/>
                    <a:pt x="1252" y="1"/>
                    <a:pt x="10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9"/>
            <p:cNvSpPr/>
            <p:nvPr/>
          </p:nvSpPr>
          <p:spPr>
            <a:xfrm>
              <a:off x="8898227" y="5887947"/>
              <a:ext cx="125006" cy="118190"/>
            </a:xfrm>
            <a:custGeom>
              <a:avLst/>
              <a:gdLst/>
              <a:ahLst/>
              <a:cxnLst/>
              <a:rect l="l" t="t" r="r" b="b"/>
              <a:pathLst>
                <a:path w="3631" h="3433" extrusionOk="0">
                  <a:moveTo>
                    <a:pt x="2807" y="1"/>
                  </a:moveTo>
                  <a:lnTo>
                    <a:pt x="606" y="97"/>
                  </a:lnTo>
                  <a:lnTo>
                    <a:pt x="1" y="1912"/>
                  </a:lnTo>
                  <a:cubicBezTo>
                    <a:pt x="799" y="2517"/>
                    <a:pt x="1815" y="3315"/>
                    <a:pt x="1815" y="3315"/>
                  </a:cubicBezTo>
                  <a:cubicBezTo>
                    <a:pt x="1922" y="3395"/>
                    <a:pt x="2058" y="3433"/>
                    <a:pt x="2197" y="3433"/>
                  </a:cubicBezTo>
                  <a:cubicBezTo>
                    <a:pt x="2436" y="3433"/>
                    <a:pt x="2685" y="3321"/>
                    <a:pt x="2807" y="3122"/>
                  </a:cubicBezTo>
                  <a:cubicBezTo>
                    <a:pt x="2904" y="2928"/>
                    <a:pt x="2904" y="2711"/>
                    <a:pt x="2904" y="2517"/>
                  </a:cubicBezTo>
                  <a:cubicBezTo>
                    <a:pt x="3122" y="2420"/>
                    <a:pt x="3316" y="2227"/>
                    <a:pt x="3316" y="2009"/>
                  </a:cubicBezTo>
                  <a:cubicBezTo>
                    <a:pt x="3412" y="1815"/>
                    <a:pt x="3412" y="1501"/>
                    <a:pt x="3219" y="1404"/>
                  </a:cubicBezTo>
                  <a:cubicBezTo>
                    <a:pt x="3412" y="1210"/>
                    <a:pt x="3509" y="1017"/>
                    <a:pt x="3630" y="799"/>
                  </a:cubicBezTo>
                  <a:cubicBezTo>
                    <a:pt x="3630" y="412"/>
                    <a:pt x="3316" y="97"/>
                    <a:pt x="29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9"/>
            <p:cNvSpPr/>
            <p:nvPr/>
          </p:nvSpPr>
          <p:spPr>
            <a:xfrm>
              <a:off x="8845759" y="5891287"/>
              <a:ext cx="62520" cy="59181"/>
            </a:xfrm>
            <a:custGeom>
              <a:avLst/>
              <a:gdLst/>
              <a:ahLst/>
              <a:cxnLst/>
              <a:rect l="l" t="t" r="r" b="b"/>
              <a:pathLst>
                <a:path w="1816" h="1719" extrusionOk="0">
                  <a:moveTo>
                    <a:pt x="509" y="0"/>
                  </a:moveTo>
                  <a:cubicBezTo>
                    <a:pt x="315" y="0"/>
                    <a:pt x="97" y="194"/>
                    <a:pt x="97" y="412"/>
                  </a:cubicBezTo>
                  <a:cubicBezTo>
                    <a:pt x="0" y="509"/>
                    <a:pt x="97" y="799"/>
                    <a:pt x="194" y="920"/>
                  </a:cubicBezTo>
                  <a:lnTo>
                    <a:pt x="1307" y="1718"/>
                  </a:lnTo>
                  <a:lnTo>
                    <a:pt x="181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9"/>
            <p:cNvSpPr/>
            <p:nvPr/>
          </p:nvSpPr>
          <p:spPr>
            <a:xfrm>
              <a:off x="8878236" y="5891287"/>
              <a:ext cx="79183" cy="69647"/>
            </a:xfrm>
            <a:custGeom>
              <a:avLst/>
              <a:gdLst/>
              <a:ahLst/>
              <a:cxnLst/>
              <a:rect l="l" t="t" r="r" b="b"/>
              <a:pathLst>
                <a:path w="2300" h="2023" extrusionOk="0">
                  <a:moveTo>
                    <a:pt x="896" y="0"/>
                  </a:moveTo>
                  <a:cubicBezTo>
                    <a:pt x="606" y="0"/>
                    <a:pt x="194" y="315"/>
                    <a:pt x="98" y="605"/>
                  </a:cubicBezTo>
                  <a:cubicBezTo>
                    <a:pt x="1" y="1017"/>
                    <a:pt x="98" y="1404"/>
                    <a:pt x="388" y="1718"/>
                  </a:cubicBezTo>
                  <a:cubicBezTo>
                    <a:pt x="485" y="1718"/>
                    <a:pt x="485" y="1815"/>
                    <a:pt x="606" y="1815"/>
                  </a:cubicBezTo>
                  <a:cubicBezTo>
                    <a:pt x="770" y="1955"/>
                    <a:pt x="974" y="2022"/>
                    <a:pt x="1179" y="2022"/>
                  </a:cubicBezTo>
                  <a:cubicBezTo>
                    <a:pt x="1577" y="2022"/>
                    <a:pt x="1978" y="1770"/>
                    <a:pt x="2106" y="1307"/>
                  </a:cubicBezTo>
                  <a:cubicBezTo>
                    <a:pt x="2299" y="702"/>
                    <a:pt x="1912" y="0"/>
                    <a:pt x="12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9"/>
            <p:cNvSpPr/>
            <p:nvPr/>
          </p:nvSpPr>
          <p:spPr>
            <a:xfrm>
              <a:off x="8898227" y="5738704"/>
              <a:ext cx="125006" cy="117639"/>
            </a:xfrm>
            <a:custGeom>
              <a:avLst/>
              <a:gdLst/>
              <a:ahLst/>
              <a:cxnLst/>
              <a:rect l="l" t="t" r="r" b="b"/>
              <a:pathLst>
                <a:path w="3631" h="3417" extrusionOk="0">
                  <a:moveTo>
                    <a:pt x="2182" y="1"/>
                  </a:moveTo>
                  <a:cubicBezTo>
                    <a:pt x="2048" y="1"/>
                    <a:pt x="1918" y="33"/>
                    <a:pt x="1815" y="102"/>
                  </a:cubicBezTo>
                  <a:lnTo>
                    <a:pt x="1815" y="198"/>
                  </a:lnTo>
                  <a:lnTo>
                    <a:pt x="1" y="1505"/>
                  </a:lnTo>
                  <a:lnTo>
                    <a:pt x="606" y="3416"/>
                  </a:lnTo>
                  <a:lnTo>
                    <a:pt x="2904" y="3416"/>
                  </a:lnTo>
                  <a:cubicBezTo>
                    <a:pt x="3316" y="3416"/>
                    <a:pt x="3630" y="3126"/>
                    <a:pt x="3630" y="2715"/>
                  </a:cubicBezTo>
                  <a:cubicBezTo>
                    <a:pt x="3509" y="2424"/>
                    <a:pt x="3412" y="2207"/>
                    <a:pt x="3219" y="2110"/>
                  </a:cubicBezTo>
                  <a:cubicBezTo>
                    <a:pt x="3412" y="1916"/>
                    <a:pt x="3412" y="1723"/>
                    <a:pt x="3316" y="1505"/>
                  </a:cubicBezTo>
                  <a:cubicBezTo>
                    <a:pt x="3316" y="1214"/>
                    <a:pt x="3122" y="1118"/>
                    <a:pt x="2904" y="997"/>
                  </a:cubicBezTo>
                  <a:cubicBezTo>
                    <a:pt x="2904" y="803"/>
                    <a:pt x="2904" y="513"/>
                    <a:pt x="2807" y="295"/>
                  </a:cubicBezTo>
                  <a:cubicBezTo>
                    <a:pt x="2682" y="108"/>
                    <a:pt x="2426" y="1"/>
                    <a:pt x="21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9"/>
            <p:cNvSpPr/>
            <p:nvPr/>
          </p:nvSpPr>
          <p:spPr>
            <a:xfrm>
              <a:off x="8845759" y="5797988"/>
              <a:ext cx="62520" cy="55015"/>
            </a:xfrm>
            <a:custGeom>
              <a:avLst/>
              <a:gdLst/>
              <a:ahLst/>
              <a:cxnLst/>
              <a:rect l="l" t="t" r="r" b="b"/>
              <a:pathLst>
                <a:path w="1816" h="1598" extrusionOk="0">
                  <a:moveTo>
                    <a:pt x="1307" y="1"/>
                  </a:moveTo>
                  <a:lnTo>
                    <a:pt x="194" y="799"/>
                  </a:lnTo>
                  <a:cubicBezTo>
                    <a:pt x="97" y="896"/>
                    <a:pt x="0" y="1089"/>
                    <a:pt x="97" y="1307"/>
                  </a:cubicBezTo>
                  <a:cubicBezTo>
                    <a:pt x="97" y="1501"/>
                    <a:pt x="315" y="1597"/>
                    <a:pt x="509" y="1597"/>
                  </a:cubicBezTo>
                  <a:lnTo>
                    <a:pt x="1815" y="1597"/>
                  </a:lnTo>
                  <a:lnTo>
                    <a:pt x="130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9"/>
            <p:cNvSpPr/>
            <p:nvPr/>
          </p:nvSpPr>
          <p:spPr>
            <a:xfrm>
              <a:off x="8877398" y="5784458"/>
              <a:ext cx="79183" cy="71885"/>
            </a:xfrm>
            <a:custGeom>
              <a:avLst/>
              <a:gdLst/>
              <a:ahLst/>
              <a:cxnLst/>
              <a:rect l="l" t="t" r="r" b="b"/>
              <a:pathLst>
                <a:path w="2300" h="2088" extrusionOk="0">
                  <a:moveTo>
                    <a:pt x="1128" y="0"/>
                  </a:moveTo>
                  <a:cubicBezTo>
                    <a:pt x="940" y="0"/>
                    <a:pt x="757" y="55"/>
                    <a:pt x="606" y="176"/>
                  </a:cubicBezTo>
                  <a:cubicBezTo>
                    <a:pt x="485" y="273"/>
                    <a:pt x="485" y="273"/>
                    <a:pt x="388" y="394"/>
                  </a:cubicBezTo>
                  <a:cubicBezTo>
                    <a:pt x="98" y="587"/>
                    <a:pt x="1" y="998"/>
                    <a:pt x="98" y="1386"/>
                  </a:cubicBezTo>
                  <a:cubicBezTo>
                    <a:pt x="194" y="1797"/>
                    <a:pt x="606" y="1990"/>
                    <a:pt x="896" y="1990"/>
                  </a:cubicBezTo>
                  <a:cubicBezTo>
                    <a:pt x="993" y="2087"/>
                    <a:pt x="1090" y="2087"/>
                    <a:pt x="1211" y="2087"/>
                  </a:cubicBezTo>
                  <a:cubicBezTo>
                    <a:pt x="1912" y="2087"/>
                    <a:pt x="2299" y="1386"/>
                    <a:pt x="2106" y="684"/>
                  </a:cubicBezTo>
                  <a:cubicBezTo>
                    <a:pt x="1973" y="268"/>
                    <a:pt x="1541" y="0"/>
                    <a:pt x="11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9"/>
            <p:cNvSpPr/>
            <p:nvPr/>
          </p:nvSpPr>
          <p:spPr>
            <a:xfrm>
              <a:off x="8821591" y="5631738"/>
              <a:ext cx="131651" cy="131306"/>
            </a:xfrm>
            <a:custGeom>
              <a:avLst/>
              <a:gdLst/>
              <a:ahLst/>
              <a:cxnLst/>
              <a:rect l="l" t="t" r="r" b="b"/>
              <a:pathLst>
                <a:path w="3824" h="3814" extrusionOk="0">
                  <a:moveTo>
                    <a:pt x="1292" y="1"/>
                  </a:moveTo>
                  <a:cubicBezTo>
                    <a:pt x="1010" y="1"/>
                    <a:pt x="773" y="193"/>
                    <a:pt x="702" y="474"/>
                  </a:cubicBezTo>
                  <a:lnTo>
                    <a:pt x="1" y="2700"/>
                  </a:lnTo>
                  <a:lnTo>
                    <a:pt x="1622" y="3813"/>
                  </a:lnTo>
                  <a:cubicBezTo>
                    <a:pt x="2420" y="3209"/>
                    <a:pt x="3437" y="2507"/>
                    <a:pt x="3437" y="2507"/>
                  </a:cubicBezTo>
                  <a:lnTo>
                    <a:pt x="3533" y="2507"/>
                  </a:lnTo>
                  <a:cubicBezTo>
                    <a:pt x="3824" y="2192"/>
                    <a:pt x="3824" y="1805"/>
                    <a:pt x="3630" y="1491"/>
                  </a:cubicBezTo>
                  <a:cubicBezTo>
                    <a:pt x="3437" y="1297"/>
                    <a:pt x="3219" y="1200"/>
                    <a:pt x="3025" y="1200"/>
                  </a:cubicBezTo>
                  <a:cubicBezTo>
                    <a:pt x="3025" y="983"/>
                    <a:pt x="2928" y="789"/>
                    <a:pt x="2711" y="595"/>
                  </a:cubicBezTo>
                  <a:cubicBezTo>
                    <a:pt x="2517" y="474"/>
                    <a:pt x="2324" y="474"/>
                    <a:pt x="2009" y="474"/>
                  </a:cubicBezTo>
                  <a:cubicBezTo>
                    <a:pt x="2009" y="281"/>
                    <a:pt x="1815" y="87"/>
                    <a:pt x="1622" y="87"/>
                  </a:cubicBezTo>
                  <a:cubicBezTo>
                    <a:pt x="1510" y="28"/>
                    <a:pt x="1398" y="1"/>
                    <a:pt x="12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9"/>
            <p:cNvSpPr/>
            <p:nvPr/>
          </p:nvSpPr>
          <p:spPr>
            <a:xfrm>
              <a:off x="8804102" y="5731336"/>
              <a:ext cx="65860" cy="65653"/>
            </a:xfrm>
            <a:custGeom>
              <a:avLst/>
              <a:gdLst/>
              <a:ahLst/>
              <a:cxnLst/>
              <a:rect l="l" t="t" r="r" b="b"/>
              <a:pathLst>
                <a:path w="1913" h="1907" extrusionOk="0">
                  <a:moveTo>
                    <a:pt x="509" y="1"/>
                  </a:moveTo>
                  <a:lnTo>
                    <a:pt x="97" y="1332"/>
                  </a:lnTo>
                  <a:cubicBezTo>
                    <a:pt x="1" y="1428"/>
                    <a:pt x="97" y="1719"/>
                    <a:pt x="194" y="1816"/>
                  </a:cubicBezTo>
                  <a:cubicBezTo>
                    <a:pt x="303" y="1876"/>
                    <a:pt x="406" y="1906"/>
                    <a:pt x="506" y="1906"/>
                  </a:cubicBezTo>
                  <a:cubicBezTo>
                    <a:pt x="606" y="1906"/>
                    <a:pt x="702" y="1876"/>
                    <a:pt x="799" y="1816"/>
                  </a:cubicBezTo>
                  <a:lnTo>
                    <a:pt x="1912" y="1017"/>
                  </a:lnTo>
                  <a:lnTo>
                    <a:pt x="50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9"/>
            <p:cNvSpPr/>
            <p:nvPr/>
          </p:nvSpPr>
          <p:spPr>
            <a:xfrm>
              <a:off x="8814947" y="5700421"/>
              <a:ext cx="79149" cy="70955"/>
            </a:xfrm>
            <a:custGeom>
              <a:avLst/>
              <a:gdLst/>
              <a:ahLst/>
              <a:cxnLst/>
              <a:rect l="l" t="t" r="r" b="b"/>
              <a:pathLst>
                <a:path w="2299" h="2061" extrusionOk="0">
                  <a:moveTo>
                    <a:pt x="1155" y="1"/>
                  </a:moveTo>
                  <a:cubicBezTo>
                    <a:pt x="723" y="1"/>
                    <a:pt x="321" y="243"/>
                    <a:pt x="194" y="705"/>
                  </a:cubicBezTo>
                  <a:lnTo>
                    <a:pt x="194" y="899"/>
                  </a:lnTo>
                  <a:cubicBezTo>
                    <a:pt x="0" y="1310"/>
                    <a:pt x="194" y="1722"/>
                    <a:pt x="484" y="1915"/>
                  </a:cubicBezTo>
                  <a:cubicBezTo>
                    <a:pt x="641" y="2012"/>
                    <a:pt x="847" y="2060"/>
                    <a:pt x="1050" y="2060"/>
                  </a:cubicBezTo>
                  <a:cubicBezTo>
                    <a:pt x="1252" y="2060"/>
                    <a:pt x="1452" y="2012"/>
                    <a:pt x="1597" y="1915"/>
                  </a:cubicBezTo>
                  <a:cubicBezTo>
                    <a:pt x="1597" y="1915"/>
                    <a:pt x="1694" y="1818"/>
                    <a:pt x="1815" y="1818"/>
                  </a:cubicBezTo>
                  <a:cubicBezTo>
                    <a:pt x="2299" y="1407"/>
                    <a:pt x="2299" y="609"/>
                    <a:pt x="1815" y="197"/>
                  </a:cubicBezTo>
                  <a:cubicBezTo>
                    <a:pt x="1609" y="65"/>
                    <a:pt x="1378" y="1"/>
                    <a:pt x="1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9" name="Google Shape;2149;p29"/>
          <p:cNvGrpSpPr/>
          <p:nvPr/>
        </p:nvGrpSpPr>
        <p:grpSpPr>
          <a:xfrm>
            <a:off x="9490017" y="5981605"/>
            <a:ext cx="520647" cy="544781"/>
            <a:chOff x="9490017" y="5600605"/>
            <a:chExt cx="520647" cy="544781"/>
          </a:xfrm>
        </p:grpSpPr>
        <p:sp>
          <p:nvSpPr>
            <p:cNvPr id="2150" name="Google Shape;2150;p29"/>
            <p:cNvSpPr/>
            <p:nvPr/>
          </p:nvSpPr>
          <p:spPr>
            <a:xfrm>
              <a:off x="9726603" y="5721353"/>
              <a:ext cx="44997" cy="51676"/>
            </a:xfrm>
            <a:custGeom>
              <a:avLst/>
              <a:gdLst/>
              <a:ahLst/>
              <a:cxnLst/>
              <a:rect l="l" t="t" r="r" b="b"/>
              <a:pathLst>
                <a:path w="1307" h="1501" extrusionOk="0">
                  <a:moveTo>
                    <a:pt x="0" y="1"/>
                  </a:moveTo>
                  <a:lnTo>
                    <a:pt x="194" y="1114"/>
                  </a:lnTo>
                  <a:cubicBezTo>
                    <a:pt x="194" y="1307"/>
                    <a:pt x="387" y="1501"/>
                    <a:pt x="702" y="1501"/>
                  </a:cubicBezTo>
                  <a:cubicBezTo>
                    <a:pt x="992" y="1501"/>
                    <a:pt x="1210" y="1307"/>
                    <a:pt x="1210" y="1114"/>
                  </a:cubicBezTo>
                  <a:lnTo>
                    <a:pt x="13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9"/>
            <p:cNvSpPr/>
            <p:nvPr/>
          </p:nvSpPr>
          <p:spPr>
            <a:xfrm>
              <a:off x="9723263" y="5673051"/>
              <a:ext cx="55015" cy="69165"/>
            </a:xfrm>
            <a:custGeom>
              <a:avLst/>
              <a:gdLst/>
              <a:ahLst/>
              <a:cxnLst/>
              <a:rect l="l" t="t" r="r" b="b"/>
              <a:pathLst>
                <a:path w="1598" h="2009" extrusionOk="0">
                  <a:moveTo>
                    <a:pt x="0" y="0"/>
                  </a:moveTo>
                  <a:lnTo>
                    <a:pt x="97" y="1404"/>
                  </a:lnTo>
                  <a:cubicBezTo>
                    <a:pt x="194" y="1694"/>
                    <a:pt x="484" y="2009"/>
                    <a:pt x="799" y="2009"/>
                  </a:cubicBezTo>
                  <a:cubicBezTo>
                    <a:pt x="1089" y="2009"/>
                    <a:pt x="1404" y="1694"/>
                    <a:pt x="1404" y="1404"/>
                  </a:cubicBezTo>
                  <a:lnTo>
                    <a:pt x="159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9"/>
            <p:cNvSpPr/>
            <p:nvPr/>
          </p:nvSpPr>
          <p:spPr>
            <a:xfrm>
              <a:off x="9698269" y="5600605"/>
              <a:ext cx="104143" cy="97464"/>
            </a:xfrm>
            <a:custGeom>
              <a:avLst/>
              <a:gdLst/>
              <a:ahLst/>
              <a:cxnLst/>
              <a:rect l="l" t="t" r="r" b="b"/>
              <a:pathLst>
                <a:path w="3025" h="2831" extrusionOk="0">
                  <a:moveTo>
                    <a:pt x="1525" y="0"/>
                  </a:moveTo>
                  <a:cubicBezTo>
                    <a:pt x="1210" y="0"/>
                    <a:pt x="1017" y="194"/>
                    <a:pt x="1017" y="508"/>
                  </a:cubicBezTo>
                  <a:lnTo>
                    <a:pt x="1017" y="799"/>
                  </a:lnTo>
                  <a:lnTo>
                    <a:pt x="823" y="605"/>
                  </a:lnTo>
                  <a:cubicBezTo>
                    <a:pt x="714" y="508"/>
                    <a:pt x="587" y="460"/>
                    <a:pt x="463" y="460"/>
                  </a:cubicBezTo>
                  <a:cubicBezTo>
                    <a:pt x="339" y="460"/>
                    <a:pt x="218" y="508"/>
                    <a:pt x="121" y="605"/>
                  </a:cubicBezTo>
                  <a:cubicBezTo>
                    <a:pt x="0" y="799"/>
                    <a:pt x="0" y="1113"/>
                    <a:pt x="121" y="1307"/>
                  </a:cubicBezTo>
                  <a:lnTo>
                    <a:pt x="412" y="1524"/>
                  </a:lnTo>
                  <a:cubicBezTo>
                    <a:pt x="508" y="1718"/>
                    <a:pt x="605" y="1912"/>
                    <a:pt x="726" y="2129"/>
                  </a:cubicBezTo>
                  <a:cubicBezTo>
                    <a:pt x="726" y="2516"/>
                    <a:pt x="1113" y="2831"/>
                    <a:pt x="1525" y="2831"/>
                  </a:cubicBezTo>
                  <a:cubicBezTo>
                    <a:pt x="1936" y="2831"/>
                    <a:pt x="2323" y="2516"/>
                    <a:pt x="2323" y="2129"/>
                  </a:cubicBezTo>
                  <a:cubicBezTo>
                    <a:pt x="2323" y="1912"/>
                    <a:pt x="2420" y="1718"/>
                    <a:pt x="2638" y="1524"/>
                  </a:cubicBezTo>
                  <a:lnTo>
                    <a:pt x="2831" y="1307"/>
                  </a:lnTo>
                  <a:cubicBezTo>
                    <a:pt x="3025" y="1113"/>
                    <a:pt x="3025" y="799"/>
                    <a:pt x="2831" y="605"/>
                  </a:cubicBezTo>
                  <a:cubicBezTo>
                    <a:pt x="2734" y="508"/>
                    <a:pt x="2607" y="460"/>
                    <a:pt x="2493" y="460"/>
                  </a:cubicBezTo>
                  <a:cubicBezTo>
                    <a:pt x="2378" y="460"/>
                    <a:pt x="2275" y="508"/>
                    <a:pt x="2226" y="605"/>
                  </a:cubicBezTo>
                  <a:lnTo>
                    <a:pt x="2033" y="799"/>
                  </a:lnTo>
                  <a:lnTo>
                    <a:pt x="2033" y="508"/>
                  </a:lnTo>
                  <a:cubicBezTo>
                    <a:pt x="2033" y="194"/>
                    <a:pt x="1718" y="0"/>
                    <a:pt x="15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9"/>
            <p:cNvSpPr/>
            <p:nvPr/>
          </p:nvSpPr>
          <p:spPr>
            <a:xfrm>
              <a:off x="9643288" y="5735502"/>
              <a:ext cx="59181" cy="61143"/>
            </a:xfrm>
            <a:custGeom>
              <a:avLst/>
              <a:gdLst/>
              <a:ahLst/>
              <a:cxnLst/>
              <a:rect l="l" t="t" r="r" b="b"/>
              <a:pathLst>
                <a:path w="1719" h="1776" extrusionOk="0">
                  <a:moveTo>
                    <a:pt x="992" y="1"/>
                  </a:moveTo>
                  <a:lnTo>
                    <a:pt x="0" y="799"/>
                  </a:lnTo>
                  <a:lnTo>
                    <a:pt x="702" y="1598"/>
                  </a:lnTo>
                  <a:cubicBezTo>
                    <a:pt x="813" y="1723"/>
                    <a:pt x="964" y="1776"/>
                    <a:pt x="1108" y="1776"/>
                  </a:cubicBezTo>
                  <a:cubicBezTo>
                    <a:pt x="1216" y="1776"/>
                    <a:pt x="1321" y="1746"/>
                    <a:pt x="1404" y="1695"/>
                  </a:cubicBezTo>
                  <a:cubicBezTo>
                    <a:pt x="1597" y="1501"/>
                    <a:pt x="1718" y="1211"/>
                    <a:pt x="1597" y="993"/>
                  </a:cubicBezTo>
                  <a:lnTo>
                    <a:pt x="99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9"/>
            <p:cNvSpPr/>
            <p:nvPr/>
          </p:nvSpPr>
          <p:spPr>
            <a:xfrm>
              <a:off x="9608310" y="5693879"/>
              <a:ext cx="76670" cy="77152"/>
            </a:xfrm>
            <a:custGeom>
              <a:avLst/>
              <a:gdLst/>
              <a:ahLst/>
              <a:cxnLst/>
              <a:rect l="l" t="t" r="r" b="b"/>
              <a:pathLst>
                <a:path w="2227" h="2241" extrusionOk="0">
                  <a:moveTo>
                    <a:pt x="1307" y="0"/>
                  </a:moveTo>
                  <a:lnTo>
                    <a:pt x="0" y="992"/>
                  </a:lnTo>
                  <a:lnTo>
                    <a:pt x="1016" y="2008"/>
                  </a:lnTo>
                  <a:cubicBezTo>
                    <a:pt x="1123" y="2168"/>
                    <a:pt x="1296" y="2240"/>
                    <a:pt x="1478" y="2240"/>
                  </a:cubicBezTo>
                  <a:cubicBezTo>
                    <a:pt x="1626" y="2240"/>
                    <a:pt x="1781" y="2192"/>
                    <a:pt x="1912" y="2105"/>
                  </a:cubicBezTo>
                  <a:cubicBezTo>
                    <a:pt x="2129" y="1912"/>
                    <a:pt x="2226" y="1500"/>
                    <a:pt x="2008" y="1210"/>
                  </a:cubicBezTo>
                  <a:lnTo>
                    <a:pt x="13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9"/>
            <p:cNvSpPr/>
            <p:nvPr/>
          </p:nvSpPr>
          <p:spPr>
            <a:xfrm>
              <a:off x="9563313" y="5642227"/>
              <a:ext cx="97499" cy="95261"/>
            </a:xfrm>
            <a:custGeom>
              <a:avLst/>
              <a:gdLst/>
              <a:ahLst/>
              <a:cxnLst/>
              <a:rect l="l" t="t" r="r" b="b"/>
              <a:pathLst>
                <a:path w="2832" h="2767" extrusionOk="0">
                  <a:moveTo>
                    <a:pt x="2227" y="1"/>
                  </a:moveTo>
                  <a:cubicBezTo>
                    <a:pt x="1912" y="1"/>
                    <a:pt x="1719" y="98"/>
                    <a:pt x="1622" y="412"/>
                  </a:cubicBezTo>
                  <a:lnTo>
                    <a:pt x="1622" y="703"/>
                  </a:lnTo>
                  <a:lnTo>
                    <a:pt x="1404" y="412"/>
                  </a:lnTo>
                  <a:cubicBezTo>
                    <a:pt x="1349" y="287"/>
                    <a:pt x="1230" y="234"/>
                    <a:pt x="1097" y="234"/>
                  </a:cubicBezTo>
                  <a:cubicBezTo>
                    <a:pt x="998" y="234"/>
                    <a:pt x="892" y="264"/>
                    <a:pt x="799" y="315"/>
                  </a:cubicBezTo>
                  <a:cubicBezTo>
                    <a:pt x="606" y="509"/>
                    <a:pt x="509" y="799"/>
                    <a:pt x="702" y="1017"/>
                  </a:cubicBezTo>
                  <a:lnTo>
                    <a:pt x="799" y="1211"/>
                  </a:lnTo>
                  <a:lnTo>
                    <a:pt x="606" y="1211"/>
                  </a:lnTo>
                  <a:cubicBezTo>
                    <a:pt x="550" y="1194"/>
                    <a:pt x="499" y="1186"/>
                    <a:pt x="451" y="1186"/>
                  </a:cubicBezTo>
                  <a:cubicBezTo>
                    <a:pt x="226" y="1186"/>
                    <a:pt x="80" y="1363"/>
                    <a:pt x="1" y="1622"/>
                  </a:cubicBezTo>
                  <a:cubicBezTo>
                    <a:pt x="1" y="1816"/>
                    <a:pt x="194" y="2130"/>
                    <a:pt x="412" y="2130"/>
                  </a:cubicBezTo>
                  <a:lnTo>
                    <a:pt x="799" y="2227"/>
                  </a:lnTo>
                  <a:cubicBezTo>
                    <a:pt x="1017" y="2227"/>
                    <a:pt x="1210" y="2324"/>
                    <a:pt x="1307" y="2517"/>
                  </a:cubicBezTo>
                  <a:cubicBezTo>
                    <a:pt x="1479" y="2689"/>
                    <a:pt x="1701" y="2767"/>
                    <a:pt x="1919" y="2767"/>
                  </a:cubicBezTo>
                  <a:cubicBezTo>
                    <a:pt x="2100" y="2767"/>
                    <a:pt x="2277" y="2713"/>
                    <a:pt x="2420" y="2614"/>
                  </a:cubicBezTo>
                  <a:cubicBezTo>
                    <a:pt x="2832" y="2324"/>
                    <a:pt x="2832" y="1912"/>
                    <a:pt x="2614" y="1525"/>
                  </a:cubicBezTo>
                  <a:cubicBezTo>
                    <a:pt x="2517" y="1307"/>
                    <a:pt x="2517" y="1114"/>
                    <a:pt x="2517" y="920"/>
                  </a:cubicBezTo>
                  <a:lnTo>
                    <a:pt x="2614" y="509"/>
                  </a:lnTo>
                  <a:cubicBezTo>
                    <a:pt x="2614" y="315"/>
                    <a:pt x="2420" y="1"/>
                    <a:pt x="222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9"/>
            <p:cNvSpPr/>
            <p:nvPr/>
          </p:nvSpPr>
          <p:spPr>
            <a:xfrm>
              <a:off x="9598291" y="5808242"/>
              <a:ext cx="62520" cy="51676"/>
            </a:xfrm>
            <a:custGeom>
              <a:avLst/>
              <a:gdLst/>
              <a:ahLst/>
              <a:cxnLst/>
              <a:rect l="l" t="t" r="r" b="b"/>
              <a:pathLst>
                <a:path w="1816" h="1501" extrusionOk="0">
                  <a:moveTo>
                    <a:pt x="388" y="0"/>
                  </a:moveTo>
                  <a:lnTo>
                    <a:pt x="1" y="1210"/>
                  </a:lnTo>
                  <a:lnTo>
                    <a:pt x="1090" y="1500"/>
                  </a:lnTo>
                  <a:cubicBezTo>
                    <a:pt x="1307" y="1500"/>
                    <a:pt x="1598" y="1403"/>
                    <a:pt x="1695" y="1113"/>
                  </a:cubicBezTo>
                  <a:cubicBezTo>
                    <a:pt x="1816" y="799"/>
                    <a:pt x="1598" y="605"/>
                    <a:pt x="1404" y="411"/>
                  </a:cubicBezTo>
                  <a:lnTo>
                    <a:pt x="38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9"/>
            <p:cNvSpPr/>
            <p:nvPr/>
          </p:nvSpPr>
          <p:spPr>
            <a:xfrm>
              <a:off x="9549163" y="5783838"/>
              <a:ext cx="80010" cy="63347"/>
            </a:xfrm>
            <a:custGeom>
              <a:avLst/>
              <a:gdLst/>
              <a:ahLst/>
              <a:cxnLst/>
              <a:rect l="l" t="t" r="r" b="b"/>
              <a:pathLst>
                <a:path w="2324" h="1840" extrusionOk="0">
                  <a:moveTo>
                    <a:pt x="508" y="0"/>
                  </a:moveTo>
                  <a:lnTo>
                    <a:pt x="0" y="1621"/>
                  </a:lnTo>
                  <a:lnTo>
                    <a:pt x="1428" y="1815"/>
                  </a:lnTo>
                  <a:cubicBezTo>
                    <a:pt x="1479" y="1832"/>
                    <a:pt x="1534" y="1840"/>
                    <a:pt x="1590" y="1840"/>
                  </a:cubicBezTo>
                  <a:cubicBezTo>
                    <a:pt x="1853" y="1840"/>
                    <a:pt x="2147" y="1663"/>
                    <a:pt x="2226" y="1404"/>
                  </a:cubicBezTo>
                  <a:cubicBezTo>
                    <a:pt x="2323" y="1113"/>
                    <a:pt x="2130" y="702"/>
                    <a:pt x="1815" y="605"/>
                  </a:cubicBezTo>
                  <a:lnTo>
                    <a:pt x="50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9"/>
            <p:cNvSpPr/>
            <p:nvPr/>
          </p:nvSpPr>
          <p:spPr>
            <a:xfrm>
              <a:off x="9490017" y="5748471"/>
              <a:ext cx="97499" cy="100012"/>
            </a:xfrm>
            <a:custGeom>
              <a:avLst/>
              <a:gdLst/>
              <a:ahLst/>
              <a:cxnLst/>
              <a:rect l="l" t="t" r="r" b="b"/>
              <a:pathLst>
                <a:path w="2832" h="2905" extrusionOk="0">
                  <a:moveTo>
                    <a:pt x="1177" y="0"/>
                  </a:moveTo>
                  <a:cubicBezTo>
                    <a:pt x="1119" y="0"/>
                    <a:pt x="1064" y="12"/>
                    <a:pt x="1017" y="36"/>
                  </a:cubicBezTo>
                  <a:cubicBezTo>
                    <a:pt x="726" y="254"/>
                    <a:pt x="605" y="544"/>
                    <a:pt x="823" y="738"/>
                  </a:cubicBezTo>
                  <a:lnTo>
                    <a:pt x="920" y="955"/>
                  </a:lnTo>
                  <a:lnTo>
                    <a:pt x="605" y="859"/>
                  </a:lnTo>
                  <a:cubicBezTo>
                    <a:pt x="412" y="859"/>
                    <a:pt x="121" y="955"/>
                    <a:pt x="0" y="1246"/>
                  </a:cubicBezTo>
                  <a:cubicBezTo>
                    <a:pt x="0" y="1464"/>
                    <a:pt x="121" y="1754"/>
                    <a:pt x="315" y="1754"/>
                  </a:cubicBezTo>
                  <a:lnTo>
                    <a:pt x="605" y="1851"/>
                  </a:lnTo>
                  <a:lnTo>
                    <a:pt x="412" y="2068"/>
                  </a:lnTo>
                  <a:cubicBezTo>
                    <a:pt x="121" y="2165"/>
                    <a:pt x="0" y="2456"/>
                    <a:pt x="121" y="2673"/>
                  </a:cubicBezTo>
                  <a:cubicBezTo>
                    <a:pt x="263" y="2815"/>
                    <a:pt x="457" y="2905"/>
                    <a:pt x="636" y="2905"/>
                  </a:cubicBezTo>
                  <a:cubicBezTo>
                    <a:pt x="701" y="2905"/>
                    <a:pt x="765" y="2893"/>
                    <a:pt x="823" y="2867"/>
                  </a:cubicBezTo>
                  <a:lnTo>
                    <a:pt x="1113" y="2673"/>
                  </a:lnTo>
                  <a:cubicBezTo>
                    <a:pt x="1222" y="2613"/>
                    <a:pt x="1325" y="2583"/>
                    <a:pt x="1425" y="2583"/>
                  </a:cubicBezTo>
                  <a:cubicBezTo>
                    <a:pt x="1525" y="2583"/>
                    <a:pt x="1622" y="2613"/>
                    <a:pt x="1718" y="2673"/>
                  </a:cubicBezTo>
                  <a:cubicBezTo>
                    <a:pt x="2130" y="2673"/>
                    <a:pt x="2541" y="2456"/>
                    <a:pt x="2735" y="2068"/>
                  </a:cubicBezTo>
                  <a:cubicBezTo>
                    <a:pt x="2831" y="1657"/>
                    <a:pt x="2638" y="1246"/>
                    <a:pt x="2226" y="1052"/>
                  </a:cubicBezTo>
                  <a:cubicBezTo>
                    <a:pt x="2033" y="955"/>
                    <a:pt x="1936" y="859"/>
                    <a:pt x="1815" y="641"/>
                  </a:cubicBezTo>
                  <a:lnTo>
                    <a:pt x="1622" y="351"/>
                  </a:lnTo>
                  <a:cubicBezTo>
                    <a:pt x="1549" y="114"/>
                    <a:pt x="1352" y="0"/>
                    <a:pt x="11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9"/>
            <p:cNvSpPr/>
            <p:nvPr/>
          </p:nvSpPr>
          <p:spPr>
            <a:xfrm>
              <a:off x="9598291" y="5890426"/>
              <a:ext cx="62520" cy="49197"/>
            </a:xfrm>
            <a:custGeom>
              <a:avLst/>
              <a:gdLst/>
              <a:ahLst/>
              <a:cxnLst/>
              <a:rect l="l" t="t" r="r" b="b"/>
              <a:pathLst>
                <a:path w="1816" h="1429" extrusionOk="0">
                  <a:moveTo>
                    <a:pt x="1210" y="0"/>
                  </a:moveTo>
                  <a:cubicBezTo>
                    <a:pt x="1168" y="0"/>
                    <a:pt x="1128" y="8"/>
                    <a:pt x="1090" y="25"/>
                  </a:cubicBezTo>
                  <a:lnTo>
                    <a:pt x="1" y="219"/>
                  </a:lnTo>
                  <a:lnTo>
                    <a:pt x="388" y="1429"/>
                  </a:lnTo>
                  <a:lnTo>
                    <a:pt x="1404" y="1042"/>
                  </a:lnTo>
                  <a:cubicBezTo>
                    <a:pt x="1598" y="945"/>
                    <a:pt x="1816" y="630"/>
                    <a:pt x="1695" y="437"/>
                  </a:cubicBezTo>
                  <a:cubicBezTo>
                    <a:pt x="1615" y="178"/>
                    <a:pt x="1404" y="0"/>
                    <a:pt x="12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9"/>
            <p:cNvSpPr/>
            <p:nvPr/>
          </p:nvSpPr>
          <p:spPr>
            <a:xfrm>
              <a:off x="9549163" y="5897139"/>
              <a:ext cx="80010" cy="63312"/>
            </a:xfrm>
            <a:custGeom>
              <a:avLst/>
              <a:gdLst/>
              <a:ahLst/>
              <a:cxnLst/>
              <a:rect l="l" t="t" r="r" b="b"/>
              <a:pathLst>
                <a:path w="2324" h="1839" extrusionOk="0">
                  <a:moveTo>
                    <a:pt x="1579" y="1"/>
                  </a:moveTo>
                  <a:cubicBezTo>
                    <a:pt x="1527" y="1"/>
                    <a:pt x="1476" y="8"/>
                    <a:pt x="1428" y="24"/>
                  </a:cubicBezTo>
                  <a:lnTo>
                    <a:pt x="0" y="339"/>
                  </a:lnTo>
                  <a:lnTo>
                    <a:pt x="508" y="1839"/>
                  </a:lnTo>
                  <a:lnTo>
                    <a:pt x="1815" y="1234"/>
                  </a:lnTo>
                  <a:cubicBezTo>
                    <a:pt x="2130" y="1137"/>
                    <a:pt x="2323" y="847"/>
                    <a:pt x="2226" y="435"/>
                  </a:cubicBezTo>
                  <a:cubicBezTo>
                    <a:pt x="2145" y="193"/>
                    <a:pt x="1845" y="1"/>
                    <a:pt x="15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9"/>
            <p:cNvSpPr/>
            <p:nvPr/>
          </p:nvSpPr>
          <p:spPr>
            <a:xfrm>
              <a:off x="9490017" y="5897576"/>
              <a:ext cx="97499" cy="100012"/>
            </a:xfrm>
            <a:custGeom>
              <a:avLst/>
              <a:gdLst/>
              <a:ahLst/>
              <a:cxnLst/>
              <a:rect l="l" t="t" r="r" b="b"/>
              <a:pathLst>
                <a:path w="2832" h="2905" extrusionOk="0">
                  <a:moveTo>
                    <a:pt x="652" y="0"/>
                  </a:moveTo>
                  <a:cubicBezTo>
                    <a:pt x="468" y="0"/>
                    <a:pt x="267" y="113"/>
                    <a:pt x="121" y="351"/>
                  </a:cubicBezTo>
                  <a:cubicBezTo>
                    <a:pt x="0" y="544"/>
                    <a:pt x="121" y="859"/>
                    <a:pt x="412" y="955"/>
                  </a:cubicBezTo>
                  <a:lnTo>
                    <a:pt x="605" y="1052"/>
                  </a:lnTo>
                  <a:lnTo>
                    <a:pt x="315" y="1149"/>
                  </a:lnTo>
                  <a:cubicBezTo>
                    <a:pt x="121" y="1246"/>
                    <a:pt x="0" y="1464"/>
                    <a:pt x="0" y="1754"/>
                  </a:cubicBezTo>
                  <a:cubicBezTo>
                    <a:pt x="99" y="1932"/>
                    <a:pt x="312" y="2094"/>
                    <a:pt x="492" y="2094"/>
                  </a:cubicBezTo>
                  <a:cubicBezTo>
                    <a:pt x="532" y="2094"/>
                    <a:pt x="570" y="2086"/>
                    <a:pt x="605" y="2068"/>
                  </a:cubicBezTo>
                  <a:lnTo>
                    <a:pt x="920" y="1972"/>
                  </a:lnTo>
                  <a:lnTo>
                    <a:pt x="823" y="2262"/>
                  </a:lnTo>
                  <a:cubicBezTo>
                    <a:pt x="605" y="2456"/>
                    <a:pt x="726" y="2770"/>
                    <a:pt x="1017" y="2867"/>
                  </a:cubicBezTo>
                  <a:cubicBezTo>
                    <a:pt x="1069" y="2893"/>
                    <a:pt x="1129" y="2905"/>
                    <a:pt x="1192" y="2905"/>
                  </a:cubicBezTo>
                  <a:cubicBezTo>
                    <a:pt x="1363" y="2905"/>
                    <a:pt x="1551" y="2815"/>
                    <a:pt x="1622" y="2673"/>
                  </a:cubicBezTo>
                  <a:lnTo>
                    <a:pt x="1815" y="2359"/>
                  </a:lnTo>
                  <a:cubicBezTo>
                    <a:pt x="1936" y="2165"/>
                    <a:pt x="2033" y="1972"/>
                    <a:pt x="2226" y="1851"/>
                  </a:cubicBezTo>
                  <a:cubicBezTo>
                    <a:pt x="2638" y="1754"/>
                    <a:pt x="2831" y="1246"/>
                    <a:pt x="2735" y="859"/>
                  </a:cubicBezTo>
                  <a:cubicBezTo>
                    <a:pt x="2574" y="517"/>
                    <a:pt x="2263" y="326"/>
                    <a:pt x="1927" y="326"/>
                  </a:cubicBezTo>
                  <a:cubicBezTo>
                    <a:pt x="1858" y="326"/>
                    <a:pt x="1788" y="334"/>
                    <a:pt x="1718" y="351"/>
                  </a:cubicBezTo>
                  <a:cubicBezTo>
                    <a:pt x="1525" y="351"/>
                    <a:pt x="1331" y="351"/>
                    <a:pt x="1113" y="254"/>
                  </a:cubicBezTo>
                  <a:lnTo>
                    <a:pt x="823" y="36"/>
                  </a:lnTo>
                  <a:cubicBezTo>
                    <a:pt x="770" y="12"/>
                    <a:pt x="712" y="0"/>
                    <a:pt x="6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9"/>
            <p:cNvSpPr/>
            <p:nvPr/>
          </p:nvSpPr>
          <p:spPr>
            <a:xfrm>
              <a:off x="9643288" y="5948746"/>
              <a:ext cx="59181" cy="60868"/>
            </a:xfrm>
            <a:custGeom>
              <a:avLst/>
              <a:gdLst/>
              <a:ahLst/>
              <a:cxnLst/>
              <a:rect l="l" t="t" r="r" b="b"/>
              <a:pathLst>
                <a:path w="1719" h="1768" extrusionOk="0">
                  <a:moveTo>
                    <a:pt x="1053" y="1"/>
                  </a:moveTo>
                  <a:cubicBezTo>
                    <a:pt x="926" y="1"/>
                    <a:pt x="799" y="49"/>
                    <a:pt x="702" y="146"/>
                  </a:cubicBezTo>
                  <a:lnTo>
                    <a:pt x="0" y="945"/>
                  </a:lnTo>
                  <a:lnTo>
                    <a:pt x="992" y="1767"/>
                  </a:lnTo>
                  <a:lnTo>
                    <a:pt x="1597" y="848"/>
                  </a:lnTo>
                  <a:cubicBezTo>
                    <a:pt x="1718" y="557"/>
                    <a:pt x="1597" y="243"/>
                    <a:pt x="1404" y="146"/>
                  </a:cubicBezTo>
                  <a:cubicBezTo>
                    <a:pt x="1307" y="49"/>
                    <a:pt x="1180" y="1"/>
                    <a:pt x="10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9"/>
            <p:cNvSpPr/>
            <p:nvPr/>
          </p:nvSpPr>
          <p:spPr>
            <a:xfrm>
              <a:off x="9608310" y="5975737"/>
              <a:ext cx="76670" cy="78839"/>
            </a:xfrm>
            <a:custGeom>
              <a:avLst/>
              <a:gdLst/>
              <a:ahLst/>
              <a:cxnLst/>
              <a:rect l="l" t="t" r="r" b="b"/>
              <a:pathLst>
                <a:path w="2227" h="2290" extrusionOk="0">
                  <a:moveTo>
                    <a:pt x="1513" y="0"/>
                  </a:moveTo>
                  <a:cubicBezTo>
                    <a:pt x="1318" y="0"/>
                    <a:pt x="1130" y="47"/>
                    <a:pt x="1016" y="161"/>
                  </a:cubicBezTo>
                  <a:lnTo>
                    <a:pt x="0" y="1274"/>
                  </a:lnTo>
                  <a:lnTo>
                    <a:pt x="1307" y="2290"/>
                  </a:lnTo>
                  <a:lnTo>
                    <a:pt x="2008" y="983"/>
                  </a:lnTo>
                  <a:cubicBezTo>
                    <a:pt x="2226" y="669"/>
                    <a:pt x="2129" y="282"/>
                    <a:pt x="1912" y="64"/>
                  </a:cubicBezTo>
                  <a:cubicBezTo>
                    <a:pt x="1791" y="24"/>
                    <a:pt x="1650" y="0"/>
                    <a:pt x="1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9"/>
            <p:cNvSpPr/>
            <p:nvPr/>
          </p:nvSpPr>
          <p:spPr>
            <a:xfrm>
              <a:off x="9563313" y="6011049"/>
              <a:ext cx="97499" cy="96018"/>
            </a:xfrm>
            <a:custGeom>
              <a:avLst/>
              <a:gdLst/>
              <a:ahLst/>
              <a:cxnLst/>
              <a:rect l="l" t="t" r="r" b="b"/>
              <a:pathLst>
                <a:path w="2832" h="2789" extrusionOk="0">
                  <a:moveTo>
                    <a:pt x="1961" y="0"/>
                  </a:moveTo>
                  <a:cubicBezTo>
                    <a:pt x="1730" y="0"/>
                    <a:pt x="1490" y="104"/>
                    <a:pt x="1307" y="273"/>
                  </a:cubicBezTo>
                  <a:cubicBezTo>
                    <a:pt x="1210" y="369"/>
                    <a:pt x="1017" y="587"/>
                    <a:pt x="799" y="587"/>
                  </a:cubicBezTo>
                  <a:lnTo>
                    <a:pt x="412" y="587"/>
                  </a:lnTo>
                  <a:cubicBezTo>
                    <a:pt x="194" y="684"/>
                    <a:pt x="1" y="877"/>
                    <a:pt x="1" y="1192"/>
                  </a:cubicBezTo>
                  <a:cubicBezTo>
                    <a:pt x="97" y="1386"/>
                    <a:pt x="291" y="1579"/>
                    <a:pt x="606" y="1579"/>
                  </a:cubicBezTo>
                  <a:lnTo>
                    <a:pt x="799" y="1482"/>
                  </a:lnTo>
                  <a:lnTo>
                    <a:pt x="702" y="1797"/>
                  </a:lnTo>
                  <a:cubicBezTo>
                    <a:pt x="509" y="1990"/>
                    <a:pt x="606" y="2305"/>
                    <a:pt x="799" y="2402"/>
                  </a:cubicBezTo>
                  <a:cubicBezTo>
                    <a:pt x="882" y="2476"/>
                    <a:pt x="976" y="2507"/>
                    <a:pt x="1066" y="2507"/>
                  </a:cubicBezTo>
                  <a:cubicBezTo>
                    <a:pt x="1210" y="2507"/>
                    <a:pt x="1344" y="2425"/>
                    <a:pt x="1404" y="2305"/>
                  </a:cubicBezTo>
                  <a:lnTo>
                    <a:pt x="1622" y="2087"/>
                  </a:lnTo>
                  <a:lnTo>
                    <a:pt x="1622" y="2402"/>
                  </a:lnTo>
                  <a:cubicBezTo>
                    <a:pt x="1719" y="2595"/>
                    <a:pt x="1912" y="2789"/>
                    <a:pt x="2227" y="2789"/>
                  </a:cubicBezTo>
                  <a:cubicBezTo>
                    <a:pt x="2420" y="2692"/>
                    <a:pt x="2614" y="2499"/>
                    <a:pt x="2614" y="2184"/>
                  </a:cubicBezTo>
                  <a:lnTo>
                    <a:pt x="2517" y="1894"/>
                  </a:lnTo>
                  <a:cubicBezTo>
                    <a:pt x="2517" y="1700"/>
                    <a:pt x="2517" y="1386"/>
                    <a:pt x="2614" y="1289"/>
                  </a:cubicBezTo>
                  <a:cubicBezTo>
                    <a:pt x="2832" y="877"/>
                    <a:pt x="2832" y="369"/>
                    <a:pt x="2420" y="176"/>
                  </a:cubicBezTo>
                  <a:cubicBezTo>
                    <a:pt x="2289" y="54"/>
                    <a:pt x="2127" y="0"/>
                    <a:pt x="19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9"/>
            <p:cNvSpPr/>
            <p:nvPr/>
          </p:nvSpPr>
          <p:spPr>
            <a:xfrm>
              <a:off x="9726603" y="5971262"/>
              <a:ext cx="44997" cy="55841"/>
            </a:xfrm>
            <a:custGeom>
              <a:avLst/>
              <a:gdLst/>
              <a:ahLst/>
              <a:cxnLst/>
              <a:rect l="l" t="t" r="r" b="b"/>
              <a:pathLst>
                <a:path w="1307" h="1622" extrusionOk="0">
                  <a:moveTo>
                    <a:pt x="702" y="0"/>
                  </a:moveTo>
                  <a:cubicBezTo>
                    <a:pt x="387" y="0"/>
                    <a:pt x="194" y="194"/>
                    <a:pt x="194" y="508"/>
                  </a:cubicBezTo>
                  <a:lnTo>
                    <a:pt x="0" y="1621"/>
                  </a:lnTo>
                  <a:lnTo>
                    <a:pt x="1307" y="1621"/>
                  </a:lnTo>
                  <a:lnTo>
                    <a:pt x="1210" y="508"/>
                  </a:lnTo>
                  <a:cubicBezTo>
                    <a:pt x="1210" y="194"/>
                    <a:pt x="992" y="0"/>
                    <a:pt x="7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9"/>
            <p:cNvSpPr/>
            <p:nvPr/>
          </p:nvSpPr>
          <p:spPr>
            <a:xfrm>
              <a:off x="9723263" y="6006240"/>
              <a:ext cx="55015" cy="69165"/>
            </a:xfrm>
            <a:custGeom>
              <a:avLst/>
              <a:gdLst/>
              <a:ahLst/>
              <a:cxnLst/>
              <a:rect l="l" t="t" r="r" b="b"/>
              <a:pathLst>
                <a:path w="1598" h="2009" extrusionOk="0">
                  <a:moveTo>
                    <a:pt x="799" y="0"/>
                  </a:moveTo>
                  <a:cubicBezTo>
                    <a:pt x="484" y="0"/>
                    <a:pt x="194" y="194"/>
                    <a:pt x="97" y="605"/>
                  </a:cubicBezTo>
                  <a:lnTo>
                    <a:pt x="0" y="2009"/>
                  </a:lnTo>
                  <a:lnTo>
                    <a:pt x="1597" y="2009"/>
                  </a:lnTo>
                  <a:lnTo>
                    <a:pt x="1404" y="605"/>
                  </a:lnTo>
                  <a:cubicBezTo>
                    <a:pt x="1404" y="194"/>
                    <a:pt x="1089" y="0"/>
                    <a:pt x="7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9"/>
            <p:cNvSpPr/>
            <p:nvPr/>
          </p:nvSpPr>
          <p:spPr>
            <a:xfrm>
              <a:off x="9698269" y="6048747"/>
              <a:ext cx="104143" cy="96638"/>
            </a:xfrm>
            <a:custGeom>
              <a:avLst/>
              <a:gdLst/>
              <a:ahLst/>
              <a:cxnLst/>
              <a:rect l="l" t="t" r="r" b="b"/>
              <a:pathLst>
                <a:path w="3025" h="2807" extrusionOk="0">
                  <a:moveTo>
                    <a:pt x="1525" y="0"/>
                  </a:moveTo>
                  <a:cubicBezTo>
                    <a:pt x="1113" y="0"/>
                    <a:pt x="726" y="387"/>
                    <a:pt x="726" y="799"/>
                  </a:cubicBezTo>
                  <a:cubicBezTo>
                    <a:pt x="605" y="992"/>
                    <a:pt x="508" y="1210"/>
                    <a:pt x="412" y="1307"/>
                  </a:cubicBezTo>
                  <a:lnTo>
                    <a:pt x="121" y="1597"/>
                  </a:lnTo>
                  <a:cubicBezTo>
                    <a:pt x="0" y="1815"/>
                    <a:pt x="0" y="2105"/>
                    <a:pt x="121" y="2299"/>
                  </a:cubicBezTo>
                  <a:cubicBezTo>
                    <a:pt x="218" y="2359"/>
                    <a:pt x="339" y="2390"/>
                    <a:pt x="463" y="2390"/>
                  </a:cubicBezTo>
                  <a:cubicBezTo>
                    <a:pt x="587" y="2390"/>
                    <a:pt x="714" y="2359"/>
                    <a:pt x="823" y="2299"/>
                  </a:cubicBezTo>
                  <a:lnTo>
                    <a:pt x="1017" y="2105"/>
                  </a:lnTo>
                  <a:lnTo>
                    <a:pt x="1017" y="2299"/>
                  </a:lnTo>
                  <a:cubicBezTo>
                    <a:pt x="1017" y="2613"/>
                    <a:pt x="1210" y="2807"/>
                    <a:pt x="1525" y="2807"/>
                  </a:cubicBezTo>
                  <a:cubicBezTo>
                    <a:pt x="1718" y="2807"/>
                    <a:pt x="2033" y="2613"/>
                    <a:pt x="2033" y="2299"/>
                  </a:cubicBezTo>
                  <a:lnTo>
                    <a:pt x="2033" y="2105"/>
                  </a:lnTo>
                  <a:lnTo>
                    <a:pt x="2226" y="2299"/>
                  </a:lnTo>
                  <a:cubicBezTo>
                    <a:pt x="2275" y="2359"/>
                    <a:pt x="2378" y="2390"/>
                    <a:pt x="2493" y="2390"/>
                  </a:cubicBezTo>
                  <a:cubicBezTo>
                    <a:pt x="2607" y="2390"/>
                    <a:pt x="2734" y="2359"/>
                    <a:pt x="2831" y="2299"/>
                  </a:cubicBezTo>
                  <a:cubicBezTo>
                    <a:pt x="3025" y="2105"/>
                    <a:pt x="3025" y="1815"/>
                    <a:pt x="2831" y="1597"/>
                  </a:cubicBezTo>
                  <a:lnTo>
                    <a:pt x="2638" y="1307"/>
                  </a:lnTo>
                  <a:cubicBezTo>
                    <a:pt x="2420" y="1210"/>
                    <a:pt x="2323" y="992"/>
                    <a:pt x="2323" y="799"/>
                  </a:cubicBezTo>
                  <a:cubicBezTo>
                    <a:pt x="2323" y="387"/>
                    <a:pt x="1936" y="0"/>
                    <a:pt x="15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9"/>
            <p:cNvSpPr/>
            <p:nvPr/>
          </p:nvSpPr>
          <p:spPr>
            <a:xfrm>
              <a:off x="9799072" y="5948746"/>
              <a:ext cx="59146" cy="60868"/>
            </a:xfrm>
            <a:custGeom>
              <a:avLst/>
              <a:gdLst/>
              <a:ahLst/>
              <a:cxnLst/>
              <a:rect l="l" t="t" r="r" b="b"/>
              <a:pathLst>
                <a:path w="1718" h="1768" extrusionOk="0">
                  <a:moveTo>
                    <a:pt x="665" y="1"/>
                  </a:moveTo>
                  <a:cubicBezTo>
                    <a:pt x="538" y="1"/>
                    <a:pt x="411" y="49"/>
                    <a:pt x="315" y="146"/>
                  </a:cubicBezTo>
                  <a:cubicBezTo>
                    <a:pt x="0" y="243"/>
                    <a:pt x="0" y="557"/>
                    <a:pt x="97" y="848"/>
                  </a:cubicBezTo>
                  <a:lnTo>
                    <a:pt x="605" y="1767"/>
                  </a:lnTo>
                  <a:lnTo>
                    <a:pt x="1718" y="945"/>
                  </a:lnTo>
                  <a:lnTo>
                    <a:pt x="1016" y="146"/>
                  </a:lnTo>
                  <a:cubicBezTo>
                    <a:pt x="919" y="49"/>
                    <a:pt x="792" y="1"/>
                    <a:pt x="66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9"/>
            <p:cNvSpPr/>
            <p:nvPr/>
          </p:nvSpPr>
          <p:spPr>
            <a:xfrm>
              <a:off x="9816562" y="5975737"/>
              <a:ext cx="76670" cy="78839"/>
            </a:xfrm>
            <a:custGeom>
              <a:avLst/>
              <a:gdLst/>
              <a:ahLst/>
              <a:cxnLst/>
              <a:rect l="l" t="t" r="r" b="b"/>
              <a:pathLst>
                <a:path w="2227" h="2290" extrusionOk="0">
                  <a:moveTo>
                    <a:pt x="714" y="0"/>
                  </a:moveTo>
                  <a:cubicBezTo>
                    <a:pt x="576" y="0"/>
                    <a:pt x="435" y="24"/>
                    <a:pt x="315" y="64"/>
                  </a:cubicBezTo>
                  <a:cubicBezTo>
                    <a:pt x="97" y="282"/>
                    <a:pt x="0" y="669"/>
                    <a:pt x="97" y="983"/>
                  </a:cubicBezTo>
                  <a:lnTo>
                    <a:pt x="799" y="2290"/>
                  </a:lnTo>
                  <a:lnTo>
                    <a:pt x="2226" y="1274"/>
                  </a:lnTo>
                  <a:lnTo>
                    <a:pt x="1210" y="161"/>
                  </a:lnTo>
                  <a:cubicBezTo>
                    <a:pt x="1097" y="47"/>
                    <a:pt x="908" y="0"/>
                    <a:pt x="7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9"/>
            <p:cNvSpPr/>
            <p:nvPr/>
          </p:nvSpPr>
          <p:spPr>
            <a:xfrm>
              <a:off x="9837390" y="6011049"/>
              <a:ext cx="100804" cy="96018"/>
            </a:xfrm>
            <a:custGeom>
              <a:avLst/>
              <a:gdLst/>
              <a:ahLst/>
              <a:cxnLst/>
              <a:rect l="l" t="t" r="r" b="b"/>
              <a:pathLst>
                <a:path w="2928" h="2789" extrusionOk="0">
                  <a:moveTo>
                    <a:pt x="957" y="0"/>
                  </a:moveTo>
                  <a:cubicBezTo>
                    <a:pt x="790" y="0"/>
                    <a:pt x="630" y="54"/>
                    <a:pt x="508" y="176"/>
                  </a:cubicBezTo>
                  <a:cubicBezTo>
                    <a:pt x="97" y="369"/>
                    <a:pt x="0" y="877"/>
                    <a:pt x="194" y="1289"/>
                  </a:cubicBezTo>
                  <a:cubicBezTo>
                    <a:pt x="315" y="1386"/>
                    <a:pt x="411" y="1700"/>
                    <a:pt x="315" y="1894"/>
                  </a:cubicBezTo>
                  <a:lnTo>
                    <a:pt x="315" y="2184"/>
                  </a:lnTo>
                  <a:cubicBezTo>
                    <a:pt x="315" y="2499"/>
                    <a:pt x="411" y="2692"/>
                    <a:pt x="702" y="2789"/>
                  </a:cubicBezTo>
                  <a:cubicBezTo>
                    <a:pt x="919" y="2789"/>
                    <a:pt x="1210" y="2595"/>
                    <a:pt x="1210" y="2402"/>
                  </a:cubicBezTo>
                  <a:lnTo>
                    <a:pt x="1307" y="2087"/>
                  </a:lnTo>
                  <a:lnTo>
                    <a:pt x="1403" y="2305"/>
                  </a:lnTo>
                  <a:cubicBezTo>
                    <a:pt x="1538" y="2425"/>
                    <a:pt x="1700" y="2507"/>
                    <a:pt x="1856" y="2507"/>
                  </a:cubicBezTo>
                  <a:cubicBezTo>
                    <a:pt x="1952" y="2507"/>
                    <a:pt x="2046" y="2476"/>
                    <a:pt x="2129" y="2402"/>
                  </a:cubicBezTo>
                  <a:cubicBezTo>
                    <a:pt x="2323" y="2305"/>
                    <a:pt x="2420" y="1990"/>
                    <a:pt x="2226" y="1797"/>
                  </a:cubicBezTo>
                  <a:lnTo>
                    <a:pt x="2008" y="1482"/>
                  </a:lnTo>
                  <a:lnTo>
                    <a:pt x="2323" y="1579"/>
                  </a:lnTo>
                  <a:cubicBezTo>
                    <a:pt x="2613" y="1579"/>
                    <a:pt x="2831" y="1386"/>
                    <a:pt x="2928" y="1192"/>
                  </a:cubicBezTo>
                  <a:cubicBezTo>
                    <a:pt x="2928" y="877"/>
                    <a:pt x="2734" y="684"/>
                    <a:pt x="2516" y="587"/>
                  </a:cubicBezTo>
                  <a:lnTo>
                    <a:pt x="2129" y="587"/>
                  </a:lnTo>
                  <a:cubicBezTo>
                    <a:pt x="1912" y="587"/>
                    <a:pt x="1718" y="369"/>
                    <a:pt x="1621" y="273"/>
                  </a:cubicBezTo>
                  <a:cubicBezTo>
                    <a:pt x="1438" y="104"/>
                    <a:pt x="1190" y="0"/>
                    <a:pt x="9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9"/>
            <p:cNvSpPr/>
            <p:nvPr/>
          </p:nvSpPr>
          <p:spPr>
            <a:xfrm>
              <a:off x="9840695" y="5890426"/>
              <a:ext cx="62520" cy="49197"/>
            </a:xfrm>
            <a:custGeom>
              <a:avLst/>
              <a:gdLst/>
              <a:ahLst/>
              <a:cxnLst/>
              <a:rect l="l" t="t" r="r" b="b"/>
              <a:pathLst>
                <a:path w="1816" h="1429" extrusionOk="0">
                  <a:moveTo>
                    <a:pt x="558" y="0"/>
                  </a:moveTo>
                  <a:cubicBezTo>
                    <a:pt x="346" y="0"/>
                    <a:pt x="197" y="178"/>
                    <a:pt x="98" y="437"/>
                  </a:cubicBezTo>
                  <a:cubicBezTo>
                    <a:pt x="1" y="630"/>
                    <a:pt x="98" y="945"/>
                    <a:pt x="412" y="1042"/>
                  </a:cubicBezTo>
                  <a:lnTo>
                    <a:pt x="1428" y="1429"/>
                  </a:lnTo>
                  <a:lnTo>
                    <a:pt x="1816" y="219"/>
                  </a:lnTo>
                  <a:lnTo>
                    <a:pt x="703" y="25"/>
                  </a:lnTo>
                  <a:cubicBezTo>
                    <a:pt x="652" y="8"/>
                    <a:pt x="603" y="0"/>
                    <a:pt x="5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9"/>
            <p:cNvSpPr/>
            <p:nvPr/>
          </p:nvSpPr>
          <p:spPr>
            <a:xfrm>
              <a:off x="9872369" y="5897139"/>
              <a:ext cx="80010" cy="63312"/>
            </a:xfrm>
            <a:custGeom>
              <a:avLst/>
              <a:gdLst/>
              <a:ahLst/>
              <a:cxnLst/>
              <a:rect l="l" t="t" r="r" b="b"/>
              <a:pathLst>
                <a:path w="2324" h="1839" extrusionOk="0">
                  <a:moveTo>
                    <a:pt x="711" y="1"/>
                  </a:moveTo>
                  <a:cubicBezTo>
                    <a:pt x="411" y="1"/>
                    <a:pt x="178" y="193"/>
                    <a:pt x="97" y="435"/>
                  </a:cubicBezTo>
                  <a:cubicBezTo>
                    <a:pt x="0" y="847"/>
                    <a:pt x="97" y="1137"/>
                    <a:pt x="508" y="1234"/>
                  </a:cubicBezTo>
                  <a:lnTo>
                    <a:pt x="1815" y="1839"/>
                  </a:lnTo>
                  <a:lnTo>
                    <a:pt x="2323" y="339"/>
                  </a:lnTo>
                  <a:lnTo>
                    <a:pt x="896" y="24"/>
                  </a:lnTo>
                  <a:cubicBezTo>
                    <a:pt x="832" y="8"/>
                    <a:pt x="770" y="1"/>
                    <a:pt x="7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9"/>
            <p:cNvSpPr/>
            <p:nvPr/>
          </p:nvSpPr>
          <p:spPr>
            <a:xfrm>
              <a:off x="9914026" y="5897576"/>
              <a:ext cx="96638" cy="100012"/>
            </a:xfrm>
            <a:custGeom>
              <a:avLst/>
              <a:gdLst/>
              <a:ahLst/>
              <a:cxnLst/>
              <a:rect l="l" t="t" r="r" b="b"/>
              <a:pathLst>
                <a:path w="2807" h="2905" extrusionOk="0">
                  <a:moveTo>
                    <a:pt x="2168" y="0"/>
                  </a:moveTo>
                  <a:cubicBezTo>
                    <a:pt x="2111" y="0"/>
                    <a:pt x="2056" y="12"/>
                    <a:pt x="2008" y="36"/>
                  </a:cubicBezTo>
                  <a:lnTo>
                    <a:pt x="1718" y="254"/>
                  </a:lnTo>
                  <a:cubicBezTo>
                    <a:pt x="1500" y="351"/>
                    <a:pt x="1307" y="351"/>
                    <a:pt x="1113" y="351"/>
                  </a:cubicBezTo>
                  <a:cubicBezTo>
                    <a:pt x="1043" y="334"/>
                    <a:pt x="970" y="326"/>
                    <a:pt x="897" y="326"/>
                  </a:cubicBezTo>
                  <a:cubicBezTo>
                    <a:pt x="541" y="326"/>
                    <a:pt x="177" y="517"/>
                    <a:pt x="97" y="859"/>
                  </a:cubicBezTo>
                  <a:cubicBezTo>
                    <a:pt x="0" y="1246"/>
                    <a:pt x="194" y="1754"/>
                    <a:pt x="605" y="1851"/>
                  </a:cubicBezTo>
                  <a:cubicBezTo>
                    <a:pt x="798" y="1972"/>
                    <a:pt x="895" y="2165"/>
                    <a:pt x="992" y="2359"/>
                  </a:cubicBezTo>
                  <a:lnTo>
                    <a:pt x="1210" y="2673"/>
                  </a:lnTo>
                  <a:cubicBezTo>
                    <a:pt x="1281" y="2815"/>
                    <a:pt x="1455" y="2905"/>
                    <a:pt x="1629" y="2905"/>
                  </a:cubicBezTo>
                  <a:cubicBezTo>
                    <a:pt x="1693" y="2905"/>
                    <a:pt x="1756" y="2893"/>
                    <a:pt x="1815" y="2867"/>
                  </a:cubicBezTo>
                  <a:cubicBezTo>
                    <a:pt x="2008" y="2770"/>
                    <a:pt x="2105" y="2456"/>
                    <a:pt x="2008" y="2262"/>
                  </a:cubicBezTo>
                  <a:lnTo>
                    <a:pt x="1911" y="1972"/>
                  </a:lnTo>
                  <a:lnTo>
                    <a:pt x="2105" y="2068"/>
                  </a:lnTo>
                  <a:cubicBezTo>
                    <a:pt x="2162" y="2086"/>
                    <a:pt x="2219" y="2094"/>
                    <a:pt x="2273" y="2094"/>
                  </a:cubicBezTo>
                  <a:cubicBezTo>
                    <a:pt x="2516" y="2094"/>
                    <a:pt x="2710" y="1932"/>
                    <a:pt x="2710" y="1754"/>
                  </a:cubicBezTo>
                  <a:cubicBezTo>
                    <a:pt x="2807" y="1464"/>
                    <a:pt x="2710" y="1246"/>
                    <a:pt x="2420" y="1149"/>
                  </a:cubicBezTo>
                  <a:lnTo>
                    <a:pt x="2202" y="1052"/>
                  </a:lnTo>
                  <a:lnTo>
                    <a:pt x="2420" y="955"/>
                  </a:lnTo>
                  <a:cubicBezTo>
                    <a:pt x="2710" y="859"/>
                    <a:pt x="2710" y="544"/>
                    <a:pt x="2613" y="351"/>
                  </a:cubicBezTo>
                  <a:cubicBezTo>
                    <a:pt x="2540" y="113"/>
                    <a:pt x="2344" y="0"/>
                    <a:pt x="21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9"/>
            <p:cNvSpPr/>
            <p:nvPr/>
          </p:nvSpPr>
          <p:spPr>
            <a:xfrm>
              <a:off x="9840695" y="5804667"/>
              <a:ext cx="62520" cy="51676"/>
            </a:xfrm>
            <a:custGeom>
              <a:avLst/>
              <a:gdLst/>
              <a:ahLst/>
              <a:cxnLst/>
              <a:rect l="l" t="t" r="r" b="b"/>
              <a:pathLst>
                <a:path w="1816" h="1501" extrusionOk="0">
                  <a:moveTo>
                    <a:pt x="1428" y="0"/>
                  </a:moveTo>
                  <a:lnTo>
                    <a:pt x="412" y="411"/>
                  </a:lnTo>
                  <a:cubicBezTo>
                    <a:pt x="98" y="605"/>
                    <a:pt x="1" y="799"/>
                    <a:pt x="98" y="1113"/>
                  </a:cubicBezTo>
                  <a:cubicBezTo>
                    <a:pt x="219" y="1403"/>
                    <a:pt x="412" y="1500"/>
                    <a:pt x="703" y="1500"/>
                  </a:cubicBezTo>
                  <a:lnTo>
                    <a:pt x="1816" y="1210"/>
                  </a:lnTo>
                  <a:lnTo>
                    <a:pt x="142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9"/>
            <p:cNvSpPr/>
            <p:nvPr/>
          </p:nvSpPr>
          <p:spPr>
            <a:xfrm>
              <a:off x="9872369" y="5783838"/>
              <a:ext cx="80010" cy="63347"/>
            </a:xfrm>
            <a:custGeom>
              <a:avLst/>
              <a:gdLst/>
              <a:ahLst/>
              <a:cxnLst/>
              <a:rect l="l" t="t" r="r" b="b"/>
              <a:pathLst>
                <a:path w="2324" h="1840" extrusionOk="0">
                  <a:moveTo>
                    <a:pt x="1815" y="0"/>
                  </a:moveTo>
                  <a:lnTo>
                    <a:pt x="508" y="605"/>
                  </a:lnTo>
                  <a:cubicBezTo>
                    <a:pt x="97" y="702"/>
                    <a:pt x="0" y="1113"/>
                    <a:pt x="97" y="1404"/>
                  </a:cubicBezTo>
                  <a:cubicBezTo>
                    <a:pt x="177" y="1663"/>
                    <a:pt x="405" y="1840"/>
                    <a:pt x="699" y="1840"/>
                  </a:cubicBezTo>
                  <a:cubicBezTo>
                    <a:pt x="762" y="1840"/>
                    <a:pt x="827" y="1832"/>
                    <a:pt x="896" y="1815"/>
                  </a:cubicBezTo>
                  <a:lnTo>
                    <a:pt x="2323" y="1621"/>
                  </a:lnTo>
                  <a:lnTo>
                    <a:pt x="181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9"/>
            <p:cNvSpPr/>
            <p:nvPr/>
          </p:nvSpPr>
          <p:spPr>
            <a:xfrm>
              <a:off x="9914026" y="5748471"/>
              <a:ext cx="96638" cy="100012"/>
            </a:xfrm>
            <a:custGeom>
              <a:avLst/>
              <a:gdLst/>
              <a:ahLst/>
              <a:cxnLst/>
              <a:rect l="l" t="t" r="r" b="b"/>
              <a:pathLst>
                <a:path w="2807" h="2905" extrusionOk="0">
                  <a:moveTo>
                    <a:pt x="1645" y="0"/>
                  </a:moveTo>
                  <a:cubicBezTo>
                    <a:pt x="1466" y="0"/>
                    <a:pt x="1283" y="114"/>
                    <a:pt x="1210" y="351"/>
                  </a:cubicBezTo>
                  <a:lnTo>
                    <a:pt x="992" y="641"/>
                  </a:lnTo>
                  <a:cubicBezTo>
                    <a:pt x="895" y="859"/>
                    <a:pt x="798" y="955"/>
                    <a:pt x="605" y="1052"/>
                  </a:cubicBezTo>
                  <a:cubicBezTo>
                    <a:pt x="194" y="1246"/>
                    <a:pt x="0" y="1657"/>
                    <a:pt x="97" y="2068"/>
                  </a:cubicBezTo>
                  <a:cubicBezTo>
                    <a:pt x="194" y="2456"/>
                    <a:pt x="702" y="2673"/>
                    <a:pt x="1113" y="2673"/>
                  </a:cubicBezTo>
                  <a:cubicBezTo>
                    <a:pt x="1210" y="2613"/>
                    <a:pt x="1307" y="2583"/>
                    <a:pt x="1406" y="2583"/>
                  </a:cubicBezTo>
                  <a:cubicBezTo>
                    <a:pt x="1506" y="2583"/>
                    <a:pt x="1609" y="2613"/>
                    <a:pt x="1718" y="2673"/>
                  </a:cubicBezTo>
                  <a:lnTo>
                    <a:pt x="2008" y="2867"/>
                  </a:lnTo>
                  <a:cubicBezTo>
                    <a:pt x="2060" y="2893"/>
                    <a:pt x="2121" y="2905"/>
                    <a:pt x="2183" y="2905"/>
                  </a:cubicBezTo>
                  <a:cubicBezTo>
                    <a:pt x="2355" y="2905"/>
                    <a:pt x="2542" y="2815"/>
                    <a:pt x="2613" y="2673"/>
                  </a:cubicBezTo>
                  <a:cubicBezTo>
                    <a:pt x="2710" y="2456"/>
                    <a:pt x="2710" y="2165"/>
                    <a:pt x="2420" y="2068"/>
                  </a:cubicBezTo>
                  <a:lnTo>
                    <a:pt x="2202" y="1851"/>
                  </a:lnTo>
                  <a:lnTo>
                    <a:pt x="2420" y="1754"/>
                  </a:lnTo>
                  <a:cubicBezTo>
                    <a:pt x="2710" y="1754"/>
                    <a:pt x="2807" y="1464"/>
                    <a:pt x="2710" y="1246"/>
                  </a:cubicBezTo>
                  <a:cubicBezTo>
                    <a:pt x="2710" y="955"/>
                    <a:pt x="2420" y="859"/>
                    <a:pt x="2105" y="859"/>
                  </a:cubicBezTo>
                  <a:lnTo>
                    <a:pt x="1911" y="955"/>
                  </a:lnTo>
                  <a:lnTo>
                    <a:pt x="2008" y="738"/>
                  </a:lnTo>
                  <a:cubicBezTo>
                    <a:pt x="2105" y="544"/>
                    <a:pt x="2008" y="254"/>
                    <a:pt x="1815" y="36"/>
                  </a:cubicBezTo>
                  <a:cubicBezTo>
                    <a:pt x="1761" y="12"/>
                    <a:pt x="1703" y="0"/>
                    <a:pt x="16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9"/>
            <p:cNvSpPr/>
            <p:nvPr/>
          </p:nvSpPr>
          <p:spPr>
            <a:xfrm>
              <a:off x="9799072" y="5735502"/>
              <a:ext cx="59146" cy="61143"/>
            </a:xfrm>
            <a:custGeom>
              <a:avLst/>
              <a:gdLst/>
              <a:ahLst/>
              <a:cxnLst/>
              <a:rect l="l" t="t" r="r" b="b"/>
              <a:pathLst>
                <a:path w="1718" h="1776" extrusionOk="0">
                  <a:moveTo>
                    <a:pt x="605" y="1"/>
                  </a:moveTo>
                  <a:lnTo>
                    <a:pt x="97" y="993"/>
                  </a:lnTo>
                  <a:cubicBezTo>
                    <a:pt x="0" y="1211"/>
                    <a:pt x="0" y="1501"/>
                    <a:pt x="315" y="1695"/>
                  </a:cubicBezTo>
                  <a:cubicBezTo>
                    <a:pt x="397" y="1746"/>
                    <a:pt x="502" y="1776"/>
                    <a:pt x="610" y="1776"/>
                  </a:cubicBezTo>
                  <a:cubicBezTo>
                    <a:pt x="755" y="1776"/>
                    <a:pt x="905" y="1723"/>
                    <a:pt x="1016" y="1598"/>
                  </a:cubicBezTo>
                  <a:lnTo>
                    <a:pt x="1718" y="799"/>
                  </a:lnTo>
                  <a:lnTo>
                    <a:pt x="6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9"/>
            <p:cNvSpPr/>
            <p:nvPr/>
          </p:nvSpPr>
          <p:spPr>
            <a:xfrm>
              <a:off x="9816562" y="5693879"/>
              <a:ext cx="76670" cy="77152"/>
            </a:xfrm>
            <a:custGeom>
              <a:avLst/>
              <a:gdLst/>
              <a:ahLst/>
              <a:cxnLst/>
              <a:rect l="l" t="t" r="r" b="b"/>
              <a:pathLst>
                <a:path w="2227" h="2241" extrusionOk="0">
                  <a:moveTo>
                    <a:pt x="799" y="0"/>
                  </a:moveTo>
                  <a:lnTo>
                    <a:pt x="97" y="1210"/>
                  </a:lnTo>
                  <a:cubicBezTo>
                    <a:pt x="0" y="1500"/>
                    <a:pt x="97" y="1912"/>
                    <a:pt x="315" y="2105"/>
                  </a:cubicBezTo>
                  <a:cubicBezTo>
                    <a:pt x="445" y="2192"/>
                    <a:pt x="600" y="2240"/>
                    <a:pt x="749" y="2240"/>
                  </a:cubicBezTo>
                  <a:cubicBezTo>
                    <a:pt x="931" y="2240"/>
                    <a:pt x="1103" y="2168"/>
                    <a:pt x="1210" y="2008"/>
                  </a:cubicBezTo>
                  <a:lnTo>
                    <a:pt x="2226" y="992"/>
                  </a:lnTo>
                  <a:lnTo>
                    <a:pt x="7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9"/>
            <p:cNvSpPr/>
            <p:nvPr/>
          </p:nvSpPr>
          <p:spPr>
            <a:xfrm>
              <a:off x="9837390" y="5642227"/>
              <a:ext cx="100804" cy="95261"/>
            </a:xfrm>
            <a:custGeom>
              <a:avLst/>
              <a:gdLst/>
              <a:ahLst/>
              <a:cxnLst/>
              <a:rect l="l" t="t" r="r" b="b"/>
              <a:pathLst>
                <a:path w="2928" h="2767" extrusionOk="0">
                  <a:moveTo>
                    <a:pt x="702" y="1"/>
                  </a:moveTo>
                  <a:cubicBezTo>
                    <a:pt x="411" y="1"/>
                    <a:pt x="315" y="315"/>
                    <a:pt x="315" y="509"/>
                  </a:cubicBezTo>
                  <a:lnTo>
                    <a:pt x="315" y="920"/>
                  </a:lnTo>
                  <a:cubicBezTo>
                    <a:pt x="411" y="1114"/>
                    <a:pt x="315" y="1307"/>
                    <a:pt x="194" y="1525"/>
                  </a:cubicBezTo>
                  <a:cubicBezTo>
                    <a:pt x="0" y="1912"/>
                    <a:pt x="97" y="2324"/>
                    <a:pt x="508" y="2614"/>
                  </a:cubicBezTo>
                  <a:cubicBezTo>
                    <a:pt x="640" y="2713"/>
                    <a:pt x="817" y="2767"/>
                    <a:pt x="1000" y="2767"/>
                  </a:cubicBezTo>
                  <a:cubicBezTo>
                    <a:pt x="1220" y="2767"/>
                    <a:pt x="1449" y="2689"/>
                    <a:pt x="1621" y="2517"/>
                  </a:cubicBezTo>
                  <a:cubicBezTo>
                    <a:pt x="1718" y="2324"/>
                    <a:pt x="1912" y="2227"/>
                    <a:pt x="2129" y="2227"/>
                  </a:cubicBezTo>
                  <a:lnTo>
                    <a:pt x="2516" y="2130"/>
                  </a:lnTo>
                  <a:cubicBezTo>
                    <a:pt x="2734" y="2130"/>
                    <a:pt x="2928" y="1816"/>
                    <a:pt x="2928" y="1622"/>
                  </a:cubicBezTo>
                  <a:cubicBezTo>
                    <a:pt x="2848" y="1363"/>
                    <a:pt x="2686" y="1186"/>
                    <a:pt x="2469" y="1186"/>
                  </a:cubicBezTo>
                  <a:cubicBezTo>
                    <a:pt x="2423" y="1186"/>
                    <a:pt x="2374" y="1194"/>
                    <a:pt x="2323" y="1211"/>
                  </a:cubicBezTo>
                  <a:lnTo>
                    <a:pt x="2008" y="1211"/>
                  </a:lnTo>
                  <a:lnTo>
                    <a:pt x="2226" y="1017"/>
                  </a:lnTo>
                  <a:cubicBezTo>
                    <a:pt x="2420" y="799"/>
                    <a:pt x="2323" y="509"/>
                    <a:pt x="2129" y="315"/>
                  </a:cubicBezTo>
                  <a:cubicBezTo>
                    <a:pt x="2036" y="264"/>
                    <a:pt x="1930" y="234"/>
                    <a:pt x="1822" y="234"/>
                  </a:cubicBezTo>
                  <a:cubicBezTo>
                    <a:pt x="1677" y="234"/>
                    <a:pt x="1528" y="287"/>
                    <a:pt x="1403" y="412"/>
                  </a:cubicBezTo>
                  <a:lnTo>
                    <a:pt x="1307" y="703"/>
                  </a:lnTo>
                  <a:lnTo>
                    <a:pt x="1210" y="412"/>
                  </a:lnTo>
                  <a:cubicBezTo>
                    <a:pt x="1210" y="98"/>
                    <a:pt x="919" y="1"/>
                    <a:pt x="7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9"/>
            <p:cNvSpPr/>
            <p:nvPr/>
          </p:nvSpPr>
          <p:spPr>
            <a:xfrm>
              <a:off x="9653272" y="5772994"/>
              <a:ext cx="194963" cy="198302"/>
            </a:xfrm>
            <a:custGeom>
              <a:avLst/>
              <a:gdLst/>
              <a:ahLst/>
              <a:cxnLst/>
              <a:rect l="l" t="t" r="r" b="b"/>
              <a:pathLst>
                <a:path w="5663" h="5760" extrusionOk="0">
                  <a:moveTo>
                    <a:pt x="2832" y="1"/>
                  </a:moveTo>
                  <a:cubicBezTo>
                    <a:pt x="2517" y="1"/>
                    <a:pt x="2227" y="218"/>
                    <a:pt x="2033" y="509"/>
                  </a:cubicBezTo>
                  <a:cubicBezTo>
                    <a:pt x="1913" y="435"/>
                    <a:pt x="1796" y="403"/>
                    <a:pt x="1681" y="403"/>
                  </a:cubicBezTo>
                  <a:cubicBezTo>
                    <a:pt x="1493" y="403"/>
                    <a:pt x="1308" y="486"/>
                    <a:pt x="1114" y="606"/>
                  </a:cubicBezTo>
                  <a:cubicBezTo>
                    <a:pt x="920" y="823"/>
                    <a:pt x="702" y="1114"/>
                    <a:pt x="702" y="1428"/>
                  </a:cubicBezTo>
                  <a:cubicBezTo>
                    <a:pt x="412" y="1525"/>
                    <a:pt x="219" y="1719"/>
                    <a:pt x="98" y="2033"/>
                  </a:cubicBezTo>
                  <a:cubicBezTo>
                    <a:pt x="1" y="2323"/>
                    <a:pt x="98" y="2638"/>
                    <a:pt x="219" y="2928"/>
                  </a:cubicBezTo>
                  <a:cubicBezTo>
                    <a:pt x="98" y="3146"/>
                    <a:pt x="1" y="3436"/>
                    <a:pt x="98" y="3848"/>
                  </a:cubicBezTo>
                  <a:cubicBezTo>
                    <a:pt x="219" y="4138"/>
                    <a:pt x="412" y="4356"/>
                    <a:pt x="702" y="4453"/>
                  </a:cubicBezTo>
                  <a:cubicBezTo>
                    <a:pt x="702" y="4743"/>
                    <a:pt x="920" y="5058"/>
                    <a:pt x="1114" y="5251"/>
                  </a:cubicBezTo>
                  <a:cubicBezTo>
                    <a:pt x="1298" y="5365"/>
                    <a:pt x="1474" y="5411"/>
                    <a:pt x="1651" y="5411"/>
                  </a:cubicBezTo>
                  <a:cubicBezTo>
                    <a:pt x="1777" y="5411"/>
                    <a:pt x="1903" y="5388"/>
                    <a:pt x="2033" y="5348"/>
                  </a:cubicBezTo>
                  <a:cubicBezTo>
                    <a:pt x="2227" y="5566"/>
                    <a:pt x="2517" y="5759"/>
                    <a:pt x="2832" y="5759"/>
                  </a:cubicBezTo>
                  <a:cubicBezTo>
                    <a:pt x="3122" y="5759"/>
                    <a:pt x="3437" y="5566"/>
                    <a:pt x="3630" y="5348"/>
                  </a:cubicBezTo>
                  <a:cubicBezTo>
                    <a:pt x="3760" y="5388"/>
                    <a:pt x="3887" y="5411"/>
                    <a:pt x="4012" y="5411"/>
                  </a:cubicBezTo>
                  <a:cubicBezTo>
                    <a:pt x="4189" y="5411"/>
                    <a:pt x="4365" y="5365"/>
                    <a:pt x="4550" y="5251"/>
                  </a:cubicBezTo>
                  <a:cubicBezTo>
                    <a:pt x="4743" y="5058"/>
                    <a:pt x="4937" y="4743"/>
                    <a:pt x="4840" y="4453"/>
                  </a:cubicBezTo>
                  <a:cubicBezTo>
                    <a:pt x="5154" y="4356"/>
                    <a:pt x="5445" y="4138"/>
                    <a:pt x="5542" y="3848"/>
                  </a:cubicBezTo>
                  <a:cubicBezTo>
                    <a:pt x="5663" y="3436"/>
                    <a:pt x="5542" y="3146"/>
                    <a:pt x="5348" y="2928"/>
                  </a:cubicBezTo>
                  <a:cubicBezTo>
                    <a:pt x="5542" y="2638"/>
                    <a:pt x="5663" y="2323"/>
                    <a:pt x="5542" y="2033"/>
                  </a:cubicBezTo>
                  <a:cubicBezTo>
                    <a:pt x="5445" y="1719"/>
                    <a:pt x="5154" y="1525"/>
                    <a:pt x="4840" y="1428"/>
                  </a:cubicBezTo>
                  <a:cubicBezTo>
                    <a:pt x="4937" y="1114"/>
                    <a:pt x="4743" y="823"/>
                    <a:pt x="4550" y="606"/>
                  </a:cubicBezTo>
                  <a:cubicBezTo>
                    <a:pt x="4355" y="486"/>
                    <a:pt x="4170" y="403"/>
                    <a:pt x="3983" y="403"/>
                  </a:cubicBezTo>
                  <a:cubicBezTo>
                    <a:pt x="3867" y="403"/>
                    <a:pt x="3750" y="435"/>
                    <a:pt x="3630" y="509"/>
                  </a:cubicBezTo>
                  <a:cubicBezTo>
                    <a:pt x="3437" y="218"/>
                    <a:pt x="3122" y="1"/>
                    <a:pt x="28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9"/>
            <p:cNvSpPr/>
            <p:nvPr/>
          </p:nvSpPr>
          <p:spPr>
            <a:xfrm>
              <a:off x="9750736" y="5818817"/>
              <a:ext cx="55841" cy="110822"/>
            </a:xfrm>
            <a:custGeom>
              <a:avLst/>
              <a:gdLst/>
              <a:ahLst/>
              <a:cxnLst/>
              <a:rect l="l" t="t" r="r" b="b"/>
              <a:pathLst>
                <a:path w="1622" h="3219" extrusionOk="0">
                  <a:moveTo>
                    <a:pt x="1" y="0"/>
                  </a:moveTo>
                  <a:lnTo>
                    <a:pt x="1" y="3218"/>
                  </a:lnTo>
                  <a:cubicBezTo>
                    <a:pt x="896" y="3218"/>
                    <a:pt x="1622" y="2517"/>
                    <a:pt x="1622" y="1597"/>
                  </a:cubicBezTo>
                  <a:cubicBezTo>
                    <a:pt x="1622" y="702"/>
                    <a:pt x="896" y="0"/>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9"/>
            <p:cNvSpPr/>
            <p:nvPr/>
          </p:nvSpPr>
          <p:spPr>
            <a:xfrm>
              <a:off x="9694929" y="5818817"/>
              <a:ext cx="76670" cy="110822"/>
            </a:xfrm>
            <a:custGeom>
              <a:avLst/>
              <a:gdLst/>
              <a:ahLst/>
              <a:cxnLst/>
              <a:rect l="l" t="t" r="r" b="b"/>
              <a:pathLst>
                <a:path w="2227" h="3219" extrusionOk="0">
                  <a:moveTo>
                    <a:pt x="1622" y="0"/>
                  </a:moveTo>
                  <a:cubicBezTo>
                    <a:pt x="702" y="0"/>
                    <a:pt x="1" y="702"/>
                    <a:pt x="1" y="1597"/>
                  </a:cubicBezTo>
                  <a:cubicBezTo>
                    <a:pt x="1" y="2517"/>
                    <a:pt x="702" y="3218"/>
                    <a:pt x="1622" y="3218"/>
                  </a:cubicBezTo>
                  <a:cubicBezTo>
                    <a:pt x="1912" y="3218"/>
                    <a:pt x="2227" y="2517"/>
                    <a:pt x="2227" y="1597"/>
                  </a:cubicBezTo>
                  <a:cubicBezTo>
                    <a:pt x="2227" y="702"/>
                    <a:pt x="1912" y="0"/>
                    <a:pt x="16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3" name="Google Shape;2183;p29"/>
          <p:cNvGrpSpPr/>
          <p:nvPr/>
        </p:nvGrpSpPr>
        <p:grpSpPr>
          <a:xfrm>
            <a:off x="9455865" y="2005130"/>
            <a:ext cx="568983" cy="523918"/>
            <a:chOff x="9455865" y="2538530"/>
            <a:chExt cx="568983" cy="523918"/>
          </a:xfrm>
        </p:grpSpPr>
        <p:sp>
          <p:nvSpPr>
            <p:cNvPr id="2184" name="Google Shape;2184;p29"/>
            <p:cNvSpPr/>
            <p:nvPr/>
          </p:nvSpPr>
          <p:spPr>
            <a:xfrm>
              <a:off x="9739926" y="2538530"/>
              <a:ext cx="124972" cy="284888"/>
            </a:xfrm>
            <a:custGeom>
              <a:avLst/>
              <a:gdLst/>
              <a:ahLst/>
              <a:cxnLst/>
              <a:rect l="l" t="t" r="r" b="b"/>
              <a:pathLst>
                <a:path w="3630" h="8275" extrusionOk="0">
                  <a:moveTo>
                    <a:pt x="0" y="0"/>
                  </a:moveTo>
                  <a:lnTo>
                    <a:pt x="0" y="8275"/>
                  </a:lnTo>
                  <a:lnTo>
                    <a:pt x="3630" y="8275"/>
                  </a:lnTo>
                  <a:lnTo>
                    <a:pt x="2734" y="4428"/>
                  </a:lnTo>
                  <a:lnTo>
                    <a:pt x="2734" y="4137"/>
                  </a:lnTo>
                  <a:cubicBezTo>
                    <a:pt x="2734" y="1815"/>
                    <a:pt x="1428"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9"/>
            <p:cNvSpPr/>
            <p:nvPr/>
          </p:nvSpPr>
          <p:spPr>
            <a:xfrm>
              <a:off x="9646627" y="2538530"/>
              <a:ext cx="152479" cy="284888"/>
            </a:xfrm>
            <a:custGeom>
              <a:avLst/>
              <a:gdLst/>
              <a:ahLst/>
              <a:cxnLst/>
              <a:rect l="l" t="t" r="r" b="b"/>
              <a:pathLst>
                <a:path w="4429" h="8275" extrusionOk="0">
                  <a:moveTo>
                    <a:pt x="2710" y="0"/>
                  </a:moveTo>
                  <a:cubicBezTo>
                    <a:pt x="1210" y="0"/>
                    <a:pt x="0" y="1815"/>
                    <a:pt x="0" y="4137"/>
                  </a:cubicBezTo>
                  <a:lnTo>
                    <a:pt x="0" y="4331"/>
                  </a:lnTo>
                  <a:lnTo>
                    <a:pt x="2105" y="8178"/>
                  </a:lnTo>
                  <a:cubicBezTo>
                    <a:pt x="2323" y="8178"/>
                    <a:pt x="2517" y="8275"/>
                    <a:pt x="2710" y="8275"/>
                  </a:cubicBezTo>
                  <a:cubicBezTo>
                    <a:pt x="3630" y="8275"/>
                    <a:pt x="4428" y="6363"/>
                    <a:pt x="4428" y="4137"/>
                  </a:cubicBezTo>
                  <a:cubicBezTo>
                    <a:pt x="4428" y="1815"/>
                    <a:pt x="3630" y="0"/>
                    <a:pt x="27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9"/>
            <p:cNvSpPr/>
            <p:nvPr/>
          </p:nvSpPr>
          <p:spPr>
            <a:xfrm>
              <a:off x="9646627" y="2570169"/>
              <a:ext cx="121632" cy="221610"/>
            </a:xfrm>
            <a:custGeom>
              <a:avLst/>
              <a:gdLst/>
              <a:ahLst/>
              <a:cxnLst/>
              <a:rect l="l" t="t" r="r" b="b"/>
              <a:pathLst>
                <a:path w="3533" h="6437" extrusionOk="0">
                  <a:moveTo>
                    <a:pt x="1718" y="0"/>
                  </a:moveTo>
                  <a:cubicBezTo>
                    <a:pt x="799" y="0"/>
                    <a:pt x="0" y="1501"/>
                    <a:pt x="0" y="3412"/>
                  </a:cubicBezTo>
                  <a:cubicBezTo>
                    <a:pt x="0" y="4622"/>
                    <a:pt x="412" y="5735"/>
                    <a:pt x="1016" y="6436"/>
                  </a:cubicBezTo>
                  <a:cubicBezTo>
                    <a:pt x="1307" y="5832"/>
                    <a:pt x="1912" y="5444"/>
                    <a:pt x="2710" y="5444"/>
                  </a:cubicBezTo>
                  <a:lnTo>
                    <a:pt x="3218" y="5444"/>
                  </a:lnTo>
                  <a:cubicBezTo>
                    <a:pt x="3315" y="4840"/>
                    <a:pt x="3533" y="4235"/>
                    <a:pt x="3533" y="3412"/>
                  </a:cubicBezTo>
                  <a:cubicBezTo>
                    <a:pt x="3436" y="1501"/>
                    <a:pt x="2613" y="0"/>
                    <a:pt x="17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9"/>
            <p:cNvSpPr/>
            <p:nvPr/>
          </p:nvSpPr>
          <p:spPr>
            <a:xfrm>
              <a:off x="9469188" y="2677514"/>
              <a:ext cx="284922" cy="145904"/>
            </a:xfrm>
            <a:custGeom>
              <a:avLst/>
              <a:gdLst/>
              <a:ahLst/>
              <a:cxnLst/>
              <a:rect l="l" t="t" r="r" b="b"/>
              <a:pathLst>
                <a:path w="8276" h="4238" extrusionOk="0">
                  <a:moveTo>
                    <a:pt x="2980" y="1"/>
                  </a:moveTo>
                  <a:cubicBezTo>
                    <a:pt x="1559" y="1"/>
                    <a:pt x="364" y="596"/>
                    <a:pt x="1" y="1601"/>
                  </a:cubicBezTo>
                  <a:lnTo>
                    <a:pt x="7864" y="4238"/>
                  </a:lnTo>
                  <a:cubicBezTo>
                    <a:pt x="8275" y="2714"/>
                    <a:pt x="6969" y="996"/>
                    <a:pt x="4743" y="294"/>
                  </a:cubicBezTo>
                  <a:cubicBezTo>
                    <a:pt x="4145" y="95"/>
                    <a:pt x="3544" y="1"/>
                    <a:pt x="29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9"/>
            <p:cNvSpPr/>
            <p:nvPr/>
          </p:nvSpPr>
          <p:spPr>
            <a:xfrm>
              <a:off x="9455865" y="2704643"/>
              <a:ext cx="294906" cy="163772"/>
            </a:xfrm>
            <a:custGeom>
              <a:avLst/>
              <a:gdLst/>
              <a:ahLst/>
              <a:cxnLst/>
              <a:rect l="l" t="t" r="r" b="b"/>
              <a:pathLst>
                <a:path w="8566" h="4757" extrusionOk="0">
                  <a:moveTo>
                    <a:pt x="2390" y="0"/>
                  </a:moveTo>
                  <a:cubicBezTo>
                    <a:pt x="1348" y="0"/>
                    <a:pt x="573" y="284"/>
                    <a:pt x="388" y="813"/>
                  </a:cubicBezTo>
                  <a:cubicBezTo>
                    <a:pt x="0" y="2240"/>
                    <a:pt x="1307" y="4055"/>
                    <a:pt x="3533" y="4756"/>
                  </a:cubicBezTo>
                  <a:lnTo>
                    <a:pt x="3727" y="4756"/>
                  </a:lnTo>
                  <a:lnTo>
                    <a:pt x="7961" y="3958"/>
                  </a:lnTo>
                  <a:cubicBezTo>
                    <a:pt x="8058" y="3740"/>
                    <a:pt x="8154" y="3547"/>
                    <a:pt x="8251" y="3450"/>
                  </a:cubicBezTo>
                  <a:cubicBezTo>
                    <a:pt x="8566" y="2434"/>
                    <a:pt x="7041" y="1127"/>
                    <a:pt x="4840" y="425"/>
                  </a:cubicBezTo>
                  <a:cubicBezTo>
                    <a:pt x="3966" y="138"/>
                    <a:pt x="3114" y="0"/>
                    <a:pt x="23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9"/>
            <p:cNvSpPr/>
            <p:nvPr/>
          </p:nvSpPr>
          <p:spPr>
            <a:xfrm>
              <a:off x="9480033" y="2744544"/>
              <a:ext cx="211591" cy="132993"/>
            </a:xfrm>
            <a:custGeom>
              <a:avLst/>
              <a:gdLst/>
              <a:ahLst/>
              <a:cxnLst/>
              <a:rect l="l" t="t" r="r" b="b"/>
              <a:pathLst>
                <a:path w="6146" h="3863" extrusionOk="0">
                  <a:moveTo>
                    <a:pt x="2301" y="0"/>
                  </a:moveTo>
                  <a:cubicBezTo>
                    <a:pt x="1280" y="0"/>
                    <a:pt x="493" y="286"/>
                    <a:pt x="290" y="863"/>
                  </a:cubicBezTo>
                  <a:cubicBezTo>
                    <a:pt x="0" y="1783"/>
                    <a:pt x="1210" y="2992"/>
                    <a:pt x="3025" y="3597"/>
                  </a:cubicBezTo>
                  <a:cubicBezTo>
                    <a:pt x="3534" y="3786"/>
                    <a:pt x="4064" y="3862"/>
                    <a:pt x="4565" y="3862"/>
                  </a:cubicBezTo>
                  <a:cubicBezTo>
                    <a:pt x="5159" y="3862"/>
                    <a:pt x="5713" y="3755"/>
                    <a:pt x="6146" y="3597"/>
                  </a:cubicBezTo>
                  <a:cubicBezTo>
                    <a:pt x="5638" y="3089"/>
                    <a:pt x="5444" y="2388"/>
                    <a:pt x="5734" y="1686"/>
                  </a:cubicBezTo>
                  <a:cubicBezTo>
                    <a:pt x="5734" y="1468"/>
                    <a:pt x="5855" y="1275"/>
                    <a:pt x="5952" y="1178"/>
                  </a:cubicBezTo>
                  <a:cubicBezTo>
                    <a:pt x="5444" y="863"/>
                    <a:pt x="4839" y="476"/>
                    <a:pt x="4138" y="258"/>
                  </a:cubicBezTo>
                  <a:cubicBezTo>
                    <a:pt x="3494" y="87"/>
                    <a:pt x="2862" y="0"/>
                    <a:pt x="230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9"/>
            <p:cNvSpPr/>
            <p:nvPr/>
          </p:nvSpPr>
          <p:spPr>
            <a:xfrm>
              <a:off x="9531674" y="2809612"/>
              <a:ext cx="208286" cy="239547"/>
            </a:xfrm>
            <a:custGeom>
              <a:avLst/>
              <a:gdLst/>
              <a:ahLst/>
              <a:cxnLst/>
              <a:rect l="l" t="t" r="r" b="b"/>
              <a:pathLst>
                <a:path w="6050" h="6958" extrusionOk="0">
                  <a:moveTo>
                    <a:pt x="4794" y="0"/>
                  </a:moveTo>
                  <a:cubicBezTo>
                    <a:pt x="3671" y="0"/>
                    <a:pt x="2350" y="752"/>
                    <a:pt x="1428" y="2119"/>
                  </a:cubicBezTo>
                  <a:cubicBezTo>
                    <a:pt x="121" y="3933"/>
                    <a:pt x="0" y="6135"/>
                    <a:pt x="1210" y="6958"/>
                  </a:cubicBezTo>
                  <a:lnTo>
                    <a:pt x="6049" y="401"/>
                  </a:lnTo>
                  <a:cubicBezTo>
                    <a:pt x="5694" y="131"/>
                    <a:pt x="5261" y="0"/>
                    <a:pt x="47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9"/>
            <p:cNvSpPr/>
            <p:nvPr/>
          </p:nvSpPr>
          <p:spPr>
            <a:xfrm>
              <a:off x="9545824" y="2817290"/>
              <a:ext cx="208286" cy="245158"/>
            </a:xfrm>
            <a:custGeom>
              <a:avLst/>
              <a:gdLst/>
              <a:ahLst/>
              <a:cxnLst/>
              <a:rect l="l" t="t" r="r" b="b"/>
              <a:pathLst>
                <a:path w="6050" h="7121" extrusionOk="0">
                  <a:moveTo>
                    <a:pt x="5062" y="0"/>
                  </a:moveTo>
                  <a:cubicBezTo>
                    <a:pt x="4168" y="0"/>
                    <a:pt x="2843" y="926"/>
                    <a:pt x="1718" y="2380"/>
                  </a:cubicBezTo>
                  <a:cubicBezTo>
                    <a:pt x="412" y="4194"/>
                    <a:pt x="1" y="6227"/>
                    <a:pt x="799" y="6735"/>
                  </a:cubicBezTo>
                  <a:cubicBezTo>
                    <a:pt x="1151" y="6995"/>
                    <a:pt x="1571" y="7120"/>
                    <a:pt x="2026" y="7120"/>
                  </a:cubicBezTo>
                  <a:cubicBezTo>
                    <a:pt x="3137" y="7120"/>
                    <a:pt x="4449" y="6373"/>
                    <a:pt x="5445" y="5017"/>
                  </a:cubicBezTo>
                  <a:cubicBezTo>
                    <a:pt x="5445" y="5017"/>
                    <a:pt x="5445" y="4920"/>
                    <a:pt x="5541" y="4920"/>
                  </a:cubicBezTo>
                  <a:lnTo>
                    <a:pt x="6049" y="565"/>
                  </a:lnTo>
                  <a:cubicBezTo>
                    <a:pt x="5953" y="371"/>
                    <a:pt x="5759" y="275"/>
                    <a:pt x="5638" y="178"/>
                  </a:cubicBezTo>
                  <a:cubicBezTo>
                    <a:pt x="5479" y="57"/>
                    <a:pt x="5284" y="0"/>
                    <a:pt x="50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9"/>
            <p:cNvSpPr/>
            <p:nvPr/>
          </p:nvSpPr>
          <p:spPr>
            <a:xfrm>
              <a:off x="9590820" y="2861701"/>
              <a:ext cx="180779" cy="187010"/>
            </a:xfrm>
            <a:custGeom>
              <a:avLst/>
              <a:gdLst/>
              <a:ahLst/>
              <a:cxnLst/>
              <a:rect l="l" t="t" r="r" b="b"/>
              <a:pathLst>
                <a:path w="5251" h="5432" extrusionOk="0">
                  <a:moveTo>
                    <a:pt x="2831" y="1"/>
                  </a:moveTo>
                  <a:cubicBezTo>
                    <a:pt x="2323" y="388"/>
                    <a:pt x="1815" y="896"/>
                    <a:pt x="1428" y="1501"/>
                  </a:cubicBezTo>
                  <a:cubicBezTo>
                    <a:pt x="315" y="3025"/>
                    <a:pt x="0" y="4719"/>
                    <a:pt x="823" y="5227"/>
                  </a:cubicBezTo>
                  <a:cubicBezTo>
                    <a:pt x="985" y="5367"/>
                    <a:pt x="1189" y="5431"/>
                    <a:pt x="1422" y="5431"/>
                  </a:cubicBezTo>
                  <a:cubicBezTo>
                    <a:pt x="2201" y="5431"/>
                    <a:pt x="3304" y="4710"/>
                    <a:pt x="4234" y="3630"/>
                  </a:cubicBezTo>
                  <a:cubicBezTo>
                    <a:pt x="4936" y="2614"/>
                    <a:pt x="5251" y="1501"/>
                    <a:pt x="5154" y="485"/>
                  </a:cubicBezTo>
                  <a:lnTo>
                    <a:pt x="5154" y="485"/>
                  </a:lnTo>
                  <a:cubicBezTo>
                    <a:pt x="4872" y="631"/>
                    <a:pt x="4542" y="710"/>
                    <a:pt x="4209" y="710"/>
                  </a:cubicBezTo>
                  <a:cubicBezTo>
                    <a:pt x="3829" y="710"/>
                    <a:pt x="3444" y="607"/>
                    <a:pt x="3121" y="388"/>
                  </a:cubicBezTo>
                  <a:cubicBezTo>
                    <a:pt x="3025" y="291"/>
                    <a:pt x="2928" y="194"/>
                    <a:pt x="28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9"/>
            <p:cNvSpPr/>
            <p:nvPr/>
          </p:nvSpPr>
          <p:spPr>
            <a:xfrm>
              <a:off x="9698269" y="2823383"/>
              <a:ext cx="208286" cy="239065"/>
            </a:xfrm>
            <a:custGeom>
              <a:avLst/>
              <a:gdLst/>
              <a:ahLst/>
              <a:cxnLst/>
              <a:rect l="l" t="t" r="r" b="b"/>
              <a:pathLst>
                <a:path w="6050" h="6944" extrusionOk="0">
                  <a:moveTo>
                    <a:pt x="1210" y="1"/>
                  </a:moveTo>
                  <a:lnTo>
                    <a:pt x="1210" y="1"/>
                  </a:lnTo>
                  <a:cubicBezTo>
                    <a:pt x="0" y="799"/>
                    <a:pt x="0" y="3025"/>
                    <a:pt x="1428" y="4840"/>
                  </a:cubicBezTo>
                  <a:cubicBezTo>
                    <a:pt x="2355" y="6196"/>
                    <a:pt x="3684" y="6943"/>
                    <a:pt x="4810" y="6943"/>
                  </a:cubicBezTo>
                  <a:cubicBezTo>
                    <a:pt x="5271" y="6943"/>
                    <a:pt x="5698" y="6818"/>
                    <a:pt x="6049" y="6558"/>
                  </a:cubicBezTo>
                  <a:lnTo>
                    <a:pt x="12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9"/>
            <p:cNvSpPr/>
            <p:nvPr/>
          </p:nvSpPr>
          <p:spPr>
            <a:xfrm>
              <a:off x="9712418" y="2823383"/>
              <a:ext cx="232454" cy="231800"/>
            </a:xfrm>
            <a:custGeom>
              <a:avLst/>
              <a:gdLst/>
              <a:ahLst/>
              <a:cxnLst/>
              <a:rect l="l" t="t" r="r" b="b"/>
              <a:pathLst>
                <a:path w="6752" h="6733" extrusionOk="0">
                  <a:moveTo>
                    <a:pt x="799" y="1"/>
                  </a:moveTo>
                  <a:lnTo>
                    <a:pt x="799" y="1"/>
                  </a:lnTo>
                  <a:cubicBezTo>
                    <a:pt x="1" y="509"/>
                    <a:pt x="412" y="2517"/>
                    <a:pt x="1719" y="4332"/>
                  </a:cubicBezTo>
                  <a:cubicBezTo>
                    <a:pt x="2846" y="5790"/>
                    <a:pt x="4177" y="6733"/>
                    <a:pt x="5071" y="6733"/>
                  </a:cubicBezTo>
                  <a:cubicBezTo>
                    <a:pt x="5289" y="6733"/>
                    <a:pt x="5482" y="6677"/>
                    <a:pt x="5638" y="6558"/>
                  </a:cubicBezTo>
                  <a:cubicBezTo>
                    <a:pt x="6751" y="5735"/>
                    <a:pt x="6751" y="3533"/>
                    <a:pt x="5348" y="1719"/>
                  </a:cubicBezTo>
                  <a:cubicBezTo>
                    <a:pt x="5348" y="1598"/>
                    <a:pt x="5348" y="1501"/>
                    <a:pt x="5251" y="1501"/>
                  </a:cubicBezTo>
                  <a:lnTo>
                    <a:pt x="79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9"/>
            <p:cNvSpPr/>
            <p:nvPr/>
          </p:nvSpPr>
          <p:spPr>
            <a:xfrm>
              <a:off x="9760755" y="2812573"/>
              <a:ext cx="177439" cy="197786"/>
            </a:xfrm>
            <a:custGeom>
              <a:avLst/>
              <a:gdLst/>
              <a:ahLst/>
              <a:cxnLst/>
              <a:rect l="l" t="t" r="r" b="b"/>
              <a:pathLst>
                <a:path w="5154" h="5745" extrusionOk="0">
                  <a:moveTo>
                    <a:pt x="1210" y="0"/>
                  </a:moveTo>
                  <a:lnTo>
                    <a:pt x="1210" y="0"/>
                  </a:lnTo>
                  <a:cubicBezTo>
                    <a:pt x="1331" y="702"/>
                    <a:pt x="1113" y="1428"/>
                    <a:pt x="508" y="1815"/>
                  </a:cubicBezTo>
                  <a:cubicBezTo>
                    <a:pt x="315" y="1912"/>
                    <a:pt x="218" y="2033"/>
                    <a:pt x="0" y="2033"/>
                  </a:cubicBezTo>
                  <a:cubicBezTo>
                    <a:pt x="218" y="2638"/>
                    <a:pt x="508" y="3242"/>
                    <a:pt x="1016" y="3847"/>
                  </a:cubicBezTo>
                  <a:cubicBezTo>
                    <a:pt x="1875" y="5005"/>
                    <a:pt x="2964" y="5744"/>
                    <a:pt x="3794" y="5744"/>
                  </a:cubicBezTo>
                  <a:cubicBezTo>
                    <a:pt x="4041" y="5744"/>
                    <a:pt x="4264" y="5679"/>
                    <a:pt x="4452" y="5541"/>
                  </a:cubicBezTo>
                  <a:cubicBezTo>
                    <a:pt x="5154" y="5057"/>
                    <a:pt x="4960" y="3339"/>
                    <a:pt x="3847" y="1815"/>
                  </a:cubicBezTo>
                  <a:cubicBezTo>
                    <a:pt x="3145" y="823"/>
                    <a:pt x="2129" y="218"/>
                    <a:pt x="1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9"/>
            <p:cNvSpPr/>
            <p:nvPr/>
          </p:nvSpPr>
          <p:spPr>
            <a:xfrm>
              <a:off x="9739926" y="2732598"/>
              <a:ext cx="284922" cy="145904"/>
            </a:xfrm>
            <a:custGeom>
              <a:avLst/>
              <a:gdLst/>
              <a:ahLst/>
              <a:cxnLst/>
              <a:rect l="l" t="t" r="r" b="b"/>
              <a:pathLst>
                <a:path w="8276" h="4238" extrusionOk="0">
                  <a:moveTo>
                    <a:pt x="7767" y="1"/>
                  </a:moveTo>
                  <a:lnTo>
                    <a:pt x="1936" y="3025"/>
                  </a:lnTo>
                  <a:lnTo>
                    <a:pt x="0" y="2638"/>
                  </a:lnTo>
                  <a:lnTo>
                    <a:pt x="0" y="2638"/>
                  </a:lnTo>
                  <a:cubicBezTo>
                    <a:pt x="295" y="3642"/>
                    <a:pt x="1469" y="4238"/>
                    <a:pt x="2920" y="4238"/>
                  </a:cubicBezTo>
                  <a:cubicBezTo>
                    <a:pt x="3497" y="4238"/>
                    <a:pt x="4117" y="4144"/>
                    <a:pt x="4743" y="3944"/>
                  </a:cubicBezTo>
                  <a:cubicBezTo>
                    <a:pt x="6872" y="3243"/>
                    <a:pt x="8275" y="1428"/>
                    <a:pt x="77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9"/>
            <p:cNvSpPr/>
            <p:nvPr/>
          </p:nvSpPr>
          <p:spPr>
            <a:xfrm>
              <a:off x="9739926" y="2677514"/>
              <a:ext cx="278243" cy="174238"/>
            </a:xfrm>
            <a:custGeom>
              <a:avLst/>
              <a:gdLst/>
              <a:ahLst/>
              <a:cxnLst/>
              <a:rect l="l" t="t" r="r" b="b"/>
              <a:pathLst>
                <a:path w="8082" h="5061" extrusionOk="0">
                  <a:moveTo>
                    <a:pt x="4819" y="1"/>
                  </a:moveTo>
                  <a:cubicBezTo>
                    <a:pt x="4243" y="1"/>
                    <a:pt x="3630" y="95"/>
                    <a:pt x="3025" y="294"/>
                  </a:cubicBezTo>
                  <a:cubicBezTo>
                    <a:pt x="2928" y="294"/>
                    <a:pt x="2928" y="391"/>
                    <a:pt x="2831" y="391"/>
                  </a:cubicBezTo>
                  <a:lnTo>
                    <a:pt x="2831" y="3318"/>
                  </a:lnTo>
                  <a:lnTo>
                    <a:pt x="1621" y="3318"/>
                  </a:lnTo>
                  <a:cubicBezTo>
                    <a:pt x="1210" y="3827"/>
                    <a:pt x="605" y="4238"/>
                    <a:pt x="0" y="4238"/>
                  </a:cubicBezTo>
                  <a:cubicBezTo>
                    <a:pt x="186" y="4768"/>
                    <a:pt x="932" y="5060"/>
                    <a:pt x="1971" y="5060"/>
                  </a:cubicBezTo>
                  <a:cubicBezTo>
                    <a:pt x="2688" y="5060"/>
                    <a:pt x="3544" y="4921"/>
                    <a:pt x="4452" y="4625"/>
                  </a:cubicBezTo>
                  <a:cubicBezTo>
                    <a:pt x="6557" y="3923"/>
                    <a:pt x="8081" y="2520"/>
                    <a:pt x="7767" y="1601"/>
                  </a:cubicBezTo>
                  <a:cubicBezTo>
                    <a:pt x="7490" y="596"/>
                    <a:pt x="6271" y="1"/>
                    <a:pt x="48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9"/>
            <p:cNvSpPr/>
            <p:nvPr/>
          </p:nvSpPr>
          <p:spPr>
            <a:xfrm>
              <a:off x="9795733" y="2682850"/>
              <a:ext cx="180779" cy="137262"/>
            </a:xfrm>
            <a:custGeom>
              <a:avLst/>
              <a:gdLst/>
              <a:ahLst/>
              <a:cxnLst/>
              <a:rect l="l" t="t" r="r" b="b"/>
              <a:pathLst>
                <a:path w="5251" h="3987" extrusionOk="0">
                  <a:moveTo>
                    <a:pt x="2909" y="0"/>
                  </a:moveTo>
                  <a:cubicBezTo>
                    <a:pt x="2391" y="0"/>
                    <a:pt x="1811" y="75"/>
                    <a:pt x="1210" y="236"/>
                  </a:cubicBezTo>
                  <a:lnTo>
                    <a:pt x="1113" y="236"/>
                  </a:lnTo>
                  <a:cubicBezTo>
                    <a:pt x="1016" y="1446"/>
                    <a:pt x="605" y="2462"/>
                    <a:pt x="0" y="3163"/>
                  </a:cubicBezTo>
                  <a:cubicBezTo>
                    <a:pt x="97" y="3260"/>
                    <a:pt x="97" y="3381"/>
                    <a:pt x="194" y="3478"/>
                  </a:cubicBezTo>
                  <a:cubicBezTo>
                    <a:pt x="194" y="3575"/>
                    <a:pt x="194" y="3768"/>
                    <a:pt x="315" y="3986"/>
                  </a:cubicBezTo>
                  <a:cubicBezTo>
                    <a:pt x="920" y="3986"/>
                    <a:pt x="1525" y="3768"/>
                    <a:pt x="2323" y="3575"/>
                  </a:cubicBezTo>
                  <a:cubicBezTo>
                    <a:pt x="4041" y="2970"/>
                    <a:pt x="5251" y="1760"/>
                    <a:pt x="4936" y="841"/>
                  </a:cubicBezTo>
                  <a:cubicBezTo>
                    <a:pt x="4742" y="307"/>
                    <a:pt x="3953" y="0"/>
                    <a:pt x="29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9" name="Google Shape;2199;p29"/>
          <p:cNvGrpSpPr/>
          <p:nvPr/>
        </p:nvGrpSpPr>
        <p:grpSpPr>
          <a:xfrm>
            <a:off x="8471166" y="2006611"/>
            <a:ext cx="568157" cy="522472"/>
            <a:chOff x="8471166" y="2540011"/>
            <a:chExt cx="568157" cy="522472"/>
          </a:xfrm>
        </p:grpSpPr>
        <p:sp>
          <p:nvSpPr>
            <p:cNvPr id="2200" name="Google Shape;2200;p29"/>
            <p:cNvSpPr/>
            <p:nvPr/>
          </p:nvSpPr>
          <p:spPr>
            <a:xfrm>
              <a:off x="8607809" y="2951660"/>
              <a:ext cx="294906" cy="110822"/>
            </a:xfrm>
            <a:custGeom>
              <a:avLst/>
              <a:gdLst/>
              <a:ahLst/>
              <a:cxnLst/>
              <a:rect l="l" t="t" r="r" b="b"/>
              <a:pathLst>
                <a:path w="8566" h="3219" extrusionOk="0">
                  <a:moveTo>
                    <a:pt x="1113" y="1"/>
                  </a:moveTo>
                  <a:lnTo>
                    <a:pt x="896" y="194"/>
                  </a:lnTo>
                  <a:cubicBezTo>
                    <a:pt x="0" y="1404"/>
                    <a:pt x="896" y="3219"/>
                    <a:pt x="2517" y="3219"/>
                  </a:cubicBezTo>
                  <a:lnTo>
                    <a:pt x="6049" y="3219"/>
                  </a:lnTo>
                  <a:cubicBezTo>
                    <a:pt x="7670" y="3219"/>
                    <a:pt x="8566" y="1404"/>
                    <a:pt x="7670" y="194"/>
                  </a:cubicBezTo>
                  <a:lnTo>
                    <a:pt x="74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9"/>
            <p:cNvSpPr/>
            <p:nvPr/>
          </p:nvSpPr>
          <p:spPr>
            <a:xfrm>
              <a:off x="8621959" y="2799250"/>
              <a:ext cx="266607" cy="232420"/>
            </a:xfrm>
            <a:custGeom>
              <a:avLst/>
              <a:gdLst/>
              <a:ahLst/>
              <a:cxnLst/>
              <a:rect l="l" t="t" r="r" b="b"/>
              <a:pathLst>
                <a:path w="7744" h="6751" extrusionOk="0">
                  <a:moveTo>
                    <a:pt x="702" y="0"/>
                  </a:moveTo>
                  <a:lnTo>
                    <a:pt x="702" y="4428"/>
                  </a:lnTo>
                  <a:cubicBezTo>
                    <a:pt x="1" y="5323"/>
                    <a:pt x="702" y="6751"/>
                    <a:pt x="1815" y="6751"/>
                  </a:cubicBezTo>
                  <a:lnTo>
                    <a:pt x="5929" y="6751"/>
                  </a:lnTo>
                  <a:cubicBezTo>
                    <a:pt x="7042" y="6751"/>
                    <a:pt x="7743" y="5323"/>
                    <a:pt x="7042" y="4428"/>
                  </a:cubicBezTo>
                  <a:lnTo>
                    <a:pt x="704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9"/>
            <p:cNvSpPr/>
            <p:nvPr/>
          </p:nvSpPr>
          <p:spPr>
            <a:xfrm>
              <a:off x="8864363" y="2736454"/>
              <a:ext cx="174961" cy="247981"/>
            </a:xfrm>
            <a:custGeom>
              <a:avLst/>
              <a:gdLst/>
              <a:ahLst/>
              <a:cxnLst/>
              <a:rect l="l" t="t" r="r" b="b"/>
              <a:pathLst>
                <a:path w="5082" h="7203" extrusionOk="0">
                  <a:moveTo>
                    <a:pt x="2858" y="0"/>
                  </a:moveTo>
                  <a:cubicBezTo>
                    <a:pt x="2652" y="0"/>
                    <a:pt x="2440" y="34"/>
                    <a:pt x="2227" y="106"/>
                  </a:cubicBezTo>
                  <a:lnTo>
                    <a:pt x="2033" y="203"/>
                  </a:lnTo>
                  <a:lnTo>
                    <a:pt x="1" y="6252"/>
                  </a:lnTo>
                  <a:lnTo>
                    <a:pt x="218" y="6445"/>
                  </a:lnTo>
                  <a:cubicBezTo>
                    <a:pt x="599" y="6960"/>
                    <a:pt x="1163" y="7203"/>
                    <a:pt x="1725" y="7203"/>
                  </a:cubicBezTo>
                  <a:cubicBezTo>
                    <a:pt x="2485" y="7203"/>
                    <a:pt x="3241" y="6758"/>
                    <a:pt x="3533" y="5937"/>
                  </a:cubicBezTo>
                  <a:lnTo>
                    <a:pt x="4646" y="2526"/>
                  </a:lnTo>
                  <a:cubicBezTo>
                    <a:pt x="5082" y="1219"/>
                    <a:pt x="4094" y="0"/>
                    <a:pt x="28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9"/>
            <p:cNvSpPr/>
            <p:nvPr/>
          </p:nvSpPr>
          <p:spPr>
            <a:xfrm>
              <a:off x="8753575" y="2695106"/>
              <a:ext cx="251803" cy="276040"/>
            </a:xfrm>
            <a:custGeom>
              <a:avLst/>
              <a:gdLst/>
              <a:ahLst/>
              <a:cxnLst/>
              <a:rect l="l" t="t" r="r" b="b"/>
              <a:pathLst>
                <a:path w="7314" h="8018" extrusionOk="0">
                  <a:moveTo>
                    <a:pt x="1017" y="1"/>
                  </a:moveTo>
                  <a:lnTo>
                    <a:pt x="1" y="3025"/>
                  </a:lnTo>
                  <a:lnTo>
                    <a:pt x="3219" y="7453"/>
                  </a:lnTo>
                  <a:cubicBezTo>
                    <a:pt x="3517" y="7834"/>
                    <a:pt x="3964" y="8017"/>
                    <a:pt x="4402" y="8017"/>
                  </a:cubicBezTo>
                  <a:cubicBezTo>
                    <a:pt x="4993" y="8017"/>
                    <a:pt x="5568" y="7681"/>
                    <a:pt x="5735" y="7042"/>
                  </a:cubicBezTo>
                  <a:lnTo>
                    <a:pt x="7066" y="3219"/>
                  </a:lnTo>
                  <a:cubicBezTo>
                    <a:pt x="7314" y="2268"/>
                    <a:pt x="6608" y="1317"/>
                    <a:pt x="5718" y="1317"/>
                  </a:cubicBezTo>
                  <a:cubicBezTo>
                    <a:pt x="5566" y="1317"/>
                    <a:pt x="5409" y="1344"/>
                    <a:pt x="5251" y="1404"/>
                  </a:cubicBezTo>
                  <a:lnTo>
                    <a:pt x="1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9"/>
            <p:cNvSpPr/>
            <p:nvPr/>
          </p:nvSpPr>
          <p:spPr>
            <a:xfrm>
              <a:off x="8753575" y="2540011"/>
              <a:ext cx="249944" cy="203467"/>
            </a:xfrm>
            <a:custGeom>
              <a:avLst/>
              <a:gdLst/>
              <a:ahLst/>
              <a:cxnLst/>
              <a:rect l="l" t="t" r="r" b="b"/>
              <a:pathLst>
                <a:path w="7260" h="5910" extrusionOk="0">
                  <a:moveTo>
                    <a:pt x="1936" y="1"/>
                  </a:moveTo>
                  <a:cubicBezTo>
                    <a:pt x="952" y="1"/>
                    <a:pt x="1" y="782"/>
                    <a:pt x="1" y="1868"/>
                  </a:cubicBezTo>
                  <a:lnTo>
                    <a:pt x="1" y="2086"/>
                  </a:lnTo>
                  <a:lnTo>
                    <a:pt x="5251" y="5909"/>
                  </a:lnTo>
                  <a:lnTo>
                    <a:pt x="5445" y="5812"/>
                  </a:lnTo>
                  <a:cubicBezTo>
                    <a:pt x="6945" y="5304"/>
                    <a:pt x="7259" y="3393"/>
                    <a:pt x="5953" y="2473"/>
                  </a:cubicBezTo>
                  <a:lnTo>
                    <a:pt x="3025" y="368"/>
                  </a:lnTo>
                  <a:cubicBezTo>
                    <a:pt x="2691" y="114"/>
                    <a:pt x="2311" y="1"/>
                    <a:pt x="19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9"/>
            <p:cNvSpPr/>
            <p:nvPr/>
          </p:nvSpPr>
          <p:spPr>
            <a:xfrm>
              <a:off x="8666955" y="2563834"/>
              <a:ext cx="312395" cy="235450"/>
            </a:xfrm>
            <a:custGeom>
              <a:avLst/>
              <a:gdLst/>
              <a:ahLst/>
              <a:cxnLst/>
              <a:rect l="l" t="t" r="r" b="b"/>
              <a:pathLst>
                <a:path w="9074" h="6839" extrusionOk="0">
                  <a:moveTo>
                    <a:pt x="4004" y="0"/>
                  </a:moveTo>
                  <a:cubicBezTo>
                    <a:pt x="3250" y="0"/>
                    <a:pt x="2517" y="590"/>
                    <a:pt x="2517" y="1394"/>
                  </a:cubicBezTo>
                  <a:lnTo>
                    <a:pt x="0" y="5024"/>
                  </a:lnTo>
                  <a:lnTo>
                    <a:pt x="2517" y="6838"/>
                  </a:lnTo>
                  <a:lnTo>
                    <a:pt x="7767" y="5217"/>
                  </a:lnTo>
                  <a:cubicBezTo>
                    <a:pt x="8856" y="4806"/>
                    <a:pt x="9074" y="3402"/>
                    <a:pt x="8154" y="2701"/>
                  </a:cubicBezTo>
                  <a:lnTo>
                    <a:pt x="4839" y="281"/>
                  </a:lnTo>
                  <a:cubicBezTo>
                    <a:pt x="4584" y="87"/>
                    <a:pt x="4293" y="0"/>
                    <a:pt x="40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9"/>
            <p:cNvSpPr/>
            <p:nvPr/>
          </p:nvSpPr>
          <p:spPr>
            <a:xfrm>
              <a:off x="8507005" y="2540011"/>
              <a:ext cx="246604" cy="203467"/>
            </a:xfrm>
            <a:custGeom>
              <a:avLst/>
              <a:gdLst/>
              <a:ahLst/>
              <a:cxnLst/>
              <a:rect l="l" t="t" r="r" b="b"/>
              <a:pathLst>
                <a:path w="7163" h="5910" extrusionOk="0">
                  <a:moveTo>
                    <a:pt x="5269" y="1"/>
                  </a:moveTo>
                  <a:cubicBezTo>
                    <a:pt x="4891" y="1"/>
                    <a:pt x="4499" y="114"/>
                    <a:pt x="4138" y="368"/>
                  </a:cubicBezTo>
                  <a:lnTo>
                    <a:pt x="1307" y="2473"/>
                  </a:lnTo>
                  <a:cubicBezTo>
                    <a:pt x="1" y="3393"/>
                    <a:pt x="315" y="5304"/>
                    <a:pt x="1815" y="5812"/>
                  </a:cubicBezTo>
                  <a:lnTo>
                    <a:pt x="2009" y="5909"/>
                  </a:lnTo>
                  <a:lnTo>
                    <a:pt x="7163" y="2086"/>
                  </a:lnTo>
                  <a:lnTo>
                    <a:pt x="7163" y="1868"/>
                  </a:lnTo>
                  <a:cubicBezTo>
                    <a:pt x="7163" y="782"/>
                    <a:pt x="6262" y="1"/>
                    <a:pt x="52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9"/>
            <p:cNvSpPr/>
            <p:nvPr/>
          </p:nvSpPr>
          <p:spPr>
            <a:xfrm>
              <a:off x="8531173" y="2563834"/>
              <a:ext cx="222436" cy="301241"/>
            </a:xfrm>
            <a:custGeom>
              <a:avLst/>
              <a:gdLst/>
              <a:ahLst/>
              <a:cxnLst/>
              <a:rect l="l" t="t" r="r" b="b"/>
              <a:pathLst>
                <a:path w="6461" h="8750" extrusionOk="0">
                  <a:moveTo>
                    <a:pt x="5052" y="0"/>
                  </a:moveTo>
                  <a:cubicBezTo>
                    <a:pt x="4774" y="0"/>
                    <a:pt x="4489" y="87"/>
                    <a:pt x="4235" y="281"/>
                  </a:cubicBezTo>
                  <a:lnTo>
                    <a:pt x="920" y="2701"/>
                  </a:lnTo>
                  <a:cubicBezTo>
                    <a:pt x="0" y="3402"/>
                    <a:pt x="218" y="4806"/>
                    <a:pt x="1307" y="5217"/>
                  </a:cubicBezTo>
                  <a:lnTo>
                    <a:pt x="3944" y="8750"/>
                  </a:lnTo>
                  <a:lnTo>
                    <a:pt x="6461" y="6838"/>
                  </a:lnTo>
                  <a:lnTo>
                    <a:pt x="6461" y="1394"/>
                  </a:lnTo>
                  <a:cubicBezTo>
                    <a:pt x="6461" y="590"/>
                    <a:pt x="5778" y="0"/>
                    <a:pt x="50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9"/>
            <p:cNvSpPr/>
            <p:nvPr/>
          </p:nvSpPr>
          <p:spPr>
            <a:xfrm>
              <a:off x="8471166" y="2736454"/>
              <a:ext cx="174995" cy="247981"/>
            </a:xfrm>
            <a:custGeom>
              <a:avLst/>
              <a:gdLst/>
              <a:ahLst/>
              <a:cxnLst/>
              <a:rect l="l" t="t" r="r" b="b"/>
              <a:pathLst>
                <a:path w="5083" h="7203" extrusionOk="0">
                  <a:moveTo>
                    <a:pt x="2225" y="0"/>
                  </a:moveTo>
                  <a:cubicBezTo>
                    <a:pt x="989" y="0"/>
                    <a:pt x="1" y="1219"/>
                    <a:pt x="437" y="2526"/>
                  </a:cubicBezTo>
                  <a:lnTo>
                    <a:pt x="1550" y="5937"/>
                  </a:lnTo>
                  <a:cubicBezTo>
                    <a:pt x="1842" y="6758"/>
                    <a:pt x="2598" y="7203"/>
                    <a:pt x="3358" y="7203"/>
                  </a:cubicBezTo>
                  <a:cubicBezTo>
                    <a:pt x="3920" y="7203"/>
                    <a:pt x="4484" y="6960"/>
                    <a:pt x="4865" y="6445"/>
                  </a:cubicBezTo>
                  <a:lnTo>
                    <a:pt x="5082" y="6252"/>
                  </a:lnTo>
                  <a:lnTo>
                    <a:pt x="3050" y="203"/>
                  </a:lnTo>
                  <a:lnTo>
                    <a:pt x="2856" y="106"/>
                  </a:lnTo>
                  <a:cubicBezTo>
                    <a:pt x="2643" y="34"/>
                    <a:pt x="2431" y="0"/>
                    <a:pt x="22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9"/>
            <p:cNvSpPr/>
            <p:nvPr/>
          </p:nvSpPr>
          <p:spPr>
            <a:xfrm>
              <a:off x="8505146" y="2740413"/>
              <a:ext cx="248463" cy="230733"/>
            </a:xfrm>
            <a:custGeom>
              <a:avLst/>
              <a:gdLst/>
              <a:ahLst/>
              <a:cxnLst/>
              <a:rect l="l" t="t" r="r" b="b"/>
              <a:pathLst>
                <a:path w="7217" h="6702" extrusionOk="0">
                  <a:moveTo>
                    <a:pt x="1596" y="1"/>
                  </a:moveTo>
                  <a:cubicBezTo>
                    <a:pt x="706" y="1"/>
                    <a:pt x="0" y="952"/>
                    <a:pt x="248" y="1903"/>
                  </a:cubicBezTo>
                  <a:lnTo>
                    <a:pt x="1579" y="5726"/>
                  </a:lnTo>
                  <a:cubicBezTo>
                    <a:pt x="1746" y="6365"/>
                    <a:pt x="2321" y="6701"/>
                    <a:pt x="2912" y="6701"/>
                  </a:cubicBezTo>
                  <a:cubicBezTo>
                    <a:pt x="3350" y="6701"/>
                    <a:pt x="3797" y="6518"/>
                    <a:pt x="4095" y="6137"/>
                  </a:cubicBezTo>
                  <a:lnTo>
                    <a:pt x="7217" y="1709"/>
                  </a:lnTo>
                  <a:lnTo>
                    <a:pt x="2063" y="88"/>
                  </a:lnTo>
                  <a:cubicBezTo>
                    <a:pt x="1904" y="28"/>
                    <a:pt x="1748" y="1"/>
                    <a:pt x="15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9"/>
            <p:cNvSpPr/>
            <p:nvPr/>
          </p:nvSpPr>
          <p:spPr>
            <a:xfrm>
              <a:off x="8586980" y="2632655"/>
              <a:ext cx="336563" cy="336563"/>
            </a:xfrm>
            <a:custGeom>
              <a:avLst/>
              <a:gdLst/>
              <a:ahLst/>
              <a:cxnLst/>
              <a:rect l="l" t="t" r="r" b="b"/>
              <a:pathLst>
                <a:path w="9776" h="9776" extrusionOk="0">
                  <a:moveTo>
                    <a:pt x="4840" y="0"/>
                  </a:moveTo>
                  <a:cubicBezTo>
                    <a:pt x="2226" y="0"/>
                    <a:pt x="0" y="2202"/>
                    <a:pt x="0" y="4839"/>
                  </a:cubicBezTo>
                  <a:cubicBezTo>
                    <a:pt x="0" y="7549"/>
                    <a:pt x="2226" y="9775"/>
                    <a:pt x="4840" y="9775"/>
                  </a:cubicBezTo>
                  <a:cubicBezTo>
                    <a:pt x="7549" y="9775"/>
                    <a:pt x="9775" y="7549"/>
                    <a:pt x="9775" y="4839"/>
                  </a:cubicBezTo>
                  <a:cubicBezTo>
                    <a:pt x="9775" y="2202"/>
                    <a:pt x="7549" y="0"/>
                    <a:pt x="48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9"/>
            <p:cNvSpPr/>
            <p:nvPr/>
          </p:nvSpPr>
          <p:spPr>
            <a:xfrm>
              <a:off x="8621959" y="2666807"/>
              <a:ext cx="266607" cy="267398"/>
            </a:xfrm>
            <a:custGeom>
              <a:avLst/>
              <a:gdLst/>
              <a:ahLst/>
              <a:cxnLst/>
              <a:rect l="l" t="t" r="r" b="b"/>
              <a:pathLst>
                <a:path w="7744" h="7767" extrusionOk="0">
                  <a:moveTo>
                    <a:pt x="3824" y="0"/>
                  </a:moveTo>
                  <a:cubicBezTo>
                    <a:pt x="1694" y="0"/>
                    <a:pt x="1" y="1718"/>
                    <a:pt x="1" y="3847"/>
                  </a:cubicBezTo>
                  <a:cubicBezTo>
                    <a:pt x="1" y="6049"/>
                    <a:pt x="1694" y="7767"/>
                    <a:pt x="3824" y="7767"/>
                  </a:cubicBezTo>
                  <a:cubicBezTo>
                    <a:pt x="6050" y="7767"/>
                    <a:pt x="7743" y="6049"/>
                    <a:pt x="7743" y="3847"/>
                  </a:cubicBezTo>
                  <a:cubicBezTo>
                    <a:pt x="7743" y="1718"/>
                    <a:pt x="6050" y="0"/>
                    <a:pt x="3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9"/>
            <p:cNvSpPr/>
            <p:nvPr/>
          </p:nvSpPr>
          <p:spPr>
            <a:xfrm>
              <a:off x="8652771" y="2698446"/>
              <a:ext cx="204947" cy="204947"/>
            </a:xfrm>
            <a:custGeom>
              <a:avLst/>
              <a:gdLst/>
              <a:ahLst/>
              <a:cxnLst/>
              <a:rect l="l" t="t" r="r" b="b"/>
              <a:pathLst>
                <a:path w="5953" h="5953" extrusionOk="0">
                  <a:moveTo>
                    <a:pt x="2929" y="1"/>
                  </a:moveTo>
                  <a:cubicBezTo>
                    <a:pt x="1307" y="1"/>
                    <a:pt x="1" y="1307"/>
                    <a:pt x="1" y="2928"/>
                  </a:cubicBezTo>
                  <a:cubicBezTo>
                    <a:pt x="1" y="4622"/>
                    <a:pt x="1307" y="5953"/>
                    <a:pt x="2929" y="5953"/>
                  </a:cubicBezTo>
                  <a:cubicBezTo>
                    <a:pt x="4646" y="5953"/>
                    <a:pt x="5953" y="4622"/>
                    <a:pt x="5953" y="2928"/>
                  </a:cubicBezTo>
                  <a:cubicBezTo>
                    <a:pt x="5953" y="2202"/>
                    <a:pt x="5638" y="1404"/>
                    <a:pt x="5034" y="896"/>
                  </a:cubicBezTo>
                  <a:cubicBezTo>
                    <a:pt x="4550" y="291"/>
                    <a:pt x="3727" y="1"/>
                    <a:pt x="29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9"/>
            <p:cNvSpPr/>
            <p:nvPr/>
          </p:nvSpPr>
          <p:spPr>
            <a:xfrm>
              <a:off x="8687784" y="2799250"/>
              <a:ext cx="34187" cy="34187"/>
            </a:xfrm>
            <a:custGeom>
              <a:avLst/>
              <a:gdLst/>
              <a:ahLst/>
              <a:cxnLst/>
              <a:rect l="l" t="t" r="r" b="b"/>
              <a:pathLst>
                <a:path w="993" h="993" extrusionOk="0">
                  <a:moveTo>
                    <a:pt x="508" y="0"/>
                  </a:moveTo>
                  <a:cubicBezTo>
                    <a:pt x="194" y="0"/>
                    <a:pt x="0" y="194"/>
                    <a:pt x="0" y="484"/>
                  </a:cubicBezTo>
                  <a:cubicBezTo>
                    <a:pt x="0" y="799"/>
                    <a:pt x="194" y="992"/>
                    <a:pt x="508" y="992"/>
                  </a:cubicBezTo>
                  <a:cubicBezTo>
                    <a:pt x="799" y="992"/>
                    <a:pt x="992" y="799"/>
                    <a:pt x="992" y="484"/>
                  </a:cubicBezTo>
                  <a:cubicBezTo>
                    <a:pt x="992" y="194"/>
                    <a:pt x="799" y="0"/>
                    <a:pt x="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9"/>
            <p:cNvSpPr/>
            <p:nvPr/>
          </p:nvSpPr>
          <p:spPr>
            <a:xfrm>
              <a:off x="8739425" y="2836707"/>
              <a:ext cx="31673" cy="31708"/>
            </a:xfrm>
            <a:custGeom>
              <a:avLst/>
              <a:gdLst/>
              <a:ahLst/>
              <a:cxnLst/>
              <a:rect l="l" t="t" r="r" b="b"/>
              <a:pathLst>
                <a:path w="920" h="921" extrusionOk="0">
                  <a:moveTo>
                    <a:pt x="412" y="1"/>
                  </a:moveTo>
                  <a:cubicBezTo>
                    <a:pt x="218" y="1"/>
                    <a:pt x="0" y="219"/>
                    <a:pt x="0" y="509"/>
                  </a:cubicBezTo>
                  <a:cubicBezTo>
                    <a:pt x="0" y="727"/>
                    <a:pt x="218" y="920"/>
                    <a:pt x="412" y="920"/>
                  </a:cubicBezTo>
                  <a:cubicBezTo>
                    <a:pt x="702" y="920"/>
                    <a:pt x="920" y="727"/>
                    <a:pt x="920" y="509"/>
                  </a:cubicBezTo>
                  <a:cubicBezTo>
                    <a:pt x="920" y="219"/>
                    <a:pt x="702" y="1"/>
                    <a:pt x="4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9"/>
            <p:cNvSpPr/>
            <p:nvPr/>
          </p:nvSpPr>
          <p:spPr>
            <a:xfrm>
              <a:off x="8788553" y="2799250"/>
              <a:ext cx="34187" cy="34187"/>
            </a:xfrm>
            <a:custGeom>
              <a:avLst/>
              <a:gdLst/>
              <a:ahLst/>
              <a:cxnLst/>
              <a:rect l="l" t="t" r="r" b="b"/>
              <a:pathLst>
                <a:path w="993" h="993" extrusionOk="0">
                  <a:moveTo>
                    <a:pt x="485" y="0"/>
                  </a:moveTo>
                  <a:cubicBezTo>
                    <a:pt x="194" y="0"/>
                    <a:pt x="1" y="194"/>
                    <a:pt x="1" y="484"/>
                  </a:cubicBezTo>
                  <a:cubicBezTo>
                    <a:pt x="1" y="799"/>
                    <a:pt x="194" y="992"/>
                    <a:pt x="485" y="992"/>
                  </a:cubicBezTo>
                  <a:cubicBezTo>
                    <a:pt x="702" y="992"/>
                    <a:pt x="993" y="799"/>
                    <a:pt x="993" y="484"/>
                  </a:cubicBezTo>
                  <a:cubicBezTo>
                    <a:pt x="993" y="194"/>
                    <a:pt x="702" y="0"/>
                    <a:pt x="4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9"/>
            <p:cNvSpPr/>
            <p:nvPr/>
          </p:nvSpPr>
          <p:spPr>
            <a:xfrm>
              <a:off x="8771064" y="2740103"/>
              <a:ext cx="30847" cy="34187"/>
            </a:xfrm>
            <a:custGeom>
              <a:avLst/>
              <a:gdLst/>
              <a:ahLst/>
              <a:cxnLst/>
              <a:rect l="l" t="t" r="r" b="b"/>
              <a:pathLst>
                <a:path w="896" h="993" extrusionOk="0">
                  <a:moveTo>
                    <a:pt x="388" y="0"/>
                  </a:moveTo>
                  <a:cubicBezTo>
                    <a:pt x="194" y="0"/>
                    <a:pt x="1" y="291"/>
                    <a:pt x="1" y="508"/>
                  </a:cubicBezTo>
                  <a:cubicBezTo>
                    <a:pt x="1" y="799"/>
                    <a:pt x="194" y="992"/>
                    <a:pt x="388" y="992"/>
                  </a:cubicBezTo>
                  <a:cubicBezTo>
                    <a:pt x="702" y="992"/>
                    <a:pt x="896" y="799"/>
                    <a:pt x="896" y="508"/>
                  </a:cubicBezTo>
                  <a:cubicBezTo>
                    <a:pt x="896" y="291"/>
                    <a:pt x="702" y="0"/>
                    <a:pt x="3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9"/>
            <p:cNvSpPr/>
            <p:nvPr/>
          </p:nvSpPr>
          <p:spPr>
            <a:xfrm>
              <a:off x="8708578" y="2740103"/>
              <a:ext cx="30881" cy="34187"/>
            </a:xfrm>
            <a:custGeom>
              <a:avLst/>
              <a:gdLst/>
              <a:ahLst/>
              <a:cxnLst/>
              <a:rect l="l" t="t" r="r" b="b"/>
              <a:pathLst>
                <a:path w="897" h="993" extrusionOk="0">
                  <a:moveTo>
                    <a:pt x="509" y="0"/>
                  </a:moveTo>
                  <a:cubicBezTo>
                    <a:pt x="195" y="0"/>
                    <a:pt x="1" y="291"/>
                    <a:pt x="1" y="508"/>
                  </a:cubicBezTo>
                  <a:cubicBezTo>
                    <a:pt x="1" y="799"/>
                    <a:pt x="195" y="992"/>
                    <a:pt x="509" y="992"/>
                  </a:cubicBezTo>
                  <a:cubicBezTo>
                    <a:pt x="703" y="992"/>
                    <a:pt x="896" y="799"/>
                    <a:pt x="896" y="508"/>
                  </a:cubicBezTo>
                  <a:cubicBezTo>
                    <a:pt x="896" y="291"/>
                    <a:pt x="703" y="0"/>
                    <a:pt x="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9"/>
            <p:cNvSpPr/>
            <p:nvPr/>
          </p:nvSpPr>
          <p:spPr>
            <a:xfrm>
              <a:off x="8746896" y="2993717"/>
              <a:ext cx="16697" cy="14219"/>
            </a:xfrm>
            <a:custGeom>
              <a:avLst/>
              <a:gdLst/>
              <a:ahLst/>
              <a:cxnLst/>
              <a:rect l="l" t="t" r="r" b="b"/>
              <a:pathLst>
                <a:path w="485" h="413" extrusionOk="0">
                  <a:moveTo>
                    <a:pt x="195" y="1"/>
                  </a:moveTo>
                  <a:cubicBezTo>
                    <a:pt x="98" y="1"/>
                    <a:pt x="1" y="97"/>
                    <a:pt x="1" y="194"/>
                  </a:cubicBezTo>
                  <a:cubicBezTo>
                    <a:pt x="1" y="291"/>
                    <a:pt x="98" y="412"/>
                    <a:pt x="195" y="412"/>
                  </a:cubicBezTo>
                  <a:cubicBezTo>
                    <a:pt x="388" y="412"/>
                    <a:pt x="485" y="291"/>
                    <a:pt x="485" y="194"/>
                  </a:cubicBezTo>
                  <a:cubicBezTo>
                    <a:pt x="485" y="97"/>
                    <a:pt x="388" y="1"/>
                    <a:pt x="1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9"/>
            <p:cNvSpPr/>
            <p:nvPr/>
          </p:nvSpPr>
          <p:spPr>
            <a:xfrm>
              <a:off x="8781048" y="3021225"/>
              <a:ext cx="14219" cy="17524"/>
            </a:xfrm>
            <a:custGeom>
              <a:avLst/>
              <a:gdLst/>
              <a:ahLst/>
              <a:cxnLst/>
              <a:rect l="l" t="t" r="r" b="b"/>
              <a:pathLst>
                <a:path w="413" h="509" extrusionOk="0">
                  <a:moveTo>
                    <a:pt x="219" y="0"/>
                  </a:moveTo>
                  <a:cubicBezTo>
                    <a:pt x="98" y="0"/>
                    <a:pt x="1" y="97"/>
                    <a:pt x="1" y="315"/>
                  </a:cubicBezTo>
                  <a:cubicBezTo>
                    <a:pt x="1" y="411"/>
                    <a:pt x="98" y="508"/>
                    <a:pt x="219" y="508"/>
                  </a:cubicBezTo>
                  <a:cubicBezTo>
                    <a:pt x="316" y="508"/>
                    <a:pt x="412" y="411"/>
                    <a:pt x="412" y="315"/>
                  </a:cubicBezTo>
                  <a:cubicBezTo>
                    <a:pt x="412" y="97"/>
                    <a:pt x="316" y="0"/>
                    <a:pt x="2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9"/>
            <p:cNvSpPr/>
            <p:nvPr/>
          </p:nvSpPr>
          <p:spPr>
            <a:xfrm>
              <a:off x="8715257" y="3021225"/>
              <a:ext cx="14184" cy="17524"/>
            </a:xfrm>
            <a:custGeom>
              <a:avLst/>
              <a:gdLst/>
              <a:ahLst/>
              <a:cxnLst/>
              <a:rect l="l" t="t" r="r" b="b"/>
              <a:pathLst>
                <a:path w="412" h="509" extrusionOk="0">
                  <a:moveTo>
                    <a:pt x="194" y="0"/>
                  </a:moveTo>
                  <a:cubicBezTo>
                    <a:pt x="97" y="0"/>
                    <a:pt x="1" y="97"/>
                    <a:pt x="1" y="315"/>
                  </a:cubicBezTo>
                  <a:cubicBezTo>
                    <a:pt x="1" y="411"/>
                    <a:pt x="97" y="508"/>
                    <a:pt x="194" y="508"/>
                  </a:cubicBezTo>
                  <a:cubicBezTo>
                    <a:pt x="315" y="508"/>
                    <a:pt x="412" y="411"/>
                    <a:pt x="412" y="315"/>
                  </a:cubicBezTo>
                  <a:cubicBezTo>
                    <a:pt x="412" y="97"/>
                    <a:pt x="315" y="0"/>
                    <a:pt x="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9"/>
            <p:cNvSpPr/>
            <p:nvPr/>
          </p:nvSpPr>
          <p:spPr>
            <a:xfrm>
              <a:off x="8680279" y="2993717"/>
              <a:ext cx="17524" cy="14219"/>
            </a:xfrm>
            <a:custGeom>
              <a:avLst/>
              <a:gdLst/>
              <a:ahLst/>
              <a:cxnLst/>
              <a:rect l="l" t="t" r="r" b="b"/>
              <a:pathLst>
                <a:path w="509" h="413" extrusionOk="0">
                  <a:moveTo>
                    <a:pt x="218" y="1"/>
                  </a:moveTo>
                  <a:cubicBezTo>
                    <a:pt x="121" y="1"/>
                    <a:pt x="0" y="97"/>
                    <a:pt x="0" y="194"/>
                  </a:cubicBezTo>
                  <a:cubicBezTo>
                    <a:pt x="0" y="291"/>
                    <a:pt x="121" y="412"/>
                    <a:pt x="218" y="412"/>
                  </a:cubicBezTo>
                  <a:cubicBezTo>
                    <a:pt x="412" y="412"/>
                    <a:pt x="508" y="291"/>
                    <a:pt x="508" y="194"/>
                  </a:cubicBezTo>
                  <a:cubicBezTo>
                    <a:pt x="508" y="97"/>
                    <a:pt x="412" y="1"/>
                    <a:pt x="2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9"/>
            <p:cNvSpPr/>
            <p:nvPr/>
          </p:nvSpPr>
          <p:spPr>
            <a:xfrm>
              <a:off x="8812721" y="2993717"/>
              <a:ext cx="17524" cy="14219"/>
            </a:xfrm>
            <a:custGeom>
              <a:avLst/>
              <a:gdLst/>
              <a:ahLst/>
              <a:cxnLst/>
              <a:rect l="l" t="t" r="r" b="b"/>
              <a:pathLst>
                <a:path w="509" h="413" extrusionOk="0">
                  <a:moveTo>
                    <a:pt x="194" y="1"/>
                  </a:moveTo>
                  <a:cubicBezTo>
                    <a:pt x="97" y="1"/>
                    <a:pt x="0" y="97"/>
                    <a:pt x="0" y="194"/>
                  </a:cubicBezTo>
                  <a:cubicBezTo>
                    <a:pt x="0" y="291"/>
                    <a:pt x="97" y="412"/>
                    <a:pt x="194" y="412"/>
                  </a:cubicBezTo>
                  <a:cubicBezTo>
                    <a:pt x="388" y="412"/>
                    <a:pt x="509" y="291"/>
                    <a:pt x="509" y="194"/>
                  </a:cubicBezTo>
                  <a:cubicBezTo>
                    <a:pt x="509" y="97"/>
                    <a:pt x="388" y="1"/>
                    <a:pt x="1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9"/>
            <p:cNvSpPr/>
            <p:nvPr/>
          </p:nvSpPr>
          <p:spPr>
            <a:xfrm>
              <a:off x="8937659" y="2854630"/>
              <a:ext cx="17524" cy="17524"/>
            </a:xfrm>
            <a:custGeom>
              <a:avLst/>
              <a:gdLst/>
              <a:ahLst/>
              <a:cxnLst/>
              <a:rect l="l" t="t" r="r" b="b"/>
              <a:pathLst>
                <a:path w="509" h="509" extrusionOk="0">
                  <a:moveTo>
                    <a:pt x="194" y="0"/>
                  </a:moveTo>
                  <a:cubicBezTo>
                    <a:pt x="98" y="0"/>
                    <a:pt x="1" y="97"/>
                    <a:pt x="1" y="218"/>
                  </a:cubicBezTo>
                  <a:cubicBezTo>
                    <a:pt x="1" y="411"/>
                    <a:pt x="98" y="508"/>
                    <a:pt x="194" y="508"/>
                  </a:cubicBezTo>
                  <a:cubicBezTo>
                    <a:pt x="388" y="508"/>
                    <a:pt x="509" y="411"/>
                    <a:pt x="509" y="218"/>
                  </a:cubicBezTo>
                  <a:cubicBezTo>
                    <a:pt x="509" y="97"/>
                    <a:pt x="388" y="0"/>
                    <a:pt x="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9"/>
            <p:cNvSpPr/>
            <p:nvPr/>
          </p:nvSpPr>
          <p:spPr>
            <a:xfrm>
              <a:off x="8975977" y="2830462"/>
              <a:ext cx="16697" cy="17524"/>
            </a:xfrm>
            <a:custGeom>
              <a:avLst/>
              <a:gdLst/>
              <a:ahLst/>
              <a:cxnLst/>
              <a:rect l="l" t="t" r="r" b="b"/>
              <a:pathLst>
                <a:path w="485" h="509" extrusionOk="0">
                  <a:moveTo>
                    <a:pt x="194" y="0"/>
                  </a:moveTo>
                  <a:cubicBezTo>
                    <a:pt x="98" y="0"/>
                    <a:pt x="1" y="194"/>
                    <a:pt x="1" y="315"/>
                  </a:cubicBezTo>
                  <a:cubicBezTo>
                    <a:pt x="1" y="412"/>
                    <a:pt x="98" y="508"/>
                    <a:pt x="194" y="508"/>
                  </a:cubicBezTo>
                  <a:cubicBezTo>
                    <a:pt x="388" y="508"/>
                    <a:pt x="485" y="412"/>
                    <a:pt x="485" y="315"/>
                  </a:cubicBezTo>
                  <a:cubicBezTo>
                    <a:pt x="485" y="194"/>
                    <a:pt x="388" y="0"/>
                    <a:pt x="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9"/>
            <p:cNvSpPr/>
            <p:nvPr/>
          </p:nvSpPr>
          <p:spPr>
            <a:xfrm>
              <a:off x="8955148" y="2892948"/>
              <a:ext cx="16697" cy="17524"/>
            </a:xfrm>
            <a:custGeom>
              <a:avLst/>
              <a:gdLst/>
              <a:ahLst/>
              <a:cxnLst/>
              <a:rect l="l" t="t" r="r" b="b"/>
              <a:pathLst>
                <a:path w="485" h="509" extrusionOk="0">
                  <a:moveTo>
                    <a:pt x="194" y="0"/>
                  </a:moveTo>
                  <a:cubicBezTo>
                    <a:pt x="98" y="0"/>
                    <a:pt x="1" y="194"/>
                    <a:pt x="1" y="315"/>
                  </a:cubicBezTo>
                  <a:cubicBezTo>
                    <a:pt x="1" y="411"/>
                    <a:pt x="98" y="508"/>
                    <a:pt x="194" y="508"/>
                  </a:cubicBezTo>
                  <a:cubicBezTo>
                    <a:pt x="388" y="508"/>
                    <a:pt x="485" y="411"/>
                    <a:pt x="485" y="315"/>
                  </a:cubicBezTo>
                  <a:cubicBezTo>
                    <a:pt x="485" y="194"/>
                    <a:pt x="388" y="0"/>
                    <a:pt x="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9"/>
            <p:cNvSpPr/>
            <p:nvPr/>
          </p:nvSpPr>
          <p:spPr>
            <a:xfrm>
              <a:off x="8916830" y="2917082"/>
              <a:ext cx="17524" cy="17524"/>
            </a:xfrm>
            <a:custGeom>
              <a:avLst/>
              <a:gdLst/>
              <a:ahLst/>
              <a:cxnLst/>
              <a:rect l="l" t="t" r="r" b="b"/>
              <a:pathLst>
                <a:path w="509" h="509" extrusionOk="0">
                  <a:moveTo>
                    <a:pt x="194" y="1"/>
                  </a:moveTo>
                  <a:cubicBezTo>
                    <a:pt x="98" y="1"/>
                    <a:pt x="1" y="97"/>
                    <a:pt x="1" y="218"/>
                  </a:cubicBezTo>
                  <a:cubicBezTo>
                    <a:pt x="1" y="412"/>
                    <a:pt x="98" y="509"/>
                    <a:pt x="194" y="509"/>
                  </a:cubicBezTo>
                  <a:cubicBezTo>
                    <a:pt x="388" y="509"/>
                    <a:pt x="509" y="412"/>
                    <a:pt x="509" y="218"/>
                  </a:cubicBezTo>
                  <a:cubicBezTo>
                    <a:pt x="509" y="97"/>
                    <a:pt x="388" y="1"/>
                    <a:pt x="1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9"/>
            <p:cNvSpPr/>
            <p:nvPr/>
          </p:nvSpPr>
          <p:spPr>
            <a:xfrm>
              <a:off x="8958487" y="2792144"/>
              <a:ext cx="17524" cy="17524"/>
            </a:xfrm>
            <a:custGeom>
              <a:avLst/>
              <a:gdLst/>
              <a:ahLst/>
              <a:cxnLst/>
              <a:rect l="l" t="t" r="r" b="b"/>
              <a:pathLst>
                <a:path w="509" h="509" extrusionOk="0">
                  <a:moveTo>
                    <a:pt x="194" y="0"/>
                  </a:moveTo>
                  <a:cubicBezTo>
                    <a:pt x="97" y="0"/>
                    <a:pt x="1" y="97"/>
                    <a:pt x="1" y="218"/>
                  </a:cubicBezTo>
                  <a:cubicBezTo>
                    <a:pt x="1" y="412"/>
                    <a:pt x="97" y="509"/>
                    <a:pt x="194" y="509"/>
                  </a:cubicBezTo>
                  <a:cubicBezTo>
                    <a:pt x="291" y="509"/>
                    <a:pt x="509" y="412"/>
                    <a:pt x="509" y="218"/>
                  </a:cubicBezTo>
                  <a:cubicBezTo>
                    <a:pt x="509" y="97"/>
                    <a:pt x="291" y="0"/>
                    <a:pt x="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9"/>
            <p:cNvSpPr/>
            <p:nvPr/>
          </p:nvSpPr>
          <p:spPr>
            <a:xfrm>
              <a:off x="8864363" y="2628889"/>
              <a:ext cx="17524" cy="17524"/>
            </a:xfrm>
            <a:custGeom>
              <a:avLst/>
              <a:gdLst/>
              <a:ahLst/>
              <a:cxnLst/>
              <a:rect l="l" t="t" r="r" b="b"/>
              <a:pathLst>
                <a:path w="509" h="509" extrusionOk="0">
                  <a:moveTo>
                    <a:pt x="218" y="0"/>
                  </a:moveTo>
                  <a:cubicBezTo>
                    <a:pt x="97" y="0"/>
                    <a:pt x="1" y="121"/>
                    <a:pt x="1" y="315"/>
                  </a:cubicBezTo>
                  <a:cubicBezTo>
                    <a:pt x="1" y="411"/>
                    <a:pt x="97" y="508"/>
                    <a:pt x="218" y="508"/>
                  </a:cubicBezTo>
                  <a:cubicBezTo>
                    <a:pt x="412" y="508"/>
                    <a:pt x="509" y="411"/>
                    <a:pt x="509" y="315"/>
                  </a:cubicBezTo>
                  <a:cubicBezTo>
                    <a:pt x="509" y="121"/>
                    <a:pt x="412" y="0"/>
                    <a:pt x="2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9"/>
            <p:cNvSpPr/>
            <p:nvPr/>
          </p:nvSpPr>
          <p:spPr>
            <a:xfrm>
              <a:off x="8854379" y="2587232"/>
              <a:ext cx="17524" cy="17524"/>
            </a:xfrm>
            <a:custGeom>
              <a:avLst/>
              <a:gdLst/>
              <a:ahLst/>
              <a:cxnLst/>
              <a:rect l="l" t="t" r="r" b="b"/>
              <a:pathLst>
                <a:path w="509" h="509" extrusionOk="0">
                  <a:moveTo>
                    <a:pt x="291" y="0"/>
                  </a:moveTo>
                  <a:cubicBezTo>
                    <a:pt x="97" y="0"/>
                    <a:pt x="0" y="121"/>
                    <a:pt x="0" y="218"/>
                  </a:cubicBezTo>
                  <a:cubicBezTo>
                    <a:pt x="0" y="412"/>
                    <a:pt x="97" y="508"/>
                    <a:pt x="291" y="508"/>
                  </a:cubicBezTo>
                  <a:cubicBezTo>
                    <a:pt x="387" y="508"/>
                    <a:pt x="508" y="412"/>
                    <a:pt x="508" y="218"/>
                  </a:cubicBezTo>
                  <a:cubicBezTo>
                    <a:pt x="508" y="121"/>
                    <a:pt x="387" y="0"/>
                    <a:pt x="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9"/>
            <p:cNvSpPr/>
            <p:nvPr/>
          </p:nvSpPr>
          <p:spPr>
            <a:xfrm>
              <a:off x="8909359" y="2625550"/>
              <a:ext cx="14184" cy="17524"/>
            </a:xfrm>
            <a:custGeom>
              <a:avLst/>
              <a:gdLst/>
              <a:ahLst/>
              <a:cxnLst/>
              <a:rect l="l" t="t" r="r" b="b"/>
              <a:pathLst>
                <a:path w="412" h="509" extrusionOk="0">
                  <a:moveTo>
                    <a:pt x="218" y="0"/>
                  </a:moveTo>
                  <a:cubicBezTo>
                    <a:pt x="121" y="0"/>
                    <a:pt x="0" y="97"/>
                    <a:pt x="0" y="218"/>
                  </a:cubicBezTo>
                  <a:cubicBezTo>
                    <a:pt x="0" y="412"/>
                    <a:pt x="121" y="508"/>
                    <a:pt x="218" y="508"/>
                  </a:cubicBezTo>
                  <a:cubicBezTo>
                    <a:pt x="315" y="508"/>
                    <a:pt x="411" y="412"/>
                    <a:pt x="411" y="218"/>
                  </a:cubicBezTo>
                  <a:cubicBezTo>
                    <a:pt x="411" y="97"/>
                    <a:pt x="315" y="0"/>
                    <a:pt x="2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9"/>
            <p:cNvSpPr/>
            <p:nvPr/>
          </p:nvSpPr>
          <p:spPr>
            <a:xfrm>
              <a:off x="8916830" y="2667207"/>
              <a:ext cx="17524" cy="17524"/>
            </a:xfrm>
            <a:custGeom>
              <a:avLst/>
              <a:gdLst/>
              <a:ahLst/>
              <a:cxnLst/>
              <a:rect l="l" t="t" r="r" b="b"/>
              <a:pathLst>
                <a:path w="509" h="509" extrusionOk="0">
                  <a:moveTo>
                    <a:pt x="291" y="0"/>
                  </a:moveTo>
                  <a:cubicBezTo>
                    <a:pt x="98" y="0"/>
                    <a:pt x="1" y="97"/>
                    <a:pt x="1" y="315"/>
                  </a:cubicBezTo>
                  <a:cubicBezTo>
                    <a:pt x="1" y="411"/>
                    <a:pt x="98" y="508"/>
                    <a:pt x="291" y="508"/>
                  </a:cubicBezTo>
                  <a:cubicBezTo>
                    <a:pt x="388" y="508"/>
                    <a:pt x="509" y="411"/>
                    <a:pt x="509" y="315"/>
                  </a:cubicBezTo>
                  <a:cubicBezTo>
                    <a:pt x="509" y="97"/>
                    <a:pt x="388" y="0"/>
                    <a:pt x="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9"/>
            <p:cNvSpPr/>
            <p:nvPr/>
          </p:nvSpPr>
          <p:spPr>
            <a:xfrm>
              <a:off x="8812721" y="2591398"/>
              <a:ext cx="13358" cy="16697"/>
            </a:xfrm>
            <a:custGeom>
              <a:avLst/>
              <a:gdLst/>
              <a:ahLst/>
              <a:cxnLst/>
              <a:rect l="l" t="t" r="r" b="b"/>
              <a:pathLst>
                <a:path w="388" h="485" extrusionOk="0">
                  <a:moveTo>
                    <a:pt x="194" y="0"/>
                  </a:moveTo>
                  <a:cubicBezTo>
                    <a:pt x="97" y="0"/>
                    <a:pt x="0" y="97"/>
                    <a:pt x="0" y="291"/>
                  </a:cubicBezTo>
                  <a:cubicBezTo>
                    <a:pt x="0" y="387"/>
                    <a:pt x="97" y="484"/>
                    <a:pt x="194" y="484"/>
                  </a:cubicBezTo>
                  <a:cubicBezTo>
                    <a:pt x="291" y="484"/>
                    <a:pt x="388" y="387"/>
                    <a:pt x="388" y="291"/>
                  </a:cubicBezTo>
                  <a:cubicBezTo>
                    <a:pt x="388" y="97"/>
                    <a:pt x="291" y="0"/>
                    <a:pt x="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9"/>
            <p:cNvSpPr/>
            <p:nvPr/>
          </p:nvSpPr>
          <p:spPr>
            <a:xfrm>
              <a:off x="8628638" y="2628889"/>
              <a:ext cx="17524" cy="17524"/>
            </a:xfrm>
            <a:custGeom>
              <a:avLst/>
              <a:gdLst/>
              <a:ahLst/>
              <a:cxnLst/>
              <a:rect l="l" t="t" r="r" b="b"/>
              <a:pathLst>
                <a:path w="509" h="509" extrusionOk="0">
                  <a:moveTo>
                    <a:pt x="194" y="0"/>
                  </a:moveTo>
                  <a:cubicBezTo>
                    <a:pt x="97" y="0"/>
                    <a:pt x="0" y="121"/>
                    <a:pt x="0" y="315"/>
                  </a:cubicBezTo>
                  <a:cubicBezTo>
                    <a:pt x="0" y="411"/>
                    <a:pt x="97" y="508"/>
                    <a:pt x="194" y="508"/>
                  </a:cubicBezTo>
                  <a:cubicBezTo>
                    <a:pt x="412" y="508"/>
                    <a:pt x="508" y="411"/>
                    <a:pt x="508" y="315"/>
                  </a:cubicBezTo>
                  <a:cubicBezTo>
                    <a:pt x="508" y="121"/>
                    <a:pt x="412" y="0"/>
                    <a:pt x="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9"/>
            <p:cNvSpPr/>
            <p:nvPr/>
          </p:nvSpPr>
          <p:spPr>
            <a:xfrm>
              <a:off x="8582816" y="2625550"/>
              <a:ext cx="17524" cy="17524"/>
            </a:xfrm>
            <a:custGeom>
              <a:avLst/>
              <a:gdLst/>
              <a:ahLst/>
              <a:cxnLst/>
              <a:rect l="l" t="t" r="r" b="b"/>
              <a:pathLst>
                <a:path w="509" h="509" extrusionOk="0">
                  <a:moveTo>
                    <a:pt x="291" y="0"/>
                  </a:moveTo>
                  <a:cubicBezTo>
                    <a:pt x="194" y="0"/>
                    <a:pt x="1" y="97"/>
                    <a:pt x="1" y="218"/>
                  </a:cubicBezTo>
                  <a:cubicBezTo>
                    <a:pt x="1" y="412"/>
                    <a:pt x="194" y="508"/>
                    <a:pt x="291" y="508"/>
                  </a:cubicBezTo>
                  <a:cubicBezTo>
                    <a:pt x="388" y="508"/>
                    <a:pt x="509" y="412"/>
                    <a:pt x="509" y="218"/>
                  </a:cubicBezTo>
                  <a:cubicBezTo>
                    <a:pt x="509" y="97"/>
                    <a:pt x="388" y="0"/>
                    <a:pt x="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9"/>
            <p:cNvSpPr/>
            <p:nvPr/>
          </p:nvSpPr>
          <p:spPr>
            <a:xfrm>
              <a:off x="8638622" y="2587232"/>
              <a:ext cx="17524" cy="17524"/>
            </a:xfrm>
            <a:custGeom>
              <a:avLst/>
              <a:gdLst/>
              <a:ahLst/>
              <a:cxnLst/>
              <a:rect l="l" t="t" r="r" b="b"/>
              <a:pathLst>
                <a:path w="509" h="509" extrusionOk="0">
                  <a:moveTo>
                    <a:pt x="218" y="0"/>
                  </a:moveTo>
                  <a:cubicBezTo>
                    <a:pt x="122" y="0"/>
                    <a:pt x="1" y="121"/>
                    <a:pt x="1" y="218"/>
                  </a:cubicBezTo>
                  <a:cubicBezTo>
                    <a:pt x="1" y="412"/>
                    <a:pt x="122" y="508"/>
                    <a:pt x="218" y="508"/>
                  </a:cubicBezTo>
                  <a:cubicBezTo>
                    <a:pt x="315" y="508"/>
                    <a:pt x="509" y="412"/>
                    <a:pt x="509" y="218"/>
                  </a:cubicBezTo>
                  <a:cubicBezTo>
                    <a:pt x="509" y="121"/>
                    <a:pt x="315" y="0"/>
                    <a:pt x="2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9"/>
            <p:cNvSpPr/>
            <p:nvPr/>
          </p:nvSpPr>
          <p:spPr>
            <a:xfrm>
              <a:off x="8680279" y="2591398"/>
              <a:ext cx="17524" cy="16697"/>
            </a:xfrm>
            <a:custGeom>
              <a:avLst/>
              <a:gdLst/>
              <a:ahLst/>
              <a:cxnLst/>
              <a:rect l="l" t="t" r="r" b="b"/>
              <a:pathLst>
                <a:path w="509" h="485" extrusionOk="0">
                  <a:moveTo>
                    <a:pt x="315" y="0"/>
                  </a:moveTo>
                  <a:cubicBezTo>
                    <a:pt x="121" y="0"/>
                    <a:pt x="0" y="97"/>
                    <a:pt x="0" y="291"/>
                  </a:cubicBezTo>
                  <a:cubicBezTo>
                    <a:pt x="0" y="387"/>
                    <a:pt x="121" y="484"/>
                    <a:pt x="315" y="484"/>
                  </a:cubicBezTo>
                  <a:cubicBezTo>
                    <a:pt x="412" y="484"/>
                    <a:pt x="508" y="387"/>
                    <a:pt x="508" y="291"/>
                  </a:cubicBezTo>
                  <a:cubicBezTo>
                    <a:pt x="508" y="97"/>
                    <a:pt x="412" y="0"/>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9"/>
            <p:cNvSpPr/>
            <p:nvPr/>
          </p:nvSpPr>
          <p:spPr>
            <a:xfrm>
              <a:off x="8576136" y="2667207"/>
              <a:ext cx="17524" cy="17524"/>
            </a:xfrm>
            <a:custGeom>
              <a:avLst/>
              <a:gdLst/>
              <a:ahLst/>
              <a:cxnLst/>
              <a:rect l="l" t="t" r="r" b="b"/>
              <a:pathLst>
                <a:path w="509" h="509" extrusionOk="0">
                  <a:moveTo>
                    <a:pt x="219" y="0"/>
                  </a:moveTo>
                  <a:cubicBezTo>
                    <a:pt x="122" y="0"/>
                    <a:pt x="1" y="97"/>
                    <a:pt x="1" y="315"/>
                  </a:cubicBezTo>
                  <a:cubicBezTo>
                    <a:pt x="1" y="411"/>
                    <a:pt x="122" y="508"/>
                    <a:pt x="219" y="508"/>
                  </a:cubicBezTo>
                  <a:cubicBezTo>
                    <a:pt x="315" y="508"/>
                    <a:pt x="509" y="411"/>
                    <a:pt x="509" y="315"/>
                  </a:cubicBezTo>
                  <a:cubicBezTo>
                    <a:pt x="509" y="97"/>
                    <a:pt x="315" y="0"/>
                    <a:pt x="2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9"/>
            <p:cNvSpPr/>
            <p:nvPr/>
          </p:nvSpPr>
          <p:spPr>
            <a:xfrm>
              <a:off x="8555307" y="2854630"/>
              <a:ext cx="17558" cy="17524"/>
            </a:xfrm>
            <a:custGeom>
              <a:avLst/>
              <a:gdLst/>
              <a:ahLst/>
              <a:cxnLst/>
              <a:rect l="l" t="t" r="r" b="b"/>
              <a:pathLst>
                <a:path w="510" h="509" extrusionOk="0">
                  <a:moveTo>
                    <a:pt x="316" y="0"/>
                  </a:moveTo>
                  <a:cubicBezTo>
                    <a:pt x="122" y="0"/>
                    <a:pt x="1" y="97"/>
                    <a:pt x="1" y="218"/>
                  </a:cubicBezTo>
                  <a:cubicBezTo>
                    <a:pt x="1" y="411"/>
                    <a:pt x="122" y="508"/>
                    <a:pt x="316" y="508"/>
                  </a:cubicBezTo>
                  <a:cubicBezTo>
                    <a:pt x="412" y="508"/>
                    <a:pt x="509" y="411"/>
                    <a:pt x="509" y="218"/>
                  </a:cubicBezTo>
                  <a:cubicBezTo>
                    <a:pt x="509" y="97"/>
                    <a:pt x="412" y="0"/>
                    <a:pt x="3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9"/>
            <p:cNvSpPr/>
            <p:nvPr/>
          </p:nvSpPr>
          <p:spPr>
            <a:xfrm>
              <a:off x="8538679" y="2892948"/>
              <a:ext cx="16663" cy="17524"/>
            </a:xfrm>
            <a:custGeom>
              <a:avLst/>
              <a:gdLst/>
              <a:ahLst/>
              <a:cxnLst/>
              <a:rect l="l" t="t" r="r" b="b"/>
              <a:pathLst>
                <a:path w="484" h="509" extrusionOk="0">
                  <a:moveTo>
                    <a:pt x="194" y="0"/>
                  </a:moveTo>
                  <a:cubicBezTo>
                    <a:pt x="97" y="0"/>
                    <a:pt x="0" y="194"/>
                    <a:pt x="0" y="315"/>
                  </a:cubicBezTo>
                  <a:cubicBezTo>
                    <a:pt x="0" y="411"/>
                    <a:pt x="97" y="508"/>
                    <a:pt x="194" y="508"/>
                  </a:cubicBezTo>
                  <a:cubicBezTo>
                    <a:pt x="387" y="508"/>
                    <a:pt x="484" y="411"/>
                    <a:pt x="484" y="315"/>
                  </a:cubicBezTo>
                  <a:cubicBezTo>
                    <a:pt x="484" y="194"/>
                    <a:pt x="387" y="0"/>
                    <a:pt x="1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9"/>
            <p:cNvSpPr/>
            <p:nvPr/>
          </p:nvSpPr>
          <p:spPr>
            <a:xfrm>
              <a:off x="8517850" y="2830462"/>
              <a:ext cx="16697" cy="17524"/>
            </a:xfrm>
            <a:custGeom>
              <a:avLst/>
              <a:gdLst/>
              <a:ahLst/>
              <a:cxnLst/>
              <a:rect l="l" t="t" r="r" b="b"/>
              <a:pathLst>
                <a:path w="485" h="509" extrusionOk="0">
                  <a:moveTo>
                    <a:pt x="291" y="0"/>
                  </a:moveTo>
                  <a:cubicBezTo>
                    <a:pt x="97" y="0"/>
                    <a:pt x="0" y="194"/>
                    <a:pt x="0" y="315"/>
                  </a:cubicBezTo>
                  <a:cubicBezTo>
                    <a:pt x="0" y="412"/>
                    <a:pt x="97" y="508"/>
                    <a:pt x="291" y="508"/>
                  </a:cubicBezTo>
                  <a:cubicBezTo>
                    <a:pt x="387" y="508"/>
                    <a:pt x="484" y="412"/>
                    <a:pt x="484" y="315"/>
                  </a:cubicBezTo>
                  <a:cubicBezTo>
                    <a:pt x="484" y="194"/>
                    <a:pt x="387" y="0"/>
                    <a:pt x="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9"/>
            <p:cNvSpPr/>
            <p:nvPr/>
          </p:nvSpPr>
          <p:spPr>
            <a:xfrm>
              <a:off x="8534513" y="2792144"/>
              <a:ext cx="17524" cy="17524"/>
            </a:xfrm>
            <a:custGeom>
              <a:avLst/>
              <a:gdLst/>
              <a:ahLst/>
              <a:cxnLst/>
              <a:rect l="l" t="t" r="r" b="b"/>
              <a:pathLst>
                <a:path w="509" h="509" extrusionOk="0">
                  <a:moveTo>
                    <a:pt x="315" y="0"/>
                  </a:moveTo>
                  <a:cubicBezTo>
                    <a:pt x="121" y="0"/>
                    <a:pt x="0" y="97"/>
                    <a:pt x="0" y="218"/>
                  </a:cubicBezTo>
                  <a:cubicBezTo>
                    <a:pt x="0" y="412"/>
                    <a:pt x="121" y="509"/>
                    <a:pt x="315" y="509"/>
                  </a:cubicBezTo>
                  <a:cubicBezTo>
                    <a:pt x="411" y="509"/>
                    <a:pt x="508" y="412"/>
                    <a:pt x="508" y="218"/>
                  </a:cubicBezTo>
                  <a:cubicBezTo>
                    <a:pt x="508" y="97"/>
                    <a:pt x="411" y="0"/>
                    <a:pt x="3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9"/>
            <p:cNvSpPr/>
            <p:nvPr/>
          </p:nvSpPr>
          <p:spPr>
            <a:xfrm>
              <a:off x="8576136" y="2917082"/>
              <a:ext cx="17524" cy="17524"/>
            </a:xfrm>
            <a:custGeom>
              <a:avLst/>
              <a:gdLst/>
              <a:ahLst/>
              <a:cxnLst/>
              <a:rect l="l" t="t" r="r" b="b"/>
              <a:pathLst>
                <a:path w="509" h="509" extrusionOk="0">
                  <a:moveTo>
                    <a:pt x="219" y="1"/>
                  </a:moveTo>
                  <a:cubicBezTo>
                    <a:pt x="122" y="1"/>
                    <a:pt x="1" y="97"/>
                    <a:pt x="1" y="218"/>
                  </a:cubicBezTo>
                  <a:cubicBezTo>
                    <a:pt x="1" y="412"/>
                    <a:pt x="122" y="509"/>
                    <a:pt x="219" y="509"/>
                  </a:cubicBezTo>
                  <a:cubicBezTo>
                    <a:pt x="412" y="509"/>
                    <a:pt x="509" y="412"/>
                    <a:pt x="509" y="218"/>
                  </a:cubicBezTo>
                  <a:cubicBezTo>
                    <a:pt x="509" y="97"/>
                    <a:pt x="412" y="1"/>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3" name="Google Shape;2243;p29"/>
          <p:cNvGrpSpPr/>
          <p:nvPr/>
        </p:nvGrpSpPr>
        <p:grpSpPr>
          <a:xfrm>
            <a:off x="7489485" y="2005130"/>
            <a:ext cx="544815" cy="520647"/>
            <a:chOff x="7489485" y="2538530"/>
            <a:chExt cx="544815" cy="520647"/>
          </a:xfrm>
        </p:grpSpPr>
        <p:sp>
          <p:nvSpPr>
            <p:cNvPr id="2244" name="Google Shape;2244;p29"/>
            <p:cNvSpPr/>
            <p:nvPr/>
          </p:nvSpPr>
          <p:spPr>
            <a:xfrm>
              <a:off x="7760188" y="2538530"/>
              <a:ext cx="107483" cy="288227"/>
            </a:xfrm>
            <a:custGeom>
              <a:avLst/>
              <a:gdLst/>
              <a:ahLst/>
              <a:cxnLst/>
              <a:rect l="l" t="t" r="r" b="b"/>
              <a:pathLst>
                <a:path w="3122" h="8372" extrusionOk="0">
                  <a:moveTo>
                    <a:pt x="1" y="0"/>
                  </a:moveTo>
                  <a:lnTo>
                    <a:pt x="1" y="8372"/>
                  </a:lnTo>
                  <a:lnTo>
                    <a:pt x="2807" y="8372"/>
                  </a:lnTo>
                  <a:lnTo>
                    <a:pt x="2807" y="4549"/>
                  </a:lnTo>
                  <a:cubicBezTo>
                    <a:pt x="3025" y="4234"/>
                    <a:pt x="3122" y="3944"/>
                    <a:pt x="3122" y="3533"/>
                  </a:cubicBezTo>
                  <a:cubicBezTo>
                    <a:pt x="3122" y="3121"/>
                    <a:pt x="2904" y="2734"/>
                    <a:pt x="2614" y="2420"/>
                  </a:cubicBezTo>
                  <a:lnTo>
                    <a:pt x="388" y="194"/>
                  </a:lnTo>
                  <a:cubicBezTo>
                    <a:pt x="291" y="97"/>
                    <a:pt x="97"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9"/>
            <p:cNvSpPr/>
            <p:nvPr/>
          </p:nvSpPr>
          <p:spPr>
            <a:xfrm>
              <a:off x="7656080" y="2538530"/>
              <a:ext cx="176613" cy="288227"/>
            </a:xfrm>
            <a:custGeom>
              <a:avLst/>
              <a:gdLst/>
              <a:ahLst/>
              <a:cxnLst/>
              <a:rect l="l" t="t" r="r" b="b"/>
              <a:pathLst>
                <a:path w="5130" h="8372" extrusionOk="0">
                  <a:moveTo>
                    <a:pt x="3025" y="0"/>
                  </a:moveTo>
                  <a:cubicBezTo>
                    <a:pt x="2904" y="0"/>
                    <a:pt x="2807" y="97"/>
                    <a:pt x="2710" y="194"/>
                  </a:cubicBezTo>
                  <a:lnTo>
                    <a:pt x="387" y="2420"/>
                  </a:lnTo>
                  <a:cubicBezTo>
                    <a:pt x="97" y="2734"/>
                    <a:pt x="0" y="3121"/>
                    <a:pt x="0" y="3533"/>
                  </a:cubicBezTo>
                  <a:cubicBezTo>
                    <a:pt x="0" y="3944"/>
                    <a:pt x="97" y="4234"/>
                    <a:pt x="291" y="4549"/>
                  </a:cubicBezTo>
                  <a:lnTo>
                    <a:pt x="291" y="8372"/>
                  </a:lnTo>
                  <a:lnTo>
                    <a:pt x="3025" y="8372"/>
                  </a:lnTo>
                  <a:lnTo>
                    <a:pt x="4936" y="4549"/>
                  </a:lnTo>
                  <a:cubicBezTo>
                    <a:pt x="5130" y="4234"/>
                    <a:pt x="5130" y="3944"/>
                    <a:pt x="5130" y="3533"/>
                  </a:cubicBezTo>
                  <a:cubicBezTo>
                    <a:pt x="5130" y="3121"/>
                    <a:pt x="5033" y="2734"/>
                    <a:pt x="4839" y="2420"/>
                  </a:cubicBezTo>
                  <a:lnTo>
                    <a:pt x="3315" y="194"/>
                  </a:lnTo>
                  <a:cubicBezTo>
                    <a:pt x="3218" y="97"/>
                    <a:pt x="3121" y="0"/>
                    <a:pt x="30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9"/>
            <p:cNvSpPr/>
            <p:nvPr/>
          </p:nvSpPr>
          <p:spPr>
            <a:xfrm>
              <a:off x="7489485" y="2671489"/>
              <a:ext cx="270738" cy="155268"/>
            </a:xfrm>
            <a:custGeom>
              <a:avLst/>
              <a:gdLst/>
              <a:ahLst/>
              <a:cxnLst/>
              <a:rect l="l" t="t" r="r" b="b"/>
              <a:pathLst>
                <a:path w="7864" h="4510" extrusionOk="0">
                  <a:moveTo>
                    <a:pt x="3806" y="1"/>
                  </a:moveTo>
                  <a:cubicBezTo>
                    <a:pt x="3573" y="1"/>
                    <a:pt x="3343" y="54"/>
                    <a:pt x="3121" y="179"/>
                  </a:cubicBezTo>
                  <a:lnTo>
                    <a:pt x="194" y="1582"/>
                  </a:lnTo>
                  <a:cubicBezTo>
                    <a:pt x="97" y="1679"/>
                    <a:pt x="0" y="1776"/>
                    <a:pt x="0" y="1897"/>
                  </a:cubicBezTo>
                  <a:lnTo>
                    <a:pt x="7864" y="4510"/>
                  </a:lnTo>
                  <a:lnTo>
                    <a:pt x="5130" y="687"/>
                  </a:lnTo>
                  <a:cubicBezTo>
                    <a:pt x="4936" y="372"/>
                    <a:pt x="4621" y="179"/>
                    <a:pt x="4331" y="82"/>
                  </a:cubicBezTo>
                  <a:cubicBezTo>
                    <a:pt x="4155" y="30"/>
                    <a:pt x="3980" y="1"/>
                    <a:pt x="38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9"/>
            <p:cNvSpPr/>
            <p:nvPr/>
          </p:nvSpPr>
          <p:spPr>
            <a:xfrm>
              <a:off x="7489485" y="2700408"/>
              <a:ext cx="270738" cy="216308"/>
            </a:xfrm>
            <a:custGeom>
              <a:avLst/>
              <a:gdLst/>
              <a:ahLst/>
              <a:cxnLst/>
              <a:rect l="l" t="t" r="r" b="b"/>
              <a:pathLst>
                <a:path w="7864" h="6283" extrusionOk="0">
                  <a:moveTo>
                    <a:pt x="3168" y="0"/>
                  </a:moveTo>
                  <a:cubicBezTo>
                    <a:pt x="3048" y="0"/>
                    <a:pt x="2927" y="12"/>
                    <a:pt x="2807" y="40"/>
                  </a:cubicBezTo>
                  <a:lnTo>
                    <a:pt x="194" y="839"/>
                  </a:lnTo>
                  <a:cubicBezTo>
                    <a:pt x="97" y="936"/>
                    <a:pt x="0" y="936"/>
                    <a:pt x="0" y="1057"/>
                  </a:cubicBezTo>
                  <a:lnTo>
                    <a:pt x="0" y="1444"/>
                  </a:lnTo>
                  <a:lnTo>
                    <a:pt x="1500" y="4274"/>
                  </a:lnTo>
                  <a:cubicBezTo>
                    <a:pt x="1694" y="4686"/>
                    <a:pt x="2008" y="4976"/>
                    <a:pt x="2420" y="5073"/>
                  </a:cubicBezTo>
                  <a:cubicBezTo>
                    <a:pt x="2565" y="5121"/>
                    <a:pt x="2716" y="5146"/>
                    <a:pt x="2879" y="5146"/>
                  </a:cubicBezTo>
                  <a:cubicBezTo>
                    <a:pt x="3043" y="5146"/>
                    <a:pt x="3218" y="5121"/>
                    <a:pt x="3412" y="5073"/>
                  </a:cubicBezTo>
                  <a:lnTo>
                    <a:pt x="7041" y="6283"/>
                  </a:lnTo>
                  <a:lnTo>
                    <a:pt x="7864" y="3670"/>
                  </a:lnTo>
                  <a:lnTo>
                    <a:pt x="4839" y="645"/>
                  </a:lnTo>
                  <a:cubicBezTo>
                    <a:pt x="4621" y="452"/>
                    <a:pt x="4331" y="234"/>
                    <a:pt x="4017" y="137"/>
                  </a:cubicBezTo>
                  <a:cubicBezTo>
                    <a:pt x="3743" y="69"/>
                    <a:pt x="3457" y="0"/>
                    <a:pt x="31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9"/>
            <p:cNvSpPr/>
            <p:nvPr/>
          </p:nvSpPr>
          <p:spPr>
            <a:xfrm>
              <a:off x="7565260" y="2826723"/>
              <a:ext cx="194963" cy="229115"/>
            </a:xfrm>
            <a:custGeom>
              <a:avLst/>
              <a:gdLst/>
              <a:ahLst/>
              <a:cxnLst/>
              <a:rect l="l" t="t" r="r" b="b"/>
              <a:pathLst>
                <a:path w="5663" h="6655" extrusionOk="0">
                  <a:moveTo>
                    <a:pt x="5663" y="1"/>
                  </a:moveTo>
                  <a:lnTo>
                    <a:pt x="1211" y="1404"/>
                  </a:lnTo>
                  <a:cubicBezTo>
                    <a:pt x="824" y="1501"/>
                    <a:pt x="606" y="1718"/>
                    <a:pt x="412" y="2009"/>
                  </a:cubicBezTo>
                  <a:cubicBezTo>
                    <a:pt x="98" y="2323"/>
                    <a:pt x="1" y="2710"/>
                    <a:pt x="98" y="3122"/>
                  </a:cubicBezTo>
                  <a:lnTo>
                    <a:pt x="606" y="6340"/>
                  </a:lnTo>
                  <a:cubicBezTo>
                    <a:pt x="606" y="6461"/>
                    <a:pt x="703" y="6558"/>
                    <a:pt x="824" y="6654"/>
                  </a:cubicBezTo>
                  <a:lnTo>
                    <a:pt x="566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9"/>
            <p:cNvSpPr/>
            <p:nvPr/>
          </p:nvSpPr>
          <p:spPr>
            <a:xfrm>
              <a:off x="7589428" y="2826723"/>
              <a:ext cx="249944" cy="232454"/>
            </a:xfrm>
            <a:custGeom>
              <a:avLst/>
              <a:gdLst/>
              <a:ahLst/>
              <a:cxnLst/>
              <a:rect l="l" t="t" r="r" b="b"/>
              <a:pathLst>
                <a:path w="7260" h="6752" extrusionOk="0">
                  <a:moveTo>
                    <a:pt x="4961" y="1"/>
                  </a:moveTo>
                  <a:lnTo>
                    <a:pt x="1114" y="1912"/>
                  </a:lnTo>
                  <a:cubicBezTo>
                    <a:pt x="920" y="2009"/>
                    <a:pt x="605" y="2323"/>
                    <a:pt x="412" y="2517"/>
                  </a:cubicBezTo>
                  <a:cubicBezTo>
                    <a:pt x="218" y="2928"/>
                    <a:pt x="122" y="3219"/>
                    <a:pt x="122" y="3630"/>
                  </a:cubicBezTo>
                  <a:lnTo>
                    <a:pt x="1" y="6461"/>
                  </a:lnTo>
                  <a:cubicBezTo>
                    <a:pt x="1" y="6558"/>
                    <a:pt x="1" y="6654"/>
                    <a:pt x="122" y="6654"/>
                  </a:cubicBezTo>
                  <a:cubicBezTo>
                    <a:pt x="218" y="6751"/>
                    <a:pt x="315" y="6751"/>
                    <a:pt x="412" y="6751"/>
                  </a:cubicBezTo>
                  <a:lnTo>
                    <a:pt x="3630" y="6243"/>
                  </a:lnTo>
                  <a:cubicBezTo>
                    <a:pt x="4041" y="6146"/>
                    <a:pt x="4453" y="5953"/>
                    <a:pt x="4646" y="5638"/>
                  </a:cubicBezTo>
                  <a:cubicBezTo>
                    <a:pt x="4840" y="5348"/>
                    <a:pt x="4961" y="5033"/>
                    <a:pt x="4961" y="4646"/>
                  </a:cubicBezTo>
                  <a:lnTo>
                    <a:pt x="7259" y="1622"/>
                  </a:lnTo>
                  <a:lnTo>
                    <a:pt x="496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9"/>
            <p:cNvSpPr/>
            <p:nvPr/>
          </p:nvSpPr>
          <p:spPr>
            <a:xfrm>
              <a:off x="7760188" y="2826723"/>
              <a:ext cx="169969" cy="232454"/>
            </a:xfrm>
            <a:custGeom>
              <a:avLst/>
              <a:gdLst/>
              <a:ahLst/>
              <a:cxnLst/>
              <a:rect l="l" t="t" r="r" b="b"/>
              <a:pathLst>
                <a:path w="4937" h="6752" extrusionOk="0">
                  <a:moveTo>
                    <a:pt x="1" y="1"/>
                  </a:moveTo>
                  <a:lnTo>
                    <a:pt x="1" y="4646"/>
                  </a:lnTo>
                  <a:cubicBezTo>
                    <a:pt x="1" y="5033"/>
                    <a:pt x="97" y="5348"/>
                    <a:pt x="291" y="5638"/>
                  </a:cubicBezTo>
                  <a:cubicBezTo>
                    <a:pt x="606" y="5953"/>
                    <a:pt x="896" y="6146"/>
                    <a:pt x="1307" y="6243"/>
                  </a:cubicBezTo>
                  <a:lnTo>
                    <a:pt x="4525" y="6751"/>
                  </a:lnTo>
                  <a:cubicBezTo>
                    <a:pt x="4622" y="6751"/>
                    <a:pt x="4840" y="6751"/>
                    <a:pt x="4937" y="6654"/>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9"/>
            <p:cNvSpPr/>
            <p:nvPr/>
          </p:nvSpPr>
          <p:spPr>
            <a:xfrm>
              <a:off x="7760188" y="2767576"/>
              <a:ext cx="194137" cy="289742"/>
            </a:xfrm>
            <a:custGeom>
              <a:avLst/>
              <a:gdLst/>
              <a:ahLst/>
              <a:cxnLst/>
              <a:rect l="l" t="t" r="r" b="b"/>
              <a:pathLst>
                <a:path w="5639" h="8416" extrusionOk="0">
                  <a:moveTo>
                    <a:pt x="2299" y="1"/>
                  </a:moveTo>
                  <a:lnTo>
                    <a:pt x="1" y="1719"/>
                  </a:lnTo>
                  <a:lnTo>
                    <a:pt x="702" y="5856"/>
                  </a:lnTo>
                  <a:cubicBezTo>
                    <a:pt x="799" y="6146"/>
                    <a:pt x="896" y="6461"/>
                    <a:pt x="1089" y="6751"/>
                  </a:cubicBezTo>
                  <a:cubicBezTo>
                    <a:pt x="1307" y="7066"/>
                    <a:pt x="1694" y="7356"/>
                    <a:pt x="2009" y="7453"/>
                  </a:cubicBezTo>
                  <a:lnTo>
                    <a:pt x="4622" y="8372"/>
                  </a:lnTo>
                  <a:cubicBezTo>
                    <a:pt x="4654" y="8405"/>
                    <a:pt x="4689" y="8415"/>
                    <a:pt x="4725" y="8415"/>
                  </a:cubicBezTo>
                  <a:cubicBezTo>
                    <a:pt x="4797" y="8415"/>
                    <a:pt x="4872" y="8372"/>
                    <a:pt x="4937" y="8372"/>
                  </a:cubicBezTo>
                  <a:cubicBezTo>
                    <a:pt x="4937" y="8276"/>
                    <a:pt x="5033" y="8179"/>
                    <a:pt x="5033" y="8058"/>
                  </a:cubicBezTo>
                  <a:lnTo>
                    <a:pt x="5541" y="4840"/>
                  </a:lnTo>
                  <a:cubicBezTo>
                    <a:pt x="5638" y="4428"/>
                    <a:pt x="5541" y="4041"/>
                    <a:pt x="5324" y="3727"/>
                  </a:cubicBezTo>
                  <a:cubicBezTo>
                    <a:pt x="5130" y="3436"/>
                    <a:pt x="4840" y="3219"/>
                    <a:pt x="4525" y="3122"/>
                  </a:cubicBezTo>
                  <a:lnTo>
                    <a:pt x="229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9"/>
            <p:cNvSpPr/>
            <p:nvPr/>
          </p:nvSpPr>
          <p:spPr>
            <a:xfrm>
              <a:off x="7760188" y="2736764"/>
              <a:ext cx="274112" cy="140808"/>
            </a:xfrm>
            <a:custGeom>
              <a:avLst/>
              <a:gdLst/>
              <a:ahLst/>
              <a:cxnLst/>
              <a:rect l="l" t="t" r="r" b="b"/>
              <a:pathLst>
                <a:path w="7962" h="4090" extrusionOk="0">
                  <a:moveTo>
                    <a:pt x="7864" y="1"/>
                  </a:moveTo>
                  <a:lnTo>
                    <a:pt x="1" y="2614"/>
                  </a:lnTo>
                  <a:lnTo>
                    <a:pt x="4525" y="4017"/>
                  </a:lnTo>
                  <a:cubicBezTo>
                    <a:pt x="4683" y="4065"/>
                    <a:pt x="4834" y="4090"/>
                    <a:pt x="4985" y="4090"/>
                  </a:cubicBezTo>
                  <a:cubicBezTo>
                    <a:pt x="5136" y="4090"/>
                    <a:pt x="5287" y="4065"/>
                    <a:pt x="5445" y="4017"/>
                  </a:cubicBezTo>
                  <a:cubicBezTo>
                    <a:pt x="5832" y="3920"/>
                    <a:pt x="6243" y="3630"/>
                    <a:pt x="6437" y="3218"/>
                  </a:cubicBezTo>
                  <a:lnTo>
                    <a:pt x="7864" y="388"/>
                  </a:lnTo>
                  <a:cubicBezTo>
                    <a:pt x="7961" y="291"/>
                    <a:pt x="7961" y="97"/>
                    <a:pt x="78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9"/>
            <p:cNvSpPr/>
            <p:nvPr/>
          </p:nvSpPr>
          <p:spPr>
            <a:xfrm>
              <a:off x="7760188" y="2671489"/>
              <a:ext cx="274112" cy="176097"/>
            </a:xfrm>
            <a:custGeom>
              <a:avLst/>
              <a:gdLst/>
              <a:ahLst/>
              <a:cxnLst/>
              <a:rect l="l" t="t" r="r" b="b"/>
              <a:pathLst>
                <a:path w="7962" h="5115" extrusionOk="0">
                  <a:moveTo>
                    <a:pt x="4128" y="1"/>
                  </a:moveTo>
                  <a:cubicBezTo>
                    <a:pt x="3965" y="1"/>
                    <a:pt x="3795" y="30"/>
                    <a:pt x="3630" y="82"/>
                  </a:cubicBezTo>
                  <a:cubicBezTo>
                    <a:pt x="3219" y="179"/>
                    <a:pt x="3025" y="372"/>
                    <a:pt x="2807" y="687"/>
                  </a:cubicBezTo>
                  <a:lnTo>
                    <a:pt x="1" y="4510"/>
                  </a:lnTo>
                  <a:lnTo>
                    <a:pt x="4235" y="5114"/>
                  </a:lnTo>
                  <a:cubicBezTo>
                    <a:pt x="4525" y="5114"/>
                    <a:pt x="4840" y="5114"/>
                    <a:pt x="5227" y="5018"/>
                  </a:cubicBezTo>
                  <a:cubicBezTo>
                    <a:pt x="5541" y="4921"/>
                    <a:pt x="5929" y="4606"/>
                    <a:pt x="6146" y="4413"/>
                  </a:cubicBezTo>
                  <a:lnTo>
                    <a:pt x="7864" y="2187"/>
                  </a:lnTo>
                  <a:cubicBezTo>
                    <a:pt x="7864" y="2090"/>
                    <a:pt x="7961" y="1993"/>
                    <a:pt x="7864" y="1897"/>
                  </a:cubicBezTo>
                  <a:cubicBezTo>
                    <a:pt x="7864" y="1776"/>
                    <a:pt x="7743" y="1679"/>
                    <a:pt x="7647" y="1582"/>
                  </a:cubicBezTo>
                  <a:lnTo>
                    <a:pt x="4719" y="179"/>
                  </a:lnTo>
                  <a:cubicBezTo>
                    <a:pt x="4552" y="54"/>
                    <a:pt x="4346" y="1"/>
                    <a:pt x="4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9"/>
            <p:cNvSpPr/>
            <p:nvPr/>
          </p:nvSpPr>
          <p:spPr>
            <a:xfrm>
              <a:off x="7718531" y="2538530"/>
              <a:ext cx="86688" cy="274077"/>
            </a:xfrm>
            <a:custGeom>
              <a:avLst/>
              <a:gdLst/>
              <a:ahLst/>
              <a:cxnLst/>
              <a:rect l="l" t="t" r="r" b="b"/>
              <a:pathLst>
                <a:path w="2518" h="7961" extrusionOk="0">
                  <a:moveTo>
                    <a:pt x="1211" y="0"/>
                  </a:moveTo>
                  <a:lnTo>
                    <a:pt x="194" y="4549"/>
                  </a:lnTo>
                  <a:cubicBezTo>
                    <a:pt x="1" y="5759"/>
                    <a:pt x="194" y="6968"/>
                    <a:pt x="896" y="7960"/>
                  </a:cubicBezTo>
                  <a:lnTo>
                    <a:pt x="1501" y="7960"/>
                  </a:lnTo>
                  <a:cubicBezTo>
                    <a:pt x="2203" y="6968"/>
                    <a:pt x="2517" y="5759"/>
                    <a:pt x="2203" y="4549"/>
                  </a:cubicBezTo>
                  <a:lnTo>
                    <a:pt x="12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9"/>
            <p:cNvSpPr/>
            <p:nvPr/>
          </p:nvSpPr>
          <p:spPr>
            <a:xfrm>
              <a:off x="7489485" y="2736764"/>
              <a:ext cx="259928" cy="100597"/>
            </a:xfrm>
            <a:custGeom>
              <a:avLst/>
              <a:gdLst/>
              <a:ahLst/>
              <a:cxnLst/>
              <a:rect l="l" t="t" r="r" b="b"/>
              <a:pathLst>
                <a:path w="7550" h="2922" extrusionOk="0">
                  <a:moveTo>
                    <a:pt x="0" y="1"/>
                  </a:moveTo>
                  <a:lnTo>
                    <a:pt x="4017" y="2299"/>
                  </a:lnTo>
                  <a:cubicBezTo>
                    <a:pt x="4677" y="2692"/>
                    <a:pt x="5418" y="2921"/>
                    <a:pt x="6188" y="2921"/>
                  </a:cubicBezTo>
                  <a:cubicBezTo>
                    <a:pt x="6604" y="2921"/>
                    <a:pt x="7028" y="2855"/>
                    <a:pt x="7452" y="2710"/>
                  </a:cubicBezTo>
                  <a:lnTo>
                    <a:pt x="7549" y="2202"/>
                  </a:lnTo>
                  <a:cubicBezTo>
                    <a:pt x="6847" y="1210"/>
                    <a:pt x="5831" y="605"/>
                    <a:pt x="4621" y="484"/>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9"/>
            <p:cNvSpPr/>
            <p:nvPr/>
          </p:nvSpPr>
          <p:spPr>
            <a:xfrm>
              <a:off x="7593594" y="2830062"/>
              <a:ext cx="166629" cy="225776"/>
            </a:xfrm>
            <a:custGeom>
              <a:avLst/>
              <a:gdLst/>
              <a:ahLst/>
              <a:cxnLst/>
              <a:rect l="l" t="t" r="r" b="b"/>
              <a:pathLst>
                <a:path w="4840" h="6558" extrusionOk="0">
                  <a:moveTo>
                    <a:pt x="4428" y="0"/>
                  </a:moveTo>
                  <a:cubicBezTo>
                    <a:pt x="3219" y="412"/>
                    <a:pt x="2299" y="1210"/>
                    <a:pt x="1815" y="2323"/>
                  </a:cubicBezTo>
                  <a:lnTo>
                    <a:pt x="1" y="6557"/>
                  </a:lnTo>
                  <a:lnTo>
                    <a:pt x="1" y="6557"/>
                  </a:lnTo>
                  <a:lnTo>
                    <a:pt x="3412" y="3436"/>
                  </a:lnTo>
                  <a:cubicBezTo>
                    <a:pt x="4332" y="2613"/>
                    <a:pt x="4840" y="1525"/>
                    <a:pt x="4840" y="315"/>
                  </a:cubicBezTo>
                  <a:lnTo>
                    <a:pt x="44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9"/>
            <p:cNvSpPr/>
            <p:nvPr/>
          </p:nvSpPr>
          <p:spPr>
            <a:xfrm>
              <a:off x="7760188" y="2830062"/>
              <a:ext cx="169969" cy="225776"/>
            </a:xfrm>
            <a:custGeom>
              <a:avLst/>
              <a:gdLst/>
              <a:ahLst/>
              <a:cxnLst/>
              <a:rect l="l" t="t" r="r" b="b"/>
              <a:pathLst>
                <a:path w="4937" h="6558" extrusionOk="0">
                  <a:moveTo>
                    <a:pt x="485" y="0"/>
                  </a:moveTo>
                  <a:lnTo>
                    <a:pt x="1" y="315"/>
                  </a:lnTo>
                  <a:cubicBezTo>
                    <a:pt x="1" y="1525"/>
                    <a:pt x="485" y="2613"/>
                    <a:pt x="1404" y="3436"/>
                  </a:cubicBezTo>
                  <a:lnTo>
                    <a:pt x="4937" y="6557"/>
                  </a:lnTo>
                  <a:lnTo>
                    <a:pt x="3025" y="2323"/>
                  </a:lnTo>
                  <a:cubicBezTo>
                    <a:pt x="2517" y="1210"/>
                    <a:pt x="1598" y="412"/>
                    <a:pt x="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9"/>
            <p:cNvSpPr/>
            <p:nvPr/>
          </p:nvSpPr>
          <p:spPr>
            <a:xfrm>
              <a:off x="7770207" y="2736764"/>
              <a:ext cx="260754" cy="100597"/>
            </a:xfrm>
            <a:custGeom>
              <a:avLst/>
              <a:gdLst/>
              <a:ahLst/>
              <a:cxnLst/>
              <a:rect l="l" t="t" r="r" b="b"/>
              <a:pathLst>
                <a:path w="7574" h="2922" extrusionOk="0">
                  <a:moveTo>
                    <a:pt x="7573" y="1"/>
                  </a:moveTo>
                  <a:lnTo>
                    <a:pt x="3024" y="484"/>
                  </a:lnTo>
                  <a:cubicBezTo>
                    <a:pt x="1815" y="605"/>
                    <a:pt x="702" y="1210"/>
                    <a:pt x="0" y="2202"/>
                  </a:cubicBezTo>
                  <a:lnTo>
                    <a:pt x="194" y="2710"/>
                  </a:lnTo>
                  <a:cubicBezTo>
                    <a:pt x="584" y="2855"/>
                    <a:pt x="986" y="2921"/>
                    <a:pt x="1391" y="2921"/>
                  </a:cubicBezTo>
                  <a:cubicBezTo>
                    <a:pt x="2143" y="2921"/>
                    <a:pt x="2907" y="2692"/>
                    <a:pt x="3629" y="2299"/>
                  </a:cubicBezTo>
                  <a:lnTo>
                    <a:pt x="75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9"/>
            <p:cNvSpPr/>
            <p:nvPr/>
          </p:nvSpPr>
          <p:spPr>
            <a:xfrm>
              <a:off x="7742699" y="2809234"/>
              <a:ext cx="34187" cy="31673"/>
            </a:xfrm>
            <a:custGeom>
              <a:avLst/>
              <a:gdLst/>
              <a:ahLst/>
              <a:cxnLst/>
              <a:rect l="l" t="t" r="r" b="b"/>
              <a:pathLst>
                <a:path w="993" h="920" extrusionOk="0">
                  <a:moveTo>
                    <a:pt x="509" y="1"/>
                  </a:moveTo>
                  <a:cubicBezTo>
                    <a:pt x="291" y="1"/>
                    <a:pt x="1" y="194"/>
                    <a:pt x="1" y="509"/>
                  </a:cubicBezTo>
                  <a:cubicBezTo>
                    <a:pt x="1" y="702"/>
                    <a:pt x="291" y="920"/>
                    <a:pt x="509" y="920"/>
                  </a:cubicBezTo>
                  <a:cubicBezTo>
                    <a:pt x="799" y="920"/>
                    <a:pt x="993" y="702"/>
                    <a:pt x="993" y="509"/>
                  </a:cubicBezTo>
                  <a:cubicBezTo>
                    <a:pt x="993" y="194"/>
                    <a:pt x="799" y="1"/>
                    <a:pt x="5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0" name="Google Shape;2260;p29"/>
          <p:cNvGrpSpPr/>
          <p:nvPr/>
        </p:nvGrpSpPr>
        <p:grpSpPr>
          <a:xfrm>
            <a:off x="6530747" y="2005130"/>
            <a:ext cx="541476" cy="544781"/>
            <a:chOff x="6530747" y="2538530"/>
            <a:chExt cx="541476" cy="544781"/>
          </a:xfrm>
        </p:grpSpPr>
        <p:sp>
          <p:nvSpPr>
            <p:cNvPr id="2261" name="Google Shape;2261;p29"/>
            <p:cNvSpPr/>
            <p:nvPr/>
          </p:nvSpPr>
          <p:spPr>
            <a:xfrm>
              <a:off x="6735660" y="2538530"/>
              <a:ext cx="131651" cy="69165"/>
            </a:xfrm>
            <a:custGeom>
              <a:avLst/>
              <a:gdLst/>
              <a:ahLst/>
              <a:cxnLst/>
              <a:rect l="l" t="t" r="r" b="b"/>
              <a:pathLst>
                <a:path w="3824" h="2009" extrusionOk="0">
                  <a:moveTo>
                    <a:pt x="1912" y="0"/>
                  </a:moveTo>
                  <a:cubicBezTo>
                    <a:pt x="1210" y="0"/>
                    <a:pt x="799" y="605"/>
                    <a:pt x="920" y="1210"/>
                  </a:cubicBezTo>
                  <a:lnTo>
                    <a:pt x="0" y="2008"/>
                  </a:lnTo>
                  <a:lnTo>
                    <a:pt x="3823" y="2008"/>
                  </a:lnTo>
                  <a:lnTo>
                    <a:pt x="2928" y="1210"/>
                  </a:lnTo>
                  <a:cubicBezTo>
                    <a:pt x="3025" y="605"/>
                    <a:pt x="2613" y="0"/>
                    <a:pt x="1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9"/>
            <p:cNvSpPr/>
            <p:nvPr/>
          </p:nvSpPr>
          <p:spPr>
            <a:xfrm>
              <a:off x="6735660" y="2570169"/>
              <a:ext cx="131651" cy="239099"/>
            </a:xfrm>
            <a:custGeom>
              <a:avLst/>
              <a:gdLst/>
              <a:ahLst/>
              <a:cxnLst/>
              <a:rect l="l" t="t" r="r" b="b"/>
              <a:pathLst>
                <a:path w="3824" h="6945" extrusionOk="0">
                  <a:moveTo>
                    <a:pt x="1912" y="0"/>
                  </a:moveTo>
                  <a:cubicBezTo>
                    <a:pt x="1307" y="0"/>
                    <a:pt x="920" y="605"/>
                    <a:pt x="1016" y="1089"/>
                  </a:cubicBezTo>
                  <a:lnTo>
                    <a:pt x="0" y="1089"/>
                  </a:lnTo>
                  <a:lnTo>
                    <a:pt x="1912" y="6945"/>
                  </a:lnTo>
                  <a:lnTo>
                    <a:pt x="3823" y="1089"/>
                  </a:lnTo>
                  <a:lnTo>
                    <a:pt x="2831" y="1089"/>
                  </a:lnTo>
                  <a:cubicBezTo>
                    <a:pt x="2928" y="605"/>
                    <a:pt x="2517" y="0"/>
                    <a:pt x="19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9"/>
            <p:cNvSpPr/>
            <p:nvPr/>
          </p:nvSpPr>
          <p:spPr>
            <a:xfrm>
              <a:off x="6676513" y="2550649"/>
              <a:ext cx="94159" cy="88685"/>
            </a:xfrm>
            <a:custGeom>
              <a:avLst/>
              <a:gdLst/>
              <a:ahLst/>
              <a:cxnLst/>
              <a:rect l="l" t="t" r="r" b="b"/>
              <a:pathLst>
                <a:path w="2735" h="2576" extrusionOk="0">
                  <a:moveTo>
                    <a:pt x="1551" y="0"/>
                  </a:moveTo>
                  <a:cubicBezTo>
                    <a:pt x="1437" y="0"/>
                    <a:pt x="1322" y="19"/>
                    <a:pt x="1210" y="59"/>
                  </a:cubicBezTo>
                  <a:cubicBezTo>
                    <a:pt x="605" y="253"/>
                    <a:pt x="315" y="955"/>
                    <a:pt x="605" y="1559"/>
                  </a:cubicBezTo>
                  <a:lnTo>
                    <a:pt x="0" y="2576"/>
                  </a:lnTo>
                  <a:lnTo>
                    <a:pt x="2734" y="1656"/>
                  </a:lnTo>
                  <a:lnTo>
                    <a:pt x="2638" y="858"/>
                  </a:lnTo>
                  <a:cubicBezTo>
                    <a:pt x="2539" y="365"/>
                    <a:pt x="2055" y="0"/>
                    <a:pt x="15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9"/>
            <p:cNvSpPr/>
            <p:nvPr/>
          </p:nvSpPr>
          <p:spPr>
            <a:xfrm>
              <a:off x="6676513" y="2581806"/>
              <a:ext cx="124972" cy="227462"/>
            </a:xfrm>
            <a:custGeom>
              <a:avLst/>
              <a:gdLst/>
              <a:ahLst/>
              <a:cxnLst/>
              <a:rect l="l" t="t" r="r" b="b"/>
              <a:pathLst>
                <a:path w="3630" h="6607" extrusionOk="0">
                  <a:moveTo>
                    <a:pt x="1794" y="1"/>
                  </a:moveTo>
                  <a:cubicBezTo>
                    <a:pt x="1704" y="1"/>
                    <a:pt x="1613" y="16"/>
                    <a:pt x="1525" y="50"/>
                  </a:cubicBezTo>
                  <a:cubicBezTo>
                    <a:pt x="920" y="267"/>
                    <a:pt x="702" y="872"/>
                    <a:pt x="920" y="1356"/>
                  </a:cubicBezTo>
                  <a:lnTo>
                    <a:pt x="0" y="1671"/>
                  </a:lnTo>
                  <a:lnTo>
                    <a:pt x="3630" y="6607"/>
                  </a:lnTo>
                  <a:lnTo>
                    <a:pt x="2734" y="751"/>
                  </a:lnTo>
                  <a:cubicBezTo>
                    <a:pt x="2654" y="351"/>
                    <a:pt x="2227" y="1"/>
                    <a:pt x="17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9"/>
            <p:cNvSpPr/>
            <p:nvPr/>
          </p:nvSpPr>
          <p:spPr>
            <a:xfrm>
              <a:off x="6621533" y="2583492"/>
              <a:ext cx="86654" cy="100838"/>
            </a:xfrm>
            <a:custGeom>
              <a:avLst/>
              <a:gdLst/>
              <a:ahLst/>
              <a:cxnLst/>
              <a:rect l="l" t="t" r="r" b="b"/>
              <a:pathLst>
                <a:path w="2517" h="2929" extrusionOk="0">
                  <a:moveTo>
                    <a:pt x="1221" y="0"/>
                  </a:moveTo>
                  <a:cubicBezTo>
                    <a:pt x="999" y="0"/>
                    <a:pt x="780" y="70"/>
                    <a:pt x="605" y="218"/>
                  </a:cubicBezTo>
                  <a:cubicBezTo>
                    <a:pt x="97" y="605"/>
                    <a:pt x="0" y="1307"/>
                    <a:pt x="484" y="1815"/>
                  </a:cubicBezTo>
                  <a:lnTo>
                    <a:pt x="291" y="2928"/>
                  </a:lnTo>
                  <a:lnTo>
                    <a:pt x="2517" y="1307"/>
                  </a:lnTo>
                  <a:lnTo>
                    <a:pt x="2202" y="605"/>
                  </a:lnTo>
                  <a:cubicBezTo>
                    <a:pt x="2017" y="219"/>
                    <a:pt x="1614" y="0"/>
                    <a:pt x="12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9"/>
            <p:cNvSpPr/>
            <p:nvPr/>
          </p:nvSpPr>
          <p:spPr>
            <a:xfrm>
              <a:off x="6631517" y="2614772"/>
              <a:ext cx="169969" cy="198234"/>
            </a:xfrm>
            <a:custGeom>
              <a:avLst/>
              <a:gdLst/>
              <a:ahLst/>
              <a:cxnLst/>
              <a:rect l="l" t="t" r="r" b="b"/>
              <a:pathLst>
                <a:path w="4937" h="5758" extrusionOk="0">
                  <a:moveTo>
                    <a:pt x="1401" y="0"/>
                  </a:moveTo>
                  <a:cubicBezTo>
                    <a:pt x="1196" y="0"/>
                    <a:pt x="985" y="66"/>
                    <a:pt x="799" y="217"/>
                  </a:cubicBezTo>
                  <a:cubicBezTo>
                    <a:pt x="412" y="507"/>
                    <a:pt x="315" y="1233"/>
                    <a:pt x="702" y="1620"/>
                  </a:cubicBezTo>
                  <a:lnTo>
                    <a:pt x="1" y="2128"/>
                  </a:lnTo>
                  <a:lnTo>
                    <a:pt x="4937" y="5758"/>
                  </a:lnTo>
                  <a:lnTo>
                    <a:pt x="2227" y="507"/>
                  </a:lnTo>
                  <a:cubicBezTo>
                    <a:pt x="2089" y="200"/>
                    <a:pt x="1756" y="0"/>
                    <a:pt x="14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9"/>
            <p:cNvSpPr/>
            <p:nvPr/>
          </p:nvSpPr>
          <p:spPr>
            <a:xfrm>
              <a:off x="6569065" y="2634686"/>
              <a:ext cx="86654" cy="108791"/>
            </a:xfrm>
            <a:custGeom>
              <a:avLst/>
              <a:gdLst/>
              <a:ahLst/>
              <a:cxnLst/>
              <a:rect l="l" t="t" r="r" b="b"/>
              <a:pathLst>
                <a:path w="2517" h="3160" extrusionOk="0">
                  <a:moveTo>
                    <a:pt x="1236" y="0"/>
                  </a:moveTo>
                  <a:cubicBezTo>
                    <a:pt x="897" y="0"/>
                    <a:pt x="572" y="157"/>
                    <a:pt x="411" y="425"/>
                  </a:cubicBezTo>
                  <a:cubicBezTo>
                    <a:pt x="0" y="1030"/>
                    <a:pt x="194" y="1756"/>
                    <a:pt x="702" y="2046"/>
                  </a:cubicBezTo>
                  <a:lnTo>
                    <a:pt x="920" y="3159"/>
                  </a:lnTo>
                  <a:lnTo>
                    <a:pt x="2516" y="933"/>
                  </a:lnTo>
                  <a:lnTo>
                    <a:pt x="2008" y="328"/>
                  </a:lnTo>
                  <a:cubicBezTo>
                    <a:pt x="1793" y="102"/>
                    <a:pt x="1509" y="0"/>
                    <a:pt x="12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9"/>
            <p:cNvSpPr/>
            <p:nvPr/>
          </p:nvSpPr>
          <p:spPr>
            <a:xfrm>
              <a:off x="6596538" y="2657167"/>
              <a:ext cx="204947" cy="152101"/>
            </a:xfrm>
            <a:custGeom>
              <a:avLst/>
              <a:gdLst/>
              <a:ahLst/>
              <a:cxnLst/>
              <a:rect l="l" t="t" r="r" b="b"/>
              <a:pathLst>
                <a:path w="5953" h="4418" extrusionOk="0">
                  <a:moveTo>
                    <a:pt x="1068" y="1"/>
                  </a:moveTo>
                  <a:cubicBezTo>
                    <a:pt x="803" y="1"/>
                    <a:pt x="532" y="121"/>
                    <a:pt x="315" y="377"/>
                  </a:cubicBezTo>
                  <a:cubicBezTo>
                    <a:pt x="1" y="885"/>
                    <a:pt x="122" y="1490"/>
                    <a:pt x="726" y="1804"/>
                  </a:cubicBezTo>
                  <a:lnTo>
                    <a:pt x="122" y="2506"/>
                  </a:lnTo>
                  <a:lnTo>
                    <a:pt x="5953" y="4418"/>
                  </a:lnTo>
                  <a:lnTo>
                    <a:pt x="1718" y="280"/>
                  </a:lnTo>
                  <a:cubicBezTo>
                    <a:pt x="1536" y="97"/>
                    <a:pt x="1304" y="1"/>
                    <a:pt x="10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9"/>
            <p:cNvSpPr/>
            <p:nvPr/>
          </p:nvSpPr>
          <p:spPr>
            <a:xfrm>
              <a:off x="6534052" y="2701200"/>
              <a:ext cx="87515" cy="108068"/>
            </a:xfrm>
            <a:custGeom>
              <a:avLst/>
              <a:gdLst/>
              <a:ahLst/>
              <a:cxnLst/>
              <a:rect l="l" t="t" r="r" b="b"/>
              <a:pathLst>
                <a:path w="2542" h="3139" extrusionOk="0">
                  <a:moveTo>
                    <a:pt x="1268" y="1"/>
                  </a:moveTo>
                  <a:cubicBezTo>
                    <a:pt x="828" y="1"/>
                    <a:pt x="361" y="275"/>
                    <a:pt x="219" y="719"/>
                  </a:cubicBezTo>
                  <a:cubicBezTo>
                    <a:pt x="1" y="1324"/>
                    <a:pt x="412" y="2026"/>
                    <a:pt x="1114" y="2122"/>
                  </a:cubicBezTo>
                  <a:lnTo>
                    <a:pt x="1622" y="3139"/>
                  </a:lnTo>
                  <a:lnTo>
                    <a:pt x="2541" y="525"/>
                  </a:lnTo>
                  <a:lnTo>
                    <a:pt x="1719" y="114"/>
                  </a:lnTo>
                  <a:cubicBezTo>
                    <a:pt x="1583" y="37"/>
                    <a:pt x="1428" y="1"/>
                    <a:pt x="126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9"/>
            <p:cNvSpPr/>
            <p:nvPr/>
          </p:nvSpPr>
          <p:spPr>
            <a:xfrm>
              <a:off x="6569065" y="2718674"/>
              <a:ext cx="232420" cy="94331"/>
            </a:xfrm>
            <a:custGeom>
              <a:avLst/>
              <a:gdLst/>
              <a:ahLst/>
              <a:cxnLst/>
              <a:rect l="l" t="t" r="r" b="b"/>
              <a:pathLst>
                <a:path w="6751" h="2740" extrusionOk="0">
                  <a:moveTo>
                    <a:pt x="1031" y="1"/>
                  </a:moveTo>
                  <a:cubicBezTo>
                    <a:pt x="615" y="1"/>
                    <a:pt x="254" y="267"/>
                    <a:pt x="97" y="635"/>
                  </a:cubicBezTo>
                  <a:cubicBezTo>
                    <a:pt x="0" y="1239"/>
                    <a:pt x="315" y="1723"/>
                    <a:pt x="920" y="1844"/>
                  </a:cubicBezTo>
                  <a:lnTo>
                    <a:pt x="605" y="2740"/>
                  </a:lnTo>
                  <a:lnTo>
                    <a:pt x="6751" y="2740"/>
                  </a:lnTo>
                  <a:lnTo>
                    <a:pt x="1524" y="126"/>
                  </a:lnTo>
                  <a:cubicBezTo>
                    <a:pt x="1357" y="39"/>
                    <a:pt x="1190" y="1"/>
                    <a:pt x="10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9"/>
            <p:cNvSpPr/>
            <p:nvPr/>
          </p:nvSpPr>
          <p:spPr>
            <a:xfrm>
              <a:off x="6530747" y="2773842"/>
              <a:ext cx="69991" cy="101217"/>
            </a:xfrm>
            <a:custGeom>
              <a:avLst/>
              <a:gdLst/>
              <a:ahLst/>
              <a:cxnLst/>
              <a:rect l="l" t="t" r="r" b="b"/>
              <a:pathLst>
                <a:path w="2033" h="2940" extrusionOk="0">
                  <a:moveTo>
                    <a:pt x="1040" y="0"/>
                  </a:moveTo>
                  <a:cubicBezTo>
                    <a:pt x="427" y="0"/>
                    <a:pt x="0" y="474"/>
                    <a:pt x="0" y="1029"/>
                  </a:cubicBezTo>
                  <a:cubicBezTo>
                    <a:pt x="0" y="1672"/>
                    <a:pt x="428" y="2153"/>
                    <a:pt x="1041" y="2153"/>
                  </a:cubicBezTo>
                  <a:cubicBezTo>
                    <a:pt x="1096" y="2153"/>
                    <a:pt x="1152" y="2149"/>
                    <a:pt x="1210" y="2141"/>
                  </a:cubicBezTo>
                  <a:lnTo>
                    <a:pt x="2033" y="2940"/>
                  </a:lnTo>
                  <a:lnTo>
                    <a:pt x="2033" y="133"/>
                  </a:lnTo>
                  <a:lnTo>
                    <a:pt x="1210" y="12"/>
                  </a:lnTo>
                  <a:cubicBezTo>
                    <a:pt x="1152" y="4"/>
                    <a:pt x="1095" y="0"/>
                    <a:pt x="104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9"/>
            <p:cNvSpPr/>
            <p:nvPr/>
          </p:nvSpPr>
          <p:spPr>
            <a:xfrm>
              <a:off x="6562386" y="2777801"/>
              <a:ext cx="239099" cy="97258"/>
            </a:xfrm>
            <a:custGeom>
              <a:avLst/>
              <a:gdLst/>
              <a:ahLst/>
              <a:cxnLst/>
              <a:rect l="l" t="t" r="r" b="b"/>
              <a:pathLst>
                <a:path w="6945" h="2825" extrusionOk="0">
                  <a:moveTo>
                    <a:pt x="933" y="0"/>
                  </a:moveTo>
                  <a:cubicBezTo>
                    <a:pt x="411" y="0"/>
                    <a:pt x="1" y="457"/>
                    <a:pt x="1" y="914"/>
                  </a:cubicBezTo>
                  <a:cubicBezTo>
                    <a:pt x="1" y="1518"/>
                    <a:pt x="509" y="1930"/>
                    <a:pt x="1114" y="1930"/>
                  </a:cubicBezTo>
                  <a:lnTo>
                    <a:pt x="1114" y="2825"/>
                  </a:lnTo>
                  <a:lnTo>
                    <a:pt x="6945" y="914"/>
                  </a:lnTo>
                  <a:lnTo>
                    <a:pt x="1114" y="18"/>
                  </a:lnTo>
                  <a:cubicBezTo>
                    <a:pt x="1052" y="6"/>
                    <a:pt x="992" y="0"/>
                    <a:pt x="9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9"/>
            <p:cNvSpPr/>
            <p:nvPr/>
          </p:nvSpPr>
          <p:spPr>
            <a:xfrm>
              <a:off x="6534052" y="2844212"/>
              <a:ext cx="94159" cy="89993"/>
            </a:xfrm>
            <a:custGeom>
              <a:avLst/>
              <a:gdLst/>
              <a:ahLst/>
              <a:cxnLst/>
              <a:rect l="l" t="t" r="r" b="b"/>
              <a:pathLst>
                <a:path w="2735" h="2614" extrusionOk="0">
                  <a:moveTo>
                    <a:pt x="1937" y="1"/>
                  </a:moveTo>
                  <a:lnTo>
                    <a:pt x="1114" y="97"/>
                  </a:lnTo>
                  <a:cubicBezTo>
                    <a:pt x="412" y="194"/>
                    <a:pt x="1" y="799"/>
                    <a:pt x="219" y="1501"/>
                  </a:cubicBezTo>
                  <a:cubicBezTo>
                    <a:pt x="360" y="1943"/>
                    <a:pt x="824" y="2230"/>
                    <a:pt x="1262" y="2230"/>
                  </a:cubicBezTo>
                  <a:cubicBezTo>
                    <a:pt x="1424" y="2230"/>
                    <a:pt x="1582" y="2191"/>
                    <a:pt x="1719" y="2106"/>
                  </a:cubicBezTo>
                  <a:lnTo>
                    <a:pt x="2735" y="2614"/>
                  </a:lnTo>
                  <a:lnTo>
                    <a:pt x="193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9"/>
            <p:cNvSpPr/>
            <p:nvPr/>
          </p:nvSpPr>
          <p:spPr>
            <a:xfrm>
              <a:off x="6569065" y="2812971"/>
              <a:ext cx="232420" cy="124972"/>
            </a:xfrm>
            <a:custGeom>
              <a:avLst/>
              <a:gdLst/>
              <a:ahLst/>
              <a:cxnLst/>
              <a:rect l="l" t="t" r="r" b="b"/>
              <a:pathLst>
                <a:path w="6751" h="3630" extrusionOk="0">
                  <a:moveTo>
                    <a:pt x="6751" y="1"/>
                  </a:moveTo>
                  <a:lnTo>
                    <a:pt x="920" y="1017"/>
                  </a:lnTo>
                  <a:cubicBezTo>
                    <a:pt x="315" y="1017"/>
                    <a:pt x="0" y="1622"/>
                    <a:pt x="97" y="2226"/>
                  </a:cubicBezTo>
                  <a:cubicBezTo>
                    <a:pt x="255" y="2596"/>
                    <a:pt x="618" y="2850"/>
                    <a:pt x="1036" y="2850"/>
                  </a:cubicBezTo>
                  <a:cubicBezTo>
                    <a:pt x="1194" y="2850"/>
                    <a:pt x="1359" y="2814"/>
                    <a:pt x="1524" y="2735"/>
                  </a:cubicBezTo>
                  <a:lnTo>
                    <a:pt x="1718" y="3630"/>
                  </a:lnTo>
                  <a:lnTo>
                    <a:pt x="67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9"/>
            <p:cNvSpPr/>
            <p:nvPr/>
          </p:nvSpPr>
          <p:spPr>
            <a:xfrm>
              <a:off x="6569065" y="2903358"/>
              <a:ext cx="107483" cy="82419"/>
            </a:xfrm>
            <a:custGeom>
              <a:avLst/>
              <a:gdLst/>
              <a:ahLst/>
              <a:cxnLst/>
              <a:rect l="l" t="t" r="r" b="b"/>
              <a:pathLst>
                <a:path w="3122" h="2394" extrusionOk="0">
                  <a:moveTo>
                    <a:pt x="1524" y="1"/>
                  </a:moveTo>
                  <a:lnTo>
                    <a:pt x="702" y="388"/>
                  </a:lnTo>
                  <a:cubicBezTo>
                    <a:pt x="194" y="702"/>
                    <a:pt x="0" y="1404"/>
                    <a:pt x="411" y="1912"/>
                  </a:cubicBezTo>
                  <a:cubicBezTo>
                    <a:pt x="571" y="2244"/>
                    <a:pt x="890" y="2393"/>
                    <a:pt x="1225" y="2393"/>
                  </a:cubicBezTo>
                  <a:cubicBezTo>
                    <a:pt x="1502" y="2393"/>
                    <a:pt x="1790" y="2291"/>
                    <a:pt x="2008" y="2106"/>
                  </a:cubicBezTo>
                  <a:lnTo>
                    <a:pt x="3121" y="2299"/>
                  </a:lnTo>
                  <a:lnTo>
                    <a:pt x="152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9"/>
            <p:cNvSpPr/>
            <p:nvPr/>
          </p:nvSpPr>
          <p:spPr>
            <a:xfrm>
              <a:off x="6596538" y="2809234"/>
              <a:ext cx="204947" cy="173308"/>
            </a:xfrm>
            <a:custGeom>
              <a:avLst/>
              <a:gdLst/>
              <a:ahLst/>
              <a:cxnLst/>
              <a:rect l="l" t="t" r="r" b="b"/>
              <a:pathLst>
                <a:path w="5953" h="5034" extrusionOk="0">
                  <a:moveTo>
                    <a:pt x="5953" y="1"/>
                  </a:moveTo>
                  <a:lnTo>
                    <a:pt x="726" y="2735"/>
                  </a:lnTo>
                  <a:cubicBezTo>
                    <a:pt x="122" y="3025"/>
                    <a:pt x="1" y="3630"/>
                    <a:pt x="315" y="4138"/>
                  </a:cubicBezTo>
                  <a:cubicBezTo>
                    <a:pt x="532" y="4405"/>
                    <a:pt x="802" y="4532"/>
                    <a:pt x="1066" y="4532"/>
                  </a:cubicBezTo>
                  <a:cubicBezTo>
                    <a:pt x="1303" y="4532"/>
                    <a:pt x="1535" y="4430"/>
                    <a:pt x="1718" y="4235"/>
                  </a:cubicBezTo>
                  <a:lnTo>
                    <a:pt x="2323" y="5033"/>
                  </a:lnTo>
                  <a:lnTo>
                    <a:pt x="59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29"/>
            <p:cNvSpPr/>
            <p:nvPr/>
          </p:nvSpPr>
          <p:spPr>
            <a:xfrm>
              <a:off x="6621533" y="2955000"/>
              <a:ext cx="114162" cy="83590"/>
            </a:xfrm>
            <a:custGeom>
              <a:avLst/>
              <a:gdLst/>
              <a:ahLst/>
              <a:cxnLst/>
              <a:rect l="l" t="t" r="r" b="b"/>
              <a:pathLst>
                <a:path w="3316" h="2428" extrusionOk="0">
                  <a:moveTo>
                    <a:pt x="992" y="1"/>
                  </a:moveTo>
                  <a:lnTo>
                    <a:pt x="484" y="606"/>
                  </a:lnTo>
                  <a:cubicBezTo>
                    <a:pt x="0" y="1017"/>
                    <a:pt x="97" y="1815"/>
                    <a:pt x="605" y="2227"/>
                  </a:cubicBezTo>
                  <a:cubicBezTo>
                    <a:pt x="775" y="2363"/>
                    <a:pt x="987" y="2427"/>
                    <a:pt x="1203" y="2427"/>
                  </a:cubicBezTo>
                  <a:cubicBezTo>
                    <a:pt x="1602" y="2427"/>
                    <a:pt x="2014" y="2208"/>
                    <a:pt x="2202" y="1815"/>
                  </a:cubicBezTo>
                  <a:lnTo>
                    <a:pt x="3315" y="1622"/>
                  </a:lnTo>
                  <a:lnTo>
                    <a:pt x="99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29"/>
            <p:cNvSpPr/>
            <p:nvPr/>
          </p:nvSpPr>
          <p:spPr>
            <a:xfrm>
              <a:off x="6642361" y="2809234"/>
              <a:ext cx="159124" cy="201780"/>
            </a:xfrm>
            <a:custGeom>
              <a:avLst/>
              <a:gdLst/>
              <a:ahLst/>
              <a:cxnLst/>
              <a:rect l="l" t="t" r="r" b="b"/>
              <a:pathLst>
                <a:path w="4622" h="5861" extrusionOk="0">
                  <a:moveTo>
                    <a:pt x="4622" y="1"/>
                  </a:moveTo>
                  <a:lnTo>
                    <a:pt x="387" y="4235"/>
                  </a:lnTo>
                  <a:cubicBezTo>
                    <a:pt x="0" y="4646"/>
                    <a:pt x="97" y="5348"/>
                    <a:pt x="484" y="5638"/>
                  </a:cubicBezTo>
                  <a:cubicBezTo>
                    <a:pt x="674" y="5792"/>
                    <a:pt x="891" y="5861"/>
                    <a:pt x="1099" y="5861"/>
                  </a:cubicBezTo>
                  <a:cubicBezTo>
                    <a:pt x="1449" y="5861"/>
                    <a:pt x="1775" y="5666"/>
                    <a:pt x="1912" y="5348"/>
                  </a:cubicBezTo>
                  <a:lnTo>
                    <a:pt x="2710" y="5856"/>
                  </a:lnTo>
                  <a:lnTo>
                    <a:pt x="46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29"/>
            <p:cNvSpPr/>
            <p:nvPr/>
          </p:nvSpPr>
          <p:spPr>
            <a:xfrm>
              <a:off x="6687324" y="2993317"/>
              <a:ext cx="114162" cy="78323"/>
            </a:xfrm>
            <a:custGeom>
              <a:avLst/>
              <a:gdLst/>
              <a:ahLst/>
              <a:cxnLst/>
              <a:rect l="l" t="t" r="r" b="b"/>
              <a:pathLst>
                <a:path w="3316" h="2275" extrusionOk="0">
                  <a:moveTo>
                    <a:pt x="606" y="1"/>
                  </a:moveTo>
                  <a:lnTo>
                    <a:pt x="291" y="702"/>
                  </a:lnTo>
                  <a:cubicBezTo>
                    <a:pt x="1" y="1307"/>
                    <a:pt x="291" y="2009"/>
                    <a:pt x="896" y="2227"/>
                  </a:cubicBezTo>
                  <a:cubicBezTo>
                    <a:pt x="999" y="2260"/>
                    <a:pt x="1104" y="2275"/>
                    <a:pt x="1209" y="2275"/>
                  </a:cubicBezTo>
                  <a:cubicBezTo>
                    <a:pt x="1723" y="2275"/>
                    <a:pt x="2223" y="1906"/>
                    <a:pt x="2324" y="1404"/>
                  </a:cubicBezTo>
                  <a:lnTo>
                    <a:pt x="3316" y="799"/>
                  </a:lnTo>
                  <a:lnTo>
                    <a:pt x="60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29"/>
            <p:cNvSpPr/>
            <p:nvPr/>
          </p:nvSpPr>
          <p:spPr>
            <a:xfrm>
              <a:off x="6700647" y="2809234"/>
              <a:ext cx="100838" cy="230836"/>
            </a:xfrm>
            <a:custGeom>
              <a:avLst/>
              <a:gdLst/>
              <a:ahLst/>
              <a:cxnLst/>
              <a:rect l="l" t="t" r="r" b="b"/>
              <a:pathLst>
                <a:path w="2929" h="6705" extrusionOk="0">
                  <a:moveTo>
                    <a:pt x="2929" y="1"/>
                  </a:moveTo>
                  <a:lnTo>
                    <a:pt x="219" y="5348"/>
                  </a:lnTo>
                  <a:cubicBezTo>
                    <a:pt x="1" y="5856"/>
                    <a:pt x="219" y="6461"/>
                    <a:pt x="824" y="6654"/>
                  </a:cubicBezTo>
                  <a:cubicBezTo>
                    <a:pt x="915" y="6689"/>
                    <a:pt x="1009" y="6705"/>
                    <a:pt x="1103" y="6705"/>
                  </a:cubicBezTo>
                  <a:cubicBezTo>
                    <a:pt x="1532" y="6705"/>
                    <a:pt x="1954" y="6370"/>
                    <a:pt x="2033" y="5953"/>
                  </a:cubicBezTo>
                  <a:lnTo>
                    <a:pt x="2929" y="6146"/>
                  </a:lnTo>
                  <a:lnTo>
                    <a:pt x="292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9"/>
            <p:cNvSpPr/>
            <p:nvPr/>
          </p:nvSpPr>
          <p:spPr>
            <a:xfrm>
              <a:off x="6763133" y="3014146"/>
              <a:ext cx="104178" cy="69165"/>
            </a:xfrm>
            <a:custGeom>
              <a:avLst/>
              <a:gdLst/>
              <a:ahLst/>
              <a:cxnLst/>
              <a:rect l="l" t="t" r="r" b="b"/>
              <a:pathLst>
                <a:path w="3026" h="2009" extrusionOk="0">
                  <a:moveTo>
                    <a:pt x="218" y="1"/>
                  </a:moveTo>
                  <a:lnTo>
                    <a:pt x="122" y="799"/>
                  </a:lnTo>
                  <a:cubicBezTo>
                    <a:pt x="1" y="1404"/>
                    <a:pt x="412" y="2009"/>
                    <a:pt x="1114" y="2009"/>
                  </a:cubicBezTo>
                  <a:cubicBezTo>
                    <a:pt x="1815" y="2009"/>
                    <a:pt x="2227" y="1404"/>
                    <a:pt x="2130" y="799"/>
                  </a:cubicBezTo>
                  <a:lnTo>
                    <a:pt x="302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9"/>
            <p:cNvSpPr/>
            <p:nvPr/>
          </p:nvSpPr>
          <p:spPr>
            <a:xfrm>
              <a:off x="6767299" y="2809234"/>
              <a:ext cx="100012" cy="239925"/>
            </a:xfrm>
            <a:custGeom>
              <a:avLst/>
              <a:gdLst/>
              <a:ahLst/>
              <a:cxnLst/>
              <a:rect l="l" t="t" r="r" b="b"/>
              <a:pathLst>
                <a:path w="2905" h="6969" extrusionOk="0">
                  <a:moveTo>
                    <a:pt x="993" y="1"/>
                  </a:moveTo>
                  <a:lnTo>
                    <a:pt x="97" y="5953"/>
                  </a:lnTo>
                  <a:cubicBezTo>
                    <a:pt x="1" y="6461"/>
                    <a:pt x="388" y="6969"/>
                    <a:pt x="993" y="6969"/>
                  </a:cubicBezTo>
                  <a:cubicBezTo>
                    <a:pt x="1598" y="6969"/>
                    <a:pt x="2009" y="6461"/>
                    <a:pt x="1912" y="5953"/>
                  </a:cubicBezTo>
                  <a:lnTo>
                    <a:pt x="2904" y="5953"/>
                  </a:lnTo>
                  <a:lnTo>
                    <a:pt x="99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9"/>
            <p:cNvSpPr/>
            <p:nvPr/>
          </p:nvSpPr>
          <p:spPr>
            <a:xfrm>
              <a:off x="6833124" y="2982507"/>
              <a:ext cx="93299" cy="89133"/>
            </a:xfrm>
            <a:custGeom>
              <a:avLst/>
              <a:gdLst/>
              <a:ahLst/>
              <a:cxnLst/>
              <a:rect l="l" t="t" r="r" b="b"/>
              <a:pathLst>
                <a:path w="2710" h="2589" extrusionOk="0">
                  <a:moveTo>
                    <a:pt x="2710" y="0"/>
                  </a:moveTo>
                  <a:lnTo>
                    <a:pt x="0" y="920"/>
                  </a:lnTo>
                  <a:lnTo>
                    <a:pt x="97" y="1718"/>
                  </a:lnTo>
                  <a:cubicBezTo>
                    <a:pt x="177" y="2220"/>
                    <a:pt x="674" y="2589"/>
                    <a:pt x="1187" y="2589"/>
                  </a:cubicBezTo>
                  <a:cubicBezTo>
                    <a:pt x="1292" y="2589"/>
                    <a:pt x="1398" y="2574"/>
                    <a:pt x="1500" y="2541"/>
                  </a:cubicBezTo>
                  <a:cubicBezTo>
                    <a:pt x="2105" y="2323"/>
                    <a:pt x="2420" y="1621"/>
                    <a:pt x="2105" y="1016"/>
                  </a:cubicBezTo>
                  <a:lnTo>
                    <a:pt x="271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9"/>
            <p:cNvSpPr/>
            <p:nvPr/>
          </p:nvSpPr>
          <p:spPr>
            <a:xfrm>
              <a:off x="6801451" y="2809234"/>
              <a:ext cx="124972" cy="230836"/>
            </a:xfrm>
            <a:custGeom>
              <a:avLst/>
              <a:gdLst/>
              <a:ahLst/>
              <a:cxnLst/>
              <a:rect l="l" t="t" r="r" b="b"/>
              <a:pathLst>
                <a:path w="3630" h="6705" extrusionOk="0">
                  <a:moveTo>
                    <a:pt x="1" y="1"/>
                  </a:moveTo>
                  <a:lnTo>
                    <a:pt x="920" y="5953"/>
                  </a:lnTo>
                  <a:cubicBezTo>
                    <a:pt x="1000" y="6370"/>
                    <a:pt x="1421" y="6705"/>
                    <a:pt x="1851" y="6705"/>
                  </a:cubicBezTo>
                  <a:cubicBezTo>
                    <a:pt x="1944" y="6705"/>
                    <a:pt x="2039" y="6689"/>
                    <a:pt x="2130" y="6654"/>
                  </a:cubicBezTo>
                  <a:cubicBezTo>
                    <a:pt x="2735" y="6461"/>
                    <a:pt x="2928" y="5856"/>
                    <a:pt x="2735" y="5348"/>
                  </a:cubicBezTo>
                  <a:lnTo>
                    <a:pt x="3630" y="5033"/>
                  </a:lnTo>
                  <a:lnTo>
                    <a:pt x="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9"/>
            <p:cNvSpPr/>
            <p:nvPr/>
          </p:nvSpPr>
          <p:spPr>
            <a:xfrm>
              <a:off x="6895575" y="2934171"/>
              <a:ext cx="86688" cy="104419"/>
            </a:xfrm>
            <a:custGeom>
              <a:avLst/>
              <a:gdLst/>
              <a:ahLst/>
              <a:cxnLst/>
              <a:rect l="l" t="t" r="r" b="b"/>
              <a:pathLst>
                <a:path w="2518" h="3033" extrusionOk="0">
                  <a:moveTo>
                    <a:pt x="2203" y="1"/>
                  </a:moveTo>
                  <a:lnTo>
                    <a:pt x="1" y="1719"/>
                  </a:lnTo>
                  <a:lnTo>
                    <a:pt x="291" y="2420"/>
                  </a:lnTo>
                  <a:cubicBezTo>
                    <a:pt x="495" y="2813"/>
                    <a:pt x="903" y="3032"/>
                    <a:pt x="1303" y="3032"/>
                  </a:cubicBezTo>
                  <a:cubicBezTo>
                    <a:pt x="1519" y="3032"/>
                    <a:pt x="1734" y="2968"/>
                    <a:pt x="1912" y="2832"/>
                  </a:cubicBezTo>
                  <a:cubicBezTo>
                    <a:pt x="2420" y="2420"/>
                    <a:pt x="2517" y="1622"/>
                    <a:pt x="2009" y="1211"/>
                  </a:cubicBezTo>
                  <a:lnTo>
                    <a:pt x="220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9"/>
            <p:cNvSpPr/>
            <p:nvPr/>
          </p:nvSpPr>
          <p:spPr>
            <a:xfrm>
              <a:off x="6801451" y="2809234"/>
              <a:ext cx="169969" cy="201780"/>
            </a:xfrm>
            <a:custGeom>
              <a:avLst/>
              <a:gdLst/>
              <a:ahLst/>
              <a:cxnLst/>
              <a:rect l="l" t="t" r="r" b="b"/>
              <a:pathLst>
                <a:path w="4937" h="5861" extrusionOk="0">
                  <a:moveTo>
                    <a:pt x="1" y="1"/>
                  </a:moveTo>
                  <a:lnTo>
                    <a:pt x="2735" y="5348"/>
                  </a:lnTo>
                  <a:cubicBezTo>
                    <a:pt x="2856" y="5666"/>
                    <a:pt x="3177" y="5861"/>
                    <a:pt x="3524" y="5861"/>
                  </a:cubicBezTo>
                  <a:cubicBezTo>
                    <a:pt x="3732" y="5861"/>
                    <a:pt x="3948" y="5792"/>
                    <a:pt x="4138" y="5638"/>
                  </a:cubicBezTo>
                  <a:cubicBezTo>
                    <a:pt x="4549" y="5348"/>
                    <a:pt x="4646" y="4646"/>
                    <a:pt x="4235" y="4235"/>
                  </a:cubicBezTo>
                  <a:lnTo>
                    <a:pt x="4937" y="3630"/>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9"/>
            <p:cNvSpPr/>
            <p:nvPr/>
          </p:nvSpPr>
          <p:spPr>
            <a:xfrm>
              <a:off x="6947217" y="2875025"/>
              <a:ext cx="86688" cy="110753"/>
            </a:xfrm>
            <a:custGeom>
              <a:avLst/>
              <a:gdLst/>
              <a:ahLst/>
              <a:cxnLst/>
              <a:rect l="l" t="t" r="r" b="b"/>
              <a:pathLst>
                <a:path w="2518" h="3217" extrusionOk="0">
                  <a:moveTo>
                    <a:pt x="1622" y="1"/>
                  </a:moveTo>
                  <a:lnTo>
                    <a:pt x="1" y="2324"/>
                  </a:lnTo>
                  <a:lnTo>
                    <a:pt x="509" y="2929"/>
                  </a:lnTo>
                  <a:cubicBezTo>
                    <a:pt x="739" y="3114"/>
                    <a:pt x="1028" y="3216"/>
                    <a:pt x="1304" y="3216"/>
                  </a:cubicBezTo>
                  <a:cubicBezTo>
                    <a:pt x="1640" y="3216"/>
                    <a:pt x="1958" y="3067"/>
                    <a:pt x="2130" y="2735"/>
                  </a:cubicBezTo>
                  <a:cubicBezTo>
                    <a:pt x="2517" y="2227"/>
                    <a:pt x="2324" y="1525"/>
                    <a:pt x="1816" y="1211"/>
                  </a:cubicBezTo>
                  <a:lnTo>
                    <a:pt x="162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9"/>
            <p:cNvSpPr/>
            <p:nvPr/>
          </p:nvSpPr>
          <p:spPr>
            <a:xfrm>
              <a:off x="6801451" y="2809234"/>
              <a:ext cx="204947" cy="156060"/>
            </a:xfrm>
            <a:custGeom>
              <a:avLst/>
              <a:gdLst/>
              <a:ahLst/>
              <a:cxnLst/>
              <a:rect l="l" t="t" r="r" b="b"/>
              <a:pathLst>
                <a:path w="5953" h="4533" extrusionOk="0">
                  <a:moveTo>
                    <a:pt x="1" y="1"/>
                  </a:moveTo>
                  <a:lnTo>
                    <a:pt x="4235" y="4235"/>
                  </a:lnTo>
                  <a:cubicBezTo>
                    <a:pt x="4430" y="4430"/>
                    <a:pt x="4668" y="4532"/>
                    <a:pt x="4908" y="4532"/>
                  </a:cubicBezTo>
                  <a:cubicBezTo>
                    <a:pt x="5176" y="4532"/>
                    <a:pt x="5446" y="4405"/>
                    <a:pt x="5662" y="4138"/>
                  </a:cubicBezTo>
                  <a:cubicBezTo>
                    <a:pt x="5953" y="3630"/>
                    <a:pt x="5856" y="3025"/>
                    <a:pt x="5251" y="2735"/>
                  </a:cubicBezTo>
                  <a:lnTo>
                    <a:pt x="5856" y="1912"/>
                  </a:lnTo>
                  <a:lnTo>
                    <a:pt x="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9"/>
            <p:cNvSpPr/>
            <p:nvPr/>
          </p:nvSpPr>
          <p:spPr>
            <a:xfrm>
              <a:off x="6982230" y="2812573"/>
              <a:ext cx="86654" cy="108412"/>
            </a:xfrm>
            <a:custGeom>
              <a:avLst/>
              <a:gdLst/>
              <a:ahLst/>
              <a:cxnLst/>
              <a:rect l="l" t="t" r="r" b="b"/>
              <a:pathLst>
                <a:path w="2517" h="3149" extrusionOk="0">
                  <a:moveTo>
                    <a:pt x="895" y="0"/>
                  </a:moveTo>
                  <a:lnTo>
                    <a:pt x="0" y="2638"/>
                  </a:lnTo>
                  <a:lnTo>
                    <a:pt x="799" y="3025"/>
                  </a:lnTo>
                  <a:cubicBezTo>
                    <a:pt x="936" y="3110"/>
                    <a:pt x="1094" y="3149"/>
                    <a:pt x="1256" y="3149"/>
                  </a:cubicBezTo>
                  <a:cubicBezTo>
                    <a:pt x="1695" y="3149"/>
                    <a:pt x="2164" y="2862"/>
                    <a:pt x="2323" y="2420"/>
                  </a:cubicBezTo>
                  <a:cubicBezTo>
                    <a:pt x="2516" y="1718"/>
                    <a:pt x="2105" y="1113"/>
                    <a:pt x="1403" y="1016"/>
                  </a:cubicBezTo>
                  <a:lnTo>
                    <a:pt x="89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9"/>
            <p:cNvSpPr/>
            <p:nvPr/>
          </p:nvSpPr>
          <p:spPr>
            <a:xfrm>
              <a:off x="6801451" y="2809234"/>
              <a:ext cx="232454" cy="98118"/>
            </a:xfrm>
            <a:custGeom>
              <a:avLst/>
              <a:gdLst/>
              <a:ahLst/>
              <a:cxnLst/>
              <a:rect l="l" t="t" r="r" b="b"/>
              <a:pathLst>
                <a:path w="6752" h="2850" extrusionOk="0">
                  <a:moveTo>
                    <a:pt x="1" y="1"/>
                  </a:moveTo>
                  <a:lnTo>
                    <a:pt x="5251" y="2735"/>
                  </a:lnTo>
                  <a:cubicBezTo>
                    <a:pt x="5416" y="2814"/>
                    <a:pt x="5582" y="2850"/>
                    <a:pt x="5739" y="2850"/>
                  </a:cubicBezTo>
                  <a:cubicBezTo>
                    <a:pt x="6156" y="2850"/>
                    <a:pt x="6514" y="2596"/>
                    <a:pt x="6654" y="2226"/>
                  </a:cubicBezTo>
                  <a:cubicBezTo>
                    <a:pt x="6751" y="1622"/>
                    <a:pt x="6461" y="1017"/>
                    <a:pt x="5856" y="1017"/>
                  </a:cubicBezTo>
                  <a:lnTo>
                    <a:pt x="6146" y="9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9"/>
            <p:cNvSpPr/>
            <p:nvPr/>
          </p:nvSpPr>
          <p:spPr>
            <a:xfrm>
              <a:off x="7003024" y="2746748"/>
              <a:ext cx="69199" cy="101251"/>
            </a:xfrm>
            <a:custGeom>
              <a:avLst/>
              <a:gdLst/>
              <a:ahLst/>
              <a:cxnLst/>
              <a:rect l="l" t="t" r="r" b="b"/>
              <a:pathLst>
                <a:path w="2010" h="2941" extrusionOk="0">
                  <a:moveTo>
                    <a:pt x="1" y="1"/>
                  </a:moveTo>
                  <a:lnTo>
                    <a:pt x="1" y="2832"/>
                  </a:lnTo>
                  <a:lnTo>
                    <a:pt x="799" y="2928"/>
                  </a:lnTo>
                  <a:cubicBezTo>
                    <a:pt x="857" y="2936"/>
                    <a:pt x="914" y="2940"/>
                    <a:pt x="969" y="2940"/>
                  </a:cubicBezTo>
                  <a:cubicBezTo>
                    <a:pt x="1581" y="2940"/>
                    <a:pt x="2009" y="2459"/>
                    <a:pt x="2009" y="1816"/>
                  </a:cubicBezTo>
                  <a:cubicBezTo>
                    <a:pt x="2009" y="1261"/>
                    <a:pt x="1582" y="787"/>
                    <a:pt x="970" y="787"/>
                  </a:cubicBezTo>
                  <a:cubicBezTo>
                    <a:pt x="914" y="787"/>
                    <a:pt x="858" y="791"/>
                    <a:pt x="799" y="799"/>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9"/>
            <p:cNvSpPr/>
            <p:nvPr/>
          </p:nvSpPr>
          <p:spPr>
            <a:xfrm>
              <a:off x="6801451" y="2746748"/>
              <a:ext cx="239925" cy="97499"/>
            </a:xfrm>
            <a:custGeom>
              <a:avLst/>
              <a:gdLst/>
              <a:ahLst/>
              <a:cxnLst/>
              <a:rect l="l" t="t" r="r" b="b"/>
              <a:pathLst>
                <a:path w="6969" h="2832" extrusionOk="0">
                  <a:moveTo>
                    <a:pt x="5856" y="1"/>
                  </a:moveTo>
                  <a:lnTo>
                    <a:pt x="1" y="1816"/>
                  </a:lnTo>
                  <a:lnTo>
                    <a:pt x="5856" y="2832"/>
                  </a:lnTo>
                  <a:cubicBezTo>
                    <a:pt x="6461" y="2832"/>
                    <a:pt x="6969" y="2420"/>
                    <a:pt x="6969" y="1816"/>
                  </a:cubicBezTo>
                  <a:cubicBezTo>
                    <a:pt x="6969" y="1359"/>
                    <a:pt x="6559" y="902"/>
                    <a:pt x="6036" y="902"/>
                  </a:cubicBezTo>
                  <a:cubicBezTo>
                    <a:pt x="5978" y="902"/>
                    <a:pt x="5917" y="908"/>
                    <a:pt x="5856" y="920"/>
                  </a:cubicBezTo>
                  <a:lnTo>
                    <a:pt x="585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9"/>
            <p:cNvSpPr/>
            <p:nvPr/>
          </p:nvSpPr>
          <p:spPr>
            <a:xfrm>
              <a:off x="6975551" y="2687601"/>
              <a:ext cx="93333" cy="90854"/>
            </a:xfrm>
            <a:custGeom>
              <a:avLst/>
              <a:gdLst/>
              <a:ahLst/>
              <a:cxnLst/>
              <a:rect l="l" t="t" r="r" b="b"/>
              <a:pathLst>
                <a:path w="2711" h="2639" extrusionOk="0">
                  <a:moveTo>
                    <a:pt x="1" y="1"/>
                  </a:moveTo>
                  <a:lnTo>
                    <a:pt x="799" y="2638"/>
                  </a:lnTo>
                  <a:lnTo>
                    <a:pt x="1597" y="2517"/>
                  </a:lnTo>
                  <a:cubicBezTo>
                    <a:pt x="2299" y="2421"/>
                    <a:pt x="2710" y="1719"/>
                    <a:pt x="2517" y="1114"/>
                  </a:cubicBezTo>
                  <a:cubicBezTo>
                    <a:pt x="2357" y="670"/>
                    <a:pt x="1885" y="396"/>
                    <a:pt x="1444" y="396"/>
                  </a:cubicBezTo>
                  <a:cubicBezTo>
                    <a:pt x="1284" y="396"/>
                    <a:pt x="1128" y="432"/>
                    <a:pt x="993" y="509"/>
                  </a:cubicBez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9"/>
            <p:cNvSpPr/>
            <p:nvPr/>
          </p:nvSpPr>
          <p:spPr>
            <a:xfrm>
              <a:off x="6801451" y="2687601"/>
              <a:ext cx="232454" cy="121667"/>
            </a:xfrm>
            <a:custGeom>
              <a:avLst/>
              <a:gdLst/>
              <a:ahLst/>
              <a:cxnLst/>
              <a:rect l="l" t="t" r="r" b="b"/>
              <a:pathLst>
                <a:path w="6752" h="3534" extrusionOk="0">
                  <a:moveTo>
                    <a:pt x="5058" y="1"/>
                  </a:moveTo>
                  <a:lnTo>
                    <a:pt x="1" y="3534"/>
                  </a:lnTo>
                  <a:lnTo>
                    <a:pt x="1" y="3534"/>
                  </a:lnTo>
                  <a:lnTo>
                    <a:pt x="5856" y="2638"/>
                  </a:lnTo>
                  <a:cubicBezTo>
                    <a:pt x="6461" y="2517"/>
                    <a:pt x="6751" y="2033"/>
                    <a:pt x="6654" y="1429"/>
                  </a:cubicBezTo>
                  <a:cubicBezTo>
                    <a:pt x="6514" y="1061"/>
                    <a:pt x="6159" y="795"/>
                    <a:pt x="5744" y="795"/>
                  </a:cubicBezTo>
                  <a:cubicBezTo>
                    <a:pt x="5586" y="795"/>
                    <a:pt x="5418" y="833"/>
                    <a:pt x="5251" y="920"/>
                  </a:cubicBezTo>
                  <a:lnTo>
                    <a:pt x="505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9"/>
            <p:cNvSpPr/>
            <p:nvPr/>
          </p:nvSpPr>
          <p:spPr>
            <a:xfrm>
              <a:off x="6926388" y="2634686"/>
              <a:ext cx="107517" cy="84623"/>
            </a:xfrm>
            <a:custGeom>
              <a:avLst/>
              <a:gdLst/>
              <a:ahLst/>
              <a:cxnLst/>
              <a:rect l="l" t="t" r="r" b="b"/>
              <a:pathLst>
                <a:path w="3123" h="2458" extrusionOk="0">
                  <a:moveTo>
                    <a:pt x="1898" y="0"/>
                  </a:moveTo>
                  <a:cubicBezTo>
                    <a:pt x="1625" y="0"/>
                    <a:pt x="1341" y="102"/>
                    <a:pt x="1114" y="328"/>
                  </a:cubicBezTo>
                  <a:lnTo>
                    <a:pt x="1" y="135"/>
                  </a:lnTo>
                  <a:lnTo>
                    <a:pt x="1" y="135"/>
                  </a:lnTo>
                  <a:lnTo>
                    <a:pt x="1622" y="2457"/>
                  </a:lnTo>
                  <a:lnTo>
                    <a:pt x="2421" y="2046"/>
                  </a:lnTo>
                  <a:cubicBezTo>
                    <a:pt x="2929" y="1756"/>
                    <a:pt x="3122" y="1030"/>
                    <a:pt x="2735" y="425"/>
                  </a:cubicBezTo>
                  <a:cubicBezTo>
                    <a:pt x="2561" y="157"/>
                    <a:pt x="2238" y="0"/>
                    <a:pt x="18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9"/>
            <p:cNvSpPr/>
            <p:nvPr/>
          </p:nvSpPr>
          <p:spPr>
            <a:xfrm>
              <a:off x="6801451" y="2639299"/>
              <a:ext cx="204947" cy="169969"/>
            </a:xfrm>
            <a:custGeom>
              <a:avLst/>
              <a:gdLst/>
              <a:ahLst/>
              <a:cxnLst/>
              <a:rect l="l" t="t" r="r" b="b"/>
              <a:pathLst>
                <a:path w="5953" h="4937" extrusionOk="0">
                  <a:moveTo>
                    <a:pt x="3630" y="1"/>
                  </a:moveTo>
                  <a:lnTo>
                    <a:pt x="1" y="4937"/>
                  </a:lnTo>
                  <a:lnTo>
                    <a:pt x="5251" y="2323"/>
                  </a:lnTo>
                  <a:cubicBezTo>
                    <a:pt x="5856" y="2009"/>
                    <a:pt x="5953" y="1404"/>
                    <a:pt x="5662" y="896"/>
                  </a:cubicBezTo>
                  <a:cubicBezTo>
                    <a:pt x="5445" y="640"/>
                    <a:pt x="5174" y="520"/>
                    <a:pt x="4906" y="520"/>
                  </a:cubicBezTo>
                  <a:cubicBezTo>
                    <a:pt x="4666" y="520"/>
                    <a:pt x="4429" y="616"/>
                    <a:pt x="4235" y="799"/>
                  </a:cubicBezTo>
                  <a:lnTo>
                    <a:pt x="363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9"/>
            <p:cNvSpPr/>
            <p:nvPr/>
          </p:nvSpPr>
          <p:spPr>
            <a:xfrm>
              <a:off x="6867276" y="2583492"/>
              <a:ext cx="114988" cy="83349"/>
            </a:xfrm>
            <a:custGeom>
              <a:avLst/>
              <a:gdLst/>
              <a:ahLst/>
              <a:cxnLst/>
              <a:rect l="l" t="t" r="r" b="b"/>
              <a:pathLst>
                <a:path w="3340" h="2421" extrusionOk="0">
                  <a:moveTo>
                    <a:pt x="2107" y="0"/>
                  </a:moveTo>
                  <a:cubicBezTo>
                    <a:pt x="1713" y="0"/>
                    <a:pt x="1314" y="219"/>
                    <a:pt x="1113" y="605"/>
                  </a:cubicBezTo>
                  <a:lnTo>
                    <a:pt x="0" y="702"/>
                  </a:lnTo>
                  <a:lnTo>
                    <a:pt x="2323" y="2420"/>
                  </a:lnTo>
                  <a:lnTo>
                    <a:pt x="2831" y="1815"/>
                  </a:lnTo>
                  <a:cubicBezTo>
                    <a:pt x="3339" y="1307"/>
                    <a:pt x="3242" y="605"/>
                    <a:pt x="2734" y="218"/>
                  </a:cubicBezTo>
                  <a:cubicBezTo>
                    <a:pt x="2551" y="70"/>
                    <a:pt x="2330" y="0"/>
                    <a:pt x="21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9"/>
            <p:cNvSpPr/>
            <p:nvPr/>
          </p:nvSpPr>
          <p:spPr>
            <a:xfrm>
              <a:off x="6801451" y="2607661"/>
              <a:ext cx="159985" cy="201607"/>
            </a:xfrm>
            <a:custGeom>
              <a:avLst/>
              <a:gdLst/>
              <a:ahLst/>
              <a:cxnLst/>
              <a:rect l="l" t="t" r="r" b="b"/>
              <a:pathLst>
                <a:path w="4647" h="5856" extrusionOk="0">
                  <a:moveTo>
                    <a:pt x="1912" y="0"/>
                  </a:moveTo>
                  <a:lnTo>
                    <a:pt x="1" y="5856"/>
                  </a:lnTo>
                  <a:lnTo>
                    <a:pt x="4235" y="1718"/>
                  </a:lnTo>
                  <a:cubicBezTo>
                    <a:pt x="4646" y="1331"/>
                    <a:pt x="4549" y="605"/>
                    <a:pt x="4138" y="315"/>
                  </a:cubicBezTo>
                  <a:cubicBezTo>
                    <a:pt x="3952" y="164"/>
                    <a:pt x="3741" y="98"/>
                    <a:pt x="3538" y="98"/>
                  </a:cubicBezTo>
                  <a:cubicBezTo>
                    <a:pt x="3185" y="98"/>
                    <a:pt x="2858" y="298"/>
                    <a:pt x="2735" y="605"/>
                  </a:cubicBezTo>
                  <a:lnTo>
                    <a:pt x="191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9"/>
            <p:cNvSpPr/>
            <p:nvPr/>
          </p:nvSpPr>
          <p:spPr>
            <a:xfrm>
              <a:off x="6833124" y="2550649"/>
              <a:ext cx="83315" cy="77875"/>
            </a:xfrm>
            <a:custGeom>
              <a:avLst/>
              <a:gdLst/>
              <a:ahLst/>
              <a:cxnLst/>
              <a:rect l="l" t="t" r="r" b="b"/>
              <a:pathLst>
                <a:path w="2420" h="2262" extrusionOk="0">
                  <a:moveTo>
                    <a:pt x="1159" y="0"/>
                  </a:moveTo>
                  <a:cubicBezTo>
                    <a:pt x="657" y="0"/>
                    <a:pt x="176" y="365"/>
                    <a:pt x="97" y="858"/>
                  </a:cubicBezTo>
                  <a:lnTo>
                    <a:pt x="0" y="1656"/>
                  </a:lnTo>
                  <a:lnTo>
                    <a:pt x="1815" y="2261"/>
                  </a:lnTo>
                  <a:lnTo>
                    <a:pt x="2105" y="1559"/>
                  </a:lnTo>
                  <a:cubicBezTo>
                    <a:pt x="2420" y="955"/>
                    <a:pt x="2105" y="253"/>
                    <a:pt x="1500" y="59"/>
                  </a:cubicBezTo>
                  <a:cubicBezTo>
                    <a:pt x="1388" y="19"/>
                    <a:pt x="1273" y="0"/>
                    <a:pt x="11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9"/>
            <p:cNvSpPr/>
            <p:nvPr/>
          </p:nvSpPr>
          <p:spPr>
            <a:xfrm>
              <a:off x="6801451" y="2581806"/>
              <a:ext cx="100838" cy="227462"/>
            </a:xfrm>
            <a:custGeom>
              <a:avLst/>
              <a:gdLst/>
              <a:ahLst/>
              <a:cxnLst/>
              <a:rect l="l" t="t" r="r" b="b"/>
              <a:pathLst>
                <a:path w="2929" h="6607" extrusionOk="0">
                  <a:moveTo>
                    <a:pt x="1860" y="1"/>
                  </a:moveTo>
                  <a:cubicBezTo>
                    <a:pt x="1427" y="1"/>
                    <a:pt x="1000" y="351"/>
                    <a:pt x="920" y="751"/>
                  </a:cubicBezTo>
                  <a:lnTo>
                    <a:pt x="1" y="6607"/>
                  </a:lnTo>
                  <a:lnTo>
                    <a:pt x="2735" y="1356"/>
                  </a:lnTo>
                  <a:cubicBezTo>
                    <a:pt x="2928" y="872"/>
                    <a:pt x="2735" y="267"/>
                    <a:pt x="2130" y="50"/>
                  </a:cubicBezTo>
                  <a:cubicBezTo>
                    <a:pt x="2042" y="16"/>
                    <a:pt x="1951" y="1"/>
                    <a:pt x="18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9"/>
            <p:cNvSpPr/>
            <p:nvPr/>
          </p:nvSpPr>
          <p:spPr>
            <a:xfrm>
              <a:off x="6697342" y="2708430"/>
              <a:ext cx="208286" cy="204947"/>
            </a:xfrm>
            <a:custGeom>
              <a:avLst/>
              <a:gdLst/>
              <a:ahLst/>
              <a:cxnLst/>
              <a:rect l="l" t="t" r="r" b="b"/>
              <a:pathLst>
                <a:path w="6050" h="5953" extrusionOk="0">
                  <a:moveTo>
                    <a:pt x="3025" y="1"/>
                  </a:moveTo>
                  <a:cubicBezTo>
                    <a:pt x="1428" y="1"/>
                    <a:pt x="0" y="1307"/>
                    <a:pt x="0" y="2929"/>
                  </a:cubicBezTo>
                  <a:cubicBezTo>
                    <a:pt x="0" y="4646"/>
                    <a:pt x="1428" y="5953"/>
                    <a:pt x="3025" y="5953"/>
                  </a:cubicBezTo>
                  <a:cubicBezTo>
                    <a:pt x="4646" y="5953"/>
                    <a:pt x="6049" y="4646"/>
                    <a:pt x="6049" y="2929"/>
                  </a:cubicBezTo>
                  <a:cubicBezTo>
                    <a:pt x="6049" y="1307"/>
                    <a:pt x="4646" y="1"/>
                    <a:pt x="30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9"/>
            <p:cNvSpPr/>
            <p:nvPr/>
          </p:nvSpPr>
          <p:spPr>
            <a:xfrm>
              <a:off x="6732320" y="2740103"/>
              <a:ext cx="139156" cy="142461"/>
            </a:xfrm>
            <a:custGeom>
              <a:avLst/>
              <a:gdLst/>
              <a:ahLst/>
              <a:cxnLst/>
              <a:rect l="l" t="t" r="r" b="b"/>
              <a:pathLst>
                <a:path w="4042" h="4138" extrusionOk="0">
                  <a:moveTo>
                    <a:pt x="2009" y="0"/>
                  </a:moveTo>
                  <a:cubicBezTo>
                    <a:pt x="1815" y="0"/>
                    <a:pt x="1622" y="97"/>
                    <a:pt x="1501" y="194"/>
                  </a:cubicBezTo>
                  <a:cubicBezTo>
                    <a:pt x="1307" y="194"/>
                    <a:pt x="1210" y="194"/>
                    <a:pt x="1017" y="291"/>
                  </a:cubicBezTo>
                  <a:cubicBezTo>
                    <a:pt x="799" y="387"/>
                    <a:pt x="702" y="508"/>
                    <a:pt x="702" y="702"/>
                  </a:cubicBezTo>
                  <a:cubicBezTo>
                    <a:pt x="509" y="799"/>
                    <a:pt x="291" y="896"/>
                    <a:pt x="291" y="992"/>
                  </a:cubicBezTo>
                  <a:cubicBezTo>
                    <a:pt x="194" y="1210"/>
                    <a:pt x="97" y="1404"/>
                    <a:pt x="194" y="1597"/>
                  </a:cubicBezTo>
                  <a:cubicBezTo>
                    <a:pt x="97" y="1718"/>
                    <a:pt x="0" y="1815"/>
                    <a:pt x="0" y="2009"/>
                  </a:cubicBezTo>
                  <a:cubicBezTo>
                    <a:pt x="0" y="2202"/>
                    <a:pt x="97" y="2420"/>
                    <a:pt x="194" y="2517"/>
                  </a:cubicBezTo>
                  <a:cubicBezTo>
                    <a:pt x="97" y="2710"/>
                    <a:pt x="194" y="2928"/>
                    <a:pt x="291" y="3025"/>
                  </a:cubicBezTo>
                  <a:cubicBezTo>
                    <a:pt x="291" y="3218"/>
                    <a:pt x="509" y="3315"/>
                    <a:pt x="702" y="3412"/>
                  </a:cubicBezTo>
                  <a:cubicBezTo>
                    <a:pt x="702" y="3533"/>
                    <a:pt x="799" y="3726"/>
                    <a:pt x="1017" y="3823"/>
                  </a:cubicBezTo>
                  <a:cubicBezTo>
                    <a:pt x="1210" y="3920"/>
                    <a:pt x="1307" y="3920"/>
                    <a:pt x="1501" y="3920"/>
                  </a:cubicBezTo>
                  <a:cubicBezTo>
                    <a:pt x="1622" y="4017"/>
                    <a:pt x="1815" y="4138"/>
                    <a:pt x="2009" y="4138"/>
                  </a:cubicBezTo>
                  <a:cubicBezTo>
                    <a:pt x="2226" y="4138"/>
                    <a:pt x="2420" y="4017"/>
                    <a:pt x="2517" y="3920"/>
                  </a:cubicBezTo>
                  <a:cubicBezTo>
                    <a:pt x="2710" y="3920"/>
                    <a:pt x="2831" y="3920"/>
                    <a:pt x="3025" y="3823"/>
                  </a:cubicBezTo>
                  <a:cubicBezTo>
                    <a:pt x="3218" y="3726"/>
                    <a:pt x="3315" y="3533"/>
                    <a:pt x="3315" y="3412"/>
                  </a:cubicBezTo>
                  <a:cubicBezTo>
                    <a:pt x="3533" y="3315"/>
                    <a:pt x="3727" y="3218"/>
                    <a:pt x="3727" y="3025"/>
                  </a:cubicBezTo>
                  <a:cubicBezTo>
                    <a:pt x="3823" y="2928"/>
                    <a:pt x="3920" y="2710"/>
                    <a:pt x="3823" y="2517"/>
                  </a:cubicBezTo>
                  <a:cubicBezTo>
                    <a:pt x="3920" y="2420"/>
                    <a:pt x="4041" y="2202"/>
                    <a:pt x="4041" y="2009"/>
                  </a:cubicBezTo>
                  <a:cubicBezTo>
                    <a:pt x="4041" y="1815"/>
                    <a:pt x="3920" y="1718"/>
                    <a:pt x="3823" y="1597"/>
                  </a:cubicBezTo>
                  <a:cubicBezTo>
                    <a:pt x="3920" y="1404"/>
                    <a:pt x="3823" y="1210"/>
                    <a:pt x="3727" y="992"/>
                  </a:cubicBezTo>
                  <a:cubicBezTo>
                    <a:pt x="3727" y="896"/>
                    <a:pt x="3533" y="799"/>
                    <a:pt x="3315" y="702"/>
                  </a:cubicBezTo>
                  <a:cubicBezTo>
                    <a:pt x="3315" y="508"/>
                    <a:pt x="3218" y="387"/>
                    <a:pt x="3025" y="291"/>
                  </a:cubicBezTo>
                  <a:cubicBezTo>
                    <a:pt x="2831" y="194"/>
                    <a:pt x="2710" y="194"/>
                    <a:pt x="2517" y="194"/>
                  </a:cubicBezTo>
                  <a:cubicBezTo>
                    <a:pt x="2420" y="97"/>
                    <a:pt x="2226" y="0"/>
                    <a:pt x="20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9"/>
            <p:cNvSpPr/>
            <p:nvPr/>
          </p:nvSpPr>
          <p:spPr>
            <a:xfrm>
              <a:off x="6770638" y="2778421"/>
              <a:ext cx="62520" cy="65825"/>
            </a:xfrm>
            <a:custGeom>
              <a:avLst/>
              <a:gdLst/>
              <a:ahLst/>
              <a:cxnLst/>
              <a:rect l="l" t="t" r="r" b="b"/>
              <a:pathLst>
                <a:path w="1816" h="1912" extrusionOk="0">
                  <a:moveTo>
                    <a:pt x="896" y="0"/>
                  </a:moveTo>
                  <a:cubicBezTo>
                    <a:pt x="388" y="0"/>
                    <a:pt x="0" y="387"/>
                    <a:pt x="0" y="896"/>
                  </a:cubicBezTo>
                  <a:cubicBezTo>
                    <a:pt x="0" y="1500"/>
                    <a:pt x="388" y="1912"/>
                    <a:pt x="896" y="1912"/>
                  </a:cubicBezTo>
                  <a:cubicBezTo>
                    <a:pt x="1404" y="1912"/>
                    <a:pt x="1815" y="1500"/>
                    <a:pt x="1815" y="896"/>
                  </a:cubicBezTo>
                  <a:cubicBezTo>
                    <a:pt x="1815" y="387"/>
                    <a:pt x="1404" y="0"/>
                    <a:pt x="8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4" name="Google Shape;2304;p29"/>
          <p:cNvGrpSpPr/>
          <p:nvPr/>
        </p:nvGrpSpPr>
        <p:grpSpPr>
          <a:xfrm>
            <a:off x="5554321" y="2005130"/>
            <a:ext cx="544815" cy="545931"/>
            <a:chOff x="5554321" y="2538530"/>
            <a:chExt cx="544815" cy="545931"/>
          </a:xfrm>
        </p:grpSpPr>
        <p:sp>
          <p:nvSpPr>
            <p:cNvPr id="2305" name="Google Shape;2305;p29"/>
            <p:cNvSpPr/>
            <p:nvPr/>
          </p:nvSpPr>
          <p:spPr>
            <a:xfrm>
              <a:off x="5755068" y="2538530"/>
              <a:ext cx="145800" cy="169934"/>
            </a:xfrm>
            <a:custGeom>
              <a:avLst/>
              <a:gdLst/>
              <a:ahLst/>
              <a:cxnLst/>
              <a:rect l="l" t="t" r="r" b="b"/>
              <a:pathLst>
                <a:path w="4235" h="4936" extrusionOk="0">
                  <a:moveTo>
                    <a:pt x="2130" y="0"/>
                  </a:moveTo>
                  <a:cubicBezTo>
                    <a:pt x="1017" y="0"/>
                    <a:pt x="218" y="1016"/>
                    <a:pt x="509" y="2008"/>
                  </a:cubicBezTo>
                  <a:lnTo>
                    <a:pt x="1" y="4936"/>
                  </a:lnTo>
                  <a:lnTo>
                    <a:pt x="4235" y="4936"/>
                  </a:lnTo>
                  <a:lnTo>
                    <a:pt x="3630" y="2008"/>
                  </a:lnTo>
                  <a:cubicBezTo>
                    <a:pt x="3944" y="1016"/>
                    <a:pt x="3146" y="0"/>
                    <a:pt x="21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9"/>
            <p:cNvSpPr/>
            <p:nvPr/>
          </p:nvSpPr>
          <p:spPr>
            <a:xfrm>
              <a:off x="5755068" y="2570169"/>
              <a:ext cx="145800" cy="138295"/>
            </a:xfrm>
            <a:custGeom>
              <a:avLst/>
              <a:gdLst/>
              <a:ahLst/>
              <a:cxnLst/>
              <a:rect l="l" t="t" r="r" b="b"/>
              <a:pathLst>
                <a:path w="4235" h="4017" extrusionOk="0">
                  <a:moveTo>
                    <a:pt x="2130" y="0"/>
                  </a:moveTo>
                  <a:cubicBezTo>
                    <a:pt x="1114" y="0"/>
                    <a:pt x="509" y="896"/>
                    <a:pt x="726" y="1815"/>
                  </a:cubicBezTo>
                  <a:lnTo>
                    <a:pt x="1" y="4017"/>
                  </a:lnTo>
                  <a:lnTo>
                    <a:pt x="4235" y="4017"/>
                  </a:lnTo>
                  <a:lnTo>
                    <a:pt x="3436" y="1815"/>
                  </a:lnTo>
                  <a:cubicBezTo>
                    <a:pt x="3751" y="896"/>
                    <a:pt x="3025" y="0"/>
                    <a:pt x="21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9"/>
            <p:cNvSpPr/>
            <p:nvPr/>
          </p:nvSpPr>
          <p:spPr>
            <a:xfrm>
              <a:off x="5655125" y="2567862"/>
              <a:ext cx="124972" cy="193104"/>
            </a:xfrm>
            <a:custGeom>
              <a:avLst/>
              <a:gdLst/>
              <a:ahLst/>
              <a:cxnLst/>
              <a:rect l="l" t="t" r="r" b="b"/>
              <a:pathLst>
                <a:path w="3630" h="5609" extrusionOk="0">
                  <a:moveTo>
                    <a:pt x="1932" y="0"/>
                  </a:moveTo>
                  <a:cubicBezTo>
                    <a:pt x="1651" y="0"/>
                    <a:pt x="1362" y="82"/>
                    <a:pt x="1089" y="261"/>
                  </a:cubicBezTo>
                  <a:cubicBezTo>
                    <a:pt x="97" y="769"/>
                    <a:pt x="0" y="1979"/>
                    <a:pt x="702" y="2777"/>
                  </a:cubicBezTo>
                  <a:lnTo>
                    <a:pt x="1694" y="5608"/>
                  </a:lnTo>
                  <a:lnTo>
                    <a:pt x="3629" y="1882"/>
                  </a:lnTo>
                  <a:lnTo>
                    <a:pt x="3412" y="1156"/>
                  </a:lnTo>
                  <a:cubicBezTo>
                    <a:pt x="3207" y="458"/>
                    <a:pt x="2596" y="0"/>
                    <a:pt x="19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9"/>
            <p:cNvSpPr/>
            <p:nvPr/>
          </p:nvSpPr>
          <p:spPr>
            <a:xfrm>
              <a:off x="5678041" y="2596747"/>
              <a:ext cx="110822" cy="164219"/>
            </a:xfrm>
            <a:custGeom>
              <a:avLst/>
              <a:gdLst/>
              <a:ahLst/>
              <a:cxnLst/>
              <a:rect l="l" t="t" r="r" b="b"/>
              <a:pathLst>
                <a:path w="3219" h="4770" extrusionOk="0">
                  <a:moveTo>
                    <a:pt x="1655" y="0"/>
                  </a:moveTo>
                  <a:cubicBezTo>
                    <a:pt x="1395" y="0"/>
                    <a:pt x="1132" y="70"/>
                    <a:pt x="895" y="220"/>
                  </a:cubicBezTo>
                  <a:cubicBezTo>
                    <a:pt x="97" y="632"/>
                    <a:pt x="0" y="1745"/>
                    <a:pt x="605" y="2446"/>
                  </a:cubicBezTo>
                  <a:lnTo>
                    <a:pt x="1089" y="4769"/>
                  </a:lnTo>
                  <a:lnTo>
                    <a:pt x="3218" y="1842"/>
                  </a:lnTo>
                  <a:lnTo>
                    <a:pt x="3024" y="1043"/>
                  </a:lnTo>
                  <a:cubicBezTo>
                    <a:pt x="2871" y="396"/>
                    <a:pt x="2274" y="0"/>
                    <a:pt x="1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9"/>
            <p:cNvSpPr/>
            <p:nvPr/>
          </p:nvSpPr>
          <p:spPr>
            <a:xfrm>
              <a:off x="5575150" y="2647369"/>
              <a:ext cx="128311" cy="177198"/>
            </a:xfrm>
            <a:custGeom>
              <a:avLst/>
              <a:gdLst/>
              <a:ahLst/>
              <a:cxnLst/>
              <a:rect l="l" t="t" r="r" b="b"/>
              <a:pathLst>
                <a:path w="3727" h="5147" extrusionOk="0">
                  <a:moveTo>
                    <a:pt x="1897" y="0"/>
                  </a:moveTo>
                  <a:cubicBezTo>
                    <a:pt x="1341" y="0"/>
                    <a:pt x="786" y="289"/>
                    <a:pt x="508" y="816"/>
                  </a:cubicBezTo>
                  <a:cubicBezTo>
                    <a:pt x="0" y="1711"/>
                    <a:pt x="387" y="2921"/>
                    <a:pt x="1500" y="3235"/>
                  </a:cubicBezTo>
                  <a:lnTo>
                    <a:pt x="3726" y="5147"/>
                  </a:lnTo>
                  <a:lnTo>
                    <a:pt x="3533" y="1009"/>
                  </a:lnTo>
                  <a:lnTo>
                    <a:pt x="3025" y="501"/>
                  </a:lnTo>
                  <a:cubicBezTo>
                    <a:pt x="2725" y="160"/>
                    <a:pt x="2311" y="0"/>
                    <a:pt x="18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9"/>
            <p:cNvSpPr/>
            <p:nvPr/>
          </p:nvSpPr>
          <p:spPr>
            <a:xfrm>
              <a:off x="5604298" y="2668097"/>
              <a:ext cx="114988" cy="157334"/>
            </a:xfrm>
            <a:custGeom>
              <a:avLst/>
              <a:gdLst/>
              <a:ahLst/>
              <a:cxnLst/>
              <a:rect l="l" t="t" r="r" b="b"/>
              <a:pathLst>
                <a:path w="3340" h="4570" extrusionOk="0">
                  <a:moveTo>
                    <a:pt x="1785" y="1"/>
                  </a:moveTo>
                  <a:cubicBezTo>
                    <a:pt x="1301" y="1"/>
                    <a:pt x="803" y="260"/>
                    <a:pt x="509" y="723"/>
                  </a:cubicBezTo>
                  <a:cubicBezTo>
                    <a:pt x="1" y="1545"/>
                    <a:pt x="509" y="2537"/>
                    <a:pt x="1404" y="2852"/>
                  </a:cubicBezTo>
                  <a:lnTo>
                    <a:pt x="2928" y="4570"/>
                  </a:lnTo>
                  <a:lnTo>
                    <a:pt x="3340" y="1037"/>
                  </a:lnTo>
                  <a:lnTo>
                    <a:pt x="2735" y="432"/>
                  </a:lnTo>
                  <a:cubicBezTo>
                    <a:pt x="2481" y="137"/>
                    <a:pt x="2136" y="1"/>
                    <a:pt x="17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9"/>
            <p:cNvSpPr/>
            <p:nvPr/>
          </p:nvSpPr>
          <p:spPr>
            <a:xfrm>
              <a:off x="5554321" y="2756332"/>
              <a:ext cx="173308" cy="127382"/>
            </a:xfrm>
            <a:custGeom>
              <a:avLst/>
              <a:gdLst/>
              <a:ahLst/>
              <a:cxnLst/>
              <a:rect l="l" t="t" r="r" b="b"/>
              <a:pathLst>
                <a:path w="5034" h="3700" extrusionOk="0">
                  <a:moveTo>
                    <a:pt x="1614" y="1"/>
                  </a:moveTo>
                  <a:cubicBezTo>
                    <a:pt x="717" y="1"/>
                    <a:pt x="0" y="707"/>
                    <a:pt x="0" y="1571"/>
                  </a:cubicBezTo>
                  <a:cubicBezTo>
                    <a:pt x="0" y="2527"/>
                    <a:pt x="734" y="3252"/>
                    <a:pt x="1646" y="3252"/>
                  </a:cubicBezTo>
                  <a:cubicBezTo>
                    <a:pt x="1795" y="3252"/>
                    <a:pt x="1949" y="3232"/>
                    <a:pt x="2105" y="3192"/>
                  </a:cubicBezTo>
                  <a:lnTo>
                    <a:pt x="5033" y="3700"/>
                  </a:lnTo>
                  <a:lnTo>
                    <a:pt x="2807" y="264"/>
                  </a:lnTo>
                  <a:lnTo>
                    <a:pt x="2105" y="70"/>
                  </a:lnTo>
                  <a:cubicBezTo>
                    <a:pt x="1938" y="23"/>
                    <a:pt x="1773" y="1"/>
                    <a:pt x="1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9"/>
            <p:cNvSpPr/>
            <p:nvPr/>
          </p:nvSpPr>
          <p:spPr>
            <a:xfrm>
              <a:off x="5588473" y="2761689"/>
              <a:ext cx="139156" cy="120875"/>
            </a:xfrm>
            <a:custGeom>
              <a:avLst/>
              <a:gdLst/>
              <a:ahLst/>
              <a:cxnLst/>
              <a:rect l="l" t="t" r="r" b="b"/>
              <a:pathLst>
                <a:path w="4042" h="3511" extrusionOk="0">
                  <a:moveTo>
                    <a:pt x="1382" y="0"/>
                  </a:moveTo>
                  <a:cubicBezTo>
                    <a:pt x="646" y="0"/>
                    <a:pt x="0" y="631"/>
                    <a:pt x="0" y="1382"/>
                  </a:cubicBezTo>
                  <a:cubicBezTo>
                    <a:pt x="0" y="2258"/>
                    <a:pt x="685" y="2829"/>
                    <a:pt x="1448" y="2829"/>
                  </a:cubicBezTo>
                  <a:cubicBezTo>
                    <a:pt x="1569" y="2829"/>
                    <a:pt x="1692" y="2815"/>
                    <a:pt x="1815" y="2785"/>
                  </a:cubicBezTo>
                  <a:lnTo>
                    <a:pt x="4041" y="3511"/>
                  </a:lnTo>
                  <a:lnTo>
                    <a:pt x="2541" y="269"/>
                  </a:lnTo>
                  <a:lnTo>
                    <a:pt x="1815" y="75"/>
                  </a:lnTo>
                  <a:cubicBezTo>
                    <a:pt x="1670" y="24"/>
                    <a:pt x="1524" y="0"/>
                    <a:pt x="13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9"/>
            <p:cNvSpPr/>
            <p:nvPr/>
          </p:nvSpPr>
          <p:spPr>
            <a:xfrm>
              <a:off x="5575150" y="2858685"/>
              <a:ext cx="200781" cy="116744"/>
            </a:xfrm>
            <a:custGeom>
              <a:avLst/>
              <a:gdLst/>
              <a:ahLst/>
              <a:cxnLst/>
              <a:rect l="l" t="t" r="r" b="b"/>
              <a:pathLst>
                <a:path w="5832" h="3391" extrusionOk="0">
                  <a:moveTo>
                    <a:pt x="2202" y="1"/>
                  </a:moveTo>
                  <a:lnTo>
                    <a:pt x="1500" y="219"/>
                  </a:lnTo>
                  <a:cubicBezTo>
                    <a:pt x="387" y="509"/>
                    <a:pt x="0" y="1622"/>
                    <a:pt x="508" y="2638"/>
                  </a:cubicBezTo>
                  <a:cubicBezTo>
                    <a:pt x="780" y="3140"/>
                    <a:pt x="1317" y="3391"/>
                    <a:pt x="1861" y="3391"/>
                  </a:cubicBezTo>
                  <a:cubicBezTo>
                    <a:pt x="2287" y="3391"/>
                    <a:pt x="2716" y="3237"/>
                    <a:pt x="3025" y="2928"/>
                  </a:cubicBezTo>
                  <a:lnTo>
                    <a:pt x="5831" y="1936"/>
                  </a:lnTo>
                  <a:lnTo>
                    <a:pt x="220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9"/>
            <p:cNvSpPr/>
            <p:nvPr/>
          </p:nvSpPr>
          <p:spPr>
            <a:xfrm>
              <a:off x="5602623" y="2850891"/>
              <a:ext cx="173308" cy="103455"/>
            </a:xfrm>
            <a:custGeom>
              <a:avLst/>
              <a:gdLst/>
              <a:ahLst/>
              <a:cxnLst/>
              <a:rect l="l" t="t" r="r" b="b"/>
              <a:pathLst>
                <a:path w="5034" h="3005" extrusionOk="0">
                  <a:moveTo>
                    <a:pt x="2130" y="0"/>
                  </a:moveTo>
                  <a:lnTo>
                    <a:pt x="1404" y="194"/>
                  </a:lnTo>
                  <a:cubicBezTo>
                    <a:pt x="509" y="412"/>
                    <a:pt x="1" y="1525"/>
                    <a:pt x="509" y="2323"/>
                  </a:cubicBezTo>
                  <a:cubicBezTo>
                    <a:pt x="798" y="2777"/>
                    <a:pt x="1283" y="3004"/>
                    <a:pt x="1759" y="3004"/>
                  </a:cubicBezTo>
                  <a:cubicBezTo>
                    <a:pt x="2119" y="3004"/>
                    <a:pt x="2474" y="2874"/>
                    <a:pt x="2735" y="2613"/>
                  </a:cubicBezTo>
                  <a:lnTo>
                    <a:pt x="5033" y="2129"/>
                  </a:lnTo>
                  <a:lnTo>
                    <a:pt x="213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9"/>
            <p:cNvSpPr/>
            <p:nvPr/>
          </p:nvSpPr>
          <p:spPr>
            <a:xfrm>
              <a:off x="5655125" y="2935321"/>
              <a:ext cx="183292" cy="119877"/>
            </a:xfrm>
            <a:custGeom>
              <a:avLst/>
              <a:gdLst/>
              <a:ahLst/>
              <a:cxnLst/>
              <a:rect l="l" t="t" r="r" b="b"/>
              <a:pathLst>
                <a:path w="5324" h="3482" extrusionOk="0">
                  <a:moveTo>
                    <a:pt x="5323" y="1"/>
                  </a:moveTo>
                  <a:lnTo>
                    <a:pt x="1210" y="194"/>
                  </a:lnTo>
                  <a:lnTo>
                    <a:pt x="702" y="702"/>
                  </a:lnTo>
                  <a:cubicBezTo>
                    <a:pt x="0" y="1404"/>
                    <a:pt x="97" y="2735"/>
                    <a:pt x="1089" y="3219"/>
                  </a:cubicBezTo>
                  <a:cubicBezTo>
                    <a:pt x="1361" y="3398"/>
                    <a:pt x="1651" y="3482"/>
                    <a:pt x="1931" y="3482"/>
                  </a:cubicBezTo>
                  <a:cubicBezTo>
                    <a:pt x="2596" y="3482"/>
                    <a:pt x="3207" y="3010"/>
                    <a:pt x="3412" y="2227"/>
                  </a:cubicBezTo>
                  <a:lnTo>
                    <a:pt x="532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9"/>
            <p:cNvSpPr/>
            <p:nvPr/>
          </p:nvSpPr>
          <p:spPr>
            <a:xfrm>
              <a:off x="5675954" y="2920021"/>
              <a:ext cx="162463" cy="104453"/>
            </a:xfrm>
            <a:custGeom>
              <a:avLst/>
              <a:gdLst/>
              <a:ahLst/>
              <a:cxnLst/>
              <a:rect l="l" t="t" r="r" b="b"/>
              <a:pathLst>
                <a:path w="4719" h="3034" extrusionOk="0">
                  <a:moveTo>
                    <a:pt x="1210" y="0"/>
                  </a:moveTo>
                  <a:lnTo>
                    <a:pt x="605" y="605"/>
                  </a:lnTo>
                  <a:cubicBezTo>
                    <a:pt x="0" y="1210"/>
                    <a:pt x="97" y="2323"/>
                    <a:pt x="895" y="2831"/>
                  </a:cubicBezTo>
                  <a:cubicBezTo>
                    <a:pt x="1113" y="2970"/>
                    <a:pt x="1355" y="3033"/>
                    <a:pt x="1595" y="3033"/>
                  </a:cubicBezTo>
                  <a:cubicBezTo>
                    <a:pt x="2235" y="3033"/>
                    <a:pt x="2866" y="2587"/>
                    <a:pt x="3024" y="1936"/>
                  </a:cubicBezTo>
                  <a:lnTo>
                    <a:pt x="4718" y="412"/>
                  </a:lnTo>
                  <a:lnTo>
                    <a:pt x="12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9"/>
            <p:cNvSpPr/>
            <p:nvPr/>
          </p:nvSpPr>
          <p:spPr>
            <a:xfrm>
              <a:off x="5762573" y="2914492"/>
              <a:ext cx="138295" cy="169969"/>
            </a:xfrm>
            <a:custGeom>
              <a:avLst/>
              <a:gdLst/>
              <a:ahLst/>
              <a:cxnLst/>
              <a:rect l="l" t="t" r="r" b="b"/>
              <a:pathLst>
                <a:path w="4017" h="4937" extrusionOk="0">
                  <a:moveTo>
                    <a:pt x="4017" y="1"/>
                  </a:moveTo>
                  <a:lnTo>
                    <a:pt x="508" y="2130"/>
                  </a:lnTo>
                  <a:lnTo>
                    <a:pt x="291" y="2832"/>
                  </a:lnTo>
                  <a:cubicBezTo>
                    <a:pt x="0" y="3945"/>
                    <a:pt x="799" y="4937"/>
                    <a:pt x="1912" y="4937"/>
                  </a:cubicBezTo>
                  <a:cubicBezTo>
                    <a:pt x="2928" y="4937"/>
                    <a:pt x="3726" y="3945"/>
                    <a:pt x="3412" y="2832"/>
                  </a:cubicBezTo>
                  <a:lnTo>
                    <a:pt x="40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9"/>
            <p:cNvSpPr/>
            <p:nvPr/>
          </p:nvSpPr>
          <p:spPr>
            <a:xfrm>
              <a:off x="5772557" y="2913342"/>
              <a:ext cx="128311" cy="135816"/>
            </a:xfrm>
            <a:custGeom>
              <a:avLst/>
              <a:gdLst/>
              <a:ahLst/>
              <a:cxnLst/>
              <a:rect l="l" t="t" r="r" b="b"/>
              <a:pathLst>
                <a:path w="3727" h="3945" extrusionOk="0">
                  <a:moveTo>
                    <a:pt x="3727" y="1"/>
                  </a:moveTo>
                  <a:lnTo>
                    <a:pt x="412" y="1404"/>
                  </a:lnTo>
                  <a:lnTo>
                    <a:pt x="218" y="2130"/>
                  </a:lnTo>
                  <a:cubicBezTo>
                    <a:pt x="1" y="3025"/>
                    <a:pt x="606" y="3945"/>
                    <a:pt x="1622" y="3945"/>
                  </a:cubicBezTo>
                  <a:cubicBezTo>
                    <a:pt x="2517" y="3945"/>
                    <a:pt x="3243" y="3025"/>
                    <a:pt x="2928" y="2130"/>
                  </a:cubicBezTo>
                  <a:lnTo>
                    <a:pt x="372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9"/>
            <p:cNvSpPr/>
            <p:nvPr/>
          </p:nvSpPr>
          <p:spPr>
            <a:xfrm>
              <a:off x="5873361" y="2862851"/>
              <a:ext cx="128311" cy="192346"/>
            </a:xfrm>
            <a:custGeom>
              <a:avLst/>
              <a:gdLst/>
              <a:ahLst/>
              <a:cxnLst/>
              <a:rect l="l" t="t" r="r" b="b"/>
              <a:pathLst>
                <a:path w="3727" h="5587" extrusionOk="0">
                  <a:moveTo>
                    <a:pt x="2009" y="1"/>
                  </a:moveTo>
                  <a:lnTo>
                    <a:pt x="0" y="3630"/>
                  </a:lnTo>
                  <a:lnTo>
                    <a:pt x="194" y="4332"/>
                  </a:lnTo>
                  <a:cubicBezTo>
                    <a:pt x="415" y="5115"/>
                    <a:pt x="1080" y="5587"/>
                    <a:pt x="1766" y="5587"/>
                  </a:cubicBezTo>
                  <a:cubicBezTo>
                    <a:pt x="2055" y="5587"/>
                    <a:pt x="2348" y="5503"/>
                    <a:pt x="2614" y="5324"/>
                  </a:cubicBezTo>
                  <a:cubicBezTo>
                    <a:pt x="3533" y="4840"/>
                    <a:pt x="3727" y="3509"/>
                    <a:pt x="2928" y="2807"/>
                  </a:cubicBezTo>
                  <a:lnTo>
                    <a:pt x="200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9"/>
            <p:cNvSpPr/>
            <p:nvPr/>
          </p:nvSpPr>
          <p:spPr>
            <a:xfrm>
              <a:off x="5868769" y="2861701"/>
              <a:ext cx="114162" cy="162773"/>
            </a:xfrm>
            <a:custGeom>
              <a:avLst/>
              <a:gdLst/>
              <a:ahLst/>
              <a:cxnLst/>
              <a:rect l="l" t="t" r="r" b="b"/>
              <a:pathLst>
                <a:path w="3316" h="4728" extrusionOk="0">
                  <a:moveTo>
                    <a:pt x="2203" y="1"/>
                  </a:moveTo>
                  <a:lnTo>
                    <a:pt x="1" y="2904"/>
                  </a:lnTo>
                  <a:lnTo>
                    <a:pt x="194" y="3630"/>
                  </a:lnTo>
                  <a:cubicBezTo>
                    <a:pt x="423" y="4281"/>
                    <a:pt x="1010" y="4727"/>
                    <a:pt x="1629" y="4727"/>
                  </a:cubicBezTo>
                  <a:cubicBezTo>
                    <a:pt x="1862" y="4727"/>
                    <a:pt x="2099" y="4664"/>
                    <a:pt x="2324" y="4525"/>
                  </a:cubicBezTo>
                  <a:cubicBezTo>
                    <a:pt x="3122" y="4017"/>
                    <a:pt x="3316" y="2904"/>
                    <a:pt x="2614" y="2299"/>
                  </a:cubicBezTo>
                  <a:lnTo>
                    <a:pt x="22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9"/>
            <p:cNvSpPr/>
            <p:nvPr/>
          </p:nvSpPr>
          <p:spPr>
            <a:xfrm>
              <a:off x="5953336" y="2799250"/>
              <a:ext cx="128311" cy="175029"/>
            </a:xfrm>
            <a:custGeom>
              <a:avLst/>
              <a:gdLst/>
              <a:ahLst/>
              <a:cxnLst/>
              <a:rect l="l" t="t" r="r" b="b"/>
              <a:pathLst>
                <a:path w="3727" h="5084" extrusionOk="0">
                  <a:moveTo>
                    <a:pt x="0" y="0"/>
                  </a:moveTo>
                  <a:lnTo>
                    <a:pt x="97" y="4113"/>
                  </a:lnTo>
                  <a:lnTo>
                    <a:pt x="605" y="4621"/>
                  </a:lnTo>
                  <a:cubicBezTo>
                    <a:pt x="956" y="4930"/>
                    <a:pt x="1386" y="5084"/>
                    <a:pt x="1810" y="5084"/>
                  </a:cubicBezTo>
                  <a:cubicBezTo>
                    <a:pt x="2350" y="5084"/>
                    <a:pt x="2879" y="4833"/>
                    <a:pt x="3218" y="4331"/>
                  </a:cubicBezTo>
                  <a:cubicBezTo>
                    <a:pt x="3726" y="3315"/>
                    <a:pt x="3218" y="2202"/>
                    <a:pt x="2226" y="1912"/>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9"/>
            <p:cNvSpPr/>
            <p:nvPr/>
          </p:nvSpPr>
          <p:spPr>
            <a:xfrm>
              <a:off x="5939152" y="2799250"/>
              <a:ext cx="111683" cy="155096"/>
            </a:xfrm>
            <a:custGeom>
              <a:avLst/>
              <a:gdLst/>
              <a:ahLst/>
              <a:cxnLst/>
              <a:rect l="l" t="t" r="r" b="b"/>
              <a:pathLst>
                <a:path w="3244" h="4505" extrusionOk="0">
                  <a:moveTo>
                    <a:pt x="412" y="0"/>
                  </a:moveTo>
                  <a:lnTo>
                    <a:pt x="1" y="3508"/>
                  </a:lnTo>
                  <a:lnTo>
                    <a:pt x="509" y="4113"/>
                  </a:lnTo>
                  <a:cubicBezTo>
                    <a:pt x="811" y="4374"/>
                    <a:pt x="1190" y="4504"/>
                    <a:pt x="1556" y="4504"/>
                  </a:cubicBezTo>
                  <a:cubicBezTo>
                    <a:pt x="2040" y="4504"/>
                    <a:pt x="2501" y="4277"/>
                    <a:pt x="2735" y="3823"/>
                  </a:cubicBezTo>
                  <a:cubicBezTo>
                    <a:pt x="3243" y="3025"/>
                    <a:pt x="2832" y="1912"/>
                    <a:pt x="1912" y="1694"/>
                  </a:cubicBezTo>
                  <a:lnTo>
                    <a:pt x="41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9"/>
            <p:cNvSpPr/>
            <p:nvPr/>
          </p:nvSpPr>
          <p:spPr>
            <a:xfrm>
              <a:off x="5929168" y="2736764"/>
              <a:ext cx="169969" cy="130377"/>
            </a:xfrm>
            <a:custGeom>
              <a:avLst/>
              <a:gdLst/>
              <a:ahLst/>
              <a:cxnLst/>
              <a:rect l="l" t="t" r="r" b="b"/>
              <a:pathLst>
                <a:path w="4937" h="3787" extrusionOk="0">
                  <a:moveTo>
                    <a:pt x="0" y="1"/>
                  </a:moveTo>
                  <a:lnTo>
                    <a:pt x="2202" y="3509"/>
                  </a:lnTo>
                  <a:lnTo>
                    <a:pt x="2928" y="3727"/>
                  </a:lnTo>
                  <a:cubicBezTo>
                    <a:pt x="3067" y="3767"/>
                    <a:pt x="3207" y="3787"/>
                    <a:pt x="3344" y="3787"/>
                  </a:cubicBezTo>
                  <a:cubicBezTo>
                    <a:pt x="4185" y="3787"/>
                    <a:pt x="4936" y="3062"/>
                    <a:pt x="4936" y="2106"/>
                  </a:cubicBezTo>
                  <a:cubicBezTo>
                    <a:pt x="4936" y="1242"/>
                    <a:pt x="4203" y="536"/>
                    <a:pt x="3374" y="536"/>
                  </a:cubicBezTo>
                  <a:cubicBezTo>
                    <a:pt x="3227" y="536"/>
                    <a:pt x="3077" y="558"/>
                    <a:pt x="2928" y="605"/>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9"/>
            <p:cNvSpPr/>
            <p:nvPr/>
          </p:nvSpPr>
          <p:spPr>
            <a:xfrm>
              <a:off x="5931255" y="2736764"/>
              <a:ext cx="138295" cy="122355"/>
            </a:xfrm>
            <a:custGeom>
              <a:avLst/>
              <a:gdLst/>
              <a:ahLst/>
              <a:cxnLst/>
              <a:rect l="l" t="t" r="r" b="b"/>
              <a:pathLst>
                <a:path w="4017" h="3554" extrusionOk="0">
                  <a:moveTo>
                    <a:pt x="0" y="1"/>
                  </a:moveTo>
                  <a:lnTo>
                    <a:pt x="1404" y="3315"/>
                  </a:lnTo>
                  <a:lnTo>
                    <a:pt x="2202" y="3509"/>
                  </a:lnTo>
                  <a:cubicBezTo>
                    <a:pt x="2328" y="3539"/>
                    <a:pt x="2454" y="3553"/>
                    <a:pt x="2577" y="3553"/>
                  </a:cubicBezTo>
                  <a:cubicBezTo>
                    <a:pt x="3350" y="3553"/>
                    <a:pt x="4017" y="2982"/>
                    <a:pt x="4017" y="2106"/>
                  </a:cubicBezTo>
                  <a:cubicBezTo>
                    <a:pt x="4017" y="1355"/>
                    <a:pt x="3389" y="724"/>
                    <a:pt x="2644" y="724"/>
                  </a:cubicBezTo>
                  <a:cubicBezTo>
                    <a:pt x="2500" y="724"/>
                    <a:pt x="2351" y="748"/>
                    <a:pt x="2202" y="799"/>
                  </a:cubicBez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9"/>
            <p:cNvSpPr/>
            <p:nvPr/>
          </p:nvSpPr>
          <p:spPr>
            <a:xfrm>
              <a:off x="5880005" y="2646219"/>
              <a:ext cx="201642" cy="118052"/>
            </a:xfrm>
            <a:custGeom>
              <a:avLst/>
              <a:gdLst/>
              <a:ahLst/>
              <a:cxnLst/>
              <a:rect l="l" t="t" r="r" b="b"/>
              <a:pathLst>
                <a:path w="5857" h="3429" extrusionOk="0">
                  <a:moveTo>
                    <a:pt x="3903" y="0"/>
                  </a:moveTo>
                  <a:cubicBezTo>
                    <a:pt x="3492" y="0"/>
                    <a:pt x="3076" y="160"/>
                    <a:pt x="2735" y="501"/>
                  </a:cubicBezTo>
                  <a:lnTo>
                    <a:pt x="1" y="1518"/>
                  </a:lnTo>
                  <a:lnTo>
                    <a:pt x="3630" y="3429"/>
                  </a:lnTo>
                  <a:lnTo>
                    <a:pt x="4356" y="3235"/>
                  </a:lnTo>
                  <a:cubicBezTo>
                    <a:pt x="5348" y="2921"/>
                    <a:pt x="5856" y="1711"/>
                    <a:pt x="5348" y="816"/>
                  </a:cubicBezTo>
                  <a:cubicBezTo>
                    <a:pt x="5001" y="289"/>
                    <a:pt x="4456" y="0"/>
                    <a:pt x="39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9"/>
            <p:cNvSpPr/>
            <p:nvPr/>
          </p:nvSpPr>
          <p:spPr>
            <a:xfrm>
              <a:off x="5880005" y="2666084"/>
              <a:ext cx="170829" cy="104866"/>
            </a:xfrm>
            <a:custGeom>
              <a:avLst/>
              <a:gdLst/>
              <a:ahLst/>
              <a:cxnLst/>
              <a:rect l="l" t="t" r="r" b="b"/>
              <a:pathLst>
                <a:path w="4962" h="3046" extrusionOk="0">
                  <a:moveTo>
                    <a:pt x="3248" y="1"/>
                  </a:moveTo>
                  <a:cubicBezTo>
                    <a:pt x="2890" y="1"/>
                    <a:pt x="2522" y="137"/>
                    <a:pt x="2227" y="432"/>
                  </a:cubicBezTo>
                  <a:lnTo>
                    <a:pt x="1" y="941"/>
                  </a:lnTo>
                  <a:lnTo>
                    <a:pt x="2832" y="3046"/>
                  </a:lnTo>
                  <a:lnTo>
                    <a:pt x="3630" y="2852"/>
                  </a:lnTo>
                  <a:cubicBezTo>
                    <a:pt x="4550" y="2537"/>
                    <a:pt x="4961" y="1545"/>
                    <a:pt x="4453" y="723"/>
                  </a:cubicBezTo>
                  <a:cubicBezTo>
                    <a:pt x="4215" y="260"/>
                    <a:pt x="3741" y="1"/>
                    <a:pt x="32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29"/>
            <p:cNvSpPr/>
            <p:nvPr/>
          </p:nvSpPr>
          <p:spPr>
            <a:xfrm>
              <a:off x="5873361" y="2567862"/>
              <a:ext cx="128311" cy="113129"/>
            </a:xfrm>
            <a:custGeom>
              <a:avLst/>
              <a:gdLst/>
              <a:ahLst/>
              <a:cxnLst/>
              <a:rect l="l" t="t" r="r" b="b"/>
              <a:pathLst>
                <a:path w="3727" h="3286" extrusionOk="0">
                  <a:moveTo>
                    <a:pt x="1765" y="0"/>
                  </a:moveTo>
                  <a:cubicBezTo>
                    <a:pt x="1079" y="0"/>
                    <a:pt x="415" y="458"/>
                    <a:pt x="194" y="1156"/>
                  </a:cubicBezTo>
                  <a:lnTo>
                    <a:pt x="0" y="1882"/>
                  </a:lnTo>
                  <a:lnTo>
                    <a:pt x="2420" y="3285"/>
                  </a:lnTo>
                  <a:lnTo>
                    <a:pt x="2928" y="2777"/>
                  </a:lnTo>
                  <a:cubicBezTo>
                    <a:pt x="3727" y="1979"/>
                    <a:pt x="3533" y="769"/>
                    <a:pt x="2614" y="261"/>
                  </a:cubicBezTo>
                  <a:cubicBezTo>
                    <a:pt x="2348" y="82"/>
                    <a:pt x="2055" y="0"/>
                    <a:pt x="17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9"/>
            <p:cNvSpPr/>
            <p:nvPr/>
          </p:nvSpPr>
          <p:spPr>
            <a:xfrm>
              <a:off x="5868769" y="2596747"/>
              <a:ext cx="114162" cy="105073"/>
            </a:xfrm>
            <a:custGeom>
              <a:avLst/>
              <a:gdLst/>
              <a:ahLst/>
              <a:cxnLst/>
              <a:rect l="l" t="t" r="r" b="b"/>
              <a:pathLst>
                <a:path w="3316" h="3052" extrusionOk="0">
                  <a:moveTo>
                    <a:pt x="1571" y="0"/>
                  </a:moveTo>
                  <a:cubicBezTo>
                    <a:pt x="973" y="0"/>
                    <a:pt x="416" y="396"/>
                    <a:pt x="194" y="1043"/>
                  </a:cubicBezTo>
                  <a:lnTo>
                    <a:pt x="1" y="1842"/>
                  </a:lnTo>
                  <a:lnTo>
                    <a:pt x="1" y="3051"/>
                  </a:lnTo>
                  <a:lnTo>
                    <a:pt x="2106" y="3051"/>
                  </a:lnTo>
                  <a:lnTo>
                    <a:pt x="2614" y="2446"/>
                  </a:lnTo>
                  <a:cubicBezTo>
                    <a:pt x="3316" y="1745"/>
                    <a:pt x="3122" y="632"/>
                    <a:pt x="2324" y="220"/>
                  </a:cubicBezTo>
                  <a:cubicBezTo>
                    <a:pt x="2080" y="70"/>
                    <a:pt x="1822" y="0"/>
                    <a:pt x="15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9"/>
            <p:cNvSpPr/>
            <p:nvPr/>
          </p:nvSpPr>
          <p:spPr>
            <a:xfrm>
              <a:off x="5817554" y="2570169"/>
              <a:ext cx="17524" cy="478990"/>
            </a:xfrm>
            <a:custGeom>
              <a:avLst/>
              <a:gdLst/>
              <a:ahLst/>
              <a:cxnLst/>
              <a:rect l="l" t="t" r="r" b="b"/>
              <a:pathLst>
                <a:path w="509" h="13913" extrusionOk="0">
                  <a:moveTo>
                    <a:pt x="315" y="0"/>
                  </a:moveTo>
                  <a:cubicBezTo>
                    <a:pt x="121" y="0"/>
                    <a:pt x="0" y="194"/>
                    <a:pt x="0" y="291"/>
                  </a:cubicBezTo>
                  <a:lnTo>
                    <a:pt x="0" y="13695"/>
                  </a:lnTo>
                  <a:cubicBezTo>
                    <a:pt x="0" y="13792"/>
                    <a:pt x="121" y="13913"/>
                    <a:pt x="315" y="13913"/>
                  </a:cubicBezTo>
                  <a:cubicBezTo>
                    <a:pt x="412" y="13913"/>
                    <a:pt x="508" y="13792"/>
                    <a:pt x="508" y="13695"/>
                  </a:cubicBezTo>
                  <a:lnTo>
                    <a:pt x="508" y="291"/>
                  </a:lnTo>
                  <a:cubicBezTo>
                    <a:pt x="508" y="194"/>
                    <a:pt x="412" y="0"/>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9"/>
            <p:cNvSpPr/>
            <p:nvPr/>
          </p:nvSpPr>
          <p:spPr>
            <a:xfrm>
              <a:off x="5703427" y="2602118"/>
              <a:ext cx="249944" cy="416779"/>
            </a:xfrm>
            <a:custGeom>
              <a:avLst/>
              <a:gdLst/>
              <a:ahLst/>
              <a:cxnLst/>
              <a:rect l="l" t="t" r="r" b="b"/>
              <a:pathLst>
                <a:path w="7260" h="12106" extrusionOk="0">
                  <a:moveTo>
                    <a:pt x="263" y="1"/>
                  </a:moveTo>
                  <a:cubicBezTo>
                    <a:pt x="198" y="1"/>
                    <a:pt x="137" y="24"/>
                    <a:pt x="97" y="64"/>
                  </a:cubicBezTo>
                  <a:cubicBezTo>
                    <a:pt x="0" y="64"/>
                    <a:pt x="0" y="282"/>
                    <a:pt x="0" y="379"/>
                  </a:cubicBezTo>
                  <a:lnTo>
                    <a:pt x="6751" y="11969"/>
                  </a:lnTo>
                  <a:cubicBezTo>
                    <a:pt x="6819" y="12037"/>
                    <a:pt x="6888" y="12105"/>
                    <a:pt x="6965" y="12105"/>
                  </a:cubicBezTo>
                  <a:cubicBezTo>
                    <a:pt x="6997" y="12105"/>
                    <a:pt x="7030" y="12094"/>
                    <a:pt x="7066" y="12065"/>
                  </a:cubicBezTo>
                  <a:cubicBezTo>
                    <a:pt x="7162" y="11969"/>
                    <a:pt x="7259" y="11872"/>
                    <a:pt x="7162" y="11775"/>
                  </a:cubicBezTo>
                  <a:lnTo>
                    <a:pt x="509" y="161"/>
                  </a:lnTo>
                  <a:cubicBezTo>
                    <a:pt x="452" y="48"/>
                    <a:pt x="354" y="1"/>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9"/>
            <p:cNvSpPr/>
            <p:nvPr/>
          </p:nvSpPr>
          <p:spPr>
            <a:xfrm>
              <a:off x="5616807" y="2686224"/>
              <a:ext cx="419843" cy="247981"/>
            </a:xfrm>
            <a:custGeom>
              <a:avLst/>
              <a:gdLst/>
              <a:ahLst/>
              <a:cxnLst/>
              <a:rect l="l" t="t" r="r" b="b"/>
              <a:pathLst>
                <a:path w="12195" h="7203" extrusionOk="0">
                  <a:moveTo>
                    <a:pt x="302" y="1"/>
                  </a:moveTo>
                  <a:cubicBezTo>
                    <a:pt x="234" y="1"/>
                    <a:pt x="165" y="69"/>
                    <a:pt x="97" y="138"/>
                  </a:cubicBezTo>
                  <a:cubicBezTo>
                    <a:pt x="0" y="259"/>
                    <a:pt x="97" y="452"/>
                    <a:pt x="194" y="452"/>
                  </a:cubicBezTo>
                  <a:lnTo>
                    <a:pt x="11783" y="7203"/>
                  </a:lnTo>
                  <a:cubicBezTo>
                    <a:pt x="11880" y="7203"/>
                    <a:pt x="12098" y="7203"/>
                    <a:pt x="12098" y="7106"/>
                  </a:cubicBezTo>
                  <a:cubicBezTo>
                    <a:pt x="12195" y="7009"/>
                    <a:pt x="12195" y="6791"/>
                    <a:pt x="12098" y="6791"/>
                  </a:cubicBezTo>
                  <a:lnTo>
                    <a:pt x="387" y="41"/>
                  </a:lnTo>
                  <a:cubicBezTo>
                    <a:pt x="359" y="13"/>
                    <a:pt x="331" y="1"/>
                    <a:pt x="3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9"/>
            <p:cNvSpPr/>
            <p:nvPr/>
          </p:nvSpPr>
          <p:spPr>
            <a:xfrm>
              <a:off x="5588473" y="2802555"/>
              <a:ext cx="478990" cy="17558"/>
            </a:xfrm>
            <a:custGeom>
              <a:avLst/>
              <a:gdLst/>
              <a:ahLst/>
              <a:cxnLst/>
              <a:rect l="l" t="t" r="r" b="b"/>
              <a:pathLst>
                <a:path w="13913" h="510" extrusionOk="0">
                  <a:moveTo>
                    <a:pt x="218" y="1"/>
                  </a:moveTo>
                  <a:cubicBezTo>
                    <a:pt x="121" y="1"/>
                    <a:pt x="0" y="98"/>
                    <a:pt x="0" y="195"/>
                  </a:cubicBezTo>
                  <a:cubicBezTo>
                    <a:pt x="0" y="388"/>
                    <a:pt x="121" y="509"/>
                    <a:pt x="218" y="509"/>
                  </a:cubicBezTo>
                  <a:lnTo>
                    <a:pt x="13623" y="509"/>
                  </a:lnTo>
                  <a:cubicBezTo>
                    <a:pt x="13816" y="509"/>
                    <a:pt x="13913" y="388"/>
                    <a:pt x="13913" y="195"/>
                  </a:cubicBezTo>
                  <a:cubicBezTo>
                    <a:pt x="13913" y="98"/>
                    <a:pt x="13816" y="1"/>
                    <a:pt x="136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9"/>
            <p:cNvSpPr/>
            <p:nvPr/>
          </p:nvSpPr>
          <p:spPr>
            <a:xfrm>
              <a:off x="5616807" y="2686224"/>
              <a:ext cx="419843" cy="247981"/>
            </a:xfrm>
            <a:custGeom>
              <a:avLst/>
              <a:gdLst/>
              <a:ahLst/>
              <a:cxnLst/>
              <a:rect l="l" t="t" r="r" b="b"/>
              <a:pathLst>
                <a:path w="12195" h="7203" extrusionOk="0">
                  <a:moveTo>
                    <a:pt x="11891" y="1"/>
                  </a:moveTo>
                  <a:cubicBezTo>
                    <a:pt x="11850" y="1"/>
                    <a:pt x="11812" y="13"/>
                    <a:pt x="11783" y="41"/>
                  </a:cubicBezTo>
                  <a:lnTo>
                    <a:pt x="194" y="6791"/>
                  </a:lnTo>
                  <a:cubicBezTo>
                    <a:pt x="97" y="6791"/>
                    <a:pt x="0" y="7009"/>
                    <a:pt x="97" y="7106"/>
                  </a:cubicBezTo>
                  <a:cubicBezTo>
                    <a:pt x="194" y="7203"/>
                    <a:pt x="290" y="7203"/>
                    <a:pt x="387" y="7203"/>
                  </a:cubicBezTo>
                  <a:lnTo>
                    <a:pt x="12098" y="452"/>
                  </a:lnTo>
                  <a:cubicBezTo>
                    <a:pt x="12195" y="452"/>
                    <a:pt x="12195" y="259"/>
                    <a:pt x="12098" y="138"/>
                  </a:cubicBezTo>
                  <a:cubicBezTo>
                    <a:pt x="12098" y="69"/>
                    <a:pt x="11989" y="1"/>
                    <a:pt x="118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9"/>
            <p:cNvSpPr/>
            <p:nvPr/>
          </p:nvSpPr>
          <p:spPr>
            <a:xfrm>
              <a:off x="5703427" y="2602118"/>
              <a:ext cx="249944" cy="416779"/>
            </a:xfrm>
            <a:custGeom>
              <a:avLst/>
              <a:gdLst/>
              <a:ahLst/>
              <a:cxnLst/>
              <a:rect l="l" t="t" r="r" b="b"/>
              <a:pathLst>
                <a:path w="7260" h="12106" extrusionOk="0">
                  <a:moveTo>
                    <a:pt x="6926" y="1"/>
                  </a:moveTo>
                  <a:cubicBezTo>
                    <a:pt x="6864" y="1"/>
                    <a:pt x="6808" y="48"/>
                    <a:pt x="6751" y="161"/>
                  </a:cubicBezTo>
                  <a:lnTo>
                    <a:pt x="0" y="11775"/>
                  </a:lnTo>
                  <a:cubicBezTo>
                    <a:pt x="0" y="11872"/>
                    <a:pt x="0" y="11969"/>
                    <a:pt x="97" y="12065"/>
                  </a:cubicBezTo>
                  <a:cubicBezTo>
                    <a:pt x="126" y="12094"/>
                    <a:pt x="164" y="12105"/>
                    <a:pt x="207" y="12105"/>
                  </a:cubicBezTo>
                  <a:cubicBezTo>
                    <a:pt x="311" y="12105"/>
                    <a:pt x="440" y="12037"/>
                    <a:pt x="509" y="11969"/>
                  </a:cubicBezTo>
                  <a:lnTo>
                    <a:pt x="7162" y="379"/>
                  </a:lnTo>
                  <a:cubicBezTo>
                    <a:pt x="7259" y="282"/>
                    <a:pt x="7162" y="64"/>
                    <a:pt x="7066" y="64"/>
                  </a:cubicBezTo>
                  <a:cubicBezTo>
                    <a:pt x="7015" y="24"/>
                    <a:pt x="6970" y="1"/>
                    <a:pt x="69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9"/>
            <p:cNvSpPr/>
            <p:nvPr/>
          </p:nvSpPr>
          <p:spPr>
            <a:xfrm>
              <a:off x="5671788" y="2653449"/>
              <a:ext cx="312395" cy="312430"/>
            </a:xfrm>
            <a:custGeom>
              <a:avLst/>
              <a:gdLst/>
              <a:ahLst/>
              <a:cxnLst/>
              <a:rect l="l" t="t" r="r" b="b"/>
              <a:pathLst>
                <a:path w="9074" h="9075" extrusionOk="0">
                  <a:moveTo>
                    <a:pt x="4549" y="1"/>
                  </a:moveTo>
                  <a:cubicBezTo>
                    <a:pt x="4355" y="1"/>
                    <a:pt x="4137" y="98"/>
                    <a:pt x="3944" y="195"/>
                  </a:cubicBezTo>
                  <a:cubicBezTo>
                    <a:pt x="3815" y="195"/>
                    <a:pt x="3675" y="152"/>
                    <a:pt x="3539" y="152"/>
                  </a:cubicBezTo>
                  <a:cubicBezTo>
                    <a:pt x="3471" y="152"/>
                    <a:pt x="3404" y="162"/>
                    <a:pt x="3339" y="195"/>
                  </a:cubicBezTo>
                  <a:cubicBezTo>
                    <a:pt x="3145" y="291"/>
                    <a:pt x="2928" y="388"/>
                    <a:pt x="2831" y="485"/>
                  </a:cubicBezTo>
                  <a:cubicBezTo>
                    <a:pt x="2637" y="485"/>
                    <a:pt x="2420" y="485"/>
                    <a:pt x="2226" y="606"/>
                  </a:cubicBezTo>
                  <a:cubicBezTo>
                    <a:pt x="2032" y="799"/>
                    <a:pt x="1936" y="896"/>
                    <a:pt x="1815" y="1090"/>
                  </a:cubicBezTo>
                  <a:cubicBezTo>
                    <a:pt x="1621" y="1090"/>
                    <a:pt x="1524" y="1211"/>
                    <a:pt x="1331" y="1404"/>
                  </a:cubicBezTo>
                  <a:cubicBezTo>
                    <a:pt x="1210" y="1501"/>
                    <a:pt x="1113" y="1695"/>
                    <a:pt x="1016" y="1912"/>
                  </a:cubicBezTo>
                  <a:cubicBezTo>
                    <a:pt x="919" y="2009"/>
                    <a:pt x="726" y="2106"/>
                    <a:pt x="605" y="2300"/>
                  </a:cubicBezTo>
                  <a:cubicBezTo>
                    <a:pt x="508" y="2517"/>
                    <a:pt x="411" y="2711"/>
                    <a:pt x="508" y="2904"/>
                  </a:cubicBezTo>
                  <a:cubicBezTo>
                    <a:pt x="315" y="3025"/>
                    <a:pt x="218" y="3219"/>
                    <a:pt x="121" y="3413"/>
                  </a:cubicBezTo>
                  <a:cubicBezTo>
                    <a:pt x="121" y="3630"/>
                    <a:pt x="121" y="3824"/>
                    <a:pt x="218" y="4017"/>
                  </a:cubicBezTo>
                  <a:cubicBezTo>
                    <a:pt x="121" y="4114"/>
                    <a:pt x="0" y="4332"/>
                    <a:pt x="0" y="4526"/>
                  </a:cubicBezTo>
                  <a:cubicBezTo>
                    <a:pt x="0" y="4840"/>
                    <a:pt x="121" y="4937"/>
                    <a:pt x="218" y="5130"/>
                  </a:cubicBezTo>
                  <a:cubicBezTo>
                    <a:pt x="121" y="5324"/>
                    <a:pt x="121" y="5542"/>
                    <a:pt x="121" y="5735"/>
                  </a:cubicBezTo>
                  <a:cubicBezTo>
                    <a:pt x="218" y="5929"/>
                    <a:pt x="315" y="6147"/>
                    <a:pt x="508" y="6243"/>
                  </a:cubicBezTo>
                  <a:cubicBezTo>
                    <a:pt x="411" y="6437"/>
                    <a:pt x="508" y="6655"/>
                    <a:pt x="605" y="6848"/>
                  </a:cubicBezTo>
                  <a:cubicBezTo>
                    <a:pt x="726" y="7042"/>
                    <a:pt x="919" y="7139"/>
                    <a:pt x="1016" y="7260"/>
                  </a:cubicBezTo>
                  <a:cubicBezTo>
                    <a:pt x="1113" y="7453"/>
                    <a:pt x="1210" y="7647"/>
                    <a:pt x="1331" y="7743"/>
                  </a:cubicBezTo>
                  <a:cubicBezTo>
                    <a:pt x="1524" y="7961"/>
                    <a:pt x="1621" y="8058"/>
                    <a:pt x="1815" y="8058"/>
                  </a:cubicBezTo>
                  <a:cubicBezTo>
                    <a:pt x="1936" y="8252"/>
                    <a:pt x="2032" y="8348"/>
                    <a:pt x="2226" y="8469"/>
                  </a:cubicBezTo>
                  <a:cubicBezTo>
                    <a:pt x="2420" y="8566"/>
                    <a:pt x="2637" y="8663"/>
                    <a:pt x="2831" y="8663"/>
                  </a:cubicBezTo>
                  <a:cubicBezTo>
                    <a:pt x="2928" y="8760"/>
                    <a:pt x="3145" y="8856"/>
                    <a:pt x="3339" y="8953"/>
                  </a:cubicBezTo>
                  <a:cubicBezTo>
                    <a:pt x="3533" y="8953"/>
                    <a:pt x="3750" y="8953"/>
                    <a:pt x="3944" y="8856"/>
                  </a:cubicBezTo>
                  <a:cubicBezTo>
                    <a:pt x="4137" y="9074"/>
                    <a:pt x="4355" y="9074"/>
                    <a:pt x="4549" y="9074"/>
                  </a:cubicBezTo>
                  <a:cubicBezTo>
                    <a:pt x="4742" y="9074"/>
                    <a:pt x="4960" y="9074"/>
                    <a:pt x="5057" y="8856"/>
                  </a:cubicBezTo>
                  <a:cubicBezTo>
                    <a:pt x="5250" y="8953"/>
                    <a:pt x="5444" y="8953"/>
                    <a:pt x="5662" y="8953"/>
                  </a:cubicBezTo>
                  <a:cubicBezTo>
                    <a:pt x="5855" y="8856"/>
                    <a:pt x="6049" y="8760"/>
                    <a:pt x="6170" y="8663"/>
                  </a:cubicBezTo>
                  <a:cubicBezTo>
                    <a:pt x="6363" y="8663"/>
                    <a:pt x="6557" y="8566"/>
                    <a:pt x="6775" y="8469"/>
                  </a:cubicBezTo>
                  <a:cubicBezTo>
                    <a:pt x="6968" y="8348"/>
                    <a:pt x="7065" y="8252"/>
                    <a:pt x="7162" y="8058"/>
                  </a:cubicBezTo>
                  <a:cubicBezTo>
                    <a:pt x="7380" y="8058"/>
                    <a:pt x="7573" y="7961"/>
                    <a:pt x="7767" y="7743"/>
                  </a:cubicBezTo>
                  <a:cubicBezTo>
                    <a:pt x="7864" y="7647"/>
                    <a:pt x="7985" y="7453"/>
                    <a:pt x="7985" y="7260"/>
                  </a:cubicBezTo>
                  <a:cubicBezTo>
                    <a:pt x="8178" y="7139"/>
                    <a:pt x="8372" y="7042"/>
                    <a:pt x="8469" y="6848"/>
                  </a:cubicBezTo>
                  <a:cubicBezTo>
                    <a:pt x="8589" y="6655"/>
                    <a:pt x="8589" y="6437"/>
                    <a:pt x="8589" y="6243"/>
                  </a:cubicBezTo>
                  <a:cubicBezTo>
                    <a:pt x="8686" y="6147"/>
                    <a:pt x="8880" y="5929"/>
                    <a:pt x="8880" y="5735"/>
                  </a:cubicBezTo>
                  <a:cubicBezTo>
                    <a:pt x="8977" y="5542"/>
                    <a:pt x="8977" y="5324"/>
                    <a:pt x="8880" y="5130"/>
                  </a:cubicBezTo>
                  <a:cubicBezTo>
                    <a:pt x="8977" y="4937"/>
                    <a:pt x="9073" y="4840"/>
                    <a:pt x="9073" y="4526"/>
                  </a:cubicBezTo>
                  <a:cubicBezTo>
                    <a:pt x="9073" y="4332"/>
                    <a:pt x="8977" y="4114"/>
                    <a:pt x="8880" y="4017"/>
                  </a:cubicBezTo>
                  <a:cubicBezTo>
                    <a:pt x="8977" y="3824"/>
                    <a:pt x="8977" y="3630"/>
                    <a:pt x="8880" y="3413"/>
                  </a:cubicBezTo>
                  <a:cubicBezTo>
                    <a:pt x="8880" y="3219"/>
                    <a:pt x="8686" y="3025"/>
                    <a:pt x="8589" y="2904"/>
                  </a:cubicBezTo>
                  <a:cubicBezTo>
                    <a:pt x="8589" y="2711"/>
                    <a:pt x="8589" y="2517"/>
                    <a:pt x="8469" y="2300"/>
                  </a:cubicBezTo>
                  <a:cubicBezTo>
                    <a:pt x="8372" y="2106"/>
                    <a:pt x="8178" y="2009"/>
                    <a:pt x="7985" y="1912"/>
                  </a:cubicBezTo>
                  <a:cubicBezTo>
                    <a:pt x="7985" y="1695"/>
                    <a:pt x="7864" y="1501"/>
                    <a:pt x="7767" y="1404"/>
                  </a:cubicBezTo>
                  <a:cubicBezTo>
                    <a:pt x="7573" y="1211"/>
                    <a:pt x="7380" y="1090"/>
                    <a:pt x="7162" y="1090"/>
                  </a:cubicBezTo>
                  <a:cubicBezTo>
                    <a:pt x="7065" y="896"/>
                    <a:pt x="6968" y="799"/>
                    <a:pt x="6775" y="606"/>
                  </a:cubicBezTo>
                  <a:cubicBezTo>
                    <a:pt x="6557" y="485"/>
                    <a:pt x="6363" y="485"/>
                    <a:pt x="6170" y="485"/>
                  </a:cubicBezTo>
                  <a:cubicBezTo>
                    <a:pt x="6049" y="388"/>
                    <a:pt x="5855" y="291"/>
                    <a:pt x="5662" y="195"/>
                  </a:cubicBezTo>
                  <a:cubicBezTo>
                    <a:pt x="5589" y="162"/>
                    <a:pt x="5519" y="152"/>
                    <a:pt x="5451" y="152"/>
                  </a:cubicBezTo>
                  <a:cubicBezTo>
                    <a:pt x="5315" y="152"/>
                    <a:pt x="5186" y="195"/>
                    <a:pt x="5057" y="195"/>
                  </a:cubicBezTo>
                  <a:cubicBezTo>
                    <a:pt x="4960" y="98"/>
                    <a:pt x="4742" y="1"/>
                    <a:pt x="45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9"/>
            <p:cNvSpPr/>
            <p:nvPr/>
          </p:nvSpPr>
          <p:spPr>
            <a:xfrm>
              <a:off x="5745084" y="2729258"/>
              <a:ext cx="163290" cy="163324"/>
            </a:xfrm>
            <a:custGeom>
              <a:avLst/>
              <a:gdLst/>
              <a:ahLst/>
              <a:cxnLst/>
              <a:rect l="l" t="t" r="r" b="b"/>
              <a:pathLst>
                <a:path w="4743" h="4744" extrusionOk="0">
                  <a:moveTo>
                    <a:pt x="2420" y="1"/>
                  </a:moveTo>
                  <a:cubicBezTo>
                    <a:pt x="1113" y="1"/>
                    <a:pt x="0" y="1017"/>
                    <a:pt x="0" y="2324"/>
                  </a:cubicBezTo>
                  <a:cubicBezTo>
                    <a:pt x="0" y="3630"/>
                    <a:pt x="1113" y="4743"/>
                    <a:pt x="2420" y="4743"/>
                  </a:cubicBezTo>
                  <a:cubicBezTo>
                    <a:pt x="3726" y="4743"/>
                    <a:pt x="4743" y="3630"/>
                    <a:pt x="4743" y="2324"/>
                  </a:cubicBezTo>
                  <a:cubicBezTo>
                    <a:pt x="4743" y="1017"/>
                    <a:pt x="3726" y="1"/>
                    <a:pt x="24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9"/>
            <p:cNvSpPr/>
            <p:nvPr/>
          </p:nvSpPr>
          <p:spPr>
            <a:xfrm>
              <a:off x="5780062" y="2760932"/>
              <a:ext cx="96672" cy="100804"/>
            </a:xfrm>
            <a:custGeom>
              <a:avLst/>
              <a:gdLst/>
              <a:ahLst/>
              <a:cxnLst/>
              <a:rect l="l" t="t" r="r" b="b"/>
              <a:pathLst>
                <a:path w="2808" h="2928" extrusionOk="0">
                  <a:moveTo>
                    <a:pt x="1404" y="0"/>
                  </a:moveTo>
                  <a:cubicBezTo>
                    <a:pt x="605" y="0"/>
                    <a:pt x="0" y="702"/>
                    <a:pt x="0" y="1404"/>
                  </a:cubicBezTo>
                  <a:cubicBezTo>
                    <a:pt x="0" y="2202"/>
                    <a:pt x="605" y="2928"/>
                    <a:pt x="1404" y="2928"/>
                  </a:cubicBezTo>
                  <a:cubicBezTo>
                    <a:pt x="2202" y="2928"/>
                    <a:pt x="2807" y="2202"/>
                    <a:pt x="2807" y="1404"/>
                  </a:cubicBezTo>
                  <a:cubicBezTo>
                    <a:pt x="2807" y="702"/>
                    <a:pt x="2202" y="0"/>
                    <a:pt x="14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9"/>
            <p:cNvSpPr/>
            <p:nvPr/>
          </p:nvSpPr>
          <p:spPr>
            <a:xfrm>
              <a:off x="5745084" y="2719275"/>
              <a:ext cx="166629" cy="179953"/>
            </a:xfrm>
            <a:custGeom>
              <a:avLst/>
              <a:gdLst/>
              <a:ahLst/>
              <a:cxnLst/>
              <a:rect l="l" t="t" r="r" b="b"/>
              <a:pathLst>
                <a:path w="4840" h="5227" extrusionOk="0">
                  <a:moveTo>
                    <a:pt x="2105" y="0"/>
                  </a:moveTo>
                  <a:lnTo>
                    <a:pt x="2105" y="2202"/>
                  </a:lnTo>
                  <a:lnTo>
                    <a:pt x="194" y="1113"/>
                  </a:lnTo>
                  <a:lnTo>
                    <a:pt x="0" y="1501"/>
                  </a:lnTo>
                  <a:lnTo>
                    <a:pt x="1912" y="2614"/>
                  </a:lnTo>
                  <a:lnTo>
                    <a:pt x="0" y="3726"/>
                  </a:lnTo>
                  <a:lnTo>
                    <a:pt x="194" y="4138"/>
                  </a:lnTo>
                  <a:lnTo>
                    <a:pt x="2105" y="3025"/>
                  </a:lnTo>
                  <a:lnTo>
                    <a:pt x="2105" y="5227"/>
                  </a:lnTo>
                  <a:lnTo>
                    <a:pt x="2613" y="5227"/>
                  </a:lnTo>
                  <a:lnTo>
                    <a:pt x="2613" y="3025"/>
                  </a:lnTo>
                  <a:lnTo>
                    <a:pt x="4525" y="4138"/>
                  </a:lnTo>
                  <a:lnTo>
                    <a:pt x="4839" y="3726"/>
                  </a:lnTo>
                  <a:lnTo>
                    <a:pt x="2928" y="2614"/>
                  </a:lnTo>
                  <a:lnTo>
                    <a:pt x="4839" y="1501"/>
                  </a:lnTo>
                  <a:lnTo>
                    <a:pt x="4525" y="1113"/>
                  </a:lnTo>
                  <a:lnTo>
                    <a:pt x="2613" y="2202"/>
                  </a:lnTo>
                  <a:lnTo>
                    <a:pt x="261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9"/>
            <p:cNvSpPr/>
            <p:nvPr/>
          </p:nvSpPr>
          <p:spPr>
            <a:xfrm>
              <a:off x="5810875" y="2795084"/>
              <a:ext cx="35013" cy="31673"/>
            </a:xfrm>
            <a:custGeom>
              <a:avLst/>
              <a:gdLst/>
              <a:ahLst/>
              <a:cxnLst/>
              <a:rect l="l" t="t" r="r" b="b"/>
              <a:pathLst>
                <a:path w="1017" h="920" extrusionOk="0">
                  <a:moveTo>
                    <a:pt x="509" y="0"/>
                  </a:moveTo>
                  <a:cubicBezTo>
                    <a:pt x="194" y="0"/>
                    <a:pt x="1" y="218"/>
                    <a:pt x="1" y="412"/>
                  </a:cubicBezTo>
                  <a:cubicBezTo>
                    <a:pt x="1" y="726"/>
                    <a:pt x="194" y="920"/>
                    <a:pt x="509" y="920"/>
                  </a:cubicBezTo>
                  <a:cubicBezTo>
                    <a:pt x="702" y="920"/>
                    <a:pt x="1017" y="726"/>
                    <a:pt x="1017" y="412"/>
                  </a:cubicBezTo>
                  <a:cubicBezTo>
                    <a:pt x="1017" y="218"/>
                    <a:pt x="702" y="0"/>
                    <a:pt x="5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9"/>
            <p:cNvSpPr/>
            <p:nvPr/>
          </p:nvSpPr>
          <p:spPr>
            <a:xfrm>
              <a:off x="5810875" y="2695106"/>
              <a:ext cx="48371" cy="34187"/>
            </a:xfrm>
            <a:custGeom>
              <a:avLst/>
              <a:gdLst/>
              <a:ahLst/>
              <a:cxnLst/>
              <a:rect l="l" t="t" r="r" b="b"/>
              <a:pathLst>
                <a:path w="1405" h="993" extrusionOk="0">
                  <a:moveTo>
                    <a:pt x="1" y="1"/>
                  </a:moveTo>
                  <a:lnTo>
                    <a:pt x="1" y="993"/>
                  </a:lnTo>
                  <a:lnTo>
                    <a:pt x="1017" y="993"/>
                  </a:lnTo>
                  <a:cubicBezTo>
                    <a:pt x="1210" y="993"/>
                    <a:pt x="1404" y="799"/>
                    <a:pt x="1404" y="485"/>
                  </a:cubicBezTo>
                  <a:cubicBezTo>
                    <a:pt x="1404" y="194"/>
                    <a:pt x="1210" y="1"/>
                    <a:pt x="10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9"/>
            <p:cNvSpPr/>
            <p:nvPr/>
          </p:nvSpPr>
          <p:spPr>
            <a:xfrm>
              <a:off x="5793386" y="2695106"/>
              <a:ext cx="35013" cy="34187"/>
            </a:xfrm>
            <a:custGeom>
              <a:avLst/>
              <a:gdLst/>
              <a:ahLst/>
              <a:cxnLst/>
              <a:rect l="l" t="t" r="r" b="b"/>
              <a:pathLst>
                <a:path w="1017" h="993" extrusionOk="0">
                  <a:moveTo>
                    <a:pt x="509" y="1"/>
                  </a:moveTo>
                  <a:cubicBezTo>
                    <a:pt x="218" y="1"/>
                    <a:pt x="1" y="194"/>
                    <a:pt x="1" y="485"/>
                  </a:cubicBezTo>
                  <a:cubicBezTo>
                    <a:pt x="1" y="799"/>
                    <a:pt x="218" y="993"/>
                    <a:pt x="509" y="993"/>
                  </a:cubicBezTo>
                  <a:cubicBezTo>
                    <a:pt x="823" y="993"/>
                    <a:pt x="1017" y="799"/>
                    <a:pt x="1017" y="485"/>
                  </a:cubicBezTo>
                  <a:cubicBezTo>
                    <a:pt x="1017" y="194"/>
                    <a:pt x="823"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9"/>
            <p:cNvSpPr/>
            <p:nvPr/>
          </p:nvSpPr>
          <p:spPr>
            <a:xfrm>
              <a:off x="5720916" y="2730636"/>
              <a:ext cx="48336" cy="54464"/>
            </a:xfrm>
            <a:custGeom>
              <a:avLst/>
              <a:gdLst/>
              <a:ahLst/>
              <a:cxnLst/>
              <a:rect l="l" t="t" r="r" b="b"/>
              <a:pathLst>
                <a:path w="1404" h="1582" extrusionOk="0">
                  <a:moveTo>
                    <a:pt x="859" y="1"/>
                  </a:moveTo>
                  <a:cubicBezTo>
                    <a:pt x="698" y="1"/>
                    <a:pt x="528" y="73"/>
                    <a:pt x="388" y="275"/>
                  </a:cubicBezTo>
                  <a:lnTo>
                    <a:pt x="1" y="1074"/>
                  </a:lnTo>
                  <a:lnTo>
                    <a:pt x="799" y="1582"/>
                  </a:lnTo>
                  <a:lnTo>
                    <a:pt x="1307" y="662"/>
                  </a:lnTo>
                  <a:cubicBezTo>
                    <a:pt x="1404" y="469"/>
                    <a:pt x="1307" y="179"/>
                    <a:pt x="1114" y="58"/>
                  </a:cubicBezTo>
                  <a:cubicBezTo>
                    <a:pt x="1036" y="23"/>
                    <a:pt x="949" y="1"/>
                    <a:pt x="8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9"/>
            <p:cNvSpPr/>
            <p:nvPr/>
          </p:nvSpPr>
          <p:spPr>
            <a:xfrm>
              <a:off x="5717576" y="2760932"/>
              <a:ext cx="34187" cy="30847"/>
            </a:xfrm>
            <a:custGeom>
              <a:avLst/>
              <a:gdLst/>
              <a:ahLst/>
              <a:cxnLst/>
              <a:rect l="l" t="t" r="r" b="b"/>
              <a:pathLst>
                <a:path w="993" h="896" extrusionOk="0">
                  <a:moveTo>
                    <a:pt x="485" y="0"/>
                  </a:moveTo>
                  <a:cubicBezTo>
                    <a:pt x="194" y="0"/>
                    <a:pt x="1" y="194"/>
                    <a:pt x="1" y="387"/>
                  </a:cubicBezTo>
                  <a:cubicBezTo>
                    <a:pt x="1" y="702"/>
                    <a:pt x="194" y="895"/>
                    <a:pt x="485" y="895"/>
                  </a:cubicBezTo>
                  <a:cubicBezTo>
                    <a:pt x="702" y="895"/>
                    <a:pt x="993" y="702"/>
                    <a:pt x="993" y="387"/>
                  </a:cubicBezTo>
                  <a:cubicBezTo>
                    <a:pt x="993" y="194"/>
                    <a:pt x="702" y="0"/>
                    <a:pt x="4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9"/>
            <p:cNvSpPr/>
            <p:nvPr/>
          </p:nvSpPr>
          <p:spPr>
            <a:xfrm>
              <a:off x="5713411" y="2828754"/>
              <a:ext cx="52536" cy="53810"/>
            </a:xfrm>
            <a:custGeom>
              <a:avLst/>
              <a:gdLst/>
              <a:ahLst/>
              <a:cxnLst/>
              <a:rect l="l" t="t" r="r" b="b"/>
              <a:pathLst>
                <a:path w="1526" h="1563" extrusionOk="0">
                  <a:moveTo>
                    <a:pt x="549" y="0"/>
                  </a:moveTo>
                  <a:cubicBezTo>
                    <a:pt x="473" y="0"/>
                    <a:pt x="393" y="12"/>
                    <a:pt x="315" y="38"/>
                  </a:cubicBezTo>
                  <a:cubicBezTo>
                    <a:pt x="122" y="232"/>
                    <a:pt x="1" y="546"/>
                    <a:pt x="219" y="740"/>
                  </a:cubicBezTo>
                  <a:lnTo>
                    <a:pt x="606" y="1563"/>
                  </a:lnTo>
                  <a:lnTo>
                    <a:pt x="1525" y="1055"/>
                  </a:lnTo>
                  <a:lnTo>
                    <a:pt x="1017" y="232"/>
                  </a:lnTo>
                  <a:cubicBezTo>
                    <a:pt x="946" y="90"/>
                    <a:pt x="759" y="0"/>
                    <a:pt x="5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9"/>
            <p:cNvSpPr/>
            <p:nvPr/>
          </p:nvSpPr>
          <p:spPr>
            <a:xfrm>
              <a:off x="5734239" y="2857535"/>
              <a:ext cx="31708" cy="31708"/>
            </a:xfrm>
            <a:custGeom>
              <a:avLst/>
              <a:gdLst/>
              <a:ahLst/>
              <a:cxnLst/>
              <a:rect l="l" t="t" r="r" b="b"/>
              <a:pathLst>
                <a:path w="921" h="921" extrusionOk="0">
                  <a:moveTo>
                    <a:pt x="509" y="1"/>
                  </a:moveTo>
                  <a:cubicBezTo>
                    <a:pt x="218" y="1"/>
                    <a:pt x="1" y="219"/>
                    <a:pt x="1" y="509"/>
                  </a:cubicBezTo>
                  <a:cubicBezTo>
                    <a:pt x="1" y="727"/>
                    <a:pt x="218" y="920"/>
                    <a:pt x="509" y="920"/>
                  </a:cubicBezTo>
                  <a:cubicBezTo>
                    <a:pt x="727" y="920"/>
                    <a:pt x="920" y="727"/>
                    <a:pt x="920" y="509"/>
                  </a:cubicBezTo>
                  <a:cubicBezTo>
                    <a:pt x="920" y="219"/>
                    <a:pt x="727"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9"/>
            <p:cNvSpPr/>
            <p:nvPr/>
          </p:nvSpPr>
          <p:spPr>
            <a:xfrm>
              <a:off x="5793386" y="2892548"/>
              <a:ext cx="52502" cy="35013"/>
            </a:xfrm>
            <a:custGeom>
              <a:avLst/>
              <a:gdLst/>
              <a:ahLst/>
              <a:cxnLst/>
              <a:rect l="l" t="t" r="r" b="b"/>
              <a:pathLst>
                <a:path w="1525" h="1017" extrusionOk="0">
                  <a:moveTo>
                    <a:pt x="509" y="0"/>
                  </a:moveTo>
                  <a:cubicBezTo>
                    <a:pt x="218" y="0"/>
                    <a:pt x="1" y="194"/>
                    <a:pt x="1" y="508"/>
                  </a:cubicBezTo>
                  <a:cubicBezTo>
                    <a:pt x="1" y="702"/>
                    <a:pt x="218" y="1016"/>
                    <a:pt x="509" y="1016"/>
                  </a:cubicBezTo>
                  <a:lnTo>
                    <a:pt x="1525" y="1016"/>
                  </a:lnTo>
                  <a:lnTo>
                    <a:pt x="15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9"/>
            <p:cNvSpPr/>
            <p:nvPr/>
          </p:nvSpPr>
          <p:spPr>
            <a:xfrm>
              <a:off x="5828364" y="2892548"/>
              <a:ext cx="30881" cy="35013"/>
            </a:xfrm>
            <a:custGeom>
              <a:avLst/>
              <a:gdLst/>
              <a:ahLst/>
              <a:cxnLst/>
              <a:rect l="l" t="t" r="r" b="b"/>
              <a:pathLst>
                <a:path w="897" h="1017" extrusionOk="0">
                  <a:moveTo>
                    <a:pt x="509" y="0"/>
                  </a:moveTo>
                  <a:cubicBezTo>
                    <a:pt x="194" y="0"/>
                    <a:pt x="1" y="194"/>
                    <a:pt x="1" y="508"/>
                  </a:cubicBezTo>
                  <a:cubicBezTo>
                    <a:pt x="1" y="702"/>
                    <a:pt x="194" y="1016"/>
                    <a:pt x="509" y="1016"/>
                  </a:cubicBezTo>
                  <a:cubicBezTo>
                    <a:pt x="702" y="1016"/>
                    <a:pt x="896" y="702"/>
                    <a:pt x="896" y="508"/>
                  </a:cubicBezTo>
                  <a:cubicBezTo>
                    <a:pt x="896" y="194"/>
                    <a:pt x="702" y="0"/>
                    <a:pt x="5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9"/>
            <p:cNvSpPr/>
            <p:nvPr/>
          </p:nvSpPr>
          <p:spPr>
            <a:xfrm>
              <a:off x="5887511" y="2836707"/>
              <a:ext cx="48371" cy="53845"/>
            </a:xfrm>
            <a:custGeom>
              <a:avLst/>
              <a:gdLst/>
              <a:ahLst/>
              <a:cxnLst/>
              <a:rect l="l" t="t" r="r" b="b"/>
              <a:pathLst>
                <a:path w="1405" h="1564" extrusionOk="0">
                  <a:moveTo>
                    <a:pt x="606" y="1"/>
                  </a:moveTo>
                  <a:lnTo>
                    <a:pt x="97" y="824"/>
                  </a:lnTo>
                  <a:cubicBezTo>
                    <a:pt x="1" y="1114"/>
                    <a:pt x="1" y="1332"/>
                    <a:pt x="291" y="1525"/>
                  </a:cubicBezTo>
                  <a:cubicBezTo>
                    <a:pt x="349" y="1551"/>
                    <a:pt x="413" y="1563"/>
                    <a:pt x="477" y="1563"/>
                  </a:cubicBezTo>
                  <a:cubicBezTo>
                    <a:pt x="651" y="1563"/>
                    <a:pt x="825" y="1473"/>
                    <a:pt x="896" y="1332"/>
                  </a:cubicBezTo>
                  <a:lnTo>
                    <a:pt x="1404" y="509"/>
                  </a:lnTo>
                  <a:lnTo>
                    <a:pt x="60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9"/>
            <p:cNvSpPr/>
            <p:nvPr/>
          </p:nvSpPr>
          <p:spPr>
            <a:xfrm>
              <a:off x="5905000" y="2830062"/>
              <a:ext cx="30881" cy="31673"/>
            </a:xfrm>
            <a:custGeom>
              <a:avLst/>
              <a:gdLst/>
              <a:ahLst/>
              <a:cxnLst/>
              <a:rect l="l" t="t" r="r" b="b"/>
              <a:pathLst>
                <a:path w="897" h="920" extrusionOk="0">
                  <a:moveTo>
                    <a:pt x="485" y="0"/>
                  </a:moveTo>
                  <a:cubicBezTo>
                    <a:pt x="194" y="0"/>
                    <a:pt x="1" y="194"/>
                    <a:pt x="1" y="412"/>
                  </a:cubicBezTo>
                  <a:cubicBezTo>
                    <a:pt x="1" y="702"/>
                    <a:pt x="194" y="920"/>
                    <a:pt x="485" y="920"/>
                  </a:cubicBezTo>
                  <a:cubicBezTo>
                    <a:pt x="702" y="920"/>
                    <a:pt x="896" y="702"/>
                    <a:pt x="896" y="412"/>
                  </a:cubicBezTo>
                  <a:cubicBezTo>
                    <a:pt x="896" y="194"/>
                    <a:pt x="702" y="0"/>
                    <a:pt x="4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9"/>
            <p:cNvSpPr/>
            <p:nvPr/>
          </p:nvSpPr>
          <p:spPr>
            <a:xfrm>
              <a:off x="5890850" y="2740103"/>
              <a:ext cx="48336" cy="51986"/>
            </a:xfrm>
            <a:custGeom>
              <a:avLst/>
              <a:gdLst/>
              <a:ahLst/>
              <a:cxnLst/>
              <a:rect l="l" t="t" r="r" b="b"/>
              <a:pathLst>
                <a:path w="1404" h="1510" extrusionOk="0">
                  <a:moveTo>
                    <a:pt x="799" y="0"/>
                  </a:moveTo>
                  <a:lnTo>
                    <a:pt x="0" y="387"/>
                  </a:lnTo>
                  <a:lnTo>
                    <a:pt x="509" y="1307"/>
                  </a:lnTo>
                  <a:cubicBezTo>
                    <a:pt x="568" y="1426"/>
                    <a:pt x="702" y="1509"/>
                    <a:pt x="847" y="1509"/>
                  </a:cubicBezTo>
                  <a:cubicBezTo>
                    <a:pt x="937" y="1509"/>
                    <a:pt x="1030" y="1478"/>
                    <a:pt x="1113" y="1404"/>
                  </a:cubicBezTo>
                  <a:cubicBezTo>
                    <a:pt x="1307" y="1307"/>
                    <a:pt x="1404" y="992"/>
                    <a:pt x="1307" y="799"/>
                  </a:cubicBezTo>
                  <a:lnTo>
                    <a:pt x="7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9"/>
            <p:cNvSpPr/>
            <p:nvPr/>
          </p:nvSpPr>
          <p:spPr>
            <a:xfrm>
              <a:off x="5887511" y="2729258"/>
              <a:ext cx="34187" cy="35013"/>
            </a:xfrm>
            <a:custGeom>
              <a:avLst/>
              <a:gdLst/>
              <a:ahLst/>
              <a:cxnLst/>
              <a:rect l="l" t="t" r="r" b="b"/>
              <a:pathLst>
                <a:path w="993" h="1017" extrusionOk="0">
                  <a:moveTo>
                    <a:pt x="509" y="1"/>
                  </a:moveTo>
                  <a:cubicBezTo>
                    <a:pt x="194" y="1"/>
                    <a:pt x="1" y="219"/>
                    <a:pt x="1" y="509"/>
                  </a:cubicBezTo>
                  <a:cubicBezTo>
                    <a:pt x="1" y="823"/>
                    <a:pt x="194" y="1017"/>
                    <a:pt x="509" y="1017"/>
                  </a:cubicBezTo>
                  <a:cubicBezTo>
                    <a:pt x="799" y="1017"/>
                    <a:pt x="993" y="823"/>
                    <a:pt x="993" y="509"/>
                  </a:cubicBezTo>
                  <a:cubicBezTo>
                    <a:pt x="993" y="219"/>
                    <a:pt x="799" y="1"/>
                    <a:pt x="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2" name="Google Shape;2352;p29"/>
          <p:cNvGrpSpPr/>
          <p:nvPr/>
        </p:nvGrpSpPr>
        <p:grpSpPr>
          <a:xfrm>
            <a:off x="4567962" y="2005130"/>
            <a:ext cx="545641" cy="544781"/>
            <a:chOff x="4567962" y="2538530"/>
            <a:chExt cx="545641" cy="544781"/>
          </a:xfrm>
        </p:grpSpPr>
        <p:sp>
          <p:nvSpPr>
            <p:cNvPr id="2353" name="Google Shape;2353;p29"/>
            <p:cNvSpPr/>
            <p:nvPr/>
          </p:nvSpPr>
          <p:spPr>
            <a:xfrm>
              <a:off x="4734556" y="2538530"/>
              <a:ext cx="62520" cy="100804"/>
            </a:xfrm>
            <a:custGeom>
              <a:avLst/>
              <a:gdLst/>
              <a:ahLst/>
              <a:cxnLst/>
              <a:rect l="l" t="t" r="r" b="b"/>
              <a:pathLst>
                <a:path w="1816" h="2928" extrusionOk="0">
                  <a:moveTo>
                    <a:pt x="412" y="0"/>
                  </a:moveTo>
                  <a:cubicBezTo>
                    <a:pt x="315" y="0"/>
                    <a:pt x="218" y="0"/>
                    <a:pt x="122" y="97"/>
                  </a:cubicBezTo>
                  <a:cubicBezTo>
                    <a:pt x="1" y="194"/>
                    <a:pt x="1" y="315"/>
                    <a:pt x="218" y="411"/>
                  </a:cubicBezTo>
                  <a:cubicBezTo>
                    <a:pt x="920" y="919"/>
                    <a:pt x="1331" y="1815"/>
                    <a:pt x="1331" y="2734"/>
                  </a:cubicBezTo>
                  <a:lnTo>
                    <a:pt x="1525" y="2928"/>
                  </a:lnTo>
                  <a:lnTo>
                    <a:pt x="1815" y="2734"/>
                  </a:lnTo>
                  <a:cubicBezTo>
                    <a:pt x="1815" y="1621"/>
                    <a:pt x="1331" y="702"/>
                    <a:pt x="4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9"/>
            <p:cNvSpPr/>
            <p:nvPr/>
          </p:nvSpPr>
          <p:spPr>
            <a:xfrm>
              <a:off x="4887828" y="2538530"/>
              <a:ext cx="59181" cy="100804"/>
            </a:xfrm>
            <a:custGeom>
              <a:avLst/>
              <a:gdLst/>
              <a:ahLst/>
              <a:cxnLst/>
              <a:rect l="l" t="t" r="r" b="b"/>
              <a:pathLst>
                <a:path w="1719" h="2928" extrusionOk="0">
                  <a:moveTo>
                    <a:pt x="1307" y="0"/>
                  </a:moveTo>
                  <a:cubicBezTo>
                    <a:pt x="509" y="702"/>
                    <a:pt x="1" y="1621"/>
                    <a:pt x="1" y="2734"/>
                  </a:cubicBezTo>
                  <a:lnTo>
                    <a:pt x="194" y="2928"/>
                  </a:lnTo>
                  <a:lnTo>
                    <a:pt x="388" y="2734"/>
                  </a:lnTo>
                  <a:cubicBezTo>
                    <a:pt x="388" y="1815"/>
                    <a:pt x="896" y="919"/>
                    <a:pt x="1597" y="411"/>
                  </a:cubicBezTo>
                  <a:cubicBezTo>
                    <a:pt x="1718" y="315"/>
                    <a:pt x="1718" y="194"/>
                    <a:pt x="1597" y="97"/>
                  </a:cubicBezTo>
                  <a:cubicBezTo>
                    <a:pt x="1501" y="0"/>
                    <a:pt x="1404" y="0"/>
                    <a:pt x="13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9"/>
            <p:cNvSpPr/>
            <p:nvPr/>
          </p:nvSpPr>
          <p:spPr>
            <a:xfrm>
              <a:off x="4567962" y="2969184"/>
              <a:ext cx="528152" cy="114127"/>
            </a:xfrm>
            <a:custGeom>
              <a:avLst/>
              <a:gdLst/>
              <a:ahLst/>
              <a:cxnLst/>
              <a:rect l="l" t="t" r="r" b="b"/>
              <a:pathLst>
                <a:path w="15341" h="3315" extrusionOk="0">
                  <a:moveTo>
                    <a:pt x="823" y="0"/>
                  </a:moveTo>
                  <a:cubicBezTo>
                    <a:pt x="605" y="194"/>
                    <a:pt x="412" y="290"/>
                    <a:pt x="218" y="290"/>
                  </a:cubicBezTo>
                  <a:cubicBezTo>
                    <a:pt x="121" y="290"/>
                    <a:pt x="0" y="387"/>
                    <a:pt x="0" y="508"/>
                  </a:cubicBezTo>
                  <a:lnTo>
                    <a:pt x="0" y="3315"/>
                  </a:lnTo>
                  <a:lnTo>
                    <a:pt x="14929" y="3315"/>
                  </a:lnTo>
                  <a:lnTo>
                    <a:pt x="15340" y="2323"/>
                  </a:lnTo>
                  <a:lnTo>
                    <a:pt x="15340" y="895"/>
                  </a:lnTo>
                  <a:lnTo>
                    <a:pt x="14929" y="0"/>
                  </a:lnTo>
                  <a:lnTo>
                    <a:pt x="14736" y="0"/>
                  </a:lnTo>
                  <a:cubicBezTo>
                    <a:pt x="14518" y="194"/>
                    <a:pt x="14227" y="290"/>
                    <a:pt x="13913" y="290"/>
                  </a:cubicBezTo>
                  <a:cubicBezTo>
                    <a:pt x="13623" y="290"/>
                    <a:pt x="13308" y="194"/>
                    <a:pt x="13018" y="0"/>
                  </a:cubicBezTo>
                  <a:lnTo>
                    <a:pt x="12703" y="0"/>
                  </a:lnTo>
                  <a:cubicBezTo>
                    <a:pt x="12510" y="194"/>
                    <a:pt x="12219" y="290"/>
                    <a:pt x="11905" y="290"/>
                  </a:cubicBezTo>
                  <a:cubicBezTo>
                    <a:pt x="11614" y="290"/>
                    <a:pt x="11300" y="194"/>
                    <a:pt x="11106" y="0"/>
                  </a:cubicBezTo>
                  <a:lnTo>
                    <a:pt x="10792" y="0"/>
                  </a:lnTo>
                  <a:cubicBezTo>
                    <a:pt x="10501" y="194"/>
                    <a:pt x="10187" y="290"/>
                    <a:pt x="9896" y="290"/>
                  </a:cubicBezTo>
                  <a:cubicBezTo>
                    <a:pt x="9582" y="290"/>
                    <a:pt x="9292" y="194"/>
                    <a:pt x="9074" y="0"/>
                  </a:cubicBezTo>
                  <a:lnTo>
                    <a:pt x="8783" y="0"/>
                  </a:lnTo>
                  <a:cubicBezTo>
                    <a:pt x="8590" y="194"/>
                    <a:pt x="8275" y="290"/>
                    <a:pt x="7985" y="290"/>
                  </a:cubicBezTo>
                  <a:cubicBezTo>
                    <a:pt x="7574" y="290"/>
                    <a:pt x="7380" y="194"/>
                    <a:pt x="7066" y="0"/>
                  </a:cubicBezTo>
                  <a:lnTo>
                    <a:pt x="6775" y="0"/>
                  </a:lnTo>
                  <a:cubicBezTo>
                    <a:pt x="6557" y="194"/>
                    <a:pt x="6267" y="290"/>
                    <a:pt x="5953" y="290"/>
                  </a:cubicBezTo>
                  <a:cubicBezTo>
                    <a:pt x="5662" y="290"/>
                    <a:pt x="5348" y="194"/>
                    <a:pt x="5154" y="0"/>
                  </a:cubicBezTo>
                  <a:lnTo>
                    <a:pt x="4840" y="0"/>
                  </a:lnTo>
                  <a:cubicBezTo>
                    <a:pt x="4549" y="194"/>
                    <a:pt x="4235" y="290"/>
                    <a:pt x="3944" y="290"/>
                  </a:cubicBezTo>
                  <a:cubicBezTo>
                    <a:pt x="3630" y="290"/>
                    <a:pt x="3339" y="194"/>
                    <a:pt x="3146" y="0"/>
                  </a:cubicBezTo>
                  <a:lnTo>
                    <a:pt x="2831" y="0"/>
                  </a:lnTo>
                  <a:cubicBezTo>
                    <a:pt x="2638" y="194"/>
                    <a:pt x="2323" y="290"/>
                    <a:pt x="2033" y="290"/>
                  </a:cubicBezTo>
                  <a:cubicBezTo>
                    <a:pt x="1622" y="290"/>
                    <a:pt x="1331" y="194"/>
                    <a:pt x="1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9"/>
            <p:cNvSpPr/>
            <p:nvPr/>
          </p:nvSpPr>
          <p:spPr>
            <a:xfrm>
              <a:off x="4634613" y="2625150"/>
              <a:ext cx="208252" cy="204947"/>
            </a:xfrm>
            <a:custGeom>
              <a:avLst/>
              <a:gdLst/>
              <a:ahLst/>
              <a:cxnLst/>
              <a:rect l="l" t="t" r="r" b="b"/>
              <a:pathLst>
                <a:path w="6049" h="5953" extrusionOk="0">
                  <a:moveTo>
                    <a:pt x="290" y="0"/>
                  </a:moveTo>
                  <a:cubicBezTo>
                    <a:pt x="97" y="0"/>
                    <a:pt x="0" y="97"/>
                    <a:pt x="0" y="218"/>
                  </a:cubicBezTo>
                  <a:cubicBezTo>
                    <a:pt x="194" y="3436"/>
                    <a:pt x="2807" y="5952"/>
                    <a:pt x="6049" y="5952"/>
                  </a:cubicBezTo>
                  <a:cubicBezTo>
                    <a:pt x="6049" y="2734"/>
                    <a:pt x="3412" y="97"/>
                    <a:pt x="2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9"/>
            <p:cNvSpPr/>
            <p:nvPr/>
          </p:nvSpPr>
          <p:spPr>
            <a:xfrm>
              <a:off x="4668765" y="2580153"/>
              <a:ext cx="201607" cy="249944"/>
            </a:xfrm>
            <a:custGeom>
              <a:avLst/>
              <a:gdLst/>
              <a:ahLst/>
              <a:cxnLst/>
              <a:rect l="l" t="t" r="r" b="b"/>
              <a:pathLst>
                <a:path w="5856" h="7260" extrusionOk="0">
                  <a:moveTo>
                    <a:pt x="1016" y="1"/>
                  </a:moveTo>
                  <a:cubicBezTo>
                    <a:pt x="920" y="1"/>
                    <a:pt x="702" y="1"/>
                    <a:pt x="702" y="194"/>
                  </a:cubicBezTo>
                  <a:cubicBezTo>
                    <a:pt x="0" y="3340"/>
                    <a:pt x="1912" y="6461"/>
                    <a:pt x="5057" y="7259"/>
                  </a:cubicBezTo>
                  <a:cubicBezTo>
                    <a:pt x="5855" y="4138"/>
                    <a:pt x="4041" y="920"/>
                    <a:pt x="10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9"/>
            <p:cNvSpPr/>
            <p:nvPr/>
          </p:nvSpPr>
          <p:spPr>
            <a:xfrm>
              <a:off x="4842831" y="2625150"/>
              <a:ext cx="204121" cy="204947"/>
            </a:xfrm>
            <a:custGeom>
              <a:avLst/>
              <a:gdLst/>
              <a:ahLst/>
              <a:cxnLst/>
              <a:rect l="l" t="t" r="r" b="b"/>
              <a:pathLst>
                <a:path w="5929" h="5953" extrusionOk="0">
                  <a:moveTo>
                    <a:pt x="5735" y="0"/>
                  </a:moveTo>
                  <a:cubicBezTo>
                    <a:pt x="2517" y="97"/>
                    <a:pt x="1" y="2734"/>
                    <a:pt x="1" y="5952"/>
                  </a:cubicBezTo>
                  <a:cubicBezTo>
                    <a:pt x="3219" y="5952"/>
                    <a:pt x="5832" y="3436"/>
                    <a:pt x="5929" y="218"/>
                  </a:cubicBezTo>
                  <a:cubicBezTo>
                    <a:pt x="5929" y="97"/>
                    <a:pt x="5832" y="0"/>
                    <a:pt x="57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9"/>
            <p:cNvSpPr/>
            <p:nvPr/>
          </p:nvSpPr>
          <p:spPr>
            <a:xfrm>
              <a:off x="4811192" y="2580153"/>
              <a:ext cx="201607" cy="249944"/>
            </a:xfrm>
            <a:custGeom>
              <a:avLst/>
              <a:gdLst/>
              <a:ahLst/>
              <a:cxnLst/>
              <a:rect l="l" t="t" r="r" b="b"/>
              <a:pathLst>
                <a:path w="5856" h="7260" extrusionOk="0">
                  <a:moveTo>
                    <a:pt x="4840" y="1"/>
                  </a:moveTo>
                  <a:cubicBezTo>
                    <a:pt x="1815" y="920"/>
                    <a:pt x="1" y="4138"/>
                    <a:pt x="920" y="7259"/>
                  </a:cubicBezTo>
                  <a:cubicBezTo>
                    <a:pt x="3944" y="6461"/>
                    <a:pt x="5856" y="3340"/>
                    <a:pt x="5154" y="194"/>
                  </a:cubicBezTo>
                  <a:cubicBezTo>
                    <a:pt x="5154" y="1"/>
                    <a:pt x="5033" y="1"/>
                    <a:pt x="48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9"/>
            <p:cNvSpPr/>
            <p:nvPr/>
          </p:nvSpPr>
          <p:spPr>
            <a:xfrm>
              <a:off x="5081930" y="2969184"/>
              <a:ext cx="31673" cy="114127"/>
            </a:xfrm>
            <a:custGeom>
              <a:avLst/>
              <a:gdLst/>
              <a:ahLst/>
              <a:cxnLst/>
              <a:rect l="l" t="t" r="r" b="b"/>
              <a:pathLst>
                <a:path w="920" h="3315" extrusionOk="0">
                  <a:moveTo>
                    <a:pt x="0" y="0"/>
                  </a:moveTo>
                  <a:lnTo>
                    <a:pt x="0" y="3315"/>
                  </a:lnTo>
                  <a:lnTo>
                    <a:pt x="920" y="3315"/>
                  </a:lnTo>
                  <a:lnTo>
                    <a:pt x="920" y="508"/>
                  </a:lnTo>
                  <a:cubicBezTo>
                    <a:pt x="920" y="387"/>
                    <a:pt x="799" y="290"/>
                    <a:pt x="702" y="290"/>
                  </a:cubicBezTo>
                  <a:cubicBezTo>
                    <a:pt x="508" y="290"/>
                    <a:pt x="315" y="194"/>
                    <a:pt x="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9"/>
            <p:cNvSpPr/>
            <p:nvPr/>
          </p:nvSpPr>
          <p:spPr>
            <a:xfrm>
              <a:off x="4759551" y="2542661"/>
              <a:ext cx="162463" cy="287435"/>
            </a:xfrm>
            <a:custGeom>
              <a:avLst/>
              <a:gdLst/>
              <a:ahLst/>
              <a:cxnLst/>
              <a:rect l="l" t="t" r="r" b="b"/>
              <a:pathLst>
                <a:path w="4719" h="8349" extrusionOk="0">
                  <a:moveTo>
                    <a:pt x="2359" y="1"/>
                  </a:moveTo>
                  <a:cubicBezTo>
                    <a:pt x="2305" y="1"/>
                    <a:pt x="2251" y="25"/>
                    <a:pt x="2202" y="74"/>
                  </a:cubicBezTo>
                  <a:cubicBezTo>
                    <a:pt x="0" y="2396"/>
                    <a:pt x="97" y="6122"/>
                    <a:pt x="2420" y="8348"/>
                  </a:cubicBezTo>
                  <a:cubicBezTo>
                    <a:pt x="4622" y="6122"/>
                    <a:pt x="4719" y="2396"/>
                    <a:pt x="2517" y="74"/>
                  </a:cubicBezTo>
                  <a:cubicBezTo>
                    <a:pt x="2468" y="25"/>
                    <a:pt x="2414" y="1"/>
                    <a:pt x="23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9"/>
            <p:cNvSpPr/>
            <p:nvPr/>
          </p:nvSpPr>
          <p:spPr>
            <a:xfrm>
              <a:off x="4998615" y="2854230"/>
              <a:ext cx="114988" cy="79975"/>
            </a:xfrm>
            <a:custGeom>
              <a:avLst/>
              <a:gdLst/>
              <a:ahLst/>
              <a:cxnLst/>
              <a:rect l="l" t="t" r="r" b="b"/>
              <a:pathLst>
                <a:path w="3340" h="2323" extrusionOk="0">
                  <a:moveTo>
                    <a:pt x="2420" y="0"/>
                  </a:moveTo>
                  <a:lnTo>
                    <a:pt x="1" y="2323"/>
                  </a:lnTo>
                  <a:lnTo>
                    <a:pt x="920" y="2323"/>
                  </a:lnTo>
                  <a:cubicBezTo>
                    <a:pt x="2130" y="2323"/>
                    <a:pt x="3219" y="1428"/>
                    <a:pt x="3340" y="218"/>
                  </a:cubicBezTo>
                  <a:cubicBezTo>
                    <a:pt x="3340" y="97"/>
                    <a:pt x="3219" y="0"/>
                    <a:pt x="3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9"/>
            <p:cNvSpPr/>
            <p:nvPr/>
          </p:nvSpPr>
          <p:spPr>
            <a:xfrm>
              <a:off x="4963637" y="2854230"/>
              <a:ext cx="118327" cy="79975"/>
            </a:xfrm>
            <a:custGeom>
              <a:avLst/>
              <a:gdLst/>
              <a:ahLst/>
              <a:cxnLst/>
              <a:rect l="l" t="t" r="r" b="b"/>
              <a:pathLst>
                <a:path w="3437" h="2323" extrusionOk="0">
                  <a:moveTo>
                    <a:pt x="2420" y="0"/>
                  </a:moveTo>
                  <a:lnTo>
                    <a:pt x="0" y="2323"/>
                  </a:lnTo>
                  <a:lnTo>
                    <a:pt x="1017" y="2323"/>
                  </a:lnTo>
                  <a:cubicBezTo>
                    <a:pt x="2323" y="2323"/>
                    <a:pt x="3436" y="1307"/>
                    <a:pt x="34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9"/>
            <p:cNvSpPr/>
            <p:nvPr/>
          </p:nvSpPr>
          <p:spPr>
            <a:xfrm>
              <a:off x="4932824" y="2854230"/>
              <a:ext cx="114127" cy="79975"/>
            </a:xfrm>
            <a:custGeom>
              <a:avLst/>
              <a:gdLst/>
              <a:ahLst/>
              <a:cxnLst/>
              <a:rect l="l" t="t" r="r" b="b"/>
              <a:pathLst>
                <a:path w="3315" h="2323" extrusionOk="0">
                  <a:moveTo>
                    <a:pt x="2420" y="0"/>
                  </a:moveTo>
                  <a:lnTo>
                    <a:pt x="0" y="2323"/>
                  </a:lnTo>
                  <a:lnTo>
                    <a:pt x="895" y="2323"/>
                  </a:lnTo>
                  <a:cubicBezTo>
                    <a:pt x="2226" y="2323"/>
                    <a:pt x="3315" y="1307"/>
                    <a:pt x="33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9"/>
            <p:cNvSpPr/>
            <p:nvPr/>
          </p:nvSpPr>
          <p:spPr>
            <a:xfrm>
              <a:off x="4567962" y="2854230"/>
              <a:ext cx="149966" cy="79975"/>
            </a:xfrm>
            <a:custGeom>
              <a:avLst/>
              <a:gdLst/>
              <a:ahLst/>
              <a:cxnLst/>
              <a:rect l="l" t="t" r="r" b="b"/>
              <a:pathLst>
                <a:path w="4356" h="2323" extrusionOk="0">
                  <a:moveTo>
                    <a:pt x="315" y="0"/>
                  </a:moveTo>
                  <a:cubicBezTo>
                    <a:pt x="121" y="0"/>
                    <a:pt x="0" y="97"/>
                    <a:pt x="0" y="218"/>
                  </a:cubicBezTo>
                  <a:cubicBezTo>
                    <a:pt x="218" y="1428"/>
                    <a:pt x="1210" y="2323"/>
                    <a:pt x="2420" y="2323"/>
                  </a:cubicBezTo>
                  <a:lnTo>
                    <a:pt x="4356" y="2323"/>
                  </a:lnTo>
                  <a:lnTo>
                    <a:pt x="19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9"/>
            <p:cNvSpPr/>
            <p:nvPr/>
          </p:nvSpPr>
          <p:spPr>
            <a:xfrm>
              <a:off x="4634613" y="2854230"/>
              <a:ext cx="114127" cy="79975"/>
            </a:xfrm>
            <a:custGeom>
              <a:avLst/>
              <a:gdLst/>
              <a:ahLst/>
              <a:cxnLst/>
              <a:rect l="l" t="t" r="r" b="b"/>
              <a:pathLst>
                <a:path w="3315" h="2323" extrusionOk="0">
                  <a:moveTo>
                    <a:pt x="0" y="0"/>
                  </a:moveTo>
                  <a:cubicBezTo>
                    <a:pt x="0" y="1307"/>
                    <a:pt x="1089" y="2323"/>
                    <a:pt x="2420" y="2323"/>
                  </a:cubicBezTo>
                  <a:lnTo>
                    <a:pt x="3315" y="2323"/>
                  </a:lnTo>
                  <a:lnTo>
                    <a:pt x="99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9"/>
            <p:cNvSpPr/>
            <p:nvPr/>
          </p:nvSpPr>
          <p:spPr>
            <a:xfrm>
              <a:off x="4668765" y="2854230"/>
              <a:ext cx="174100" cy="79975"/>
            </a:xfrm>
            <a:custGeom>
              <a:avLst/>
              <a:gdLst/>
              <a:ahLst/>
              <a:cxnLst/>
              <a:rect l="l" t="t" r="r" b="b"/>
              <a:pathLst>
                <a:path w="5057" h="2323" extrusionOk="0">
                  <a:moveTo>
                    <a:pt x="0" y="0"/>
                  </a:moveTo>
                  <a:cubicBezTo>
                    <a:pt x="0" y="1307"/>
                    <a:pt x="1016" y="2323"/>
                    <a:pt x="2323" y="2323"/>
                  </a:cubicBezTo>
                  <a:lnTo>
                    <a:pt x="5057" y="2323"/>
                  </a:lnTo>
                  <a:lnTo>
                    <a:pt x="263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9"/>
            <p:cNvSpPr/>
            <p:nvPr/>
          </p:nvSpPr>
          <p:spPr>
            <a:xfrm>
              <a:off x="4759551" y="2854230"/>
              <a:ext cx="83315" cy="79975"/>
            </a:xfrm>
            <a:custGeom>
              <a:avLst/>
              <a:gdLst/>
              <a:ahLst/>
              <a:cxnLst/>
              <a:rect l="l" t="t" r="r" b="b"/>
              <a:pathLst>
                <a:path w="2420" h="2323" extrusionOk="0">
                  <a:moveTo>
                    <a:pt x="0" y="0"/>
                  </a:moveTo>
                  <a:cubicBezTo>
                    <a:pt x="0" y="1307"/>
                    <a:pt x="1089" y="2323"/>
                    <a:pt x="2420" y="2323"/>
                  </a:cubicBezTo>
                  <a:cubicBezTo>
                    <a:pt x="2420" y="1016"/>
                    <a:pt x="1307"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9"/>
            <p:cNvSpPr/>
            <p:nvPr/>
          </p:nvSpPr>
          <p:spPr>
            <a:xfrm>
              <a:off x="4842831" y="2854230"/>
              <a:ext cx="173308" cy="79975"/>
            </a:xfrm>
            <a:custGeom>
              <a:avLst/>
              <a:gdLst/>
              <a:ahLst/>
              <a:cxnLst/>
              <a:rect l="l" t="t" r="r" b="b"/>
              <a:pathLst>
                <a:path w="5034" h="2323" extrusionOk="0">
                  <a:moveTo>
                    <a:pt x="2300" y="0"/>
                  </a:moveTo>
                  <a:lnTo>
                    <a:pt x="1" y="2323"/>
                  </a:lnTo>
                  <a:lnTo>
                    <a:pt x="2614" y="2323"/>
                  </a:lnTo>
                  <a:cubicBezTo>
                    <a:pt x="3921" y="2323"/>
                    <a:pt x="5034" y="1307"/>
                    <a:pt x="50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9"/>
            <p:cNvSpPr/>
            <p:nvPr/>
          </p:nvSpPr>
          <p:spPr>
            <a:xfrm>
              <a:off x="4842831" y="2854230"/>
              <a:ext cx="79183" cy="79975"/>
            </a:xfrm>
            <a:custGeom>
              <a:avLst/>
              <a:gdLst/>
              <a:ahLst/>
              <a:cxnLst/>
              <a:rect l="l" t="t" r="r" b="b"/>
              <a:pathLst>
                <a:path w="2300" h="2323" extrusionOk="0">
                  <a:moveTo>
                    <a:pt x="2300" y="0"/>
                  </a:moveTo>
                  <a:cubicBezTo>
                    <a:pt x="993" y="0"/>
                    <a:pt x="1" y="1016"/>
                    <a:pt x="1" y="2323"/>
                  </a:cubicBezTo>
                  <a:cubicBezTo>
                    <a:pt x="1308" y="2323"/>
                    <a:pt x="2300" y="1307"/>
                    <a:pt x="23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1" name="Google Shape;2371;p29"/>
          <p:cNvGrpSpPr/>
          <p:nvPr/>
        </p:nvGrpSpPr>
        <p:grpSpPr>
          <a:xfrm>
            <a:off x="3683668" y="2005130"/>
            <a:ext cx="367376" cy="544781"/>
            <a:chOff x="3683668" y="2538530"/>
            <a:chExt cx="367376" cy="544781"/>
          </a:xfrm>
        </p:grpSpPr>
        <p:sp>
          <p:nvSpPr>
            <p:cNvPr id="2372" name="Google Shape;2372;p29"/>
            <p:cNvSpPr/>
            <p:nvPr/>
          </p:nvSpPr>
          <p:spPr>
            <a:xfrm>
              <a:off x="3821929" y="2538530"/>
              <a:ext cx="104178" cy="187423"/>
            </a:xfrm>
            <a:custGeom>
              <a:avLst/>
              <a:gdLst/>
              <a:ahLst/>
              <a:cxnLst/>
              <a:rect l="l" t="t" r="r" b="b"/>
              <a:pathLst>
                <a:path w="3026" h="5444" extrusionOk="0">
                  <a:moveTo>
                    <a:pt x="1307" y="0"/>
                  </a:moveTo>
                  <a:lnTo>
                    <a:pt x="1" y="4331"/>
                  </a:lnTo>
                  <a:lnTo>
                    <a:pt x="2227" y="5444"/>
                  </a:lnTo>
                  <a:cubicBezTo>
                    <a:pt x="3025" y="3726"/>
                    <a:pt x="2832" y="1718"/>
                    <a:pt x="1622" y="194"/>
                  </a:cubicBezTo>
                  <a:cubicBezTo>
                    <a:pt x="1525" y="97"/>
                    <a:pt x="1428" y="0"/>
                    <a:pt x="13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9"/>
            <p:cNvSpPr/>
            <p:nvPr/>
          </p:nvSpPr>
          <p:spPr>
            <a:xfrm>
              <a:off x="3808605" y="2538530"/>
              <a:ext cx="75844" cy="177439"/>
            </a:xfrm>
            <a:custGeom>
              <a:avLst/>
              <a:gdLst/>
              <a:ahLst/>
              <a:cxnLst/>
              <a:rect l="l" t="t" r="r" b="b"/>
              <a:pathLst>
                <a:path w="2203" h="5154" extrusionOk="0">
                  <a:moveTo>
                    <a:pt x="1694" y="0"/>
                  </a:moveTo>
                  <a:cubicBezTo>
                    <a:pt x="1501" y="0"/>
                    <a:pt x="1404" y="97"/>
                    <a:pt x="1307" y="194"/>
                  </a:cubicBezTo>
                  <a:cubicBezTo>
                    <a:pt x="291" y="1403"/>
                    <a:pt x="1" y="2928"/>
                    <a:pt x="388" y="4331"/>
                  </a:cubicBezTo>
                  <a:lnTo>
                    <a:pt x="2009" y="5154"/>
                  </a:lnTo>
                  <a:cubicBezTo>
                    <a:pt x="2202" y="3533"/>
                    <a:pt x="2202" y="1621"/>
                    <a:pt x="1815" y="194"/>
                  </a:cubicBezTo>
                  <a:cubicBezTo>
                    <a:pt x="1694" y="97"/>
                    <a:pt x="1694" y="0"/>
                    <a:pt x="16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9"/>
            <p:cNvSpPr/>
            <p:nvPr/>
          </p:nvSpPr>
          <p:spPr>
            <a:xfrm>
              <a:off x="3804439" y="2687601"/>
              <a:ext cx="97499" cy="132511"/>
            </a:xfrm>
            <a:custGeom>
              <a:avLst/>
              <a:gdLst/>
              <a:ahLst/>
              <a:cxnLst/>
              <a:rect l="l" t="t" r="r" b="b"/>
              <a:pathLst>
                <a:path w="2832" h="3849" extrusionOk="0">
                  <a:moveTo>
                    <a:pt x="1" y="1"/>
                  </a:moveTo>
                  <a:lnTo>
                    <a:pt x="1936" y="3848"/>
                  </a:lnTo>
                  <a:cubicBezTo>
                    <a:pt x="2420" y="3848"/>
                    <a:pt x="2831" y="3437"/>
                    <a:pt x="2831" y="2929"/>
                  </a:cubicBezTo>
                  <a:lnTo>
                    <a:pt x="2831" y="1912"/>
                  </a:lnTo>
                  <a:cubicBezTo>
                    <a:pt x="2831" y="824"/>
                    <a:pt x="2033" y="1"/>
                    <a:pt x="9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9"/>
            <p:cNvSpPr/>
            <p:nvPr/>
          </p:nvSpPr>
          <p:spPr>
            <a:xfrm>
              <a:off x="3683668" y="2627009"/>
              <a:ext cx="187458" cy="193104"/>
            </a:xfrm>
            <a:custGeom>
              <a:avLst/>
              <a:gdLst/>
              <a:ahLst/>
              <a:cxnLst/>
              <a:rect l="l" t="t" r="r" b="b"/>
              <a:pathLst>
                <a:path w="5445" h="5609" extrusionOk="0">
                  <a:moveTo>
                    <a:pt x="545" y="1"/>
                  </a:moveTo>
                  <a:cubicBezTo>
                    <a:pt x="418" y="1"/>
                    <a:pt x="291" y="55"/>
                    <a:pt x="194" y="164"/>
                  </a:cubicBezTo>
                  <a:cubicBezTo>
                    <a:pt x="0" y="261"/>
                    <a:pt x="0" y="551"/>
                    <a:pt x="194" y="769"/>
                  </a:cubicBezTo>
                  <a:lnTo>
                    <a:pt x="4718" y="5294"/>
                  </a:lnTo>
                  <a:cubicBezTo>
                    <a:pt x="4936" y="5487"/>
                    <a:pt x="5130" y="5608"/>
                    <a:pt x="5444" y="5608"/>
                  </a:cubicBezTo>
                  <a:lnTo>
                    <a:pt x="5444" y="3672"/>
                  </a:lnTo>
                  <a:cubicBezTo>
                    <a:pt x="5444" y="2584"/>
                    <a:pt x="4525" y="1761"/>
                    <a:pt x="3509" y="1761"/>
                  </a:cubicBezTo>
                  <a:lnTo>
                    <a:pt x="3218" y="1761"/>
                  </a:lnTo>
                  <a:cubicBezTo>
                    <a:pt x="2710" y="1761"/>
                    <a:pt x="2202" y="1567"/>
                    <a:pt x="1912" y="1156"/>
                  </a:cubicBezTo>
                  <a:lnTo>
                    <a:pt x="895" y="164"/>
                  </a:lnTo>
                  <a:cubicBezTo>
                    <a:pt x="799" y="55"/>
                    <a:pt x="672" y="1"/>
                    <a:pt x="5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9"/>
            <p:cNvSpPr/>
            <p:nvPr/>
          </p:nvSpPr>
          <p:spPr>
            <a:xfrm>
              <a:off x="3832773" y="2767576"/>
              <a:ext cx="96638" cy="135816"/>
            </a:xfrm>
            <a:custGeom>
              <a:avLst/>
              <a:gdLst/>
              <a:ahLst/>
              <a:cxnLst/>
              <a:rect l="l" t="t" r="r" b="b"/>
              <a:pathLst>
                <a:path w="2807" h="3945" extrusionOk="0">
                  <a:moveTo>
                    <a:pt x="1912" y="1"/>
                  </a:moveTo>
                  <a:cubicBezTo>
                    <a:pt x="895" y="1"/>
                    <a:pt x="0" y="920"/>
                    <a:pt x="0" y="1912"/>
                  </a:cubicBezTo>
                  <a:lnTo>
                    <a:pt x="0" y="2928"/>
                  </a:lnTo>
                  <a:cubicBezTo>
                    <a:pt x="0" y="3533"/>
                    <a:pt x="508" y="3945"/>
                    <a:pt x="992" y="3945"/>
                  </a:cubicBezTo>
                  <a:lnTo>
                    <a:pt x="28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9"/>
            <p:cNvSpPr/>
            <p:nvPr/>
          </p:nvSpPr>
          <p:spPr>
            <a:xfrm>
              <a:off x="3999368" y="2707913"/>
              <a:ext cx="51676" cy="53053"/>
            </a:xfrm>
            <a:custGeom>
              <a:avLst/>
              <a:gdLst/>
              <a:ahLst/>
              <a:cxnLst/>
              <a:rect l="l" t="t" r="r" b="b"/>
              <a:pathLst>
                <a:path w="1501" h="1541" extrusionOk="0">
                  <a:moveTo>
                    <a:pt x="1022" y="1"/>
                  </a:moveTo>
                  <a:cubicBezTo>
                    <a:pt x="886" y="1"/>
                    <a:pt x="758" y="57"/>
                    <a:pt x="702" y="113"/>
                  </a:cubicBezTo>
                  <a:lnTo>
                    <a:pt x="0" y="839"/>
                  </a:lnTo>
                  <a:lnTo>
                    <a:pt x="702" y="1540"/>
                  </a:lnTo>
                  <a:lnTo>
                    <a:pt x="1307" y="839"/>
                  </a:lnTo>
                  <a:cubicBezTo>
                    <a:pt x="1501" y="621"/>
                    <a:pt x="1501" y="330"/>
                    <a:pt x="1307" y="113"/>
                  </a:cubicBezTo>
                  <a:cubicBezTo>
                    <a:pt x="1225" y="31"/>
                    <a:pt x="1122" y="1"/>
                    <a:pt x="10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9"/>
            <p:cNvSpPr/>
            <p:nvPr/>
          </p:nvSpPr>
          <p:spPr>
            <a:xfrm>
              <a:off x="3866925" y="2731152"/>
              <a:ext cx="159950" cy="172241"/>
            </a:xfrm>
            <a:custGeom>
              <a:avLst/>
              <a:gdLst/>
              <a:ahLst/>
              <a:cxnLst/>
              <a:rect l="l" t="t" r="r" b="b"/>
              <a:pathLst>
                <a:path w="4646" h="5003" extrusionOk="0">
                  <a:moveTo>
                    <a:pt x="4198" y="0"/>
                  </a:moveTo>
                  <a:cubicBezTo>
                    <a:pt x="4071" y="0"/>
                    <a:pt x="3944" y="55"/>
                    <a:pt x="3847" y="164"/>
                  </a:cubicBezTo>
                  <a:lnTo>
                    <a:pt x="3436" y="551"/>
                  </a:lnTo>
                  <a:cubicBezTo>
                    <a:pt x="3146" y="865"/>
                    <a:pt x="2638" y="1059"/>
                    <a:pt x="2129" y="1059"/>
                  </a:cubicBezTo>
                  <a:lnTo>
                    <a:pt x="1815" y="1059"/>
                  </a:lnTo>
                  <a:cubicBezTo>
                    <a:pt x="823" y="1059"/>
                    <a:pt x="0" y="1978"/>
                    <a:pt x="0" y="2970"/>
                  </a:cubicBezTo>
                  <a:lnTo>
                    <a:pt x="0" y="5003"/>
                  </a:lnTo>
                  <a:cubicBezTo>
                    <a:pt x="218" y="5003"/>
                    <a:pt x="412" y="4882"/>
                    <a:pt x="605" y="4688"/>
                  </a:cubicBezTo>
                  <a:lnTo>
                    <a:pt x="4549" y="865"/>
                  </a:lnTo>
                  <a:cubicBezTo>
                    <a:pt x="4646" y="647"/>
                    <a:pt x="4646" y="357"/>
                    <a:pt x="4549" y="164"/>
                  </a:cubicBezTo>
                  <a:cubicBezTo>
                    <a:pt x="4452" y="55"/>
                    <a:pt x="4325" y="0"/>
                    <a:pt x="41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9"/>
            <p:cNvSpPr/>
            <p:nvPr/>
          </p:nvSpPr>
          <p:spPr>
            <a:xfrm>
              <a:off x="3804439" y="2833402"/>
              <a:ext cx="97499" cy="135816"/>
            </a:xfrm>
            <a:custGeom>
              <a:avLst/>
              <a:gdLst/>
              <a:ahLst/>
              <a:cxnLst/>
              <a:rect l="l" t="t" r="r" b="b"/>
              <a:pathLst>
                <a:path w="2832" h="3945" extrusionOk="0">
                  <a:moveTo>
                    <a:pt x="1" y="0"/>
                  </a:moveTo>
                  <a:lnTo>
                    <a:pt x="1936" y="3944"/>
                  </a:lnTo>
                  <a:cubicBezTo>
                    <a:pt x="2420" y="3944"/>
                    <a:pt x="2831" y="3533"/>
                    <a:pt x="2831" y="2928"/>
                  </a:cubicBezTo>
                  <a:lnTo>
                    <a:pt x="2831" y="1912"/>
                  </a:lnTo>
                  <a:cubicBezTo>
                    <a:pt x="2831" y="920"/>
                    <a:pt x="2033" y="0"/>
                    <a:pt x="9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9"/>
            <p:cNvSpPr/>
            <p:nvPr/>
          </p:nvSpPr>
          <p:spPr>
            <a:xfrm>
              <a:off x="3683668" y="2773945"/>
              <a:ext cx="187458" cy="195273"/>
            </a:xfrm>
            <a:custGeom>
              <a:avLst/>
              <a:gdLst/>
              <a:ahLst/>
              <a:cxnLst/>
              <a:rect l="l" t="t" r="r" b="b"/>
              <a:pathLst>
                <a:path w="5445" h="5672" extrusionOk="0">
                  <a:moveTo>
                    <a:pt x="493" y="1"/>
                  </a:moveTo>
                  <a:cubicBezTo>
                    <a:pt x="384" y="1"/>
                    <a:pt x="278" y="36"/>
                    <a:pt x="194" y="130"/>
                  </a:cubicBezTo>
                  <a:cubicBezTo>
                    <a:pt x="0" y="324"/>
                    <a:pt x="0" y="614"/>
                    <a:pt x="194" y="832"/>
                  </a:cubicBezTo>
                  <a:lnTo>
                    <a:pt x="4718" y="5356"/>
                  </a:lnTo>
                  <a:cubicBezTo>
                    <a:pt x="4936" y="5574"/>
                    <a:pt x="5130" y="5671"/>
                    <a:pt x="5444" y="5671"/>
                  </a:cubicBezTo>
                  <a:lnTo>
                    <a:pt x="5444" y="3639"/>
                  </a:lnTo>
                  <a:cubicBezTo>
                    <a:pt x="5444" y="2647"/>
                    <a:pt x="4525" y="1727"/>
                    <a:pt x="3509" y="1727"/>
                  </a:cubicBezTo>
                  <a:lnTo>
                    <a:pt x="3218" y="1727"/>
                  </a:lnTo>
                  <a:cubicBezTo>
                    <a:pt x="2710" y="1727"/>
                    <a:pt x="2202" y="1534"/>
                    <a:pt x="1912" y="1219"/>
                  </a:cubicBezTo>
                  <a:lnTo>
                    <a:pt x="895" y="130"/>
                  </a:lnTo>
                  <a:cubicBezTo>
                    <a:pt x="786" y="62"/>
                    <a:pt x="637" y="1"/>
                    <a:pt x="4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9"/>
            <p:cNvSpPr/>
            <p:nvPr/>
          </p:nvSpPr>
          <p:spPr>
            <a:xfrm>
              <a:off x="3850262" y="3017486"/>
              <a:ext cx="48336" cy="65825"/>
            </a:xfrm>
            <a:custGeom>
              <a:avLst/>
              <a:gdLst/>
              <a:ahLst/>
              <a:cxnLst/>
              <a:rect l="l" t="t" r="r" b="b"/>
              <a:pathLst>
                <a:path w="1404" h="1912" extrusionOk="0">
                  <a:moveTo>
                    <a:pt x="0" y="0"/>
                  </a:moveTo>
                  <a:lnTo>
                    <a:pt x="484" y="1912"/>
                  </a:lnTo>
                  <a:lnTo>
                    <a:pt x="1404" y="1912"/>
                  </a:lnTo>
                  <a:lnTo>
                    <a:pt x="14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9"/>
            <p:cNvSpPr/>
            <p:nvPr/>
          </p:nvSpPr>
          <p:spPr>
            <a:xfrm>
              <a:off x="3832773" y="3017486"/>
              <a:ext cx="34187" cy="65825"/>
            </a:xfrm>
            <a:custGeom>
              <a:avLst/>
              <a:gdLst/>
              <a:ahLst/>
              <a:cxnLst/>
              <a:rect l="l" t="t" r="r" b="b"/>
              <a:pathLst>
                <a:path w="993" h="1912" extrusionOk="0">
                  <a:moveTo>
                    <a:pt x="0" y="0"/>
                  </a:moveTo>
                  <a:lnTo>
                    <a:pt x="0" y="1912"/>
                  </a:lnTo>
                  <a:lnTo>
                    <a:pt x="992" y="1912"/>
                  </a:lnTo>
                  <a:lnTo>
                    <a:pt x="9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9"/>
            <p:cNvSpPr/>
            <p:nvPr/>
          </p:nvSpPr>
          <p:spPr>
            <a:xfrm>
              <a:off x="3832773" y="2916682"/>
              <a:ext cx="96638" cy="135816"/>
            </a:xfrm>
            <a:custGeom>
              <a:avLst/>
              <a:gdLst/>
              <a:ahLst/>
              <a:cxnLst/>
              <a:rect l="l" t="t" r="r" b="b"/>
              <a:pathLst>
                <a:path w="2807" h="3945" extrusionOk="0">
                  <a:moveTo>
                    <a:pt x="1912" y="1"/>
                  </a:moveTo>
                  <a:cubicBezTo>
                    <a:pt x="895" y="1"/>
                    <a:pt x="0" y="823"/>
                    <a:pt x="0" y="1912"/>
                  </a:cubicBezTo>
                  <a:lnTo>
                    <a:pt x="0" y="2928"/>
                  </a:lnTo>
                  <a:cubicBezTo>
                    <a:pt x="0" y="3533"/>
                    <a:pt x="508" y="3848"/>
                    <a:pt x="992" y="3945"/>
                  </a:cubicBezTo>
                  <a:lnTo>
                    <a:pt x="28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9"/>
            <p:cNvSpPr/>
            <p:nvPr/>
          </p:nvSpPr>
          <p:spPr>
            <a:xfrm>
              <a:off x="3999368" y="2856089"/>
              <a:ext cx="51676" cy="50643"/>
            </a:xfrm>
            <a:custGeom>
              <a:avLst/>
              <a:gdLst/>
              <a:ahLst/>
              <a:cxnLst/>
              <a:rect l="l" t="t" r="r" b="b"/>
              <a:pathLst>
                <a:path w="1501" h="1471" extrusionOk="0">
                  <a:moveTo>
                    <a:pt x="968" y="0"/>
                  </a:moveTo>
                  <a:cubicBezTo>
                    <a:pt x="853" y="0"/>
                    <a:pt x="750" y="55"/>
                    <a:pt x="702" y="164"/>
                  </a:cubicBezTo>
                  <a:lnTo>
                    <a:pt x="0" y="865"/>
                  </a:lnTo>
                  <a:lnTo>
                    <a:pt x="702" y="1470"/>
                  </a:lnTo>
                  <a:lnTo>
                    <a:pt x="1307" y="865"/>
                  </a:lnTo>
                  <a:cubicBezTo>
                    <a:pt x="1501" y="648"/>
                    <a:pt x="1501" y="357"/>
                    <a:pt x="1307" y="164"/>
                  </a:cubicBezTo>
                  <a:cubicBezTo>
                    <a:pt x="1210" y="55"/>
                    <a:pt x="1083" y="0"/>
                    <a:pt x="9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9"/>
            <p:cNvSpPr/>
            <p:nvPr/>
          </p:nvSpPr>
          <p:spPr>
            <a:xfrm>
              <a:off x="3866925" y="2880258"/>
              <a:ext cx="159950" cy="172241"/>
            </a:xfrm>
            <a:custGeom>
              <a:avLst/>
              <a:gdLst/>
              <a:ahLst/>
              <a:cxnLst/>
              <a:rect l="l" t="t" r="r" b="b"/>
              <a:pathLst>
                <a:path w="4646" h="5003" extrusionOk="0">
                  <a:moveTo>
                    <a:pt x="4198" y="0"/>
                  </a:moveTo>
                  <a:cubicBezTo>
                    <a:pt x="4071" y="0"/>
                    <a:pt x="3944" y="55"/>
                    <a:pt x="3847" y="163"/>
                  </a:cubicBezTo>
                  <a:lnTo>
                    <a:pt x="3436" y="454"/>
                  </a:lnTo>
                  <a:cubicBezTo>
                    <a:pt x="3146" y="865"/>
                    <a:pt x="2638" y="1059"/>
                    <a:pt x="2129" y="1059"/>
                  </a:cubicBezTo>
                  <a:lnTo>
                    <a:pt x="1815" y="1059"/>
                  </a:lnTo>
                  <a:cubicBezTo>
                    <a:pt x="823" y="1059"/>
                    <a:pt x="0" y="1881"/>
                    <a:pt x="0" y="2970"/>
                  </a:cubicBezTo>
                  <a:lnTo>
                    <a:pt x="0" y="5003"/>
                  </a:lnTo>
                  <a:cubicBezTo>
                    <a:pt x="218" y="5003"/>
                    <a:pt x="412" y="4906"/>
                    <a:pt x="605" y="4688"/>
                  </a:cubicBezTo>
                  <a:lnTo>
                    <a:pt x="4549" y="768"/>
                  </a:lnTo>
                  <a:cubicBezTo>
                    <a:pt x="4646" y="551"/>
                    <a:pt x="4646" y="260"/>
                    <a:pt x="4549" y="163"/>
                  </a:cubicBezTo>
                  <a:cubicBezTo>
                    <a:pt x="4452" y="55"/>
                    <a:pt x="4325" y="0"/>
                    <a:pt x="41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6" name="Google Shape;2386;p29"/>
          <p:cNvGrpSpPr/>
          <p:nvPr/>
        </p:nvGrpSpPr>
        <p:grpSpPr>
          <a:xfrm>
            <a:off x="2777124" y="2005130"/>
            <a:ext cx="229115" cy="544781"/>
            <a:chOff x="2777124" y="2538530"/>
            <a:chExt cx="229115" cy="544781"/>
          </a:xfrm>
        </p:grpSpPr>
        <p:sp>
          <p:nvSpPr>
            <p:cNvPr id="2387" name="Google Shape;2387;p29"/>
            <p:cNvSpPr/>
            <p:nvPr/>
          </p:nvSpPr>
          <p:spPr>
            <a:xfrm>
              <a:off x="2892077" y="2757592"/>
              <a:ext cx="97499" cy="325719"/>
            </a:xfrm>
            <a:custGeom>
              <a:avLst/>
              <a:gdLst/>
              <a:ahLst/>
              <a:cxnLst/>
              <a:rect l="l" t="t" r="r" b="b"/>
              <a:pathLst>
                <a:path w="2832" h="9461" extrusionOk="0">
                  <a:moveTo>
                    <a:pt x="0" y="0"/>
                  </a:moveTo>
                  <a:lnTo>
                    <a:pt x="0" y="9461"/>
                  </a:lnTo>
                  <a:cubicBezTo>
                    <a:pt x="1113" y="9461"/>
                    <a:pt x="2009" y="8662"/>
                    <a:pt x="2105" y="7549"/>
                  </a:cubicBezTo>
                  <a:lnTo>
                    <a:pt x="283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9"/>
            <p:cNvSpPr/>
            <p:nvPr/>
          </p:nvSpPr>
          <p:spPr>
            <a:xfrm>
              <a:off x="2794613" y="2757592"/>
              <a:ext cx="97499" cy="325719"/>
            </a:xfrm>
            <a:custGeom>
              <a:avLst/>
              <a:gdLst/>
              <a:ahLst/>
              <a:cxnLst/>
              <a:rect l="l" t="t" r="r" b="b"/>
              <a:pathLst>
                <a:path w="2832" h="9461" extrusionOk="0">
                  <a:moveTo>
                    <a:pt x="0" y="0"/>
                  </a:moveTo>
                  <a:lnTo>
                    <a:pt x="702" y="7549"/>
                  </a:lnTo>
                  <a:cubicBezTo>
                    <a:pt x="823" y="8057"/>
                    <a:pt x="1017" y="8566"/>
                    <a:pt x="1428" y="8856"/>
                  </a:cubicBezTo>
                  <a:cubicBezTo>
                    <a:pt x="1815" y="9267"/>
                    <a:pt x="2323" y="9461"/>
                    <a:pt x="2831" y="9461"/>
                  </a:cubicBezTo>
                  <a:lnTo>
                    <a:pt x="28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9"/>
            <p:cNvSpPr/>
            <p:nvPr/>
          </p:nvSpPr>
          <p:spPr>
            <a:xfrm>
              <a:off x="2847080" y="2778421"/>
              <a:ext cx="107483" cy="304890"/>
            </a:xfrm>
            <a:custGeom>
              <a:avLst/>
              <a:gdLst/>
              <a:ahLst/>
              <a:cxnLst/>
              <a:rect l="l" t="t" r="r" b="b"/>
              <a:pathLst>
                <a:path w="3122" h="8856" extrusionOk="0">
                  <a:moveTo>
                    <a:pt x="3122" y="0"/>
                  </a:moveTo>
                  <a:lnTo>
                    <a:pt x="3122" y="0"/>
                  </a:lnTo>
                  <a:cubicBezTo>
                    <a:pt x="2614" y="291"/>
                    <a:pt x="2009" y="484"/>
                    <a:pt x="1307" y="484"/>
                  </a:cubicBezTo>
                  <a:cubicBezTo>
                    <a:pt x="291" y="484"/>
                    <a:pt x="1" y="1597"/>
                    <a:pt x="1" y="2299"/>
                  </a:cubicBezTo>
                  <a:lnTo>
                    <a:pt x="194" y="6944"/>
                  </a:lnTo>
                  <a:cubicBezTo>
                    <a:pt x="291" y="8057"/>
                    <a:pt x="799" y="8856"/>
                    <a:pt x="1307" y="8856"/>
                  </a:cubicBezTo>
                  <a:cubicBezTo>
                    <a:pt x="2009" y="8856"/>
                    <a:pt x="2614" y="8057"/>
                    <a:pt x="2711" y="6944"/>
                  </a:cubicBezTo>
                  <a:lnTo>
                    <a:pt x="312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9"/>
            <p:cNvSpPr/>
            <p:nvPr/>
          </p:nvSpPr>
          <p:spPr>
            <a:xfrm>
              <a:off x="2847080" y="2607661"/>
              <a:ext cx="159158" cy="249909"/>
            </a:xfrm>
            <a:custGeom>
              <a:avLst/>
              <a:gdLst/>
              <a:ahLst/>
              <a:cxnLst/>
              <a:rect l="l" t="t" r="r" b="b"/>
              <a:pathLst>
                <a:path w="4623" h="7259" extrusionOk="0">
                  <a:moveTo>
                    <a:pt x="3412" y="0"/>
                  </a:moveTo>
                  <a:lnTo>
                    <a:pt x="98" y="5759"/>
                  </a:lnTo>
                  <a:cubicBezTo>
                    <a:pt x="1" y="5952"/>
                    <a:pt x="1" y="6170"/>
                    <a:pt x="1" y="6364"/>
                  </a:cubicBezTo>
                  <a:lnTo>
                    <a:pt x="1" y="7259"/>
                  </a:lnTo>
                  <a:cubicBezTo>
                    <a:pt x="1" y="6557"/>
                    <a:pt x="606" y="5952"/>
                    <a:pt x="1307" y="5952"/>
                  </a:cubicBezTo>
                  <a:cubicBezTo>
                    <a:pt x="2203" y="5952"/>
                    <a:pt x="3025" y="5565"/>
                    <a:pt x="3630" y="4960"/>
                  </a:cubicBezTo>
                  <a:cubicBezTo>
                    <a:pt x="3824" y="4743"/>
                    <a:pt x="4017" y="4549"/>
                    <a:pt x="4138" y="4355"/>
                  </a:cubicBezTo>
                  <a:cubicBezTo>
                    <a:pt x="4429" y="3847"/>
                    <a:pt x="4622" y="3242"/>
                    <a:pt x="4622" y="2638"/>
                  </a:cubicBezTo>
                  <a:cubicBezTo>
                    <a:pt x="4622" y="1718"/>
                    <a:pt x="4235" y="823"/>
                    <a:pt x="3630" y="218"/>
                  </a:cubicBezTo>
                  <a:lnTo>
                    <a:pt x="341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9"/>
            <p:cNvSpPr/>
            <p:nvPr/>
          </p:nvSpPr>
          <p:spPr>
            <a:xfrm>
              <a:off x="2777124" y="2607661"/>
              <a:ext cx="114988" cy="198268"/>
            </a:xfrm>
            <a:custGeom>
              <a:avLst/>
              <a:gdLst/>
              <a:ahLst/>
              <a:cxnLst/>
              <a:rect l="l" t="t" r="r" b="b"/>
              <a:pathLst>
                <a:path w="3340" h="5759" extrusionOk="0">
                  <a:moveTo>
                    <a:pt x="1210" y="0"/>
                  </a:moveTo>
                  <a:lnTo>
                    <a:pt x="920" y="218"/>
                  </a:lnTo>
                  <a:cubicBezTo>
                    <a:pt x="315" y="823"/>
                    <a:pt x="0" y="1718"/>
                    <a:pt x="0" y="2638"/>
                  </a:cubicBezTo>
                  <a:cubicBezTo>
                    <a:pt x="0" y="3242"/>
                    <a:pt x="218" y="3847"/>
                    <a:pt x="508" y="4355"/>
                  </a:cubicBezTo>
                  <a:cubicBezTo>
                    <a:pt x="823" y="4960"/>
                    <a:pt x="1428" y="5444"/>
                    <a:pt x="2130" y="5759"/>
                  </a:cubicBezTo>
                  <a:cubicBezTo>
                    <a:pt x="2323" y="5347"/>
                    <a:pt x="2831" y="5057"/>
                    <a:pt x="3339" y="5057"/>
                  </a:cubicBezTo>
                  <a:lnTo>
                    <a:pt x="121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9"/>
            <p:cNvSpPr/>
            <p:nvPr/>
          </p:nvSpPr>
          <p:spPr>
            <a:xfrm>
              <a:off x="2892077" y="2538530"/>
              <a:ext cx="100804" cy="239925"/>
            </a:xfrm>
            <a:custGeom>
              <a:avLst/>
              <a:gdLst/>
              <a:ahLst/>
              <a:cxnLst/>
              <a:rect l="l" t="t" r="r" b="b"/>
              <a:pathLst>
                <a:path w="2928" h="6969" extrusionOk="0">
                  <a:moveTo>
                    <a:pt x="0" y="0"/>
                  </a:moveTo>
                  <a:lnTo>
                    <a:pt x="702" y="6968"/>
                  </a:lnTo>
                  <a:cubicBezTo>
                    <a:pt x="2009" y="6557"/>
                    <a:pt x="2928" y="5444"/>
                    <a:pt x="2928" y="4041"/>
                  </a:cubicBezTo>
                  <a:cubicBezTo>
                    <a:pt x="2928" y="3218"/>
                    <a:pt x="2613" y="2516"/>
                    <a:pt x="2105" y="2008"/>
                  </a:cubicBezTo>
                  <a:lnTo>
                    <a:pt x="194" y="97"/>
                  </a:lnTo>
                  <a:cubicBezTo>
                    <a:pt x="97" y="0"/>
                    <a:pt x="97"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9"/>
            <p:cNvSpPr/>
            <p:nvPr/>
          </p:nvSpPr>
          <p:spPr>
            <a:xfrm>
              <a:off x="2791273" y="2538530"/>
              <a:ext cx="169969" cy="239925"/>
            </a:xfrm>
            <a:custGeom>
              <a:avLst/>
              <a:gdLst/>
              <a:ahLst/>
              <a:cxnLst/>
              <a:rect l="l" t="t" r="r" b="b"/>
              <a:pathLst>
                <a:path w="4937" h="6969" extrusionOk="0">
                  <a:moveTo>
                    <a:pt x="2928" y="0"/>
                  </a:moveTo>
                  <a:cubicBezTo>
                    <a:pt x="2832" y="0"/>
                    <a:pt x="2832" y="0"/>
                    <a:pt x="2735" y="97"/>
                  </a:cubicBezTo>
                  <a:cubicBezTo>
                    <a:pt x="2227" y="605"/>
                    <a:pt x="799" y="2008"/>
                    <a:pt x="799" y="2008"/>
                  </a:cubicBezTo>
                  <a:cubicBezTo>
                    <a:pt x="315" y="2516"/>
                    <a:pt x="1" y="3218"/>
                    <a:pt x="1" y="4041"/>
                  </a:cubicBezTo>
                  <a:cubicBezTo>
                    <a:pt x="1" y="5444"/>
                    <a:pt x="920" y="6557"/>
                    <a:pt x="2227" y="6968"/>
                  </a:cubicBezTo>
                  <a:lnTo>
                    <a:pt x="2928" y="5952"/>
                  </a:lnTo>
                  <a:lnTo>
                    <a:pt x="3630" y="6968"/>
                  </a:lnTo>
                  <a:cubicBezTo>
                    <a:pt x="4332" y="6557"/>
                    <a:pt x="4937" y="5444"/>
                    <a:pt x="4937" y="4041"/>
                  </a:cubicBezTo>
                  <a:cubicBezTo>
                    <a:pt x="4937" y="3218"/>
                    <a:pt x="4646" y="2516"/>
                    <a:pt x="4332" y="2008"/>
                  </a:cubicBezTo>
                  <a:lnTo>
                    <a:pt x="3025" y="97"/>
                  </a:lnTo>
                  <a:cubicBezTo>
                    <a:pt x="3025" y="0"/>
                    <a:pt x="2928" y="0"/>
                    <a:pt x="29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9"/>
            <p:cNvSpPr/>
            <p:nvPr/>
          </p:nvSpPr>
          <p:spPr>
            <a:xfrm>
              <a:off x="2867909" y="2677617"/>
              <a:ext cx="48336" cy="104178"/>
            </a:xfrm>
            <a:custGeom>
              <a:avLst/>
              <a:gdLst/>
              <a:ahLst/>
              <a:cxnLst/>
              <a:rect l="l" t="t" r="r" b="b"/>
              <a:pathLst>
                <a:path w="1404" h="3026" extrusionOk="0">
                  <a:moveTo>
                    <a:pt x="702" y="1"/>
                  </a:moveTo>
                  <a:cubicBezTo>
                    <a:pt x="291" y="1"/>
                    <a:pt x="1" y="291"/>
                    <a:pt x="1" y="702"/>
                  </a:cubicBezTo>
                  <a:lnTo>
                    <a:pt x="1" y="2928"/>
                  </a:lnTo>
                  <a:cubicBezTo>
                    <a:pt x="194" y="2928"/>
                    <a:pt x="388" y="3025"/>
                    <a:pt x="702" y="3025"/>
                  </a:cubicBezTo>
                  <a:cubicBezTo>
                    <a:pt x="896" y="3025"/>
                    <a:pt x="1210" y="2928"/>
                    <a:pt x="1404" y="2928"/>
                  </a:cubicBezTo>
                  <a:lnTo>
                    <a:pt x="1404" y="702"/>
                  </a:lnTo>
                  <a:cubicBezTo>
                    <a:pt x="1404" y="291"/>
                    <a:pt x="1114" y="1"/>
                    <a:pt x="7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5" name="Google Shape;2395;p29"/>
          <p:cNvGrpSpPr/>
          <p:nvPr/>
        </p:nvGrpSpPr>
        <p:grpSpPr>
          <a:xfrm>
            <a:off x="1650388" y="2005130"/>
            <a:ext cx="496513" cy="544781"/>
            <a:chOff x="1650388" y="2538530"/>
            <a:chExt cx="496513" cy="544781"/>
          </a:xfrm>
        </p:grpSpPr>
        <p:sp>
          <p:nvSpPr>
            <p:cNvPr id="2396" name="Google Shape;2396;p29"/>
            <p:cNvSpPr/>
            <p:nvPr/>
          </p:nvSpPr>
          <p:spPr>
            <a:xfrm>
              <a:off x="1917786" y="2854230"/>
              <a:ext cx="70026" cy="224915"/>
            </a:xfrm>
            <a:custGeom>
              <a:avLst/>
              <a:gdLst/>
              <a:ahLst/>
              <a:cxnLst/>
              <a:rect l="l" t="t" r="r" b="b"/>
              <a:pathLst>
                <a:path w="2034" h="6533" extrusionOk="0">
                  <a:moveTo>
                    <a:pt x="97" y="0"/>
                  </a:moveTo>
                  <a:lnTo>
                    <a:pt x="1" y="6460"/>
                  </a:lnTo>
                  <a:cubicBezTo>
                    <a:pt x="49" y="6509"/>
                    <a:pt x="103" y="6533"/>
                    <a:pt x="158" y="6533"/>
                  </a:cubicBezTo>
                  <a:cubicBezTo>
                    <a:pt x="212" y="6533"/>
                    <a:pt x="267" y="6509"/>
                    <a:pt x="315" y="6460"/>
                  </a:cubicBezTo>
                  <a:cubicBezTo>
                    <a:pt x="509" y="6460"/>
                    <a:pt x="606" y="6267"/>
                    <a:pt x="606" y="6049"/>
                  </a:cubicBezTo>
                  <a:cubicBezTo>
                    <a:pt x="714" y="6097"/>
                    <a:pt x="817" y="6121"/>
                    <a:pt x="905" y="6121"/>
                  </a:cubicBezTo>
                  <a:cubicBezTo>
                    <a:pt x="993" y="6121"/>
                    <a:pt x="1065" y="6097"/>
                    <a:pt x="1114" y="6049"/>
                  </a:cubicBezTo>
                  <a:cubicBezTo>
                    <a:pt x="1210" y="5855"/>
                    <a:pt x="1307" y="5759"/>
                    <a:pt x="1307" y="5541"/>
                  </a:cubicBezTo>
                  <a:cubicBezTo>
                    <a:pt x="1428" y="5541"/>
                    <a:pt x="1622" y="5444"/>
                    <a:pt x="1719" y="5347"/>
                  </a:cubicBezTo>
                  <a:cubicBezTo>
                    <a:pt x="1815" y="5154"/>
                    <a:pt x="1815" y="4936"/>
                    <a:pt x="1719" y="4839"/>
                  </a:cubicBezTo>
                  <a:cubicBezTo>
                    <a:pt x="1815" y="4742"/>
                    <a:pt x="2033" y="4646"/>
                    <a:pt x="2033" y="4452"/>
                  </a:cubicBezTo>
                  <a:cubicBezTo>
                    <a:pt x="2033" y="4234"/>
                    <a:pt x="2033" y="4137"/>
                    <a:pt x="1815" y="4041"/>
                  </a:cubicBezTo>
                  <a:cubicBezTo>
                    <a:pt x="2033" y="3944"/>
                    <a:pt x="2033" y="3726"/>
                    <a:pt x="2033" y="3533"/>
                  </a:cubicBezTo>
                  <a:cubicBezTo>
                    <a:pt x="2033" y="3339"/>
                    <a:pt x="1815" y="3242"/>
                    <a:pt x="1719" y="3121"/>
                  </a:cubicBezTo>
                  <a:cubicBezTo>
                    <a:pt x="1815" y="3024"/>
                    <a:pt x="1815" y="2831"/>
                    <a:pt x="1719" y="2734"/>
                  </a:cubicBezTo>
                  <a:lnTo>
                    <a:pt x="171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9"/>
            <p:cNvSpPr/>
            <p:nvPr/>
          </p:nvSpPr>
          <p:spPr>
            <a:xfrm>
              <a:off x="1806999" y="2854230"/>
              <a:ext cx="149140" cy="229081"/>
            </a:xfrm>
            <a:custGeom>
              <a:avLst/>
              <a:gdLst/>
              <a:ahLst/>
              <a:cxnLst/>
              <a:rect l="l" t="t" r="r" b="b"/>
              <a:pathLst>
                <a:path w="4332" h="6654" extrusionOk="0">
                  <a:moveTo>
                    <a:pt x="412" y="0"/>
                  </a:moveTo>
                  <a:lnTo>
                    <a:pt x="412" y="2734"/>
                  </a:lnTo>
                  <a:cubicBezTo>
                    <a:pt x="291" y="2831"/>
                    <a:pt x="291" y="3024"/>
                    <a:pt x="412" y="3121"/>
                  </a:cubicBezTo>
                  <a:cubicBezTo>
                    <a:pt x="194" y="3242"/>
                    <a:pt x="97" y="3339"/>
                    <a:pt x="1" y="3533"/>
                  </a:cubicBezTo>
                  <a:cubicBezTo>
                    <a:pt x="1" y="3726"/>
                    <a:pt x="97" y="3944"/>
                    <a:pt x="194" y="4041"/>
                  </a:cubicBezTo>
                  <a:cubicBezTo>
                    <a:pt x="97" y="4137"/>
                    <a:pt x="1" y="4234"/>
                    <a:pt x="1" y="4452"/>
                  </a:cubicBezTo>
                  <a:cubicBezTo>
                    <a:pt x="97" y="4646"/>
                    <a:pt x="194" y="4742"/>
                    <a:pt x="412" y="4839"/>
                  </a:cubicBezTo>
                  <a:cubicBezTo>
                    <a:pt x="291" y="4936"/>
                    <a:pt x="291" y="5154"/>
                    <a:pt x="412" y="5347"/>
                  </a:cubicBezTo>
                  <a:cubicBezTo>
                    <a:pt x="412" y="5444"/>
                    <a:pt x="606" y="5541"/>
                    <a:pt x="799" y="5541"/>
                  </a:cubicBezTo>
                  <a:cubicBezTo>
                    <a:pt x="799" y="5759"/>
                    <a:pt x="799" y="5855"/>
                    <a:pt x="896" y="6049"/>
                  </a:cubicBezTo>
                  <a:cubicBezTo>
                    <a:pt x="1005" y="6097"/>
                    <a:pt x="1108" y="6121"/>
                    <a:pt x="1195" y="6121"/>
                  </a:cubicBezTo>
                  <a:cubicBezTo>
                    <a:pt x="1283" y="6121"/>
                    <a:pt x="1356" y="6097"/>
                    <a:pt x="1404" y="6049"/>
                  </a:cubicBezTo>
                  <a:cubicBezTo>
                    <a:pt x="1404" y="6267"/>
                    <a:pt x="1622" y="6460"/>
                    <a:pt x="1719" y="6460"/>
                  </a:cubicBezTo>
                  <a:cubicBezTo>
                    <a:pt x="1775" y="6489"/>
                    <a:pt x="1832" y="6500"/>
                    <a:pt x="1887" y="6500"/>
                  </a:cubicBezTo>
                  <a:cubicBezTo>
                    <a:pt x="2019" y="6500"/>
                    <a:pt x="2141" y="6432"/>
                    <a:pt x="2227" y="6363"/>
                  </a:cubicBezTo>
                  <a:cubicBezTo>
                    <a:pt x="2323" y="6557"/>
                    <a:pt x="2420" y="6654"/>
                    <a:pt x="2614" y="6654"/>
                  </a:cubicBezTo>
                  <a:cubicBezTo>
                    <a:pt x="2831" y="6654"/>
                    <a:pt x="3025" y="6557"/>
                    <a:pt x="3025" y="6363"/>
                  </a:cubicBezTo>
                  <a:cubicBezTo>
                    <a:pt x="3122" y="6460"/>
                    <a:pt x="3122" y="6460"/>
                    <a:pt x="3219" y="6460"/>
                  </a:cubicBezTo>
                  <a:cubicBezTo>
                    <a:pt x="3315" y="6460"/>
                    <a:pt x="3436" y="6267"/>
                    <a:pt x="3436" y="6049"/>
                  </a:cubicBezTo>
                  <a:cubicBezTo>
                    <a:pt x="3485" y="6097"/>
                    <a:pt x="3533" y="6121"/>
                    <a:pt x="3582" y="6121"/>
                  </a:cubicBezTo>
                  <a:cubicBezTo>
                    <a:pt x="3630" y="6121"/>
                    <a:pt x="3678" y="6097"/>
                    <a:pt x="3727" y="6049"/>
                  </a:cubicBezTo>
                  <a:cubicBezTo>
                    <a:pt x="3824" y="5855"/>
                    <a:pt x="3824" y="5759"/>
                    <a:pt x="3824" y="5541"/>
                  </a:cubicBezTo>
                  <a:cubicBezTo>
                    <a:pt x="3920" y="5541"/>
                    <a:pt x="4041" y="5444"/>
                    <a:pt x="4138" y="5347"/>
                  </a:cubicBezTo>
                  <a:lnTo>
                    <a:pt x="4138" y="4839"/>
                  </a:lnTo>
                  <a:cubicBezTo>
                    <a:pt x="4235" y="4742"/>
                    <a:pt x="4235" y="4646"/>
                    <a:pt x="4332" y="4452"/>
                  </a:cubicBezTo>
                  <a:cubicBezTo>
                    <a:pt x="4332" y="4234"/>
                    <a:pt x="4235" y="4137"/>
                    <a:pt x="4235" y="4041"/>
                  </a:cubicBezTo>
                  <a:cubicBezTo>
                    <a:pt x="4235" y="3944"/>
                    <a:pt x="4332" y="3726"/>
                    <a:pt x="4332" y="3533"/>
                  </a:cubicBezTo>
                  <a:cubicBezTo>
                    <a:pt x="4235" y="3339"/>
                    <a:pt x="4235" y="3242"/>
                    <a:pt x="4138" y="3121"/>
                  </a:cubicBezTo>
                  <a:lnTo>
                    <a:pt x="4138" y="2734"/>
                  </a:lnTo>
                  <a:lnTo>
                    <a:pt x="33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9"/>
            <p:cNvSpPr/>
            <p:nvPr/>
          </p:nvSpPr>
          <p:spPr>
            <a:xfrm>
              <a:off x="1678722" y="2854230"/>
              <a:ext cx="194137" cy="139122"/>
            </a:xfrm>
            <a:custGeom>
              <a:avLst/>
              <a:gdLst/>
              <a:ahLst/>
              <a:cxnLst/>
              <a:rect l="l" t="t" r="r" b="b"/>
              <a:pathLst>
                <a:path w="5639" h="4041" extrusionOk="0">
                  <a:moveTo>
                    <a:pt x="5638" y="0"/>
                  </a:moveTo>
                  <a:lnTo>
                    <a:pt x="0" y="3121"/>
                  </a:lnTo>
                  <a:cubicBezTo>
                    <a:pt x="0" y="3242"/>
                    <a:pt x="0" y="3339"/>
                    <a:pt x="97" y="3436"/>
                  </a:cubicBezTo>
                  <a:cubicBezTo>
                    <a:pt x="194" y="3484"/>
                    <a:pt x="267" y="3508"/>
                    <a:pt x="342" y="3508"/>
                  </a:cubicBezTo>
                  <a:cubicBezTo>
                    <a:pt x="418" y="3508"/>
                    <a:pt x="497" y="3484"/>
                    <a:pt x="605" y="3436"/>
                  </a:cubicBezTo>
                  <a:cubicBezTo>
                    <a:pt x="605" y="3629"/>
                    <a:pt x="702" y="3726"/>
                    <a:pt x="896" y="3847"/>
                  </a:cubicBezTo>
                  <a:cubicBezTo>
                    <a:pt x="958" y="3875"/>
                    <a:pt x="1018" y="3887"/>
                    <a:pt x="1075" y="3887"/>
                  </a:cubicBezTo>
                  <a:cubicBezTo>
                    <a:pt x="1216" y="3887"/>
                    <a:pt x="1335" y="3813"/>
                    <a:pt x="1404" y="3726"/>
                  </a:cubicBezTo>
                  <a:cubicBezTo>
                    <a:pt x="1501" y="3944"/>
                    <a:pt x="1597" y="4041"/>
                    <a:pt x="1815" y="4041"/>
                  </a:cubicBezTo>
                  <a:cubicBezTo>
                    <a:pt x="2009" y="4041"/>
                    <a:pt x="2106" y="3944"/>
                    <a:pt x="2202" y="3726"/>
                  </a:cubicBezTo>
                  <a:cubicBezTo>
                    <a:pt x="2289" y="3813"/>
                    <a:pt x="2412" y="3887"/>
                    <a:pt x="2546" y="3887"/>
                  </a:cubicBezTo>
                  <a:cubicBezTo>
                    <a:pt x="2600" y="3887"/>
                    <a:pt x="2655" y="3875"/>
                    <a:pt x="2710" y="3847"/>
                  </a:cubicBezTo>
                  <a:cubicBezTo>
                    <a:pt x="2928" y="3726"/>
                    <a:pt x="3025" y="3629"/>
                    <a:pt x="3025" y="3436"/>
                  </a:cubicBezTo>
                  <a:cubicBezTo>
                    <a:pt x="3122" y="3484"/>
                    <a:pt x="3219" y="3508"/>
                    <a:pt x="3306" y="3508"/>
                  </a:cubicBezTo>
                  <a:cubicBezTo>
                    <a:pt x="3394" y="3508"/>
                    <a:pt x="3473" y="3484"/>
                    <a:pt x="3533" y="3436"/>
                  </a:cubicBezTo>
                  <a:cubicBezTo>
                    <a:pt x="3630" y="3242"/>
                    <a:pt x="3727" y="3121"/>
                    <a:pt x="3630" y="2928"/>
                  </a:cubicBezTo>
                  <a:cubicBezTo>
                    <a:pt x="3823" y="2928"/>
                    <a:pt x="4017" y="2831"/>
                    <a:pt x="4138" y="2637"/>
                  </a:cubicBezTo>
                  <a:lnTo>
                    <a:pt x="56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9"/>
            <p:cNvSpPr/>
            <p:nvPr/>
          </p:nvSpPr>
          <p:spPr>
            <a:xfrm>
              <a:off x="1650388" y="2764237"/>
              <a:ext cx="222471" cy="204981"/>
            </a:xfrm>
            <a:custGeom>
              <a:avLst/>
              <a:gdLst/>
              <a:ahLst/>
              <a:cxnLst/>
              <a:rect l="l" t="t" r="r" b="b"/>
              <a:pathLst>
                <a:path w="6462" h="5954" extrusionOk="0">
                  <a:moveTo>
                    <a:pt x="4961" y="1"/>
                  </a:moveTo>
                  <a:lnTo>
                    <a:pt x="2638" y="1308"/>
                  </a:lnTo>
                  <a:cubicBezTo>
                    <a:pt x="2420" y="1308"/>
                    <a:pt x="2324" y="1404"/>
                    <a:pt x="2227" y="1622"/>
                  </a:cubicBezTo>
                  <a:cubicBezTo>
                    <a:pt x="2158" y="1536"/>
                    <a:pt x="2039" y="1462"/>
                    <a:pt x="1898" y="1462"/>
                  </a:cubicBezTo>
                  <a:cubicBezTo>
                    <a:pt x="1841" y="1462"/>
                    <a:pt x="1781" y="1473"/>
                    <a:pt x="1719" y="1501"/>
                  </a:cubicBezTo>
                  <a:cubicBezTo>
                    <a:pt x="1525" y="1622"/>
                    <a:pt x="1428" y="1719"/>
                    <a:pt x="1428" y="1912"/>
                  </a:cubicBezTo>
                  <a:cubicBezTo>
                    <a:pt x="1320" y="1864"/>
                    <a:pt x="1241" y="1840"/>
                    <a:pt x="1165" y="1840"/>
                  </a:cubicBezTo>
                  <a:cubicBezTo>
                    <a:pt x="1090" y="1840"/>
                    <a:pt x="1017" y="1864"/>
                    <a:pt x="920" y="1912"/>
                  </a:cubicBezTo>
                  <a:cubicBezTo>
                    <a:pt x="823" y="2106"/>
                    <a:pt x="727" y="2227"/>
                    <a:pt x="823" y="2420"/>
                  </a:cubicBezTo>
                  <a:cubicBezTo>
                    <a:pt x="606" y="2420"/>
                    <a:pt x="412" y="2517"/>
                    <a:pt x="315" y="2614"/>
                  </a:cubicBezTo>
                  <a:cubicBezTo>
                    <a:pt x="219" y="2832"/>
                    <a:pt x="315" y="3025"/>
                    <a:pt x="315" y="3122"/>
                  </a:cubicBezTo>
                  <a:cubicBezTo>
                    <a:pt x="219" y="3219"/>
                    <a:pt x="122" y="3316"/>
                    <a:pt x="1" y="3533"/>
                  </a:cubicBezTo>
                  <a:cubicBezTo>
                    <a:pt x="1" y="3727"/>
                    <a:pt x="122" y="3824"/>
                    <a:pt x="219" y="3921"/>
                  </a:cubicBezTo>
                  <a:cubicBezTo>
                    <a:pt x="122" y="4138"/>
                    <a:pt x="1" y="4235"/>
                    <a:pt x="1" y="4429"/>
                  </a:cubicBezTo>
                  <a:cubicBezTo>
                    <a:pt x="122" y="4646"/>
                    <a:pt x="219" y="4743"/>
                    <a:pt x="315" y="4840"/>
                  </a:cubicBezTo>
                  <a:cubicBezTo>
                    <a:pt x="315" y="4937"/>
                    <a:pt x="219" y="5130"/>
                    <a:pt x="315" y="5348"/>
                  </a:cubicBezTo>
                  <a:cubicBezTo>
                    <a:pt x="412" y="5445"/>
                    <a:pt x="606" y="5542"/>
                    <a:pt x="823" y="5542"/>
                  </a:cubicBezTo>
                  <a:lnTo>
                    <a:pt x="823" y="5735"/>
                  </a:lnTo>
                  <a:cubicBezTo>
                    <a:pt x="920" y="5735"/>
                    <a:pt x="1017" y="5735"/>
                    <a:pt x="1211" y="5638"/>
                  </a:cubicBezTo>
                  <a:cubicBezTo>
                    <a:pt x="1211" y="5856"/>
                    <a:pt x="1332" y="5953"/>
                    <a:pt x="1428" y="5953"/>
                  </a:cubicBezTo>
                  <a:cubicBezTo>
                    <a:pt x="1525" y="5953"/>
                    <a:pt x="1719" y="5856"/>
                    <a:pt x="1936" y="5735"/>
                  </a:cubicBezTo>
                  <a:cubicBezTo>
                    <a:pt x="1936" y="5822"/>
                    <a:pt x="1986" y="5896"/>
                    <a:pt x="2085" y="5896"/>
                  </a:cubicBezTo>
                  <a:cubicBezTo>
                    <a:pt x="2124" y="5896"/>
                    <a:pt x="2172" y="5884"/>
                    <a:pt x="2227" y="5856"/>
                  </a:cubicBezTo>
                  <a:cubicBezTo>
                    <a:pt x="2420" y="5856"/>
                    <a:pt x="2541" y="5735"/>
                    <a:pt x="2638" y="5638"/>
                  </a:cubicBezTo>
                  <a:cubicBezTo>
                    <a:pt x="2687" y="5687"/>
                    <a:pt x="2759" y="5711"/>
                    <a:pt x="2832" y="5711"/>
                  </a:cubicBezTo>
                  <a:cubicBezTo>
                    <a:pt x="2904" y="5711"/>
                    <a:pt x="2977" y="5687"/>
                    <a:pt x="3025" y="5638"/>
                  </a:cubicBezTo>
                  <a:cubicBezTo>
                    <a:pt x="3243" y="5542"/>
                    <a:pt x="3340" y="5445"/>
                    <a:pt x="3437" y="5348"/>
                  </a:cubicBezTo>
                  <a:cubicBezTo>
                    <a:pt x="3533" y="5348"/>
                    <a:pt x="3751" y="5251"/>
                    <a:pt x="3848" y="5130"/>
                  </a:cubicBezTo>
                  <a:cubicBezTo>
                    <a:pt x="4042" y="5034"/>
                    <a:pt x="4042" y="4937"/>
                    <a:pt x="4042" y="4840"/>
                  </a:cubicBezTo>
                  <a:cubicBezTo>
                    <a:pt x="4235" y="4840"/>
                    <a:pt x="4356" y="4743"/>
                    <a:pt x="4550" y="4525"/>
                  </a:cubicBezTo>
                  <a:lnTo>
                    <a:pt x="6461" y="2614"/>
                  </a:lnTo>
                  <a:lnTo>
                    <a:pt x="496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9"/>
            <p:cNvSpPr/>
            <p:nvPr/>
          </p:nvSpPr>
          <p:spPr>
            <a:xfrm>
              <a:off x="1650388" y="2695106"/>
              <a:ext cx="198302" cy="114162"/>
            </a:xfrm>
            <a:custGeom>
              <a:avLst/>
              <a:gdLst/>
              <a:ahLst/>
              <a:cxnLst/>
              <a:rect l="l" t="t" r="r" b="b"/>
              <a:pathLst>
                <a:path w="5760" h="3316" extrusionOk="0">
                  <a:moveTo>
                    <a:pt x="219" y="1"/>
                  </a:moveTo>
                  <a:cubicBezTo>
                    <a:pt x="122" y="98"/>
                    <a:pt x="1" y="194"/>
                    <a:pt x="1" y="291"/>
                  </a:cubicBezTo>
                  <a:cubicBezTo>
                    <a:pt x="1" y="485"/>
                    <a:pt x="122" y="606"/>
                    <a:pt x="219" y="702"/>
                  </a:cubicBezTo>
                  <a:cubicBezTo>
                    <a:pt x="122" y="799"/>
                    <a:pt x="1" y="993"/>
                    <a:pt x="1" y="1211"/>
                  </a:cubicBezTo>
                  <a:cubicBezTo>
                    <a:pt x="122" y="1404"/>
                    <a:pt x="219" y="1501"/>
                    <a:pt x="315" y="1598"/>
                  </a:cubicBezTo>
                  <a:cubicBezTo>
                    <a:pt x="315" y="1694"/>
                    <a:pt x="219" y="1912"/>
                    <a:pt x="315" y="2009"/>
                  </a:cubicBezTo>
                  <a:cubicBezTo>
                    <a:pt x="412" y="2203"/>
                    <a:pt x="606" y="2299"/>
                    <a:pt x="823" y="2299"/>
                  </a:cubicBezTo>
                  <a:cubicBezTo>
                    <a:pt x="727" y="2420"/>
                    <a:pt x="823" y="2614"/>
                    <a:pt x="920" y="2711"/>
                  </a:cubicBezTo>
                  <a:cubicBezTo>
                    <a:pt x="1057" y="2779"/>
                    <a:pt x="1146" y="2847"/>
                    <a:pt x="1263" y="2847"/>
                  </a:cubicBezTo>
                  <a:cubicBezTo>
                    <a:pt x="1311" y="2847"/>
                    <a:pt x="1365" y="2836"/>
                    <a:pt x="1428" y="2807"/>
                  </a:cubicBezTo>
                  <a:cubicBezTo>
                    <a:pt x="1428" y="3025"/>
                    <a:pt x="1525" y="3122"/>
                    <a:pt x="1719" y="3219"/>
                  </a:cubicBezTo>
                  <a:cubicBezTo>
                    <a:pt x="1783" y="3247"/>
                    <a:pt x="1844" y="3259"/>
                    <a:pt x="1902" y="3259"/>
                  </a:cubicBezTo>
                  <a:cubicBezTo>
                    <a:pt x="2042" y="3259"/>
                    <a:pt x="2158" y="3190"/>
                    <a:pt x="2227" y="3122"/>
                  </a:cubicBezTo>
                  <a:cubicBezTo>
                    <a:pt x="2324" y="3219"/>
                    <a:pt x="2420" y="3316"/>
                    <a:pt x="2638" y="3316"/>
                  </a:cubicBezTo>
                  <a:lnTo>
                    <a:pt x="5759" y="3316"/>
                  </a:lnTo>
                  <a:lnTo>
                    <a:pt x="21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9"/>
            <p:cNvSpPr/>
            <p:nvPr/>
          </p:nvSpPr>
          <p:spPr>
            <a:xfrm>
              <a:off x="1657893" y="2628489"/>
              <a:ext cx="242438" cy="180779"/>
            </a:xfrm>
            <a:custGeom>
              <a:avLst/>
              <a:gdLst/>
              <a:ahLst/>
              <a:cxnLst/>
              <a:rect l="l" t="t" r="r" b="b"/>
              <a:pathLst>
                <a:path w="7042" h="5251" extrusionOk="0">
                  <a:moveTo>
                    <a:pt x="2420" y="0"/>
                  </a:moveTo>
                  <a:cubicBezTo>
                    <a:pt x="2202" y="0"/>
                    <a:pt x="2106" y="121"/>
                    <a:pt x="2009" y="315"/>
                  </a:cubicBezTo>
                  <a:cubicBezTo>
                    <a:pt x="1952" y="201"/>
                    <a:pt x="1862" y="154"/>
                    <a:pt x="1754" y="154"/>
                  </a:cubicBezTo>
                  <a:cubicBezTo>
                    <a:pt x="1677" y="154"/>
                    <a:pt x="1591" y="178"/>
                    <a:pt x="1501" y="218"/>
                  </a:cubicBezTo>
                  <a:cubicBezTo>
                    <a:pt x="1307" y="218"/>
                    <a:pt x="1210" y="411"/>
                    <a:pt x="1210" y="508"/>
                  </a:cubicBezTo>
                  <a:cubicBezTo>
                    <a:pt x="993" y="508"/>
                    <a:pt x="896" y="508"/>
                    <a:pt x="702" y="605"/>
                  </a:cubicBezTo>
                  <a:cubicBezTo>
                    <a:pt x="605" y="726"/>
                    <a:pt x="509" y="920"/>
                    <a:pt x="605" y="1113"/>
                  </a:cubicBezTo>
                  <a:cubicBezTo>
                    <a:pt x="388" y="1113"/>
                    <a:pt x="194" y="1210"/>
                    <a:pt x="97" y="1331"/>
                  </a:cubicBezTo>
                  <a:cubicBezTo>
                    <a:pt x="1" y="1524"/>
                    <a:pt x="97" y="1718"/>
                    <a:pt x="97" y="1815"/>
                  </a:cubicBezTo>
                  <a:lnTo>
                    <a:pt x="1" y="1936"/>
                  </a:lnTo>
                  <a:cubicBezTo>
                    <a:pt x="1" y="2033"/>
                    <a:pt x="97" y="2226"/>
                    <a:pt x="194" y="2226"/>
                  </a:cubicBezTo>
                  <a:cubicBezTo>
                    <a:pt x="97" y="2323"/>
                    <a:pt x="97" y="2420"/>
                    <a:pt x="97" y="2541"/>
                  </a:cubicBezTo>
                  <a:cubicBezTo>
                    <a:pt x="194" y="2734"/>
                    <a:pt x="291" y="2831"/>
                    <a:pt x="509" y="2928"/>
                  </a:cubicBezTo>
                  <a:cubicBezTo>
                    <a:pt x="388" y="3025"/>
                    <a:pt x="388" y="3146"/>
                    <a:pt x="605" y="3242"/>
                  </a:cubicBezTo>
                  <a:cubicBezTo>
                    <a:pt x="702" y="3339"/>
                    <a:pt x="799" y="3436"/>
                    <a:pt x="993" y="3533"/>
                  </a:cubicBezTo>
                  <a:cubicBezTo>
                    <a:pt x="993" y="3629"/>
                    <a:pt x="1114" y="3750"/>
                    <a:pt x="1210" y="3847"/>
                  </a:cubicBezTo>
                  <a:cubicBezTo>
                    <a:pt x="1279" y="3916"/>
                    <a:pt x="1396" y="3984"/>
                    <a:pt x="1492" y="3984"/>
                  </a:cubicBezTo>
                  <a:cubicBezTo>
                    <a:pt x="1533" y="3984"/>
                    <a:pt x="1569" y="3972"/>
                    <a:pt x="1598" y="3944"/>
                  </a:cubicBezTo>
                  <a:cubicBezTo>
                    <a:pt x="1718" y="4138"/>
                    <a:pt x="1815" y="4234"/>
                    <a:pt x="2009" y="4355"/>
                  </a:cubicBezTo>
                  <a:lnTo>
                    <a:pt x="2420" y="4355"/>
                  </a:lnTo>
                  <a:cubicBezTo>
                    <a:pt x="2517" y="4452"/>
                    <a:pt x="2711" y="4549"/>
                    <a:pt x="2807" y="4549"/>
                  </a:cubicBezTo>
                  <a:lnTo>
                    <a:pt x="5541" y="5251"/>
                  </a:lnTo>
                  <a:lnTo>
                    <a:pt x="7042" y="2734"/>
                  </a:lnTo>
                  <a:lnTo>
                    <a:pt x="4743" y="1331"/>
                  </a:lnTo>
                  <a:cubicBezTo>
                    <a:pt x="4622" y="1210"/>
                    <a:pt x="4428" y="1113"/>
                    <a:pt x="4235" y="1113"/>
                  </a:cubicBezTo>
                  <a:cubicBezTo>
                    <a:pt x="4332" y="920"/>
                    <a:pt x="4235" y="726"/>
                    <a:pt x="4138" y="605"/>
                  </a:cubicBezTo>
                  <a:cubicBezTo>
                    <a:pt x="4017" y="508"/>
                    <a:pt x="3824" y="508"/>
                    <a:pt x="3630" y="508"/>
                  </a:cubicBezTo>
                  <a:cubicBezTo>
                    <a:pt x="3630" y="411"/>
                    <a:pt x="3533" y="218"/>
                    <a:pt x="3315" y="218"/>
                  </a:cubicBezTo>
                  <a:cubicBezTo>
                    <a:pt x="3235" y="178"/>
                    <a:pt x="3155" y="154"/>
                    <a:pt x="3080" y="154"/>
                  </a:cubicBezTo>
                  <a:cubicBezTo>
                    <a:pt x="2974" y="154"/>
                    <a:pt x="2878" y="201"/>
                    <a:pt x="2807" y="315"/>
                  </a:cubicBezTo>
                  <a:cubicBezTo>
                    <a:pt x="2711" y="121"/>
                    <a:pt x="2614" y="0"/>
                    <a:pt x="24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9"/>
            <p:cNvSpPr/>
            <p:nvPr/>
          </p:nvSpPr>
          <p:spPr>
            <a:xfrm>
              <a:off x="1806999" y="2542661"/>
              <a:ext cx="72504" cy="224949"/>
            </a:xfrm>
            <a:custGeom>
              <a:avLst/>
              <a:gdLst/>
              <a:ahLst/>
              <a:cxnLst/>
              <a:rect l="l" t="t" r="r" b="b"/>
              <a:pathLst>
                <a:path w="2106" h="6534" extrusionOk="0">
                  <a:moveTo>
                    <a:pt x="1912" y="1"/>
                  </a:moveTo>
                  <a:cubicBezTo>
                    <a:pt x="1839" y="1"/>
                    <a:pt x="1767" y="25"/>
                    <a:pt x="1719" y="74"/>
                  </a:cubicBezTo>
                  <a:cubicBezTo>
                    <a:pt x="1622" y="74"/>
                    <a:pt x="1404" y="291"/>
                    <a:pt x="1404" y="388"/>
                  </a:cubicBezTo>
                  <a:cubicBezTo>
                    <a:pt x="1307" y="388"/>
                    <a:pt x="1114" y="388"/>
                    <a:pt x="896" y="485"/>
                  </a:cubicBezTo>
                  <a:cubicBezTo>
                    <a:pt x="799" y="582"/>
                    <a:pt x="799" y="799"/>
                    <a:pt x="799" y="993"/>
                  </a:cubicBezTo>
                  <a:cubicBezTo>
                    <a:pt x="606" y="993"/>
                    <a:pt x="509" y="1090"/>
                    <a:pt x="412" y="1187"/>
                  </a:cubicBezTo>
                  <a:cubicBezTo>
                    <a:pt x="291" y="1404"/>
                    <a:pt x="291" y="1598"/>
                    <a:pt x="412" y="1695"/>
                  </a:cubicBezTo>
                  <a:cubicBezTo>
                    <a:pt x="194" y="1695"/>
                    <a:pt x="97" y="1888"/>
                    <a:pt x="1" y="2106"/>
                  </a:cubicBezTo>
                  <a:cubicBezTo>
                    <a:pt x="1" y="2203"/>
                    <a:pt x="97" y="2396"/>
                    <a:pt x="194" y="2493"/>
                  </a:cubicBezTo>
                  <a:cubicBezTo>
                    <a:pt x="97" y="2614"/>
                    <a:pt x="1" y="2808"/>
                    <a:pt x="1" y="3001"/>
                  </a:cubicBezTo>
                  <a:cubicBezTo>
                    <a:pt x="97" y="3219"/>
                    <a:pt x="194" y="3316"/>
                    <a:pt x="412" y="3316"/>
                  </a:cubicBezTo>
                  <a:cubicBezTo>
                    <a:pt x="291" y="3509"/>
                    <a:pt x="291" y="3703"/>
                    <a:pt x="412" y="3824"/>
                  </a:cubicBezTo>
                  <a:lnTo>
                    <a:pt x="1912" y="6534"/>
                  </a:lnTo>
                  <a:lnTo>
                    <a:pt x="2106" y="74"/>
                  </a:lnTo>
                  <a:cubicBezTo>
                    <a:pt x="2057" y="25"/>
                    <a:pt x="1985" y="1"/>
                    <a:pt x="19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9"/>
            <p:cNvSpPr/>
            <p:nvPr/>
          </p:nvSpPr>
          <p:spPr>
            <a:xfrm>
              <a:off x="1841977" y="2538530"/>
              <a:ext cx="145835" cy="229081"/>
            </a:xfrm>
            <a:custGeom>
              <a:avLst/>
              <a:gdLst/>
              <a:ahLst/>
              <a:cxnLst/>
              <a:rect l="l" t="t" r="r" b="b"/>
              <a:pathLst>
                <a:path w="4236" h="6654" extrusionOk="0">
                  <a:moveTo>
                    <a:pt x="1598" y="0"/>
                  </a:moveTo>
                  <a:cubicBezTo>
                    <a:pt x="1404" y="0"/>
                    <a:pt x="1307" y="97"/>
                    <a:pt x="1211" y="315"/>
                  </a:cubicBezTo>
                  <a:cubicBezTo>
                    <a:pt x="1211" y="194"/>
                    <a:pt x="1090" y="194"/>
                    <a:pt x="1090" y="194"/>
                  </a:cubicBezTo>
                  <a:cubicBezTo>
                    <a:pt x="993" y="194"/>
                    <a:pt x="896" y="411"/>
                    <a:pt x="896" y="508"/>
                  </a:cubicBezTo>
                  <a:cubicBezTo>
                    <a:pt x="799" y="508"/>
                    <a:pt x="606" y="508"/>
                    <a:pt x="606" y="605"/>
                  </a:cubicBezTo>
                  <a:cubicBezTo>
                    <a:pt x="485" y="702"/>
                    <a:pt x="388" y="919"/>
                    <a:pt x="485" y="1113"/>
                  </a:cubicBezTo>
                  <a:cubicBezTo>
                    <a:pt x="388" y="1113"/>
                    <a:pt x="194" y="1210"/>
                    <a:pt x="194" y="1307"/>
                  </a:cubicBezTo>
                  <a:cubicBezTo>
                    <a:pt x="98" y="1524"/>
                    <a:pt x="98" y="1718"/>
                    <a:pt x="194" y="1815"/>
                  </a:cubicBezTo>
                  <a:cubicBezTo>
                    <a:pt x="98" y="1815"/>
                    <a:pt x="1" y="2008"/>
                    <a:pt x="1" y="2226"/>
                  </a:cubicBezTo>
                  <a:cubicBezTo>
                    <a:pt x="1" y="2323"/>
                    <a:pt x="1" y="2516"/>
                    <a:pt x="98" y="2613"/>
                  </a:cubicBezTo>
                  <a:cubicBezTo>
                    <a:pt x="1" y="2734"/>
                    <a:pt x="1" y="2928"/>
                    <a:pt x="1" y="3121"/>
                  </a:cubicBezTo>
                  <a:cubicBezTo>
                    <a:pt x="1" y="3339"/>
                    <a:pt x="98" y="3436"/>
                    <a:pt x="194" y="3436"/>
                  </a:cubicBezTo>
                  <a:cubicBezTo>
                    <a:pt x="98" y="3629"/>
                    <a:pt x="194" y="3823"/>
                    <a:pt x="194" y="3944"/>
                  </a:cubicBezTo>
                  <a:lnTo>
                    <a:pt x="896" y="6654"/>
                  </a:lnTo>
                  <a:lnTo>
                    <a:pt x="3921" y="6654"/>
                  </a:lnTo>
                  <a:lnTo>
                    <a:pt x="3921" y="3944"/>
                  </a:lnTo>
                  <a:cubicBezTo>
                    <a:pt x="4017" y="3823"/>
                    <a:pt x="4017" y="3629"/>
                    <a:pt x="3921" y="3436"/>
                  </a:cubicBezTo>
                  <a:cubicBezTo>
                    <a:pt x="4017" y="3436"/>
                    <a:pt x="4235" y="3339"/>
                    <a:pt x="4235" y="3121"/>
                  </a:cubicBezTo>
                  <a:cubicBezTo>
                    <a:pt x="4235" y="2928"/>
                    <a:pt x="4235" y="2734"/>
                    <a:pt x="4017" y="2613"/>
                  </a:cubicBezTo>
                  <a:cubicBezTo>
                    <a:pt x="4235" y="2516"/>
                    <a:pt x="4235" y="2323"/>
                    <a:pt x="4235" y="2226"/>
                  </a:cubicBezTo>
                  <a:cubicBezTo>
                    <a:pt x="4235" y="2008"/>
                    <a:pt x="4017" y="1815"/>
                    <a:pt x="3921" y="1815"/>
                  </a:cubicBezTo>
                  <a:cubicBezTo>
                    <a:pt x="4017" y="1718"/>
                    <a:pt x="4017" y="1524"/>
                    <a:pt x="3921" y="1307"/>
                  </a:cubicBezTo>
                  <a:cubicBezTo>
                    <a:pt x="3824" y="1210"/>
                    <a:pt x="3630" y="1113"/>
                    <a:pt x="3509" y="1113"/>
                  </a:cubicBezTo>
                  <a:cubicBezTo>
                    <a:pt x="3509" y="919"/>
                    <a:pt x="3412" y="702"/>
                    <a:pt x="3316" y="605"/>
                  </a:cubicBezTo>
                  <a:cubicBezTo>
                    <a:pt x="3219" y="508"/>
                    <a:pt x="3025" y="508"/>
                    <a:pt x="2808" y="508"/>
                  </a:cubicBezTo>
                  <a:cubicBezTo>
                    <a:pt x="2808" y="411"/>
                    <a:pt x="2711" y="194"/>
                    <a:pt x="2517" y="194"/>
                  </a:cubicBezTo>
                  <a:cubicBezTo>
                    <a:pt x="2478" y="155"/>
                    <a:pt x="2420" y="132"/>
                    <a:pt x="2352" y="132"/>
                  </a:cubicBezTo>
                  <a:cubicBezTo>
                    <a:pt x="2250" y="132"/>
                    <a:pt x="2125" y="184"/>
                    <a:pt x="2009" y="315"/>
                  </a:cubicBezTo>
                  <a:cubicBezTo>
                    <a:pt x="2009" y="97"/>
                    <a:pt x="1815" y="0"/>
                    <a:pt x="15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9"/>
            <p:cNvSpPr/>
            <p:nvPr/>
          </p:nvSpPr>
          <p:spPr>
            <a:xfrm>
              <a:off x="1921126" y="2628489"/>
              <a:ext cx="198268" cy="139122"/>
            </a:xfrm>
            <a:custGeom>
              <a:avLst/>
              <a:gdLst/>
              <a:ahLst/>
              <a:cxnLst/>
              <a:rect l="l" t="t" r="r" b="b"/>
              <a:pathLst>
                <a:path w="5759" h="4041" extrusionOk="0">
                  <a:moveTo>
                    <a:pt x="3848" y="0"/>
                  </a:moveTo>
                  <a:cubicBezTo>
                    <a:pt x="3751" y="0"/>
                    <a:pt x="3533" y="121"/>
                    <a:pt x="3436" y="315"/>
                  </a:cubicBezTo>
                  <a:cubicBezTo>
                    <a:pt x="3379" y="201"/>
                    <a:pt x="3290" y="154"/>
                    <a:pt x="3201" y="154"/>
                  </a:cubicBezTo>
                  <a:cubicBezTo>
                    <a:pt x="3138" y="154"/>
                    <a:pt x="3075" y="178"/>
                    <a:pt x="3025" y="218"/>
                  </a:cubicBezTo>
                  <a:cubicBezTo>
                    <a:pt x="2831" y="218"/>
                    <a:pt x="2735" y="411"/>
                    <a:pt x="2638" y="508"/>
                  </a:cubicBezTo>
                  <a:cubicBezTo>
                    <a:pt x="2541" y="508"/>
                    <a:pt x="2323" y="508"/>
                    <a:pt x="2226" y="605"/>
                  </a:cubicBezTo>
                  <a:cubicBezTo>
                    <a:pt x="2033" y="726"/>
                    <a:pt x="2033" y="920"/>
                    <a:pt x="2033" y="1113"/>
                  </a:cubicBezTo>
                  <a:cubicBezTo>
                    <a:pt x="1815" y="1113"/>
                    <a:pt x="1718" y="1210"/>
                    <a:pt x="1622" y="1331"/>
                  </a:cubicBezTo>
                  <a:lnTo>
                    <a:pt x="0" y="4041"/>
                  </a:lnTo>
                  <a:lnTo>
                    <a:pt x="5759" y="920"/>
                  </a:lnTo>
                  <a:cubicBezTo>
                    <a:pt x="5759" y="823"/>
                    <a:pt x="5662" y="726"/>
                    <a:pt x="5565" y="605"/>
                  </a:cubicBezTo>
                  <a:cubicBezTo>
                    <a:pt x="5444" y="508"/>
                    <a:pt x="5251" y="508"/>
                    <a:pt x="5154" y="508"/>
                  </a:cubicBezTo>
                  <a:cubicBezTo>
                    <a:pt x="5057" y="411"/>
                    <a:pt x="4961" y="218"/>
                    <a:pt x="4743" y="218"/>
                  </a:cubicBezTo>
                  <a:cubicBezTo>
                    <a:pt x="4703" y="178"/>
                    <a:pt x="4646" y="154"/>
                    <a:pt x="4586" y="154"/>
                  </a:cubicBezTo>
                  <a:cubicBezTo>
                    <a:pt x="4502" y="154"/>
                    <a:pt x="4412" y="201"/>
                    <a:pt x="4356" y="315"/>
                  </a:cubicBezTo>
                  <a:cubicBezTo>
                    <a:pt x="4235" y="121"/>
                    <a:pt x="4041" y="0"/>
                    <a:pt x="38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9"/>
            <p:cNvSpPr/>
            <p:nvPr/>
          </p:nvSpPr>
          <p:spPr>
            <a:xfrm>
              <a:off x="1921126" y="2653449"/>
              <a:ext cx="225776" cy="204121"/>
            </a:xfrm>
            <a:custGeom>
              <a:avLst/>
              <a:gdLst/>
              <a:ahLst/>
              <a:cxnLst/>
              <a:rect l="l" t="t" r="r" b="b"/>
              <a:pathLst>
                <a:path w="6558" h="5929" extrusionOk="0">
                  <a:moveTo>
                    <a:pt x="4356" y="1"/>
                  </a:moveTo>
                  <a:cubicBezTo>
                    <a:pt x="4138" y="98"/>
                    <a:pt x="3944" y="195"/>
                    <a:pt x="3848" y="291"/>
                  </a:cubicBezTo>
                  <a:cubicBezTo>
                    <a:pt x="3799" y="243"/>
                    <a:pt x="3745" y="219"/>
                    <a:pt x="3678" y="219"/>
                  </a:cubicBezTo>
                  <a:cubicBezTo>
                    <a:pt x="3612" y="219"/>
                    <a:pt x="3533" y="243"/>
                    <a:pt x="3436" y="291"/>
                  </a:cubicBezTo>
                  <a:cubicBezTo>
                    <a:pt x="3339" y="388"/>
                    <a:pt x="3146" y="485"/>
                    <a:pt x="3146" y="606"/>
                  </a:cubicBezTo>
                  <a:cubicBezTo>
                    <a:pt x="3025" y="606"/>
                    <a:pt x="2831" y="606"/>
                    <a:pt x="2638" y="703"/>
                  </a:cubicBezTo>
                  <a:cubicBezTo>
                    <a:pt x="2541" y="799"/>
                    <a:pt x="2420" y="993"/>
                    <a:pt x="2420" y="1090"/>
                  </a:cubicBezTo>
                  <a:cubicBezTo>
                    <a:pt x="2323" y="1090"/>
                    <a:pt x="2130" y="1211"/>
                    <a:pt x="2033" y="1308"/>
                  </a:cubicBezTo>
                  <a:lnTo>
                    <a:pt x="0" y="3316"/>
                  </a:lnTo>
                  <a:lnTo>
                    <a:pt x="1525" y="5929"/>
                  </a:lnTo>
                  <a:lnTo>
                    <a:pt x="3848" y="4526"/>
                  </a:lnTo>
                  <a:cubicBezTo>
                    <a:pt x="4041" y="4526"/>
                    <a:pt x="4235" y="4429"/>
                    <a:pt x="4356" y="4332"/>
                  </a:cubicBezTo>
                  <a:cubicBezTo>
                    <a:pt x="4424" y="4400"/>
                    <a:pt x="4541" y="4469"/>
                    <a:pt x="4638" y="4469"/>
                  </a:cubicBezTo>
                  <a:cubicBezTo>
                    <a:pt x="4678" y="4469"/>
                    <a:pt x="4714" y="4457"/>
                    <a:pt x="4743" y="4429"/>
                  </a:cubicBezTo>
                  <a:cubicBezTo>
                    <a:pt x="4961" y="4332"/>
                    <a:pt x="5057" y="4235"/>
                    <a:pt x="5154" y="4017"/>
                  </a:cubicBezTo>
                  <a:cubicBezTo>
                    <a:pt x="5194" y="4057"/>
                    <a:pt x="5251" y="4081"/>
                    <a:pt x="5312" y="4081"/>
                  </a:cubicBezTo>
                  <a:cubicBezTo>
                    <a:pt x="5399" y="4081"/>
                    <a:pt x="5495" y="4034"/>
                    <a:pt x="5565" y="3921"/>
                  </a:cubicBezTo>
                  <a:cubicBezTo>
                    <a:pt x="5759" y="3824"/>
                    <a:pt x="5759" y="3630"/>
                    <a:pt x="5759" y="3509"/>
                  </a:cubicBezTo>
                  <a:cubicBezTo>
                    <a:pt x="5953" y="3509"/>
                    <a:pt x="6049" y="3413"/>
                    <a:pt x="6170" y="3219"/>
                  </a:cubicBezTo>
                  <a:cubicBezTo>
                    <a:pt x="6267" y="3122"/>
                    <a:pt x="6267" y="2904"/>
                    <a:pt x="6170" y="2808"/>
                  </a:cubicBezTo>
                  <a:cubicBezTo>
                    <a:pt x="6364" y="2711"/>
                    <a:pt x="6461" y="2614"/>
                    <a:pt x="6461" y="2421"/>
                  </a:cubicBezTo>
                  <a:cubicBezTo>
                    <a:pt x="6557" y="2203"/>
                    <a:pt x="6461" y="2009"/>
                    <a:pt x="6364" y="1912"/>
                  </a:cubicBezTo>
                  <a:cubicBezTo>
                    <a:pt x="6461" y="1816"/>
                    <a:pt x="6557" y="1695"/>
                    <a:pt x="6461" y="1501"/>
                  </a:cubicBezTo>
                  <a:cubicBezTo>
                    <a:pt x="6461" y="1308"/>
                    <a:pt x="6364" y="1211"/>
                    <a:pt x="6170" y="1090"/>
                  </a:cubicBezTo>
                  <a:cubicBezTo>
                    <a:pt x="6267" y="993"/>
                    <a:pt x="6267" y="799"/>
                    <a:pt x="6170" y="606"/>
                  </a:cubicBezTo>
                  <a:cubicBezTo>
                    <a:pt x="6049" y="485"/>
                    <a:pt x="5953" y="388"/>
                    <a:pt x="5759" y="388"/>
                  </a:cubicBezTo>
                  <a:lnTo>
                    <a:pt x="5759" y="195"/>
                  </a:lnTo>
                  <a:cubicBezTo>
                    <a:pt x="5727" y="162"/>
                    <a:pt x="5681" y="152"/>
                    <a:pt x="5631" y="152"/>
                  </a:cubicBezTo>
                  <a:cubicBezTo>
                    <a:pt x="5530" y="152"/>
                    <a:pt x="5412" y="195"/>
                    <a:pt x="5348" y="195"/>
                  </a:cubicBezTo>
                  <a:cubicBezTo>
                    <a:pt x="5348" y="98"/>
                    <a:pt x="5251" y="1"/>
                    <a:pt x="5154" y="1"/>
                  </a:cubicBezTo>
                  <a:cubicBezTo>
                    <a:pt x="4961" y="1"/>
                    <a:pt x="4743" y="1"/>
                    <a:pt x="4646" y="98"/>
                  </a:cubicBezTo>
                  <a:cubicBezTo>
                    <a:pt x="4646" y="1"/>
                    <a:pt x="4452" y="1"/>
                    <a:pt x="4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9"/>
            <p:cNvSpPr/>
            <p:nvPr/>
          </p:nvSpPr>
          <p:spPr>
            <a:xfrm>
              <a:off x="1946120" y="2809234"/>
              <a:ext cx="200781" cy="118327"/>
            </a:xfrm>
            <a:custGeom>
              <a:avLst/>
              <a:gdLst/>
              <a:ahLst/>
              <a:cxnLst/>
              <a:rect l="l" t="t" r="r" b="b"/>
              <a:pathLst>
                <a:path w="5832" h="3437" extrusionOk="0">
                  <a:moveTo>
                    <a:pt x="0" y="1"/>
                  </a:moveTo>
                  <a:lnTo>
                    <a:pt x="5638" y="3436"/>
                  </a:lnTo>
                  <a:cubicBezTo>
                    <a:pt x="5638" y="3339"/>
                    <a:pt x="5735" y="3218"/>
                    <a:pt x="5735" y="3122"/>
                  </a:cubicBezTo>
                  <a:cubicBezTo>
                    <a:pt x="5831" y="2928"/>
                    <a:pt x="5735" y="2831"/>
                    <a:pt x="5638" y="2614"/>
                  </a:cubicBezTo>
                  <a:cubicBezTo>
                    <a:pt x="5735" y="2517"/>
                    <a:pt x="5831" y="2420"/>
                    <a:pt x="5735" y="2226"/>
                  </a:cubicBezTo>
                  <a:cubicBezTo>
                    <a:pt x="5735" y="2009"/>
                    <a:pt x="5638" y="1912"/>
                    <a:pt x="5444" y="1815"/>
                  </a:cubicBezTo>
                  <a:cubicBezTo>
                    <a:pt x="5541" y="1718"/>
                    <a:pt x="5541" y="1525"/>
                    <a:pt x="5444" y="1307"/>
                  </a:cubicBezTo>
                  <a:cubicBezTo>
                    <a:pt x="5323" y="1210"/>
                    <a:pt x="5227" y="1113"/>
                    <a:pt x="5033" y="1113"/>
                  </a:cubicBezTo>
                  <a:cubicBezTo>
                    <a:pt x="5033" y="920"/>
                    <a:pt x="5033" y="799"/>
                    <a:pt x="4839" y="605"/>
                  </a:cubicBezTo>
                  <a:cubicBezTo>
                    <a:pt x="4779" y="557"/>
                    <a:pt x="4700" y="533"/>
                    <a:pt x="4625" y="533"/>
                  </a:cubicBezTo>
                  <a:cubicBezTo>
                    <a:pt x="4549" y="533"/>
                    <a:pt x="4476" y="557"/>
                    <a:pt x="4428" y="605"/>
                  </a:cubicBezTo>
                  <a:cubicBezTo>
                    <a:pt x="4331" y="412"/>
                    <a:pt x="4235" y="315"/>
                    <a:pt x="4017" y="194"/>
                  </a:cubicBezTo>
                  <a:cubicBezTo>
                    <a:pt x="3989" y="166"/>
                    <a:pt x="3954" y="155"/>
                    <a:pt x="3915" y="155"/>
                  </a:cubicBezTo>
                  <a:cubicBezTo>
                    <a:pt x="3817" y="155"/>
                    <a:pt x="3699" y="229"/>
                    <a:pt x="3630" y="315"/>
                  </a:cubicBezTo>
                  <a:cubicBezTo>
                    <a:pt x="3509" y="97"/>
                    <a:pt x="3315" y="1"/>
                    <a:pt x="31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9"/>
            <p:cNvSpPr/>
            <p:nvPr/>
          </p:nvSpPr>
          <p:spPr>
            <a:xfrm>
              <a:off x="1921126" y="2809234"/>
              <a:ext cx="219097" cy="184118"/>
            </a:xfrm>
            <a:custGeom>
              <a:avLst/>
              <a:gdLst/>
              <a:ahLst/>
              <a:cxnLst/>
              <a:rect l="l" t="t" r="r" b="b"/>
              <a:pathLst>
                <a:path w="6364" h="5348" extrusionOk="0">
                  <a:moveTo>
                    <a:pt x="726" y="1"/>
                  </a:moveTo>
                  <a:lnTo>
                    <a:pt x="0" y="1307"/>
                  </a:lnTo>
                  <a:lnTo>
                    <a:pt x="1622" y="4041"/>
                  </a:lnTo>
                  <a:cubicBezTo>
                    <a:pt x="1718" y="4138"/>
                    <a:pt x="1815" y="4235"/>
                    <a:pt x="2033" y="4235"/>
                  </a:cubicBezTo>
                  <a:cubicBezTo>
                    <a:pt x="2033" y="4428"/>
                    <a:pt x="2033" y="4549"/>
                    <a:pt x="2226" y="4743"/>
                  </a:cubicBezTo>
                  <a:cubicBezTo>
                    <a:pt x="2275" y="4791"/>
                    <a:pt x="2353" y="4815"/>
                    <a:pt x="2432" y="4815"/>
                  </a:cubicBezTo>
                  <a:cubicBezTo>
                    <a:pt x="2511" y="4815"/>
                    <a:pt x="2589" y="4791"/>
                    <a:pt x="2638" y="4743"/>
                  </a:cubicBezTo>
                  <a:cubicBezTo>
                    <a:pt x="2735" y="4936"/>
                    <a:pt x="2831" y="5033"/>
                    <a:pt x="3025" y="5154"/>
                  </a:cubicBezTo>
                  <a:cubicBezTo>
                    <a:pt x="3059" y="5182"/>
                    <a:pt x="3100" y="5194"/>
                    <a:pt x="3142" y="5194"/>
                  </a:cubicBezTo>
                  <a:cubicBezTo>
                    <a:pt x="3249" y="5194"/>
                    <a:pt x="3367" y="5120"/>
                    <a:pt x="3436" y="5033"/>
                  </a:cubicBezTo>
                  <a:cubicBezTo>
                    <a:pt x="3533" y="5251"/>
                    <a:pt x="3751" y="5348"/>
                    <a:pt x="3848" y="5348"/>
                  </a:cubicBezTo>
                  <a:cubicBezTo>
                    <a:pt x="4041" y="5348"/>
                    <a:pt x="4235" y="5251"/>
                    <a:pt x="4356" y="5033"/>
                  </a:cubicBezTo>
                  <a:cubicBezTo>
                    <a:pt x="4425" y="5120"/>
                    <a:pt x="4543" y="5194"/>
                    <a:pt x="4641" y="5194"/>
                  </a:cubicBezTo>
                  <a:cubicBezTo>
                    <a:pt x="4680" y="5194"/>
                    <a:pt x="4715" y="5182"/>
                    <a:pt x="4743" y="5154"/>
                  </a:cubicBezTo>
                  <a:cubicBezTo>
                    <a:pt x="4961" y="5033"/>
                    <a:pt x="5057" y="4936"/>
                    <a:pt x="5154" y="4743"/>
                  </a:cubicBezTo>
                  <a:cubicBezTo>
                    <a:pt x="5202" y="4791"/>
                    <a:pt x="5275" y="4815"/>
                    <a:pt x="5351" y="4815"/>
                  </a:cubicBezTo>
                  <a:cubicBezTo>
                    <a:pt x="5426" y="4815"/>
                    <a:pt x="5505" y="4791"/>
                    <a:pt x="5565" y="4743"/>
                  </a:cubicBezTo>
                  <a:cubicBezTo>
                    <a:pt x="5759" y="4549"/>
                    <a:pt x="5759" y="4428"/>
                    <a:pt x="5759" y="4235"/>
                  </a:cubicBezTo>
                  <a:cubicBezTo>
                    <a:pt x="5953" y="4235"/>
                    <a:pt x="6049" y="4138"/>
                    <a:pt x="6170" y="4041"/>
                  </a:cubicBezTo>
                  <a:cubicBezTo>
                    <a:pt x="6267" y="3823"/>
                    <a:pt x="6267" y="3630"/>
                    <a:pt x="6170" y="3533"/>
                  </a:cubicBezTo>
                  <a:cubicBezTo>
                    <a:pt x="6267" y="3533"/>
                    <a:pt x="6267" y="3436"/>
                    <a:pt x="6364" y="3436"/>
                  </a:cubicBezTo>
                  <a:cubicBezTo>
                    <a:pt x="6364" y="3339"/>
                    <a:pt x="6267" y="3122"/>
                    <a:pt x="6049" y="3025"/>
                  </a:cubicBezTo>
                  <a:cubicBezTo>
                    <a:pt x="6170" y="3025"/>
                    <a:pt x="6267" y="2928"/>
                    <a:pt x="6170" y="2735"/>
                  </a:cubicBezTo>
                  <a:cubicBezTo>
                    <a:pt x="6170" y="2614"/>
                    <a:pt x="5953" y="2517"/>
                    <a:pt x="5856" y="2420"/>
                  </a:cubicBezTo>
                  <a:cubicBezTo>
                    <a:pt x="5856" y="2323"/>
                    <a:pt x="5856" y="2226"/>
                    <a:pt x="5759" y="2130"/>
                  </a:cubicBezTo>
                  <a:cubicBezTo>
                    <a:pt x="5662" y="1912"/>
                    <a:pt x="5444" y="1815"/>
                    <a:pt x="5348" y="1815"/>
                  </a:cubicBezTo>
                  <a:cubicBezTo>
                    <a:pt x="5348" y="1718"/>
                    <a:pt x="5251" y="1622"/>
                    <a:pt x="5154" y="1525"/>
                  </a:cubicBezTo>
                  <a:cubicBezTo>
                    <a:pt x="4961" y="1404"/>
                    <a:pt x="4743" y="1307"/>
                    <a:pt x="4646" y="1307"/>
                  </a:cubicBezTo>
                  <a:cubicBezTo>
                    <a:pt x="4646" y="1210"/>
                    <a:pt x="4452" y="1113"/>
                    <a:pt x="4356" y="1017"/>
                  </a:cubicBezTo>
                  <a:cubicBezTo>
                    <a:pt x="4247" y="968"/>
                    <a:pt x="4144" y="944"/>
                    <a:pt x="4068" y="944"/>
                  </a:cubicBezTo>
                  <a:cubicBezTo>
                    <a:pt x="3993" y="944"/>
                    <a:pt x="3944" y="968"/>
                    <a:pt x="3944" y="1017"/>
                  </a:cubicBezTo>
                  <a:cubicBezTo>
                    <a:pt x="3848" y="920"/>
                    <a:pt x="3630" y="799"/>
                    <a:pt x="3436" y="799"/>
                  </a:cubicBezTo>
                  <a:lnTo>
                    <a:pt x="7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9"/>
            <p:cNvSpPr/>
            <p:nvPr/>
          </p:nvSpPr>
          <p:spPr>
            <a:xfrm>
              <a:off x="1848656" y="2760932"/>
              <a:ext cx="97499" cy="100804"/>
            </a:xfrm>
            <a:custGeom>
              <a:avLst/>
              <a:gdLst/>
              <a:ahLst/>
              <a:cxnLst/>
              <a:rect l="l" t="t" r="r" b="b"/>
              <a:pathLst>
                <a:path w="2832" h="2928" extrusionOk="0">
                  <a:moveTo>
                    <a:pt x="1404" y="0"/>
                  </a:moveTo>
                  <a:cubicBezTo>
                    <a:pt x="605" y="0"/>
                    <a:pt x="0" y="702"/>
                    <a:pt x="0" y="1404"/>
                  </a:cubicBezTo>
                  <a:cubicBezTo>
                    <a:pt x="0" y="2202"/>
                    <a:pt x="605" y="2928"/>
                    <a:pt x="1404" y="2928"/>
                  </a:cubicBezTo>
                  <a:cubicBezTo>
                    <a:pt x="2226" y="2928"/>
                    <a:pt x="2831" y="2202"/>
                    <a:pt x="2831" y="1404"/>
                  </a:cubicBezTo>
                  <a:cubicBezTo>
                    <a:pt x="2831" y="702"/>
                    <a:pt x="2226" y="0"/>
                    <a:pt x="14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9"/>
            <p:cNvSpPr/>
            <p:nvPr/>
          </p:nvSpPr>
          <p:spPr>
            <a:xfrm>
              <a:off x="1786170" y="2687601"/>
              <a:ext cx="222436" cy="246604"/>
            </a:xfrm>
            <a:custGeom>
              <a:avLst/>
              <a:gdLst/>
              <a:ahLst/>
              <a:cxnLst/>
              <a:rect l="l" t="t" r="r" b="b"/>
              <a:pathLst>
                <a:path w="6461" h="7163" extrusionOk="0">
                  <a:moveTo>
                    <a:pt x="3025" y="1"/>
                  </a:moveTo>
                  <a:lnTo>
                    <a:pt x="3025" y="3122"/>
                  </a:lnTo>
                  <a:lnTo>
                    <a:pt x="291" y="1622"/>
                  </a:lnTo>
                  <a:lnTo>
                    <a:pt x="1" y="2033"/>
                  </a:lnTo>
                  <a:lnTo>
                    <a:pt x="2832" y="3534"/>
                  </a:lnTo>
                  <a:lnTo>
                    <a:pt x="1" y="5155"/>
                  </a:lnTo>
                  <a:lnTo>
                    <a:pt x="291" y="5542"/>
                  </a:lnTo>
                  <a:lnTo>
                    <a:pt x="3025" y="3945"/>
                  </a:lnTo>
                  <a:lnTo>
                    <a:pt x="3025" y="7163"/>
                  </a:lnTo>
                  <a:lnTo>
                    <a:pt x="3533" y="7163"/>
                  </a:lnTo>
                  <a:lnTo>
                    <a:pt x="3533" y="3945"/>
                  </a:lnTo>
                  <a:lnTo>
                    <a:pt x="6243" y="5542"/>
                  </a:lnTo>
                  <a:lnTo>
                    <a:pt x="6461" y="5155"/>
                  </a:lnTo>
                  <a:lnTo>
                    <a:pt x="3727" y="3534"/>
                  </a:lnTo>
                  <a:lnTo>
                    <a:pt x="6461" y="2033"/>
                  </a:lnTo>
                  <a:lnTo>
                    <a:pt x="6243" y="1622"/>
                  </a:lnTo>
                  <a:lnTo>
                    <a:pt x="3533" y="3122"/>
                  </a:lnTo>
                  <a:lnTo>
                    <a:pt x="35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9"/>
            <p:cNvSpPr/>
            <p:nvPr/>
          </p:nvSpPr>
          <p:spPr>
            <a:xfrm>
              <a:off x="1883634" y="2795084"/>
              <a:ext cx="30847" cy="31673"/>
            </a:xfrm>
            <a:custGeom>
              <a:avLst/>
              <a:gdLst/>
              <a:ahLst/>
              <a:cxnLst/>
              <a:rect l="l" t="t" r="r" b="b"/>
              <a:pathLst>
                <a:path w="896" h="920" extrusionOk="0">
                  <a:moveTo>
                    <a:pt x="388" y="0"/>
                  </a:moveTo>
                  <a:cubicBezTo>
                    <a:pt x="194" y="0"/>
                    <a:pt x="1" y="218"/>
                    <a:pt x="1" y="412"/>
                  </a:cubicBezTo>
                  <a:cubicBezTo>
                    <a:pt x="1" y="726"/>
                    <a:pt x="194" y="920"/>
                    <a:pt x="388" y="920"/>
                  </a:cubicBezTo>
                  <a:cubicBezTo>
                    <a:pt x="702" y="920"/>
                    <a:pt x="896" y="726"/>
                    <a:pt x="896" y="412"/>
                  </a:cubicBezTo>
                  <a:cubicBezTo>
                    <a:pt x="896" y="218"/>
                    <a:pt x="702" y="0"/>
                    <a:pt x="3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9"/>
            <p:cNvSpPr/>
            <p:nvPr/>
          </p:nvSpPr>
          <p:spPr>
            <a:xfrm>
              <a:off x="1883634" y="2927526"/>
              <a:ext cx="30847" cy="30847"/>
            </a:xfrm>
            <a:custGeom>
              <a:avLst/>
              <a:gdLst/>
              <a:ahLst/>
              <a:cxnLst/>
              <a:rect l="l" t="t" r="r" b="b"/>
              <a:pathLst>
                <a:path w="896" h="896" extrusionOk="0">
                  <a:moveTo>
                    <a:pt x="388" y="0"/>
                  </a:moveTo>
                  <a:cubicBezTo>
                    <a:pt x="194" y="0"/>
                    <a:pt x="1" y="194"/>
                    <a:pt x="1" y="387"/>
                  </a:cubicBezTo>
                  <a:cubicBezTo>
                    <a:pt x="1" y="702"/>
                    <a:pt x="194" y="895"/>
                    <a:pt x="388" y="895"/>
                  </a:cubicBezTo>
                  <a:cubicBezTo>
                    <a:pt x="702" y="895"/>
                    <a:pt x="896" y="702"/>
                    <a:pt x="896" y="387"/>
                  </a:cubicBezTo>
                  <a:cubicBezTo>
                    <a:pt x="896" y="194"/>
                    <a:pt x="702" y="0"/>
                    <a:pt x="3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9"/>
            <p:cNvSpPr/>
            <p:nvPr/>
          </p:nvSpPr>
          <p:spPr>
            <a:xfrm>
              <a:off x="1994422" y="2861701"/>
              <a:ext cx="35013" cy="30881"/>
            </a:xfrm>
            <a:custGeom>
              <a:avLst/>
              <a:gdLst/>
              <a:ahLst/>
              <a:cxnLst/>
              <a:rect l="l" t="t" r="r" b="b"/>
              <a:pathLst>
                <a:path w="1017" h="897" extrusionOk="0">
                  <a:moveTo>
                    <a:pt x="509" y="1"/>
                  </a:moveTo>
                  <a:cubicBezTo>
                    <a:pt x="194" y="1"/>
                    <a:pt x="1" y="194"/>
                    <a:pt x="1" y="388"/>
                  </a:cubicBezTo>
                  <a:cubicBezTo>
                    <a:pt x="1" y="702"/>
                    <a:pt x="194" y="896"/>
                    <a:pt x="509" y="896"/>
                  </a:cubicBezTo>
                  <a:cubicBezTo>
                    <a:pt x="799" y="896"/>
                    <a:pt x="1017" y="702"/>
                    <a:pt x="1017" y="388"/>
                  </a:cubicBezTo>
                  <a:cubicBezTo>
                    <a:pt x="1017" y="194"/>
                    <a:pt x="799"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9"/>
            <p:cNvSpPr/>
            <p:nvPr/>
          </p:nvSpPr>
          <p:spPr>
            <a:xfrm>
              <a:off x="1994422" y="2729258"/>
              <a:ext cx="35013" cy="31708"/>
            </a:xfrm>
            <a:custGeom>
              <a:avLst/>
              <a:gdLst/>
              <a:ahLst/>
              <a:cxnLst/>
              <a:rect l="l" t="t" r="r" b="b"/>
              <a:pathLst>
                <a:path w="1017" h="921" extrusionOk="0">
                  <a:moveTo>
                    <a:pt x="509" y="1"/>
                  </a:moveTo>
                  <a:cubicBezTo>
                    <a:pt x="194" y="1"/>
                    <a:pt x="1" y="219"/>
                    <a:pt x="1" y="412"/>
                  </a:cubicBezTo>
                  <a:cubicBezTo>
                    <a:pt x="1" y="702"/>
                    <a:pt x="194" y="920"/>
                    <a:pt x="509" y="920"/>
                  </a:cubicBezTo>
                  <a:cubicBezTo>
                    <a:pt x="799" y="920"/>
                    <a:pt x="1017" y="702"/>
                    <a:pt x="1017" y="412"/>
                  </a:cubicBezTo>
                  <a:cubicBezTo>
                    <a:pt x="1017" y="219"/>
                    <a:pt x="799"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9"/>
            <p:cNvSpPr/>
            <p:nvPr/>
          </p:nvSpPr>
          <p:spPr>
            <a:xfrm>
              <a:off x="1883634" y="2663468"/>
              <a:ext cx="30847" cy="31673"/>
            </a:xfrm>
            <a:custGeom>
              <a:avLst/>
              <a:gdLst/>
              <a:ahLst/>
              <a:cxnLst/>
              <a:rect l="l" t="t" r="r" b="b"/>
              <a:pathLst>
                <a:path w="896" h="920" extrusionOk="0">
                  <a:moveTo>
                    <a:pt x="388" y="0"/>
                  </a:moveTo>
                  <a:cubicBezTo>
                    <a:pt x="194" y="0"/>
                    <a:pt x="1" y="194"/>
                    <a:pt x="1" y="508"/>
                  </a:cubicBezTo>
                  <a:cubicBezTo>
                    <a:pt x="1" y="702"/>
                    <a:pt x="194" y="920"/>
                    <a:pt x="388" y="920"/>
                  </a:cubicBezTo>
                  <a:cubicBezTo>
                    <a:pt x="702" y="920"/>
                    <a:pt x="896" y="702"/>
                    <a:pt x="896" y="508"/>
                  </a:cubicBezTo>
                  <a:cubicBezTo>
                    <a:pt x="896" y="194"/>
                    <a:pt x="702" y="0"/>
                    <a:pt x="3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9"/>
            <p:cNvSpPr/>
            <p:nvPr/>
          </p:nvSpPr>
          <p:spPr>
            <a:xfrm>
              <a:off x="1768681" y="2729258"/>
              <a:ext cx="31708" cy="31708"/>
            </a:xfrm>
            <a:custGeom>
              <a:avLst/>
              <a:gdLst/>
              <a:ahLst/>
              <a:cxnLst/>
              <a:rect l="l" t="t" r="r" b="b"/>
              <a:pathLst>
                <a:path w="921" h="921" extrusionOk="0">
                  <a:moveTo>
                    <a:pt x="412" y="1"/>
                  </a:moveTo>
                  <a:cubicBezTo>
                    <a:pt x="194" y="1"/>
                    <a:pt x="1" y="219"/>
                    <a:pt x="1" y="412"/>
                  </a:cubicBezTo>
                  <a:cubicBezTo>
                    <a:pt x="1" y="702"/>
                    <a:pt x="194" y="920"/>
                    <a:pt x="412" y="920"/>
                  </a:cubicBezTo>
                  <a:cubicBezTo>
                    <a:pt x="702" y="920"/>
                    <a:pt x="920" y="702"/>
                    <a:pt x="920" y="412"/>
                  </a:cubicBezTo>
                  <a:cubicBezTo>
                    <a:pt x="920" y="219"/>
                    <a:pt x="702" y="1"/>
                    <a:pt x="4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9"/>
            <p:cNvSpPr/>
            <p:nvPr/>
          </p:nvSpPr>
          <p:spPr>
            <a:xfrm>
              <a:off x="1768681" y="2861701"/>
              <a:ext cx="31708" cy="30881"/>
            </a:xfrm>
            <a:custGeom>
              <a:avLst/>
              <a:gdLst/>
              <a:ahLst/>
              <a:cxnLst/>
              <a:rect l="l" t="t" r="r" b="b"/>
              <a:pathLst>
                <a:path w="921" h="897" extrusionOk="0">
                  <a:moveTo>
                    <a:pt x="412" y="1"/>
                  </a:moveTo>
                  <a:cubicBezTo>
                    <a:pt x="194" y="1"/>
                    <a:pt x="1" y="194"/>
                    <a:pt x="1" y="388"/>
                  </a:cubicBezTo>
                  <a:cubicBezTo>
                    <a:pt x="1" y="702"/>
                    <a:pt x="194" y="896"/>
                    <a:pt x="412" y="896"/>
                  </a:cubicBezTo>
                  <a:cubicBezTo>
                    <a:pt x="702" y="896"/>
                    <a:pt x="920" y="702"/>
                    <a:pt x="920" y="388"/>
                  </a:cubicBezTo>
                  <a:cubicBezTo>
                    <a:pt x="920" y="194"/>
                    <a:pt x="702" y="1"/>
                    <a:pt x="4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7" name="Google Shape;2417;p29"/>
          <p:cNvGrpSpPr/>
          <p:nvPr/>
        </p:nvGrpSpPr>
        <p:grpSpPr>
          <a:xfrm>
            <a:off x="646337" y="2005130"/>
            <a:ext cx="544781" cy="544781"/>
            <a:chOff x="646337" y="2538530"/>
            <a:chExt cx="544781" cy="544781"/>
          </a:xfrm>
        </p:grpSpPr>
        <p:sp>
          <p:nvSpPr>
            <p:cNvPr id="2418" name="Google Shape;2418;p29"/>
            <p:cNvSpPr/>
            <p:nvPr/>
          </p:nvSpPr>
          <p:spPr>
            <a:xfrm>
              <a:off x="698804" y="2593476"/>
              <a:ext cx="437367" cy="432995"/>
            </a:xfrm>
            <a:custGeom>
              <a:avLst/>
              <a:gdLst/>
              <a:ahLst/>
              <a:cxnLst/>
              <a:rect l="l" t="t" r="r" b="b"/>
              <a:pathLst>
                <a:path w="12704" h="12577" extrusionOk="0">
                  <a:moveTo>
                    <a:pt x="6391" y="1"/>
                  </a:moveTo>
                  <a:cubicBezTo>
                    <a:pt x="6291" y="1"/>
                    <a:pt x="6194" y="73"/>
                    <a:pt x="6146" y="219"/>
                  </a:cubicBezTo>
                  <a:lnTo>
                    <a:pt x="5831" y="1743"/>
                  </a:lnTo>
                  <a:lnTo>
                    <a:pt x="1815" y="5759"/>
                  </a:lnTo>
                  <a:lnTo>
                    <a:pt x="291" y="6074"/>
                  </a:lnTo>
                  <a:cubicBezTo>
                    <a:pt x="0" y="6171"/>
                    <a:pt x="0" y="6461"/>
                    <a:pt x="291" y="6582"/>
                  </a:cubicBezTo>
                  <a:lnTo>
                    <a:pt x="1815" y="6872"/>
                  </a:lnTo>
                  <a:lnTo>
                    <a:pt x="5831" y="10913"/>
                  </a:lnTo>
                  <a:lnTo>
                    <a:pt x="6146" y="12413"/>
                  </a:lnTo>
                  <a:cubicBezTo>
                    <a:pt x="6194" y="12522"/>
                    <a:pt x="6291" y="12576"/>
                    <a:pt x="6391" y="12576"/>
                  </a:cubicBezTo>
                  <a:cubicBezTo>
                    <a:pt x="6491" y="12576"/>
                    <a:pt x="6594" y="12522"/>
                    <a:pt x="6654" y="12413"/>
                  </a:cubicBezTo>
                  <a:lnTo>
                    <a:pt x="6944" y="10913"/>
                  </a:lnTo>
                  <a:lnTo>
                    <a:pt x="10985" y="6872"/>
                  </a:lnTo>
                  <a:lnTo>
                    <a:pt x="12485" y="6582"/>
                  </a:lnTo>
                  <a:cubicBezTo>
                    <a:pt x="12703" y="6461"/>
                    <a:pt x="12703" y="6171"/>
                    <a:pt x="12485" y="6074"/>
                  </a:cubicBezTo>
                  <a:lnTo>
                    <a:pt x="10985" y="5759"/>
                  </a:lnTo>
                  <a:lnTo>
                    <a:pt x="6944" y="1743"/>
                  </a:lnTo>
                  <a:lnTo>
                    <a:pt x="6654" y="219"/>
                  </a:lnTo>
                  <a:cubicBezTo>
                    <a:pt x="6594" y="73"/>
                    <a:pt x="6491" y="1"/>
                    <a:pt x="63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9"/>
            <p:cNvSpPr/>
            <p:nvPr/>
          </p:nvSpPr>
          <p:spPr>
            <a:xfrm>
              <a:off x="948714" y="2628489"/>
              <a:ext cx="242404" cy="166629"/>
            </a:xfrm>
            <a:custGeom>
              <a:avLst/>
              <a:gdLst/>
              <a:ahLst/>
              <a:cxnLst/>
              <a:rect l="l" t="t" r="r" b="b"/>
              <a:pathLst>
                <a:path w="7041" h="4840" extrusionOk="0">
                  <a:moveTo>
                    <a:pt x="6049" y="0"/>
                  </a:moveTo>
                  <a:lnTo>
                    <a:pt x="0" y="4452"/>
                  </a:lnTo>
                  <a:lnTo>
                    <a:pt x="290" y="4742"/>
                  </a:lnTo>
                  <a:cubicBezTo>
                    <a:pt x="622" y="4508"/>
                    <a:pt x="1017" y="4321"/>
                    <a:pt x="1411" y="4321"/>
                  </a:cubicBezTo>
                  <a:cubicBezTo>
                    <a:pt x="1506" y="4321"/>
                    <a:pt x="1600" y="4332"/>
                    <a:pt x="1694" y="4355"/>
                  </a:cubicBezTo>
                  <a:lnTo>
                    <a:pt x="3726" y="4742"/>
                  </a:lnTo>
                  <a:cubicBezTo>
                    <a:pt x="3920" y="4742"/>
                    <a:pt x="4113" y="4839"/>
                    <a:pt x="4234" y="4839"/>
                  </a:cubicBezTo>
                  <a:cubicBezTo>
                    <a:pt x="5831" y="4839"/>
                    <a:pt x="7041" y="3533"/>
                    <a:pt x="7041" y="2033"/>
                  </a:cubicBezTo>
                  <a:cubicBezTo>
                    <a:pt x="7041" y="1210"/>
                    <a:pt x="6654" y="508"/>
                    <a:pt x="60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9"/>
            <p:cNvSpPr/>
            <p:nvPr/>
          </p:nvSpPr>
          <p:spPr>
            <a:xfrm>
              <a:off x="913701" y="2538530"/>
              <a:ext cx="259928" cy="277417"/>
            </a:xfrm>
            <a:custGeom>
              <a:avLst/>
              <a:gdLst/>
              <a:ahLst/>
              <a:cxnLst/>
              <a:rect l="l" t="t" r="r" b="b"/>
              <a:pathLst>
                <a:path w="7550" h="8058" extrusionOk="0">
                  <a:moveTo>
                    <a:pt x="3316" y="0"/>
                  </a:moveTo>
                  <a:cubicBezTo>
                    <a:pt x="1815" y="0"/>
                    <a:pt x="606" y="1210"/>
                    <a:pt x="606" y="2734"/>
                  </a:cubicBezTo>
                  <a:cubicBezTo>
                    <a:pt x="606" y="2928"/>
                    <a:pt x="606" y="3121"/>
                    <a:pt x="702" y="3339"/>
                  </a:cubicBezTo>
                  <a:lnTo>
                    <a:pt x="1114" y="5347"/>
                  </a:lnTo>
                  <a:cubicBezTo>
                    <a:pt x="1211" y="5855"/>
                    <a:pt x="1017" y="6363"/>
                    <a:pt x="702" y="6654"/>
                  </a:cubicBezTo>
                  <a:lnTo>
                    <a:pt x="1" y="7355"/>
                  </a:lnTo>
                  <a:lnTo>
                    <a:pt x="702" y="8057"/>
                  </a:lnTo>
                  <a:lnTo>
                    <a:pt x="1307" y="7355"/>
                  </a:lnTo>
                  <a:cubicBezTo>
                    <a:pt x="1719" y="7065"/>
                    <a:pt x="2106" y="6847"/>
                    <a:pt x="2517" y="6847"/>
                  </a:cubicBezTo>
                  <a:lnTo>
                    <a:pt x="4332" y="6968"/>
                  </a:lnTo>
                  <a:cubicBezTo>
                    <a:pt x="4429" y="6968"/>
                    <a:pt x="4646" y="6968"/>
                    <a:pt x="4743" y="6847"/>
                  </a:cubicBezTo>
                  <a:cubicBezTo>
                    <a:pt x="5445" y="6751"/>
                    <a:pt x="6050" y="6460"/>
                    <a:pt x="6558" y="5952"/>
                  </a:cubicBezTo>
                  <a:cubicBezTo>
                    <a:pt x="7066" y="5444"/>
                    <a:pt x="7453" y="4839"/>
                    <a:pt x="7453" y="4137"/>
                  </a:cubicBezTo>
                  <a:cubicBezTo>
                    <a:pt x="7550" y="3533"/>
                    <a:pt x="7453" y="3024"/>
                    <a:pt x="7066" y="2613"/>
                  </a:cubicBezTo>
                  <a:cubicBezTo>
                    <a:pt x="6751" y="2323"/>
                    <a:pt x="6461" y="2129"/>
                    <a:pt x="6050" y="2008"/>
                  </a:cubicBezTo>
                  <a:cubicBezTo>
                    <a:pt x="5735" y="798"/>
                    <a:pt x="4646" y="0"/>
                    <a:pt x="33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9"/>
            <p:cNvSpPr/>
            <p:nvPr/>
          </p:nvSpPr>
          <p:spPr>
            <a:xfrm>
              <a:off x="736296" y="2538530"/>
              <a:ext cx="166629" cy="243265"/>
            </a:xfrm>
            <a:custGeom>
              <a:avLst/>
              <a:gdLst/>
              <a:ahLst/>
              <a:cxnLst/>
              <a:rect l="l" t="t" r="r" b="b"/>
              <a:pathLst>
                <a:path w="4840" h="7066" extrusionOk="0">
                  <a:moveTo>
                    <a:pt x="2033" y="0"/>
                  </a:moveTo>
                  <a:cubicBezTo>
                    <a:pt x="1210" y="0"/>
                    <a:pt x="508" y="411"/>
                    <a:pt x="0" y="919"/>
                  </a:cubicBezTo>
                  <a:lnTo>
                    <a:pt x="4452" y="7065"/>
                  </a:lnTo>
                  <a:lnTo>
                    <a:pt x="4742" y="6654"/>
                  </a:lnTo>
                  <a:cubicBezTo>
                    <a:pt x="4452" y="6363"/>
                    <a:pt x="4234" y="5855"/>
                    <a:pt x="4355" y="5347"/>
                  </a:cubicBezTo>
                  <a:lnTo>
                    <a:pt x="4742" y="3339"/>
                  </a:lnTo>
                  <a:cubicBezTo>
                    <a:pt x="4742" y="3121"/>
                    <a:pt x="4839" y="2928"/>
                    <a:pt x="4839" y="2734"/>
                  </a:cubicBezTo>
                  <a:cubicBezTo>
                    <a:pt x="4839" y="1210"/>
                    <a:pt x="3533" y="0"/>
                    <a:pt x="203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9"/>
            <p:cNvSpPr/>
            <p:nvPr/>
          </p:nvSpPr>
          <p:spPr>
            <a:xfrm>
              <a:off x="646337" y="2556019"/>
              <a:ext cx="277417" cy="259928"/>
            </a:xfrm>
            <a:custGeom>
              <a:avLst/>
              <a:gdLst/>
              <a:ahLst/>
              <a:cxnLst/>
              <a:rect l="l" t="t" r="r" b="b"/>
              <a:pathLst>
                <a:path w="8058" h="7550" extrusionOk="0">
                  <a:moveTo>
                    <a:pt x="4137" y="0"/>
                  </a:moveTo>
                  <a:cubicBezTo>
                    <a:pt x="3533" y="0"/>
                    <a:pt x="3024" y="97"/>
                    <a:pt x="2613" y="411"/>
                  </a:cubicBezTo>
                  <a:cubicBezTo>
                    <a:pt x="2323" y="702"/>
                    <a:pt x="2129" y="1113"/>
                    <a:pt x="2008" y="1500"/>
                  </a:cubicBezTo>
                  <a:cubicBezTo>
                    <a:pt x="798" y="1815"/>
                    <a:pt x="0" y="2928"/>
                    <a:pt x="0" y="4138"/>
                  </a:cubicBezTo>
                  <a:cubicBezTo>
                    <a:pt x="0" y="5638"/>
                    <a:pt x="1210" y="6944"/>
                    <a:pt x="2734" y="6944"/>
                  </a:cubicBezTo>
                  <a:cubicBezTo>
                    <a:pt x="2928" y="6944"/>
                    <a:pt x="3121" y="6847"/>
                    <a:pt x="3339" y="6847"/>
                  </a:cubicBezTo>
                  <a:lnTo>
                    <a:pt x="5347" y="6460"/>
                  </a:lnTo>
                  <a:cubicBezTo>
                    <a:pt x="5445" y="6437"/>
                    <a:pt x="5544" y="6426"/>
                    <a:pt x="5640" y="6426"/>
                  </a:cubicBezTo>
                  <a:cubicBezTo>
                    <a:pt x="6044" y="6426"/>
                    <a:pt x="6420" y="6613"/>
                    <a:pt x="6654" y="6847"/>
                  </a:cubicBezTo>
                  <a:lnTo>
                    <a:pt x="7355" y="7549"/>
                  </a:lnTo>
                  <a:lnTo>
                    <a:pt x="8057" y="6847"/>
                  </a:lnTo>
                  <a:lnTo>
                    <a:pt x="7355" y="6146"/>
                  </a:lnTo>
                  <a:cubicBezTo>
                    <a:pt x="7065" y="5855"/>
                    <a:pt x="6847" y="5347"/>
                    <a:pt x="6847" y="4936"/>
                  </a:cubicBezTo>
                  <a:lnTo>
                    <a:pt x="6968" y="3218"/>
                  </a:lnTo>
                  <a:cubicBezTo>
                    <a:pt x="6968" y="3121"/>
                    <a:pt x="6968" y="2928"/>
                    <a:pt x="6847" y="2831"/>
                  </a:cubicBezTo>
                  <a:cubicBezTo>
                    <a:pt x="6751" y="2105"/>
                    <a:pt x="6460" y="1500"/>
                    <a:pt x="5952" y="1016"/>
                  </a:cubicBezTo>
                  <a:cubicBezTo>
                    <a:pt x="5444" y="508"/>
                    <a:pt x="4839" y="97"/>
                    <a:pt x="41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9"/>
            <p:cNvSpPr/>
            <p:nvPr/>
          </p:nvSpPr>
          <p:spPr>
            <a:xfrm>
              <a:off x="646337" y="2826723"/>
              <a:ext cx="243265" cy="166629"/>
            </a:xfrm>
            <a:custGeom>
              <a:avLst/>
              <a:gdLst/>
              <a:ahLst/>
              <a:cxnLst/>
              <a:rect l="l" t="t" r="r" b="b"/>
              <a:pathLst>
                <a:path w="7066" h="4840" extrusionOk="0">
                  <a:moveTo>
                    <a:pt x="2734" y="1"/>
                  </a:moveTo>
                  <a:cubicBezTo>
                    <a:pt x="1210" y="1"/>
                    <a:pt x="0" y="1210"/>
                    <a:pt x="0" y="2710"/>
                  </a:cubicBezTo>
                  <a:cubicBezTo>
                    <a:pt x="0" y="3630"/>
                    <a:pt x="411" y="4332"/>
                    <a:pt x="919" y="4840"/>
                  </a:cubicBezTo>
                  <a:lnTo>
                    <a:pt x="7065" y="412"/>
                  </a:lnTo>
                  <a:lnTo>
                    <a:pt x="6654" y="97"/>
                  </a:lnTo>
                  <a:cubicBezTo>
                    <a:pt x="6414" y="357"/>
                    <a:pt x="6027" y="534"/>
                    <a:pt x="5614" y="534"/>
                  </a:cubicBezTo>
                  <a:cubicBezTo>
                    <a:pt x="5526" y="534"/>
                    <a:pt x="5436" y="526"/>
                    <a:pt x="5347" y="509"/>
                  </a:cubicBezTo>
                  <a:lnTo>
                    <a:pt x="3339" y="97"/>
                  </a:lnTo>
                  <a:cubicBezTo>
                    <a:pt x="3121" y="1"/>
                    <a:pt x="2928" y="1"/>
                    <a:pt x="27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9"/>
            <p:cNvSpPr/>
            <p:nvPr/>
          </p:nvSpPr>
          <p:spPr>
            <a:xfrm>
              <a:off x="663826" y="2805894"/>
              <a:ext cx="259928" cy="277417"/>
            </a:xfrm>
            <a:custGeom>
              <a:avLst/>
              <a:gdLst/>
              <a:ahLst/>
              <a:cxnLst/>
              <a:rect l="l" t="t" r="r" b="b"/>
              <a:pathLst>
                <a:path w="7550" h="8058" extrusionOk="0">
                  <a:moveTo>
                    <a:pt x="6847" y="1"/>
                  </a:moveTo>
                  <a:lnTo>
                    <a:pt x="6146" y="702"/>
                  </a:lnTo>
                  <a:cubicBezTo>
                    <a:pt x="5855" y="1017"/>
                    <a:pt x="5347" y="1210"/>
                    <a:pt x="4936" y="1210"/>
                  </a:cubicBezTo>
                  <a:lnTo>
                    <a:pt x="3218" y="1114"/>
                  </a:lnTo>
                  <a:lnTo>
                    <a:pt x="2831" y="1114"/>
                  </a:lnTo>
                  <a:cubicBezTo>
                    <a:pt x="2105" y="1210"/>
                    <a:pt x="1500" y="1622"/>
                    <a:pt x="1016" y="2106"/>
                  </a:cubicBezTo>
                  <a:cubicBezTo>
                    <a:pt x="508" y="2614"/>
                    <a:pt x="97" y="3219"/>
                    <a:pt x="0" y="3920"/>
                  </a:cubicBezTo>
                  <a:cubicBezTo>
                    <a:pt x="0" y="4525"/>
                    <a:pt x="97" y="5033"/>
                    <a:pt x="411" y="5445"/>
                  </a:cubicBezTo>
                  <a:cubicBezTo>
                    <a:pt x="702" y="5735"/>
                    <a:pt x="1113" y="5953"/>
                    <a:pt x="1500" y="6050"/>
                  </a:cubicBezTo>
                  <a:cubicBezTo>
                    <a:pt x="1815" y="7163"/>
                    <a:pt x="2928" y="8058"/>
                    <a:pt x="4138" y="8058"/>
                  </a:cubicBezTo>
                  <a:cubicBezTo>
                    <a:pt x="5638" y="8058"/>
                    <a:pt x="6944" y="6848"/>
                    <a:pt x="6944" y="5251"/>
                  </a:cubicBezTo>
                  <a:cubicBezTo>
                    <a:pt x="6944" y="5130"/>
                    <a:pt x="6847" y="4937"/>
                    <a:pt x="6847" y="4743"/>
                  </a:cubicBezTo>
                  <a:lnTo>
                    <a:pt x="6460" y="2711"/>
                  </a:lnTo>
                  <a:cubicBezTo>
                    <a:pt x="6339" y="2227"/>
                    <a:pt x="6557" y="1719"/>
                    <a:pt x="6847" y="1307"/>
                  </a:cubicBezTo>
                  <a:lnTo>
                    <a:pt x="7549" y="702"/>
                  </a:lnTo>
                  <a:lnTo>
                    <a:pt x="684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9"/>
            <p:cNvSpPr/>
            <p:nvPr/>
          </p:nvSpPr>
          <p:spPr>
            <a:xfrm>
              <a:off x="934529" y="2840872"/>
              <a:ext cx="166629" cy="242438"/>
            </a:xfrm>
            <a:custGeom>
              <a:avLst/>
              <a:gdLst/>
              <a:ahLst/>
              <a:cxnLst/>
              <a:rect l="l" t="t" r="r" b="b"/>
              <a:pathLst>
                <a:path w="4840" h="7042" extrusionOk="0">
                  <a:moveTo>
                    <a:pt x="412" y="1"/>
                  </a:moveTo>
                  <a:lnTo>
                    <a:pt x="97" y="291"/>
                  </a:lnTo>
                  <a:cubicBezTo>
                    <a:pt x="412" y="703"/>
                    <a:pt x="606" y="1211"/>
                    <a:pt x="509" y="1695"/>
                  </a:cubicBezTo>
                  <a:lnTo>
                    <a:pt x="97" y="3727"/>
                  </a:lnTo>
                  <a:cubicBezTo>
                    <a:pt x="1" y="3921"/>
                    <a:pt x="1" y="4114"/>
                    <a:pt x="1" y="4235"/>
                  </a:cubicBezTo>
                  <a:cubicBezTo>
                    <a:pt x="1" y="5832"/>
                    <a:pt x="1210" y="7042"/>
                    <a:pt x="2711" y="7042"/>
                  </a:cubicBezTo>
                  <a:cubicBezTo>
                    <a:pt x="3630" y="7042"/>
                    <a:pt x="4332" y="6655"/>
                    <a:pt x="4840" y="6050"/>
                  </a:cubicBezTo>
                  <a:lnTo>
                    <a:pt x="41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9"/>
            <p:cNvSpPr/>
            <p:nvPr/>
          </p:nvSpPr>
          <p:spPr>
            <a:xfrm>
              <a:off x="913701" y="2805894"/>
              <a:ext cx="277417" cy="257793"/>
            </a:xfrm>
            <a:custGeom>
              <a:avLst/>
              <a:gdLst/>
              <a:ahLst/>
              <a:cxnLst/>
              <a:rect l="l" t="t" r="r" b="b"/>
              <a:pathLst>
                <a:path w="8058" h="7488" extrusionOk="0">
                  <a:moveTo>
                    <a:pt x="702" y="1"/>
                  </a:moveTo>
                  <a:lnTo>
                    <a:pt x="1" y="702"/>
                  </a:lnTo>
                  <a:lnTo>
                    <a:pt x="702" y="1307"/>
                  </a:lnTo>
                  <a:cubicBezTo>
                    <a:pt x="1017" y="1719"/>
                    <a:pt x="1211" y="2106"/>
                    <a:pt x="1211" y="2517"/>
                  </a:cubicBezTo>
                  <a:lnTo>
                    <a:pt x="1114" y="4332"/>
                  </a:lnTo>
                  <a:lnTo>
                    <a:pt x="1114" y="4743"/>
                  </a:lnTo>
                  <a:cubicBezTo>
                    <a:pt x="1211" y="5445"/>
                    <a:pt x="1622" y="6050"/>
                    <a:pt x="2106" y="6558"/>
                  </a:cubicBezTo>
                  <a:cubicBezTo>
                    <a:pt x="2614" y="7066"/>
                    <a:pt x="3219" y="7453"/>
                    <a:pt x="3920" y="7453"/>
                  </a:cubicBezTo>
                  <a:cubicBezTo>
                    <a:pt x="4063" y="7476"/>
                    <a:pt x="4201" y="7488"/>
                    <a:pt x="4333" y="7488"/>
                  </a:cubicBezTo>
                  <a:cubicBezTo>
                    <a:pt x="4760" y="7488"/>
                    <a:pt x="5131" y="7362"/>
                    <a:pt x="5445" y="7066"/>
                  </a:cubicBezTo>
                  <a:cubicBezTo>
                    <a:pt x="5735" y="6751"/>
                    <a:pt x="5953" y="6461"/>
                    <a:pt x="6050" y="6050"/>
                  </a:cubicBezTo>
                  <a:cubicBezTo>
                    <a:pt x="7163" y="5735"/>
                    <a:pt x="8058" y="4646"/>
                    <a:pt x="8058" y="3315"/>
                  </a:cubicBezTo>
                  <a:cubicBezTo>
                    <a:pt x="8058" y="1815"/>
                    <a:pt x="6848" y="606"/>
                    <a:pt x="5251" y="606"/>
                  </a:cubicBezTo>
                  <a:cubicBezTo>
                    <a:pt x="5130" y="606"/>
                    <a:pt x="4937" y="606"/>
                    <a:pt x="4743" y="702"/>
                  </a:cubicBezTo>
                  <a:lnTo>
                    <a:pt x="2711" y="1114"/>
                  </a:lnTo>
                  <a:cubicBezTo>
                    <a:pt x="2626" y="1131"/>
                    <a:pt x="2540" y="1139"/>
                    <a:pt x="2454" y="1139"/>
                  </a:cubicBezTo>
                  <a:cubicBezTo>
                    <a:pt x="2051" y="1139"/>
                    <a:pt x="1646" y="962"/>
                    <a:pt x="1307" y="702"/>
                  </a:cubicBezTo>
                  <a:lnTo>
                    <a:pt x="70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9"/>
            <p:cNvSpPr/>
            <p:nvPr/>
          </p:nvSpPr>
          <p:spPr>
            <a:xfrm>
              <a:off x="875383" y="2767576"/>
              <a:ext cx="86688" cy="86688"/>
            </a:xfrm>
            <a:custGeom>
              <a:avLst/>
              <a:gdLst/>
              <a:ahLst/>
              <a:cxnLst/>
              <a:rect l="l" t="t" r="r" b="b"/>
              <a:pathLst>
                <a:path w="2518" h="2518" extrusionOk="0">
                  <a:moveTo>
                    <a:pt x="1211" y="1"/>
                  </a:moveTo>
                  <a:cubicBezTo>
                    <a:pt x="606" y="1"/>
                    <a:pt x="1" y="606"/>
                    <a:pt x="1" y="1211"/>
                  </a:cubicBezTo>
                  <a:cubicBezTo>
                    <a:pt x="1" y="1912"/>
                    <a:pt x="606" y="2517"/>
                    <a:pt x="1211" y="2517"/>
                  </a:cubicBezTo>
                  <a:cubicBezTo>
                    <a:pt x="1912" y="2517"/>
                    <a:pt x="2517" y="1912"/>
                    <a:pt x="2517" y="1211"/>
                  </a:cubicBezTo>
                  <a:cubicBezTo>
                    <a:pt x="2517" y="606"/>
                    <a:pt x="1912" y="1"/>
                    <a:pt x="12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9"/>
            <p:cNvSpPr/>
            <p:nvPr/>
          </p:nvSpPr>
          <p:spPr>
            <a:xfrm>
              <a:off x="902891" y="2750087"/>
              <a:ext cx="31673" cy="35013"/>
            </a:xfrm>
            <a:custGeom>
              <a:avLst/>
              <a:gdLst/>
              <a:ahLst/>
              <a:cxnLst/>
              <a:rect l="l" t="t" r="r" b="b"/>
              <a:pathLst>
                <a:path w="920" h="1017" extrusionOk="0">
                  <a:moveTo>
                    <a:pt x="412" y="1"/>
                  </a:moveTo>
                  <a:cubicBezTo>
                    <a:pt x="218" y="1"/>
                    <a:pt x="0" y="218"/>
                    <a:pt x="0" y="509"/>
                  </a:cubicBezTo>
                  <a:cubicBezTo>
                    <a:pt x="0" y="823"/>
                    <a:pt x="218" y="1017"/>
                    <a:pt x="412" y="1017"/>
                  </a:cubicBezTo>
                  <a:cubicBezTo>
                    <a:pt x="726" y="1017"/>
                    <a:pt x="920" y="823"/>
                    <a:pt x="920" y="509"/>
                  </a:cubicBezTo>
                  <a:cubicBezTo>
                    <a:pt x="920" y="218"/>
                    <a:pt x="726" y="1"/>
                    <a:pt x="4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9"/>
            <p:cNvSpPr/>
            <p:nvPr/>
          </p:nvSpPr>
          <p:spPr>
            <a:xfrm>
              <a:off x="891222" y="2787140"/>
              <a:ext cx="51710" cy="51676"/>
            </a:xfrm>
            <a:custGeom>
              <a:avLst/>
              <a:gdLst/>
              <a:ahLst/>
              <a:cxnLst/>
              <a:rect l="l" t="t" r="r" b="b"/>
              <a:pathLst>
                <a:path w="1502" h="1501" extrusionOk="0">
                  <a:moveTo>
                    <a:pt x="703" y="1"/>
                  </a:moveTo>
                  <a:cubicBezTo>
                    <a:pt x="291" y="1"/>
                    <a:pt x="1" y="291"/>
                    <a:pt x="1" y="703"/>
                  </a:cubicBezTo>
                  <a:cubicBezTo>
                    <a:pt x="1" y="1211"/>
                    <a:pt x="291" y="1501"/>
                    <a:pt x="703" y="1501"/>
                  </a:cubicBezTo>
                  <a:cubicBezTo>
                    <a:pt x="1211" y="1501"/>
                    <a:pt x="1501" y="1211"/>
                    <a:pt x="1501" y="703"/>
                  </a:cubicBezTo>
                  <a:cubicBezTo>
                    <a:pt x="1501" y="291"/>
                    <a:pt x="1211" y="1"/>
                    <a:pt x="7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9"/>
            <p:cNvSpPr/>
            <p:nvPr/>
          </p:nvSpPr>
          <p:spPr>
            <a:xfrm>
              <a:off x="872078" y="2764237"/>
              <a:ext cx="30847" cy="30881"/>
            </a:xfrm>
            <a:custGeom>
              <a:avLst/>
              <a:gdLst/>
              <a:ahLst/>
              <a:cxnLst/>
              <a:rect l="l" t="t" r="r" b="b"/>
              <a:pathLst>
                <a:path w="896" h="897" extrusionOk="0">
                  <a:moveTo>
                    <a:pt x="508" y="1"/>
                  </a:moveTo>
                  <a:cubicBezTo>
                    <a:pt x="194" y="1"/>
                    <a:pt x="0" y="195"/>
                    <a:pt x="0" y="509"/>
                  </a:cubicBezTo>
                  <a:cubicBezTo>
                    <a:pt x="0" y="703"/>
                    <a:pt x="194" y="896"/>
                    <a:pt x="508" y="896"/>
                  </a:cubicBezTo>
                  <a:cubicBezTo>
                    <a:pt x="702" y="896"/>
                    <a:pt x="895" y="703"/>
                    <a:pt x="895" y="509"/>
                  </a:cubicBezTo>
                  <a:cubicBezTo>
                    <a:pt x="895" y="195"/>
                    <a:pt x="702" y="1"/>
                    <a:pt x="5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9"/>
            <p:cNvSpPr/>
            <p:nvPr/>
          </p:nvSpPr>
          <p:spPr>
            <a:xfrm>
              <a:off x="857894" y="2795084"/>
              <a:ext cx="35013" cy="31673"/>
            </a:xfrm>
            <a:custGeom>
              <a:avLst/>
              <a:gdLst/>
              <a:ahLst/>
              <a:cxnLst/>
              <a:rect l="l" t="t" r="r" b="b"/>
              <a:pathLst>
                <a:path w="1017" h="920" extrusionOk="0">
                  <a:moveTo>
                    <a:pt x="509" y="0"/>
                  </a:moveTo>
                  <a:cubicBezTo>
                    <a:pt x="218" y="0"/>
                    <a:pt x="1" y="218"/>
                    <a:pt x="1" y="412"/>
                  </a:cubicBezTo>
                  <a:cubicBezTo>
                    <a:pt x="1" y="726"/>
                    <a:pt x="218" y="920"/>
                    <a:pt x="509" y="920"/>
                  </a:cubicBezTo>
                  <a:cubicBezTo>
                    <a:pt x="823" y="920"/>
                    <a:pt x="1017" y="726"/>
                    <a:pt x="1017" y="412"/>
                  </a:cubicBezTo>
                  <a:cubicBezTo>
                    <a:pt x="1017" y="218"/>
                    <a:pt x="823" y="0"/>
                    <a:pt x="5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9"/>
            <p:cNvSpPr/>
            <p:nvPr/>
          </p:nvSpPr>
          <p:spPr>
            <a:xfrm>
              <a:off x="872078" y="2823383"/>
              <a:ext cx="30847" cy="34187"/>
            </a:xfrm>
            <a:custGeom>
              <a:avLst/>
              <a:gdLst/>
              <a:ahLst/>
              <a:cxnLst/>
              <a:rect l="l" t="t" r="r" b="b"/>
              <a:pathLst>
                <a:path w="896" h="993" extrusionOk="0">
                  <a:moveTo>
                    <a:pt x="508" y="1"/>
                  </a:moveTo>
                  <a:cubicBezTo>
                    <a:pt x="194" y="1"/>
                    <a:pt x="0" y="291"/>
                    <a:pt x="0" y="509"/>
                  </a:cubicBezTo>
                  <a:cubicBezTo>
                    <a:pt x="0" y="799"/>
                    <a:pt x="194" y="993"/>
                    <a:pt x="508" y="993"/>
                  </a:cubicBezTo>
                  <a:cubicBezTo>
                    <a:pt x="702" y="993"/>
                    <a:pt x="895" y="799"/>
                    <a:pt x="895" y="509"/>
                  </a:cubicBezTo>
                  <a:cubicBezTo>
                    <a:pt x="895" y="291"/>
                    <a:pt x="702" y="1"/>
                    <a:pt x="5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9"/>
            <p:cNvSpPr/>
            <p:nvPr/>
          </p:nvSpPr>
          <p:spPr>
            <a:xfrm>
              <a:off x="902891" y="2836707"/>
              <a:ext cx="31673" cy="31708"/>
            </a:xfrm>
            <a:custGeom>
              <a:avLst/>
              <a:gdLst/>
              <a:ahLst/>
              <a:cxnLst/>
              <a:rect l="l" t="t" r="r" b="b"/>
              <a:pathLst>
                <a:path w="920" h="921" extrusionOk="0">
                  <a:moveTo>
                    <a:pt x="412" y="1"/>
                  </a:moveTo>
                  <a:cubicBezTo>
                    <a:pt x="218" y="1"/>
                    <a:pt x="0" y="219"/>
                    <a:pt x="0" y="509"/>
                  </a:cubicBezTo>
                  <a:cubicBezTo>
                    <a:pt x="0" y="727"/>
                    <a:pt x="218" y="920"/>
                    <a:pt x="412" y="920"/>
                  </a:cubicBezTo>
                  <a:cubicBezTo>
                    <a:pt x="726" y="920"/>
                    <a:pt x="920" y="727"/>
                    <a:pt x="920" y="509"/>
                  </a:cubicBezTo>
                  <a:cubicBezTo>
                    <a:pt x="920" y="219"/>
                    <a:pt x="726" y="1"/>
                    <a:pt x="4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9"/>
            <p:cNvSpPr/>
            <p:nvPr/>
          </p:nvSpPr>
          <p:spPr>
            <a:xfrm>
              <a:off x="931190" y="2823383"/>
              <a:ext cx="34187" cy="34187"/>
            </a:xfrm>
            <a:custGeom>
              <a:avLst/>
              <a:gdLst/>
              <a:ahLst/>
              <a:cxnLst/>
              <a:rect l="l" t="t" r="r" b="b"/>
              <a:pathLst>
                <a:path w="993" h="993" extrusionOk="0">
                  <a:moveTo>
                    <a:pt x="509" y="1"/>
                  </a:moveTo>
                  <a:cubicBezTo>
                    <a:pt x="291" y="1"/>
                    <a:pt x="1" y="291"/>
                    <a:pt x="1" y="509"/>
                  </a:cubicBezTo>
                  <a:cubicBezTo>
                    <a:pt x="1" y="799"/>
                    <a:pt x="291" y="993"/>
                    <a:pt x="509" y="993"/>
                  </a:cubicBezTo>
                  <a:cubicBezTo>
                    <a:pt x="799" y="993"/>
                    <a:pt x="993" y="799"/>
                    <a:pt x="993" y="509"/>
                  </a:cubicBezTo>
                  <a:cubicBezTo>
                    <a:pt x="993" y="291"/>
                    <a:pt x="799"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9"/>
            <p:cNvSpPr/>
            <p:nvPr/>
          </p:nvSpPr>
          <p:spPr>
            <a:xfrm>
              <a:off x="944548" y="2795084"/>
              <a:ext cx="31673" cy="31673"/>
            </a:xfrm>
            <a:custGeom>
              <a:avLst/>
              <a:gdLst/>
              <a:ahLst/>
              <a:cxnLst/>
              <a:rect l="l" t="t" r="r" b="b"/>
              <a:pathLst>
                <a:path w="920" h="920" extrusionOk="0">
                  <a:moveTo>
                    <a:pt x="508" y="0"/>
                  </a:moveTo>
                  <a:cubicBezTo>
                    <a:pt x="218" y="0"/>
                    <a:pt x="0" y="218"/>
                    <a:pt x="0" y="412"/>
                  </a:cubicBezTo>
                  <a:cubicBezTo>
                    <a:pt x="0" y="726"/>
                    <a:pt x="218" y="920"/>
                    <a:pt x="508" y="920"/>
                  </a:cubicBezTo>
                  <a:cubicBezTo>
                    <a:pt x="726" y="920"/>
                    <a:pt x="919" y="726"/>
                    <a:pt x="919" y="412"/>
                  </a:cubicBezTo>
                  <a:cubicBezTo>
                    <a:pt x="919" y="218"/>
                    <a:pt x="726" y="0"/>
                    <a:pt x="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9"/>
            <p:cNvSpPr/>
            <p:nvPr/>
          </p:nvSpPr>
          <p:spPr>
            <a:xfrm>
              <a:off x="931190" y="2764237"/>
              <a:ext cx="34187" cy="30881"/>
            </a:xfrm>
            <a:custGeom>
              <a:avLst/>
              <a:gdLst/>
              <a:ahLst/>
              <a:cxnLst/>
              <a:rect l="l" t="t" r="r" b="b"/>
              <a:pathLst>
                <a:path w="993" h="897" extrusionOk="0">
                  <a:moveTo>
                    <a:pt x="509" y="1"/>
                  </a:moveTo>
                  <a:cubicBezTo>
                    <a:pt x="291" y="1"/>
                    <a:pt x="1" y="195"/>
                    <a:pt x="1" y="509"/>
                  </a:cubicBezTo>
                  <a:cubicBezTo>
                    <a:pt x="1" y="703"/>
                    <a:pt x="291" y="896"/>
                    <a:pt x="509" y="896"/>
                  </a:cubicBezTo>
                  <a:cubicBezTo>
                    <a:pt x="799" y="896"/>
                    <a:pt x="993" y="703"/>
                    <a:pt x="993" y="509"/>
                  </a:cubicBezTo>
                  <a:cubicBezTo>
                    <a:pt x="993" y="195"/>
                    <a:pt x="799"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7" name="Google Shape;2437;p29"/>
          <p:cNvGrpSpPr/>
          <p:nvPr/>
        </p:nvGrpSpPr>
        <p:grpSpPr>
          <a:xfrm>
            <a:off x="644420" y="5992976"/>
            <a:ext cx="558965" cy="522575"/>
            <a:chOff x="644420" y="5611976"/>
            <a:chExt cx="558965" cy="522575"/>
          </a:xfrm>
        </p:grpSpPr>
        <p:sp>
          <p:nvSpPr>
            <p:cNvPr id="2438" name="Google Shape;2438;p29"/>
            <p:cNvSpPr/>
            <p:nvPr/>
          </p:nvSpPr>
          <p:spPr>
            <a:xfrm>
              <a:off x="807676" y="5908776"/>
              <a:ext cx="86688" cy="225776"/>
            </a:xfrm>
            <a:custGeom>
              <a:avLst/>
              <a:gdLst/>
              <a:ahLst/>
              <a:cxnLst/>
              <a:rect l="l" t="t" r="r" b="b"/>
              <a:pathLst>
                <a:path w="2518" h="6558" extrusionOk="0">
                  <a:moveTo>
                    <a:pt x="2517" y="1"/>
                  </a:moveTo>
                  <a:lnTo>
                    <a:pt x="291" y="3630"/>
                  </a:lnTo>
                  <a:cubicBezTo>
                    <a:pt x="98" y="3920"/>
                    <a:pt x="1" y="4332"/>
                    <a:pt x="1" y="4646"/>
                  </a:cubicBezTo>
                  <a:cubicBezTo>
                    <a:pt x="1" y="5735"/>
                    <a:pt x="896" y="6558"/>
                    <a:pt x="1912" y="6558"/>
                  </a:cubicBezTo>
                  <a:lnTo>
                    <a:pt x="25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9"/>
            <p:cNvSpPr/>
            <p:nvPr/>
          </p:nvSpPr>
          <p:spPr>
            <a:xfrm>
              <a:off x="841828" y="5908776"/>
              <a:ext cx="198302" cy="225776"/>
            </a:xfrm>
            <a:custGeom>
              <a:avLst/>
              <a:gdLst/>
              <a:ahLst/>
              <a:cxnLst/>
              <a:rect l="l" t="t" r="r" b="b"/>
              <a:pathLst>
                <a:path w="5760" h="6558" extrusionOk="0">
                  <a:moveTo>
                    <a:pt x="1525" y="1"/>
                  </a:moveTo>
                  <a:lnTo>
                    <a:pt x="98" y="3630"/>
                  </a:lnTo>
                  <a:cubicBezTo>
                    <a:pt x="1" y="3920"/>
                    <a:pt x="1" y="4332"/>
                    <a:pt x="1" y="4646"/>
                  </a:cubicBezTo>
                  <a:cubicBezTo>
                    <a:pt x="1" y="5735"/>
                    <a:pt x="412" y="6558"/>
                    <a:pt x="920" y="6558"/>
                  </a:cubicBezTo>
                  <a:cubicBezTo>
                    <a:pt x="1525" y="6558"/>
                    <a:pt x="2033" y="6340"/>
                    <a:pt x="2324" y="5953"/>
                  </a:cubicBezTo>
                  <a:cubicBezTo>
                    <a:pt x="2735" y="6340"/>
                    <a:pt x="3243" y="6558"/>
                    <a:pt x="3848" y="6558"/>
                  </a:cubicBezTo>
                  <a:cubicBezTo>
                    <a:pt x="4840" y="6558"/>
                    <a:pt x="5759" y="5735"/>
                    <a:pt x="5759" y="4646"/>
                  </a:cubicBezTo>
                  <a:cubicBezTo>
                    <a:pt x="5759" y="4332"/>
                    <a:pt x="5663" y="3920"/>
                    <a:pt x="5445" y="3630"/>
                  </a:cubicBezTo>
                  <a:lnTo>
                    <a:pt x="324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9"/>
            <p:cNvSpPr/>
            <p:nvPr/>
          </p:nvSpPr>
          <p:spPr>
            <a:xfrm>
              <a:off x="644420" y="5817061"/>
              <a:ext cx="232454" cy="88410"/>
            </a:xfrm>
            <a:custGeom>
              <a:avLst/>
              <a:gdLst/>
              <a:ahLst/>
              <a:cxnLst/>
              <a:rect l="l" t="t" r="r" b="b"/>
              <a:pathLst>
                <a:path w="6752" h="2568" extrusionOk="0">
                  <a:moveTo>
                    <a:pt x="2237" y="1"/>
                  </a:moveTo>
                  <a:cubicBezTo>
                    <a:pt x="2018" y="1"/>
                    <a:pt x="1789" y="80"/>
                    <a:pt x="1501" y="148"/>
                  </a:cubicBezTo>
                  <a:cubicBezTo>
                    <a:pt x="509" y="439"/>
                    <a:pt x="0" y="1552"/>
                    <a:pt x="291" y="2568"/>
                  </a:cubicBezTo>
                  <a:lnTo>
                    <a:pt x="6751" y="1043"/>
                  </a:lnTo>
                  <a:lnTo>
                    <a:pt x="2517" y="51"/>
                  </a:lnTo>
                  <a:cubicBezTo>
                    <a:pt x="2423" y="15"/>
                    <a:pt x="2331" y="1"/>
                    <a:pt x="22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9"/>
            <p:cNvSpPr/>
            <p:nvPr/>
          </p:nvSpPr>
          <p:spPr>
            <a:xfrm>
              <a:off x="647760" y="5846290"/>
              <a:ext cx="246604" cy="197304"/>
            </a:xfrm>
            <a:custGeom>
              <a:avLst/>
              <a:gdLst/>
              <a:ahLst/>
              <a:cxnLst/>
              <a:rect l="l" t="t" r="r" b="b"/>
              <a:pathLst>
                <a:path w="7163" h="5731" extrusionOk="0">
                  <a:moveTo>
                    <a:pt x="2710" y="1"/>
                  </a:moveTo>
                  <a:cubicBezTo>
                    <a:pt x="2420" y="1"/>
                    <a:pt x="2105" y="98"/>
                    <a:pt x="1718" y="194"/>
                  </a:cubicBezTo>
                  <a:cubicBezTo>
                    <a:pt x="702" y="509"/>
                    <a:pt x="0" y="1211"/>
                    <a:pt x="194" y="1719"/>
                  </a:cubicBezTo>
                  <a:cubicBezTo>
                    <a:pt x="412" y="2227"/>
                    <a:pt x="799" y="2614"/>
                    <a:pt x="1210" y="2832"/>
                  </a:cubicBezTo>
                  <a:cubicBezTo>
                    <a:pt x="1016" y="3316"/>
                    <a:pt x="895" y="3824"/>
                    <a:pt x="1113" y="4429"/>
                  </a:cubicBezTo>
                  <a:cubicBezTo>
                    <a:pt x="1346" y="5243"/>
                    <a:pt x="2107" y="5731"/>
                    <a:pt x="2923" y="5731"/>
                  </a:cubicBezTo>
                  <a:cubicBezTo>
                    <a:pt x="3125" y="5731"/>
                    <a:pt x="3331" y="5701"/>
                    <a:pt x="3533" y="5638"/>
                  </a:cubicBezTo>
                  <a:cubicBezTo>
                    <a:pt x="3823" y="5542"/>
                    <a:pt x="4138" y="5348"/>
                    <a:pt x="4331" y="5034"/>
                  </a:cubicBezTo>
                  <a:lnTo>
                    <a:pt x="7162" y="1816"/>
                  </a:lnTo>
                  <a:lnTo>
                    <a:pt x="6654" y="194"/>
                  </a:lnTo>
                  <a:lnTo>
                    <a:pt x="271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9"/>
            <p:cNvSpPr/>
            <p:nvPr/>
          </p:nvSpPr>
          <p:spPr>
            <a:xfrm>
              <a:off x="807676" y="5611976"/>
              <a:ext cx="114162" cy="206875"/>
            </a:xfrm>
            <a:custGeom>
              <a:avLst/>
              <a:gdLst/>
              <a:ahLst/>
              <a:cxnLst/>
              <a:rect l="l" t="t" r="r" b="b"/>
              <a:pathLst>
                <a:path w="3316" h="6009" extrusionOk="0">
                  <a:moveTo>
                    <a:pt x="1062" y="0"/>
                  </a:moveTo>
                  <a:cubicBezTo>
                    <a:pt x="686" y="0"/>
                    <a:pt x="312" y="111"/>
                    <a:pt x="1" y="347"/>
                  </a:cubicBezTo>
                  <a:lnTo>
                    <a:pt x="3316" y="6008"/>
                  </a:lnTo>
                  <a:lnTo>
                    <a:pt x="3025" y="1774"/>
                  </a:lnTo>
                  <a:cubicBezTo>
                    <a:pt x="3025" y="1363"/>
                    <a:pt x="2807" y="1048"/>
                    <a:pt x="2614" y="758"/>
                  </a:cubicBezTo>
                  <a:cubicBezTo>
                    <a:pt x="2245" y="271"/>
                    <a:pt x="1651" y="0"/>
                    <a:pt x="10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9"/>
            <p:cNvSpPr/>
            <p:nvPr/>
          </p:nvSpPr>
          <p:spPr>
            <a:xfrm>
              <a:off x="689383" y="5620618"/>
              <a:ext cx="232454" cy="232386"/>
            </a:xfrm>
            <a:custGeom>
              <a:avLst/>
              <a:gdLst/>
              <a:ahLst/>
              <a:cxnLst/>
              <a:rect l="l" t="t" r="r" b="b"/>
              <a:pathLst>
                <a:path w="6752" h="6750" extrusionOk="0">
                  <a:moveTo>
                    <a:pt x="3749" y="1"/>
                  </a:moveTo>
                  <a:cubicBezTo>
                    <a:pt x="3628" y="1"/>
                    <a:pt x="3522" y="32"/>
                    <a:pt x="3437" y="96"/>
                  </a:cubicBezTo>
                  <a:cubicBezTo>
                    <a:pt x="2929" y="410"/>
                    <a:pt x="2711" y="918"/>
                    <a:pt x="2614" y="1402"/>
                  </a:cubicBezTo>
                  <a:cubicBezTo>
                    <a:pt x="2496" y="1380"/>
                    <a:pt x="2372" y="1368"/>
                    <a:pt x="2247" y="1368"/>
                  </a:cubicBezTo>
                  <a:cubicBezTo>
                    <a:pt x="1836" y="1368"/>
                    <a:pt x="1411" y="1498"/>
                    <a:pt x="1114" y="1814"/>
                  </a:cubicBezTo>
                  <a:cubicBezTo>
                    <a:pt x="195" y="2419"/>
                    <a:pt x="1" y="3628"/>
                    <a:pt x="606" y="4427"/>
                  </a:cubicBezTo>
                  <a:cubicBezTo>
                    <a:pt x="896" y="4741"/>
                    <a:pt x="1114" y="4935"/>
                    <a:pt x="1501" y="5153"/>
                  </a:cubicBezTo>
                  <a:lnTo>
                    <a:pt x="5445" y="6749"/>
                  </a:lnTo>
                  <a:lnTo>
                    <a:pt x="6752" y="5757"/>
                  </a:lnTo>
                  <a:lnTo>
                    <a:pt x="5735" y="2007"/>
                  </a:lnTo>
                  <a:cubicBezTo>
                    <a:pt x="5639" y="1717"/>
                    <a:pt x="5542" y="1402"/>
                    <a:pt x="5348" y="1112"/>
                  </a:cubicBezTo>
                  <a:cubicBezTo>
                    <a:pt x="4801" y="394"/>
                    <a:pt x="4179" y="1"/>
                    <a:pt x="37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9"/>
            <p:cNvSpPr/>
            <p:nvPr/>
          </p:nvSpPr>
          <p:spPr>
            <a:xfrm>
              <a:off x="970105" y="5683035"/>
              <a:ext cx="184153" cy="169969"/>
            </a:xfrm>
            <a:custGeom>
              <a:avLst/>
              <a:gdLst/>
              <a:ahLst/>
              <a:cxnLst/>
              <a:rect l="l" t="t" r="r" b="b"/>
              <a:pathLst>
                <a:path w="5349" h="4937" extrusionOk="0">
                  <a:moveTo>
                    <a:pt x="4356" y="1"/>
                  </a:moveTo>
                  <a:lnTo>
                    <a:pt x="1" y="4936"/>
                  </a:lnTo>
                  <a:lnTo>
                    <a:pt x="1" y="4936"/>
                  </a:lnTo>
                  <a:lnTo>
                    <a:pt x="3945" y="3340"/>
                  </a:lnTo>
                  <a:cubicBezTo>
                    <a:pt x="4235" y="3122"/>
                    <a:pt x="4550" y="2928"/>
                    <a:pt x="4743" y="2614"/>
                  </a:cubicBezTo>
                  <a:cubicBezTo>
                    <a:pt x="5348" y="1815"/>
                    <a:pt x="5251" y="606"/>
                    <a:pt x="43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9"/>
            <p:cNvSpPr/>
            <p:nvPr/>
          </p:nvSpPr>
          <p:spPr>
            <a:xfrm>
              <a:off x="921803" y="5611976"/>
              <a:ext cx="211626" cy="241027"/>
            </a:xfrm>
            <a:custGeom>
              <a:avLst/>
              <a:gdLst/>
              <a:ahLst/>
              <a:cxnLst/>
              <a:rect l="l" t="t" r="r" b="b"/>
              <a:pathLst>
                <a:path w="6147" h="7001" extrusionOk="0">
                  <a:moveTo>
                    <a:pt x="2308" y="0"/>
                  </a:moveTo>
                  <a:cubicBezTo>
                    <a:pt x="1711" y="0"/>
                    <a:pt x="1130" y="271"/>
                    <a:pt x="702" y="758"/>
                  </a:cubicBezTo>
                  <a:cubicBezTo>
                    <a:pt x="509" y="1048"/>
                    <a:pt x="412" y="1363"/>
                    <a:pt x="412" y="1774"/>
                  </a:cubicBezTo>
                  <a:lnTo>
                    <a:pt x="1" y="6008"/>
                  </a:lnTo>
                  <a:lnTo>
                    <a:pt x="1404" y="7000"/>
                  </a:lnTo>
                  <a:lnTo>
                    <a:pt x="4646" y="4895"/>
                  </a:lnTo>
                  <a:cubicBezTo>
                    <a:pt x="4936" y="4678"/>
                    <a:pt x="5154" y="4484"/>
                    <a:pt x="5445" y="4194"/>
                  </a:cubicBezTo>
                  <a:cubicBezTo>
                    <a:pt x="6049" y="3274"/>
                    <a:pt x="6146" y="2379"/>
                    <a:pt x="5759" y="2065"/>
                  </a:cubicBezTo>
                  <a:cubicBezTo>
                    <a:pt x="5369" y="1749"/>
                    <a:pt x="4980" y="1619"/>
                    <a:pt x="4590" y="1619"/>
                  </a:cubicBezTo>
                  <a:cubicBezTo>
                    <a:pt x="4472" y="1619"/>
                    <a:pt x="4353" y="1631"/>
                    <a:pt x="4235" y="1653"/>
                  </a:cubicBezTo>
                  <a:cubicBezTo>
                    <a:pt x="4138" y="1169"/>
                    <a:pt x="3944" y="661"/>
                    <a:pt x="3436" y="347"/>
                  </a:cubicBezTo>
                  <a:cubicBezTo>
                    <a:pt x="3078" y="111"/>
                    <a:pt x="2690" y="0"/>
                    <a:pt x="23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9"/>
            <p:cNvSpPr/>
            <p:nvPr/>
          </p:nvSpPr>
          <p:spPr>
            <a:xfrm>
              <a:off x="953476" y="5908776"/>
              <a:ext cx="208252" cy="134818"/>
            </a:xfrm>
            <a:custGeom>
              <a:avLst/>
              <a:gdLst/>
              <a:ahLst/>
              <a:cxnLst/>
              <a:rect l="l" t="t" r="r" b="b"/>
              <a:pathLst>
                <a:path w="6049" h="3916" extrusionOk="0">
                  <a:moveTo>
                    <a:pt x="0" y="1"/>
                  </a:moveTo>
                  <a:lnTo>
                    <a:pt x="2807" y="3219"/>
                  </a:lnTo>
                  <a:cubicBezTo>
                    <a:pt x="3024" y="3533"/>
                    <a:pt x="3315" y="3727"/>
                    <a:pt x="3629" y="3823"/>
                  </a:cubicBezTo>
                  <a:cubicBezTo>
                    <a:pt x="3826" y="3886"/>
                    <a:pt x="4028" y="3916"/>
                    <a:pt x="4228" y="3916"/>
                  </a:cubicBezTo>
                  <a:cubicBezTo>
                    <a:pt x="5032" y="3916"/>
                    <a:pt x="5797" y="3428"/>
                    <a:pt x="6049" y="2614"/>
                  </a:cubicBezTo>
                  <a:lnTo>
                    <a:pt x="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9"/>
            <p:cNvSpPr/>
            <p:nvPr/>
          </p:nvSpPr>
          <p:spPr>
            <a:xfrm>
              <a:off x="953476" y="5817061"/>
              <a:ext cx="249909" cy="198130"/>
            </a:xfrm>
            <a:custGeom>
              <a:avLst/>
              <a:gdLst/>
              <a:ahLst/>
              <a:cxnLst/>
              <a:rect l="l" t="t" r="r" b="b"/>
              <a:pathLst>
                <a:path w="7259" h="5755" extrusionOk="0">
                  <a:moveTo>
                    <a:pt x="4965" y="1"/>
                  </a:moveTo>
                  <a:cubicBezTo>
                    <a:pt x="4857" y="1"/>
                    <a:pt x="4744" y="15"/>
                    <a:pt x="4621" y="51"/>
                  </a:cubicBezTo>
                  <a:lnTo>
                    <a:pt x="484" y="1043"/>
                  </a:lnTo>
                  <a:lnTo>
                    <a:pt x="0" y="2665"/>
                  </a:lnTo>
                  <a:lnTo>
                    <a:pt x="3024" y="5084"/>
                  </a:lnTo>
                  <a:cubicBezTo>
                    <a:pt x="3315" y="5278"/>
                    <a:pt x="3629" y="5495"/>
                    <a:pt x="3920" y="5592"/>
                  </a:cubicBezTo>
                  <a:cubicBezTo>
                    <a:pt x="4296" y="5700"/>
                    <a:pt x="4656" y="5754"/>
                    <a:pt x="4972" y="5754"/>
                  </a:cubicBezTo>
                  <a:cubicBezTo>
                    <a:pt x="5507" y="5754"/>
                    <a:pt x="5912" y="5597"/>
                    <a:pt x="6049" y="5278"/>
                  </a:cubicBezTo>
                  <a:cubicBezTo>
                    <a:pt x="6242" y="4673"/>
                    <a:pt x="6146" y="4165"/>
                    <a:pt x="5831" y="3681"/>
                  </a:cubicBezTo>
                  <a:cubicBezTo>
                    <a:pt x="6339" y="3463"/>
                    <a:pt x="6751" y="3076"/>
                    <a:pt x="6944" y="2568"/>
                  </a:cubicBezTo>
                  <a:cubicBezTo>
                    <a:pt x="7259" y="1552"/>
                    <a:pt x="6751" y="439"/>
                    <a:pt x="5734" y="148"/>
                  </a:cubicBezTo>
                  <a:cubicBezTo>
                    <a:pt x="5446" y="80"/>
                    <a:pt x="5217" y="1"/>
                    <a:pt x="49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9"/>
            <p:cNvSpPr/>
            <p:nvPr/>
          </p:nvSpPr>
          <p:spPr>
            <a:xfrm>
              <a:off x="921803" y="5818817"/>
              <a:ext cx="52502" cy="99977"/>
            </a:xfrm>
            <a:custGeom>
              <a:avLst/>
              <a:gdLst/>
              <a:ahLst/>
              <a:cxnLst/>
              <a:rect l="l" t="t" r="r" b="b"/>
              <a:pathLst>
                <a:path w="1525" h="2904" extrusionOk="0">
                  <a:moveTo>
                    <a:pt x="1" y="0"/>
                  </a:moveTo>
                  <a:lnTo>
                    <a:pt x="1" y="2904"/>
                  </a:lnTo>
                  <a:cubicBezTo>
                    <a:pt x="799" y="2904"/>
                    <a:pt x="1525" y="2202"/>
                    <a:pt x="1525" y="1404"/>
                  </a:cubicBezTo>
                  <a:cubicBezTo>
                    <a:pt x="1525" y="702"/>
                    <a:pt x="799"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9"/>
            <p:cNvSpPr/>
            <p:nvPr/>
          </p:nvSpPr>
          <p:spPr>
            <a:xfrm>
              <a:off x="873501" y="5818817"/>
              <a:ext cx="65825" cy="99977"/>
            </a:xfrm>
            <a:custGeom>
              <a:avLst/>
              <a:gdLst/>
              <a:ahLst/>
              <a:cxnLst/>
              <a:rect l="l" t="t" r="r" b="b"/>
              <a:pathLst>
                <a:path w="1912" h="2904" extrusionOk="0">
                  <a:moveTo>
                    <a:pt x="1404" y="0"/>
                  </a:moveTo>
                  <a:cubicBezTo>
                    <a:pt x="702" y="0"/>
                    <a:pt x="0" y="702"/>
                    <a:pt x="0" y="1404"/>
                  </a:cubicBezTo>
                  <a:cubicBezTo>
                    <a:pt x="0" y="2202"/>
                    <a:pt x="702" y="2904"/>
                    <a:pt x="1404" y="2904"/>
                  </a:cubicBezTo>
                  <a:cubicBezTo>
                    <a:pt x="1718" y="2904"/>
                    <a:pt x="1912" y="2202"/>
                    <a:pt x="1912" y="1404"/>
                  </a:cubicBezTo>
                  <a:cubicBezTo>
                    <a:pt x="1912" y="702"/>
                    <a:pt x="1718" y="0"/>
                    <a:pt x="14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50" name="Google Shape;2450;p29"/>
          <p:cNvSpPr txBox="1">
            <a:spLocks noGrp="1"/>
          </p:cNvSpPr>
          <p:nvPr>
            <p:ph type="title"/>
          </p:nvPr>
        </p:nvSpPr>
        <p:spPr>
          <a:xfrm>
            <a:off x="514800" y="492175"/>
            <a:ext cx="8792700" cy="63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Icon pack: Tropical flowers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454"/>
        <p:cNvGrpSpPr/>
        <p:nvPr/>
      </p:nvGrpSpPr>
      <p:grpSpPr>
        <a:xfrm>
          <a:off x="0" y="0"/>
          <a:ext cx="0" cy="0"/>
          <a:chOff x="0" y="0"/>
          <a:chExt cx="0" cy="0"/>
        </a:xfrm>
      </p:grpSpPr>
      <p:sp>
        <p:nvSpPr>
          <p:cNvPr id="2455" name="Google Shape;2455;p30"/>
          <p:cNvSpPr txBox="1">
            <a:spLocks noGrp="1"/>
          </p:cNvSpPr>
          <p:nvPr>
            <p:ph type="body" idx="4294967295"/>
          </p:nvPr>
        </p:nvSpPr>
        <p:spPr>
          <a:xfrm>
            <a:off x="514800" y="1350575"/>
            <a:ext cx="8309100" cy="385500"/>
          </a:xfrm>
          <a:prstGeom prst="rect">
            <a:avLst/>
          </a:prstGeom>
        </p:spPr>
        <p:txBody>
          <a:bodyPr spcFirstLastPara="1" wrap="square" lIns="91425" tIns="91425" rIns="91425" bIns="91425" anchor="t" anchorCtr="0">
            <a:noAutofit/>
          </a:bodyPr>
          <a:lstStyle/>
          <a:p>
            <a:pPr marL="0" lvl="0" indent="0" algn="l" rtl="0">
              <a:spcBef>
                <a:spcPts val="0"/>
              </a:spcBef>
              <a:spcAft>
                <a:spcPts val="1200"/>
              </a:spcAft>
              <a:buNone/>
            </a:pPr>
            <a:r>
              <a:rPr lang="en" sz="1400">
                <a:latin typeface="Montserrat Medium"/>
                <a:ea typeface="Montserrat Medium"/>
                <a:cs typeface="Montserrat Medium"/>
                <a:sym typeface="Montserrat Medium"/>
              </a:rPr>
              <a:t>Here’s an assortment of alternative resources whose style fits that of this template</a:t>
            </a:r>
            <a:endParaRPr sz="1400">
              <a:latin typeface="Montserrat Medium"/>
              <a:ea typeface="Montserrat Medium"/>
              <a:cs typeface="Montserrat Medium"/>
              <a:sym typeface="Montserrat Medium"/>
            </a:endParaRPr>
          </a:p>
        </p:txBody>
      </p:sp>
      <p:grpSp>
        <p:nvGrpSpPr>
          <p:cNvPr id="2456" name="Google Shape;2456;p30"/>
          <p:cNvGrpSpPr/>
          <p:nvPr/>
        </p:nvGrpSpPr>
        <p:grpSpPr>
          <a:xfrm>
            <a:off x="9345013" y="3116838"/>
            <a:ext cx="467450" cy="346075"/>
            <a:chOff x="9753588" y="2497600"/>
            <a:chExt cx="467450" cy="346075"/>
          </a:xfrm>
        </p:grpSpPr>
        <p:sp>
          <p:nvSpPr>
            <p:cNvPr id="2457" name="Google Shape;2457;p30"/>
            <p:cNvSpPr/>
            <p:nvPr/>
          </p:nvSpPr>
          <p:spPr>
            <a:xfrm>
              <a:off x="9753588" y="2497600"/>
              <a:ext cx="467450" cy="346075"/>
            </a:xfrm>
            <a:custGeom>
              <a:avLst/>
              <a:gdLst/>
              <a:ahLst/>
              <a:cxnLst/>
              <a:rect l="l" t="t" r="r" b="b"/>
              <a:pathLst>
                <a:path w="18698" h="13843" extrusionOk="0">
                  <a:moveTo>
                    <a:pt x="8999" y="1"/>
                  </a:moveTo>
                  <a:cubicBezTo>
                    <a:pt x="7370" y="1"/>
                    <a:pt x="1" y="7724"/>
                    <a:pt x="893" y="11608"/>
                  </a:cubicBezTo>
                  <a:cubicBezTo>
                    <a:pt x="925" y="11727"/>
                    <a:pt x="992" y="11783"/>
                    <a:pt x="1090" y="11783"/>
                  </a:cubicBezTo>
                  <a:cubicBezTo>
                    <a:pt x="2036" y="11783"/>
                    <a:pt x="5788" y="6562"/>
                    <a:pt x="7179" y="3702"/>
                  </a:cubicBezTo>
                  <a:lnTo>
                    <a:pt x="7179" y="3702"/>
                  </a:lnTo>
                  <a:cubicBezTo>
                    <a:pt x="7178" y="3703"/>
                    <a:pt x="4932" y="10356"/>
                    <a:pt x="7092" y="13769"/>
                  </a:cubicBezTo>
                  <a:cubicBezTo>
                    <a:pt x="7123" y="13818"/>
                    <a:pt x="7159" y="13842"/>
                    <a:pt x="7200" y="13842"/>
                  </a:cubicBezTo>
                  <a:cubicBezTo>
                    <a:pt x="7767" y="13842"/>
                    <a:pt x="9235" y="9236"/>
                    <a:pt x="8993" y="3616"/>
                  </a:cubicBezTo>
                  <a:lnTo>
                    <a:pt x="8993" y="3616"/>
                  </a:lnTo>
                  <a:cubicBezTo>
                    <a:pt x="8993" y="3620"/>
                    <a:pt x="9426" y="11069"/>
                    <a:pt x="12666" y="13056"/>
                  </a:cubicBezTo>
                  <a:cubicBezTo>
                    <a:pt x="12690" y="13071"/>
                    <a:pt x="12712" y="13078"/>
                    <a:pt x="12733" y="13078"/>
                  </a:cubicBezTo>
                  <a:cubicBezTo>
                    <a:pt x="13345" y="13078"/>
                    <a:pt x="12520" y="6838"/>
                    <a:pt x="10786" y="3789"/>
                  </a:cubicBezTo>
                  <a:lnTo>
                    <a:pt x="10786" y="3789"/>
                  </a:lnTo>
                  <a:cubicBezTo>
                    <a:pt x="10787" y="3790"/>
                    <a:pt x="14286" y="9189"/>
                    <a:pt x="18066" y="10442"/>
                  </a:cubicBezTo>
                  <a:cubicBezTo>
                    <a:pt x="18073" y="10444"/>
                    <a:pt x="18080" y="10445"/>
                    <a:pt x="18086" y="10445"/>
                  </a:cubicBezTo>
                  <a:cubicBezTo>
                    <a:pt x="18698" y="10445"/>
                    <a:pt x="13614" y="992"/>
                    <a:pt x="9080" y="8"/>
                  </a:cubicBezTo>
                  <a:cubicBezTo>
                    <a:pt x="9055" y="3"/>
                    <a:pt x="9028" y="1"/>
                    <a:pt x="8999"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30"/>
            <p:cNvSpPr/>
            <p:nvPr/>
          </p:nvSpPr>
          <p:spPr>
            <a:xfrm>
              <a:off x="9753588" y="2497600"/>
              <a:ext cx="467450" cy="346075"/>
            </a:xfrm>
            <a:custGeom>
              <a:avLst/>
              <a:gdLst/>
              <a:ahLst/>
              <a:cxnLst/>
              <a:rect l="l" t="t" r="r" b="b"/>
              <a:pathLst>
                <a:path w="18698" h="13843" extrusionOk="0">
                  <a:moveTo>
                    <a:pt x="8999" y="1"/>
                  </a:moveTo>
                  <a:cubicBezTo>
                    <a:pt x="7370" y="1"/>
                    <a:pt x="1" y="7724"/>
                    <a:pt x="893" y="11608"/>
                  </a:cubicBezTo>
                  <a:cubicBezTo>
                    <a:pt x="925" y="11727"/>
                    <a:pt x="992" y="11783"/>
                    <a:pt x="1090" y="11783"/>
                  </a:cubicBezTo>
                  <a:cubicBezTo>
                    <a:pt x="2036" y="11783"/>
                    <a:pt x="5788" y="6562"/>
                    <a:pt x="7179" y="3702"/>
                  </a:cubicBezTo>
                  <a:lnTo>
                    <a:pt x="7179" y="3702"/>
                  </a:lnTo>
                  <a:cubicBezTo>
                    <a:pt x="7178" y="3703"/>
                    <a:pt x="4932" y="10356"/>
                    <a:pt x="7092" y="13769"/>
                  </a:cubicBezTo>
                  <a:cubicBezTo>
                    <a:pt x="7123" y="13818"/>
                    <a:pt x="7159" y="13842"/>
                    <a:pt x="7200" y="13842"/>
                  </a:cubicBezTo>
                  <a:cubicBezTo>
                    <a:pt x="7767" y="13842"/>
                    <a:pt x="9235" y="9236"/>
                    <a:pt x="8993" y="3616"/>
                  </a:cubicBezTo>
                  <a:lnTo>
                    <a:pt x="8993" y="3616"/>
                  </a:lnTo>
                  <a:cubicBezTo>
                    <a:pt x="8993" y="3620"/>
                    <a:pt x="9426" y="11069"/>
                    <a:pt x="12666" y="13056"/>
                  </a:cubicBezTo>
                  <a:cubicBezTo>
                    <a:pt x="12690" y="13071"/>
                    <a:pt x="12712" y="13078"/>
                    <a:pt x="12733" y="13078"/>
                  </a:cubicBezTo>
                  <a:cubicBezTo>
                    <a:pt x="13345" y="13078"/>
                    <a:pt x="12520" y="6838"/>
                    <a:pt x="10786" y="3789"/>
                  </a:cubicBezTo>
                  <a:lnTo>
                    <a:pt x="10786" y="3789"/>
                  </a:lnTo>
                  <a:cubicBezTo>
                    <a:pt x="10787" y="3790"/>
                    <a:pt x="14286" y="9189"/>
                    <a:pt x="18066" y="10442"/>
                  </a:cubicBezTo>
                  <a:cubicBezTo>
                    <a:pt x="18073" y="10444"/>
                    <a:pt x="18080" y="10445"/>
                    <a:pt x="18086" y="10445"/>
                  </a:cubicBezTo>
                  <a:cubicBezTo>
                    <a:pt x="18698" y="10445"/>
                    <a:pt x="13614" y="992"/>
                    <a:pt x="9080" y="8"/>
                  </a:cubicBezTo>
                  <a:cubicBezTo>
                    <a:pt x="9055" y="3"/>
                    <a:pt x="9028" y="1"/>
                    <a:pt x="89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30"/>
            <p:cNvSpPr/>
            <p:nvPr/>
          </p:nvSpPr>
          <p:spPr>
            <a:xfrm>
              <a:off x="9775888" y="2497800"/>
              <a:ext cx="432075" cy="344025"/>
            </a:xfrm>
            <a:custGeom>
              <a:avLst/>
              <a:gdLst/>
              <a:ahLst/>
              <a:cxnLst/>
              <a:rect l="l" t="t" r="r" b="b"/>
              <a:pathLst>
                <a:path w="17283" h="13761" extrusionOk="0">
                  <a:moveTo>
                    <a:pt x="8101" y="0"/>
                  </a:moveTo>
                  <a:cubicBezTo>
                    <a:pt x="6567" y="0"/>
                    <a:pt x="1" y="6848"/>
                    <a:pt x="1" y="10974"/>
                  </a:cubicBezTo>
                  <a:lnTo>
                    <a:pt x="1" y="11600"/>
                  </a:lnTo>
                  <a:cubicBezTo>
                    <a:pt x="1" y="11600"/>
                    <a:pt x="3586" y="4947"/>
                    <a:pt x="6373" y="2700"/>
                  </a:cubicBezTo>
                  <a:lnTo>
                    <a:pt x="6373" y="2614"/>
                  </a:lnTo>
                  <a:cubicBezTo>
                    <a:pt x="6567" y="2614"/>
                    <a:pt x="6287" y="3694"/>
                    <a:pt x="6287" y="3694"/>
                  </a:cubicBezTo>
                  <a:cubicBezTo>
                    <a:pt x="6287" y="3694"/>
                    <a:pt x="5293" y="6740"/>
                    <a:pt x="5293" y="9807"/>
                  </a:cubicBezTo>
                  <a:cubicBezTo>
                    <a:pt x="5293" y="11255"/>
                    <a:pt x="5487" y="12680"/>
                    <a:pt x="6200" y="13761"/>
                  </a:cubicBezTo>
                  <a:cubicBezTo>
                    <a:pt x="6200" y="13761"/>
                    <a:pt x="6567" y="4947"/>
                    <a:pt x="8101" y="1707"/>
                  </a:cubicBezTo>
                  <a:lnTo>
                    <a:pt x="11774" y="13048"/>
                  </a:lnTo>
                  <a:lnTo>
                    <a:pt x="11882" y="13134"/>
                  </a:lnTo>
                  <a:cubicBezTo>
                    <a:pt x="11968" y="13134"/>
                    <a:pt x="12054" y="12788"/>
                    <a:pt x="12054" y="12248"/>
                  </a:cubicBezTo>
                  <a:cubicBezTo>
                    <a:pt x="12054" y="10434"/>
                    <a:pt x="11233" y="6114"/>
                    <a:pt x="9894" y="3781"/>
                  </a:cubicBezTo>
                  <a:lnTo>
                    <a:pt x="9181" y="1534"/>
                  </a:lnTo>
                  <a:lnTo>
                    <a:pt x="9181" y="1534"/>
                  </a:lnTo>
                  <a:lnTo>
                    <a:pt x="17174" y="10434"/>
                  </a:lnTo>
                  <a:cubicBezTo>
                    <a:pt x="17282" y="10434"/>
                    <a:pt x="17282" y="10347"/>
                    <a:pt x="17282" y="10347"/>
                  </a:cubicBezTo>
                  <a:cubicBezTo>
                    <a:pt x="17282" y="9440"/>
                    <a:pt x="12508" y="994"/>
                    <a:pt x="81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0" name="Google Shape;2460;p30"/>
          <p:cNvGrpSpPr/>
          <p:nvPr/>
        </p:nvGrpSpPr>
        <p:grpSpPr>
          <a:xfrm>
            <a:off x="8926675" y="6275900"/>
            <a:ext cx="729625" cy="553300"/>
            <a:chOff x="9155375" y="4496650"/>
            <a:chExt cx="729625" cy="553300"/>
          </a:xfrm>
        </p:grpSpPr>
        <p:sp>
          <p:nvSpPr>
            <p:cNvPr id="2461" name="Google Shape;2461;p30"/>
            <p:cNvSpPr/>
            <p:nvPr/>
          </p:nvSpPr>
          <p:spPr>
            <a:xfrm>
              <a:off x="9593150" y="4809538"/>
              <a:ext cx="291600" cy="217450"/>
            </a:xfrm>
            <a:custGeom>
              <a:avLst/>
              <a:gdLst/>
              <a:ahLst/>
              <a:cxnLst/>
              <a:rect l="l" t="t" r="r" b="b"/>
              <a:pathLst>
                <a:path w="11664" h="8698" extrusionOk="0">
                  <a:moveTo>
                    <a:pt x="491" y="1"/>
                  </a:moveTo>
                  <a:cubicBezTo>
                    <a:pt x="441" y="1"/>
                    <a:pt x="400" y="10"/>
                    <a:pt x="368" y="30"/>
                  </a:cubicBezTo>
                  <a:cubicBezTo>
                    <a:pt x="1" y="311"/>
                    <a:pt x="649" y="4631"/>
                    <a:pt x="4688" y="7590"/>
                  </a:cubicBezTo>
                  <a:cubicBezTo>
                    <a:pt x="5798" y="8376"/>
                    <a:pt x="6839" y="8698"/>
                    <a:pt x="7749" y="8698"/>
                  </a:cubicBezTo>
                  <a:cubicBezTo>
                    <a:pt x="10168" y="8698"/>
                    <a:pt x="11663" y="6422"/>
                    <a:pt x="11082" y="4523"/>
                  </a:cubicBezTo>
                  <a:cubicBezTo>
                    <a:pt x="10261" y="1931"/>
                    <a:pt x="7129" y="1477"/>
                    <a:pt x="4321" y="1024"/>
                  </a:cubicBezTo>
                  <a:cubicBezTo>
                    <a:pt x="1856" y="546"/>
                    <a:pt x="879" y="1"/>
                    <a:pt x="491"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30"/>
            <p:cNvSpPr/>
            <p:nvPr/>
          </p:nvSpPr>
          <p:spPr>
            <a:xfrm>
              <a:off x="9155375" y="4817038"/>
              <a:ext cx="278750" cy="232900"/>
            </a:xfrm>
            <a:custGeom>
              <a:avLst/>
              <a:gdLst/>
              <a:ahLst/>
              <a:cxnLst/>
              <a:rect l="l" t="t" r="r" b="b"/>
              <a:pathLst>
                <a:path w="11150" h="9316" extrusionOk="0">
                  <a:moveTo>
                    <a:pt x="10632" y="0"/>
                  </a:moveTo>
                  <a:cubicBezTo>
                    <a:pt x="10300" y="0"/>
                    <a:pt x="9430" y="684"/>
                    <a:pt x="6829" y="1350"/>
                  </a:cubicBezTo>
                  <a:cubicBezTo>
                    <a:pt x="4128" y="2063"/>
                    <a:pt x="1061" y="2797"/>
                    <a:pt x="434" y="5411"/>
                  </a:cubicBezTo>
                  <a:cubicBezTo>
                    <a:pt x="1" y="7281"/>
                    <a:pt x="1545" y="9316"/>
                    <a:pt x="3790" y="9316"/>
                  </a:cubicBezTo>
                  <a:cubicBezTo>
                    <a:pt x="4788" y="9316"/>
                    <a:pt x="5925" y="8914"/>
                    <a:pt x="7088" y="7917"/>
                  </a:cubicBezTo>
                  <a:cubicBezTo>
                    <a:pt x="10868" y="4590"/>
                    <a:pt x="11149" y="270"/>
                    <a:pt x="10695" y="11"/>
                  </a:cubicBezTo>
                  <a:cubicBezTo>
                    <a:pt x="10677" y="3"/>
                    <a:pt x="10656" y="0"/>
                    <a:pt x="10632"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30"/>
            <p:cNvSpPr/>
            <p:nvPr/>
          </p:nvSpPr>
          <p:spPr>
            <a:xfrm>
              <a:off x="9275313" y="4496650"/>
              <a:ext cx="501725" cy="493750"/>
            </a:xfrm>
            <a:custGeom>
              <a:avLst/>
              <a:gdLst/>
              <a:ahLst/>
              <a:cxnLst/>
              <a:rect l="l" t="t" r="r" b="b"/>
              <a:pathLst>
                <a:path w="20069" h="19750" extrusionOk="0">
                  <a:moveTo>
                    <a:pt x="7850" y="0"/>
                  </a:moveTo>
                  <a:cubicBezTo>
                    <a:pt x="7718" y="0"/>
                    <a:pt x="7585" y="13"/>
                    <a:pt x="7453" y="38"/>
                  </a:cubicBezTo>
                  <a:cubicBezTo>
                    <a:pt x="5747" y="492"/>
                    <a:pt x="5487" y="3451"/>
                    <a:pt x="6373" y="5612"/>
                  </a:cubicBezTo>
                  <a:cubicBezTo>
                    <a:pt x="5135" y="4802"/>
                    <a:pt x="3960" y="4457"/>
                    <a:pt x="2982" y="4457"/>
                  </a:cubicBezTo>
                  <a:cubicBezTo>
                    <a:pt x="1690" y="4457"/>
                    <a:pt x="740" y="5057"/>
                    <a:pt x="432" y="5979"/>
                  </a:cubicBezTo>
                  <a:cubicBezTo>
                    <a:pt x="0" y="7426"/>
                    <a:pt x="1707" y="9046"/>
                    <a:pt x="3673" y="9586"/>
                  </a:cubicBezTo>
                  <a:cubicBezTo>
                    <a:pt x="1167" y="10386"/>
                    <a:pt x="173" y="12179"/>
                    <a:pt x="800" y="13540"/>
                  </a:cubicBezTo>
                  <a:cubicBezTo>
                    <a:pt x="1129" y="14303"/>
                    <a:pt x="2027" y="14633"/>
                    <a:pt x="3084" y="14633"/>
                  </a:cubicBezTo>
                  <a:cubicBezTo>
                    <a:pt x="3762" y="14633"/>
                    <a:pt x="4506" y="14497"/>
                    <a:pt x="5207" y="14252"/>
                  </a:cubicBezTo>
                  <a:lnTo>
                    <a:pt x="5207" y="14252"/>
                  </a:lnTo>
                  <a:cubicBezTo>
                    <a:pt x="3954" y="16953"/>
                    <a:pt x="4580" y="19026"/>
                    <a:pt x="6200" y="19480"/>
                  </a:cubicBezTo>
                  <a:cubicBezTo>
                    <a:pt x="6340" y="19521"/>
                    <a:pt x="6480" y="19540"/>
                    <a:pt x="6621" y="19540"/>
                  </a:cubicBezTo>
                  <a:cubicBezTo>
                    <a:pt x="7747" y="19540"/>
                    <a:pt x="8884" y="18297"/>
                    <a:pt x="9440" y="16780"/>
                  </a:cubicBezTo>
                  <a:cubicBezTo>
                    <a:pt x="10101" y="18726"/>
                    <a:pt x="11334" y="19750"/>
                    <a:pt x="12488" y="19750"/>
                  </a:cubicBezTo>
                  <a:cubicBezTo>
                    <a:pt x="12769" y="19750"/>
                    <a:pt x="13045" y="19689"/>
                    <a:pt x="13307" y="19566"/>
                  </a:cubicBezTo>
                  <a:cubicBezTo>
                    <a:pt x="14668" y="19026"/>
                    <a:pt x="14755" y="16780"/>
                    <a:pt x="13934" y="14879"/>
                  </a:cubicBezTo>
                  <a:lnTo>
                    <a:pt x="13934" y="14879"/>
                  </a:lnTo>
                  <a:cubicBezTo>
                    <a:pt x="14921" y="15471"/>
                    <a:pt x="15851" y="15736"/>
                    <a:pt x="16638" y="15736"/>
                  </a:cubicBezTo>
                  <a:cubicBezTo>
                    <a:pt x="17659" y="15736"/>
                    <a:pt x="18440" y="15290"/>
                    <a:pt x="18794" y="14533"/>
                  </a:cubicBezTo>
                  <a:cubicBezTo>
                    <a:pt x="19442" y="13172"/>
                    <a:pt x="17995" y="11466"/>
                    <a:pt x="16288" y="10666"/>
                  </a:cubicBezTo>
                  <a:cubicBezTo>
                    <a:pt x="18794" y="10213"/>
                    <a:pt x="20069" y="8679"/>
                    <a:pt x="19701" y="7232"/>
                  </a:cubicBezTo>
                  <a:cubicBezTo>
                    <a:pt x="19434" y="6195"/>
                    <a:pt x="18173" y="5672"/>
                    <a:pt x="16748" y="5672"/>
                  </a:cubicBezTo>
                  <a:cubicBezTo>
                    <a:pt x="16214" y="5672"/>
                    <a:pt x="15658" y="5745"/>
                    <a:pt x="15122" y="5892"/>
                  </a:cubicBezTo>
                  <a:cubicBezTo>
                    <a:pt x="16202" y="3819"/>
                    <a:pt x="15748" y="2026"/>
                    <a:pt x="14474" y="1378"/>
                  </a:cubicBezTo>
                  <a:cubicBezTo>
                    <a:pt x="14252" y="1282"/>
                    <a:pt x="14021" y="1237"/>
                    <a:pt x="13787" y="1237"/>
                  </a:cubicBezTo>
                  <a:cubicBezTo>
                    <a:pt x="12698" y="1237"/>
                    <a:pt x="11530" y="2205"/>
                    <a:pt x="10801" y="3538"/>
                  </a:cubicBezTo>
                  <a:cubicBezTo>
                    <a:pt x="10468" y="1260"/>
                    <a:pt x="9170" y="0"/>
                    <a:pt x="785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30"/>
            <p:cNvSpPr/>
            <p:nvPr/>
          </p:nvSpPr>
          <p:spPr>
            <a:xfrm>
              <a:off x="9155375" y="4817050"/>
              <a:ext cx="278750" cy="232900"/>
            </a:xfrm>
            <a:custGeom>
              <a:avLst/>
              <a:gdLst/>
              <a:ahLst/>
              <a:cxnLst/>
              <a:rect l="l" t="t" r="r" b="b"/>
              <a:pathLst>
                <a:path w="11150" h="9316" extrusionOk="0">
                  <a:moveTo>
                    <a:pt x="10632" y="0"/>
                  </a:moveTo>
                  <a:cubicBezTo>
                    <a:pt x="10300" y="0"/>
                    <a:pt x="9430" y="684"/>
                    <a:pt x="6829" y="1350"/>
                  </a:cubicBezTo>
                  <a:cubicBezTo>
                    <a:pt x="4128" y="2063"/>
                    <a:pt x="1061" y="2797"/>
                    <a:pt x="434" y="5411"/>
                  </a:cubicBezTo>
                  <a:cubicBezTo>
                    <a:pt x="1" y="7281"/>
                    <a:pt x="1545" y="9316"/>
                    <a:pt x="3790" y="9316"/>
                  </a:cubicBezTo>
                  <a:cubicBezTo>
                    <a:pt x="4788" y="9316"/>
                    <a:pt x="5925" y="8914"/>
                    <a:pt x="7088" y="7917"/>
                  </a:cubicBezTo>
                  <a:cubicBezTo>
                    <a:pt x="10868" y="4590"/>
                    <a:pt x="11149" y="270"/>
                    <a:pt x="10695" y="11"/>
                  </a:cubicBezTo>
                  <a:cubicBezTo>
                    <a:pt x="10677" y="3"/>
                    <a:pt x="10656" y="0"/>
                    <a:pt x="106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30"/>
            <p:cNvSpPr/>
            <p:nvPr/>
          </p:nvSpPr>
          <p:spPr>
            <a:xfrm>
              <a:off x="9282875" y="5010650"/>
              <a:ext cx="51875" cy="33500"/>
            </a:xfrm>
            <a:custGeom>
              <a:avLst/>
              <a:gdLst/>
              <a:ahLst/>
              <a:cxnLst/>
              <a:rect l="l" t="t" r="r" b="b"/>
              <a:pathLst>
                <a:path w="2075" h="1340" extrusionOk="0">
                  <a:moveTo>
                    <a:pt x="1621" y="454"/>
                  </a:moveTo>
                  <a:cubicBezTo>
                    <a:pt x="1081" y="907"/>
                    <a:pt x="541" y="1167"/>
                    <a:pt x="0" y="1339"/>
                  </a:cubicBezTo>
                  <a:cubicBezTo>
                    <a:pt x="541" y="1167"/>
                    <a:pt x="1081" y="907"/>
                    <a:pt x="1621" y="454"/>
                  </a:cubicBezTo>
                  <a:close/>
                  <a:moveTo>
                    <a:pt x="1988" y="87"/>
                  </a:moveTo>
                  <a:lnTo>
                    <a:pt x="1988" y="173"/>
                  </a:lnTo>
                  <a:lnTo>
                    <a:pt x="1988" y="87"/>
                  </a:lnTo>
                  <a:close/>
                  <a:moveTo>
                    <a:pt x="1988" y="87"/>
                  </a:moveTo>
                  <a:lnTo>
                    <a:pt x="1988" y="87"/>
                  </a:lnTo>
                  <a:lnTo>
                    <a:pt x="1988" y="87"/>
                  </a:lnTo>
                  <a:close/>
                  <a:moveTo>
                    <a:pt x="1988" y="87"/>
                  </a:moveTo>
                  <a:lnTo>
                    <a:pt x="1988" y="87"/>
                  </a:lnTo>
                  <a:lnTo>
                    <a:pt x="1988" y="87"/>
                  </a:lnTo>
                  <a:close/>
                  <a:moveTo>
                    <a:pt x="2074" y="87"/>
                  </a:moveTo>
                  <a:lnTo>
                    <a:pt x="2074" y="87"/>
                  </a:lnTo>
                  <a:lnTo>
                    <a:pt x="2074" y="87"/>
                  </a:lnTo>
                  <a:close/>
                  <a:moveTo>
                    <a:pt x="2074" y="87"/>
                  </a:moveTo>
                  <a:lnTo>
                    <a:pt x="2074" y="87"/>
                  </a:lnTo>
                  <a:lnTo>
                    <a:pt x="2074" y="87"/>
                  </a:lnTo>
                  <a:close/>
                  <a:moveTo>
                    <a:pt x="2074" y="0"/>
                  </a:moveTo>
                  <a:lnTo>
                    <a:pt x="2074" y="0"/>
                  </a:lnTo>
                  <a:close/>
                </a:path>
              </a:pathLst>
            </a:custGeom>
            <a:solidFill>
              <a:srgbClr val="EFF7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30"/>
            <p:cNvSpPr/>
            <p:nvPr/>
          </p:nvSpPr>
          <p:spPr>
            <a:xfrm>
              <a:off x="9170550" y="4866450"/>
              <a:ext cx="225225" cy="182550"/>
            </a:xfrm>
            <a:custGeom>
              <a:avLst/>
              <a:gdLst/>
              <a:ahLst/>
              <a:cxnLst/>
              <a:rect l="l" t="t" r="r" b="b"/>
              <a:pathLst>
                <a:path w="9009" h="7302" extrusionOk="0">
                  <a:moveTo>
                    <a:pt x="9008" y="0"/>
                  </a:moveTo>
                  <a:lnTo>
                    <a:pt x="9008" y="0"/>
                  </a:lnTo>
                  <a:cubicBezTo>
                    <a:pt x="6308" y="2247"/>
                    <a:pt x="3327" y="4062"/>
                    <a:pt x="0" y="5314"/>
                  </a:cubicBezTo>
                  <a:cubicBezTo>
                    <a:pt x="540" y="6481"/>
                    <a:pt x="1707" y="7302"/>
                    <a:pt x="3154" y="7302"/>
                  </a:cubicBezTo>
                  <a:cubicBezTo>
                    <a:pt x="3608" y="7302"/>
                    <a:pt x="4061" y="7302"/>
                    <a:pt x="4493" y="7107"/>
                  </a:cubicBezTo>
                  <a:cubicBezTo>
                    <a:pt x="5034" y="6935"/>
                    <a:pt x="5574" y="6675"/>
                    <a:pt x="6114" y="6222"/>
                  </a:cubicBezTo>
                  <a:cubicBezTo>
                    <a:pt x="6222" y="6135"/>
                    <a:pt x="6308" y="6027"/>
                    <a:pt x="6481" y="5941"/>
                  </a:cubicBezTo>
                  <a:lnTo>
                    <a:pt x="6481" y="5855"/>
                  </a:lnTo>
                  <a:lnTo>
                    <a:pt x="6567" y="5855"/>
                  </a:lnTo>
                  <a:lnTo>
                    <a:pt x="6567" y="5768"/>
                  </a:lnTo>
                  <a:cubicBezTo>
                    <a:pt x="7475" y="4947"/>
                    <a:pt x="8187" y="4062"/>
                    <a:pt x="8727" y="3241"/>
                  </a:cubicBezTo>
                  <a:cubicBezTo>
                    <a:pt x="8468" y="2355"/>
                    <a:pt x="8555" y="1275"/>
                    <a:pt x="90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30"/>
            <p:cNvSpPr/>
            <p:nvPr/>
          </p:nvSpPr>
          <p:spPr>
            <a:xfrm>
              <a:off x="9251550" y="4820000"/>
              <a:ext cx="184725" cy="177175"/>
            </a:xfrm>
            <a:custGeom>
              <a:avLst/>
              <a:gdLst/>
              <a:ahLst/>
              <a:cxnLst/>
              <a:rect l="l" t="t" r="r" b="b"/>
              <a:pathLst>
                <a:path w="7389" h="7087" extrusionOk="0">
                  <a:moveTo>
                    <a:pt x="7248" y="1"/>
                  </a:moveTo>
                  <a:cubicBezTo>
                    <a:pt x="7199" y="1"/>
                    <a:pt x="7151" y="22"/>
                    <a:pt x="7108" y="65"/>
                  </a:cubicBezTo>
                  <a:cubicBezTo>
                    <a:pt x="6114" y="1146"/>
                    <a:pt x="5034" y="2053"/>
                    <a:pt x="3954" y="2852"/>
                  </a:cubicBezTo>
                  <a:cubicBezTo>
                    <a:pt x="3864" y="2840"/>
                    <a:pt x="3760" y="2834"/>
                    <a:pt x="3647" y="2834"/>
                  </a:cubicBezTo>
                  <a:cubicBezTo>
                    <a:pt x="2970" y="2834"/>
                    <a:pt x="1976" y="3025"/>
                    <a:pt x="1902" y="3025"/>
                  </a:cubicBezTo>
                  <a:cubicBezTo>
                    <a:pt x="1794" y="3025"/>
                    <a:pt x="1794" y="3133"/>
                    <a:pt x="1794" y="3219"/>
                  </a:cubicBezTo>
                  <a:cubicBezTo>
                    <a:pt x="1794" y="3306"/>
                    <a:pt x="1902" y="3392"/>
                    <a:pt x="1988" y="3392"/>
                  </a:cubicBezTo>
                  <a:cubicBezTo>
                    <a:pt x="1988" y="3392"/>
                    <a:pt x="2874" y="3219"/>
                    <a:pt x="3522" y="3219"/>
                  </a:cubicBezTo>
                  <a:cubicBezTo>
                    <a:pt x="1707" y="4472"/>
                    <a:pt x="173" y="5293"/>
                    <a:pt x="87" y="5293"/>
                  </a:cubicBezTo>
                  <a:cubicBezTo>
                    <a:pt x="87" y="5293"/>
                    <a:pt x="1" y="5380"/>
                    <a:pt x="87" y="5466"/>
                  </a:cubicBezTo>
                  <a:cubicBezTo>
                    <a:pt x="87" y="5527"/>
                    <a:pt x="130" y="5588"/>
                    <a:pt x="194" y="5588"/>
                  </a:cubicBezTo>
                  <a:cubicBezTo>
                    <a:pt x="220" y="5588"/>
                    <a:pt x="250" y="5578"/>
                    <a:pt x="281" y="5552"/>
                  </a:cubicBezTo>
                  <a:cubicBezTo>
                    <a:pt x="281" y="5552"/>
                    <a:pt x="908" y="5293"/>
                    <a:pt x="1794" y="4645"/>
                  </a:cubicBezTo>
                  <a:lnTo>
                    <a:pt x="1794" y="4645"/>
                  </a:lnTo>
                  <a:cubicBezTo>
                    <a:pt x="1167" y="5833"/>
                    <a:pt x="713" y="6805"/>
                    <a:pt x="713" y="6805"/>
                  </a:cubicBezTo>
                  <a:cubicBezTo>
                    <a:pt x="627" y="6913"/>
                    <a:pt x="627" y="7000"/>
                    <a:pt x="713" y="7000"/>
                  </a:cubicBezTo>
                  <a:cubicBezTo>
                    <a:pt x="821" y="7086"/>
                    <a:pt x="821" y="7086"/>
                    <a:pt x="908" y="7086"/>
                  </a:cubicBezTo>
                  <a:lnTo>
                    <a:pt x="994" y="7000"/>
                  </a:lnTo>
                  <a:cubicBezTo>
                    <a:pt x="994" y="6913"/>
                    <a:pt x="1621" y="5639"/>
                    <a:pt x="2442" y="4299"/>
                  </a:cubicBezTo>
                  <a:cubicBezTo>
                    <a:pt x="2982" y="4019"/>
                    <a:pt x="3522" y="3565"/>
                    <a:pt x="4148" y="3219"/>
                  </a:cubicBezTo>
                  <a:lnTo>
                    <a:pt x="4148" y="3133"/>
                  </a:lnTo>
                  <a:cubicBezTo>
                    <a:pt x="5228" y="2312"/>
                    <a:pt x="6395" y="1405"/>
                    <a:pt x="7388" y="325"/>
                  </a:cubicBezTo>
                  <a:lnTo>
                    <a:pt x="7388" y="65"/>
                  </a:lnTo>
                  <a:cubicBezTo>
                    <a:pt x="7345" y="22"/>
                    <a:pt x="7297" y="1"/>
                    <a:pt x="72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30"/>
            <p:cNvSpPr/>
            <p:nvPr/>
          </p:nvSpPr>
          <p:spPr>
            <a:xfrm>
              <a:off x="9177575" y="4909100"/>
              <a:ext cx="49150" cy="61050"/>
            </a:xfrm>
            <a:custGeom>
              <a:avLst/>
              <a:gdLst/>
              <a:ahLst/>
              <a:cxnLst/>
              <a:rect l="l" t="t" r="r" b="b"/>
              <a:pathLst>
                <a:path w="1966" h="2442" extrusionOk="0">
                  <a:moveTo>
                    <a:pt x="1620" y="1"/>
                  </a:moveTo>
                  <a:cubicBezTo>
                    <a:pt x="1620" y="1"/>
                    <a:pt x="1512" y="1"/>
                    <a:pt x="1426" y="109"/>
                  </a:cubicBezTo>
                  <a:cubicBezTo>
                    <a:pt x="799" y="649"/>
                    <a:pt x="346" y="1275"/>
                    <a:pt x="87" y="2075"/>
                  </a:cubicBezTo>
                  <a:cubicBezTo>
                    <a:pt x="0" y="2269"/>
                    <a:pt x="173" y="2442"/>
                    <a:pt x="346" y="2442"/>
                  </a:cubicBezTo>
                  <a:cubicBezTo>
                    <a:pt x="432" y="2442"/>
                    <a:pt x="540" y="2442"/>
                    <a:pt x="540" y="2269"/>
                  </a:cubicBezTo>
                  <a:cubicBezTo>
                    <a:pt x="799" y="1535"/>
                    <a:pt x="1253" y="908"/>
                    <a:pt x="1793" y="455"/>
                  </a:cubicBezTo>
                  <a:cubicBezTo>
                    <a:pt x="1966" y="282"/>
                    <a:pt x="1793" y="1"/>
                    <a:pt x="1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30"/>
            <p:cNvSpPr/>
            <p:nvPr/>
          </p:nvSpPr>
          <p:spPr>
            <a:xfrm>
              <a:off x="9226700" y="4889125"/>
              <a:ext cx="29200" cy="20000"/>
            </a:xfrm>
            <a:custGeom>
              <a:avLst/>
              <a:gdLst/>
              <a:ahLst/>
              <a:cxnLst/>
              <a:rect l="l" t="t" r="r" b="b"/>
              <a:pathLst>
                <a:path w="1168" h="800" extrusionOk="0">
                  <a:moveTo>
                    <a:pt x="822" y="1"/>
                  </a:moveTo>
                  <a:cubicBezTo>
                    <a:pt x="822" y="1"/>
                    <a:pt x="822" y="87"/>
                    <a:pt x="735" y="87"/>
                  </a:cubicBezTo>
                  <a:cubicBezTo>
                    <a:pt x="541" y="174"/>
                    <a:pt x="368" y="260"/>
                    <a:pt x="195" y="368"/>
                  </a:cubicBezTo>
                  <a:cubicBezTo>
                    <a:pt x="1" y="454"/>
                    <a:pt x="87" y="800"/>
                    <a:pt x="368" y="800"/>
                  </a:cubicBezTo>
                  <a:lnTo>
                    <a:pt x="455" y="800"/>
                  </a:lnTo>
                  <a:cubicBezTo>
                    <a:pt x="627" y="714"/>
                    <a:pt x="822" y="627"/>
                    <a:pt x="995" y="541"/>
                  </a:cubicBezTo>
                  <a:cubicBezTo>
                    <a:pt x="1167" y="454"/>
                    <a:pt x="1081"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30"/>
            <p:cNvSpPr/>
            <p:nvPr/>
          </p:nvSpPr>
          <p:spPr>
            <a:xfrm>
              <a:off x="9593400" y="4809550"/>
              <a:ext cx="291600" cy="217450"/>
            </a:xfrm>
            <a:custGeom>
              <a:avLst/>
              <a:gdLst/>
              <a:ahLst/>
              <a:cxnLst/>
              <a:rect l="l" t="t" r="r" b="b"/>
              <a:pathLst>
                <a:path w="11664" h="8698" extrusionOk="0">
                  <a:moveTo>
                    <a:pt x="491" y="1"/>
                  </a:moveTo>
                  <a:cubicBezTo>
                    <a:pt x="441" y="1"/>
                    <a:pt x="400" y="10"/>
                    <a:pt x="368" y="30"/>
                  </a:cubicBezTo>
                  <a:cubicBezTo>
                    <a:pt x="1" y="311"/>
                    <a:pt x="649" y="4631"/>
                    <a:pt x="4688" y="7590"/>
                  </a:cubicBezTo>
                  <a:cubicBezTo>
                    <a:pt x="5798" y="8376"/>
                    <a:pt x="6839" y="8698"/>
                    <a:pt x="7749" y="8698"/>
                  </a:cubicBezTo>
                  <a:cubicBezTo>
                    <a:pt x="10168" y="8698"/>
                    <a:pt x="11663" y="6422"/>
                    <a:pt x="11082" y="4523"/>
                  </a:cubicBezTo>
                  <a:cubicBezTo>
                    <a:pt x="10261" y="1931"/>
                    <a:pt x="7129" y="1477"/>
                    <a:pt x="4321" y="1024"/>
                  </a:cubicBezTo>
                  <a:cubicBezTo>
                    <a:pt x="1856" y="546"/>
                    <a:pt x="879" y="1"/>
                    <a:pt x="4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0"/>
            <p:cNvSpPr/>
            <p:nvPr/>
          </p:nvSpPr>
          <p:spPr>
            <a:xfrm>
              <a:off x="9704100" y="4992825"/>
              <a:ext cx="69700" cy="33500"/>
            </a:xfrm>
            <a:custGeom>
              <a:avLst/>
              <a:gdLst/>
              <a:ahLst/>
              <a:cxnLst/>
              <a:rect l="l" t="t" r="r" b="b"/>
              <a:pathLst>
                <a:path w="2788" h="1340" extrusionOk="0">
                  <a:moveTo>
                    <a:pt x="2701" y="1340"/>
                  </a:moveTo>
                  <a:lnTo>
                    <a:pt x="2788" y="1340"/>
                  </a:lnTo>
                  <a:lnTo>
                    <a:pt x="2701" y="1340"/>
                  </a:lnTo>
                  <a:close/>
                  <a:moveTo>
                    <a:pt x="260" y="259"/>
                  </a:moveTo>
                  <a:cubicBezTo>
                    <a:pt x="1167" y="886"/>
                    <a:pt x="1967" y="1167"/>
                    <a:pt x="2701" y="1340"/>
                  </a:cubicBezTo>
                  <a:cubicBezTo>
                    <a:pt x="1967" y="1167"/>
                    <a:pt x="1167" y="886"/>
                    <a:pt x="260" y="259"/>
                  </a:cubicBezTo>
                  <a:close/>
                  <a:moveTo>
                    <a:pt x="260" y="173"/>
                  </a:moveTo>
                  <a:lnTo>
                    <a:pt x="260" y="259"/>
                  </a:lnTo>
                  <a:lnTo>
                    <a:pt x="260" y="173"/>
                  </a:lnTo>
                  <a:close/>
                  <a:moveTo>
                    <a:pt x="174" y="173"/>
                  </a:moveTo>
                  <a:lnTo>
                    <a:pt x="174" y="173"/>
                  </a:lnTo>
                  <a:lnTo>
                    <a:pt x="174" y="173"/>
                  </a:lnTo>
                  <a:close/>
                  <a:moveTo>
                    <a:pt x="174" y="173"/>
                  </a:moveTo>
                  <a:lnTo>
                    <a:pt x="174" y="173"/>
                  </a:lnTo>
                  <a:lnTo>
                    <a:pt x="174" y="173"/>
                  </a:lnTo>
                  <a:close/>
                  <a:moveTo>
                    <a:pt x="174" y="173"/>
                  </a:moveTo>
                  <a:lnTo>
                    <a:pt x="174" y="173"/>
                  </a:lnTo>
                  <a:lnTo>
                    <a:pt x="174" y="173"/>
                  </a:lnTo>
                  <a:close/>
                  <a:moveTo>
                    <a:pt x="174" y="173"/>
                  </a:moveTo>
                  <a:lnTo>
                    <a:pt x="174" y="173"/>
                  </a:lnTo>
                  <a:lnTo>
                    <a:pt x="174" y="173"/>
                  </a:lnTo>
                  <a:close/>
                  <a:moveTo>
                    <a:pt x="87" y="87"/>
                  </a:moveTo>
                  <a:lnTo>
                    <a:pt x="87" y="87"/>
                  </a:lnTo>
                  <a:lnTo>
                    <a:pt x="87" y="87"/>
                  </a:lnTo>
                  <a:close/>
                  <a:moveTo>
                    <a:pt x="87" y="87"/>
                  </a:moveTo>
                  <a:lnTo>
                    <a:pt x="87" y="87"/>
                  </a:lnTo>
                  <a:lnTo>
                    <a:pt x="87" y="87"/>
                  </a:lnTo>
                  <a:close/>
                  <a:moveTo>
                    <a:pt x="87" y="87"/>
                  </a:moveTo>
                  <a:lnTo>
                    <a:pt x="87" y="87"/>
                  </a:lnTo>
                  <a:lnTo>
                    <a:pt x="87" y="87"/>
                  </a:lnTo>
                  <a:close/>
                  <a:moveTo>
                    <a:pt x="87" y="87"/>
                  </a:moveTo>
                  <a:lnTo>
                    <a:pt x="87" y="87"/>
                  </a:lnTo>
                  <a:lnTo>
                    <a:pt x="87" y="87"/>
                  </a:lnTo>
                  <a:close/>
                  <a:moveTo>
                    <a:pt x="1" y="0"/>
                  </a:moveTo>
                  <a:lnTo>
                    <a:pt x="1" y="0"/>
                  </a:lnTo>
                  <a:close/>
                </a:path>
              </a:pathLst>
            </a:custGeom>
            <a:solidFill>
              <a:srgbClr val="EFF7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30"/>
            <p:cNvSpPr/>
            <p:nvPr/>
          </p:nvSpPr>
          <p:spPr>
            <a:xfrm>
              <a:off x="9620400" y="4868600"/>
              <a:ext cx="247900" cy="157725"/>
            </a:xfrm>
            <a:custGeom>
              <a:avLst/>
              <a:gdLst/>
              <a:ahLst/>
              <a:cxnLst/>
              <a:rect l="l" t="t" r="r" b="b"/>
              <a:pathLst>
                <a:path w="9916" h="6309" extrusionOk="0">
                  <a:moveTo>
                    <a:pt x="1" y="1"/>
                  </a:moveTo>
                  <a:lnTo>
                    <a:pt x="1" y="1"/>
                  </a:lnTo>
                  <a:cubicBezTo>
                    <a:pt x="282" y="649"/>
                    <a:pt x="368" y="1189"/>
                    <a:pt x="454" y="1815"/>
                  </a:cubicBezTo>
                  <a:cubicBezTo>
                    <a:pt x="1081" y="2895"/>
                    <a:pt x="2074" y="3976"/>
                    <a:pt x="3349" y="4969"/>
                  </a:cubicBezTo>
                  <a:cubicBezTo>
                    <a:pt x="3349" y="5056"/>
                    <a:pt x="3349" y="5056"/>
                    <a:pt x="3435" y="5056"/>
                  </a:cubicBezTo>
                  <a:cubicBezTo>
                    <a:pt x="3435" y="5142"/>
                    <a:pt x="3522" y="5142"/>
                    <a:pt x="3522" y="5142"/>
                  </a:cubicBezTo>
                  <a:lnTo>
                    <a:pt x="3608" y="5142"/>
                  </a:lnTo>
                  <a:lnTo>
                    <a:pt x="3608" y="5228"/>
                  </a:lnTo>
                  <a:cubicBezTo>
                    <a:pt x="4515" y="5855"/>
                    <a:pt x="5315" y="6136"/>
                    <a:pt x="6049" y="6309"/>
                  </a:cubicBezTo>
                  <a:lnTo>
                    <a:pt x="6676" y="6309"/>
                  </a:lnTo>
                  <a:cubicBezTo>
                    <a:pt x="8296" y="6309"/>
                    <a:pt x="9462" y="5315"/>
                    <a:pt x="9916" y="4062"/>
                  </a:cubicBezTo>
                  <a:cubicBezTo>
                    <a:pt x="8101" y="3522"/>
                    <a:pt x="6395" y="2895"/>
                    <a:pt x="4688" y="1988"/>
                  </a:cubicBezTo>
                  <a:lnTo>
                    <a:pt x="4688" y="1988"/>
                  </a:lnTo>
                  <a:cubicBezTo>
                    <a:pt x="5509" y="3068"/>
                    <a:pt x="6049" y="3976"/>
                    <a:pt x="6049" y="4062"/>
                  </a:cubicBezTo>
                  <a:cubicBezTo>
                    <a:pt x="6136" y="4062"/>
                    <a:pt x="6049" y="4235"/>
                    <a:pt x="5941" y="4235"/>
                  </a:cubicBezTo>
                  <a:lnTo>
                    <a:pt x="5768" y="4235"/>
                  </a:lnTo>
                  <a:cubicBezTo>
                    <a:pt x="5768" y="4148"/>
                    <a:pt x="4969" y="2982"/>
                    <a:pt x="4062" y="1729"/>
                  </a:cubicBezTo>
                  <a:cubicBezTo>
                    <a:pt x="3608" y="1448"/>
                    <a:pt x="3155" y="1189"/>
                    <a:pt x="2701" y="908"/>
                  </a:cubicBezTo>
                  <a:cubicBezTo>
                    <a:pt x="2701" y="908"/>
                    <a:pt x="2615" y="908"/>
                    <a:pt x="2615" y="822"/>
                  </a:cubicBezTo>
                  <a:cubicBezTo>
                    <a:pt x="1815" y="822"/>
                    <a:pt x="908" y="64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30"/>
            <p:cNvSpPr/>
            <p:nvPr/>
          </p:nvSpPr>
          <p:spPr>
            <a:xfrm>
              <a:off x="9589075" y="4812975"/>
              <a:ext cx="196075" cy="161500"/>
            </a:xfrm>
            <a:custGeom>
              <a:avLst/>
              <a:gdLst/>
              <a:ahLst/>
              <a:cxnLst/>
              <a:rect l="l" t="t" r="r" b="b"/>
              <a:pathLst>
                <a:path w="7843" h="6460" extrusionOk="0">
                  <a:moveTo>
                    <a:pt x="228" y="1"/>
                  </a:moveTo>
                  <a:cubicBezTo>
                    <a:pt x="179" y="1"/>
                    <a:pt x="130" y="22"/>
                    <a:pt x="87" y="66"/>
                  </a:cubicBezTo>
                  <a:cubicBezTo>
                    <a:pt x="1" y="174"/>
                    <a:pt x="1" y="260"/>
                    <a:pt x="87" y="346"/>
                  </a:cubicBezTo>
                  <a:cubicBezTo>
                    <a:pt x="1167" y="1340"/>
                    <a:pt x="2442" y="2139"/>
                    <a:pt x="3608" y="2874"/>
                  </a:cubicBezTo>
                  <a:cubicBezTo>
                    <a:pt x="4235" y="3306"/>
                    <a:pt x="4775" y="3587"/>
                    <a:pt x="5315" y="3846"/>
                  </a:cubicBezTo>
                  <a:lnTo>
                    <a:pt x="5315" y="3954"/>
                  </a:lnTo>
                  <a:cubicBezTo>
                    <a:pt x="6222" y="5207"/>
                    <a:pt x="7021" y="6373"/>
                    <a:pt x="7021" y="6460"/>
                  </a:cubicBezTo>
                  <a:lnTo>
                    <a:pt x="7194" y="6460"/>
                  </a:lnTo>
                  <a:cubicBezTo>
                    <a:pt x="7302" y="6460"/>
                    <a:pt x="7389" y="6287"/>
                    <a:pt x="7302" y="6287"/>
                  </a:cubicBezTo>
                  <a:cubicBezTo>
                    <a:pt x="7302" y="6201"/>
                    <a:pt x="6654" y="5293"/>
                    <a:pt x="5941" y="4213"/>
                  </a:cubicBezTo>
                  <a:lnTo>
                    <a:pt x="5941" y="4213"/>
                  </a:lnTo>
                  <a:cubicBezTo>
                    <a:pt x="6935" y="4667"/>
                    <a:pt x="7561" y="4926"/>
                    <a:pt x="7561" y="4926"/>
                  </a:cubicBezTo>
                  <a:lnTo>
                    <a:pt x="7648" y="5034"/>
                  </a:lnTo>
                  <a:cubicBezTo>
                    <a:pt x="7734" y="5034"/>
                    <a:pt x="7734" y="4926"/>
                    <a:pt x="7842" y="4840"/>
                  </a:cubicBezTo>
                  <a:cubicBezTo>
                    <a:pt x="7842" y="4753"/>
                    <a:pt x="7842" y="4667"/>
                    <a:pt x="7734" y="4667"/>
                  </a:cubicBezTo>
                  <a:cubicBezTo>
                    <a:pt x="7648" y="4667"/>
                    <a:pt x="6114" y="3954"/>
                    <a:pt x="4235" y="2874"/>
                  </a:cubicBezTo>
                  <a:lnTo>
                    <a:pt x="5682" y="2874"/>
                  </a:lnTo>
                  <a:cubicBezTo>
                    <a:pt x="5707" y="2899"/>
                    <a:pt x="5731" y="2909"/>
                    <a:pt x="5754" y="2909"/>
                  </a:cubicBezTo>
                  <a:cubicBezTo>
                    <a:pt x="5811" y="2909"/>
                    <a:pt x="5855" y="2843"/>
                    <a:pt x="5855" y="2766"/>
                  </a:cubicBezTo>
                  <a:cubicBezTo>
                    <a:pt x="5941" y="2679"/>
                    <a:pt x="5855" y="2593"/>
                    <a:pt x="5768" y="2593"/>
                  </a:cubicBezTo>
                  <a:cubicBezTo>
                    <a:pt x="5711" y="2593"/>
                    <a:pt x="5087" y="2555"/>
                    <a:pt x="4492" y="2555"/>
                  </a:cubicBezTo>
                  <a:cubicBezTo>
                    <a:pt x="4194" y="2555"/>
                    <a:pt x="3904" y="2564"/>
                    <a:pt x="3695" y="2593"/>
                  </a:cubicBezTo>
                  <a:cubicBezTo>
                    <a:pt x="2615" y="1880"/>
                    <a:pt x="1362" y="1059"/>
                    <a:pt x="368" y="66"/>
                  </a:cubicBezTo>
                  <a:cubicBezTo>
                    <a:pt x="325" y="22"/>
                    <a:pt x="276" y="1"/>
                    <a:pt x="2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30"/>
            <p:cNvSpPr/>
            <p:nvPr/>
          </p:nvSpPr>
          <p:spPr>
            <a:xfrm>
              <a:off x="9805100" y="4884800"/>
              <a:ext cx="56200" cy="58350"/>
            </a:xfrm>
            <a:custGeom>
              <a:avLst/>
              <a:gdLst/>
              <a:ahLst/>
              <a:cxnLst/>
              <a:rect l="l" t="t" r="r" b="b"/>
              <a:pathLst>
                <a:path w="2248" h="2334" extrusionOk="0">
                  <a:moveTo>
                    <a:pt x="454" y="1"/>
                  </a:moveTo>
                  <a:cubicBezTo>
                    <a:pt x="173" y="1"/>
                    <a:pt x="1" y="260"/>
                    <a:pt x="281" y="433"/>
                  </a:cubicBezTo>
                  <a:cubicBezTo>
                    <a:pt x="908" y="887"/>
                    <a:pt x="1361" y="1427"/>
                    <a:pt x="1707" y="2161"/>
                  </a:cubicBezTo>
                  <a:cubicBezTo>
                    <a:pt x="1707" y="2247"/>
                    <a:pt x="1793" y="2334"/>
                    <a:pt x="1902" y="2334"/>
                  </a:cubicBezTo>
                  <a:cubicBezTo>
                    <a:pt x="2074" y="2334"/>
                    <a:pt x="2247" y="2161"/>
                    <a:pt x="2161" y="1967"/>
                  </a:cubicBezTo>
                  <a:cubicBezTo>
                    <a:pt x="1793" y="1167"/>
                    <a:pt x="1253" y="541"/>
                    <a:pt x="5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30"/>
            <p:cNvSpPr/>
            <p:nvPr/>
          </p:nvSpPr>
          <p:spPr>
            <a:xfrm>
              <a:off x="9775950" y="4866450"/>
              <a:ext cx="31325" cy="20550"/>
            </a:xfrm>
            <a:custGeom>
              <a:avLst/>
              <a:gdLst/>
              <a:ahLst/>
              <a:cxnLst/>
              <a:rect l="l" t="t" r="r" b="b"/>
              <a:pathLst>
                <a:path w="1253" h="822" extrusionOk="0">
                  <a:moveTo>
                    <a:pt x="367" y="0"/>
                  </a:moveTo>
                  <a:cubicBezTo>
                    <a:pt x="86" y="0"/>
                    <a:pt x="0" y="454"/>
                    <a:pt x="259" y="540"/>
                  </a:cubicBezTo>
                  <a:cubicBezTo>
                    <a:pt x="454" y="627"/>
                    <a:pt x="626" y="735"/>
                    <a:pt x="799" y="735"/>
                  </a:cubicBezTo>
                  <a:cubicBezTo>
                    <a:pt x="799" y="735"/>
                    <a:pt x="799" y="821"/>
                    <a:pt x="907" y="821"/>
                  </a:cubicBezTo>
                  <a:cubicBezTo>
                    <a:pt x="1080" y="821"/>
                    <a:pt x="1253" y="368"/>
                    <a:pt x="994" y="281"/>
                  </a:cubicBezTo>
                  <a:cubicBezTo>
                    <a:pt x="799" y="195"/>
                    <a:pt x="626" y="87"/>
                    <a:pt x="454" y="87"/>
                  </a:cubicBezTo>
                  <a:cubicBezTo>
                    <a:pt x="367" y="87"/>
                    <a:pt x="367" y="0"/>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30"/>
            <p:cNvSpPr/>
            <p:nvPr/>
          </p:nvSpPr>
          <p:spPr>
            <a:xfrm>
              <a:off x="9272075" y="4496650"/>
              <a:ext cx="501725" cy="493750"/>
            </a:xfrm>
            <a:custGeom>
              <a:avLst/>
              <a:gdLst/>
              <a:ahLst/>
              <a:cxnLst/>
              <a:rect l="l" t="t" r="r" b="b"/>
              <a:pathLst>
                <a:path w="20069" h="19750" extrusionOk="0">
                  <a:moveTo>
                    <a:pt x="7850" y="0"/>
                  </a:moveTo>
                  <a:cubicBezTo>
                    <a:pt x="7718" y="0"/>
                    <a:pt x="7585" y="13"/>
                    <a:pt x="7453" y="38"/>
                  </a:cubicBezTo>
                  <a:cubicBezTo>
                    <a:pt x="5747" y="492"/>
                    <a:pt x="5487" y="3451"/>
                    <a:pt x="6373" y="5612"/>
                  </a:cubicBezTo>
                  <a:cubicBezTo>
                    <a:pt x="5135" y="4802"/>
                    <a:pt x="3960" y="4457"/>
                    <a:pt x="2982" y="4457"/>
                  </a:cubicBezTo>
                  <a:cubicBezTo>
                    <a:pt x="1690" y="4457"/>
                    <a:pt x="740" y="5057"/>
                    <a:pt x="432" y="5979"/>
                  </a:cubicBezTo>
                  <a:cubicBezTo>
                    <a:pt x="0" y="7426"/>
                    <a:pt x="1707" y="9046"/>
                    <a:pt x="3673" y="9586"/>
                  </a:cubicBezTo>
                  <a:cubicBezTo>
                    <a:pt x="1167" y="10386"/>
                    <a:pt x="173" y="12179"/>
                    <a:pt x="800" y="13540"/>
                  </a:cubicBezTo>
                  <a:cubicBezTo>
                    <a:pt x="1129" y="14303"/>
                    <a:pt x="2027" y="14633"/>
                    <a:pt x="3084" y="14633"/>
                  </a:cubicBezTo>
                  <a:cubicBezTo>
                    <a:pt x="3762" y="14633"/>
                    <a:pt x="4506" y="14497"/>
                    <a:pt x="5207" y="14252"/>
                  </a:cubicBezTo>
                  <a:lnTo>
                    <a:pt x="5207" y="14252"/>
                  </a:lnTo>
                  <a:cubicBezTo>
                    <a:pt x="3954" y="16953"/>
                    <a:pt x="4580" y="19026"/>
                    <a:pt x="6200" y="19480"/>
                  </a:cubicBezTo>
                  <a:cubicBezTo>
                    <a:pt x="6340" y="19521"/>
                    <a:pt x="6480" y="19540"/>
                    <a:pt x="6621" y="19540"/>
                  </a:cubicBezTo>
                  <a:cubicBezTo>
                    <a:pt x="7747" y="19540"/>
                    <a:pt x="8884" y="18297"/>
                    <a:pt x="9440" y="16780"/>
                  </a:cubicBezTo>
                  <a:cubicBezTo>
                    <a:pt x="10101" y="18726"/>
                    <a:pt x="11334" y="19750"/>
                    <a:pt x="12488" y="19750"/>
                  </a:cubicBezTo>
                  <a:cubicBezTo>
                    <a:pt x="12769" y="19750"/>
                    <a:pt x="13045" y="19689"/>
                    <a:pt x="13307" y="19566"/>
                  </a:cubicBezTo>
                  <a:cubicBezTo>
                    <a:pt x="14668" y="19026"/>
                    <a:pt x="14755" y="16780"/>
                    <a:pt x="13934" y="14879"/>
                  </a:cubicBezTo>
                  <a:lnTo>
                    <a:pt x="13934" y="14879"/>
                  </a:lnTo>
                  <a:cubicBezTo>
                    <a:pt x="14921" y="15471"/>
                    <a:pt x="15851" y="15736"/>
                    <a:pt x="16638" y="15736"/>
                  </a:cubicBezTo>
                  <a:cubicBezTo>
                    <a:pt x="17659" y="15736"/>
                    <a:pt x="18440" y="15290"/>
                    <a:pt x="18794" y="14533"/>
                  </a:cubicBezTo>
                  <a:cubicBezTo>
                    <a:pt x="19442" y="13172"/>
                    <a:pt x="17995" y="11466"/>
                    <a:pt x="16288" y="10666"/>
                  </a:cubicBezTo>
                  <a:cubicBezTo>
                    <a:pt x="18794" y="10213"/>
                    <a:pt x="20069" y="8679"/>
                    <a:pt x="19701" y="7232"/>
                  </a:cubicBezTo>
                  <a:cubicBezTo>
                    <a:pt x="19434" y="6195"/>
                    <a:pt x="18173" y="5672"/>
                    <a:pt x="16748" y="5672"/>
                  </a:cubicBezTo>
                  <a:cubicBezTo>
                    <a:pt x="16214" y="5672"/>
                    <a:pt x="15658" y="5745"/>
                    <a:pt x="15122" y="5892"/>
                  </a:cubicBezTo>
                  <a:cubicBezTo>
                    <a:pt x="16202" y="3819"/>
                    <a:pt x="15748" y="2026"/>
                    <a:pt x="14474" y="1378"/>
                  </a:cubicBezTo>
                  <a:cubicBezTo>
                    <a:pt x="14252" y="1282"/>
                    <a:pt x="14021" y="1237"/>
                    <a:pt x="13787" y="1237"/>
                  </a:cubicBezTo>
                  <a:cubicBezTo>
                    <a:pt x="12698" y="1237"/>
                    <a:pt x="11530" y="2205"/>
                    <a:pt x="10801" y="3538"/>
                  </a:cubicBezTo>
                  <a:cubicBezTo>
                    <a:pt x="10468" y="1260"/>
                    <a:pt x="9170" y="0"/>
                    <a:pt x="78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30"/>
            <p:cNvSpPr/>
            <p:nvPr/>
          </p:nvSpPr>
          <p:spPr>
            <a:xfrm>
              <a:off x="9424900" y="4983650"/>
              <a:ext cx="2200" cy="25"/>
            </a:xfrm>
            <a:custGeom>
              <a:avLst/>
              <a:gdLst/>
              <a:ahLst/>
              <a:cxnLst/>
              <a:rect l="l" t="t" r="r" b="b"/>
              <a:pathLst>
                <a:path w="88" h="1" extrusionOk="0">
                  <a:moveTo>
                    <a:pt x="87" y="0"/>
                  </a:moveTo>
                  <a:lnTo>
                    <a:pt x="87" y="0"/>
                  </a:lnTo>
                  <a:lnTo>
                    <a:pt x="87" y="0"/>
                  </a:lnTo>
                  <a:close/>
                  <a:moveTo>
                    <a:pt x="1" y="0"/>
                  </a:moveTo>
                  <a:lnTo>
                    <a:pt x="87" y="0"/>
                  </a:lnTo>
                  <a:lnTo>
                    <a:pt x="1" y="0"/>
                  </a:lnTo>
                  <a:close/>
                  <a:moveTo>
                    <a:pt x="1" y="0"/>
                  </a:moveTo>
                  <a:lnTo>
                    <a:pt x="1" y="0"/>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0"/>
            <p:cNvSpPr/>
            <p:nvPr/>
          </p:nvSpPr>
          <p:spPr>
            <a:xfrm>
              <a:off x="9384400" y="4531075"/>
              <a:ext cx="382375" cy="459075"/>
            </a:xfrm>
            <a:custGeom>
              <a:avLst/>
              <a:gdLst/>
              <a:ahLst/>
              <a:cxnLst/>
              <a:rect l="l" t="t" r="r" b="b"/>
              <a:pathLst>
                <a:path w="15295" h="18363" extrusionOk="0">
                  <a:moveTo>
                    <a:pt x="9808" y="1"/>
                  </a:moveTo>
                  <a:cubicBezTo>
                    <a:pt x="7821" y="5401"/>
                    <a:pt x="4775" y="10370"/>
                    <a:pt x="994" y="14863"/>
                  </a:cubicBezTo>
                  <a:cubicBezTo>
                    <a:pt x="627" y="15230"/>
                    <a:pt x="368" y="15489"/>
                    <a:pt x="1" y="15576"/>
                  </a:cubicBezTo>
                  <a:cubicBezTo>
                    <a:pt x="87" y="16937"/>
                    <a:pt x="714" y="17822"/>
                    <a:pt x="1621" y="18103"/>
                  </a:cubicBezTo>
                  <a:lnTo>
                    <a:pt x="1707" y="18103"/>
                  </a:lnTo>
                  <a:cubicBezTo>
                    <a:pt x="1794" y="18189"/>
                    <a:pt x="1988" y="18189"/>
                    <a:pt x="2074" y="18189"/>
                  </a:cubicBezTo>
                  <a:cubicBezTo>
                    <a:pt x="3241" y="18189"/>
                    <a:pt x="4321" y="16937"/>
                    <a:pt x="4947" y="15403"/>
                  </a:cubicBezTo>
                  <a:cubicBezTo>
                    <a:pt x="5574" y="17390"/>
                    <a:pt x="6848" y="18362"/>
                    <a:pt x="8015" y="18362"/>
                  </a:cubicBezTo>
                  <a:cubicBezTo>
                    <a:pt x="8274" y="18362"/>
                    <a:pt x="8555" y="18362"/>
                    <a:pt x="8814" y="18189"/>
                  </a:cubicBezTo>
                  <a:cubicBezTo>
                    <a:pt x="9635" y="17822"/>
                    <a:pt x="9981" y="17023"/>
                    <a:pt x="9981" y="15943"/>
                  </a:cubicBezTo>
                  <a:cubicBezTo>
                    <a:pt x="9981" y="15230"/>
                    <a:pt x="9808" y="14323"/>
                    <a:pt x="9441" y="13502"/>
                  </a:cubicBezTo>
                  <a:lnTo>
                    <a:pt x="9441" y="13502"/>
                  </a:lnTo>
                  <a:cubicBezTo>
                    <a:pt x="10348" y="14150"/>
                    <a:pt x="11255" y="14323"/>
                    <a:pt x="12055" y="14323"/>
                  </a:cubicBezTo>
                  <a:cubicBezTo>
                    <a:pt x="13135" y="14323"/>
                    <a:pt x="13955" y="13869"/>
                    <a:pt x="14301" y="13156"/>
                  </a:cubicBezTo>
                  <a:cubicBezTo>
                    <a:pt x="14409" y="12875"/>
                    <a:pt x="14496" y="12703"/>
                    <a:pt x="14496" y="12422"/>
                  </a:cubicBezTo>
                  <a:cubicBezTo>
                    <a:pt x="14496" y="11255"/>
                    <a:pt x="13221" y="10002"/>
                    <a:pt x="11795" y="9289"/>
                  </a:cubicBezTo>
                  <a:cubicBezTo>
                    <a:pt x="14042" y="8922"/>
                    <a:pt x="15295" y="7669"/>
                    <a:pt x="15295" y="6308"/>
                  </a:cubicBezTo>
                  <a:cubicBezTo>
                    <a:pt x="15295" y="6222"/>
                    <a:pt x="15295" y="6049"/>
                    <a:pt x="15208" y="5855"/>
                  </a:cubicBezTo>
                  <a:cubicBezTo>
                    <a:pt x="15036" y="4775"/>
                    <a:pt x="13761" y="4321"/>
                    <a:pt x="12335" y="4321"/>
                  </a:cubicBezTo>
                  <a:cubicBezTo>
                    <a:pt x="11709" y="4321"/>
                    <a:pt x="11169" y="4429"/>
                    <a:pt x="10629" y="4515"/>
                  </a:cubicBezTo>
                  <a:cubicBezTo>
                    <a:pt x="10974" y="3695"/>
                    <a:pt x="11255" y="2982"/>
                    <a:pt x="11255" y="2269"/>
                  </a:cubicBezTo>
                  <a:cubicBezTo>
                    <a:pt x="11255" y="1189"/>
                    <a:pt x="10715" y="368"/>
                    <a:pt x="9981" y="1"/>
                  </a:cubicBezTo>
                  <a:close/>
                </a:path>
              </a:pathLst>
            </a:custGeom>
            <a:solidFill>
              <a:srgbClr val="FF825F">
                <a:alpha val="687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0"/>
            <p:cNvSpPr/>
            <p:nvPr/>
          </p:nvSpPr>
          <p:spPr>
            <a:xfrm>
              <a:off x="9370025" y="4649225"/>
              <a:ext cx="277400" cy="228325"/>
            </a:xfrm>
            <a:custGeom>
              <a:avLst/>
              <a:gdLst/>
              <a:ahLst/>
              <a:cxnLst/>
              <a:rect l="l" t="t" r="r" b="b"/>
              <a:pathLst>
                <a:path w="11096" h="9133" extrusionOk="0">
                  <a:moveTo>
                    <a:pt x="5592" y="1"/>
                  </a:moveTo>
                  <a:cubicBezTo>
                    <a:pt x="3678" y="1"/>
                    <a:pt x="1638" y="959"/>
                    <a:pt x="943" y="3483"/>
                  </a:cubicBezTo>
                  <a:cubicBezTo>
                    <a:pt x="1" y="6868"/>
                    <a:pt x="3248" y="9132"/>
                    <a:pt x="6097" y="9132"/>
                  </a:cubicBezTo>
                  <a:cubicBezTo>
                    <a:pt x="7103" y="9132"/>
                    <a:pt x="8058" y="8850"/>
                    <a:pt x="8763" y="8236"/>
                  </a:cubicBezTo>
                  <a:cubicBezTo>
                    <a:pt x="11096" y="6270"/>
                    <a:pt x="10750" y="2835"/>
                    <a:pt x="8849" y="1129"/>
                  </a:cubicBezTo>
                  <a:cubicBezTo>
                    <a:pt x="8125" y="440"/>
                    <a:pt x="6888" y="1"/>
                    <a:pt x="5592" y="1"/>
                  </a:cubicBezTo>
                  <a:close/>
                </a:path>
              </a:pathLst>
            </a:custGeom>
            <a:solidFill>
              <a:srgbClr val="FFE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30"/>
            <p:cNvSpPr/>
            <p:nvPr/>
          </p:nvSpPr>
          <p:spPr>
            <a:xfrm>
              <a:off x="9397900" y="4636225"/>
              <a:ext cx="256550" cy="223925"/>
            </a:xfrm>
            <a:custGeom>
              <a:avLst/>
              <a:gdLst/>
              <a:ahLst/>
              <a:cxnLst/>
              <a:rect l="l" t="t" r="r" b="b"/>
              <a:pathLst>
                <a:path w="10262" h="8957" extrusionOk="0">
                  <a:moveTo>
                    <a:pt x="6308" y="569"/>
                  </a:moveTo>
                  <a:cubicBezTo>
                    <a:pt x="7389" y="569"/>
                    <a:pt x="8361" y="1109"/>
                    <a:pt x="9009" y="2016"/>
                  </a:cubicBezTo>
                  <a:cubicBezTo>
                    <a:pt x="9635" y="2923"/>
                    <a:pt x="9722" y="4889"/>
                    <a:pt x="8901" y="6423"/>
                  </a:cubicBezTo>
                  <a:cubicBezTo>
                    <a:pt x="8145" y="7710"/>
                    <a:pt x="6887" y="8417"/>
                    <a:pt x="5236" y="8417"/>
                  </a:cubicBezTo>
                  <a:cubicBezTo>
                    <a:pt x="5141" y="8417"/>
                    <a:pt x="5045" y="8415"/>
                    <a:pt x="4948" y="8410"/>
                  </a:cubicBezTo>
                  <a:cubicBezTo>
                    <a:pt x="3155" y="8324"/>
                    <a:pt x="1794" y="7589"/>
                    <a:pt x="1167" y="6423"/>
                  </a:cubicBezTo>
                  <a:cubicBezTo>
                    <a:pt x="541" y="5170"/>
                    <a:pt x="627" y="3636"/>
                    <a:pt x="1340" y="2275"/>
                  </a:cubicBezTo>
                  <a:cubicBezTo>
                    <a:pt x="2074" y="1109"/>
                    <a:pt x="3241" y="655"/>
                    <a:pt x="4148" y="569"/>
                  </a:cubicBezTo>
                  <a:lnTo>
                    <a:pt x="4148" y="569"/>
                  </a:lnTo>
                  <a:cubicBezTo>
                    <a:pt x="3608" y="936"/>
                    <a:pt x="3241" y="1390"/>
                    <a:pt x="3068" y="2016"/>
                  </a:cubicBezTo>
                  <a:cubicBezTo>
                    <a:pt x="2528" y="3355"/>
                    <a:pt x="3068" y="4349"/>
                    <a:pt x="3867" y="4889"/>
                  </a:cubicBezTo>
                  <a:cubicBezTo>
                    <a:pt x="4232" y="5129"/>
                    <a:pt x="4649" y="5245"/>
                    <a:pt x="5046" y="5245"/>
                  </a:cubicBezTo>
                  <a:cubicBezTo>
                    <a:pt x="5542" y="5245"/>
                    <a:pt x="6009" y="5064"/>
                    <a:pt x="6308" y="4716"/>
                  </a:cubicBezTo>
                  <a:cubicBezTo>
                    <a:pt x="6654" y="4263"/>
                    <a:pt x="6740" y="3809"/>
                    <a:pt x="6654" y="3269"/>
                  </a:cubicBezTo>
                  <a:cubicBezTo>
                    <a:pt x="6481" y="2815"/>
                    <a:pt x="6114" y="2470"/>
                    <a:pt x="5660" y="2383"/>
                  </a:cubicBezTo>
                  <a:cubicBezTo>
                    <a:pt x="5315" y="2383"/>
                    <a:pt x="4948" y="2470"/>
                    <a:pt x="4688" y="2815"/>
                  </a:cubicBezTo>
                  <a:cubicBezTo>
                    <a:pt x="4580" y="2923"/>
                    <a:pt x="4580" y="3096"/>
                    <a:pt x="4688" y="3183"/>
                  </a:cubicBezTo>
                  <a:cubicBezTo>
                    <a:pt x="4732" y="3226"/>
                    <a:pt x="4796" y="3247"/>
                    <a:pt x="4861" y="3247"/>
                  </a:cubicBezTo>
                  <a:cubicBezTo>
                    <a:pt x="4926" y="3247"/>
                    <a:pt x="4991" y="3226"/>
                    <a:pt x="5034" y="3183"/>
                  </a:cubicBezTo>
                  <a:cubicBezTo>
                    <a:pt x="5228" y="3010"/>
                    <a:pt x="5401" y="2923"/>
                    <a:pt x="5574" y="2923"/>
                  </a:cubicBezTo>
                  <a:cubicBezTo>
                    <a:pt x="5855" y="3010"/>
                    <a:pt x="6028" y="3183"/>
                    <a:pt x="6114" y="3463"/>
                  </a:cubicBezTo>
                  <a:cubicBezTo>
                    <a:pt x="6200" y="3636"/>
                    <a:pt x="6200" y="4003"/>
                    <a:pt x="5855" y="4349"/>
                  </a:cubicBezTo>
                  <a:cubicBezTo>
                    <a:pt x="5662" y="4588"/>
                    <a:pt x="5372" y="4701"/>
                    <a:pt x="5051" y="4701"/>
                  </a:cubicBezTo>
                  <a:cubicBezTo>
                    <a:pt x="4761" y="4701"/>
                    <a:pt x="4445" y="4609"/>
                    <a:pt x="4148" y="4435"/>
                  </a:cubicBezTo>
                  <a:cubicBezTo>
                    <a:pt x="3867" y="4263"/>
                    <a:pt x="2960" y="3550"/>
                    <a:pt x="3500" y="2189"/>
                  </a:cubicBezTo>
                  <a:cubicBezTo>
                    <a:pt x="3867" y="1303"/>
                    <a:pt x="4580" y="763"/>
                    <a:pt x="5488" y="569"/>
                  </a:cubicBezTo>
                  <a:cubicBezTo>
                    <a:pt x="5768" y="655"/>
                    <a:pt x="6028" y="655"/>
                    <a:pt x="6028" y="655"/>
                  </a:cubicBezTo>
                  <a:cubicBezTo>
                    <a:pt x="6053" y="687"/>
                    <a:pt x="6089" y="700"/>
                    <a:pt x="6126" y="700"/>
                  </a:cubicBezTo>
                  <a:cubicBezTo>
                    <a:pt x="6213" y="700"/>
                    <a:pt x="6308" y="629"/>
                    <a:pt x="6308" y="569"/>
                  </a:cubicBezTo>
                  <a:close/>
                  <a:moveTo>
                    <a:pt x="6140" y="0"/>
                  </a:moveTo>
                  <a:cubicBezTo>
                    <a:pt x="5980" y="0"/>
                    <a:pt x="5820" y="10"/>
                    <a:pt x="5660" y="29"/>
                  </a:cubicBezTo>
                  <a:lnTo>
                    <a:pt x="5488" y="29"/>
                  </a:lnTo>
                  <a:cubicBezTo>
                    <a:pt x="5290" y="14"/>
                    <a:pt x="5061" y="2"/>
                    <a:pt x="4812" y="2"/>
                  </a:cubicBezTo>
                  <a:cubicBezTo>
                    <a:pt x="3590" y="2"/>
                    <a:pt x="1877" y="294"/>
                    <a:pt x="908" y="2016"/>
                  </a:cubicBezTo>
                  <a:cubicBezTo>
                    <a:pt x="87" y="3550"/>
                    <a:pt x="1" y="5256"/>
                    <a:pt x="714" y="6596"/>
                  </a:cubicBezTo>
                  <a:cubicBezTo>
                    <a:pt x="1340" y="7784"/>
                    <a:pt x="2420" y="8583"/>
                    <a:pt x="3954" y="8864"/>
                  </a:cubicBezTo>
                  <a:cubicBezTo>
                    <a:pt x="4235" y="8864"/>
                    <a:pt x="4580" y="8950"/>
                    <a:pt x="4948" y="8950"/>
                  </a:cubicBezTo>
                  <a:cubicBezTo>
                    <a:pt x="5043" y="8954"/>
                    <a:pt x="5137" y="8956"/>
                    <a:pt x="5230" y="8956"/>
                  </a:cubicBezTo>
                  <a:cubicBezTo>
                    <a:pt x="7080" y="8956"/>
                    <a:pt x="8511" y="8143"/>
                    <a:pt x="9354" y="6704"/>
                  </a:cubicBezTo>
                  <a:cubicBezTo>
                    <a:pt x="10262" y="5083"/>
                    <a:pt x="10262" y="2923"/>
                    <a:pt x="9441" y="1649"/>
                  </a:cubicBezTo>
                  <a:cubicBezTo>
                    <a:pt x="8729" y="611"/>
                    <a:pt x="7436" y="0"/>
                    <a:pt x="614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30"/>
            <p:cNvSpPr/>
            <p:nvPr/>
          </p:nvSpPr>
          <p:spPr>
            <a:xfrm>
              <a:off x="9447600" y="4540250"/>
              <a:ext cx="27025" cy="74550"/>
            </a:xfrm>
            <a:custGeom>
              <a:avLst/>
              <a:gdLst/>
              <a:ahLst/>
              <a:cxnLst/>
              <a:rect l="l" t="t" r="r" b="b"/>
              <a:pathLst>
                <a:path w="1081" h="2982" extrusionOk="0">
                  <a:moveTo>
                    <a:pt x="540" y="1"/>
                  </a:moveTo>
                  <a:cubicBezTo>
                    <a:pt x="346" y="1"/>
                    <a:pt x="173" y="87"/>
                    <a:pt x="173" y="368"/>
                  </a:cubicBezTo>
                  <a:cubicBezTo>
                    <a:pt x="0" y="1081"/>
                    <a:pt x="0" y="1902"/>
                    <a:pt x="259" y="2701"/>
                  </a:cubicBezTo>
                  <a:cubicBezTo>
                    <a:pt x="259" y="2874"/>
                    <a:pt x="432" y="2982"/>
                    <a:pt x="540" y="2982"/>
                  </a:cubicBezTo>
                  <a:cubicBezTo>
                    <a:pt x="799" y="2982"/>
                    <a:pt x="1080" y="2701"/>
                    <a:pt x="972" y="2442"/>
                  </a:cubicBezTo>
                  <a:cubicBezTo>
                    <a:pt x="799" y="1794"/>
                    <a:pt x="799" y="1167"/>
                    <a:pt x="972" y="541"/>
                  </a:cubicBezTo>
                  <a:cubicBezTo>
                    <a:pt x="972" y="174"/>
                    <a:pt x="799" y="1"/>
                    <a:pt x="5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30"/>
            <p:cNvSpPr/>
            <p:nvPr/>
          </p:nvSpPr>
          <p:spPr>
            <a:xfrm>
              <a:off x="9330400" y="4663925"/>
              <a:ext cx="25" cy="2200"/>
            </a:xfrm>
            <a:custGeom>
              <a:avLst/>
              <a:gdLst/>
              <a:ahLst/>
              <a:cxnLst/>
              <a:rect l="l" t="t" r="r" b="b"/>
              <a:pathLst>
                <a:path w="1" h="88" extrusionOk="0">
                  <a:moveTo>
                    <a:pt x="0" y="1"/>
                  </a:moveTo>
                  <a:lnTo>
                    <a:pt x="0" y="87"/>
                  </a:lnTo>
                  <a:lnTo>
                    <a:pt x="0" y="87"/>
                  </a:lnTo>
                  <a:close/>
                </a:path>
              </a:pathLst>
            </a:custGeom>
            <a:solidFill>
              <a:srgbClr val="FFD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30"/>
            <p:cNvSpPr/>
            <p:nvPr/>
          </p:nvSpPr>
          <p:spPr>
            <a:xfrm>
              <a:off x="9307725" y="4655300"/>
              <a:ext cx="56175" cy="56175"/>
            </a:xfrm>
            <a:custGeom>
              <a:avLst/>
              <a:gdLst/>
              <a:ahLst/>
              <a:cxnLst/>
              <a:rect l="l" t="t" r="r" b="b"/>
              <a:pathLst>
                <a:path w="2247" h="2247" extrusionOk="0">
                  <a:moveTo>
                    <a:pt x="454" y="0"/>
                  </a:moveTo>
                  <a:cubicBezTo>
                    <a:pt x="281" y="0"/>
                    <a:pt x="0" y="173"/>
                    <a:pt x="87" y="432"/>
                  </a:cubicBezTo>
                  <a:cubicBezTo>
                    <a:pt x="195" y="1167"/>
                    <a:pt x="907" y="1793"/>
                    <a:pt x="1534" y="2160"/>
                  </a:cubicBezTo>
                  <a:cubicBezTo>
                    <a:pt x="1620" y="2247"/>
                    <a:pt x="1707" y="2247"/>
                    <a:pt x="1707" y="2247"/>
                  </a:cubicBezTo>
                  <a:cubicBezTo>
                    <a:pt x="2074" y="2247"/>
                    <a:pt x="2247" y="1707"/>
                    <a:pt x="1901" y="1426"/>
                  </a:cubicBezTo>
                  <a:cubicBezTo>
                    <a:pt x="1620" y="1167"/>
                    <a:pt x="1167" y="972"/>
                    <a:pt x="994" y="627"/>
                  </a:cubicBezTo>
                  <a:cubicBezTo>
                    <a:pt x="907" y="540"/>
                    <a:pt x="907" y="432"/>
                    <a:pt x="907" y="432"/>
                  </a:cubicBezTo>
                  <a:cubicBezTo>
                    <a:pt x="821" y="259"/>
                    <a:pt x="735" y="87"/>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30"/>
            <p:cNvSpPr/>
            <p:nvPr/>
          </p:nvSpPr>
          <p:spPr>
            <a:xfrm>
              <a:off x="9330400" y="4666100"/>
              <a:ext cx="25" cy="25"/>
            </a:xfrm>
            <a:custGeom>
              <a:avLst/>
              <a:gdLst/>
              <a:ahLst/>
              <a:cxnLst/>
              <a:rect l="l" t="t" r="r" b="b"/>
              <a:pathLst>
                <a:path w="1" h="1" extrusionOk="0">
                  <a:moveTo>
                    <a:pt x="0" y="0"/>
                  </a:moveTo>
                  <a:lnTo>
                    <a:pt x="0" y="0"/>
                  </a:lnTo>
                  <a:lnTo>
                    <a:pt x="0" y="0"/>
                  </a:lnTo>
                  <a:close/>
                </a:path>
              </a:pathLst>
            </a:custGeom>
            <a:solidFill>
              <a:srgbClr val="FFE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30"/>
            <p:cNvSpPr/>
            <p:nvPr/>
          </p:nvSpPr>
          <p:spPr>
            <a:xfrm>
              <a:off x="9330400" y="4668800"/>
              <a:ext cx="25" cy="25"/>
            </a:xfrm>
            <a:custGeom>
              <a:avLst/>
              <a:gdLst/>
              <a:ahLst/>
              <a:cxnLst/>
              <a:rect l="l" t="t" r="r" b="b"/>
              <a:pathLst>
                <a:path w="1" h="1" extrusionOk="0">
                  <a:moveTo>
                    <a:pt x="0" y="0"/>
                  </a:moveTo>
                  <a:lnTo>
                    <a:pt x="0" y="0"/>
                  </a:lnTo>
                  <a:close/>
                </a:path>
              </a:pathLst>
            </a:custGeom>
            <a:solidFill>
              <a:srgbClr val="FFE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30"/>
            <p:cNvSpPr/>
            <p:nvPr/>
          </p:nvSpPr>
          <p:spPr>
            <a:xfrm>
              <a:off x="9309875" y="4814600"/>
              <a:ext cx="61050" cy="22700"/>
            </a:xfrm>
            <a:custGeom>
              <a:avLst/>
              <a:gdLst/>
              <a:ahLst/>
              <a:cxnLst/>
              <a:rect l="l" t="t" r="r" b="b"/>
              <a:pathLst>
                <a:path w="2442" h="908" extrusionOk="0">
                  <a:moveTo>
                    <a:pt x="541" y="1"/>
                  </a:moveTo>
                  <a:cubicBezTo>
                    <a:pt x="454" y="1"/>
                    <a:pt x="281" y="1"/>
                    <a:pt x="281" y="195"/>
                  </a:cubicBezTo>
                  <a:cubicBezTo>
                    <a:pt x="1" y="735"/>
                    <a:pt x="649" y="908"/>
                    <a:pt x="1275" y="908"/>
                  </a:cubicBezTo>
                  <a:cubicBezTo>
                    <a:pt x="1621" y="908"/>
                    <a:pt x="2074" y="822"/>
                    <a:pt x="2161" y="735"/>
                  </a:cubicBezTo>
                  <a:cubicBezTo>
                    <a:pt x="2442" y="649"/>
                    <a:pt x="2442" y="454"/>
                    <a:pt x="2442" y="281"/>
                  </a:cubicBezTo>
                  <a:cubicBezTo>
                    <a:pt x="2355" y="1"/>
                    <a:pt x="2161" y="1"/>
                    <a:pt x="1988" y="1"/>
                  </a:cubicBezTo>
                  <a:lnTo>
                    <a:pt x="1621" y="1"/>
                  </a:lnTo>
                  <a:cubicBezTo>
                    <a:pt x="1448" y="109"/>
                    <a:pt x="1362" y="109"/>
                    <a:pt x="1275" y="109"/>
                  </a:cubicBezTo>
                  <a:lnTo>
                    <a:pt x="1189" y="109"/>
                  </a:lnTo>
                  <a:cubicBezTo>
                    <a:pt x="994" y="109"/>
                    <a:pt x="821" y="1"/>
                    <a:pt x="5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7" name="Google Shape;2487;p30"/>
          <p:cNvGrpSpPr/>
          <p:nvPr/>
        </p:nvGrpSpPr>
        <p:grpSpPr>
          <a:xfrm>
            <a:off x="9317238" y="4687538"/>
            <a:ext cx="584890" cy="575768"/>
            <a:chOff x="8484075" y="4793775"/>
            <a:chExt cx="584890" cy="575768"/>
          </a:xfrm>
        </p:grpSpPr>
        <p:sp>
          <p:nvSpPr>
            <p:cNvPr id="2488" name="Google Shape;2488;p30"/>
            <p:cNvSpPr/>
            <p:nvPr/>
          </p:nvSpPr>
          <p:spPr>
            <a:xfrm>
              <a:off x="8484075" y="4793775"/>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30"/>
            <p:cNvSpPr/>
            <p:nvPr/>
          </p:nvSpPr>
          <p:spPr>
            <a:xfrm>
              <a:off x="8484075" y="4793788"/>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30"/>
            <p:cNvSpPr/>
            <p:nvPr/>
          </p:nvSpPr>
          <p:spPr>
            <a:xfrm>
              <a:off x="8607297" y="5316023"/>
              <a:ext cx="41" cy="41"/>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30"/>
            <p:cNvSpPr/>
            <p:nvPr/>
          </p:nvSpPr>
          <p:spPr>
            <a:xfrm>
              <a:off x="8584975" y="4858850"/>
              <a:ext cx="479527" cy="509909"/>
            </a:xfrm>
            <a:custGeom>
              <a:avLst/>
              <a:gdLst/>
              <a:ahLst/>
              <a:cxnLst/>
              <a:rect l="l" t="t" r="r" b="b"/>
              <a:pathLst>
                <a:path w="11601" h="12336" extrusionOk="0">
                  <a:moveTo>
                    <a:pt x="8901" y="1"/>
                  </a:moveTo>
                  <a:cubicBezTo>
                    <a:pt x="8728" y="1"/>
                    <a:pt x="8555" y="1"/>
                    <a:pt x="8469" y="87"/>
                  </a:cubicBezTo>
                  <a:cubicBezTo>
                    <a:pt x="7929" y="1253"/>
                    <a:pt x="7281" y="2420"/>
                    <a:pt x="6654" y="3500"/>
                  </a:cubicBezTo>
                  <a:cubicBezTo>
                    <a:pt x="7281" y="4126"/>
                    <a:pt x="7734" y="4947"/>
                    <a:pt x="7475" y="6114"/>
                  </a:cubicBezTo>
                  <a:cubicBezTo>
                    <a:pt x="7108" y="7648"/>
                    <a:pt x="5941" y="8360"/>
                    <a:pt x="4861" y="8360"/>
                  </a:cubicBezTo>
                  <a:cubicBezTo>
                    <a:pt x="4235" y="8360"/>
                    <a:pt x="3608" y="8188"/>
                    <a:pt x="3155" y="7820"/>
                  </a:cubicBezTo>
                  <a:cubicBezTo>
                    <a:pt x="2161" y="8728"/>
                    <a:pt x="1081" y="9527"/>
                    <a:pt x="1" y="10261"/>
                  </a:cubicBezTo>
                  <a:cubicBezTo>
                    <a:pt x="87" y="10521"/>
                    <a:pt x="260" y="10888"/>
                    <a:pt x="541" y="11061"/>
                  </a:cubicBezTo>
                  <a:cubicBezTo>
                    <a:pt x="714" y="11255"/>
                    <a:pt x="994" y="11255"/>
                    <a:pt x="1167" y="11255"/>
                  </a:cubicBezTo>
                  <a:cubicBezTo>
                    <a:pt x="1988" y="11255"/>
                    <a:pt x="2874" y="10607"/>
                    <a:pt x="3500" y="9721"/>
                  </a:cubicBezTo>
                  <a:cubicBezTo>
                    <a:pt x="3608" y="11341"/>
                    <a:pt x="4407" y="12335"/>
                    <a:pt x="5401" y="12335"/>
                  </a:cubicBezTo>
                  <a:lnTo>
                    <a:pt x="5574" y="12335"/>
                  </a:lnTo>
                  <a:cubicBezTo>
                    <a:pt x="6481" y="12227"/>
                    <a:pt x="6935" y="11147"/>
                    <a:pt x="6935" y="9981"/>
                  </a:cubicBezTo>
                  <a:lnTo>
                    <a:pt x="6935" y="9441"/>
                  </a:lnTo>
                  <a:cubicBezTo>
                    <a:pt x="7648" y="10261"/>
                    <a:pt x="8469" y="10607"/>
                    <a:pt x="9095" y="10607"/>
                  </a:cubicBezTo>
                  <a:cubicBezTo>
                    <a:pt x="9549" y="10607"/>
                    <a:pt x="9894" y="10434"/>
                    <a:pt x="10175" y="10175"/>
                  </a:cubicBezTo>
                  <a:cubicBezTo>
                    <a:pt x="10434" y="9981"/>
                    <a:pt x="10521" y="9635"/>
                    <a:pt x="10521" y="9354"/>
                  </a:cubicBezTo>
                  <a:cubicBezTo>
                    <a:pt x="10521" y="8555"/>
                    <a:pt x="9981" y="7648"/>
                    <a:pt x="9182" y="6935"/>
                  </a:cubicBezTo>
                  <a:cubicBezTo>
                    <a:pt x="10715" y="6827"/>
                    <a:pt x="11601" y="6027"/>
                    <a:pt x="11601" y="5120"/>
                  </a:cubicBezTo>
                  <a:lnTo>
                    <a:pt x="11601" y="4947"/>
                  </a:lnTo>
                  <a:cubicBezTo>
                    <a:pt x="11515" y="4040"/>
                    <a:pt x="10348" y="3586"/>
                    <a:pt x="9182" y="3586"/>
                  </a:cubicBezTo>
                  <a:lnTo>
                    <a:pt x="9009" y="3586"/>
                  </a:lnTo>
                  <a:cubicBezTo>
                    <a:pt x="9808" y="2874"/>
                    <a:pt x="10175" y="2074"/>
                    <a:pt x="10175" y="1426"/>
                  </a:cubicBezTo>
                  <a:cubicBezTo>
                    <a:pt x="10175" y="994"/>
                    <a:pt x="9981" y="627"/>
                    <a:pt x="9722" y="260"/>
                  </a:cubicBezTo>
                  <a:cubicBezTo>
                    <a:pt x="9549" y="87"/>
                    <a:pt x="9182" y="1"/>
                    <a:pt x="8901" y="1"/>
                  </a:cubicBezTo>
                  <a:close/>
                </a:path>
              </a:pathLst>
            </a:custGeom>
            <a:solidFill>
              <a:srgbClr val="FF825F">
                <a:alpha val="240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30"/>
            <p:cNvSpPr/>
            <p:nvPr/>
          </p:nvSpPr>
          <p:spPr>
            <a:xfrm>
              <a:off x="8659008" y="4979881"/>
              <a:ext cx="254045" cy="225772"/>
            </a:xfrm>
            <a:custGeom>
              <a:avLst/>
              <a:gdLst/>
              <a:ahLst/>
              <a:cxnLst/>
              <a:rect l="l" t="t" r="r" b="b"/>
              <a:pathLst>
                <a:path w="6146" h="5462" extrusionOk="0">
                  <a:moveTo>
                    <a:pt x="3064" y="1"/>
                  </a:moveTo>
                  <a:cubicBezTo>
                    <a:pt x="1935" y="1"/>
                    <a:pt x="803" y="680"/>
                    <a:pt x="456" y="2279"/>
                  </a:cubicBezTo>
                  <a:cubicBezTo>
                    <a:pt x="0" y="4239"/>
                    <a:pt x="1501" y="5461"/>
                    <a:pt x="3026" y="5461"/>
                  </a:cubicBezTo>
                  <a:cubicBezTo>
                    <a:pt x="4172" y="5461"/>
                    <a:pt x="5332" y="4771"/>
                    <a:pt x="5684" y="3186"/>
                  </a:cubicBezTo>
                  <a:cubicBezTo>
                    <a:pt x="6145" y="1266"/>
                    <a:pt x="4606" y="1"/>
                    <a:pt x="30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30"/>
            <p:cNvSpPr/>
            <p:nvPr/>
          </p:nvSpPr>
          <p:spPr>
            <a:xfrm>
              <a:off x="8525163" y="5078508"/>
              <a:ext cx="78619" cy="51834"/>
            </a:xfrm>
            <a:custGeom>
              <a:avLst/>
              <a:gdLst/>
              <a:ahLst/>
              <a:cxnLst/>
              <a:rect l="l" t="t" r="r" b="b"/>
              <a:pathLst>
                <a:path w="1902" h="1254" extrusionOk="0">
                  <a:moveTo>
                    <a:pt x="1361" y="1"/>
                  </a:moveTo>
                  <a:cubicBezTo>
                    <a:pt x="994" y="1"/>
                    <a:pt x="627" y="260"/>
                    <a:pt x="281" y="541"/>
                  </a:cubicBezTo>
                  <a:cubicBezTo>
                    <a:pt x="0" y="800"/>
                    <a:pt x="281" y="1253"/>
                    <a:pt x="627" y="1253"/>
                  </a:cubicBezTo>
                  <a:cubicBezTo>
                    <a:pt x="735" y="1253"/>
                    <a:pt x="821" y="1167"/>
                    <a:pt x="908" y="1081"/>
                  </a:cubicBezTo>
                  <a:cubicBezTo>
                    <a:pt x="1080" y="886"/>
                    <a:pt x="1361" y="800"/>
                    <a:pt x="1621" y="713"/>
                  </a:cubicBezTo>
                  <a:cubicBezTo>
                    <a:pt x="1901" y="713"/>
                    <a:pt x="1901" y="433"/>
                    <a:pt x="1815" y="260"/>
                  </a:cubicBezTo>
                  <a:cubicBezTo>
                    <a:pt x="1815" y="87"/>
                    <a:pt x="1621" y="1"/>
                    <a:pt x="14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0"/>
            <p:cNvSpPr/>
            <p:nvPr/>
          </p:nvSpPr>
          <p:spPr>
            <a:xfrm>
              <a:off x="8584975" y="4917795"/>
              <a:ext cx="89325" cy="49147"/>
            </a:xfrm>
            <a:custGeom>
              <a:avLst/>
              <a:gdLst/>
              <a:ahLst/>
              <a:cxnLst/>
              <a:rect l="l" t="t" r="r" b="b"/>
              <a:pathLst>
                <a:path w="2161" h="1189" extrusionOk="0">
                  <a:moveTo>
                    <a:pt x="627" y="0"/>
                  </a:moveTo>
                  <a:cubicBezTo>
                    <a:pt x="174" y="0"/>
                    <a:pt x="1" y="735"/>
                    <a:pt x="454" y="821"/>
                  </a:cubicBezTo>
                  <a:cubicBezTo>
                    <a:pt x="714" y="821"/>
                    <a:pt x="908" y="908"/>
                    <a:pt x="1081" y="994"/>
                  </a:cubicBezTo>
                  <a:cubicBezTo>
                    <a:pt x="1254" y="994"/>
                    <a:pt x="1448" y="1188"/>
                    <a:pt x="1621" y="1188"/>
                  </a:cubicBezTo>
                  <a:lnTo>
                    <a:pt x="1707" y="1188"/>
                  </a:lnTo>
                  <a:cubicBezTo>
                    <a:pt x="2074" y="1080"/>
                    <a:pt x="2161" y="540"/>
                    <a:pt x="1794" y="367"/>
                  </a:cubicBezTo>
                  <a:cubicBezTo>
                    <a:pt x="1448" y="195"/>
                    <a:pt x="1081" y="108"/>
                    <a:pt x="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0"/>
            <p:cNvSpPr/>
            <p:nvPr/>
          </p:nvSpPr>
          <p:spPr>
            <a:xfrm>
              <a:off x="8734115" y="4828509"/>
              <a:ext cx="67004" cy="75023"/>
            </a:xfrm>
            <a:custGeom>
              <a:avLst/>
              <a:gdLst/>
              <a:ahLst/>
              <a:cxnLst/>
              <a:rect l="l" t="t" r="r" b="b"/>
              <a:pathLst>
                <a:path w="1621" h="1815" extrusionOk="0">
                  <a:moveTo>
                    <a:pt x="627" y="0"/>
                  </a:moveTo>
                  <a:cubicBezTo>
                    <a:pt x="259" y="0"/>
                    <a:pt x="0" y="367"/>
                    <a:pt x="259" y="648"/>
                  </a:cubicBezTo>
                  <a:cubicBezTo>
                    <a:pt x="540" y="821"/>
                    <a:pt x="627" y="1188"/>
                    <a:pt x="713" y="1447"/>
                  </a:cubicBezTo>
                  <a:cubicBezTo>
                    <a:pt x="799" y="1620"/>
                    <a:pt x="886" y="1815"/>
                    <a:pt x="1167" y="1815"/>
                  </a:cubicBezTo>
                  <a:lnTo>
                    <a:pt x="1340" y="1815"/>
                  </a:lnTo>
                  <a:cubicBezTo>
                    <a:pt x="1620" y="1620"/>
                    <a:pt x="1620" y="1361"/>
                    <a:pt x="1512" y="994"/>
                  </a:cubicBezTo>
                  <a:cubicBezTo>
                    <a:pt x="1340" y="648"/>
                    <a:pt x="972" y="194"/>
                    <a:pt x="886" y="108"/>
                  </a:cubicBezTo>
                  <a:cubicBezTo>
                    <a:pt x="799" y="0"/>
                    <a:pt x="713" y="0"/>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0"/>
            <p:cNvSpPr/>
            <p:nvPr/>
          </p:nvSpPr>
          <p:spPr>
            <a:xfrm>
              <a:off x="8707329" y="5015099"/>
              <a:ext cx="82174" cy="81306"/>
            </a:xfrm>
            <a:custGeom>
              <a:avLst/>
              <a:gdLst/>
              <a:ahLst/>
              <a:cxnLst/>
              <a:rect l="l" t="t" r="r" b="b"/>
              <a:pathLst>
                <a:path w="1988" h="1967" extrusionOk="0">
                  <a:moveTo>
                    <a:pt x="1534" y="1"/>
                  </a:moveTo>
                  <a:cubicBezTo>
                    <a:pt x="821" y="260"/>
                    <a:pt x="0" y="800"/>
                    <a:pt x="0" y="1621"/>
                  </a:cubicBezTo>
                  <a:cubicBezTo>
                    <a:pt x="0" y="1880"/>
                    <a:pt x="195" y="1967"/>
                    <a:pt x="367" y="1967"/>
                  </a:cubicBezTo>
                  <a:cubicBezTo>
                    <a:pt x="540" y="1967"/>
                    <a:pt x="821" y="1880"/>
                    <a:pt x="821" y="1621"/>
                  </a:cubicBezTo>
                  <a:cubicBezTo>
                    <a:pt x="907" y="1167"/>
                    <a:pt x="1361" y="887"/>
                    <a:pt x="1728" y="800"/>
                  </a:cubicBezTo>
                  <a:cubicBezTo>
                    <a:pt x="1988" y="714"/>
                    <a:pt x="1988" y="541"/>
                    <a:pt x="1988" y="346"/>
                  </a:cubicBezTo>
                  <a:cubicBezTo>
                    <a:pt x="1901" y="174"/>
                    <a:pt x="1815"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7" name="Google Shape;2497;p30"/>
          <p:cNvGrpSpPr/>
          <p:nvPr/>
        </p:nvGrpSpPr>
        <p:grpSpPr>
          <a:xfrm>
            <a:off x="9344025" y="5504613"/>
            <a:ext cx="531313" cy="529963"/>
            <a:chOff x="8957725" y="4646100"/>
            <a:chExt cx="531313" cy="529963"/>
          </a:xfrm>
        </p:grpSpPr>
        <p:sp>
          <p:nvSpPr>
            <p:cNvPr id="2498" name="Google Shape;2498;p30"/>
            <p:cNvSpPr/>
            <p:nvPr/>
          </p:nvSpPr>
          <p:spPr>
            <a:xfrm>
              <a:off x="8957725" y="4646200"/>
              <a:ext cx="530413" cy="529863"/>
            </a:xfrm>
            <a:custGeom>
              <a:avLst/>
              <a:gdLst/>
              <a:ahLst/>
              <a:cxnLst/>
              <a:rect l="l" t="t" r="r" b="b"/>
              <a:pathLst>
                <a:path w="12526" h="12513" extrusionOk="0">
                  <a:moveTo>
                    <a:pt x="6582" y="1"/>
                  </a:moveTo>
                  <a:cubicBezTo>
                    <a:pt x="6547" y="1"/>
                    <a:pt x="6512" y="2"/>
                    <a:pt x="6477" y="5"/>
                  </a:cubicBezTo>
                  <a:cubicBezTo>
                    <a:pt x="5591" y="91"/>
                    <a:pt x="5051" y="1431"/>
                    <a:pt x="5224" y="2705"/>
                  </a:cubicBezTo>
                  <a:cubicBezTo>
                    <a:pt x="4559" y="1921"/>
                    <a:pt x="3829" y="1554"/>
                    <a:pt x="3219" y="1554"/>
                  </a:cubicBezTo>
                  <a:cubicBezTo>
                    <a:pt x="2839" y="1554"/>
                    <a:pt x="2506" y="1697"/>
                    <a:pt x="2265" y="1971"/>
                  </a:cubicBezTo>
                  <a:cubicBezTo>
                    <a:pt x="1617" y="2619"/>
                    <a:pt x="2070" y="3785"/>
                    <a:pt x="2891" y="4585"/>
                  </a:cubicBezTo>
                  <a:cubicBezTo>
                    <a:pt x="2817" y="4581"/>
                    <a:pt x="2744" y="4579"/>
                    <a:pt x="2673" y="4579"/>
                  </a:cubicBezTo>
                  <a:cubicBezTo>
                    <a:pt x="990" y="4579"/>
                    <a:pt x="1" y="5532"/>
                    <a:pt x="105" y="6486"/>
                  </a:cubicBezTo>
                  <a:cubicBezTo>
                    <a:pt x="277" y="7285"/>
                    <a:pt x="1357" y="7652"/>
                    <a:pt x="2438" y="7652"/>
                  </a:cubicBezTo>
                  <a:cubicBezTo>
                    <a:pt x="1271" y="8732"/>
                    <a:pt x="1077" y="9899"/>
                    <a:pt x="1811" y="10525"/>
                  </a:cubicBezTo>
                  <a:cubicBezTo>
                    <a:pt x="2015" y="10729"/>
                    <a:pt x="2284" y="10820"/>
                    <a:pt x="2587" y="10820"/>
                  </a:cubicBezTo>
                  <a:cubicBezTo>
                    <a:pt x="3215" y="10820"/>
                    <a:pt x="3985" y="10425"/>
                    <a:pt x="4598" y="9812"/>
                  </a:cubicBezTo>
                  <a:lnTo>
                    <a:pt x="4598" y="9812"/>
                  </a:lnTo>
                  <a:cubicBezTo>
                    <a:pt x="4317" y="11346"/>
                    <a:pt x="5051" y="12426"/>
                    <a:pt x="6045" y="12512"/>
                  </a:cubicBezTo>
                  <a:cubicBezTo>
                    <a:pt x="6844" y="12512"/>
                    <a:pt x="7471" y="11346"/>
                    <a:pt x="7557" y="10071"/>
                  </a:cubicBezTo>
                  <a:cubicBezTo>
                    <a:pt x="8195" y="11028"/>
                    <a:pt x="8961" y="11536"/>
                    <a:pt x="9615" y="11536"/>
                  </a:cubicBezTo>
                  <a:cubicBezTo>
                    <a:pt x="9891" y="11536"/>
                    <a:pt x="10147" y="11446"/>
                    <a:pt x="10365" y="11260"/>
                  </a:cubicBezTo>
                  <a:cubicBezTo>
                    <a:pt x="11165" y="10719"/>
                    <a:pt x="10797" y="9272"/>
                    <a:pt x="9998" y="8278"/>
                  </a:cubicBezTo>
                  <a:lnTo>
                    <a:pt x="9998" y="8278"/>
                  </a:lnTo>
                  <a:cubicBezTo>
                    <a:pt x="10146" y="8296"/>
                    <a:pt x="10289" y="8305"/>
                    <a:pt x="10427" y="8305"/>
                  </a:cubicBezTo>
                  <a:cubicBezTo>
                    <a:pt x="11634" y="8305"/>
                    <a:pt x="12418" y="7657"/>
                    <a:pt x="12418" y="6939"/>
                  </a:cubicBezTo>
                  <a:cubicBezTo>
                    <a:pt x="12526" y="6032"/>
                    <a:pt x="11446" y="5492"/>
                    <a:pt x="10365" y="5319"/>
                  </a:cubicBezTo>
                  <a:cubicBezTo>
                    <a:pt x="11705" y="4498"/>
                    <a:pt x="12072" y="3332"/>
                    <a:pt x="11532" y="2511"/>
                  </a:cubicBezTo>
                  <a:cubicBezTo>
                    <a:pt x="11322" y="2243"/>
                    <a:pt x="10978" y="2125"/>
                    <a:pt x="10576" y="2125"/>
                  </a:cubicBezTo>
                  <a:cubicBezTo>
                    <a:pt x="9780" y="2125"/>
                    <a:pt x="8757" y="2585"/>
                    <a:pt x="8097" y="3245"/>
                  </a:cubicBezTo>
                  <a:cubicBezTo>
                    <a:pt x="8453" y="1239"/>
                    <a:pt x="7615" y="1"/>
                    <a:pt x="6582" y="1"/>
                  </a:cubicBezTo>
                  <a:close/>
                </a:path>
              </a:pathLst>
            </a:custGeom>
            <a:solidFill>
              <a:schemeClr val="accent5"/>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30"/>
            <p:cNvSpPr/>
            <p:nvPr/>
          </p:nvSpPr>
          <p:spPr>
            <a:xfrm>
              <a:off x="8958625" y="4646100"/>
              <a:ext cx="530413" cy="529863"/>
            </a:xfrm>
            <a:custGeom>
              <a:avLst/>
              <a:gdLst/>
              <a:ahLst/>
              <a:cxnLst/>
              <a:rect l="l" t="t" r="r" b="b"/>
              <a:pathLst>
                <a:path w="12526" h="12513" extrusionOk="0">
                  <a:moveTo>
                    <a:pt x="6582" y="1"/>
                  </a:moveTo>
                  <a:cubicBezTo>
                    <a:pt x="6547" y="1"/>
                    <a:pt x="6512" y="2"/>
                    <a:pt x="6477" y="5"/>
                  </a:cubicBezTo>
                  <a:cubicBezTo>
                    <a:pt x="5591" y="91"/>
                    <a:pt x="5051" y="1431"/>
                    <a:pt x="5224" y="2705"/>
                  </a:cubicBezTo>
                  <a:cubicBezTo>
                    <a:pt x="4559" y="1921"/>
                    <a:pt x="3829" y="1554"/>
                    <a:pt x="3219" y="1554"/>
                  </a:cubicBezTo>
                  <a:cubicBezTo>
                    <a:pt x="2839" y="1554"/>
                    <a:pt x="2506" y="1697"/>
                    <a:pt x="2265" y="1971"/>
                  </a:cubicBezTo>
                  <a:cubicBezTo>
                    <a:pt x="1617" y="2619"/>
                    <a:pt x="2070" y="3785"/>
                    <a:pt x="2891" y="4585"/>
                  </a:cubicBezTo>
                  <a:cubicBezTo>
                    <a:pt x="2817" y="4581"/>
                    <a:pt x="2744" y="4579"/>
                    <a:pt x="2673" y="4579"/>
                  </a:cubicBezTo>
                  <a:cubicBezTo>
                    <a:pt x="990" y="4579"/>
                    <a:pt x="1" y="5532"/>
                    <a:pt x="105" y="6486"/>
                  </a:cubicBezTo>
                  <a:cubicBezTo>
                    <a:pt x="277" y="7285"/>
                    <a:pt x="1357" y="7652"/>
                    <a:pt x="2438" y="7652"/>
                  </a:cubicBezTo>
                  <a:cubicBezTo>
                    <a:pt x="1271" y="8732"/>
                    <a:pt x="1077" y="9899"/>
                    <a:pt x="1811" y="10525"/>
                  </a:cubicBezTo>
                  <a:cubicBezTo>
                    <a:pt x="2015" y="10729"/>
                    <a:pt x="2284" y="10820"/>
                    <a:pt x="2587" y="10820"/>
                  </a:cubicBezTo>
                  <a:cubicBezTo>
                    <a:pt x="3215" y="10820"/>
                    <a:pt x="3985" y="10425"/>
                    <a:pt x="4598" y="9812"/>
                  </a:cubicBezTo>
                  <a:lnTo>
                    <a:pt x="4598" y="9812"/>
                  </a:lnTo>
                  <a:cubicBezTo>
                    <a:pt x="4317" y="11346"/>
                    <a:pt x="5051" y="12426"/>
                    <a:pt x="6045" y="12512"/>
                  </a:cubicBezTo>
                  <a:cubicBezTo>
                    <a:pt x="6844" y="12512"/>
                    <a:pt x="7471" y="11346"/>
                    <a:pt x="7557" y="10071"/>
                  </a:cubicBezTo>
                  <a:cubicBezTo>
                    <a:pt x="8195" y="11028"/>
                    <a:pt x="8961" y="11536"/>
                    <a:pt x="9615" y="11536"/>
                  </a:cubicBezTo>
                  <a:cubicBezTo>
                    <a:pt x="9891" y="11536"/>
                    <a:pt x="10147" y="11446"/>
                    <a:pt x="10365" y="11260"/>
                  </a:cubicBezTo>
                  <a:cubicBezTo>
                    <a:pt x="11165" y="10719"/>
                    <a:pt x="10797" y="9272"/>
                    <a:pt x="9998" y="8278"/>
                  </a:cubicBezTo>
                  <a:lnTo>
                    <a:pt x="9998" y="8278"/>
                  </a:lnTo>
                  <a:cubicBezTo>
                    <a:pt x="10146" y="8296"/>
                    <a:pt x="10289" y="8305"/>
                    <a:pt x="10427" y="8305"/>
                  </a:cubicBezTo>
                  <a:cubicBezTo>
                    <a:pt x="11634" y="8305"/>
                    <a:pt x="12418" y="7657"/>
                    <a:pt x="12418" y="6939"/>
                  </a:cubicBezTo>
                  <a:cubicBezTo>
                    <a:pt x="12526" y="6032"/>
                    <a:pt x="11446" y="5492"/>
                    <a:pt x="10365" y="5319"/>
                  </a:cubicBezTo>
                  <a:cubicBezTo>
                    <a:pt x="11705" y="4498"/>
                    <a:pt x="12072" y="3332"/>
                    <a:pt x="11532" y="2511"/>
                  </a:cubicBezTo>
                  <a:cubicBezTo>
                    <a:pt x="11322" y="2243"/>
                    <a:pt x="10978" y="2125"/>
                    <a:pt x="10576" y="2125"/>
                  </a:cubicBezTo>
                  <a:cubicBezTo>
                    <a:pt x="9780" y="2125"/>
                    <a:pt x="8757" y="2585"/>
                    <a:pt x="8097" y="3245"/>
                  </a:cubicBezTo>
                  <a:cubicBezTo>
                    <a:pt x="8453" y="1239"/>
                    <a:pt x="7615" y="1"/>
                    <a:pt x="65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30"/>
            <p:cNvSpPr/>
            <p:nvPr/>
          </p:nvSpPr>
          <p:spPr>
            <a:xfrm>
              <a:off x="8963028" y="4840214"/>
              <a:ext cx="438186" cy="282695"/>
            </a:xfrm>
            <a:custGeom>
              <a:avLst/>
              <a:gdLst/>
              <a:ahLst/>
              <a:cxnLst/>
              <a:rect l="l" t="t" r="r" b="b"/>
              <a:pathLst>
                <a:path w="10348" h="6676" extrusionOk="0">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261" y="6676"/>
                  </a:moveTo>
                  <a:lnTo>
                    <a:pt x="10261" y="6676"/>
                  </a:lnTo>
                  <a:lnTo>
                    <a:pt x="10261" y="6676"/>
                  </a:lnTo>
                  <a:close/>
                  <a:moveTo>
                    <a:pt x="10348" y="6676"/>
                  </a:moveTo>
                  <a:lnTo>
                    <a:pt x="10348" y="6676"/>
                  </a:lnTo>
                  <a:lnTo>
                    <a:pt x="10348" y="6676"/>
                  </a:lnTo>
                  <a:close/>
                  <a:moveTo>
                    <a:pt x="10348" y="6676"/>
                  </a:moveTo>
                  <a:lnTo>
                    <a:pt x="10348" y="6676"/>
                  </a:lnTo>
                  <a:lnTo>
                    <a:pt x="10348" y="6676"/>
                  </a:lnTo>
                  <a:close/>
                  <a:moveTo>
                    <a:pt x="2334" y="3068"/>
                  </a:moveTo>
                  <a:lnTo>
                    <a:pt x="2334" y="3068"/>
                  </a:lnTo>
                  <a:lnTo>
                    <a:pt x="2334" y="3068"/>
                  </a:lnTo>
                  <a:cubicBezTo>
                    <a:pt x="1621" y="3694"/>
                    <a:pt x="1253" y="4407"/>
                    <a:pt x="1253" y="5055"/>
                  </a:cubicBezTo>
                  <a:cubicBezTo>
                    <a:pt x="1253" y="4407"/>
                    <a:pt x="1621" y="3694"/>
                    <a:pt x="2334" y="3068"/>
                  </a:cubicBezTo>
                  <a:close/>
                  <a:moveTo>
                    <a:pt x="2787" y="1"/>
                  </a:moveTo>
                  <a:lnTo>
                    <a:pt x="2787" y="1"/>
                  </a:lnTo>
                  <a:lnTo>
                    <a:pt x="2593" y="1"/>
                  </a:lnTo>
                  <a:cubicBezTo>
                    <a:pt x="973" y="1"/>
                    <a:pt x="1" y="821"/>
                    <a:pt x="1" y="1707"/>
                  </a:cubicBezTo>
                  <a:cubicBezTo>
                    <a:pt x="1" y="821"/>
                    <a:pt x="973" y="1"/>
                    <a:pt x="2593" y="1"/>
                  </a:cubicBezTo>
                  <a:lnTo>
                    <a:pt x="2787" y="1"/>
                  </a:lnTo>
                  <a:lnTo>
                    <a:pt x="2787" y="1"/>
                  </a:lnTo>
                  <a:close/>
                  <a:moveTo>
                    <a:pt x="2787" y="1"/>
                  </a:moveTo>
                  <a:lnTo>
                    <a:pt x="2787" y="1"/>
                  </a:lnTo>
                  <a:lnTo>
                    <a:pt x="2787" y="1"/>
                  </a:lnTo>
                  <a:close/>
                  <a:moveTo>
                    <a:pt x="2787" y="1"/>
                  </a:moveTo>
                  <a:lnTo>
                    <a:pt x="2787" y="1"/>
                  </a:lnTo>
                  <a:lnTo>
                    <a:pt x="2787" y="1"/>
                  </a:lnTo>
                  <a:close/>
                  <a:moveTo>
                    <a:pt x="2787" y="1"/>
                  </a:moveTo>
                  <a:lnTo>
                    <a:pt x="2787" y="1"/>
                  </a:lnTo>
                  <a:close/>
                </a:path>
              </a:pathLst>
            </a:custGeom>
            <a:solidFill>
              <a:srgbClr val="FFD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30"/>
            <p:cNvSpPr/>
            <p:nvPr/>
          </p:nvSpPr>
          <p:spPr>
            <a:xfrm>
              <a:off x="8963028" y="4756962"/>
              <a:ext cx="457411" cy="419004"/>
            </a:xfrm>
            <a:custGeom>
              <a:avLst/>
              <a:gdLst/>
              <a:ahLst/>
              <a:cxnLst/>
              <a:rect l="l" t="t" r="r" b="b"/>
              <a:pathLst>
                <a:path w="10802" h="9895" extrusionOk="0">
                  <a:moveTo>
                    <a:pt x="1880" y="1"/>
                  </a:moveTo>
                  <a:cubicBezTo>
                    <a:pt x="1880" y="627"/>
                    <a:pt x="2247" y="1340"/>
                    <a:pt x="2787" y="1967"/>
                  </a:cubicBezTo>
                  <a:lnTo>
                    <a:pt x="2593" y="1967"/>
                  </a:lnTo>
                  <a:cubicBezTo>
                    <a:pt x="973" y="1967"/>
                    <a:pt x="1" y="2787"/>
                    <a:pt x="1" y="3673"/>
                  </a:cubicBezTo>
                  <a:lnTo>
                    <a:pt x="1" y="3868"/>
                  </a:lnTo>
                  <a:cubicBezTo>
                    <a:pt x="173" y="4580"/>
                    <a:pt x="1167" y="5034"/>
                    <a:pt x="2247" y="5034"/>
                  </a:cubicBezTo>
                  <a:lnTo>
                    <a:pt x="2334" y="5034"/>
                  </a:lnTo>
                  <a:cubicBezTo>
                    <a:pt x="1621" y="5660"/>
                    <a:pt x="1253" y="6373"/>
                    <a:pt x="1253" y="7021"/>
                  </a:cubicBezTo>
                  <a:cubicBezTo>
                    <a:pt x="1253" y="7367"/>
                    <a:pt x="1426" y="7734"/>
                    <a:pt x="1707" y="7907"/>
                  </a:cubicBezTo>
                  <a:cubicBezTo>
                    <a:pt x="1880" y="8101"/>
                    <a:pt x="2161" y="8188"/>
                    <a:pt x="2420" y="8188"/>
                  </a:cubicBezTo>
                  <a:cubicBezTo>
                    <a:pt x="3133" y="8188"/>
                    <a:pt x="3867" y="7821"/>
                    <a:pt x="4494" y="7194"/>
                  </a:cubicBezTo>
                  <a:lnTo>
                    <a:pt x="4494" y="7734"/>
                  </a:lnTo>
                  <a:cubicBezTo>
                    <a:pt x="4407" y="8987"/>
                    <a:pt x="5034" y="9808"/>
                    <a:pt x="5941" y="9894"/>
                  </a:cubicBezTo>
                  <a:cubicBezTo>
                    <a:pt x="6827" y="9894"/>
                    <a:pt x="7453" y="8728"/>
                    <a:pt x="7453" y="7453"/>
                  </a:cubicBezTo>
                  <a:cubicBezTo>
                    <a:pt x="8101" y="8447"/>
                    <a:pt x="8814" y="8901"/>
                    <a:pt x="9527" y="8901"/>
                  </a:cubicBezTo>
                  <a:cubicBezTo>
                    <a:pt x="9808" y="8901"/>
                    <a:pt x="10067" y="8814"/>
                    <a:pt x="10261" y="8642"/>
                  </a:cubicBezTo>
                  <a:lnTo>
                    <a:pt x="10348" y="8642"/>
                  </a:lnTo>
                  <a:cubicBezTo>
                    <a:pt x="10693" y="8274"/>
                    <a:pt x="10801" y="7648"/>
                    <a:pt x="10607" y="7021"/>
                  </a:cubicBezTo>
                  <a:cubicBezTo>
                    <a:pt x="9613" y="6568"/>
                    <a:pt x="8728" y="6114"/>
                    <a:pt x="7907" y="5660"/>
                  </a:cubicBezTo>
                  <a:cubicBezTo>
                    <a:pt x="7367" y="6114"/>
                    <a:pt x="6827" y="6287"/>
                    <a:pt x="6287" y="6287"/>
                  </a:cubicBezTo>
                  <a:cubicBezTo>
                    <a:pt x="4753" y="6287"/>
                    <a:pt x="3327" y="4861"/>
                    <a:pt x="4040" y="3047"/>
                  </a:cubicBezTo>
                  <a:cubicBezTo>
                    <a:pt x="4126" y="2960"/>
                    <a:pt x="4126" y="2874"/>
                    <a:pt x="4126" y="2874"/>
                  </a:cubicBezTo>
                  <a:cubicBezTo>
                    <a:pt x="3241" y="1967"/>
                    <a:pt x="2506" y="1081"/>
                    <a:pt x="18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0"/>
            <p:cNvSpPr/>
            <p:nvPr/>
          </p:nvSpPr>
          <p:spPr>
            <a:xfrm>
              <a:off x="9102855" y="4816161"/>
              <a:ext cx="253647" cy="206135"/>
            </a:xfrm>
            <a:custGeom>
              <a:avLst/>
              <a:gdLst/>
              <a:ahLst/>
              <a:cxnLst/>
              <a:rect l="l" t="t" r="r" b="b"/>
              <a:pathLst>
                <a:path w="5990" h="4868" extrusionOk="0">
                  <a:moveTo>
                    <a:pt x="2974" y="1"/>
                  </a:moveTo>
                  <a:cubicBezTo>
                    <a:pt x="2108" y="1"/>
                    <a:pt x="1230" y="478"/>
                    <a:pt x="738" y="1649"/>
                  </a:cubicBezTo>
                  <a:cubicBezTo>
                    <a:pt x="1" y="3478"/>
                    <a:pt x="1490" y="4868"/>
                    <a:pt x="3002" y="4868"/>
                  </a:cubicBezTo>
                  <a:cubicBezTo>
                    <a:pt x="3883" y="4868"/>
                    <a:pt x="4770" y="4397"/>
                    <a:pt x="5231" y="3269"/>
                  </a:cubicBezTo>
                  <a:cubicBezTo>
                    <a:pt x="5990" y="1489"/>
                    <a:pt x="4502" y="1"/>
                    <a:pt x="29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0"/>
            <p:cNvSpPr/>
            <p:nvPr/>
          </p:nvSpPr>
          <p:spPr>
            <a:xfrm>
              <a:off x="9225573" y="4848429"/>
              <a:ext cx="72283" cy="75967"/>
            </a:xfrm>
            <a:custGeom>
              <a:avLst/>
              <a:gdLst/>
              <a:ahLst/>
              <a:cxnLst/>
              <a:rect l="l" t="t" r="r" b="b"/>
              <a:pathLst>
                <a:path w="1707" h="1794" extrusionOk="0">
                  <a:moveTo>
                    <a:pt x="454" y="1"/>
                  </a:moveTo>
                  <a:cubicBezTo>
                    <a:pt x="367" y="1"/>
                    <a:pt x="281" y="1"/>
                    <a:pt x="173" y="174"/>
                  </a:cubicBezTo>
                  <a:cubicBezTo>
                    <a:pt x="0" y="433"/>
                    <a:pt x="281" y="627"/>
                    <a:pt x="454" y="800"/>
                  </a:cubicBezTo>
                  <a:cubicBezTo>
                    <a:pt x="627" y="973"/>
                    <a:pt x="821" y="1254"/>
                    <a:pt x="908" y="1513"/>
                  </a:cubicBezTo>
                  <a:cubicBezTo>
                    <a:pt x="908" y="1708"/>
                    <a:pt x="1080" y="1794"/>
                    <a:pt x="1253" y="1794"/>
                  </a:cubicBezTo>
                  <a:cubicBezTo>
                    <a:pt x="1534" y="1794"/>
                    <a:pt x="1707" y="1621"/>
                    <a:pt x="1707" y="1340"/>
                  </a:cubicBezTo>
                  <a:cubicBezTo>
                    <a:pt x="1620" y="887"/>
                    <a:pt x="1361" y="541"/>
                    <a:pt x="1080" y="260"/>
                  </a:cubicBezTo>
                  <a:cubicBezTo>
                    <a:pt x="908" y="174"/>
                    <a:pt x="713" y="1"/>
                    <a:pt x="4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0"/>
            <p:cNvSpPr/>
            <p:nvPr/>
          </p:nvSpPr>
          <p:spPr>
            <a:xfrm>
              <a:off x="9336266" y="4760646"/>
              <a:ext cx="79609" cy="45775"/>
            </a:xfrm>
            <a:custGeom>
              <a:avLst/>
              <a:gdLst/>
              <a:ahLst/>
              <a:cxnLst/>
              <a:rect l="l" t="t" r="r" b="b"/>
              <a:pathLst>
                <a:path w="1880" h="1081" extrusionOk="0">
                  <a:moveTo>
                    <a:pt x="1447" y="0"/>
                  </a:moveTo>
                  <a:cubicBezTo>
                    <a:pt x="994" y="87"/>
                    <a:pt x="540" y="346"/>
                    <a:pt x="173" y="627"/>
                  </a:cubicBezTo>
                  <a:cubicBezTo>
                    <a:pt x="0" y="713"/>
                    <a:pt x="86" y="1080"/>
                    <a:pt x="367" y="1080"/>
                  </a:cubicBezTo>
                  <a:lnTo>
                    <a:pt x="454" y="1080"/>
                  </a:lnTo>
                  <a:cubicBezTo>
                    <a:pt x="799" y="799"/>
                    <a:pt x="1167" y="627"/>
                    <a:pt x="1620" y="540"/>
                  </a:cubicBezTo>
                  <a:cubicBezTo>
                    <a:pt x="1879" y="540"/>
                    <a:pt x="1793" y="0"/>
                    <a:pt x="15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0"/>
            <p:cNvSpPr/>
            <p:nvPr/>
          </p:nvSpPr>
          <p:spPr>
            <a:xfrm>
              <a:off x="9244756" y="4680146"/>
              <a:ext cx="38492" cy="84182"/>
            </a:xfrm>
            <a:custGeom>
              <a:avLst/>
              <a:gdLst/>
              <a:ahLst/>
              <a:cxnLst/>
              <a:rect l="l" t="t" r="r" b="b"/>
              <a:pathLst>
                <a:path w="909" h="1988" extrusionOk="0">
                  <a:moveTo>
                    <a:pt x="260" y="0"/>
                  </a:moveTo>
                  <a:cubicBezTo>
                    <a:pt x="87" y="0"/>
                    <a:pt x="1" y="87"/>
                    <a:pt x="87" y="281"/>
                  </a:cubicBezTo>
                  <a:cubicBezTo>
                    <a:pt x="260" y="735"/>
                    <a:pt x="368" y="1275"/>
                    <a:pt x="368" y="1707"/>
                  </a:cubicBezTo>
                  <a:cubicBezTo>
                    <a:pt x="368" y="1901"/>
                    <a:pt x="455" y="1988"/>
                    <a:pt x="627" y="1988"/>
                  </a:cubicBezTo>
                  <a:cubicBezTo>
                    <a:pt x="714" y="1988"/>
                    <a:pt x="908" y="1901"/>
                    <a:pt x="908" y="1707"/>
                  </a:cubicBezTo>
                  <a:cubicBezTo>
                    <a:pt x="908" y="1167"/>
                    <a:pt x="800" y="627"/>
                    <a:pt x="541" y="195"/>
                  </a:cubicBezTo>
                  <a:cubicBezTo>
                    <a:pt x="541" y="0"/>
                    <a:pt x="368" y="0"/>
                    <a:pt x="2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30"/>
            <p:cNvSpPr/>
            <p:nvPr/>
          </p:nvSpPr>
          <p:spPr>
            <a:xfrm>
              <a:off x="9392967" y="4894205"/>
              <a:ext cx="61316" cy="33876"/>
            </a:xfrm>
            <a:custGeom>
              <a:avLst/>
              <a:gdLst/>
              <a:ahLst/>
              <a:cxnLst/>
              <a:rect l="l" t="t" r="r" b="b"/>
              <a:pathLst>
                <a:path w="1448" h="800" extrusionOk="0">
                  <a:moveTo>
                    <a:pt x="454" y="0"/>
                  </a:moveTo>
                  <a:cubicBezTo>
                    <a:pt x="195" y="0"/>
                    <a:pt x="0" y="540"/>
                    <a:pt x="368" y="540"/>
                  </a:cubicBezTo>
                  <a:cubicBezTo>
                    <a:pt x="540" y="540"/>
                    <a:pt x="994" y="799"/>
                    <a:pt x="1275" y="799"/>
                  </a:cubicBezTo>
                  <a:cubicBezTo>
                    <a:pt x="1361" y="799"/>
                    <a:pt x="1448" y="799"/>
                    <a:pt x="1448" y="627"/>
                  </a:cubicBezTo>
                  <a:cubicBezTo>
                    <a:pt x="1448" y="540"/>
                    <a:pt x="1448" y="432"/>
                    <a:pt x="1361" y="432"/>
                  </a:cubicBezTo>
                  <a:cubicBezTo>
                    <a:pt x="1189" y="173"/>
                    <a:pt x="735" y="86"/>
                    <a:pt x="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7" name="Google Shape;2507;p30"/>
          <p:cNvGrpSpPr/>
          <p:nvPr/>
        </p:nvGrpSpPr>
        <p:grpSpPr>
          <a:xfrm>
            <a:off x="7825038" y="6029825"/>
            <a:ext cx="310047" cy="311191"/>
            <a:chOff x="7917188" y="4370025"/>
            <a:chExt cx="310047" cy="311191"/>
          </a:xfrm>
        </p:grpSpPr>
        <p:sp>
          <p:nvSpPr>
            <p:cNvPr id="2508" name="Google Shape;2508;p30"/>
            <p:cNvSpPr/>
            <p:nvPr/>
          </p:nvSpPr>
          <p:spPr>
            <a:xfrm>
              <a:off x="7917188" y="4370025"/>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0"/>
            <p:cNvSpPr/>
            <p:nvPr/>
          </p:nvSpPr>
          <p:spPr>
            <a:xfrm>
              <a:off x="7949626" y="4371098"/>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0"/>
            <p:cNvSpPr/>
            <p:nvPr/>
          </p:nvSpPr>
          <p:spPr>
            <a:xfrm>
              <a:off x="7949626" y="4371098"/>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30"/>
            <p:cNvSpPr/>
            <p:nvPr/>
          </p:nvSpPr>
          <p:spPr>
            <a:xfrm>
              <a:off x="8126552" y="4436010"/>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30"/>
            <p:cNvSpPr/>
            <p:nvPr/>
          </p:nvSpPr>
          <p:spPr>
            <a:xfrm>
              <a:off x="8074801" y="4493948"/>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3" name="Google Shape;2513;p30"/>
          <p:cNvGrpSpPr/>
          <p:nvPr/>
        </p:nvGrpSpPr>
        <p:grpSpPr>
          <a:xfrm>
            <a:off x="7004869" y="3429081"/>
            <a:ext cx="802194" cy="1443240"/>
            <a:chOff x="7631675" y="2529663"/>
            <a:chExt cx="866300" cy="1558575"/>
          </a:xfrm>
        </p:grpSpPr>
        <p:sp>
          <p:nvSpPr>
            <p:cNvPr id="2514" name="Google Shape;2514;p30"/>
            <p:cNvSpPr/>
            <p:nvPr/>
          </p:nvSpPr>
          <p:spPr>
            <a:xfrm>
              <a:off x="7714850" y="2529663"/>
              <a:ext cx="429900" cy="1399825"/>
            </a:xfrm>
            <a:custGeom>
              <a:avLst/>
              <a:gdLst/>
              <a:ahLst/>
              <a:cxnLst/>
              <a:rect l="l" t="t" r="r" b="b"/>
              <a:pathLst>
                <a:path w="17196" h="55993" extrusionOk="0">
                  <a:moveTo>
                    <a:pt x="5314" y="0"/>
                  </a:moveTo>
                  <a:cubicBezTo>
                    <a:pt x="5120" y="0"/>
                    <a:pt x="4860" y="87"/>
                    <a:pt x="4774" y="367"/>
                  </a:cubicBezTo>
                  <a:cubicBezTo>
                    <a:pt x="4774" y="454"/>
                    <a:pt x="1167" y="14949"/>
                    <a:pt x="3500" y="29616"/>
                  </a:cubicBezTo>
                  <a:cubicBezTo>
                    <a:pt x="3867" y="31496"/>
                    <a:pt x="4234" y="33310"/>
                    <a:pt x="4666" y="34930"/>
                  </a:cubicBezTo>
                  <a:cubicBezTo>
                    <a:pt x="1966" y="36896"/>
                    <a:pt x="173" y="40504"/>
                    <a:pt x="86" y="40677"/>
                  </a:cubicBezTo>
                  <a:cubicBezTo>
                    <a:pt x="0" y="40871"/>
                    <a:pt x="86" y="41130"/>
                    <a:pt x="259" y="41217"/>
                  </a:cubicBezTo>
                  <a:cubicBezTo>
                    <a:pt x="346" y="41303"/>
                    <a:pt x="454" y="41303"/>
                    <a:pt x="454" y="41303"/>
                  </a:cubicBezTo>
                  <a:cubicBezTo>
                    <a:pt x="626" y="41303"/>
                    <a:pt x="799" y="41217"/>
                    <a:pt x="886" y="41044"/>
                  </a:cubicBezTo>
                  <a:cubicBezTo>
                    <a:pt x="886" y="41044"/>
                    <a:pt x="2506" y="37803"/>
                    <a:pt x="4860" y="35903"/>
                  </a:cubicBezTo>
                  <a:cubicBezTo>
                    <a:pt x="8554" y="49231"/>
                    <a:pt x="15467" y="55171"/>
                    <a:pt x="16374" y="55884"/>
                  </a:cubicBezTo>
                  <a:cubicBezTo>
                    <a:pt x="16461" y="55992"/>
                    <a:pt x="16547" y="55992"/>
                    <a:pt x="16655" y="55992"/>
                  </a:cubicBezTo>
                  <a:cubicBezTo>
                    <a:pt x="16828" y="55992"/>
                    <a:pt x="16914" y="55884"/>
                    <a:pt x="17001" y="55798"/>
                  </a:cubicBezTo>
                  <a:cubicBezTo>
                    <a:pt x="17195" y="55625"/>
                    <a:pt x="17195" y="55344"/>
                    <a:pt x="16914" y="55171"/>
                  </a:cubicBezTo>
                  <a:cubicBezTo>
                    <a:pt x="16288" y="54718"/>
                    <a:pt x="12594" y="51477"/>
                    <a:pt x="9181" y="44738"/>
                  </a:cubicBezTo>
                  <a:lnTo>
                    <a:pt x="9181" y="44738"/>
                  </a:lnTo>
                  <a:cubicBezTo>
                    <a:pt x="12421" y="45623"/>
                    <a:pt x="16374" y="47611"/>
                    <a:pt x="16461" y="47697"/>
                  </a:cubicBezTo>
                  <a:lnTo>
                    <a:pt x="16655" y="47697"/>
                  </a:lnTo>
                  <a:cubicBezTo>
                    <a:pt x="16828" y="47697"/>
                    <a:pt x="17001" y="47611"/>
                    <a:pt x="17087" y="47438"/>
                  </a:cubicBezTo>
                  <a:cubicBezTo>
                    <a:pt x="17195" y="47243"/>
                    <a:pt x="17087" y="46984"/>
                    <a:pt x="16828" y="46898"/>
                  </a:cubicBezTo>
                  <a:cubicBezTo>
                    <a:pt x="16655" y="46811"/>
                    <a:pt x="12140" y="44457"/>
                    <a:pt x="8641" y="43658"/>
                  </a:cubicBezTo>
                  <a:cubicBezTo>
                    <a:pt x="6934" y="39964"/>
                    <a:pt x="5401" y="35362"/>
                    <a:pt x="4493" y="29789"/>
                  </a:cubicBezTo>
                  <a:lnTo>
                    <a:pt x="4493" y="29789"/>
                  </a:lnTo>
                  <a:cubicBezTo>
                    <a:pt x="7474" y="30869"/>
                    <a:pt x="10801" y="32857"/>
                    <a:pt x="10801" y="32857"/>
                  </a:cubicBezTo>
                  <a:cubicBezTo>
                    <a:pt x="10887" y="32943"/>
                    <a:pt x="10974" y="32943"/>
                    <a:pt x="11060" y="32943"/>
                  </a:cubicBezTo>
                  <a:cubicBezTo>
                    <a:pt x="11147" y="32943"/>
                    <a:pt x="11341" y="32857"/>
                    <a:pt x="11427" y="32662"/>
                  </a:cubicBezTo>
                  <a:cubicBezTo>
                    <a:pt x="11514" y="32489"/>
                    <a:pt x="11514" y="32230"/>
                    <a:pt x="11255" y="32122"/>
                  </a:cubicBezTo>
                  <a:cubicBezTo>
                    <a:pt x="11147" y="32036"/>
                    <a:pt x="7474" y="29789"/>
                    <a:pt x="4320" y="28709"/>
                  </a:cubicBezTo>
                  <a:cubicBezTo>
                    <a:pt x="2160" y="14581"/>
                    <a:pt x="5660" y="713"/>
                    <a:pt x="5660" y="540"/>
                  </a:cubicBezTo>
                  <a:cubicBezTo>
                    <a:pt x="5746" y="367"/>
                    <a:pt x="5573" y="87"/>
                    <a:pt x="5314" y="0"/>
                  </a:cubicBezTo>
                  <a:close/>
                </a:path>
              </a:pathLst>
            </a:custGeom>
            <a:solidFill>
              <a:schemeClr val="l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0"/>
            <p:cNvSpPr/>
            <p:nvPr/>
          </p:nvSpPr>
          <p:spPr>
            <a:xfrm>
              <a:off x="7633875" y="2674963"/>
              <a:ext cx="864100" cy="1413275"/>
            </a:xfrm>
            <a:custGeom>
              <a:avLst/>
              <a:gdLst/>
              <a:ahLst/>
              <a:cxnLst/>
              <a:rect l="l" t="t" r="r" b="b"/>
              <a:pathLst>
                <a:path w="34564" h="56531" extrusionOk="0">
                  <a:moveTo>
                    <a:pt x="7907" y="1"/>
                  </a:moveTo>
                  <a:cubicBezTo>
                    <a:pt x="7021" y="1"/>
                    <a:pt x="0" y="12335"/>
                    <a:pt x="1707" y="30870"/>
                  </a:cubicBezTo>
                  <a:cubicBezTo>
                    <a:pt x="3236" y="47500"/>
                    <a:pt x="13147" y="56531"/>
                    <a:pt x="21096" y="56531"/>
                  </a:cubicBezTo>
                  <a:cubicBezTo>
                    <a:pt x="22017" y="56531"/>
                    <a:pt x="22911" y="56410"/>
                    <a:pt x="23762" y="56165"/>
                  </a:cubicBezTo>
                  <a:cubicBezTo>
                    <a:pt x="31950" y="53832"/>
                    <a:pt x="34563" y="42664"/>
                    <a:pt x="21861" y="27284"/>
                  </a:cubicBezTo>
                  <a:cubicBezTo>
                    <a:pt x="9181" y="11968"/>
                    <a:pt x="8900" y="1"/>
                    <a:pt x="7907"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0"/>
            <p:cNvSpPr/>
            <p:nvPr/>
          </p:nvSpPr>
          <p:spPr>
            <a:xfrm>
              <a:off x="7631675" y="2670338"/>
              <a:ext cx="864100" cy="1413275"/>
            </a:xfrm>
            <a:custGeom>
              <a:avLst/>
              <a:gdLst/>
              <a:ahLst/>
              <a:cxnLst/>
              <a:rect l="l" t="t" r="r" b="b"/>
              <a:pathLst>
                <a:path w="34564" h="56531" extrusionOk="0">
                  <a:moveTo>
                    <a:pt x="7907" y="1"/>
                  </a:moveTo>
                  <a:cubicBezTo>
                    <a:pt x="7021" y="1"/>
                    <a:pt x="0" y="12335"/>
                    <a:pt x="1707" y="30870"/>
                  </a:cubicBezTo>
                  <a:cubicBezTo>
                    <a:pt x="3236" y="47500"/>
                    <a:pt x="13147" y="56531"/>
                    <a:pt x="21096" y="56531"/>
                  </a:cubicBezTo>
                  <a:cubicBezTo>
                    <a:pt x="22017" y="56531"/>
                    <a:pt x="22911" y="56410"/>
                    <a:pt x="23762" y="56165"/>
                  </a:cubicBezTo>
                  <a:cubicBezTo>
                    <a:pt x="31950" y="53832"/>
                    <a:pt x="34563" y="42664"/>
                    <a:pt x="21861" y="27284"/>
                  </a:cubicBezTo>
                  <a:cubicBezTo>
                    <a:pt x="9181" y="11968"/>
                    <a:pt x="8900" y="1"/>
                    <a:pt x="79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0"/>
            <p:cNvSpPr/>
            <p:nvPr/>
          </p:nvSpPr>
          <p:spPr>
            <a:xfrm>
              <a:off x="7651650" y="2810213"/>
              <a:ext cx="574100" cy="1264275"/>
            </a:xfrm>
            <a:custGeom>
              <a:avLst/>
              <a:gdLst/>
              <a:ahLst/>
              <a:cxnLst/>
              <a:rect l="l" t="t" r="r" b="b"/>
              <a:pathLst>
                <a:path w="22964" h="50571" extrusionOk="0">
                  <a:moveTo>
                    <a:pt x="22963" y="50570"/>
                  </a:moveTo>
                  <a:lnTo>
                    <a:pt x="22963" y="50570"/>
                  </a:lnTo>
                  <a:lnTo>
                    <a:pt x="22963" y="50570"/>
                  </a:lnTo>
                  <a:close/>
                  <a:moveTo>
                    <a:pt x="22963" y="50570"/>
                  </a:moveTo>
                  <a:lnTo>
                    <a:pt x="22963" y="50570"/>
                  </a:lnTo>
                  <a:lnTo>
                    <a:pt x="22963" y="50570"/>
                  </a:lnTo>
                  <a:close/>
                  <a:moveTo>
                    <a:pt x="908" y="25188"/>
                  </a:moveTo>
                  <a:lnTo>
                    <a:pt x="908" y="25275"/>
                  </a:lnTo>
                  <a:lnTo>
                    <a:pt x="908" y="25188"/>
                  </a:lnTo>
                  <a:close/>
                  <a:moveTo>
                    <a:pt x="908" y="25188"/>
                  </a:moveTo>
                  <a:lnTo>
                    <a:pt x="908" y="25188"/>
                  </a:lnTo>
                  <a:lnTo>
                    <a:pt x="908" y="25188"/>
                  </a:lnTo>
                  <a:close/>
                  <a:moveTo>
                    <a:pt x="908" y="25102"/>
                  </a:moveTo>
                  <a:lnTo>
                    <a:pt x="908" y="25188"/>
                  </a:lnTo>
                  <a:lnTo>
                    <a:pt x="908" y="25102"/>
                  </a:lnTo>
                  <a:close/>
                  <a:moveTo>
                    <a:pt x="908" y="25102"/>
                  </a:moveTo>
                  <a:lnTo>
                    <a:pt x="908" y="25102"/>
                  </a:lnTo>
                  <a:lnTo>
                    <a:pt x="908" y="25102"/>
                  </a:lnTo>
                  <a:close/>
                  <a:moveTo>
                    <a:pt x="908" y="25015"/>
                  </a:moveTo>
                  <a:lnTo>
                    <a:pt x="908" y="25015"/>
                  </a:lnTo>
                  <a:lnTo>
                    <a:pt x="908" y="25015"/>
                  </a:lnTo>
                  <a:close/>
                  <a:moveTo>
                    <a:pt x="908" y="24929"/>
                  </a:moveTo>
                  <a:lnTo>
                    <a:pt x="908" y="25015"/>
                  </a:lnTo>
                  <a:lnTo>
                    <a:pt x="908" y="24929"/>
                  </a:lnTo>
                  <a:close/>
                  <a:moveTo>
                    <a:pt x="908" y="24929"/>
                  </a:moveTo>
                  <a:lnTo>
                    <a:pt x="908" y="24929"/>
                  </a:lnTo>
                  <a:lnTo>
                    <a:pt x="908" y="24929"/>
                  </a:lnTo>
                  <a:close/>
                  <a:moveTo>
                    <a:pt x="908" y="24648"/>
                  </a:moveTo>
                  <a:lnTo>
                    <a:pt x="908" y="24929"/>
                  </a:lnTo>
                  <a:lnTo>
                    <a:pt x="908" y="24648"/>
                  </a:lnTo>
                  <a:close/>
                  <a:moveTo>
                    <a:pt x="821" y="24648"/>
                  </a:moveTo>
                  <a:lnTo>
                    <a:pt x="908" y="24648"/>
                  </a:lnTo>
                  <a:lnTo>
                    <a:pt x="821" y="24648"/>
                  </a:lnTo>
                  <a:close/>
                  <a:moveTo>
                    <a:pt x="821" y="24562"/>
                  </a:moveTo>
                  <a:lnTo>
                    <a:pt x="821" y="24648"/>
                  </a:lnTo>
                  <a:lnTo>
                    <a:pt x="821" y="24562"/>
                  </a:lnTo>
                  <a:close/>
                  <a:moveTo>
                    <a:pt x="3954" y="0"/>
                  </a:moveTo>
                  <a:cubicBezTo>
                    <a:pt x="1988" y="5206"/>
                    <a:pt x="1" y="13847"/>
                    <a:pt x="821" y="24562"/>
                  </a:cubicBezTo>
                  <a:cubicBezTo>
                    <a:pt x="1" y="13847"/>
                    <a:pt x="1988" y="5206"/>
                    <a:pt x="3954" y="0"/>
                  </a:cubicBezTo>
                  <a:close/>
                </a:path>
              </a:pathLst>
            </a:custGeom>
            <a:solidFill>
              <a:srgbClr val="EFF7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0"/>
            <p:cNvSpPr/>
            <p:nvPr/>
          </p:nvSpPr>
          <p:spPr>
            <a:xfrm>
              <a:off x="7651650" y="2679513"/>
              <a:ext cx="659425" cy="1404150"/>
            </a:xfrm>
            <a:custGeom>
              <a:avLst/>
              <a:gdLst/>
              <a:ahLst/>
              <a:cxnLst/>
              <a:rect l="l" t="t" r="r" b="b"/>
              <a:pathLst>
                <a:path w="26377" h="56166" extrusionOk="0">
                  <a:moveTo>
                    <a:pt x="6568" y="1"/>
                  </a:moveTo>
                  <a:cubicBezTo>
                    <a:pt x="6028" y="800"/>
                    <a:pt x="5034" y="2615"/>
                    <a:pt x="3954" y="5228"/>
                  </a:cubicBezTo>
                  <a:cubicBezTo>
                    <a:pt x="1988" y="10434"/>
                    <a:pt x="1" y="19075"/>
                    <a:pt x="821" y="29790"/>
                  </a:cubicBezTo>
                  <a:lnTo>
                    <a:pt x="821" y="29876"/>
                  </a:lnTo>
                  <a:lnTo>
                    <a:pt x="908" y="29876"/>
                  </a:lnTo>
                  <a:lnTo>
                    <a:pt x="908" y="30157"/>
                  </a:lnTo>
                  <a:lnTo>
                    <a:pt x="908" y="30243"/>
                  </a:lnTo>
                  <a:lnTo>
                    <a:pt x="908" y="30330"/>
                  </a:lnTo>
                  <a:lnTo>
                    <a:pt x="908" y="30416"/>
                  </a:lnTo>
                  <a:lnTo>
                    <a:pt x="908" y="30503"/>
                  </a:lnTo>
                  <a:cubicBezTo>
                    <a:pt x="2442" y="47158"/>
                    <a:pt x="12335" y="56166"/>
                    <a:pt x="20350" y="56166"/>
                  </a:cubicBezTo>
                  <a:cubicBezTo>
                    <a:pt x="21235" y="56166"/>
                    <a:pt x="22056" y="56079"/>
                    <a:pt x="22963" y="55798"/>
                  </a:cubicBezTo>
                  <a:cubicBezTo>
                    <a:pt x="24303" y="55453"/>
                    <a:pt x="25383" y="54805"/>
                    <a:pt x="26377" y="54005"/>
                  </a:cubicBezTo>
                  <a:cubicBezTo>
                    <a:pt x="10802" y="40591"/>
                    <a:pt x="6935" y="19810"/>
                    <a:pt x="6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30"/>
            <p:cNvSpPr/>
            <p:nvPr/>
          </p:nvSpPr>
          <p:spPr>
            <a:xfrm>
              <a:off x="7714850" y="2531013"/>
              <a:ext cx="429900" cy="1399825"/>
            </a:xfrm>
            <a:custGeom>
              <a:avLst/>
              <a:gdLst/>
              <a:ahLst/>
              <a:cxnLst/>
              <a:rect l="l" t="t" r="r" b="b"/>
              <a:pathLst>
                <a:path w="17196" h="55993" extrusionOk="0">
                  <a:moveTo>
                    <a:pt x="5314" y="0"/>
                  </a:moveTo>
                  <a:cubicBezTo>
                    <a:pt x="5120" y="0"/>
                    <a:pt x="4860" y="87"/>
                    <a:pt x="4774" y="367"/>
                  </a:cubicBezTo>
                  <a:cubicBezTo>
                    <a:pt x="4774" y="454"/>
                    <a:pt x="1167" y="14949"/>
                    <a:pt x="3500" y="29616"/>
                  </a:cubicBezTo>
                  <a:cubicBezTo>
                    <a:pt x="3867" y="31496"/>
                    <a:pt x="4234" y="33310"/>
                    <a:pt x="4666" y="34930"/>
                  </a:cubicBezTo>
                  <a:cubicBezTo>
                    <a:pt x="1966" y="36896"/>
                    <a:pt x="173" y="40504"/>
                    <a:pt x="86" y="40677"/>
                  </a:cubicBezTo>
                  <a:cubicBezTo>
                    <a:pt x="0" y="40871"/>
                    <a:pt x="86" y="41130"/>
                    <a:pt x="259" y="41217"/>
                  </a:cubicBezTo>
                  <a:cubicBezTo>
                    <a:pt x="346" y="41303"/>
                    <a:pt x="454" y="41303"/>
                    <a:pt x="454" y="41303"/>
                  </a:cubicBezTo>
                  <a:cubicBezTo>
                    <a:pt x="626" y="41303"/>
                    <a:pt x="799" y="41217"/>
                    <a:pt x="886" y="41044"/>
                  </a:cubicBezTo>
                  <a:cubicBezTo>
                    <a:pt x="886" y="41044"/>
                    <a:pt x="2506" y="37803"/>
                    <a:pt x="4860" y="35903"/>
                  </a:cubicBezTo>
                  <a:cubicBezTo>
                    <a:pt x="8554" y="49231"/>
                    <a:pt x="15467" y="55171"/>
                    <a:pt x="16374" y="55884"/>
                  </a:cubicBezTo>
                  <a:cubicBezTo>
                    <a:pt x="16461" y="55992"/>
                    <a:pt x="16547" y="55992"/>
                    <a:pt x="16655" y="55992"/>
                  </a:cubicBezTo>
                  <a:cubicBezTo>
                    <a:pt x="16828" y="55992"/>
                    <a:pt x="16914" y="55884"/>
                    <a:pt x="17001" y="55798"/>
                  </a:cubicBezTo>
                  <a:cubicBezTo>
                    <a:pt x="17195" y="55625"/>
                    <a:pt x="17195" y="55344"/>
                    <a:pt x="16914" y="55171"/>
                  </a:cubicBezTo>
                  <a:cubicBezTo>
                    <a:pt x="16288" y="54718"/>
                    <a:pt x="12594" y="51477"/>
                    <a:pt x="9181" y="44738"/>
                  </a:cubicBezTo>
                  <a:lnTo>
                    <a:pt x="9181" y="44738"/>
                  </a:lnTo>
                  <a:cubicBezTo>
                    <a:pt x="12421" y="45623"/>
                    <a:pt x="16374" y="47611"/>
                    <a:pt x="16461" y="47697"/>
                  </a:cubicBezTo>
                  <a:lnTo>
                    <a:pt x="16655" y="47697"/>
                  </a:lnTo>
                  <a:cubicBezTo>
                    <a:pt x="16828" y="47697"/>
                    <a:pt x="17001" y="47611"/>
                    <a:pt x="17087" y="47438"/>
                  </a:cubicBezTo>
                  <a:cubicBezTo>
                    <a:pt x="17195" y="47243"/>
                    <a:pt x="17087" y="46984"/>
                    <a:pt x="16828" y="46898"/>
                  </a:cubicBezTo>
                  <a:cubicBezTo>
                    <a:pt x="16655" y="46811"/>
                    <a:pt x="12140" y="44457"/>
                    <a:pt x="8641" y="43658"/>
                  </a:cubicBezTo>
                  <a:cubicBezTo>
                    <a:pt x="6934" y="39964"/>
                    <a:pt x="5401" y="35362"/>
                    <a:pt x="4493" y="29789"/>
                  </a:cubicBezTo>
                  <a:lnTo>
                    <a:pt x="4493" y="29789"/>
                  </a:lnTo>
                  <a:cubicBezTo>
                    <a:pt x="7474" y="30869"/>
                    <a:pt x="10801" y="32857"/>
                    <a:pt x="10801" y="32857"/>
                  </a:cubicBezTo>
                  <a:cubicBezTo>
                    <a:pt x="10887" y="32943"/>
                    <a:pt x="10974" y="32943"/>
                    <a:pt x="11060" y="32943"/>
                  </a:cubicBezTo>
                  <a:cubicBezTo>
                    <a:pt x="11147" y="32943"/>
                    <a:pt x="11341" y="32857"/>
                    <a:pt x="11427" y="32662"/>
                  </a:cubicBezTo>
                  <a:cubicBezTo>
                    <a:pt x="11514" y="32489"/>
                    <a:pt x="11514" y="32230"/>
                    <a:pt x="11255" y="32122"/>
                  </a:cubicBezTo>
                  <a:cubicBezTo>
                    <a:pt x="11147" y="32036"/>
                    <a:pt x="7474" y="29789"/>
                    <a:pt x="4320" y="28709"/>
                  </a:cubicBezTo>
                  <a:cubicBezTo>
                    <a:pt x="2160" y="14581"/>
                    <a:pt x="5660" y="713"/>
                    <a:pt x="5660" y="540"/>
                  </a:cubicBezTo>
                  <a:cubicBezTo>
                    <a:pt x="5746" y="367"/>
                    <a:pt x="5573" y="87"/>
                    <a:pt x="53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30"/>
            <p:cNvSpPr/>
            <p:nvPr/>
          </p:nvSpPr>
          <p:spPr>
            <a:xfrm>
              <a:off x="8212225" y="3530088"/>
              <a:ext cx="128025" cy="202550"/>
            </a:xfrm>
            <a:custGeom>
              <a:avLst/>
              <a:gdLst/>
              <a:ahLst/>
              <a:cxnLst/>
              <a:rect l="l" t="t" r="r" b="b"/>
              <a:pathLst>
                <a:path w="5121" h="8102" extrusionOk="0">
                  <a:moveTo>
                    <a:pt x="972" y="1"/>
                  </a:moveTo>
                  <a:cubicBezTo>
                    <a:pt x="432" y="1"/>
                    <a:pt x="0" y="800"/>
                    <a:pt x="432" y="1340"/>
                  </a:cubicBezTo>
                  <a:cubicBezTo>
                    <a:pt x="1966" y="3068"/>
                    <a:pt x="3046" y="5228"/>
                    <a:pt x="3586" y="7561"/>
                  </a:cubicBezTo>
                  <a:cubicBezTo>
                    <a:pt x="3673" y="7929"/>
                    <a:pt x="3954" y="8101"/>
                    <a:pt x="4213" y="8101"/>
                  </a:cubicBezTo>
                  <a:cubicBezTo>
                    <a:pt x="4666" y="8101"/>
                    <a:pt x="5120" y="7734"/>
                    <a:pt x="5034" y="7108"/>
                  </a:cubicBezTo>
                  <a:cubicBezTo>
                    <a:pt x="4494" y="4580"/>
                    <a:pt x="3241" y="2247"/>
                    <a:pt x="1513" y="260"/>
                  </a:cubicBezTo>
                  <a:cubicBezTo>
                    <a:pt x="1340" y="87"/>
                    <a:pt x="1167" y="1"/>
                    <a:pt x="9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30"/>
            <p:cNvSpPr/>
            <p:nvPr/>
          </p:nvSpPr>
          <p:spPr>
            <a:xfrm>
              <a:off x="8308900" y="3761763"/>
              <a:ext cx="51850" cy="103725"/>
            </a:xfrm>
            <a:custGeom>
              <a:avLst/>
              <a:gdLst/>
              <a:ahLst/>
              <a:cxnLst/>
              <a:rect l="l" t="t" r="r" b="b"/>
              <a:pathLst>
                <a:path w="2074" h="4149" extrusionOk="0">
                  <a:moveTo>
                    <a:pt x="994" y="1"/>
                  </a:moveTo>
                  <a:cubicBezTo>
                    <a:pt x="454" y="1"/>
                    <a:pt x="0" y="454"/>
                    <a:pt x="173" y="995"/>
                  </a:cubicBezTo>
                  <a:cubicBezTo>
                    <a:pt x="259" y="1254"/>
                    <a:pt x="346" y="1535"/>
                    <a:pt x="346" y="1902"/>
                  </a:cubicBezTo>
                  <a:lnTo>
                    <a:pt x="346" y="2787"/>
                  </a:lnTo>
                  <a:cubicBezTo>
                    <a:pt x="346" y="3241"/>
                    <a:pt x="346" y="3868"/>
                    <a:pt x="799" y="4062"/>
                  </a:cubicBezTo>
                  <a:cubicBezTo>
                    <a:pt x="886" y="4148"/>
                    <a:pt x="994" y="4148"/>
                    <a:pt x="1167" y="4148"/>
                  </a:cubicBezTo>
                  <a:cubicBezTo>
                    <a:pt x="1426" y="4148"/>
                    <a:pt x="1793" y="3868"/>
                    <a:pt x="1880" y="3608"/>
                  </a:cubicBezTo>
                  <a:cubicBezTo>
                    <a:pt x="2074" y="2528"/>
                    <a:pt x="1966" y="1535"/>
                    <a:pt x="1707" y="541"/>
                  </a:cubicBezTo>
                  <a:cubicBezTo>
                    <a:pt x="1534" y="174"/>
                    <a:pt x="1253" y="1"/>
                    <a:pt x="9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2" name="Google Shape;2522;p30"/>
          <p:cNvGrpSpPr/>
          <p:nvPr/>
        </p:nvGrpSpPr>
        <p:grpSpPr>
          <a:xfrm flipH="1">
            <a:off x="4532075" y="5665863"/>
            <a:ext cx="1502399" cy="1084113"/>
            <a:chOff x="4853338" y="4292438"/>
            <a:chExt cx="1502399" cy="1084113"/>
          </a:xfrm>
        </p:grpSpPr>
        <p:grpSp>
          <p:nvGrpSpPr>
            <p:cNvPr id="2523" name="Google Shape;2523;p30"/>
            <p:cNvGrpSpPr/>
            <p:nvPr/>
          </p:nvGrpSpPr>
          <p:grpSpPr>
            <a:xfrm>
              <a:off x="4857086" y="4292438"/>
              <a:ext cx="1498650" cy="1084100"/>
              <a:chOff x="4968625" y="4410725"/>
              <a:chExt cx="1498650" cy="1084100"/>
            </a:xfrm>
          </p:grpSpPr>
          <p:sp>
            <p:nvSpPr>
              <p:cNvPr id="2524" name="Google Shape;2524;p30"/>
              <p:cNvSpPr/>
              <p:nvPr/>
            </p:nvSpPr>
            <p:spPr>
              <a:xfrm>
                <a:off x="5026950" y="5152900"/>
                <a:ext cx="875450" cy="310000"/>
              </a:xfrm>
              <a:custGeom>
                <a:avLst/>
                <a:gdLst/>
                <a:ahLst/>
                <a:cxnLst/>
                <a:rect l="l" t="t" r="r" b="b"/>
                <a:pathLst>
                  <a:path w="35018" h="12400" extrusionOk="0">
                    <a:moveTo>
                      <a:pt x="4820" y="0"/>
                    </a:moveTo>
                    <a:cubicBezTo>
                      <a:pt x="4731" y="0"/>
                      <a:pt x="4645" y="22"/>
                      <a:pt x="4602" y="65"/>
                    </a:cubicBezTo>
                    <a:cubicBezTo>
                      <a:pt x="4515" y="173"/>
                      <a:pt x="4407" y="346"/>
                      <a:pt x="4602" y="519"/>
                    </a:cubicBezTo>
                    <a:cubicBezTo>
                      <a:pt x="4602" y="519"/>
                      <a:pt x="5941" y="2139"/>
                      <a:pt x="5595" y="4386"/>
                    </a:cubicBezTo>
                    <a:cubicBezTo>
                      <a:pt x="2247" y="2765"/>
                      <a:pt x="541" y="1513"/>
                      <a:pt x="541" y="1513"/>
                    </a:cubicBezTo>
                    <a:cubicBezTo>
                      <a:pt x="469" y="1477"/>
                      <a:pt x="397" y="1456"/>
                      <a:pt x="330" y="1456"/>
                    </a:cubicBezTo>
                    <a:cubicBezTo>
                      <a:pt x="236" y="1456"/>
                      <a:pt x="150" y="1498"/>
                      <a:pt x="87" y="1599"/>
                    </a:cubicBezTo>
                    <a:cubicBezTo>
                      <a:pt x="0" y="1685"/>
                      <a:pt x="0" y="1880"/>
                      <a:pt x="195" y="2053"/>
                    </a:cubicBezTo>
                    <a:cubicBezTo>
                      <a:pt x="1361" y="2960"/>
                      <a:pt x="2701" y="3673"/>
                      <a:pt x="4062" y="4386"/>
                    </a:cubicBezTo>
                    <a:cubicBezTo>
                      <a:pt x="4688" y="4666"/>
                      <a:pt x="5315" y="5034"/>
                      <a:pt x="5941" y="5293"/>
                    </a:cubicBezTo>
                    <a:cubicBezTo>
                      <a:pt x="6210" y="5376"/>
                      <a:pt x="7789" y="6292"/>
                      <a:pt x="7996" y="6292"/>
                    </a:cubicBezTo>
                    <a:cubicBezTo>
                      <a:pt x="8004" y="6292"/>
                      <a:pt x="8010" y="6291"/>
                      <a:pt x="8013" y="6288"/>
                    </a:cubicBezTo>
                    <a:lnTo>
                      <a:pt x="8013" y="6288"/>
                    </a:lnTo>
                    <a:cubicBezTo>
                      <a:pt x="7540" y="6696"/>
                      <a:pt x="6292" y="7766"/>
                      <a:pt x="4438" y="7766"/>
                    </a:cubicBezTo>
                    <a:cubicBezTo>
                      <a:pt x="3835" y="7766"/>
                      <a:pt x="3167" y="7653"/>
                      <a:pt x="2441" y="7367"/>
                    </a:cubicBezTo>
                    <a:cubicBezTo>
                      <a:pt x="2389" y="7344"/>
                      <a:pt x="2339" y="7333"/>
                      <a:pt x="2291" y="7333"/>
                    </a:cubicBezTo>
                    <a:cubicBezTo>
                      <a:pt x="2161" y="7333"/>
                      <a:pt x="2051" y="7413"/>
                      <a:pt x="1988" y="7539"/>
                    </a:cubicBezTo>
                    <a:cubicBezTo>
                      <a:pt x="1988" y="7626"/>
                      <a:pt x="2074" y="7820"/>
                      <a:pt x="2161" y="7907"/>
                    </a:cubicBezTo>
                    <a:cubicBezTo>
                      <a:pt x="2982" y="8166"/>
                      <a:pt x="3694" y="8360"/>
                      <a:pt x="4407" y="8360"/>
                    </a:cubicBezTo>
                    <a:cubicBezTo>
                      <a:pt x="6848" y="8360"/>
                      <a:pt x="8382" y="6740"/>
                      <a:pt x="8641" y="6459"/>
                    </a:cubicBezTo>
                    <a:cubicBezTo>
                      <a:pt x="9721" y="6999"/>
                      <a:pt x="10888" y="7453"/>
                      <a:pt x="12162" y="7907"/>
                    </a:cubicBezTo>
                    <a:cubicBezTo>
                      <a:pt x="12962" y="8166"/>
                      <a:pt x="13782" y="8533"/>
                      <a:pt x="14668" y="8814"/>
                    </a:cubicBezTo>
                    <a:cubicBezTo>
                      <a:pt x="14495" y="9160"/>
                      <a:pt x="14042" y="9786"/>
                      <a:pt x="13415" y="10434"/>
                    </a:cubicBezTo>
                    <a:cubicBezTo>
                      <a:pt x="12403" y="11377"/>
                      <a:pt x="11263" y="11854"/>
                      <a:pt x="10007" y="11854"/>
                    </a:cubicBezTo>
                    <a:cubicBezTo>
                      <a:pt x="9710" y="11854"/>
                      <a:pt x="9405" y="11827"/>
                      <a:pt x="9095" y="11773"/>
                    </a:cubicBezTo>
                    <a:cubicBezTo>
                      <a:pt x="9008" y="11773"/>
                      <a:pt x="8836" y="11860"/>
                      <a:pt x="8836" y="12054"/>
                    </a:cubicBezTo>
                    <a:cubicBezTo>
                      <a:pt x="8728" y="12141"/>
                      <a:pt x="8836" y="12313"/>
                      <a:pt x="9008" y="12400"/>
                    </a:cubicBezTo>
                    <a:lnTo>
                      <a:pt x="10002" y="12400"/>
                    </a:lnTo>
                    <a:cubicBezTo>
                      <a:pt x="13048" y="12400"/>
                      <a:pt x="14863" y="9786"/>
                      <a:pt x="15316" y="8987"/>
                    </a:cubicBezTo>
                    <a:cubicBezTo>
                      <a:pt x="15403" y="8987"/>
                      <a:pt x="15489" y="9073"/>
                      <a:pt x="15662" y="9073"/>
                    </a:cubicBezTo>
                    <a:cubicBezTo>
                      <a:pt x="23957" y="11601"/>
                      <a:pt x="31518" y="11860"/>
                      <a:pt x="33937" y="11860"/>
                    </a:cubicBezTo>
                    <a:lnTo>
                      <a:pt x="34758" y="11860"/>
                    </a:lnTo>
                    <a:cubicBezTo>
                      <a:pt x="34931" y="11860"/>
                      <a:pt x="35017" y="11687"/>
                      <a:pt x="35017" y="11514"/>
                    </a:cubicBezTo>
                    <a:cubicBezTo>
                      <a:pt x="35017" y="11320"/>
                      <a:pt x="34931" y="11233"/>
                      <a:pt x="34758" y="11233"/>
                    </a:cubicBezTo>
                    <a:cubicBezTo>
                      <a:pt x="34738" y="11233"/>
                      <a:pt x="34403" y="11246"/>
                      <a:pt x="33808" y="11246"/>
                    </a:cubicBezTo>
                    <a:cubicBezTo>
                      <a:pt x="31252" y="11246"/>
                      <a:pt x="23881" y="11005"/>
                      <a:pt x="15856" y="8447"/>
                    </a:cubicBezTo>
                    <a:cubicBezTo>
                      <a:pt x="14668" y="8166"/>
                      <a:pt x="13696" y="7820"/>
                      <a:pt x="12702" y="7453"/>
                    </a:cubicBezTo>
                    <a:cubicBezTo>
                      <a:pt x="13502" y="4753"/>
                      <a:pt x="11882" y="3673"/>
                      <a:pt x="11795" y="3673"/>
                    </a:cubicBezTo>
                    <a:cubicBezTo>
                      <a:pt x="11770" y="3647"/>
                      <a:pt x="11737" y="3637"/>
                      <a:pt x="11701" y="3637"/>
                    </a:cubicBezTo>
                    <a:cubicBezTo>
                      <a:pt x="11613" y="3637"/>
                      <a:pt x="11504" y="3698"/>
                      <a:pt x="11428" y="3759"/>
                    </a:cubicBezTo>
                    <a:cubicBezTo>
                      <a:pt x="11341" y="3954"/>
                      <a:pt x="11341" y="4126"/>
                      <a:pt x="11536" y="4213"/>
                    </a:cubicBezTo>
                    <a:cubicBezTo>
                      <a:pt x="11536" y="4213"/>
                      <a:pt x="12789" y="5034"/>
                      <a:pt x="12076" y="7280"/>
                    </a:cubicBezTo>
                    <a:cubicBezTo>
                      <a:pt x="9721" y="6373"/>
                      <a:pt x="7756" y="5466"/>
                      <a:pt x="6135" y="4666"/>
                    </a:cubicBezTo>
                    <a:cubicBezTo>
                      <a:pt x="6675" y="2053"/>
                      <a:pt x="5142" y="173"/>
                      <a:pt x="5055" y="65"/>
                    </a:cubicBezTo>
                    <a:cubicBezTo>
                      <a:pt x="5001" y="22"/>
                      <a:pt x="4909" y="0"/>
                      <a:pt x="4820"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30"/>
              <p:cNvSpPr/>
              <p:nvPr/>
            </p:nvSpPr>
            <p:spPr>
              <a:xfrm>
                <a:off x="5007475" y="5173200"/>
                <a:ext cx="55050" cy="48425"/>
              </a:xfrm>
              <a:custGeom>
                <a:avLst/>
                <a:gdLst/>
                <a:ahLst/>
                <a:cxnLst/>
                <a:rect l="l" t="t" r="r" b="b"/>
                <a:pathLst>
                  <a:path w="2202" h="1937" extrusionOk="0">
                    <a:moveTo>
                      <a:pt x="1151" y="1"/>
                    </a:moveTo>
                    <a:cubicBezTo>
                      <a:pt x="585" y="1"/>
                      <a:pt x="1" y="470"/>
                      <a:pt x="153" y="1154"/>
                    </a:cubicBezTo>
                    <a:cubicBezTo>
                      <a:pt x="311" y="1694"/>
                      <a:pt x="734" y="1937"/>
                      <a:pt x="1143" y="1937"/>
                    </a:cubicBezTo>
                    <a:cubicBezTo>
                      <a:pt x="1684" y="1937"/>
                      <a:pt x="2202" y="1512"/>
                      <a:pt x="2054" y="787"/>
                    </a:cubicBezTo>
                    <a:cubicBezTo>
                      <a:pt x="1938" y="233"/>
                      <a:pt x="1549" y="1"/>
                      <a:pt x="1151"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30"/>
              <p:cNvSpPr/>
              <p:nvPr/>
            </p:nvSpPr>
            <p:spPr>
              <a:xfrm>
                <a:off x="5056850" y="5319575"/>
                <a:ext cx="55150" cy="48250"/>
              </a:xfrm>
              <a:custGeom>
                <a:avLst/>
                <a:gdLst/>
                <a:ahLst/>
                <a:cxnLst/>
                <a:rect l="l" t="t" r="r" b="b"/>
                <a:pathLst>
                  <a:path w="2206" h="1930" extrusionOk="0">
                    <a:moveTo>
                      <a:pt x="1152" y="0"/>
                    </a:moveTo>
                    <a:cubicBezTo>
                      <a:pt x="587" y="0"/>
                      <a:pt x="1" y="469"/>
                      <a:pt x="165" y="1153"/>
                    </a:cubicBezTo>
                    <a:cubicBezTo>
                      <a:pt x="276" y="1690"/>
                      <a:pt x="688" y="1929"/>
                      <a:pt x="1101" y="1929"/>
                    </a:cubicBezTo>
                    <a:cubicBezTo>
                      <a:pt x="1653" y="1929"/>
                      <a:pt x="2205" y="1502"/>
                      <a:pt x="2045" y="786"/>
                    </a:cubicBezTo>
                    <a:cubicBezTo>
                      <a:pt x="1938" y="233"/>
                      <a:pt x="1550" y="0"/>
                      <a:pt x="1152"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30"/>
              <p:cNvSpPr/>
              <p:nvPr/>
            </p:nvSpPr>
            <p:spPr>
              <a:xfrm>
                <a:off x="5218875" y="5429725"/>
                <a:ext cx="55150" cy="49350"/>
              </a:xfrm>
              <a:custGeom>
                <a:avLst/>
                <a:gdLst/>
                <a:ahLst/>
                <a:cxnLst/>
                <a:rect l="l" t="t" r="r" b="b"/>
                <a:pathLst>
                  <a:path w="2206" h="1974" extrusionOk="0">
                    <a:moveTo>
                      <a:pt x="1115" y="1"/>
                    </a:moveTo>
                    <a:cubicBezTo>
                      <a:pt x="557" y="1"/>
                      <a:pt x="0" y="470"/>
                      <a:pt x="165" y="1154"/>
                    </a:cubicBezTo>
                    <a:cubicBezTo>
                      <a:pt x="275" y="1724"/>
                      <a:pt x="683" y="1973"/>
                      <a:pt x="1093" y="1973"/>
                    </a:cubicBezTo>
                    <a:cubicBezTo>
                      <a:pt x="1647" y="1973"/>
                      <a:pt x="2206" y="1519"/>
                      <a:pt x="2044" y="787"/>
                    </a:cubicBezTo>
                    <a:cubicBezTo>
                      <a:pt x="1901" y="233"/>
                      <a:pt x="1508" y="1"/>
                      <a:pt x="1115"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30"/>
              <p:cNvSpPr/>
              <p:nvPr/>
            </p:nvSpPr>
            <p:spPr>
              <a:xfrm>
                <a:off x="5291000" y="5227225"/>
                <a:ext cx="55050" cy="48425"/>
              </a:xfrm>
              <a:custGeom>
                <a:avLst/>
                <a:gdLst/>
                <a:ahLst/>
                <a:cxnLst/>
                <a:rect l="l" t="t" r="r" b="b"/>
                <a:pathLst>
                  <a:path w="2202" h="1937" extrusionOk="0">
                    <a:moveTo>
                      <a:pt x="1151" y="0"/>
                    </a:moveTo>
                    <a:cubicBezTo>
                      <a:pt x="585" y="0"/>
                      <a:pt x="1" y="469"/>
                      <a:pt x="153" y="1153"/>
                    </a:cubicBezTo>
                    <a:cubicBezTo>
                      <a:pt x="274" y="1693"/>
                      <a:pt x="692" y="1936"/>
                      <a:pt x="1107" y="1936"/>
                    </a:cubicBezTo>
                    <a:cubicBezTo>
                      <a:pt x="1656" y="1936"/>
                      <a:pt x="2202" y="1512"/>
                      <a:pt x="2054" y="786"/>
                    </a:cubicBezTo>
                    <a:cubicBezTo>
                      <a:pt x="1938" y="233"/>
                      <a:pt x="1549" y="0"/>
                      <a:pt x="1151"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30"/>
              <p:cNvSpPr/>
              <p:nvPr/>
            </p:nvSpPr>
            <p:spPr>
              <a:xfrm>
                <a:off x="5119925" y="5136300"/>
                <a:ext cx="54925" cy="48350"/>
              </a:xfrm>
              <a:custGeom>
                <a:avLst/>
                <a:gdLst/>
                <a:ahLst/>
                <a:cxnLst/>
                <a:rect l="l" t="t" r="r" b="b"/>
                <a:pathLst>
                  <a:path w="2197" h="1934" extrusionOk="0">
                    <a:moveTo>
                      <a:pt x="1057" y="1"/>
                    </a:moveTo>
                    <a:cubicBezTo>
                      <a:pt x="517" y="1"/>
                      <a:pt x="1" y="433"/>
                      <a:pt x="148" y="1096"/>
                    </a:cubicBezTo>
                    <a:cubicBezTo>
                      <a:pt x="269" y="1684"/>
                      <a:pt x="688" y="1933"/>
                      <a:pt x="1104" y="1933"/>
                    </a:cubicBezTo>
                    <a:cubicBezTo>
                      <a:pt x="1653" y="1933"/>
                      <a:pt x="2197" y="1500"/>
                      <a:pt x="2049" y="837"/>
                    </a:cubicBezTo>
                    <a:cubicBezTo>
                      <a:pt x="1891" y="250"/>
                      <a:pt x="1467" y="1"/>
                      <a:pt x="1057"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30"/>
              <p:cNvSpPr/>
              <p:nvPr/>
            </p:nvSpPr>
            <p:spPr>
              <a:xfrm>
                <a:off x="4968625" y="4410725"/>
                <a:ext cx="945400" cy="1047500"/>
              </a:xfrm>
              <a:custGeom>
                <a:avLst/>
                <a:gdLst/>
                <a:ahLst/>
                <a:cxnLst/>
                <a:rect l="l" t="t" r="r" b="b"/>
                <a:pathLst>
                  <a:path w="37816" h="41900" extrusionOk="0">
                    <a:moveTo>
                      <a:pt x="12156" y="1"/>
                    </a:moveTo>
                    <a:cubicBezTo>
                      <a:pt x="10883" y="1"/>
                      <a:pt x="9445" y="314"/>
                      <a:pt x="7820" y="957"/>
                    </a:cubicBezTo>
                    <a:cubicBezTo>
                      <a:pt x="0" y="3938"/>
                      <a:pt x="541" y="19405"/>
                      <a:pt x="13588" y="30940"/>
                    </a:cubicBezTo>
                    <a:cubicBezTo>
                      <a:pt x="23720" y="39900"/>
                      <a:pt x="33852" y="41899"/>
                      <a:pt x="36818" y="41899"/>
                    </a:cubicBezTo>
                    <a:cubicBezTo>
                      <a:pt x="37514" y="41899"/>
                      <a:pt x="37816" y="41789"/>
                      <a:pt x="37631" y="41633"/>
                    </a:cubicBezTo>
                    <a:cubicBezTo>
                      <a:pt x="27176" y="33727"/>
                      <a:pt x="22510" y="22926"/>
                      <a:pt x="20781" y="12579"/>
                    </a:cubicBezTo>
                    <a:cubicBezTo>
                      <a:pt x="19432" y="4467"/>
                      <a:pt x="16963" y="1"/>
                      <a:pt x="12156"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30"/>
              <p:cNvSpPr/>
              <p:nvPr/>
            </p:nvSpPr>
            <p:spPr>
              <a:xfrm>
                <a:off x="5036125" y="4434625"/>
                <a:ext cx="560050" cy="940800"/>
              </a:xfrm>
              <a:custGeom>
                <a:avLst/>
                <a:gdLst/>
                <a:ahLst/>
                <a:cxnLst/>
                <a:rect l="l" t="t" r="r" b="b"/>
                <a:pathLst>
                  <a:path w="22402" h="37632" extrusionOk="0">
                    <a:moveTo>
                      <a:pt x="22402" y="37631"/>
                    </a:moveTo>
                    <a:lnTo>
                      <a:pt x="22402" y="37631"/>
                    </a:lnTo>
                    <a:lnTo>
                      <a:pt x="22402" y="37631"/>
                    </a:lnTo>
                    <a:close/>
                    <a:moveTo>
                      <a:pt x="22315" y="37631"/>
                    </a:moveTo>
                    <a:lnTo>
                      <a:pt x="22402" y="37631"/>
                    </a:lnTo>
                    <a:lnTo>
                      <a:pt x="22315" y="37631"/>
                    </a:lnTo>
                    <a:close/>
                    <a:moveTo>
                      <a:pt x="11169" y="30157"/>
                    </a:moveTo>
                    <a:cubicBezTo>
                      <a:pt x="15036" y="33570"/>
                      <a:pt x="18902" y="35925"/>
                      <a:pt x="22315" y="37631"/>
                    </a:cubicBezTo>
                    <a:cubicBezTo>
                      <a:pt x="18902" y="35925"/>
                      <a:pt x="15036" y="33570"/>
                      <a:pt x="11169" y="30157"/>
                    </a:cubicBezTo>
                    <a:close/>
                    <a:moveTo>
                      <a:pt x="11061" y="30157"/>
                    </a:moveTo>
                    <a:lnTo>
                      <a:pt x="11169" y="30157"/>
                    </a:lnTo>
                    <a:lnTo>
                      <a:pt x="11061" y="30157"/>
                    </a:lnTo>
                    <a:close/>
                    <a:moveTo>
                      <a:pt x="11061" y="30157"/>
                    </a:moveTo>
                    <a:lnTo>
                      <a:pt x="11061" y="30157"/>
                    </a:lnTo>
                    <a:lnTo>
                      <a:pt x="11061" y="30157"/>
                    </a:lnTo>
                    <a:close/>
                    <a:moveTo>
                      <a:pt x="10974" y="30071"/>
                    </a:moveTo>
                    <a:lnTo>
                      <a:pt x="11061" y="30157"/>
                    </a:lnTo>
                    <a:lnTo>
                      <a:pt x="10974" y="30071"/>
                    </a:lnTo>
                    <a:close/>
                    <a:moveTo>
                      <a:pt x="10974" y="30071"/>
                    </a:moveTo>
                    <a:lnTo>
                      <a:pt x="10974" y="30071"/>
                    </a:lnTo>
                    <a:lnTo>
                      <a:pt x="10974" y="30071"/>
                    </a:lnTo>
                    <a:close/>
                    <a:moveTo>
                      <a:pt x="10974" y="30071"/>
                    </a:moveTo>
                    <a:lnTo>
                      <a:pt x="10974" y="30071"/>
                    </a:lnTo>
                    <a:lnTo>
                      <a:pt x="10974" y="30071"/>
                    </a:lnTo>
                    <a:close/>
                    <a:moveTo>
                      <a:pt x="10888" y="29984"/>
                    </a:moveTo>
                    <a:cubicBezTo>
                      <a:pt x="10888" y="29984"/>
                      <a:pt x="10888" y="30071"/>
                      <a:pt x="10974" y="30071"/>
                    </a:cubicBezTo>
                    <a:cubicBezTo>
                      <a:pt x="10888" y="30071"/>
                      <a:pt x="10888" y="29984"/>
                      <a:pt x="10888" y="29984"/>
                    </a:cubicBezTo>
                    <a:close/>
                    <a:moveTo>
                      <a:pt x="5120" y="1"/>
                    </a:moveTo>
                    <a:lnTo>
                      <a:pt x="5120" y="1"/>
                    </a:lnTo>
                    <a:cubicBezTo>
                      <a:pt x="1794" y="1254"/>
                      <a:pt x="1" y="4775"/>
                      <a:pt x="1" y="9268"/>
                    </a:cubicBezTo>
                    <a:cubicBezTo>
                      <a:pt x="1" y="4775"/>
                      <a:pt x="1794" y="1254"/>
                      <a:pt x="5120"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30"/>
              <p:cNvSpPr/>
              <p:nvPr/>
            </p:nvSpPr>
            <p:spPr>
              <a:xfrm>
                <a:off x="5036125" y="4432475"/>
                <a:ext cx="800925" cy="1019100"/>
              </a:xfrm>
              <a:custGeom>
                <a:avLst/>
                <a:gdLst/>
                <a:ahLst/>
                <a:cxnLst/>
                <a:rect l="l" t="t" r="r" b="b"/>
                <a:pathLst>
                  <a:path w="32037" h="40764" extrusionOk="0">
                    <a:moveTo>
                      <a:pt x="5315" y="1"/>
                    </a:moveTo>
                    <a:cubicBezTo>
                      <a:pt x="5228" y="1"/>
                      <a:pt x="5228" y="1"/>
                      <a:pt x="5120" y="87"/>
                    </a:cubicBezTo>
                    <a:cubicBezTo>
                      <a:pt x="1794" y="1340"/>
                      <a:pt x="1" y="4861"/>
                      <a:pt x="1" y="9354"/>
                    </a:cubicBezTo>
                    <a:cubicBezTo>
                      <a:pt x="1" y="15489"/>
                      <a:pt x="3414" y="23482"/>
                      <a:pt x="10888" y="30070"/>
                    </a:cubicBezTo>
                    <a:cubicBezTo>
                      <a:pt x="10888" y="30070"/>
                      <a:pt x="10888" y="30157"/>
                      <a:pt x="10974" y="30157"/>
                    </a:cubicBezTo>
                    <a:lnTo>
                      <a:pt x="11061" y="30243"/>
                    </a:lnTo>
                    <a:lnTo>
                      <a:pt x="11169" y="30243"/>
                    </a:lnTo>
                    <a:cubicBezTo>
                      <a:pt x="15036" y="33656"/>
                      <a:pt x="18902" y="36011"/>
                      <a:pt x="22315" y="37717"/>
                    </a:cubicBezTo>
                    <a:lnTo>
                      <a:pt x="22402" y="37717"/>
                    </a:lnTo>
                    <a:cubicBezTo>
                      <a:pt x="26377" y="39597"/>
                      <a:pt x="29790" y="40418"/>
                      <a:pt x="32036" y="40763"/>
                    </a:cubicBezTo>
                    <a:cubicBezTo>
                      <a:pt x="26549" y="37350"/>
                      <a:pt x="21689" y="32490"/>
                      <a:pt x="17649" y="27629"/>
                    </a:cubicBezTo>
                    <a:cubicBezTo>
                      <a:pt x="10888" y="19615"/>
                      <a:pt x="7389" y="10089"/>
                      <a:pt x="5315"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30"/>
              <p:cNvSpPr/>
              <p:nvPr/>
            </p:nvSpPr>
            <p:spPr>
              <a:xfrm>
                <a:off x="5328825" y="4513475"/>
                <a:ext cx="108050" cy="191200"/>
              </a:xfrm>
              <a:custGeom>
                <a:avLst/>
                <a:gdLst/>
                <a:ahLst/>
                <a:cxnLst/>
                <a:rect l="l" t="t" r="r" b="b"/>
                <a:pathLst>
                  <a:path w="4322" h="7648" extrusionOk="0">
                    <a:moveTo>
                      <a:pt x="1081" y="1"/>
                    </a:moveTo>
                    <a:cubicBezTo>
                      <a:pt x="541" y="1"/>
                      <a:pt x="1" y="800"/>
                      <a:pt x="541" y="1340"/>
                    </a:cubicBezTo>
                    <a:cubicBezTo>
                      <a:pt x="2053" y="2874"/>
                      <a:pt x="2420" y="5120"/>
                      <a:pt x="2701" y="7108"/>
                    </a:cubicBezTo>
                    <a:cubicBezTo>
                      <a:pt x="2788" y="7475"/>
                      <a:pt x="3047" y="7648"/>
                      <a:pt x="3328" y="7648"/>
                    </a:cubicBezTo>
                    <a:cubicBezTo>
                      <a:pt x="3781" y="7648"/>
                      <a:pt x="4321" y="7281"/>
                      <a:pt x="4213" y="6741"/>
                    </a:cubicBezTo>
                    <a:cubicBezTo>
                      <a:pt x="3781" y="4408"/>
                      <a:pt x="3328" y="1988"/>
                      <a:pt x="1621" y="260"/>
                    </a:cubicBezTo>
                    <a:cubicBezTo>
                      <a:pt x="1427" y="87"/>
                      <a:pt x="1254" y="1"/>
                      <a:pt x="1081"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30"/>
              <p:cNvSpPr/>
              <p:nvPr/>
            </p:nvSpPr>
            <p:spPr>
              <a:xfrm>
                <a:off x="5247825" y="4450300"/>
                <a:ext cx="94525" cy="56175"/>
              </a:xfrm>
              <a:custGeom>
                <a:avLst/>
                <a:gdLst/>
                <a:ahLst/>
                <a:cxnLst/>
                <a:rect l="l" t="t" r="r" b="b"/>
                <a:pathLst>
                  <a:path w="3781" h="2247" extrusionOk="0">
                    <a:moveTo>
                      <a:pt x="973" y="0"/>
                    </a:moveTo>
                    <a:cubicBezTo>
                      <a:pt x="1" y="0"/>
                      <a:pt x="1" y="1534"/>
                      <a:pt x="973" y="1534"/>
                    </a:cubicBezTo>
                    <a:cubicBezTo>
                      <a:pt x="1426" y="1534"/>
                      <a:pt x="1880" y="1707"/>
                      <a:pt x="2161" y="1988"/>
                    </a:cubicBezTo>
                    <a:cubicBezTo>
                      <a:pt x="2334" y="2161"/>
                      <a:pt x="2506" y="2247"/>
                      <a:pt x="2701" y="2247"/>
                    </a:cubicBezTo>
                    <a:cubicBezTo>
                      <a:pt x="3241" y="2247"/>
                      <a:pt x="3781" y="1448"/>
                      <a:pt x="3241" y="908"/>
                    </a:cubicBezTo>
                    <a:cubicBezTo>
                      <a:pt x="2593" y="368"/>
                      <a:pt x="1794" y="0"/>
                      <a:pt x="973"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30"/>
              <p:cNvSpPr/>
              <p:nvPr/>
            </p:nvSpPr>
            <p:spPr>
              <a:xfrm>
                <a:off x="5668525" y="4884375"/>
                <a:ext cx="798750" cy="536400"/>
              </a:xfrm>
              <a:custGeom>
                <a:avLst/>
                <a:gdLst/>
                <a:ahLst/>
                <a:cxnLst/>
                <a:rect l="l" t="t" r="r" b="b"/>
                <a:pathLst>
                  <a:path w="31950" h="21456" extrusionOk="0">
                    <a:moveTo>
                      <a:pt x="3552" y="0"/>
                    </a:moveTo>
                    <a:cubicBezTo>
                      <a:pt x="3507" y="0"/>
                      <a:pt x="3460" y="2"/>
                      <a:pt x="3414" y="5"/>
                    </a:cubicBezTo>
                    <a:cubicBezTo>
                      <a:pt x="1" y="200"/>
                      <a:pt x="2074" y="11886"/>
                      <a:pt x="4407" y="16488"/>
                    </a:cubicBezTo>
                    <a:cubicBezTo>
                      <a:pt x="6283" y="20256"/>
                      <a:pt x="14106" y="21456"/>
                      <a:pt x="17517" y="21456"/>
                    </a:cubicBezTo>
                    <a:cubicBezTo>
                      <a:pt x="18349" y="21456"/>
                      <a:pt x="18918" y="21384"/>
                      <a:pt x="19075" y="21262"/>
                    </a:cubicBezTo>
                    <a:cubicBezTo>
                      <a:pt x="24756" y="17287"/>
                      <a:pt x="31950" y="7847"/>
                      <a:pt x="29876" y="5687"/>
                    </a:cubicBezTo>
                    <a:cubicBezTo>
                      <a:pt x="29638" y="5458"/>
                      <a:pt x="29344" y="5357"/>
                      <a:pt x="29007" y="5357"/>
                    </a:cubicBezTo>
                    <a:cubicBezTo>
                      <a:pt x="26291" y="5357"/>
                      <a:pt x="20868" y="11994"/>
                      <a:pt x="20868" y="11994"/>
                    </a:cubicBezTo>
                    <a:cubicBezTo>
                      <a:pt x="20868" y="11994"/>
                      <a:pt x="23136" y="2986"/>
                      <a:pt x="20436" y="1906"/>
                    </a:cubicBezTo>
                    <a:cubicBezTo>
                      <a:pt x="20302" y="1857"/>
                      <a:pt x="20166" y="1834"/>
                      <a:pt x="20028" y="1834"/>
                    </a:cubicBezTo>
                    <a:cubicBezTo>
                      <a:pt x="17371" y="1834"/>
                      <a:pt x="13955" y="10461"/>
                      <a:pt x="13955" y="10461"/>
                    </a:cubicBezTo>
                    <a:cubicBezTo>
                      <a:pt x="13955" y="10461"/>
                      <a:pt x="14215" y="545"/>
                      <a:pt x="11687" y="286"/>
                    </a:cubicBezTo>
                    <a:cubicBezTo>
                      <a:pt x="11663" y="284"/>
                      <a:pt x="11640" y="284"/>
                      <a:pt x="11616" y="284"/>
                    </a:cubicBezTo>
                    <a:cubicBezTo>
                      <a:pt x="9159" y="284"/>
                      <a:pt x="8015" y="9100"/>
                      <a:pt x="8015" y="9100"/>
                    </a:cubicBezTo>
                    <a:cubicBezTo>
                      <a:pt x="8015" y="9100"/>
                      <a:pt x="6859" y="0"/>
                      <a:pt x="3552"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30"/>
              <p:cNvSpPr/>
              <p:nvPr/>
            </p:nvSpPr>
            <p:spPr>
              <a:xfrm>
                <a:off x="5756025" y="4884500"/>
                <a:ext cx="112875" cy="227375"/>
              </a:xfrm>
              <a:custGeom>
                <a:avLst/>
                <a:gdLst/>
                <a:ahLst/>
                <a:cxnLst/>
                <a:rect l="l" t="t" r="r" b="b"/>
                <a:pathLst>
                  <a:path w="4515" h="9095" extrusionOk="0">
                    <a:moveTo>
                      <a:pt x="4515" y="9095"/>
                    </a:moveTo>
                    <a:lnTo>
                      <a:pt x="4515" y="9095"/>
                    </a:lnTo>
                    <a:lnTo>
                      <a:pt x="4515" y="9095"/>
                    </a:lnTo>
                    <a:close/>
                    <a:moveTo>
                      <a:pt x="4515" y="9095"/>
                    </a:moveTo>
                    <a:lnTo>
                      <a:pt x="4515" y="9095"/>
                    </a:lnTo>
                    <a:lnTo>
                      <a:pt x="4515" y="9095"/>
                    </a:lnTo>
                    <a:close/>
                    <a:moveTo>
                      <a:pt x="4515" y="9095"/>
                    </a:moveTo>
                    <a:lnTo>
                      <a:pt x="4515" y="9095"/>
                    </a:lnTo>
                    <a:lnTo>
                      <a:pt x="4515" y="9095"/>
                    </a:lnTo>
                    <a:close/>
                    <a:moveTo>
                      <a:pt x="0" y="0"/>
                    </a:moveTo>
                    <a:cubicBezTo>
                      <a:pt x="3435" y="0"/>
                      <a:pt x="4515" y="9095"/>
                      <a:pt x="4515" y="9095"/>
                    </a:cubicBezTo>
                    <a:lnTo>
                      <a:pt x="4515" y="9095"/>
                    </a:lnTo>
                    <a:lnTo>
                      <a:pt x="4515" y="9095"/>
                    </a:lnTo>
                    <a:cubicBezTo>
                      <a:pt x="4515" y="9095"/>
                      <a:pt x="3435" y="0"/>
                      <a:pt x="0" y="0"/>
                    </a:cubicBezTo>
                    <a:close/>
                    <a:moveTo>
                      <a:pt x="0" y="0"/>
                    </a:moveTo>
                    <a:lnTo>
                      <a:pt x="0" y="0"/>
                    </a:lnTo>
                    <a:lnTo>
                      <a:pt x="0" y="0"/>
                    </a:ln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30"/>
              <p:cNvSpPr/>
              <p:nvPr/>
            </p:nvSpPr>
            <p:spPr>
              <a:xfrm>
                <a:off x="5709025" y="4884500"/>
                <a:ext cx="240900" cy="445550"/>
              </a:xfrm>
              <a:custGeom>
                <a:avLst/>
                <a:gdLst/>
                <a:ahLst/>
                <a:cxnLst/>
                <a:rect l="l" t="t" r="r" b="b"/>
                <a:pathLst>
                  <a:path w="9636" h="17822" extrusionOk="0">
                    <a:moveTo>
                      <a:pt x="1794" y="0"/>
                    </a:moveTo>
                    <a:cubicBezTo>
                      <a:pt x="454" y="108"/>
                      <a:pt x="1" y="1815"/>
                      <a:pt x="1" y="4148"/>
                    </a:cubicBezTo>
                    <a:cubicBezTo>
                      <a:pt x="1" y="7215"/>
                      <a:pt x="800" y="11255"/>
                      <a:pt x="1880" y="14322"/>
                    </a:cubicBezTo>
                    <a:cubicBezTo>
                      <a:pt x="2074" y="14150"/>
                      <a:pt x="2247" y="13955"/>
                      <a:pt x="2420" y="13955"/>
                    </a:cubicBezTo>
                    <a:cubicBezTo>
                      <a:pt x="2506" y="13869"/>
                      <a:pt x="2615" y="13869"/>
                      <a:pt x="2787" y="13869"/>
                    </a:cubicBezTo>
                    <a:cubicBezTo>
                      <a:pt x="4494" y="13869"/>
                      <a:pt x="5941" y="17822"/>
                      <a:pt x="5941" y="17822"/>
                    </a:cubicBezTo>
                    <a:cubicBezTo>
                      <a:pt x="6028" y="17649"/>
                      <a:pt x="6654" y="14322"/>
                      <a:pt x="8188" y="14322"/>
                    </a:cubicBezTo>
                    <a:cubicBezTo>
                      <a:pt x="8447" y="14322"/>
                      <a:pt x="8814" y="14495"/>
                      <a:pt x="9095" y="14862"/>
                    </a:cubicBezTo>
                    <a:cubicBezTo>
                      <a:pt x="8814" y="10002"/>
                      <a:pt x="8987" y="5142"/>
                      <a:pt x="9635" y="368"/>
                    </a:cubicBezTo>
                    <a:lnTo>
                      <a:pt x="9635" y="368"/>
                    </a:lnTo>
                    <a:cubicBezTo>
                      <a:pt x="7475" y="1080"/>
                      <a:pt x="6395" y="8835"/>
                      <a:pt x="6395" y="9095"/>
                    </a:cubicBezTo>
                    <a:cubicBezTo>
                      <a:pt x="6395" y="9095"/>
                      <a:pt x="5315" y="0"/>
                      <a:pt x="1880"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30"/>
              <p:cNvSpPr/>
              <p:nvPr/>
            </p:nvSpPr>
            <p:spPr>
              <a:xfrm>
                <a:off x="6161050" y="4986025"/>
                <a:ext cx="29175" cy="54025"/>
              </a:xfrm>
              <a:custGeom>
                <a:avLst/>
                <a:gdLst/>
                <a:ahLst/>
                <a:cxnLst/>
                <a:rect l="l" t="t" r="r" b="b"/>
                <a:pathLst>
                  <a:path w="1167" h="2161" extrusionOk="0">
                    <a:moveTo>
                      <a:pt x="627" y="0"/>
                    </a:moveTo>
                    <a:cubicBezTo>
                      <a:pt x="281" y="0"/>
                      <a:pt x="0" y="260"/>
                      <a:pt x="0" y="627"/>
                    </a:cubicBezTo>
                    <a:cubicBezTo>
                      <a:pt x="87" y="908"/>
                      <a:pt x="87" y="1253"/>
                      <a:pt x="0" y="1534"/>
                    </a:cubicBezTo>
                    <a:cubicBezTo>
                      <a:pt x="0" y="1880"/>
                      <a:pt x="281" y="2161"/>
                      <a:pt x="627" y="2161"/>
                    </a:cubicBezTo>
                    <a:cubicBezTo>
                      <a:pt x="821" y="2161"/>
                      <a:pt x="994" y="2074"/>
                      <a:pt x="1081" y="1793"/>
                    </a:cubicBezTo>
                    <a:cubicBezTo>
                      <a:pt x="1167" y="1340"/>
                      <a:pt x="1167" y="800"/>
                      <a:pt x="1081" y="368"/>
                    </a:cubicBezTo>
                    <a:cubicBezTo>
                      <a:pt x="994" y="87"/>
                      <a:pt x="821" y="0"/>
                      <a:pt x="627"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30"/>
              <p:cNvSpPr/>
              <p:nvPr/>
            </p:nvSpPr>
            <p:spPr>
              <a:xfrm>
                <a:off x="6143225" y="5060000"/>
                <a:ext cx="42700" cy="94550"/>
              </a:xfrm>
              <a:custGeom>
                <a:avLst/>
                <a:gdLst/>
                <a:ahLst/>
                <a:cxnLst/>
                <a:rect l="l" t="t" r="r" b="b"/>
                <a:pathLst>
                  <a:path w="1708" h="3782" extrusionOk="0">
                    <a:moveTo>
                      <a:pt x="1081" y="1"/>
                    </a:moveTo>
                    <a:cubicBezTo>
                      <a:pt x="994" y="1"/>
                      <a:pt x="800" y="1"/>
                      <a:pt x="713" y="195"/>
                    </a:cubicBezTo>
                    <a:cubicBezTo>
                      <a:pt x="541" y="282"/>
                      <a:pt x="541" y="541"/>
                      <a:pt x="541" y="735"/>
                    </a:cubicBezTo>
                    <a:cubicBezTo>
                      <a:pt x="454" y="1535"/>
                      <a:pt x="260" y="2356"/>
                      <a:pt x="87" y="3155"/>
                    </a:cubicBezTo>
                    <a:cubicBezTo>
                      <a:pt x="1" y="3522"/>
                      <a:pt x="260" y="3781"/>
                      <a:pt x="627" y="3781"/>
                    </a:cubicBezTo>
                    <a:cubicBezTo>
                      <a:pt x="800" y="3781"/>
                      <a:pt x="1081" y="3695"/>
                      <a:pt x="1081" y="3436"/>
                    </a:cubicBezTo>
                    <a:cubicBezTo>
                      <a:pt x="1340" y="2442"/>
                      <a:pt x="1534" y="1535"/>
                      <a:pt x="1621" y="541"/>
                    </a:cubicBezTo>
                    <a:cubicBezTo>
                      <a:pt x="1707" y="195"/>
                      <a:pt x="1340" y="1"/>
                      <a:pt x="1081"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30"/>
              <p:cNvSpPr/>
              <p:nvPr/>
            </p:nvSpPr>
            <p:spPr>
              <a:xfrm>
                <a:off x="6343575" y="5080525"/>
                <a:ext cx="49175" cy="56200"/>
              </a:xfrm>
              <a:custGeom>
                <a:avLst/>
                <a:gdLst/>
                <a:ahLst/>
                <a:cxnLst/>
                <a:rect l="l" t="t" r="r" b="b"/>
                <a:pathLst>
                  <a:path w="1967" h="2248" extrusionOk="0">
                    <a:moveTo>
                      <a:pt x="1167" y="1"/>
                    </a:moveTo>
                    <a:cubicBezTo>
                      <a:pt x="1081" y="1"/>
                      <a:pt x="887" y="87"/>
                      <a:pt x="800" y="260"/>
                    </a:cubicBezTo>
                    <a:cubicBezTo>
                      <a:pt x="627" y="714"/>
                      <a:pt x="455" y="1081"/>
                      <a:pt x="260" y="1448"/>
                    </a:cubicBezTo>
                    <a:cubicBezTo>
                      <a:pt x="1" y="1880"/>
                      <a:pt x="455" y="2247"/>
                      <a:pt x="800" y="2247"/>
                    </a:cubicBezTo>
                    <a:cubicBezTo>
                      <a:pt x="887" y="2247"/>
                      <a:pt x="1081" y="2247"/>
                      <a:pt x="1167" y="1988"/>
                    </a:cubicBezTo>
                    <a:cubicBezTo>
                      <a:pt x="1340" y="1621"/>
                      <a:pt x="1535" y="1254"/>
                      <a:pt x="1707" y="800"/>
                    </a:cubicBezTo>
                    <a:cubicBezTo>
                      <a:pt x="1967" y="454"/>
                      <a:pt x="1621" y="1"/>
                      <a:pt x="1167"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30"/>
              <p:cNvSpPr/>
              <p:nvPr/>
            </p:nvSpPr>
            <p:spPr>
              <a:xfrm>
                <a:off x="6253400" y="5148050"/>
                <a:ext cx="101550" cy="98850"/>
              </a:xfrm>
              <a:custGeom>
                <a:avLst/>
                <a:gdLst/>
                <a:ahLst/>
                <a:cxnLst/>
                <a:rect l="l" t="t" r="r" b="b"/>
                <a:pathLst>
                  <a:path w="4062" h="3954" extrusionOk="0">
                    <a:moveTo>
                      <a:pt x="3241" y="0"/>
                    </a:moveTo>
                    <a:cubicBezTo>
                      <a:pt x="3068" y="0"/>
                      <a:pt x="2981" y="86"/>
                      <a:pt x="2787" y="259"/>
                    </a:cubicBezTo>
                    <a:cubicBezTo>
                      <a:pt x="2441" y="907"/>
                      <a:pt x="1901" y="1534"/>
                      <a:pt x="1361" y="2074"/>
                    </a:cubicBezTo>
                    <a:cubicBezTo>
                      <a:pt x="1080" y="2333"/>
                      <a:pt x="821" y="2614"/>
                      <a:pt x="454" y="2873"/>
                    </a:cubicBezTo>
                    <a:cubicBezTo>
                      <a:pt x="281" y="3067"/>
                      <a:pt x="0" y="3327"/>
                      <a:pt x="173" y="3694"/>
                    </a:cubicBezTo>
                    <a:cubicBezTo>
                      <a:pt x="281" y="3867"/>
                      <a:pt x="454" y="3953"/>
                      <a:pt x="713" y="3953"/>
                    </a:cubicBezTo>
                    <a:cubicBezTo>
                      <a:pt x="713" y="3953"/>
                      <a:pt x="821" y="3953"/>
                      <a:pt x="908" y="3867"/>
                    </a:cubicBezTo>
                    <a:cubicBezTo>
                      <a:pt x="2074" y="2959"/>
                      <a:pt x="2981" y="1987"/>
                      <a:pt x="3781" y="799"/>
                    </a:cubicBezTo>
                    <a:cubicBezTo>
                      <a:pt x="4062" y="454"/>
                      <a:pt x="3608" y="0"/>
                      <a:pt x="3241"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30"/>
              <p:cNvSpPr/>
              <p:nvPr/>
            </p:nvSpPr>
            <p:spPr>
              <a:xfrm>
                <a:off x="5958525" y="5046500"/>
                <a:ext cx="31900" cy="97250"/>
              </a:xfrm>
              <a:custGeom>
                <a:avLst/>
                <a:gdLst/>
                <a:ahLst/>
                <a:cxnLst/>
                <a:rect l="l" t="t" r="r" b="b"/>
                <a:pathLst>
                  <a:path w="1276" h="3890" extrusionOk="0">
                    <a:moveTo>
                      <a:pt x="541" y="1"/>
                    </a:moveTo>
                    <a:cubicBezTo>
                      <a:pt x="282" y="1"/>
                      <a:pt x="1" y="195"/>
                      <a:pt x="1" y="454"/>
                    </a:cubicBezTo>
                    <a:cubicBezTo>
                      <a:pt x="87" y="1448"/>
                      <a:pt x="195" y="2442"/>
                      <a:pt x="195" y="3436"/>
                    </a:cubicBezTo>
                    <a:cubicBezTo>
                      <a:pt x="195" y="3781"/>
                      <a:pt x="454" y="3889"/>
                      <a:pt x="735" y="3889"/>
                    </a:cubicBezTo>
                    <a:cubicBezTo>
                      <a:pt x="994" y="3889"/>
                      <a:pt x="1275" y="3781"/>
                      <a:pt x="1275" y="3436"/>
                    </a:cubicBezTo>
                    <a:cubicBezTo>
                      <a:pt x="1275" y="2442"/>
                      <a:pt x="1167" y="1448"/>
                      <a:pt x="1081" y="454"/>
                    </a:cubicBezTo>
                    <a:cubicBezTo>
                      <a:pt x="1081" y="195"/>
                      <a:pt x="822" y="1"/>
                      <a:pt x="541"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30"/>
              <p:cNvSpPr/>
              <p:nvPr/>
            </p:nvSpPr>
            <p:spPr>
              <a:xfrm>
                <a:off x="5722525" y="5231875"/>
                <a:ext cx="546550" cy="262950"/>
              </a:xfrm>
              <a:custGeom>
                <a:avLst/>
                <a:gdLst/>
                <a:ahLst/>
                <a:cxnLst/>
                <a:rect l="l" t="t" r="r" b="b"/>
                <a:pathLst>
                  <a:path w="21862" h="10518" extrusionOk="0">
                    <a:moveTo>
                      <a:pt x="2248" y="0"/>
                    </a:moveTo>
                    <a:cubicBezTo>
                      <a:pt x="2127" y="0"/>
                      <a:pt x="2004" y="19"/>
                      <a:pt x="1880" y="60"/>
                    </a:cubicBezTo>
                    <a:cubicBezTo>
                      <a:pt x="1" y="600"/>
                      <a:pt x="1254" y="5288"/>
                      <a:pt x="3241" y="7362"/>
                    </a:cubicBezTo>
                    <a:cubicBezTo>
                      <a:pt x="5027" y="9148"/>
                      <a:pt x="10084" y="10518"/>
                      <a:pt x="13454" y="10518"/>
                    </a:cubicBezTo>
                    <a:cubicBezTo>
                      <a:pt x="13995" y="10518"/>
                      <a:pt x="14494" y="10482"/>
                      <a:pt x="14928" y="10407"/>
                    </a:cubicBezTo>
                    <a:cubicBezTo>
                      <a:pt x="17541" y="9975"/>
                      <a:pt x="21862" y="5115"/>
                      <a:pt x="20436" y="3668"/>
                    </a:cubicBezTo>
                    <a:cubicBezTo>
                      <a:pt x="20201" y="3418"/>
                      <a:pt x="19892" y="3314"/>
                      <a:pt x="19540" y="3314"/>
                    </a:cubicBezTo>
                    <a:cubicBezTo>
                      <a:pt x="17725" y="3314"/>
                      <a:pt x="14755" y="6087"/>
                      <a:pt x="14755" y="6087"/>
                    </a:cubicBezTo>
                    <a:cubicBezTo>
                      <a:pt x="14755" y="6087"/>
                      <a:pt x="15662" y="2307"/>
                      <a:pt x="14042" y="1767"/>
                    </a:cubicBezTo>
                    <a:cubicBezTo>
                      <a:pt x="13927" y="1728"/>
                      <a:pt x="13809" y="1710"/>
                      <a:pt x="13690" y="1710"/>
                    </a:cubicBezTo>
                    <a:cubicBezTo>
                      <a:pt x="12137" y="1710"/>
                      <a:pt x="10348" y="4748"/>
                      <a:pt x="10348" y="4748"/>
                    </a:cubicBezTo>
                    <a:cubicBezTo>
                      <a:pt x="10348" y="4748"/>
                      <a:pt x="9182" y="427"/>
                      <a:pt x="7648" y="427"/>
                    </a:cubicBezTo>
                    <a:cubicBezTo>
                      <a:pt x="6114" y="427"/>
                      <a:pt x="5401" y="3927"/>
                      <a:pt x="5401" y="3927"/>
                    </a:cubicBezTo>
                    <a:cubicBezTo>
                      <a:pt x="5401" y="3927"/>
                      <a:pt x="3985" y="0"/>
                      <a:pt x="2248"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30"/>
              <p:cNvSpPr/>
              <p:nvPr/>
            </p:nvSpPr>
            <p:spPr>
              <a:xfrm>
                <a:off x="5747375" y="5242550"/>
                <a:ext cx="8675" cy="36200"/>
              </a:xfrm>
              <a:custGeom>
                <a:avLst/>
                <a:gdLst/>
                <a:ahLst/>
                <a:cxnLst/>
                <a:rect l="l" t="t" r="r" b="b"/>
                <a:pathLst>
                  <a:path w="347" h="1448" extrusionOk="0">
                    <a:moveTo>
                      <a:pt x="346" y="0"/>
                    </a:moveTo>
                    <a:cubicBezTo>
                      <a:pt x="87" y="260"/>
                      <a:pt x="0" y="800"/>
                      <a:pt x="0" y="1448"/>
                    </a:cubicBezTo>
                    <a:cubicBezTo>
                      <a:pt x="0" y="800"/>
                      <a:pt x="87" y="260"/>
                      <a:pt x="346"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30"/>
              <p:cNvSpPr/>
              <p:nvPr/>
            </p:nvSpPr>
            <p:spPr>
              <a:xfrm>
                <a:off x="5756025" y="5231200"/>
                <a:ext cx="101550" cy="98850"/>
              </a:xfrm>
              <a:custGeom>
                <a:avLst/>
                <a:gdLst/>
                <a:ahLst/>
                <a:cxnLst/>
                <a:rect l="l" t="t" r="r" b="b"/>
                <a:pathLst>
                  <a:path w="4062" h="3954" extrusionOk="0">
                    <a:moveTo>
                      <a:pt x="4061" y="3954"/>
                    </a:moveTo>
                    <a:lnTo>
                      <a:pt x="4061" y="3954"/>
                    </a:lnTo>
                    <a:lnTo>
                      <a:pt x="4061" y="3954"/>
                    </a:lnTo>
                    <a:close/>
                    <a:moveTo>
                      <a:pt x="4061" y="3954"/>
                    </a:moveTo>
                    <a:lnTo>
                      <a:pt x="4061" y="3954"/>
                    </a:lnTo>
                    <a:lnTo>
                      <a:pt x="4061" y="3954"/>
                    </a:lnTo>
                    <a:close/>
                    <a:moveTo>
                      <a:pt x="4061" y="3954"/>
                    </a:moveTo>
                    <a:lnTo>
                      <a:pt x="4061" y="3954"/>
                    </a:lnTo>
                    <a:lnTo>
                      <a:pt x="4061" y="3954"/>
                    </a:lnTo>
                    <a:close/>
                    <a:moveTo>
                      <a:pt x="4061" y="3954"/>
                    </a:moveTo>
                    <a:lnTo>
                      <a:pt x="4061" y="3954"/>
                    </a:lnTo>
                    <a:lnTo>
                      <a:pt x="4061" y="3954"/>
                    </a:lnTo>
                    <a:close/>
                    <a:moveTo>
                      <a:pt x="907" y="1"/>
                    </a:moveTo>
                    <a:cubicBezTo>
                      <a:pt x="735" y="1"/>
                      <a:pt x="626" y="1"/>
                      <a:pt x="540" y="87"/>
                    </a:cubicBezTo>
                    <a:cubicBezTo>
                      <a:pt x="367" y="87"/>
                      <a:pt x="194" y="282"/>
                      <a:pt x="0" y="454"/>
                    </a:cubicBezTo>
                    <a:lnTo>
                      <a:pt x="0" y="454"/>
                    </a:lnTo>
                    <a:cubicBezTo>
                      <a:pt x="194" y="282"/>
                      <a:pt x="367" y="87"/>
                      <a:pt x="540" y="87"/>
                    </a:cubicBezTo>
                    <a:cubicBezTo>
                      <a:pt x="626" y="1"/>
                      <a:pt x="735" y="1"/>
                      <a:pt x="907" y="1"/>
                    </a:cubicBezTo>
                    <a:cubicBezTo>
                      <a:pt x="2614" y="1"/>
                      <a:pt x="4061" y="3954"/>
                      <a:pt x="4061" y="3954"/>
                    </a:cubicBezTo>
                    <a:lnTo>
                      <a:pt x="4061" y="3954"/>
                    </a:lnTo>
                    <a:lnTo>
                      <a:pt x="4061" y="3954"/>
                    </a:lnTo>
                    <a:cubicBezTo>
                      <a:pt x="4061" y="3954"/>
                      <a:pt x="2614" y="1"/>
                      <a:pt x="907"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30"/>
              <p:cNvSpPr/>
              <p:nvPr/>
            </p:nvSpPr>
            <p:spPr>
              <a:xfrm>
                <a:off x="5803550" y="5415900"/>
                <a:ext cx="2175" cy="2175"/>
              </a:xfrm>
              <a:custGeom>
                <a:avLst/>
                <a:gdLst/>
                <a:ahLst/>
                <a:cxnLst/>
                <a:rect l="l" t="t" r="r" b="b"/>
                <a:pathLst>
                  <a:path w="87" h="87" extrusionOk="0">
                    <a:moveTo>
                      <a:pt x="86" y="87"/>
                    </a:moveTo>
                    <a:lnTo>
                      <a:pt x="86" y="87"/>
                    </a:lnTo>
                    <a:lnTo>
                      <a:pt x="86" y="87"/>
                    </a:lnTo>
                    <a:close/>
                    <a:moveTo>
                      <a:pt x="86" y="87"/>
                    </a:moveTo>
                    <a:lnTo>
                      <a:pt x="86" y="87"/>
                    </a:lnTo>
                    <a:lnTo>
                      <a:pt x="86" y="87"/>
                    </a:lnTo>
                    <a:close/>
                    <a:moveTo>
                      <a:pt x="86" y="87"/>
                    </a:moveTo>
                    <a:lnTo>
                      <a:pt x="86" y="87"/>
                    </a:lnTo>
                    <a:lnTo>
                      <a:pt x="86" y="87"/>
                    </a:lnTo>
                    <a:close/>
                    <a:moveTo>
                      <a:pt x="86" y="87"/>
                    </a:moveTo>
                    <a:lnTo>
                      <a:pt x="86" y="87"/>
                    </a:lnTo>
                    <a:lnTo>
                      <a:pt x="86" y="87"/>
                    </a:lnTo>
                    <a:close/>
                    <a:moveTo>
                      <a:pt x="86" y="1"/>
                    </a:moveTo>
                    <a:lnTo>
                      <a:pt x="86" y="87"/>
                    </a:lnTo>
                    <a:lnTo>
                      <a:pt x="86" y="1"/>
                    </a:lnTo>
                    <a:close/>
                    <a:moveTo>
                      <a:pt x="86" y="1"/>
                    </a:moveTo>
                    <a:lnTo>
                      <a:pt x="86" y="1"/>
                    </a:lnTo>
                    <a:lnTo>
                      <a:pt x="86" y="1"/>
                    </a:lnTo>
                    <a:close/>
                    <a:moveTo>
                      <a:pt x="0" y="1"/>
                    </a:moveTo>
                    <a:lnTo>
                      <a:pt x="86" y="1"/>
                    </a:lnTo>
                    <a:lnTo>
                      <a:pt x="0" y="1"/>
                    </a:lnTo>
                    <a:close/>
                    <a:moveTo>
                      <a:pt x="0" y="1"/>
                    </a:moveTo>
                    <a:lnTo>
                      <a:pt x="0" y="1"/>
                    </a:lnTo>
                    <a:lnTo>
                      <a:pt x="0" y="1"/>
                    </a:lnTo>
                    <a:close/>
                    <a:moveTo>
                      <a:pt x="0" y="1"/>
                    </a:moveTo>
                    <a:lnTo>
                      <a:pt x="0" y="1"/>
                    </a:ln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30"/>
              <p:cNvSpPr/>
              <p:nvPr/>
            </p:nvSpPr>
            <p:spPr>
              <a:xfrm>
                <a:off x="5747375" y="5231200"/>
                <a:ext cx="195525" cy="247375"/>
              </a:xfrm>
              <a:custGeom>
                <a:avLst/>
                <a:gdLst/>
                <a:ahLst/>
                <a:cxnLst/>
                <a:rect l="l" t="t" r="r" b="b"/>
                <a:pathLst>
                  <a:path w="7821" h="9895" extrusionOk="0">
                    <a:moveTo>
                      <a:pt x="1253" y="1"/>
                    </a:moveTo>
                    <a:cubicBezTo>
                      <a:pt x="1081" y="1"/>
                      <a:pt x="972" y="1"/>
                      <a:pt x="886" y="87"/>
                    </a:cubicBezTo>
                    <a:cubicBezTo>
                      <a:pt x="713" y="87"/>
                      <a:pt x="540" y="282"/>
                      <a:pt x="346" y="454"/>
                    </a:cubicBezTo>
                    <a:cubicBezTo>
                      <a:pt x="87" y="714"/>
                      <a:pt x="0" y="1254"/>
                      <a:pt x="0" y="1902"/>
                    </a:cubicBezTo>
                    <a:cubicBezTo>
                      <a:pt x="0" y="3608"/>
                      <a:pt x="972" y="6028"/>
                      <a:pt x="2247" y="7389"/>
                    </a:cubicBezTo>
                    <a:lnTo>
                      <a:pt x="2333" y="7389"/>
                    </a:lnTo>
                    <a:lnTo>
                      <a:pt x="2333" y="7475"/>
                    </a:lnTo>
                    <a:cubicBezTo>
                      <a:pt x="3414" y="8469"/>
                      <a:pt x="5574" y="9354"/>
                      <a:pt x="7820" y="9894"/>
                    </a:cubicBezTo>
                    <a:cubicBezTo>
                      <a:pt x="6740" y="6935"/>
                      <a:pt x="6287" y="3695"/>
                      <a:pt x="6200" y="541"/>
                    </a:cubicBezTo>
                    <a:cubicBezTo>
                      <a:pt x="5034" y="1081"/>
                      <a:pt x="4494" y="3781"/>
                      <a:pt x="4407" y="3954"/>
                    </a:cubicBezTo>
                    <a:cubicBezTo>
                      <a:pt x="4407" y="3954"/>
                      <a:pt x="2960" y="1"/>
                      <a:pt x="1253"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30"/>
              <p:cNvSpPr/>
              <p:nvPr/>
            </p:nvSpPr>
            <p:spPr>
              <a:xfrm>
                <a:off x="6111900" y="5348400"/>
                <a:ext cx="103175" cy="92375"/>
              </a:xfrm>
              <a:custGeom>
                <a:avLst/>
                <a:gdLst/>
                <a:ahLst/>
                <a:cxnLst/>
                <a:rect l="l" t="t" r="r" b="b"/>
                <a:pathLst>
                  <a:path w="4127" h="3695" extrusionOk="0">
                    <a:moveTo>
                      <a:pt x="3414" y="0"/>
                    </a:moveTo>
                    <a:cubicBezTo>
                      <a:pt x="3241" y="0"/>
                      <a:pt x="3047" y="87"/>
                      <a:pt x="2960" y="260"/>
                    </a:cubicBezTo>
                    <a:cubicBezTo>
                      <a:pt x="2334" y="1167"/>
                      <a:pt x="1426" y="2074"/>
                      <a:pt x="541" y="2701"/>
                    </a:cubicBezTo>
                    <a:cubicBezTo>
                      <a:pt x="1" y="2960"/>
                      <a:pt x="346" y="3694"/>
                      <a:pt x="800" y="3694"/>
                    </a:cubicBezTo>
                    <a:cubicBezTo>
                      <a:pt x="886" y="3694"/>
                      <a:pt x="973" y="3694"/>
                      <a:pt x="1081" y="3586"/>
                    </a:cubicBezTo>
                    <a:cubicBezTo>
                      <a:pt x="2161" y="2873"/>
                      <a:pt x="3133" y="1880"/>
                      <a:pt x="3867" y="800"/>
                    </a:cubicBezTo>
                    <a:cubicBezTo>
                      <a:pt x="4127" y="346"/>
                      <a:pt x="3781" y="0"/>
                      <a:pt x="3414"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30"/>
              <p:cNvSpPr/>
              <p:nvPr/>
            </p:nvSpPr>
            <p:spPr>
              <a:xfrm>
                <a:off x="6050875" y="5303025"/>
                <a:ext cx="31350" cy="58900"/>
              </a:xfrm>
              <a:custGeom>
                <a:avLst/>
                <a:gdLst/>
                <a:ahLst/>
                <a:cxnLst/>
                <a:rect l="l" t="t" r="r" b="b"/>
                <a:pathLst>
                  <a:path w="1254" h="2356" extrusionOk="0">
                    <a:moveTo>
                      <a:pt x="627" y="1"/>
                    </a:moveTo>
                    <a:cubicBezTo>
                      <a:pt x="627" y="1"/>
                      <a:pt x="541" y="109"/>
                      <a:pt x="454" y="109"/>
                    </a:cubicBezTo>
                    <a:cubicBezTo>
                      <a:pt x="87" y="195"/>
                      <a:pt x="87" y="454"/>
                      <a:pt x="87" y="822"/>
                    </a:cubicBezTo>
                    <a:cubicBezTo>
                      <a:pt x="87" y="1081"/>
                      <a:pt x="1" y="1362"/>
                      <a:pt x="1" y="1621"/>
                    </a:cubicBezTo>
                    <a:lnTo>
                      <a:pt x="1" y="1988"/>
                    </a:lnTo>
                    <a:cubicBezTo>
                      <a:pt x="87" y="2161"/>
                      <a:pt x="368" y="2355"/>
                      <a:pt x="541" y="2355"/>
                    </a:cubicBezTo>
                    <a:cubicBezTo>
                      <a:pt x="627" y="2355"/>
                      <a:pt x="714" y="2355"/>
                      <a:pt x="822" y="2269"/>
                    </a:cubicBezTo>
                    <a:cubicBezTo>
                      <a:pt x="1254" y="1988"/>
                      <a:pt x="1254" y="908"/>
                      <a:pt x="1167" y="454"/>
                    </a:cubicBezTo>
                    <a:cubicBezTo>
                      <a:pt x="1081" y="195"/>
                      <a:pt x="908" y="1"/>
                      <a:pt x="627"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30"/>
              <p:cNvSpPr/>
              <p:nvPr/>
            </p:nvSpPr>
            <p:spPr>
              <a:xfrm>
                <a:off x="6062225" y="5438050"/>
                <a:ext cx="47000" cy="34050"/>
              </a:xfrm>
              <a:custGeom>
                <a:avLst/>
                <a:gdLst/>
                <a:ahLst/>
                <a:cxnLst/>
                <a:rect l="l" t="t" r="r" b="b"/>
                <a:pathLst>
                  <a:path w="1880" h="1362" extrusionOk="0">
                    <a:moveTo>
                      <a:pt x="1340" y="0"/>
                    </a:moveTo>
                    <a:cubicBezTo>
                      <a:pt x="1167" y="0"/>
                      <a:pt x="994" y="108"/>
                      <a:pt x="800" y="195"/>
                    </a:cubicBezTo>
                    <a:cubicBezTo>
                      <a:pt x="540" y="281"/>
                      <a:pt x="173" y="281"/>
                      <a:pt x="87" y="540"/>
                    </a:cubicBezTo>
                    <a:cubicBezTo>
                      <a:pt x="0" y="540"/>
                      <a:pt x="0" y="735"/>
                      <a:pt x="0" y="821"/>
                    </a:cubicBezTo>
                    <a:cubicBezTo>
                      <a:pt x="87" y="1188"/>
                      <a:pt x="368" y="1361"/>
                      <a:pt x="713" y="1361"/>
                    </a:cubicBezTo>
                    <a:cubicBezTo>
                      <a:pt x="1080" y="1361"/>
                      <a:pt x="1620" y="1080"/>
                      <a:pt x="1707" y="821"/>
                    </a:cubicBezTo>
                    <a:cubicBezTo>
                      <a:pt x="1880" y="540"/>
                      <a:pt x="1793" y="108"/>
                      <a:pt x="1448"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1" name="Google Shape;2551;p30"/>
            <p:cNvGrpSpPr/>
            <p:nvPr/>
          </p:nvGrpSpPr>
          <p:grpSpPr>
            <a:xfrm>
              <a:off x="4853338" y="4292450"/>
              <a:ext cx="1498650" cy="1084100"/>
              <a:chOff x="4968625" y="4410725"/>
              <a:chExt cx="1498650" cy="1084100"/>
            </a:xfrm>
          </p:grpSpPr>
          <p:sp>
            <p:nvSpPr>
              <p:cNvPr id="2552" name="Google Shape;2552;p30"/>
              <p:cNvSpPr/>
              <p:nvPr/>
            </p:nvSpPr>
            <p:spPr>
              <a:xfrm>
                <a:off x="5026950" y="5152900"/>
                <a:ext cx="875450" cy="310000"/>
              </a:xfrm>
              <a:custGeom>
                <a:avLst/>
                <a:gdLst/>
                <a:ahLst/>
                <a:cxnLst/>
                <a:rect l="l" t="t" r="r" b="b"/>
                <a:pathLst>
                  <a:path w="35018" h="12400" extrusionOk="0">
                    <a:moveTo>
                      <a:pt x="4820" y="0"/>
                    </a:moveTo>
                    <a:cubicBezTo>
                      <a:pt x="4731" y="0"/>
                      <a:pt x="4645" y="22"/>
                      <a:pt x="4602" y="65"/>
                    </a:cubicBezTo>
                    <a:cubicBezTo>
                      <a:pt x="4515" y="173"/>
                      <a:pt x="4407" y="346"/>
                      <a:pt x="4602" y="519"/>
                    </a:cubicBezTo>
                    <a:cubicBezTo>
                      <a:pt x="4602" y="519"/>
                      <a:pt x="5941" y="2139"/>
                      <a:pt x="5595" y="4386"/>
                    </a:cubicBezTo>
                    <a:cubicBezTo>
                      <a:pt x="2247" y="2765"/>
                      <a:pt x="541" y="1513"/>
                      <a:pt x="541" y="1513"/>
                    </a:cubicBezTo>
                    <a:cubicBezTo>
                      <a:pt x="469" y="1477"/>
                      <a:pt x="397" y="1456"/>
                      <a:pt x="330" y="1456"/>
                    </a:cubicBezTo>
                    <a:cubicBezTo>
                      <a:pt x="236" y="1456"/>
                      <a:pt x="150" y="1498"/>
                      <a:pt x="87" y="1599"/>
                    </a:cubicBezTo>
                    <a:cubicBezTo>
                      <a:pt x="0" y="1685"/>
                      <a:pt x="0" y="1880"/>
                      <a:pt x="195" y="2053"/>
                    </a:cubicBezTo>
                    <a:cubicBezTo>
                      <a:pt x="1361" y="2960"/>
                      <a:pt x="2701" y="3673"/>
                      <a:pt x="4062" y="4386"/>
                    </a:cubicBezTo>
                    <a:cubicBezTo>
                      <a:pt x="4688" y="4666"/>
                      <a:pt x="5315" y="5034"/>
                      <a:pt x="5941" y="5293"/>
                    </a:cubicBezTo>
                    <a:cubicBezTo>
                      <a:pt x="6210" y="5376"/>
                      <a:pt x="7789" y="6292"/>
                      <a:pt x="7996" y="6292"/>
                    </a:cubicBezTo>
                    <a:cubicBezTo>
                      <a:pt x="8004" y="6292"/>
                      <a:pt x="8010" y="6291"/>
                      <a:pt x="8013" y="6288"/>
                    </a:cubicBezTo>
                    <a:lnTo>
                      <a:pt x="8013" y="6288"/>
                    </a:lnTo>
                    <a:cubicBezTo>
                      <a:pt x="7540" y="6696"/>
                      <a:pt x="6292" y="7766"/>
                      <a:pt x="4438" y="7766"/>
                    </a:cubicBezTo>
                    <a:cubicBezTo>
                      <a:pt x="3835" y="7766"/>
                      <a:pt x="3167" y="7653"/>
                      <a:pt x="2441" y="7367"/>
                    </a:cubicBezTo>
                    <a:cubicBezTo>
                      <a:pt x="2389" y="7344"/>
                      <a:pt x="2339" y="7333"/>
                      <a:pt x="2291" y="7333"/>
                    </a:cubicBezTo>
                    <a:cubicBezTo>
                      <a:pt x="2161" y="7333"/>
                      <a:pt x="2051" y="7413"/>
                      <a:pt x="1988" y="7539"/>
                    </a:cubicBezTo>
                    <a:cubicBezTo>
                      <a:pt x="1988" y="7626"/>
                      <a:pt x="2074" y="7820"/>
                      <a:pt x="2161" y="7907"/>
                    </a:cubicBezTo>
                    <a:cubicBezTo>
                      <a:pt x="2982" y="8166"/>
                      <a:pt x="3694" y="8360"/>
                      <a:pt x="4407" y="8360"/>
                    </a:cubicBezTo>
                    <a:cubicBezTo>
                      <a:pt x="6848" y="8360"/>
                      <a:pt x="8382" y="6740"/>
                      <a:pt x="8641" y="6459"/>
                    </a:cubicBezTo>
                    <a:cubicBezTo>
                      <a:pt x="9721" y="6999"/>
                      <a:pt x="10888" y="7453"/>
                      <a:pt x="12162" y="7907"/>
                    </a:cubicBezTo>
                    <a:cubicBezTo>
                      <a:pt x="12962" y="8166"/>
                      <a:pt x="13782" y="8533"/>
                      <a:pt x="14668" y="8814"/>
                    </a:cubicBezTo>
                    <a:cubicBezTo>
                      <a:pt x="14495" y="9160"/>
                      <a:pt x="14042" y="9786"/>
                      <a:pt x="13415" y="10434"/>
                    </a:cubicBezTo>
                    <a:cubicBezTo>
                      <a:pt x="12403" y="11377"/>
                      <a:pt x="11263" y="11854"/>
                      <a:pt x="10007" y="11854"/>
                    </a:cubicBezTo>
                    <a:cubicBezTo>
                      <a:pt x="9710" y="11854"/>
                      <a:pt x="9405" y="11827"/>
                      <a:pt x="9095" y="11773"/>
                    </a:cubicBezTo>
                    <a:cubicBezTo>
                      <a:pt x="9008" y="11773"/>
                      <a:pt x="8836" y="11860"/>
                      <a:pt x="8836" y="12054"/>
                    </a:cubicBezTo>
                    <a:cubicBezTo>
                      <a:pt x="8728" y="12141"/>
                      <a:pt x="8836" y="12313"/>
                      <a:pt x="9008" y="12400"/>
                    </a:cubicBezTo>
                    <a:lnTo>
                      <a:pt x="10002" y="12400"/>
                    </a:lnTo>
                    <a:cubicBezTo>
                      <a:pt x="13048" y="12400"/>
                      <a:pt x="14863" y="9786"/>
                      <a:pt x="15316" y="8987"/>
                    </a:cubicBezTo>
                    <a:cubicBezTo>
                      <a:pt x="15403" y="8987"/>
                      <a:pt x="15489" y="9073"/>
                      <a:pt x="15662" y="9073"/>
                    </a:cubicBezTo>
                    <a:cubicBezTo>
                      <a:pt x="23957" y="11601"/>
                      <a:pt x="31518" y="11860"/>
                      <a:pt x="33937" y="11860"/>
                    </a:cubicBezTo>
                    <a:lnTo>
                      <a:pt x="34758" y="11860"/>
                    </a:lnTo>
                    <a:cubicBezTo>
                      <a:pt x="34931" y="11860"/>
                      <a:pt x="35017" y="11687"/>
                      <a:pt x="35017" y="11514"/>
                    </a:cubicBezTo>
                    <a:cubicBezTo>
                      <a:pt x="35017" y="11320"/>
                      <a:pt x="34931" y="11233"/>
                      <a:pt x="34758" y="11233"/>
                    </a:cubicBezTo>
                    <a:cubicBezTo>
                      <a:pt x="34738" y="11233"/>
                      <a:pt x="34403" y="11246"/>
                      <a:pt x="33808" y="11246"/>
                    </a:cubicBezTo>
                    <a:cubicBezTo>
                      <a:pt x="31252" y="11246"/>
                      <a:pt x="23881" y="11005"/>
                      <a:pt x="15856" y="8447"/>
                    </a:cubicBezTo>
                    <a:cubicBezTo>
                      <a:pt x="14668" y="8166"/>
                      <a:pt x="13696" y="7820"/>
                      <a:pt x="12702" y="7453"/>
                    </a:cubicBezTo>
                    <a:cubicBezTo>
                      <a:pt x="13502" y="4753"/>
                      <a:pt x="11882" y="3673"/>
                      <a:pt x="11795" y="3673"/>
                    </a:cubicBezTo>
                    <a:cubicBezTo>
                      <a:pt x="11770" y="3647"/>
                      <a:pt x="11737" y="3637"/>
                      <a:pt x="11701" y="3637"/>
                    </a:cubicBezTo>
                    <a:cubicBezTo>
                      <a:pt x="11613" y="3637"/>
                      <a:pt x="11504" y="3698"/>
                      <a:pt x="11428" y="3759"/>
                    </a:cubicBezTo>
                    <a:cubicBezTo>
                      <a:pt x="11341" y="3954"/>
                      <a:pt x="11341" y="4126"/>
                      <a:pt x="11536" y="4213"/>
                    </a:cubicBezTo>
                    <a:cubicBezTo>
                      <a:pt x="11536" y="4213"/>
                      <a:pt x="12789" y="5034"/>
                      <a:pt x="12076" y="7280"/>
                    </a:cubicBezTo>
                    <a:cubicBezTo>
                      <a:pt x="9721" y="6373"/>
                      <a:pt x="7756" y="5466"/>
                      <a:pt x="6135" y="4666"/>
                    </a:cubicBezTo>
                    <a:cubicBezTo>
                      <a:pt x="6675" y="2053"/>
                      <a:pt x="5142" y="173"/>
                      <a:pt x="5055" y="65"/>
                    </a:cubicBezTo>
                    <a:cubicBezTo>
                      <a:pt x="5001" y="22"/>
                      <a:pt x="4909" y="0"/>
                      <a:pt x="48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30"/>
              <p:cNvSpPr/>
              <p:nvPr/>
            </p:nvSpPr>
            <p:spPr>
              <a:xfrm>
                <a:off x="5007475" y="5173200"/>
                <a:ext cx="55050" cy="48425"/>
              </a:xfrm>
              <a:custGeom>
                <a:avLst/>
                <a:gdLst/>
                <a:ahLst/>
                <a:cxnLst/>
                <a:rect l="l" t="t" r="r" b="b"/>
                <a:pathLst>
                  <a:path w="2202" h="1937" extrusionOk="0">
                    <a:moveTo>
                      <a:pt x="1151" y="1"/>
                    </a:moveTo>
                    <a:cubicBezTo>
                      <a:pt x="585" y="1"/>
                      <a:pt x="1" y="470"/>
                      <a:pt x="153" y="1154"/>
                    </a:cubicBezTo>
                    <a:cubicBezTo>
                      <a:pt x="311" y="1694"/>
                      <a:pt x="734" y="1937"/>
                      <a:pt x="1143" y="1937"/>
                    </a:cubicBezTo>
                    <a:cubicBezTo>
                      <a:pt x="1684" y="1937"/>
                      <a:pt x="2202" y="1512"/>
                      <a:pt x="2054" y="787"/>
                    </a:cubicBezTo>
                    <a:cubicBezTo>
                      <a:pt x="1938" y="233"/>
                      <a:pt x="1549" y="1"/>
                      <a:pt x="11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30"/>
              <p:cNvSpPr/>
              <p:nvPr/>
            </p:nvSpPr>
            <p:spPr>
              <a:xfrm>
                <a:off x="5056850" y="5319575"/>
                <a:ext cx="55150" cy="48250"/>
              </a:xfrm>
              <a:custGeom>
                <a:avLst/>
                <a:gdLst/>
                <a:ahLst/>
                <a:cxnLst/>
                <a:rect l="l" t="t" r="r" b="b"/>
                <a:pathLst>
                  <a:path w="2206" h="1930" extrusionOk="0">
                    <a:moveTo>
                      <a:pt x="1152" y="0"/>
                    </a:moveTo>
                    <a:cubicBezTo>
                      <a:pt x="587" y="0"/>
                      <a:pt x="1" y="469"/>
                      <a:pt x="165" y="1153"/>
                    </a:cubicBezTo>
                    <a:cubicBezTo>
                      <a:pt x="276" y="1690"/>
                      <a:pt x="688" y="1929"/>
                      <a:pt x="1101" y="1929"/>
                    </a:cubicBezTo>
                    <a:cubicBezTo>
                      <a:pt x="1653" y="1929"/>
                      <a:pt x="2205" y="1502"/>
                      <a:pt x="2045" y="786"/>
                    </a:cubicBezTo>
                    <a:cubicBezTo>
                      <a:pt x="1938" y="233"/>
                      <a:pt x="1550" y="0"/>
                      <a:pt x="11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30"/>
              <p:cNvSpPr/>
              <p:nvPr/>
            </p:nvSpPr>
            <p:spPr>
              <a:xfrm>
                <a:off x="5218875" y="5429725"/>
                <a:ext cx="55150" cy="49350"/>
              </a:xfrm>
              <a:custGeom>
                <a:avLst/>
                <a:gdLst/>
                <a:ahLst/>
                <a:cxnLst/>
                <a:rect l="l" t="t" r="r" b="b"/>
                <a:pathLst>
                  <a:path w="2206" h="1974" extrusionOk="0">
                    <a:moveTo>
                      <a:pt x="1115" y="1"/>
                    </a:moveTo>
                    <a:cubicBezTo>
                      <a:pt x="557" y="1"/>
                      <a:pt x="0" y="470"/>
                      <a:pt x="165" y="1154"/>
                    </a:cubicBezTo>
                    <a:cubicBezTo>
                      <a:pt x="275" y="1724"/>
                      <a:pt x="683" y="1973"/>
                      <a:pt x="1093" y="1973"/>
                    </a:cubicBezTo>
                    <a:cubicBezTo>
                      <a:pt x="1647" y="1973"/>
                      <a:pt x="2206" y="1519"/>
                      <a:pt x="2044" y="787"/>
                    </a:cubicBezTo>
                    <a:cubicBezTo>
                      <a:pt x="1901" y="233"/>
                      <a:pt x="1508" y="1"/>
                      <a:pt x="11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30"/>
              <p:cNvSpPr/>
              <p:nvPr/>
            </p:nvSpPr>
            <p:spPr>
              <a:xfrm>
                <a:off x="5291000" y="5227225"/>
                <a:ext cx="55050" cy="48425"/>
              </a:xfrm>
              <a:custGeom>
                <a:avLst/>
                <a:gdLst/>
                <a:ahLst/>
                <a:cxnLst/>
                <a:rect l="l" t="t" r="r" b="b"/>
                <a:pathLst>
                  <a:path w="2202" h="1937" extrusionOk="0">
                    <a:moveTo>
                      <a:pt x="1151" y="0"/>
                    </a:moveTo>
                    <a:cubicBezTo>
                      <a:pt x="585" y="0"/>
                      <a:pt x="1" y="469"/>
                      <a:pt x="153" y="1153"/>
                    </a:cubicBezTo>
                    <a:cubicBezTo>
                      <a:pt x="274" y="1693"/>
                      <a:pt x="692" y="1936"/>
                      <a:pt x="1107" y="1936"/>
                    </a:cubicBezTo>
                    <a:cubicBezTo>
                      <a:pt x="1656" y="1936"/>
                      <a:pt x="2202" y="1512"/>
                      <a:pt x="2054" y="786"/>
                    </a:cubicBezTo>
                    <a:cubicBezTo>
                      <a:pt x="1938" y="233"/>
                      <a:pt x="1549" y="0"/>
                      <a:pt x="11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30"/>
              <p:cNvSpPr/>
              <p:nvPr/>
            </p:nvSpPr>
            <p:spPr>
              <a:xfrm>
                <a:off x="5119925" y="5136300"/>
                <a:ext cx="54925" cy="48350"/>
              </a:xfrm>
              <a:custGeom>
                <a:avLst/>
                <a:gdLst/>
                <a:ahLst/>
                <a:cxnLst/>
                <a:rect l="l" t="t" r="r" b="b"/>
                <a:pathLst>
                  <a:path w="2197" h="1934" extrusionOk="0">
                    <a:moveTo>
                      <a:pt x="1057" y="1"/>
                    </a:moveTo>
                    <a:cubicBezTo>
                      <a:pt x="517" y="1"/>
                      <a:pt x="1" y="433"/>
                      <a:pt x="148" y="1096"/>
                    </a:cubicBezTo>
                    <a:cubicBezTo>
                      <a:pt x="269" y="1684"/>
                      <a:pt x="688" y="1933"/>
                      <a:pt x="1104" y="1933"/>
                    </a:cubicBezTo>
                    <a:cubicBezTo>
                      <a:pt x="1653" y="1933"/>
                      <a:pt x="2197" y="1500"/>
                      <a:pt x="2049" y="837"/>
                    </a:cubicBezTo>
                    <a:cubicBezTo>
                      <a:pt x="1891" y="250"/>
                      <a:pt x="1467" y="1"/>
                      <a:pt x="10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30"/>
              <p:cNvSpPr/>
              <p:nvPr/>
            </p:nvSpPr>
            <p:spPr>
              <a:xfrm>
                <a:off x="4968625" y="4410725"/>
                <a:ext cx="945400" cy="1047500"/>
              </a:xfrm>
              <a:custGeom>
                <a:avLst/>
                <a:gdLst/>
                <a:ahLst/>
                <a:cxnLst/>
                <a:rect l="l" t="t" r="r" b="b"/>
                <a:pathLst>
                  <a:path w="37816" h="41900" extrusionOk="0">
                    <a:moveTo>
                      <a:pt x="12156" y="1"/>
                    </a:moveTo>
                    <a:cubicBezTo>
                      <a:pt x="10883" y="1"/>
                      <a:pt x="9445" y="314"/>
                      <a:pt x="7820" y="957"/>
                    </a:cubicBezTo>
                    <a:cubicBezTo>
                      <a:pt x="0" y="3938"/>
                      <a:pt x="541" y="19405"/>
                      <a:pt x="13588" y="30940"/>
                    </a:cubicBezTo>
                    <a:cubicBezTo>
                      <a:pt x="23720" y="39900"/>
                      <a:pt x="33852" y="41899"/>
                      <a:pt x="36818" y="41899"/>
                    </a:cubicBezTo>
                    <a:cubicBezTo>
                      <a:pt x="37514" y="41899"/>
                      <a:pt x="37816" y="41789"/>
                      <a:pt x="37631" y="41633"/>
                    </a:cubicBezTo>
                    <a:cubicBezTo>
                      <a:pt x="27176" y="33727"/>
                      <a:pt x="22510" y="22926"/>
                      <a:pt x="20781" y="12579"/>
                    </a:cubicBezTo>
                    <a:cubicBezTo>
                      <a:pt x="19432" y="4467"/>
                      <a:pt x="16963" y="1"/>
                      <a:pt x="12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30"/>
              <p:cNvSpPr/>
              <p:nvPr/>
            </p:nvSpPr>
            <p:spPr>
              <a:xfrm>
                <a:off x="5036125" y="4434625"/>
                <a:ext cx="560050" cy="940800"/>
              </a:xfrm>
              <a:custGeom>
                <a:avLst/>
                <a:gdLst/>
                <a:ahLst/>
                <a:cxnLst/>
                <a:rect l="l" t="t" r="r" b="b"/>
                <a:pathLst>
                  <a:path w="22402" h="37632" extrusionOk="0">
                    <a:moveTo>
                      <a:pt x="22402" y="37631"/>
                    </a:moveTo>
                    <a:lnTo>
                      <a:pt x="22402" y="37631"/>
                    </a:lnTo>
                    <a:lnTo>
                      <a:pt x="22402" y="37631"/>
                    </a:lnTo>
                    <a:close/>
                    <a:moveTo>
                      <a:pt x="22315" y="37631"/>
                    </a:moveTo>
                    <a:lnTo>
                      <a:pt x="22402" y="37631"/>
                    </a:lnTo>
                    <a:lnTo>
                      <a:pt x="22315" y="37631"/>
                    </a:lnTo>
                    <a:close/>
                    <a:moveTo>
                      <a:pt x="11169" y="30157"/>
                    </a:moveTo>
                    <a:cubicBezTo>
                      <a:pt x="15036" y="33570"/>
                      <a:pt x="18902" y="35925"/>
                      <a:pt x="22315" y="37631"/>
                    </a:cubicBezTo>
                    <a:cubicBezTo>
                      <a:pt x="18902" y="35925"/>
                      <a:pt x="15036" y="33570"/>
                      <a:pt x="11169" y="30157"/>
                    </a:cubicBezTo>
                    <a:close/>
                    <a:moveTo>
                      <a:pt x="11061" y="30157"/>
                    </a:moveTo>
                    <a:lnTo>
                      <a:pt x="11169" y="30157"/>
                    </a:lnTo>
                    <a:lnTo>
                      <a:pt x="11061" y="30157"/>
                    </a:lnTo>
                    <a:close/>
                    <a:moveTo>
                      <a:pt x="11061" y="30157"/>
                    </a:moveTo>
                    <a:lnTo>
                      <a:pt x="11061" y="30157"/>
                    </a:lnTo>
                    <a:lnTo>
                      <a:pt x="11061" y="30157"/>
                    </a:lnTo>
                    <a:close/>
                    <a:moveTo>
                      <a:pt x="10974" y="30071"/>
                    </a:moveTo>
                    <a:lnTo>
                      <a:pt x="11061" y="30157"/>
                    </a:lnTo>
                    <a:lnTo>
                      <a:pt x="10974" y="30071"/>
                    </a:lnTo>
                    <a:close/>
                    <a:moveTo>
                      <a:pt x="10974" y="30071"/>
                    </a:moveTo>
                    <a:lnTo>
                      <a:pt x="10974" y="30071"/>
                    </a:lnTo>
                    <a:lnTo>
                      <a:pt x="10974" y="30071"/>
                    </a:lnTo>
                    <a:close/>
                    <a:moveTo>
                      <a:pt x="10974" y="30071"/>
                    </a:moveTo>
                    <a:lnTo>
                      <a:pt x="10974" y="30071"/>
                    </a:lnTo>
                    <a:lnTo>
                      <a:pt x="10974" y="30071"/>
                    </a:lnTo>
                    <a:close/>
                    <a:moveTo>
                      <a:pt x="10888" y="29984"/>
                    </a:moveTo>
                    <a:cubicBezTo>
                      <a:pt x="10888" y="29984"/>
                      <a:pt x="10888" y="30071"/>
                      <a:pt x="10974" y="30071"/>
                    </a:cubicBezTo>
                    <a:cubicBezTo>
                      <a:pt x="10888" y="30071"/>
                      <a:pt x="10888" y="29984"/>
                      <a:pt x="10888" y="29984"/>
                    </a:cubicBezTo>
                    <a:close/>
                    <a:moveTo>
                      <a:pt x="5120" y="1"/>
                    </a:moveTo>
                    <a:lnTo>
                      <a:pt x="5120" y="1"/>
                    </a:lnTo>
                    <a:cubicBezTo>
                      <a:pt x="1794" y="1254"/>
                      <a:pt x="1" y="4775"/>
                      <a:pt x="1" y="9268"/>
                    </a:cubicBezTo>
                    <a:cubicBezTo>
                      <a:pt x="1" y="4775"/>
                      <a:pt x="1794" y="1254"/>
                      <a:pt x="5120" y="1"/>
                    </a:cubicBezTo>
                    <a:close/>
                  </a:path>
                </a:pathLst>
              </a:custGeom>
              <a:solidFill>
                <a:srgbClr val="EFF7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30"/>
              <p:cNvSpPr/>
              <p:nvPr/>
            </p:nvSpPr>
            <p:spPr>
              <a:xfrm>
                <a:off x="5036125" y="4432475"/>
                <a:ext cx="800925" cy="1019100"/>
              </a:xfrm>
              <a:custGeom>
                <a:avLst/>
                <a:gdLst/>
                <a:ahLst/>
                <a:cxnLst/>
                <a:rect l="l" t="t" r="r" b="b"/>
                <a:pathLst>
                  <a:path w="32037" h="40764" extrusionOk="0">
                    <a:moveTo>
                      <a:pt x="5315" y="1"/>
                    </a:moveTo>
                    <a:cubicBezTo>
                      <a:pt x="5228" y="1"/>
                      <a:pt x="5228" y="1"/>
                      <a:pt x="5120" y="87"/>
                    </a:cubicBezTo>
                    <a:cubicBezTo>
                      <a:pt x="1794" y="1340"/>
                      <a:pt x="1" y="4861"/>
                      <a:pt x="1" y="9354"/>
                    </a:cubicBezTo>
                    <a:cubicBezTo>
                      <a:pt x="1" y="15489"/>
                      <a:pt x="3414" y="23482"/>
                      <a:pt x="10888" y="30070"/>
                    </a:cubicBezTo>
                    <a:cubicBezTo>
                      <a:pt x="10888" y="30070"/>
                      <a:pt x="10888" y="30157"/>
                      <a:pt x="10974" y="30157"/>
                    </a:cubicBezTo>
                    <a:lnTo>
                      <a:pt x="11061" y="30243"/>
                    </a:lnTo>
                    <a:lnTo>
                      <a:pt x="11169" y="30243"/>
                    </a:lnTo>
                    <a:cubicBezTo>
                      <a:pt x="15036" y="33656"/>
                      <a:pt x="18902" y="36011"/>
                      <a:pt x="22315" y="37717"/>
                    </a:cubicBezTo>
                    <a:lnTo>
                      <a:pt x="22402" y="37717"/>
                    </a:lnTo>
                    <a:cubicBezTo>
                      <a:pt x="26377" y="39597"/>
                      <a:pt x="29790" y="40418"/>
                      <a:pt x="32036" y="40763"/>
                    </a:cubicBezTo>
                    <a:cubicBezTo>
                      <a:pt x="26549" y="37350"/>
                      <a:pt x="21689" y="32490"/>
                      <a:pt x="17649" y="27629"/>
                    </a:cubicBezTo>
                    <a:cubicBezTo>
                      <a:pt x="10888" y="19615"/>
                      <a:pt x="7389" y="10089"/>
                      <a:pt x="53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30"/>
              <p:cNvSpPr/>
              <p:nvPr/>
            </p:nvSpPr>
            <p:spPr>
              <a:xfrm>
                <a:off x="5328825" y="4513475"/>
                <a:ext cx="108050" cy="191200"/>
              </a:xfrm>
              <a:custGeom>
                <a:avLst/>
                <a:gdLst/>
                <a:ahLst/>
                <a:cxnLst/>
                <a:rect l="l" t="t" r="r" b="b"/>
                <a:pathLst>
                  <a:path w="4322" h="7648" extrusionOk="0">
                    <a:moveTo>
                      <a:pt x="1081" y="1"/>
                    </a:moveTo>
                    <a:cubicBezTo>
                      <a:pt x="541" y="1"/>
                      <a:pt x="1" y="800"/>
                      <a:pt x="541" y="1340"/>
                    </a:cubicBezTo>
                    <a:cubicBezTo>
                      <a:pt x="2053" y="2874"/>
                      <a:pt x="2420" y="5120"/>
                      <a:pt x="2701" y="7108"/>
                    </a:cubicBezTo>
                    <a:cubicBezTo>
                      <a:pt x="2788" y="7475"/>
                      <a:pt x="3047" y="7648"/>
                      <a:pt x="3328" y="7648"/>
                    </a:cubicBezTo>
                    <a:cubicBezTo>
                      <a:pt x="3781" y="7648"/>
                      <a:pt x="4321" y="7281"/>
                      <a:pt x="4213" y="6741"/>
                    </a:cubicBezTo>
                    <a:cubicBezTo>
                      <a:pt x="3781" y="4408"/>
                      <a:pt x="3328" y="1988"/>
                      <a:pt x="1621" y="260"/>
                    </a:cubicBezTo>
                    <a:cubicBezTo>
                      <a:pt x="1427" y="87"/>
                      <a:pt x="1254" y="1"/>
                      <a:pt x="10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30"/>
              <p:cNvSpPr/>
              <p:nvPr/>
            </p:nvSpPr>
            <p:spPr>
              <a:xfrm>
                <a:off x="5247825" y="4450300"/>
                <a:ext cx="94525" cy="56175"/>
              </a:xfrm>
              <a:custGeom>
                <a:avLst/>
                <a:gdLst/>
                <a:ahLst/>
                <a:cxnLst/>
                <a:rect l="l" t="t" r="r" b="b"/>
                <a:pathLst>
                  <a:path w="3781" h="2247" extrusionOk="0">
                    <a:moveTo>
                      <a:pt x="973" y="0"/>
                    </a:moveTo>
                    <a:cubicBezTo>
                      <a:pt x="1" y="0"/>
                      <a:pt x="1" y="1534"/>
                      <a:pt x="973" y="1534"/>
                    </a:cubicBezTo>
                    <a:cubicBezTo>
                      <a:pt x="1426" y="1534"/>
                      <a:pt x="1880" y="1707"/>
                      <a:pt x="2161" y="1988"/>
                    </a:cubicBezTo>
                    <a:cubicBezTo>
                      <a:pt x="2334" y="2161"/>
                      <a:pt x="2506" y="2247"/>
                      <a:pt x="2701" y="2247"/>
                    </a:cubicBezTo>
                    <a:cubicBezTo>
                      <a:pt x="3241" y="2247"/>
                      <a:pt x="3781" y="1448"/>
                      <a:pt x="3241" y="908"/>
                    </a:cubicBezTo>
                    <a:cubicBezTo>
                      <a:pt x="2593" y="368"/>
                      <a:pt x="1794" y="0"/>
                      <a:pt x="9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30"/>
              <p:cNvSpPr/>
              <p:nvPr/>
            </p:nvSpPr>
            <p:spPr>
              <a:xfrm>
                <a:off x="5668525" y="4884375"/>
                <a:ext cx="798750" cy="536400"/>
              </a:xfrm>
              <a:custGeom>
                <a:avLst/>
                <a:gdLst/>
                <a:ahLst/>
                <a:cxnLst/>
                <a:rect l="l" t="t" r="r" b="b"/>
                <a:pathLst>
                  <a:path w="31950" h="21456" extrusionOk="0">
                    <a:moveTo>
                      <a:pt x="3552" y="0"/>
                    </a:moveTo>
                    <a:cubicBezTo>
                      <a:pt x="3507" y="0"/>
                      <a:pt x="3460" y="2"/>
                      <a:pt x="3414" y="5"/>
                    </a:cubicBezTo>
                    <a:cubicBezTo>
                      <a:pt x="1" y="200"/>
                      <a:pt x="2074" y="11886"/>
                      <a:pt x="4407" y="16488"/>
                    </a:cubicBezTo>
                    <a:cubicBezTo>
                      <a:pt x="6283" y="20256"/>
                      <a:pt x="14106" y="21456"/>
                      <a:pt x="17517" y="21456"/>
                    </a:cubicBezTo>
                    <a:cubicBezTo>
                      <a:pt x="18349" y="21456"/>
                      <a:pt x="18918" y="21384"/>
                      <a:pt x="19075" y="21262"/>
                    </a:cubicBezTo>
                    <a:cubicBezTo>
                      <a:pt x="24756" y="17287"/>
                      <a:pt x="31950" y="7847"/>
                      <a:pt x="29876" y="5687"/>
                    </a:cubicBezTo>
                    <a:cubicBezTo>
                      <a:pt x="29638" y="5458"/>
                      <a:pt x="29344" y="5357"/>
                      <a:pt x="29007" y="5357"/>
                    </a:cubicBezTo>
                    <a:cubicBezTo>
                      <a:pt x="26291" y="5357"/>
                      <a:pt x="20868" y="11994"/>
                      <a:pt x="20868" y="11994"/>
                    </a:cubicBezTo>
                    <a:cubicBezTo>
                      <a:pt x="20868" y="11994"/>
                      <a:pt x="23136" y="2986"/>
                      <a:pt x="20436" y="1906"/>
                    </a:cubicBezTo>
                    <a:cubicBezTo>
                      <a:pt x="20302" y="1857"/>
                      <a:pt x="20166" y="1834"/>
                      <a:pt x="20028" y="1834"/>
                    </a:cubicBezTo>
                    <a:cubicBezTo>
                      <a:pt x="17371" y="1834"/>
                      <a:pt x="13955" y="10461"/>
                      <a:pt x="13955" y="10461"/>
                    </a:cubicBezTo>
                    <a:cubicBezTo>
                      <a:pt x="13955" y="10461"/>
                      <a:pt x="14215" y="545"/>
                      <a:pt x="11687" y="286"/>
                    </a:cubicBezTo>
                    <a:cubicBezTo>
                      <a:pt x="11663" y="284"/>
                      <a:pt x="11640" y="284"/>
                      <a:pt x="11616" y="284"/>
                    </a:cubicBezTo>
                    <a:cubicBezTo>
                      <a:pt x="9159" y="284"/>
                      <a:pt x="8015" y="9100"/>
                      <a:pt x="8015" y="9100"/>
                    </a:cubicBezTo>
                    <a:cubicBezTo>
                      <a:pt x="8015" y="9100"/>
                      <a:pt x="6859" y="0"/>
                      <a:pt x="35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30"/>
              <p:cNvSpPr/>
              <p:nvPr/>
            </p:nvSpPr>
            <p:spPr>
              <a:xfrm>
                <a:off x="5756025" y="4884500"/>
                <a:ext cx="112875" cy="227375"/>
              </a:xfrm>
              <a:custGeom>
                <a:avLst/>
                <a:gdLst/>
                <a:ahLst/>
                <a:cxnLst/>
                <a:rect l="l" t="t" r="r" b="b"/>
                <a:pathLst>
                  <a:path w="4515" h="9095" extrusionOk="0">
                    <a:moveTo>
                      <a:pt x="4515" y="9095"/>
                    </a:moveTo>
                    <a:lnTo>
                      <a:pt x="4515" y="9095"/>
                    </a:lnTo>
                    <a:lnTo>
                      <a:pt x="4515" y="9095"/>
                    </a:lnTo>
                    <a:close/>
                    <a:moveTo>
                      <a:pt x="4515" y="9095"/>
                    </a:moveTo>
                    <a:lnTo>
                      <a:pt x="4515" y="9095"/>
                    </a:lnTo>
                    <a:lnTo>
                      <a:pt x="4515" y="9095"/>
                    </a:lnTo>
                    <a:close/>
                    <a:moveTo>
                      <a:pt x="4515" y="9095"/>
                    </a:moveTo>
                    <a:lnTo>
                      <a:pt x="4515" y="9095"/>
                    </a:lnTo>
                    <a:lnTo>
                      <a:pt x="4515" y="9095"/>
                    </a:lnTo>
                    <a:close/>
                    <a:moveTo>
                      <a:pt x="0" y="0"/>
                    </a:moveTo>
                    <a:cubicBezTo>
                      <a:pt x="3435" y="0"/>
                      <a:pt x="4515" y="9095"/>
                      <a:pt x="4515" y="9095"/>
                    </a:cubicBezTo>
                    <a:lnTo>
                      <a:pt x="4515" y="9095"/>
                    </a:lnTo>
                    <a:lnTo>
                      <a:pt x="4515" y="9095"/>
                    </a:lnTo>
                    <a:cubicBezTo>
                      <a:pt x="4515" y="9095"/>
                      <a:pt x="3435" y="0"/>
                      <a:pt x="0" y="0"/>
                    </a:cubicBezTo>
                    <a:close/>
                    <a:moveTo>
                      <a:pt x="0" y="0"/>
                    </a:moveTo>
                    <a:lnTo>
                      <a:pt x="0" y="0"/>
                    </a:lnTo>
                    <a:lnTo>
                      <a:pt x="0" y="0"/>
                    </a:lnTo>
                    <a:close/>
                  </a:path>
                </a:pathLst>
              </a:custGeom>
              <a:solidFill>
                <a:srgbClr val="FFED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0"/>
              <p:cNvSpPr/>
              <p:nvPr/>
            </p:nvSpPr>
            <p:spPr>
              <a:xfrm>
                <a:off x="5709025" y="4884500"/>
                <a:ext cx="240900" cy="445550"/>
              </a:xfrm>
              <a:custGeom>
                <a:avLst/>
                <a:gdLst/>
                <a:ahLst/>
                <a:cxnLst/>
                <a:rect l="l" t="t" r="r" b="b"/>
                <a:pathLst>
                  <a:path w="9636" h="17822" extrusionOk="0">
                    <a:moveTo>
                      <a:pt x="1794" y="0"/>
                    </a:moveTo>
                    <a:cubicBezTo>
                      <a:pt x="454" y="108"/>
                      <a:pt x="1" y="1815"/>
                      <a:pt x="1" y="4148"/>
                    </a:cubicBezTo>
                    <a:cubicBezTo>
                      <a:pt x="1" y="7215"/>
                      <a:pt x="800" y="11255"/>
                      <a:pt x="1880" y="14322"/>
                    </a:cubicBezTo>
                    <a:cubicBezTo>
                      <a:pt x="2074" y="14150"/>
                      <a:pt x="2247" y="13955"/>
                      <a:pt x="2420" y="13955"/>
                    </a:cubicBezTo>
                    <a:cubicBezTo>
                      <a:pt x="2506" y="13869"/>
                      <a:pt x="2615" y="13869"/>
                      <a:pt x="2787" y="13869"/>
                    </a:cubicBezTo>
                    <a:cubicBezTo>
                      <a:pt x="4494" y="13869"/>
                      <a:pt x="5941" y="17822"/>
                      <a:pt x="5941" y="17822"/>
                    </a:cubicBezTo>
                    <a:cubicBezTo>
                      <a:pt x="6028" y="17649"/>
                      <a:pt x="6654" y="14322"/>
                      <a:pt x="8188" y="14322"/>
                    </a:cubicBezTo>
                    <a:cubicBezTo>
                      <a:pt x="8447" y="14322"/>
                      <a:pt x="8814" y="14495"/>
                      <a:pt x="9095" y="14862"/>
                    </a:cubicBezTo>
                    <a:cubicBezTo>
                      <a:pt x="8814" y="10002"/>
                      <a:pt x="8987" y="5142"/>
                      <a:pt x="9635" y="368"/>
                    </a:cubicBezTo>
                    <a:lnTo>
                      <a:pt x="9635" y="368"/>
                    </a:lnTo>
                    <a:cubicBezTo>
                      <a:pt x="7475" y="1080"/>
                      <a:pt x="6395" y="8835"/>
                      <a:pt x="6395" y="9095"/>
                    </a:cubicBezTo>
                    <a:cubicBezTo>
                      <a:pt x="6395" y="9095"/>
                      <a:pt x="5315" y="0"/>
                      <a:pt x="188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0"/>
              <p:cNvSpPr/>
              <p:nvPr/>
            </p:nvSpPr>
            <p:spPr>
              <a:xfrm>
                <a:off x="6161050" y="4986025"/>
                <a:ext cx="29175" cy="54025"/>
              </a:xfrm>
              <a:custGeom>
                <a:avLst/>
                <a:gdLst/>
                <a:ahLst/>
                <a:cxnLst/>
                <a:rect l="l" t="t" r="r" b="b"/>
                <a:pathLst>
                  <a:path w="1167" h="2161" extrusionOk="0">
                    <a:moveTo>
                      <a:pt x="627" y="0"/>
                    </a:moveTo>
                    <a:cubicBezTo>
                      <a:pt x="281" y="0"/>
                      <a:pt x="0" y="260"/>
                      <a:pt x="0" y="627"/>
                    </a:cubicBezTo>
                    <a:cubicBezTo>
                      <a:pt x="87" y="908"/>
                      <a:pt x="87" y="1253"/>
                      <a:pt x="0" y="1534"/>
                    </a:cubicBezTo>
                    <a:cubicBezTo>
                      <a:pt x="0" y="1880"/>
                      <a:pt x="281" y="2161"/>
                      <a:pt x="627" y="2161"/>
                    </a:cubicBezTo>
                    <a:cubicBezTo>
                      <a:pt x="821" y="2161"/>
                      <a:pt x="994" y="2074"/>
                      <a:pt x="1081" y="1793"/>
                    </a:cubicBezTo>
                    <a:cubicBezTo>
                      <a:pt x="1167" y="1340"/>
                      <a:pt x="1167" y="800"/>
                      <a:pt x="1081" y="368"/>
                    </a:cubicBezTo>
                    <a:cubicBezTo>
                      <a:pt x="994" y="87"/>
                      <a:pt x="821" y="0"/>
                      <a:pt x="6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30"/>
              <p:cNvSpPr/>
              <p:nvPr/>
            </p:nvSpPr>
            <p:spPr>
              <a:xfrm>
                <a:off x="6143225" y="5060000"/>
                <a:ext cx="42700" cy="94550"/>
              </a:xfrm>
              <a:custGeom>
                <a:avLst/>
                <a:gdLst/>
                <a:ahLst/>
                <a:cxnLst/>
                <a:rect l="l" t="t" r="r" b="b"/>
                <a:pathLst>
                  <a:path w="1708" h="3782" extrusionOk="0">
                    <a:moveTo>
                      <a:pt x="1081" y="1"/>
                    </a:moveTo>
                    <a:cubicBezTo>
                      <a:pt x="994" y="1"/>
                      <a:pt x="800" y="1"/>
                      <a:pt x="713" y="195"/>
                    </a:cubicBezTo>
                    <a:cubicBezTo>
                      <a:pt x="541" y="282"/>
                      <a:pt x="541" y="541"/>
                      <a:pt x="541" y="735"/>
                    </a:cubicBezTo>
                    <a:cubicBezTo>
                      <a:pt x="454" y="1535"/>
                      <a:pt x="260" y="2356"/>
                      <a:pt x="87" y="3155"/>
                    </a:cubicBezTo>
                    <a:cubicBezTo>
                      <a:pt x="1" y="3522"/>
                      <a:pt x="260" y="3781"/>
                      <a:pt x="627" y="3781"/>
                    </a:cubicBezTo>
                    <a:cubicBezTo>
                      <a:pt x="800" y="3781"/>
                      <a:pt x="1081" y="3695"/>
                      <a:pt x="1081" y="3436"/>
                    </a:cubicBezTo>
                    <a:cubicBezTo>
                      <a:pt x="1340" y="2442"/>
                      <a:pt x="1534" y="1535"/>
                      <a:pt x="1621" y="541"/>
                    </a:cubicBezTo>
                    <a:cubicBezTo>
                      <a:pt x="1707" y="195"/>
                      <a:pt x="1340" y="1"/>
                      <a:pt x="10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0"/>
              <p:cNvSpPr/>
              <p:nvPr/>
            </p:nvSpPr>
            <p:spPr>
              <a:xfrm>
                <a:off x="6343575" y="5080525"/>
                <a:ext cx="49175" cy="56200"/>
              </a:xfrm>
              <a:custGeom>
                <a:avLst/>
                <a:gdLst/>
                <a:ahLst/>
                <a:cxnLst/>
                <a:rect l="l" t="t" r="r" b="b"/>
                <a:pathLst>
                  <a:path w="1967" h="2248" extrusionOk="0">
                    <a:moveTo>
                      <a:pt x="1167" y="1"/>
                    </a:moveTo>
                    <a:cubicBezTo>
                      <a:pt x="1081" y="1"/>
                      <a:pt x="887" y="87"/>
                      <a:pt x="800" y="260"/>
                    </a:cubicBezTo>
                    <a:cubicBezTo>
                      <a:pt x="627" y="714"/>
                      <a:pt x="455" y="1081"/>
                      <a:pt x="260" y="1448"/>
                    </a:cubicBezTo>
                    <a:cubicBezTo>
                      <a:pt x="1" y="1880"/>
                      <a:pt x="455" y="2247"/>
                      <a:pt x="800" y="2247"/>
                    </a:cubicBezTo>
                    <a:cubicBezTo>
                      <a:pt x="887" y="2247"/>
                      <a:pt x="1081" y="2247"/>
                      <a:pt x="1167" y="1988"/>
                    </a:cubicBezTo>
                    <a:cubicBezTo>
                      <a:pt x="1340" y="1621"/>
                      <a:pt x="1535" y="1254"/>
                      <a:pt x="1707" y="800"/>
                    </a:cubicBezTo>
                    <a:cubicBezTo>
                      <a:pt x="1967" y="454"/>
                      <a:pt x="1621" y="1"/>
                      <a:pt x="11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0"/>
              <p:cNvSpPr/>
              <p:nvPr/>
            </p:nvSpPr>
            <p:spPr>
              <a:xfrm>
                <a:off x="6253400" y="5148050"/>
                <a:ext cx="101550" cy="98850"/>
              </a:xfrm>
              <a:custGeom>
                <a:avLst/>
                <a:gdLst/>
                <a:ahLst/>
                <a:cxnLst/>
                <a:rect l="l" t="t" r="r" b="b"/>
                <a:pathLst>
                  <a:path w="4062" h="3954" extrusionOk="0">
                    <a:moveTo>
                      <a:pt x="3241" y="0"/>
                    </a:moveTo>
                    <a:cubicBezTo>
                      <a:pt x="3068" y="0"/>
                      <a:pt x="2981" y="86"/>
                      <a:pt x="2787" y="259"/>
                    </a:cubicBezTo>
                    <a:cubicBezTo>
                      <a:pt x="2441" y="907"/>
                      <a:pt x="1901" y="1534"/>
                      <a:pt x="1361" y="2074"/>
                    </a:cubicBezTo>
                    <a:cubicBezTo>
                      <a:pt x="1080" y="2333"/>
                      <a:pt x="821" y="2614"/>
                      <a:pt x="454" y="2873"/>
                    </a:cubicBezTo>
                    <a:cubicBezTo>
                      <a:pt x="281" y="3067"/>
                      <a:pt x="0" y="3327"/>
                      <a:pt x="173" y="3694"/>
                    </a:cubicBezTo>
                    <a:cubicBezTo>
                      <a:pt x="281" y="3867"/>
                      <a:pt x="454" y="3953"/>
                      <a:pt x="713" y="3953"/>
                    </a:cubicBezTo>
                    <a:cubicBezTo>
                      <a:pt x="713" y="3953"/>
                      <a:pt x="821" y="3953"/>
                      <a:pt x="908" y="3867"/>
                    </a:cubicBezTo>
                    <a:cubicBezTo>
                      <a:pt x="2074" y="2959"/>
                      <a:pt x="2981" y="1987"/>
                      <a:pt x="3781" y="799"/>
                    </a:cubicBezTo>
                    <a:cubicBezTo>
                      <a:pt x="4062" y="454"/>
                      <a:pt x="3608" y="0"/>
                      <a:pt x="32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0"/>
              <p:cNvSpPr/>
              <p:nvPr/>
            </p:nvSpPr>
            <p:spPr>
              <a:xfrm>
                <a:off x="5958525" y="5046500"/>
                <a:ext cx="31900" cy="97250"/>
              </a:xfrm>
              <a:custGeom>
                <a:avLst/>
                <a:gdLst/>
                <a:ahLst/>
                <a:cxnLst/>
                <a:rect l="l" t="t" r="r" b="b"/>
                <a:pathLst>
                  <a:path w="1276" h="3890" extrusionOk="0">
                    <a:moveTo>
                      <a:pt x="541" y="1"/>
                    </a:moveTo>
                    <a:cubicBezTo>
                      <a:pt x="282" y="1"/>
                      <a:pt x="1" y="195"/>
                      <a:pt x="1" y="454"/>
                    </a:cubicBezTo>
                    <a:cubicBezTo>
                      <a:pt x="87" y="1448"/>
                      <a:pt x="195" y="2442"/>
                      <a:pt x="195" y="3436"/>
                    </a:cubicBezTo>
                    <a:cubicBezTo>
                      <a:pt x="195" y="3781"/>
                      <a:pt x="454" y="3889"/>
                      <a:pt x="735" y="3889"/>
                    </a:cubicBezTo>
                    <a:cubicBezTo>
                      <a:pt x="994" y="3889"/>
                      <a:pt x="1275" y="3781"/>
                      <a:pt x="1275" y="3436"/>
                    </a:cubicBezTo>
                    <a:cubicBezTo>
                      <a:pt x="1275" y="2442"/>
                      <a:pt x="1167" y="1448"/>
                      <a:pt x="1081" y="454"/>
                    </a:cubicBezTo>
                    <a:cubicBezTo>
                      <a:pt x="1081" y="195"/>
                      <a:pt x="822" y="1"/>
                      <a:pt x="5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0"/>
              <p:cNvSpPr/>
              <p:nvPr/>
            </p:nvSpPr>
            <p:spPr>
              <a:xfrm>
                <a:off x="5722525" y="5231875"/>
                <a:ext cx="546550" cy="262950"/>
              </a:xfrm>
              <a:custGeom>
                <a:avLst/>
                <a:gdLst/>
                <a:ahLst/>
                <a:cxnLst/>
                <a:rect l="l" t="t" r="r" b="b"/>
                <a:pathLst>
                  <a:path w="21862" h="10518" extrusionOk="0">
                    <a:moveTo>
                      <a:pt x="2248" y="0"/>
                    </a:moveTo>
                    <a:cubicBezTo>
                      <a:pt x="2127" y="0"/>
                      <a:pt x="2004" y="19"/>
                      <a:pt x="1880" y="60"/>
                    </a:cubicBezTo>
                    <a:cubicBezTo>
                      <a:pt x="1" y="600"/>
                      <a:pt x="1254" y="5288"/>
                      <a:pt x="3241" y="7362"/>
                    </a:cubicBezTo>
                    <a:cubicBezTo>
                      <a:pt x="5027" y="9148"/>
                      <a:pt x="10084" y="10518"/>
                      <a:pt x="13454" y="10518"/>
                    </a:cubicBezTo>
                    <a:cubicBezTo>
                      <a:pt x="13995" y="10518"/>
                      <a:pt x="14494" y="10482"/>
                      <a:pt x="14928" y="10407"/>
                    </a:cubicBezTo>
                    <a:cubicBezTo>
                      <a:pt x="17541" y="9975"/>
                      <a:pt x="21862" y="5115"/>
                      <a:pt x="20436" y="3668"/>
                    </a:cubicBezTo>
                    <a:cubicBezTo>
                      <a:pt x="20201" y="3418"/>
                      <a:pt x="19892" y="3314"/>
                      <a:pt x="19540" y="3314"/>
                    </a:cubicBezTo>
                    <a:cubicBezTo>
                      <a:pt x="17725" y="3314"/>
                      <a:pt x="14755" y="6087"/>
                      <a:pt x="14755" y="6087"/>
                    </a:cubicBezTo>
                    <a:cubicBezTo>
                      <a:pt x="14755" y="6087"/>
                      <a:pt x="15662" y="2307"/>
                      <a:pt x="14042" y="1767"/>
                    </a:cubicBezTo>
                    <a:cubicBezTo>
                      <a:pt x="13927" y="1728"/>
                      <a:pt x="13809" y="1710"/>
                      <a:pt x="13690" y="1710"/>
                    </a:cubicBezTo>
                    <a:cubicBezTo>
                      <a:pt x="12137" y="1710"/>
                      <a:pt x="10348" y="4748"/>
                      <a:pt x="10348" y="4748"/>
                    </a:cubicBezTo>
                    <a:cubicBezTo>
                      <a:pt x="10348" y="4748"/>
                      <a:pt x="9182" y="427"/>
                      <a:pt x="7648" y="427"/>
                    </a:cubicBezTo>
                    <a:cubicBezTo>
                      <a:pt x="6114" y="427"/>
                      <a:pt x="5401" y="3927"/>
                      <a:pt x="5401" y="3927"/>
                    </a:cubicBezTo>
                    <a:cubicBezTo>
                      <a:pt x="5401" y="3927"/>
                      <a:pt x="3985" y="0"/>
                      <a:pt x="22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0"/>
              <p:cNvSpPr/>
              <p:nvPr/>
            </p:nvSpPr>
            <p:spPr>
              <a:xfrm>
                <a:off x="5747375" y="5242550"/>
                <a:ext cx="8675" cy="36200"/>
              </a:xfrm>
              <a:custGeom>
                <a:avLst/>
                <a:gdLst/>
                <a:ahLst/>
                <a:cxnLst/>
                <a:rect l="l" t="t" r="r" b="b"/>
                <a:pathLst>
                  <a:path w="347" h="1448" extrusionOk="0">
                    <a:moveTo>
                      <a:pt x="346" y="0"/>
                    </a:moveTo>
                    <a:cubicBezTo>
                      <a:pt x="87" y="260"/>
                      <a:pt x="0" y="800"/>
                      <a:pt x="0" y="1448"/>
                    </a:cubicBezTo>
                    <a:cubicBezTo>
                      <a:pt x="0" y="800"/>
                      <a:pt x="87" y="260"/>
                      <a:pt x="346" y="0"/>
                    </a:cubicBezTo>
                    <a:close/>
                  </a:path>
                </a:pathLst>
              </a:custGeom>
              <a:solidFill>
                <a:srgbClr val="E6E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0"/>
              <p:cNvSpPr/>
              <p:nvPr/>
            </p:nvSpPr>
            <p:spPr>
              <a:xfrm>
                <a:off x="5756025" y="5231200"/>
                <a:ext cx="101550" cy="98850"/>
              </a:xfrm>
              <a:custGeom>
                <a:avLst/>
                <a:gdLst/>
                <a:ahLst/>
                <a:cxnLst/>
                <a:rect l="l" t="t" r="r" b="b"/>
                <a:pathLst>
                  <a:path w="4062" h="3954" extrusionOk="0">
                    <a:moveTo>
                      <a:pt x="4061" y="3954"/>
                    </a:moveTo>
                    <a:lnTo>
                      <a:pt x="4061" y="3954"/>
                    </a:lnTo>
                    <a:lnTo>
                      <a:pt x="4061" y="3954"/>
                    </a:lnTo>
                    <a:close/>
                    <a:moveTo>
                      <a:pt x="4061" y="3954"/>
                    </a:moveTo>
                    <a:lnTo>
                      <a:pt x="4061" y="3954"/>
                    </a:lnTo>
                    <a:lnTo>
                      <a:pt x="4061" y="3954"/>
                    </a:lnTo>
                    <a:close/>
                    <a:moveTo>
                      <a:pt x="4061" y="3954"/>
                    </a:moveTo>
                    <a:lnTo>
                      <a:pt x="4061" y="3954"/>
                    </a:lnTo>
                    <a:lnTo>
                      <a:pt x="4061" y="3954"/>
                    </a:lnTo>
                    <a:close/>
                    <a:moveTo>
                      <a:pt x="4061" y="3954"/>
                    </a:moveTo>
                    <a:lnTo>
                      <a:pt x="4061" y="3954"/>
                    </a:lnTo>
                    <a:lnTo>
                      <a:pt x="4061" y="3954"/>
                    </a:lnTo>
                    <a:close/>
                    <a:moveTo>
                      <a:pt x="907" y="1"/>
                    </a:moveTo>
                    <a:cubicBezTo>
                      <a:pt x="735" y="1"/>
                      <a:pt x="626" y="1"/>
                      <a:pt x="540" y="87"/>
                    </a:cubicBezTo>
                    <a:cubicBezTo>
                      <a:pt x="367" y="87"/>
                      <a:pt x="194" y="282"/>
                      <a:pt x="0" y="454"/>
                    </a:cubicBezTo>
                    <a:lnTo>
                      <a:pt x="0" y="454"/>
                    </a:lnTo>
                    <a:cubicBezTo>
                      <a:pt x="194" y="282"/>
                      <a:pt x="367" y="87"/>
                      <a:pt x="540" y="87"/>
                    </a:cubicBezTo>
                    <a:cubicBezTo>
                      <a:pt x="626" y="1"/>
                      <a:pt x="735" y="1"/>
                      <a:pt x="907" y="1"/>
                    </a:cubicBezTo>
                    <a:cubicBezTo>
                      <a:pt x="2614" y="1"/>
                      <a:pt x="4061" y="3954"/>
                      <a:pt x="4061" y="3954"/>
                    </a:cubicBezTo>
                    <a:lnTo>
                      <a:pt x="4061" y="3954"/>
                    </a:lnTo>
                    <a:lnTo>
                      <a:pt x="4061" y="3954"/>
                    </a:lnTo>
                    <a:cubicBezTo>
                      <a:pt x="4061" y="3954"/>
                      <a:pt x="2614" y="1"/>
                      <a:pt x="907" y="1"/>
                    </a:cubicBezTo>
                    <a:close/>
                  </a:path>
                </a:pathLst>
              </a:custGeom>
              <a:solidFill>
                <a:srgbClr val="E6A6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0"/>
              <p:cNvSpPr/>
              <p:nvPr/>
            </p:nvSpPr>
            <p:spPr>
              <a:xfrm>
                <a:off x="5803550" y="5415900"/>
                <a:ext cx="2175" cy="2175"/>
              </a:xfrm>
              <a:custGeom>
                <a:avLst/>
                <a:gdLst/>
                <a:ahLst/>
                <a:cxnLst/>
                <a:rect l="l" t="t" r="r" b="b"/>
                <a:pathLst>
                  <a:path w="87" h="87" extrusionOk="0">
                    <a:moveTo>
                      <a:pt x="86" y="87"/>
                    </a:moveTo>
                    <a:lnTo>
                      <a:pt x="86" y="87"/>
                    </a:lnTo>
                    <a:lnTo>
                      <a:pt x="86" y="87"/>
                    </a:lnTo>
                    <a:close/>
                    <a:moveTo>
                      <a:pt x="86" y="87"/>
                    </a:moveTo>
                    <a:lnTo>
                      <a:pt x="86" y="87"/>
                    </a:lnTo>
                    <a:lnTo>
                      <a:pt x="86" y="87"/>
                    </a:lnTo>
                    <a:close/>
                    <a:moveTo>
                      <a:pt x="86" y="87"/>
                    </a:moveTo>
                    <a:lnTo>
                      <a:pt x="86" y="87"/>
                    </a:lnTo>
                    <a:lnTo>
                      <a:pt x="86" y="87"/>
                    </a:lnTo>
                    <a:close/>
                    <a:moveTo>
                      <a:pt x="86" y="87"/>
                    </a:moveTo>
                    <a:lnTo>
                      <a:pt x="86" y="87"/>
                    </a:lnTo>
                    <a:lnTo>
                      <a:pt x="86" y="87"/>
                    </a:lnTo>
                    <a:close/>
                    <a:moveTo>
                      <a:pt x="86" y="1"/>
                    </a:moveTo>
                    <a:lnTo>
                      <a:pt x="86" y="87"/>
                    </a:lnTo>
                    <a:lnTo>
                      <a:pt x="86" y="1"/>
                    </a:lnTo>
                    <a:close/>
                    <a:moveTo>
                      <a:pt x="86" y="1"/>
                    </a:moveTo>
                    <a:lnTo>
                      <a:pt x="86" y="1"/>
                    </a:lnTo>
                    <a:lnTo>
                      <a:pt x="86" y="1"/>
                    </a:lnTo>
                    <a:close/>
                    <a:moveTo>
                      <a:pt x="0" y="1"/>
                    </a:moveTo>
                    <a:lnTo>
                      <a:pt x="86" y="1"/>
                    </a:lnTo>
                    <a:lnTo>
                      <a:pt x="0" y="1"/>
                    </a:lnTo>
                    <a:close/>
                    <a:moveTo>
                      <a:pt x="0" y="1"/>
                    </a:moveTo>
                    <a:lnTo>
                      <a:pt x="0" y="1"/>
                    </a:lnTo>
                    <a:lnTo>
                      <a:pt x="0" y="1"/>
                    </a:lnTo>
                    <a:close/>
                    <a:moveTo>
                      <a:pt x="0" y="1"/>
                    </a:moveTo>
                    <a:lnTo>
                      <a:pt x="0" y="1"/>
                    </a:lnTo>
                    <a:close/>
                  </a:path>
                </a:pathLst>
              </a:custGeom>
              <a:solidFill>
                <a:srgbClr val="A4C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0"/>
              <p:cNvSpPr/>
              <p:nvPr/>
            </p:nvSpPr>
            <p:spPr>
              <a:xfrm>
                <a:off x="5747375" y="5231200"/>
                <a:ext cx="195525" cy="247375"/>
              </a:xfrm>
              <a:custGeom>
                <a:avLst/>
                <a:gdLst/>
                <a:ahLst/>
                <a:cxnLst/>
                <a:rect l="l" t="t" r="r" b="b"/>
                <a:pathLst>
                  <a:path w="7821" h="9895" extrusionOk="0">
                    <a:moveTo>
                      <a:pt x="1253" y="1"/>
                    </a:moveTo>
                    <a:cubicBezTo>
                      <a:pt x="1081" y="1"/>
                      <a:pt x="972" y="1"/>
                      <a:pt x="886" y="87"/>
                    </a:cubicBezTo>
                    <a:cubicBezTo>
                      <a:pt x="713" y="87"/>
                      <a:pt x="540" y="282"/>
                      <a:pt x="346" y="454"/>
                    </a:cubicBezTo>
                    <a:cubicBezTo>
                      <a:pt x="87" y="714"/>
                      <a:pt x="0" y="1254"/>
                      <a:pt x="0" y="1902"/>
                    </a:cubicBezTo>
                    <a:cubicBezTo>
                      <a:pt x="0" y="3608"/>
                      <a:pt x="972" y="6028"/>
                      <a:pt x="2247" y="7389"/>
                    </a:cubicBezTo>
                    <a:lnTo>
                      <a:pt x="2333" y="7389"/>
                    </a:lnTo>
                    <a:lnTo>
                      <a:pt x="2333" y="7475"/>
                    </a:lnTo>
                    <a:cubicBezTo>
                      <a:pt x="3414" y="8469"/>
                      <a:pt x="5574" y="9354"/>
                      <a:pt x="7820" y="9894"/>
                    </a:cubicBezTo>
                    <a:cubicBezTo>
                      <a:pt x="6740" y="6935"/>
                      <a:pt x="6287" y="3695"/>
                      <a:pt x="6200" y="541"/>
                    </a:cubicBezTo>
                    <a:cubicBezTo>
                      <a:pt x="5034" y="1081"/>
                      <a:pt x="4494" y="3781"/>
                      <a:pt x="4407" y="3954"/>
                    </a:cubicBezTo>
                    <a:cubicBezTo>
                      <a:pt x="4407" y="3954"/>
                      <a:pt x="2960" y="1"/>
                      <a:pt x="12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0"/>
              <p:cNvSpPr/>
              <p:nvPr/>
            </p:nvSpPr>
            <p:spPr>
              <a:xfrm>
                <a:off x="6111900" y="5348400"/>
                <a:ext cx="103175" cy="92375"/>
              </a:xfrm>
              <a:custGeom>
                <a:avLst/>
                <a:gdLst/>
                <a:ahLst/>
                <a:cxnLst/>
                <a:rect l="l" t="t" r="r" b="b"/>
                <a:pathLst>
                  <a:path w="4127" h="3695" extrusionOk="0">
                    <a:moveTo>
                      <a:pt x="3414" y="0"/>
                    </a:moveTo>
                    <a:cubicBezTo>
                      <a:pt x="3241" y="0"/>
                      <a:pt x="3047" y="87"/>
                      <a:pt x="2960" y="260"/>
                    </a:cubicBezTo>
                    <a:cubicBezTo>
                      <a:pt x="2334" y="1167"/>
                      <a:pt x="1426" y="2074"/>
                      <a:pt x="541" y="2701"/>
                    </a:cubicBezTo>
                    <a:cubicBezTo>
                      <a:pt x="1" y="2960"/>
                      <a:pt x="346" y="3694"/>
                      <a:pt x="800" y="3694"/>
                    </a:cubicBezTo>
                    <a:cubicBezTo>
                      <a:pt x="886" y="3694"/>
                      <a:pt x="973" y="3694"/>
                      <a:pt x="1081" y="3586"/>
                    </a:cubicBezTo>
                    <a:cubicBezTo>
                      <a:pt x="2161" y="2873"/>
                      <a:pt x="3133" y="1880"/>
                      <a:pt x="3867" y="800"/>
                    </a:cubicBezTo>
                    <a:cubicBezTo>
                      <a:pt x="4127" y="346"/>
                      <a:pt x="3781" y="0"/>
                      <a:pt x="3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0"/>
              <p:cNvSpPr/>
              <p:nvPr/>
            </p:nvSpPr>
            <p:spPr>
              <a:xfrm>
                <a:off x="6050875" y="5303025"/>
                <a:ext cx="31350" cy="58900"/>
              </a:xfrm>
              <a:custGeom>
                <a:avLst/>
                <a:gdLst/>
                <a:ahLst/>
                <a:cxnLst/>
                <a:rect l="l" t="t" r="r" b="b"/>
                <a:pathLst>
                  <a:path w="1254" h="2356" extrusionOk="0">
                    <a:moveTo>
                      <a:pt x="627" y="1"/>
                    </a:moveTo>
                    <a:cubicBezTo>
                      <a:pt x="627" y="1"/>
                      <a:pt x="541" y="109"/>
                      <a:pt x="454" y="109"/>
                    </a:cubicBezTo>
                    <a:cubicBezTo>
                      <a:pt x="87" y="195"/>
                      <a:pt x="87" y="454"/>
                      <a:pt x="87" y="822"/>
                    </a:cubicBezTo>
                    <a:cubicBezTo>
                      <a:pt x="87" y="1081"/>
                      <a:pt x="1" y="1362"/>
                      <a:pt x="1" y="1621"/>
                    </a:cubicBezTo>
                    <a:lnTo>
                      <a:pt x="1" y="1988"/>
                    </a:lnTo>
                    <a:cubicBezTo>
                      <a:pt x="87" y="2161"/>
                      <a:pt x="368" y="2355"/>
                      <a:pt x="541" y="2355"/>
                    </a:cubicBezTo>
                    <a:cubicBezTo>
                      <a:pt x="627" y="2355"/>
                      <a:pt x="714" y="2355"/>
                      <a:pt x="822" y="2269"/>
                    </a:cubicBezTo>
                    <a:cubicBezTo>
                      <a:pt x="1254" y="1988"/>
                      <a:pt x="1254" y="908"/>
                      <a:pt x="1167" y="454"/>
                    </a:cubicBezTo>
                    <a:cubicBezTo>
                      <a:pt x="1081" y="195"/>
                      <a:pt x="908"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0"/>
              <p:cNvSpPr/>
              <p:nvPr/>
            </p:nvSpPr>
            <p:spPr>
              <a:xfrm>
                <a:off x="6062225" y="5438050"/>
                <a:ext cx="47000" cy="34050"/>
              </a:xfrm>
              <a:custGeom>
                <a:avLst/>
                <a:gdLst/>
                <a:ahLst/>
                <a:cxnLst/>
                <a:rect l="l" t="t" r="r" b="b"/>
                <a:pathLst>
                  <a:path w="1880" h="1362" extrusionOk="0">
                    <a:moveTo>
                      <a:pt x="1340" y="0"/>
                    </a:moveTo>
                    <a:cubicBezTo>
                      <a:pt x="1167" y="0"/>
                      <a:pt x="994" y="108"/>
                      <a:pt x="800" y="195"/>
                    </a:cubicBezTo>
                    <a:cubicBezTo>
                      <a:pt x="540" y="281"/>
                      <a:pt x="173" y="281"/>
                      <a:pt x="87" y="540"/>
                    </a:cubicBezTo>
                    <a:cubicBezTo>
                      <a:pt x="0" y="540"/>
                      <a:pt x="0" y="735"/>
                      <a:pt x="0" y="821"/>
                    </a:cubicBezTo>
                    <a:cubicBezTo>
                      <a:pt x="87" y="1188"/>
                      <a:pt x="368" y="1361"/>
                      <a:pt x="713" y="1361"/>
                    </a:cubicBezTo>
                    <a:cubicBezTo>
                      <a:pt x="1080" y="1361"/>
                      <a:pt x="1620" y="1080"/>
                      <a:pt x="1707" y="821"/>
                    </a:cubicBezTo>
                    <a:cubicBezTo>
                      <a:pt x="1880" y="540"/>
                      <a:pt x="1793" y="108"/>
                      <a:pt x="14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79" name="Google Shape;2579;p30"/>
          <p:cNvGrpSpPr/>
          <p:nvPr/>
        </p:nvGrpSpPr>
        <p:grpSpPr>
          <a:xfrm>
            <a:off x="8525963" y="5446982"/>
            <a:ext cx="565707" cy="548866"/>
            <a:chOff x="8509450" y="4297525"/>
            <a:chExt cx="420725" cy="408200"/>
          </a:xfrm>
        </p:grpSpPr>
        <p:sp>
          <p:nvSpPr>
            <p:cNvPr id="2580" name="Google Shape;2580;p30"/>
            <p:cNvSpPr/>
            <p:nvPr/>
          </p:nvSpPr>
          <p:spPr>
            <a:xfrm>
              <a:off x="8509450" y="4297525"/>
              <a:ext cx="420725" cy="408200"/>
            </a:xfrm>
            <a:custGeom>
              <a:avLst/>
              <a:gdLst/>
              <a:ahLst/>
              <a:cxnLst/>
              <a:rect l="l" t="t" r="r" b="b"/>
              <a:pathLst>
                <a:path w="16829" h="16328" extrusionOk="0">
                  <a:moveTo>
                    <a:pt x="5597" y="1"/>
                  </a:moveTo>
                  <a:cubicBezTo>
                    <a:pt x="5375" y="1"/>
                    <a:pt x="5157" y="41"/>
                    <a:pt x="4947" y="123"/>
                  </a:cubicBezTo>
                  <a:cubicBezTo>
                    <a:pt x="3694" y="749"/>
                    <a:pt x="3867" y="3276"/>
                    <a:pt x="4947" y="4810"/>
                  </a:cubicBezTo>
                  <a:cubicBezTo>
                    <a:pt x="4151" y="4508"/>
                    <a:pt x="3413" y="4371"/>
                    <a:pt x="2767" y="4371"/>
                  </a:cubicBezTo>
                  <a:cubicBezTo>
                    <a:pt x="1291" y="4371"/>
                    <a:pt x="293" y="5083"/>
                    <a:pt x="173" y="6150"/>
                  </a:cubicBezTo>
                  <a:cubicBezTo>
                    <a:pt x="0" y="7316"/>
                    <a:pt x="1707" y="8396"/>
                    <a:pt x="3327" y="8591"/>
                  </a:cubicBezTo>
                  <a:cubicBezTo>
                    <a:pt x="1426" y="9584"/>
                    <a:pt x="886" y="11204"/>
                    <a:pt x="1620" y="12284"/>
                  </a:cubicBezTo>
                  <a:cubicBezTo>
                    <a:pt x="1908" y="12691"/>
                    <a:pt x="2424" y="12875"/>
                    <a:pt x="3029" y="12875"/>
                  </a:cubicBezTo>
                  <a:cubicBezTo>
                    <a:pt x="3741" y="12875"/>
                    <a:pt x="4578" y="12620"/>
                    <a:pt x="5314" y="12176"/>
                  </a:cubicBezTo>
                  <a:lnTo>
                    <a:pt x="5314" y="12176"/>
                  </a:lnTo>
                  <a:cubicBezTo>
                    <a:pt x="4666" y="14531"/>
                    <a:pt x="5573" y="16238"/>
                    <a:pt x="7021" y="16324"/>
                  </a:cubicBezTo>
                  <a:cubicBezTo>
                    <a:pt x="7054" y="16327"/>
                    <a:pt x="7087" y="16328"/>
                    <a:pt x="7120" y="16328"/>
                  </a:cubicBezTo>
                  <a:cubicBezTo>
                    <a:pt x="8155" y="16328"/>
                    <a:pt x="8993" y="15024"/>
                    <a:pt x="9181" y="13537"/>
                  </a:cubicBezTo>
                  <a:cubicBezTo>
                    <a:pt x="9957" y="14887"/>
                    <a:pt x="10967" y="15546"/>
                    <a:pt x="11874" y="15546"/>
                  </a:cubicBezTo>
                  <a:cubicBezTo>
                    <a:pt x="12230" y="15546"/>
                    <a:pt x="12571" y="15445"/>
                    <a:pt x="12875" y="15244"/>
                  </a:cubicBezTo>
                  <a:cubicBezTo>
                    <a:pt x="13847" y="14617"/>
                    <a:pt x="13588" y="12717"/>
                    <a:pt x="12594" y="11377"/>
                  </a:cubicBezTo>
                  <a:lnTo>
                    <a:pt x="12594" y="11377"/>
                  </a:lnTo>
                  <a:cubicBezTo>
                    <a:pt x="13192" y="11583"/>
                    <a:pt x="13745" y="11677"/>
                    <a:pt x="14237" y="11677"/>
                  </a:cubicBezTo>
                  <a:cubicBezTo>
                    <a:pt x="15453" y="11677"/>
                    <a:pt x="16301" y="11102"/>
                    <a:pt x="16547" y="10211"/>
                  </a:cubicBezTo>
                  <a:cubicBezTo>
                    <a:pt x="16828" y="9044"/>
                    <a:pt x="15467" y="7856"/>
                    <a:pt x="13847" y="7424"/>
                  </a:cubicBezTo>
                  <a:cubicBezTo>
                    <a:pt x="15921" y="6690"/>
                    <a:pt x="16742" y="5264"/>
                    <a:pt x="16202" y="4076"/>
                  </a:cubicBezTo>
                  <a:cubicBezTo>
                    <a:pt x="15913" y="3452"/>
                    <a:pt x="15211" y="3187"/>
                    <a:pt x="14386" y="3187"/>
                  </a:cubicBezTo>
                  <a:cubicBezTo>
                    <a:pt x="13667" y="3187"/>
                    <a:pt x="12854" y="3388"/>
                    <a:pt x="12140" y="3730"/>
                  </a:cubicBezTo>
                  <a:cubicBezTo>
                    <a:pt x="12767" y="1916"/>
                    <a:pt x="12140" y="490"/>
                    <a:pt x="10974" y="123"/>
                  </a:cubicBezTo>
                  <a:cubicBezTo>
                    <a:pt x="10872" y="98"/>
                    <a:pt x="10770" y="86"/>
                    <a:pt x="10668" y="86"/>
                  </a:cubicBezTo>
                  <a:cubicBezTo>
                    <a:pt x="9694" y="86"/>
                    <a:pt x="8763" y="1165"/>
                    <a:pt x="8274" y="2456"/>
                  </a:cubicBezTo>
                  <a:cubicBezTo>
                    <a:pt x="7689" y="843"/>
                    <a:pt x="6610" y="1"/>
                    <a:pt x="5597" y="1"/>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0"/>
            <p:cNvSpPr/>
            <p:nvPr/>
          </p:nvSpPr>
          <p:spPr>
            <a:xfrm>
              <a:off x="8509450" y="4297525"/>
              <a:ext cx="420725" cy="408200"/>
            </a:xfrm>
            <a:custGeom>
              <a:avLst/>
              <a:gdLst/>
              <a:ahLst/>
              <a:cxnLst/>
              <a:rect l="l" t="t" r="r" b="b"/>
              <a:pathLst>
                <a:path w="16829" h="16328" extrusionOk="0">
                  <a:moveTo>
                    <a:pt x="5597" y="1"/>
                  </a:moveTo>
                  <a:cubicBezTo>
                    <a:pt x="5375" y="1"/>
                    <a:pt x="5157" y="41"/>
                    <a:pt x="4947" y="123"/>
                  </a:cubicBezTo>
                  <a:cubicBezTo>
                    <a:pt x="3694" y="749"/>
                    <a:pt x="3867" y="3276"/>
                    <a:pt x="4947" y="4810"/>
                  </a:cubicBezTo>
                  <a:cubicBezTo>
                    <a:pt x="4151" y="4508"/>
                    <a:pt x="3413" y="4371"/>
                    <a:pt x="2767" y="4371"/>
                  </a:cubicBezTo>
                  <a:cubicBezTo>
                    <a:pt x="1291" y="4371"/>
                    <a:pt x="293" y="5083"/>
                    <a:pt x="173" y="6150"/>
                  </a:cubicBezTo>
                  <a:cubicBezTo>
                    <a:pt x="0" y="7316"/>
                    <a:pt x="1707" y="8396"/>
                    <a:pt x="3327" y="8591"/>
                  </a:cubicBezTo>
                  <a:cubicBezTo>
                    <a:pt x="1426" y="9584"/>
                    <a:pt x="886" y="11204"/>
                    <a:pt x="1620" y="12284"/>
                  </a:cubicBezTo>
                  <a:cubicBezTo>
                    <a:pt x="1908" y="12691"/>
                    <a:pt x="2424" y="12875"/>
                    <a:pt x="3029" y="12875"/>
                  </a:cubicBezTo>
                  <a:cubicBezTo>
                    <a:pt x="3741" y="12875"/>
                    <a:pt x="4578" y="12620"/>
                    <a:pt x="5314" y="12176"/>
                  </a:cubicBezTo>
                  <a:lnTo>
                    <a:pt x="5314" y="12176"/>
                  </a:lnTo>
                  <a:cubicBezTo>
                    <a:pt x="4666" y="14531"/>
                    <a:pt x="5573" y="16238"/>
                    <a:pt x="7021" y="16324"/>
                  </a:cubicBezTo>
                  <a:cubicBezTo>
                    <a:pt x="7054" y="16327"/>
                    <a:pt x="7087" y="16328"/>
                    <a:pt x="7120" y="16328"/>
                  </a:cubicBezTo>
                  <a:cubicBezTo>
                    <a:pt x="8155" y="16328"/>
                    <a:pt x="8993" y="15024"/>
                    <a:pt x="9181" y="13537"/>
                  </a:cubicBezTo>
                  <a:cubicBezTo>
                    <a:pt x="9957" y="14887"/>
                    <a:pt x="10967" y="15546"/>
                    <a:pt x="11874" y="15546"/>
                  </a:cubicBezTo>
                  <a:cubicBezTo>
                    <a:pt x="12230" y="15546"/>
                    <a:pt x="12571" y="15445"/>
                    <a:pt x="12875" y="15244"/>
                  </a:cubicBezTo>
                  <a:cubicBezTo>
                    <a:pt x="13847" y="14617"/>
                    <a:pt x="13588" y="12717"/>
                    <a:pt x="12594" y="11377"/>
                  </a:cubicBezTo>
                  <a:lnTo>
                    <a:pt x="12594" y="11377"/>
                  </a:lnTo>
                  <a:cubicBezTo>
                    <a:pt x="13192" y="11583"/>
                    <a:pt x="13745" y="11677"/>
                    <a:pt x="14237" y="11677"/>
                  </a:cubicBezTo>
                  <a:cubicBezTo>
                    <a:pt x="15453" y="11677"/>
                    <a:pt x="16301" y="11102"/>
                    <a:pt x="16547" y="10211"/>
                  </a:cubicBezTo>
                  <a:cubicBezTo>
                    <a:pt x="16828" y="9044"/>
                    <a:pt x="15467" y="7856"/>
                    <a:pt x="13847" y="7424"/>
                  </a:cubicBezTo>
                  <a:cubicBezTo>
                    <a:pt x="15921" y="6690"/>
                    <a:pt x="16742" y="5264"/>
                    <a:pt x="16202" y="4076"/>
                  </a:cubicBezTo>
                  <a:cubicBezTo>
                    <a:pt x="15913" y="3452"/>
                    <a:pt x="15211" y="3187"/>
                    <a:pt x="14386" y="3187"/>
                  </a:cubicBezTo>
                  <a:cubicBezTo>
                    <a:pt x="13667" y="3187"/>
                    <a:pt x="12854" y="3388"/>
                    <a:pt x="12140" y="3730"/>
                  </a:cubicBezTo>
                  <a:cubicBezTo>
                    <a:pt x="12767" y="1916"/>
                    <a:pt x="12140" y="490"/>
                    <a:pt x="10974" y="123"/>
                  </a:cubicBezTo>
                  <a:cubicBezTo>
                    <a:pt x="10872" y="98"/>
                    <a:pt x="10770" y="86"/>
                    <a:pt x="10668" y="86"/>
                  </a:cubicBezTo>
                  <a:cubicBezTo>
                    <a:pt x="9694" y="86"/>
                    <a:pt x="8763" y="1165"/>
                    <a:pt x="8274" y="2456"/>
                  </a:cubicBezTo>
                  <a:cubicBezTo>
                    <a:pt x="7689" y="843"/>
                    <a:pt x="6610" y="1"/>
                    <a:pt x="55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0"/>
            <p:cNvSpPr/>
            <p:nvPr/>
          </p:nvSpPr>
          <p:spPr>
            <a:xfrm>
              <a:off x="8513775" y="4406425"/>
              <a:ext cx="292725" cy="299225"/>
            </a:xfrm>
            <a:custGeom>
              <a:avLst/>
              <a:gdLst/>
              <a:ahLst/>
              <a:cxnLst/>
              <a:rect l="l" t="t" r="r" b="b"/>
              <a:pathLst>
                <a:path w="11709" h="11969" extrusionOk="0">
                  <a:moveTo>
                    <a:pt x="6934" y="11968"/>
                  </a:moveTo>
                  <a:lnTo>
                    <a:pt x="6934" y="11968"/>
                  </a:lnTo>
                  <a:lnTo>
                    <a:pt x="6934" y="11968"/>
                  </a:lnTo>
                  <a:lnTo>
                    <a:pt x="6934" y="11968"/>
                  </a:lnTo>
                  <a:close/>
                  <a:moveTo>
                    <a:pt x="6848" y="11968"/>
                  </a:moveTo>
                  <a:lnTo>
                    <a:pt x="6934" y="11968"/>
                  </a:lnTo>
                  <a:lnTo>
                    <a:pt x="6848" y="11968"/>
                  </a:lnTo>
                  <a:close/>
                  <a:moveTo>
                    <a:pt x="11708" y="11255"/>
                  </a:moveTo>
                  <a:lnTo>
                    <a:pt x="11708" y="11255"/>
                  </a:lnTo>
                  <a:lnTo>
                    <a:pt x="11708" y="11255"/>
                  </a:lnTo>
                  <a:lnTo>
                    <a:pt x="11708" y="11255"/>
                  </a:lnTo>
                  <a:close/>
                  <a:moveTo>
                    <a:pt x="9008" y="9354"/>
                  </a:moveTo>
                  <a:lnTo>
                    <a:pt x="9008" y="9354"/>
                  </a:lnTo>
                  <a:lnTo>
                    <a:pt x="9008" y="9354"/>
                  </a:lnTo>
                  <a:close/>
                  <a:moveTo>
                    <a:pt x="9008" y="9354"/>
                  </a:moveTo>
                  <a:lnTo>
                    <a:pt x="9008" y="9354"/>
                  </a:lnTo>
                  <a:lnTo>
                    <a:pt x="9008" y="9354"/>
                  </a:lnTo>
                  <a:close/>
                  <a:moveTo>
                    <a:pt x="9094" y="9268"/>
                  </a:moveTo>
                  <a:cubicBezTo>
                    <a:pt x="9807" y="10521"/>
                    <a:pt x="10801" y="11169"/>
                    <a:pt x="11708" y="11255"/>
                  </a:cubicBezTo>
                  <a:cubicBezTo>
                    <a:pt x="10801" y="11169"/>
                    <a:pt x="9807" y="10521"/>
                    <a:pt x="9094" y="9268"/>
                  </a:cubicBezTo>
                  <a:close/>
                  <a:moveTo>
                    <a:pt x="9008" y="9268"/>
                  </a:moveTo>
                  <a:lnTo>
                    <a:pt x="9008" y="9268"/>
                  </a:lnTo>
                  <a:lnTo>
                    <a:pt x="9008" y="9268"/>
                  </a:lnTo>
                  <a:close/>
                  <a:moveTo>
                    <a:pt x="9008" y="9181"/>
                  </a:moveTo>
                  <a:lnTo>
                    <a:pt x="9008" y="9268"/>
                  </a:lnTo>
                  <a:lnTo>
                    <a:pt x="9008" y="9181"/>
                  </a:lnTo>
                  <a:close/>
                  <a:moveTo>
                    <a:pt x="2873" y="8555"/>
                  </a:moveTo>
                  <a:lnTo>
                    <a:pt x="2873" y="8555"/>
                  </a:lnTo>
                  <a:lnTo>
                    <a:pt x="2873" y="8555"/>
                  </a:lnTo>
                  <a:lnTo>
                    <a:pt x="2873" y="8555"/>
                  </a:lnTo>
                  <a:close/>
                  <a:moveTo>
                    <a:pt x="1447" y="7928"/>
                  </a:moveTo>
                  <a:cubicBezTo>
                    <a:pt x="1793" y="8361"/>
                    <a:pt x="2247" y="8555"/>
                    <a:pt x="2873" y="8555"/>
                  </a:cubicBezTo>
                  <a:cubicBezTo>
                    <a:pt x="2247" y="8555"/>
                    <a:pt x="1793" y="8361"/>
                    <a:pt x="1447" y="7928"/>
                  </a:cubicBezTo>
                  <a:close/>
                  <a:moveTo>
                    <a:pt x="1447" y="7928"/>
                  </a:moveTo>
                  <a:lnTo>
                    <a:pt x="1447" y="7928"/>
                  </a:lnTo>
                  <a:lnTo>
                    <a:pt x="1447" y="7928"/>
                  </a:lnTo>
                  <a:close/>
                  <a:moveTo>
                    <a:pt x="5141" y="7820"/>
                  </a:moveTo>
                  <a:lnTo>
                    <a:pt x="5141" y="7820"/>
                  </a:lnTo>
                  <a:lnTo>
                    <a:pt x="5141" y="7820"/>
                  </a:lnTo>
                  <a:close/>
                  <a:moveTo>
                    <a:pt x="0" y="1707"/>
                  </a:moveTo>
                  <a:lnTo>
                    <a:pt x="0" y="1794"/>
                  </a:lnTo>
                  <a:lnTo>
                    <a:pt x="0" y="1880"/>
                  </a:lnTo>
                  <a:lnTo>
                    <a:pt x="0" y="1794"/>
                  </a:lnTo>
                  <a:lnTo>
                    <a:pt x="0" y="1707"/>
                  </a:lnTo>
                  <a:close/>
                  <a:moveTo>
                    <a:pt x="4774" y="454"/>
                  </a:moveTo>
                  <a:lnTo>
                    <a:pt x="4774" y="454"/>
                  </a:lnTo>
                  <a:lnTo>
                    <a:pt x="4774" y="454"/>
                  </a:lnTo>
                  <a:close/>
                  <a:moveTo>
                    <a:pt x="4774" y="454"/>
                  </a:moveTo>
                  <a:lnTo>
                    <a:pt x="4774" y="454"/>
                  </a:lnTo>
                  <a:lnTo>
                    <a:pt x="4774" y="454"/>
                  </a:lnTo>
                  <a:lnTo>
                    <a:pt x="4774" y="454"/>
                  </a:lnTo>
                  <a:close/>
                  <a:moveTo>
                    <a:pt x="4774" y="454"/>
                  </a:moveTo>
                  <a:lnTo>
                    <a:pt x="4774" y="454"/>
                  </a:lnTo>
                  <a:lnTo>
                    <a:pt x="4774" y="454"/>
                  </a:lnTo>
                  <a:close/>
                  <a:moveTo>
                    <a:pt x="4774" y="454"/>
                  </a:moveTo>
                  <a:lnTo>
                    <a:pt x="4774" y="454"/>
                  </a:lnTo>
                  <a:lnTo>
                    <a:pt x="4774" y="454"/>
                  </a:lnTo>
                  <a:close/>
                  <a:moveTo>
                    <a:pt x="4774" y="454"/>
                  </a:moveTo>
                  <a:lnTo>
                    <a:pt x="4774" y="454"/>
                  </a:lnTo>
                  <a:lnTo>
                    <a:pt x="4774" y="454"/>
                  </a:lnTo>
                  <a:close/>
                  <a:moveTo>
                    <a:pt x="4774" y="454"/>
                  </a:moveTo>
                  <a:lnTo>
                    <a:pt x="4774" y="454"/>
                  </a:lnTo>
                  <a:lnTo>
                    <a:pt x="4774" y="454"/>
                  </a:lnTo>
                  <a:close/>
                  <a:moveTo>
                    <a:pt x="4774" y="454"/>
                  </a:moveTo>
                  <a:lnTo>
                    <a:pt x="4774" y="454"/>
                  </a:lnTo>
                  <a:lnTo>
                    <a:pt x="4774" y="454"/>
                  </a:lnTo>
                  <a:close/>
                  <a:moveTo>
                    <a:pt x="4774" y="368"/>
                  </a:moveTo>
                  <a:lnTo>
                    <a:pt x="4774" y="454"/>
                  </a:lnTo>
                  <a:lnTo>
                    <a:pt x="4774" y="368"/>
                  </a:lnTo>
                  <a:close/>
                  <a:moveTo>
                    <a:pt x="4601" y="260"/>
                  </a:moveTo>
                  <a:cubicBezTo>
                    <a:pt x="4688" y="260"/>
                    <a:pt x="4688" y="368"/>
                    <a:pt x="4774" y="368"/>
                  </a:cubicBezTo>
                  <a:cubicBezTo>
                    <a:pt x="4688" y="368"/>
                    <a:pt x="4688" y="260"/>
                    <a:pt x="4601" y="260"/>
                  </a:cubicBezTo>
                  <a:close/>
                  <a:moveTo>
                    <a:pt x="4601" y="173"/>
                  </a:moveTo>
                  <a:lnTo>
                    <a:pt x="4601" y="260"/>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4601" y="173"/>
                  </a:moveTo>
                  <a:lnTo>
                    <a:pt x="4601" y="173"/>
                  </a:lnTo>
                  <a:lnTo>
                    <a:pt x="4601" y="173"/>
                  </a:lnTo>
                  <a:close/>
                  <a:moveTo>
                    <a:pt x="2614" y="1"/>
                  </a:moveTo>
                  <a:cubicBezTo>
                    <a:pt x="3240" y="1"/>
                    <a:pt x="3953" y="173"/>
                    <a:pt x="4774" y="454"/>
                  </a:cubicBezTo>
                  <a:cubicBezTo>
                    <a:pt x="3953" y="173"/>
                    <a:pt x="3240" y="1"/>
                    <a:pt x="2614" y="1"/>
                  </a:cubicBezTo>
                  <a:close/>
                  <a:moveTo>
                    <a:pt x="2614" y="1"/>
                  </a:moveTo>
                  <a:lnTo>
                    <a:pt x="2614" y="1"/>
                  </a:lnTo>
                  <a:lnTo>
                    <a:pt x="2614" y="1"/>
                  </a:lnTo>
                  <a:close/>
                </a:path>
              </a:pathLst>
            </a:custGeom>
            <a:solidFill>
              <a:srgbClr val="FFE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0"/>
            <p:cNvSpPr/>
            <p:nvPr/>
          </p:nvSpPr>
          <p:spPr>
            <a:xfrm>
              <a:off x="8513775" y="4309750"/>
              <a:ext cx="331050" cy="395900"/>
            </a:xfrm>
            <a:custGeom>
              <a:avLst/>
              <a:gdLst/>
              <a:ahLst/>
              <a:cxnLst/>
              <a:rect l="l" t="t" r="r" b="b"/>
              <a:pathLst>
                <a:path w="13242" h="15836" extrusionOk="0">
                  <a:moveTo>
                    <a:pt x="4320" y="1"/>
                  </a:moveTo>
                  <a:lnTo>
                    <a:pt x="4320" y="1"/>
                  </a:lnTo>
                  <a:cubicBezTo>
                    <a:pt x="3608" y="887"/>
                    <a:pt x="3780" y="2701"/>
                    <a:pt x="4601" y="4040"/>
                  </a:cubicBezTo>
                  <a:lnTo>
                    <a:pt x="4601" y="4127"/>
                  </a:lnTo>
                  <a:cubicBezTo>
                    <a:pt x="4688" y="4127"/>
                    <a:pt x="4688" y="4235"/>
                    <a:pt x="4774" y="4235"/>
                  </a:cubicBezTo>
                  <a:lnTo>
                    <a:pt x="4774" y="4321"/>
                  </a:lnTo>
                  <a:cubicBezTo>
                    <a:pt x="3953" y="4040"/>
                    <a:pt x="3240" y="3868"/>
                    <a:pt x="2614" y="3868"/>
                  </a:cubicBezTo>
                  <a:cubicBezTo>
                    <a:pt x="1080" y="3868"/>
                    <a:pt x="173" y="4580"/>
                    <a:pt x="0" y="5574"/>
                  </a:cubicBezTo>
                  <a:lnTo>
                    <a:pt x="0" y="5661"/>
                  </a:lnTo>
                  <a:lnTo>
                    <a:pt x="0" y="5747"/>
                  </a:lnTo>
                  <a:cubicBezTo>
                    <a:pt x="0" y="6935"/>
                    <a:pt x="1534" y="7907"/>
                    <a:pt x="3154" y="8102"/>
                  </a:cubicBezTo>
                  <a:cubicBezTo>
                    <a:pt x="1793" y="8814"/>
                    <a:pt x="1167" y="9895"/>
                    <a:pt x="1167" y="10802"/>
                  </a:cubicBezTo>
                  <a:cubicBezTo>
                    <a:pt x="1167" y="11147"/>
                    <a:pt x="1253" y="11515"/>
                    <a:pt x="1447" y="11795"/>
                  </a:cubicBezTo>
                  <a:cubicBezTo>
                    <a:pt x="1793" y="12228"/>
                    <a:pt x="2247" y="12422"/>
                    <a:pt x="2873" y="12422"/>
                  </a:cubicBezTo>
                  <a:cubicBezTo>
                    <a:pt x="3521" y="12422"/>
                    <a:pt x="4407" y="12141"/>
                    <a:pt x="5141" y="11687"/>
                  </a:cubicBezTo>
                  <a:lnTo>
                    <a:pt x="5141" y="11687"/>
                  </a:lnTo>
                  <a:cubicBezTo>
                    <a:pt x="5033" y="12141"/>
                    <a:pt x="4947" y="12681"/>
                    <a:pt x="4947" y="13135"/>
                  </a:cubicBezTo>
                  <a:cubicBezTo>
                    <a:pt x="4947" y="14669"/>
                    <a:pt x="5768" y="15749"/>
                    <a:pt x="6848" y="15835"/>
                  </a:cubicBezTo>
                  <a:lnTo>
                    <a:pt x="6934" y="15835"/>
                  </a:lnTo>
                  <a:cubicBezTo>
                    <a:pt x="7928" y="15835"/>
                    <a:pt x="8727" y="14582"/>
                    <a:pt x="9008" y="13221"/>
                  </a:cubicBezTo>
                  <a:lnTo>
                    <a:pt x="9008" y="13135"/>
                  </a:lnTo>
                  <a:lnTo>
                    <a:pt x="9008" y="13048"/>
                  </a:lnTo>
                  <a:lnTo>
                    <a:pt x="9094" y="13135"/>
                  </a:lnTo>
                  <a:cubicBezTo>
                    <a:pt x="9807" y="14388"/>
                    <a:pt x="10801" y="15036"/>
                    <a:pt x="11708" y="15122"/>
                  </a:cubicBezTo>
                  <a:cubicBezTo>
                    <a:pt x="12054" y="15122"/>
                    <a:pt x="12421" y="14928"/>
                    <a:pt x="12702" y="14755"/>
                  </a:cubicBezTo>
                  <a:cubicBezTo>
                    <a:pt x="12961" y="14582"/>
                    <a:pt x="13134" y="14388"/>
                    <a:pt x="13242" y="14042"/>
                  </a:cubicBezTo>
                  <a:cubicBezTo>
                    <a:pt x="9008" y="10435"/>
                    <a:pt x="5941" y="5574"/>
                    <a:pt x="4320" y="1"/>
                  </a:cubicBezTo>
                  <a:close/>
                </a:path>
              </a:pathLst>
            </a:custGeom>
            <a:solidFill>
              <a:srgbClr val="DE5743">
                <a:alpha val="486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0"/>
            <p:cNvSpPr/>
            <p:nvPr/>
          </p:nvSpPr>
          <p:spPr>
            <a:xfrm>
              <a:off x="8612850" y="4423625"/>
              <a:ext cx="224975" cy="189400"/>
            </a:xfrm>
            <a:custGeom>
              <a:avLst/>
              <a:gdLst/>
              <a:ahLst/>
              <a:cxnLst/>
              <a:rect l="l" t="t" r="r" b="b"/>
              <a:pathLst>
                <a:path w="8999" h="7576" extrusionOk="0">
                  <a:moveTo>
                    <a:pt x="4430" y="1"/>
                  </a:moveTo>
                  <a:cubicBezTo>
                    <a:pt x="2573" y="1"/>
                    <a:pt x="431" y="1057"/>
                    <a:pt x="185" y="3633"/>
                  </a:cubicBezTo>
                  <a:cubicBezTo>
                    <a:pt x="1" y="6219"/>
                    <a:pt x="2332" y="7576"/>
                    <a:pt x="4492" y="7576"/>
                  </a:cubicBezTo>
                  <a:cubicBezTo>
                    <a:pt x="5634" y="7576"/>
                    <a:pt x="6728" y="7197"/>
                    <a:pt x="7378" y="6420"/>
                  </a:cubicBezTo>
                  <a:cubicBezTo>
                    <a:pt x="8998" y="4346"/>
                    <a:pt x="8091" y="1646"/>
                    <a:pt x="6384" y="479"/>
                  </a:cubicBezTo>
                  <a:cubicBezTo>
                    <a:pt x="5872" y="170"/>
                    <a:pt x="5174" y="1"/>
                    <a:pt x="443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30"/>
            <p:cNvSpPr/>
            <p:nvPr/>
          </p:nvSpPr>
          <p:spPr>
            <a:xfrm>
              <a:off x="8621775" y="4398525"/>
              <a:ext cx="213875" cy="189925"/>
            </a:xfrm>
            <a:custGeom>
              <a:avLst/>
              <a:gdLst/>
              <a:ahLst/>
              <a:cxnLst/>
              <a:rect l="l" t="t" r="r" b="b"/>
              <a:pathLst>
                <a:path w="8555" h="7597" extrusionOk="0">
                  <a:moveTo>
                    <a:pt x="5034" y="403"/>
                  </a:moveTo>
                  <a:cubicBezTo>
                    <a:pt x="5768" y="403"/>
                    <a:pt x="6481" y="684"/>
                    <a:pt x="7021" y="1224"/>
                  </a:cubicBezTo>
                  <a:cubicBezTo>
                    <a:pt x="7842" y="2023"/>
                    <a:pt x="8101" y="3643"/>
                    <a:pt x="7647" y="4896"/>
                  </a:cubicBezTo>
                  <a:cubicBezTo>
                    <a:pt x="7302" y="6171"/>
                    <a:pt x="6222" y="6970"/>
                    <a:pt x="4774" y="7164"/>
                  </a:cubicBezTo>
                  <a:cubicBezTo>
                    <a:pt x="4528" y="7192"/>
                    <a:pt x="4291" y="7206"/>
                    <a:pt x="4065" y="7206"/>
                  </a:cubicBezTo>
                  <a:cubicBezTo>
                    <a:pt x="2878" y="7206"/>
                    <a:pt x="1960" y="6828"/>
                    <a:pt x="1361" y="6084"/>
                  </a:cubicBezTo>
                  <a:cubicBezTo>
                    <a:pt x="627" y="5177"/>
                    <a:pt x="454" y="3924"/>
                    <a:pt x="908" y="2650"/>
                  </a:cubicBezTo>
                  <a:cubicBezTo>
                    <a:pt x="1253" y="1569"/>
                    <a:pt x="2161" y="1029"/>
                    <a:pt x="2873" y="770"/>
                  </a:cubicBezTo>
                  <a:lnTo>
                    <a:pt x="2873" y="770"/>
                  </a:lnTo>
                  <a:cubicBezTo>
                    <a:pt x="2528" y="1224"/>
                    <a:pt x="2247" y="1656"/>
                    <a:pt x="2161" y="2196"/>
                  </a:cubicBezTo>
                  <a:cubicBezTo>
                    <a:pt x="1988" y="3384"/>
                    <a:pt x="2614" y="4097"/>
                    <a:pt x="3327" y="4356"/>
                  </a:cubicBezTo>
                  <a:cubicBezTo>
                    <a:pt x="3563" y="4474"/>
                    <a:pt x="3806" y="4528"/>
                    <a:pt x="4039" y="4528"/>
                  </a:cubicBezTo>
                  <a:cubicBezTo>
                    <a:pt x="4531" y="4528"/>
                    <a:pt x="4979" y="4290"/>
                    <a:pt x="5228" y="3924"/>
                  </a:cubicBezTo>
                  <a:cubicBezTo>
                    <a:pt x="5487" y="3470"/>
                    <a:pt x="5487" y="3017"/>
                    <a:pt x="5314" y="2650"/>
                  </a:cubicBezTo>
                  <a:cubicBezTo>
                    <a:pt x="5142" y="2390"/>
                    <a:pt x="4774" y="2110"/>
                    <a:pt x="4407" y="2110"/>
                  </a:cubicBezTo>
                  <a:cubicBezTo>
                    <a:pt x="4062" y="2110"/>
                    <a:pt x="3781" y="2304"/>
                    <a:pt x="3694" y="2563"/>
                  </a:cubicBezTo>
                  <a:cubicBezTo>
                    <a:pt x="3608" y="2650"/>
                    <a:pt x="3608" y="2844"/>
                    <a:pt x="3694" y="2930"/>
                  </a:cubicBezTo>
                  <a:cubicBezTo>
                    <a:pt x="3867" y="2930"/>
                    <a:pt x="3954" y="2930"/>
                    <a:pt x="4062" y="2844"/>
                  </a:cubicBezTo>
                  <a:cubicBezTo>
                    <a:pt x="4148" y="2650"/>
                    <a:pt x="4234" y="2563"/>
                    <a:pt x="4407" y="2563"/>
                  </a:cubicBezTo>
                  <a:cubicBezTo>
                    <a:pt x="4602" y="2563"/>
                    <a:pt x="4861" y="2650"/>
                    <a:pt x="4947" y="2930"/>
                  </a:cubicBezTo>
                  <a:cubicBezTo>
                    <a:pt x="5034" y="3017"/>
                    <a:pt x="5142" y="3276"/>
                    <a:pt x="4861" y="3643"/>
                  </a:cubicBezTo>
                  <a:cubicBezTo>
                    <a:pt x="4742" y="3955"/>
                    <a:pt x="4409" y="4093"/>
                    <a:pt x="4002" y="4093"/>
                  </a:cubicBezTo>
                  <a:cubicBezTo>
                    <a:pt x="3817" y="4093"/>
                    <a:pt x="3616" y="4065"/>
                    <a:pt x="3413" y="4011"/>
                  </a:cubicBezTo>
                  <a:cubicBezTo>
                    <a:pt x="3241" y="3924"/>
                    <a:pt x="2333" y="3470"/>
                    <a:pt x="2614" y="2304"/>
                  </a:cubicBezTo>
                  <a:cubicBezTo>
                    <a:pt x="2701" y="1483"/>
                    <a:pt x="3241" y="943"/>
                    <a:pt x="3954" y="576"/>
                  </a:cubicBezTo>
                  <a:lnTo>
                    <a:pt x="4407" y="576"/>
                  </a:lnTo>
                  <a:cubicBezTo>
                    <a:pt x="4494" y="576"/>
                    <a:pt x="4602" y="576"/>
                    <a:pt x="4688" y="403"/>
                  </a:cubicBezTo>
                  <a:close/>
                  <a:moveTo>
                    <a:pt x="4997" y="1"/>
                  </a:moveTo>
                  <a:cubicBezTo>
                    <a:pt x="4684" y="1"/>
                    <a:pt x="4370" y="47"/>
                    <a:pt x="4062" y="144"/>
                  </a:cubicBezTo>
                  <a:cubicBezTo>
                    <a:pt x="3954" y="144"/>
                    <a:pt x="3954" y="144"/>
                    <a:pt x="3867" y="230"/>
                  </a:cubicBezTo>
                  <a:cubicBezTo>
                    <a:pt x="2981" y="317"/>
                    <a:pt x="1080" y="684"/>
                    <a:pt x="454" y="2563"/>
                  </a:cubicBezTo>
                  <a:cubicBezTo>
                    <a:pt x="0" y="3924"/>
                    <a:pt x="173" y="5350"/>
                    <a:pt x="994" y="6344"/>
                  </a:cubicBezTo>
                  <a:cubicBezTo>
                    <a:pt x="1707" y="7164"/>
                    <a:pt x="2701" y="7596"/>
                    <a:pt x="3954" y="7596"/>
                  </a:cubicBezTo>
                  <a:lnTo>
                    <a:pt x="4774" y="7596"/>
                  </a:lnTo>
                  <a:cubicBezTo>
                    <a:pt x="6481" y="7337"/>
                    <a:pt x="7647" y="6430"/>
                    <a:pt x="8101" y="5004"/>
                  </a:cubicBezTo>
                  <a:cubicBezTo>
                    <a:pt x="8555" y="3557"/>
                    <a:pt x="8274" y="1850"/>
                    <a:pt x="7388" y="943"/>
                  </a:cubicBezTo>
                  <a:cubicBezTo>
                    <a:pt x="6721" y="355"/>
                    <a:pt x="5866" y="1"/>
                    <a:pt x="49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0"/>
            <p:cNvSpPr/>
            <p:nvPr/>
          </p:nvSpPr>
          <p:spPr>
            <a:xfrm>
              <a:off x="8783775" y="4331900"/>
              <a:ext cx="17850" cy="43225"/>
            </a:xfrm>
            <a:custGeom>
              <a:avLst/>
              <a:gdLst/>
              <a:ahLst/>
              <a:cxnLst/>
              <a:rect l="l" t="t" r="r" b="b"/>
              <a:pathLst>
                <a:path w="714" h="1729" extrusionOk="0">
                  <a:moveTo>
                    <a:pt x="368" y="1"/>
                  </a:moveTo>
                  <a:cubicBezTo>
                    <a:pt x="174" y="1"/>
                    <a:pt x="1" y="109"/>
                    <a:pt x="87" y="281"/>
                  </a:cubicBezTo>
                  <a:cubicBezTo>
                    <a:pt x="174" y="649"/>
                    <a:pt x="174" y="1081"/>
                    <a:pt x="174" y="1448"/>
                  </a:cubicBezTo>
                  <a:cubicBezTo>
                    <a:pt x="174" y="1621"/>
                    <a:pt x="282" y="1729"/>
                    <a:pt x="368" y="1729"/>
                  </a:cubicBezTo>
                  <a:cubicBezTo>
                    <a:pt x="541" y="1729"/>
                    <a:pt x="714" y="1621"/>
                    <a:pt x="714" y="1448"/>
                  </a:cubicBezTo>
                  <a:cubicBezTo>
                    <a:pt x="714" y="994"/>
                    <a:pt x="714" y="541"/>
                    <a:pt x="627" y="195"/>
                  </a:cubicBezTo>
                  <a:cubicBezTo>
                    <a:pt x="541" y="1"/>
                    <a:pt x="455" y="1"/>
                    <a:pt x="3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0"/>
            <p:cNvSpPr/>
            <p:nvPr/>
          </p:nvSpPr>
          <p:spPr>
            <a:xfrm>
              <a:off x="8660125" y="4318400"/>
              <a:ext cx="36200" cy="36200"/>
            </a:xfrm>
            <a:custGeom>
              <a:avLst/>
              <a:gdLst/>
              <a:ahLst/>
              <a:cxnLst/>
              <a:rect l="l" t="t" r="r" b="b"/>
              <a:pathLst>
                <a:path w="1448" h="1448" extrusionOk="0">
                  <a:moveTo>
                    <a:pt x="367" y="0"/>
                  </a:moveTo>
                  <a:cubicBezTo>
                    <a:pt x="173" y="0"/>
                    <a:pt x="0" y="195"/>
                    <a:pt x="87" y="368"/>
                  </a:cubicBezTo>
                  <a:cubicBezTo>
                    <a:pt x="87" y="454"/>
                    <a:pt x="259" y="541"/>
                    <a:pt x="367" y="649"/>
                  </a:cubicBezTo>
                  <a:cubicBezTo>
                    <a:pt x="540" y="821"/>
                    <a:pt x="627" y="1081"/>
                    <a:pt x="799" y="1275"/>
                  </a:cubicBezTo>
                  <a:cubicBezTo>
                    <a:pt x="907" y="1361"/>
                    <a:pt x="907" y="1361"/>
                    <a:pt x="994" y="1448"/>
                  </a:cubicBezTo>
                  <a:lnTo>
                    <a:pt x="1080" y="1448"/>
                  </a:lnTo>
                  <a:cubicBezTo>
                    <a:pt x="1253" y="1448"/>
                    <a:pt x="1447" y="1275"/>
                    <a:pt x="1339" y="1081"/>
                  </a:cubicBezTo>
                  <a:cubicBezTo>
                    <a:pt x="1167" y="735"/>
                    <a:pt x="907" y="281"/>
                    <a:pt x="4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0"/>
            <p:cNvSpPr/>
            <p:nvPr/>
          </p:nvSpPr>
          <p:spPr>
            <a:xfrm>
              <a:off x="8864800" y="4415600"/>
              <a:ext cx="40525" cy="35675"/>
            </a:xfrm>
            <a:custGeom>
              <a:avLst/>
              <a:gdLst/>
              <a:ahLst/>
              <a:cxnLst/>
              <a:rect l="l" t="t" r="r" b="b"/>
              <a:pathLst>
                <a:path w="1621" h="1427" extrusionOk="0">
                  <a:moveTo>
                    <a:pt x="1167" y="1"/>
                  </a:moveTo>
                  <a:cubicBezTo>
                    <a:pt x="994" y="174"/>
                    <a:pt x="994" y="346"/>
                    <a:pt x="908" y="541"/>
                  </a:cubicBezTo>
                  <a:cubicBezTo>
                    <a:pt x="713" y="714"/>
                    <a:pt x="454" y="714"/>
                    <a:pt x="281" y="886"/>
                  </a:cubicBezTo>
                  <a:cubicBezTo>
                    <a:pt x="173" y="886"/>
                    <a:pt x="173" y="973"/>
                    <a:pt x="173" y="973"/>
                  </a:cubicBezTo>
                  <a:cubicBezTo>
                    <a:pt x="0" y="1254"/>
                    <a:pt x="173" y="1427"/>
                    <a:pt x="367" y="1427"/>
                  </a:cubicBezTo>
                  <a:lnTo>
                    <a:pt x="454" y="1427"/>
                  </a:lnTo>
                  <a:cubicBezTo>
                    <a:pt x="994" y="1254"/>
                    <a:pt x="1448" y="800"/>
                    <a:pt x="1534" y="260"/>
                  </a:cubicBezTo>
                  <a:cubicBezTo>
                    <a:pt x="1620" y="87"/>
                    <a:pt x="1448" y="1"/>
                    <a:pt x="1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30"/>
            <p:cNvSpPr/>
            <p:nvPr/>
          </p:nvSpPr>
          <p:spPr>
            <a:xfrm>
              <a:off x="8887475" y="4426400"/>
              <a:ext cx="25" cy="2725"/>
            </a:xfrm>
            <a:custGeom>
              <a:avLst/>
              <a:gdLst/>
              <a:ahLst/>
              <a:cxnLst/>
              <a:rect l="l" t="t" r="r" b="b"/>
              <a:pathLst>
                <a:path w="1" h="109" extrusionOk="0">
                  <a:moveTo>
                    <a:pt x="1" y="1"/>
                  </a:moveTo>
                  <a:lnTo>
                    <a:pt x="1" y="109"/>
                  </a:lnTo>
                  <a:lnTo>
                    <a:pt x="1" y="109"/>
                  </a:lnTo>
                  <a:close/>
                </a:path>
              </a:pathLst>
            </a:custGeom>
            <a:solidFill>
              <a:srgbClr val="FFAA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30"/>
            <p:cNvSpPr/>
            <p:nvPr/>
          </p:nvSpPr>
          <p:spPr>
            <a:xfrm>
              <a:off x="8851300" y="4550625"/>
              <a:ext cx="49700" cy="20000"/>
            </a:xfrm>
            <a:custGeom>
              <a:avLst/>
              <a:gdLst/>
              <a:ahLst/>
              <a:cxnLst/>
              <a:rect l="l" t="t" r="r" b="b"/>
              <a:pathLst>
                <a:path w="1988" h="800" extrusionOk="0">
                  <a:moveTo>
                    <a:pt x="1448" y="0"/>
                  </a:moveTo>
                  <a:cubicBezTo>
                    <a:pt x="1167" y="173"/>
                    <a:pt x="821" y="260"/>
                    <a:pt x="540" y="260"/>
                  </a:cubicBezTo>
                  <a:lnTo>
                    <a:pt x="367" y="260"/>
                  </a:lnTo>
                  <a:cubicBezTo>
                    <a:pt x="0" y="260"/>
                    <a:pt x="87" y="713"/>
                    <a:pt x="367" y="800"/>
                  </a:cubicBezTo>
                  <a:lnTo>
                    <a:pt x="540" y="800"/>
                  </a:lnTo>
                  <a:cubicBezTo>
                    <a:pt x="994" y="800"/>
                    <a:pt x="1361" y="713"/>
                    <a:pt x="1707" y="540"/>
                  </a:cubicBezTo>
                  <a:cubicBezTo>
                    <a:pt x="1988" y="346"/>
                    <a:pt x="1793" y="0"/>
                    <a:pt x="15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1" name="Google Shape;2591;p30"/>
          <p:cNvGrpSpPr/>
          <p:nvPr/>
        </p:nvGrpSpPr>
        <p:grpSpPr>
          <a:xfrm>
            <a:off x="7111100" y="5240250"/>
            <a:ext cx="589750" cy="383225"/>
            <a:chOff x="7834025" y="4527688"/>
            <a:chExt cx="589750" cy="383225"/>
          </a:xfrm>
        </p:grpSpPr>
        <p:sp>
          <p:nvSpPr>
            <p:cNvPr id="2592" name="Google Shape;2592;p30"/>
            <p:cNvSpPr/>
            <p:nvPr/>
          </p:nvSpPr>
          <p:spPr>
            <a:xfrm>
              <a:off x="7834025" y="4527700"/>
              <a:ext cx="584900" cy="381675"/>
            </a:xfrm>
            <a:custGeom>
              <a:avLst/>
              <a:gdLst/>
              <a:ahLst/>
              <a:cxnLst/>
              <a:rect l="l" t="t" r="r" b="b"/>
              <a:pathLst>
                <a:path w="23396" h="15267" extrusionOk="0">
                  <a:moveTo>
                    <a:pt x="8189" y="1"/>
                  </a:moveTo>
                  <a:cubicBezTo>
                    <a:pt x="8040" y="1"/>
                    <a:pt x="7889" y="5"/>
                    <a:pt x="7734" y="12"/>
                  </a:cubicBezTo>
                  <a:cubicBezTo>
                    <a:pt x="1080" y="466"/>
                    <a:pt x="0" y="9107"/>
                    <a:pt x="7107" y="13060"/>
                  </a:cubicBezTo>
                  <a:cubicBezTo>
                    <a:pt x="10018" y="14723"/>
                    <a:pt x="13217" y="15267"/>
                    <a:pt x="15994" y="15267"/>
                  </a:cubicBezTo>
                  <a:cubicBezTo>
                    <a:pt x="19998" y="15267"/>
                    <a:pt x="23120" y="14136"/>
                    <a:pt x="23222" y="13600"/>
                  </a:cubicBezTo>
                  <a:cubicBezTo>
                    <a:pt x="23395" y="12434"/>
                    <a:pt x="20976" y="11353"/>
                    <a:pt x="17649" y="7227"/>
                  </a:cubicBezTo>
                  <a:cubicBezTo>
                    <a:pt x="14946" y="3980"/>
                    <a:pt x="12995" y="1"/>
                    <a:pt x="8189"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30"/>
            <p:cNvSpPr/>
            <p:nvPr/>
          </p:nvSpPr>
          <p:spPr>
            <a:xfrm>
              <a:off x="7834025" y="4527688"/>
              <a:ext cx="584900" cy="381675"/>
            </a:xfrm>
            <a:custGeom>
              <a:avLst/>
              <a:gdLst/>
              <a:ahLst/>
              <a:cxnLst/>
              <a:rect l="l" t="t" r="r" b="b"/>
              <a:pathLst>
                <a:path w="23396" h="15267" extrusionOk="0">
                  <a:moveTo>
                    <a:pt x="8189" y="1"/>
                  </a:moveTo>
                  <a:cubicBezTo>
                    <a:pt x="8040" y="1"/>
                    <a:pt x="7889" y="5"/>
                    <a:pt x="7734" y="12"/>
                  </a:cubicBezTo>
                  <a:cubicBezTo>
                    <a:pt x="1080" y="466"/>
                    <a:pt x="0" y="9107"/>
                    <a:pt x="7107" y="13060"/>
                  </a:cubicBezTo>
                  <a:cubicBezTo>
                    <a:pt x="10018" y="14723"/>
                    <a:pt x="13217" y="15267"/>
                    <a:pt x="15994" y="15267"/>
                  </a:cubicBezTo>
                  <a:cubicBezTo>
                    <a:pt x="19998" y="15267"/>
                    <a:pt x="23120" y="14136"/>
                    <a:pt x="23222" y="13600"/>
                  </a:cubicBezTo>
                  <a:cubicBezTo>
                    <a:pt x="23395" y="12434"/>
                    <a:pt x="20976" y="11353"/>
                    <a:pt x="17649" y="7227"/>
                  </a:cubicBezTo>
                  <a:cubicBezTo>
                    <a:pt x="14946" y="3980"/>
                    <a:pt x="12995" y="1"/>
                    <a:pt x="8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30"/>
            <p:cNvSpPr/>
            <p:nvPr/>
          </p:nvSpPr>
          <p:spPr>
            <a:xfrm>
              <a:off x="7951200" y="4809363"/>
              <a:ext cx="351075" cy="101550"/>
            </a:xfrm>
            <a:custGeom>
              <a:avLst/>
              <a:gdLst/>
              <a:ahLst/>
              <a:cxnLst/>
              <a:rect l="l" t="t" r="r" b="b"/>
              <a:pathLst>
                <a:path w="14043" h="4062" extrusionOk="0">
                  <a:moveTo>
                    <a:pt x="14042" y="3867"/>
                  </a:moveTo>
                  <a:lnTo>
                    <a:pt x="14042" y="3867"/>
                  </a:lnTo>
                  <a:lnTo>
                    <a:pt x="14042" y="3867"/>
                  </a:lnTo>
                  <a:close/>
                  <a:moveTo>
                    <a:pt x="3047" y="2160"/>
                  </a:moveTo>
                  <a:cubicBezTo>
                    <a:pt x="5747" y="3521"/>
                    <a:pt x="8728" y="4061"/>
                    <a:pt x="11256" y="4061"/>
                  </a:cubicBezTo>
                  <a:cubicBezTo>
                    <a:pt x="12228" y="4061"/>
                    <a:pt x="13135" y="3953"/>
                    <a:pt x="14042" y="3867"/>
                  </a:cubicBezTo>
                  <a:cubicBezTo>
                    <a:pt x="13135" y="3953"/>
                    <a:pt x="12228" y="4061"/>
                    <a:pt x="11256" y="4061"/>
                  </a:cubicBezTo>
                  <a:cubicBezTo>
                    <a:pt x="8728" y="4061"/>
                    <a:pt x="5747" y="3521"/>
                    <a:pt x="3047" y="2160"/>
                  </a:cubicBezTo>
                  <a:close/>
                  <a:moveTo>
                    <a:pt x="2420" y="1793"/>
                  </a:moveTo>
                  <a:lnTo>
                    <a:pt x="2420" y="1793"/>
                  </a:lnTo>
                  <a:lnTo>
                    <a:pt x="2420" y="1793"/>
                  </a:lnTo>
                  <a:close/>
                  <a:moveTo>
                    <a:pt x="2420" y="1793"/>
                  </a:moveTo>
                  <a:lnTo>
                    <a:pt x="2420" y="1793"/>
                  </a:lnTo>
                  <a:lnTo>
                    <a:pt x="2420" y="1793"/>
                  </a:lnTo>
                  <a:close/>
                  <a:moveTo>
                    <a:pt x="2420" y="1793"/>
                  </a:moveTo>
                  <a:lnTo>
                    <a:pt x="2420" y="1793"/>
                  </a:lnTo>
                  <a:lnTo>
                    <a:pt x="2420" y="1793"/>
                  </a:lnTo>
                  <a:close/>
                  <a:moveTo>
                    <a:pt x="2334" y="1793"/>
                  </a:moveTo>
                  <a:lnTo>
                    <a:pt x="2420" y="1793"/>
                  </a:lnTo>
                  <a:lnTo>
                    <a:pt x="2334" y="1793"/>
                  </a:lnTo>
                  <a:close/>
                  <a:moveTo>
                    <a:pt x="2334" y="1793"/>
                  </a:moveTo>
                  <a:lnTo>
                    <a:pt x="2334" y="1793"/>
                  </a:lnTo>
                  <a:lnTo>
                    <a:pt x="2334" y="1793"/>
                  </a:lnTo>
                  <a:close/>
                  <a:moveTo>
                    <a:pt x="2248" y="1707"/>
                  </a:moveTo>
                  <a:lnTo>
                    <a:pt x="2334" y="1793"/>
                  </a:lnTo>
                  <a:lnTo>
                    <a:pt x="2248" y="1707"/>
                  </a:lnTo>
                  <a:close/>
                  <a:moveTo>
                    <a:pt x="2248" y="1707"/>
                  </a:moveTo>
                  <a:lnTo>
                    <a:pt x="2248" y="1707"/>
                  </a:lnTo>
                  <a:lnTo>
                    <a:pt x="2248" y="1707"/>
                  </a:lnTo>
                  <a:close/>
                  <a:moveTo>
                    <a:pt x="87" y="86"/>
                  </a:moveTo>
                  <a:cubicBezTo>
                    <a:pt x="714" y="713"/>
                    <a:pt x="1427" y="1253"/>
                    <a:pt x="2248" y="1707"/>
                  </a:cubicBezTo>
                  <a:cubicBezTo>
                    <a:pt x="1427" y="1253"/>
                    <a:pt x="714" y="713"/>
                    <a:pt x="87" y="86"/>
                  </a:cubicBezTo>
                  <a:close/>
                  <a:moveTo>
                    <a:pt x="87" y="86"/>
                  </a:moveTo>
                  <a:lnTo>
                    <a:pt x="87" y="86"/>
                  </a:lnTo>
                  <a:lnTo>
                    <a:pt x="87" y="86"/>
                  </a:lnTo>
                  <a:close/>
                  <a:moveTo>
                    <a:pt x="87" y="86"/>
                  </a:moveTo>
                  <a:lnTo>
                    <a:pt x="87" y="86"/>
                  </a:lnTo>
                  <a:lnTo>
                    <a:pt x="87" y="86"/>
                  </a:lnTo>
                  <a:close/>
                  <a:moveTo>
                    <a:pt x="87" y="0"/>
                  </a:moveTo>
                  <a:lnTo>
                    <a:pt x="87" y="86"/>
                  </a:lnTo>
                  <a:lnTo>
                    <a:pt x="87" y="0"/>
                  </a:lnTo>
                  <a:close/>
                  <a:moveTo>
                    <a:pt x="1" y="0"/>
                  </a:moveTo>
                  <a:lnTo>
                    <a:pt x="87" y="0"/>
                  </a:lnTo>
                  <a:lnTo>
                    <a:pt x="1" y="0"/>
                  </a:lnTo>
                  <a:close/>
                  <a:moveTo>
                    <a:pt x="1" y="0"/>
                  </a:moveTo>
                  <a:lnTo>
                    <a:pt x="1" y="0"/>
                  </a:lnTo>
                  <a:close/>
                </a:path>
              </a:pathLst>
            </a:custGeom>
            <a:solidFill>
              <a:srgbClr val="E6E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30"/>
            <p:cNvSpPr/>
            <p:nvPr/>
          </p:nvSpPr>
          <p:spPr>
            <a:xfrm>
              <a:off x="7870200" y="4559838"/>
              <a:ext cx="542225" cy="351075"/>
            </a:xfrm>
            <a:custGeom>
              <a:avLst/>
              <a:gdLst/>
              <a:ahLst/>
              <a:cxnLst/>
              <a:rect l="l" t="t" r="r" b="b"/>
              <a:pathLst>
                <a:path w="21689" h="14043" extrusionOk="0">
                  <a:moveTo>
                    <a:pt x="2874" y="1"/>
                  </a:moveTo>
                  <a:cubicBezTo>
                    <a:pt x="87" y="2053"/>
                    <a:pt x="1" y="6654"/>
                    <a:pt x="3241" y="9981"/>
                  </a:cubicBezTo>
                  <a:lnTo>
                    <a:pt x="3327" y="9981"/>
                  </a:lnTo>
                  <a:lnTo>
                    <a:pt x="3327" y="10067"/>
                  </a:lnTo>
                  <a:cubicBezTo>
                    <a:pt x="3954" y="10694"/>
                    <a:pt x="4667" y="11234"/>
                    <a:pt x="5488" y="11688"/>
                  </a:cubicBezTo>
                  <a:lnTo>
                    <a:pt x="5574" y="11774"/>
                  </a:lnTo>
                  <a:lnTo>
                    <a:pt x="5660" y="11774"/>
                  </a:lnTo>
                  <a:cubicBezTo>
                    <a:pt x="5941" y="11968"/>
                    <a:pt x="6114" y="12055"/>
                    <a:pt x="6287" y="12141"/>
                  </a:cubicBezTo>
                  <a:cubicBezTo>
                    <a:pt x="8987" y="13502"/>
                    <a:pt x="11968" y="14042"/>
                    <a:pt x="14496" y="14042"/>
                  </a:cubicBezTo>
                  <a:cubicBezTo>
                    <a:pt x="15468" y="14042"/>
                    <a:pt x="16375" y="13934"/>
                    <a:pt x="17282" y="13848"/>
                  </a:cubicBezTo>
                  <a:cubicBezTo>
                    <a:pt x="19615" y="13502"/>
                    <a:pt x="21322" y="12854"/>
                    <a:pt x="21689" y="12422"/>
                  </a:cubicBezTo>
                  <a:cubicBezTo>
                    <a:pt x="16461" y="11148"/>
                    <a:pt x="11882" y="7994"/>
                    <a:pt x="7648" y="4753"/>
                  </a:cubicBezTo>
                  <a:cubicBezTo>
                    <a:pt x="5855" y="3328"/>
                    <a:pt x="4235" y="1708"/>
                    <a:pt x="28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30"/>
            <p:cNvSpPr/>
            <p:nvPr/>
          </p:nvSpPr>
          <p:spPr>
            <a:xfrm>
              <a:off x="7998200" y="4679338"/>
              <a:ext cx="425575" cy="195375"/>
            </a:xfrm>
            <a:custGeom>
              <a:avLst/>
              <a:gdLst/>
              <a:ahLst/>
              <a:cxnLst/>
              <a:rect l="l" t="t" r="r" b="b"/>
              <a:pathLst>
                <a:path w="17023" h="7815" extrusionOk="0">
                  <a:moveTo>
                    <a:pt x="2692" y="0"/>
                  </a:moveTo>
                  <a:cubicBezTo>
                    <a:pt x="2614" y="0"/>
                    <a:pt x="2528" y="27"/>
                    <a:pt x="2441" y="81"/>
                  </a:cubicBezTo>
                  <a:cubicBezTo>
                    <a:pt x="2355" y="254"/>
                    <a:pt x="2355" y="427"/>
                    <a:pt x="2528" y="513"/>
                  </a:cubicBezTo>
                  <a:cubicBezTo>
                    <a:pt x="3327" y="1248"/>
                    <a:pt x="4148" y="1874"/>
                    <a:pt x="5055" y="2414"/>
                  </a:cubicBezTo>
                  <a:cubicBezTo>
                    <a:pt x="4778" y="2435"/>
                    <a:pt x="4464" y="2445"/>
                    <a:pt x="4125" y="2445"/>
                  </a:cubicBezTo>
                  <a:cubicBezTo>
                    <a:pt x="3010" y="2445"/>
                    <a:pt x="1630" y="2329"/>
                    <a:pt x="454" y="2047"/>
                  </a:cubicBezTo>
                  <a:cubicBezTo>
                    <a:pt x="421" y="2031"/>
                    <a:pt x="388" y="2024"/>
                    <a:pt x="355" y="2024"/>
                  </a:cubicBezTo>
                  <a:cubicBezTo>
                    <a:pt x="215" y="2024"/>
                    <a:pt x="87" y="2154"/>
                    <a:pt x="87" y="2242"/>
                  </a:cubicBezTo>
                  <a:cubicBezTo>
                    <a:pt x="0" y="2414"/>
                    <a:pt x="87" y="2587"/>
                    <a:pt x="281" y="2587"/>
                  </a:cubicBezTo>
                  <a:cubicBezTo>
                    <a:pt x="1620" y="2954"/>
                    <a:pt x="3327" y="3041"/>
                    <a:pt x="4515" y="3041"/>
                  </a:cubicBezTo>
                  <a:lnTo>
                    <a:pt x="5941" y="3041"/>
                  </a:lnTo>
                  <a:cubicBezTo>
                    <a:pt x="7107" y="3754"/>
                    <a:pt x="8295" y="4488"/>
                    <a:pt x="9462" y="5028"/>
                  </a:cubicBezTo>
                  <a:lnTo>
                    <a:pt x="9548" y="5028"/>
                  </a:lnTo>
                  <a:cubicBezTo>
                    <a:pt x="10175" y="5374"/>
                    <a:pt x="10801" y="5655"/>
                    <a:pt x="11428" y="5914"/>
                  </a:cubicBezTo>
                  <a:cubicBezTo>
                    <a:pt x="9462" y="6908"/>
                    <a:pt x="6935" y="6994"/>
                    <a:pt x="6935" y="6994"/>
                  </a:cubicBezTo>
                  <a:cubicBezTo>
                    <a:pt x="6762" y="6994"/>
                    <a:pt x="6675" y="7188"/>
                    <a:pt x="6675" y="7361"/>
                  </a:cubicBezTo>
                  <a:cubicBezTo>
                    <a:pt x="6675" y="7534"/>
                    <a:pt x="6762" y="7642"/>
                    <a:pt x="6935" y="7642"/>
                  </a:cubicBezTo>
                  <a:cubicBezTo>
                    <a:pt x="7107" y="7642"/>
                    <a:pt x="10002" y="7534"/>
                    <a:pt x="12162" y="6281"/>
                  </a:cubicBezTo>
                  <a:cubicBezTo>
                    <a:pt x="14668" y="7275"/>
                    <a:pt x="16569" y="7815"/>
                    <a:pt x="16569" y="7815"/>
                  </a:cubicBezTo>
                  <a:lnTo>
                    <a:pt x="16655" y="7815"/>
                  </a:lnTo>
                  <a:cubicBezTo>
                    <a:pt x="16742" y="7815"/>
                    <a:pt x="16936" y="7728"/>
                    <a:pt x="16936" y="7642"/>
                  </a:cubicBezTo>
                  <a:cubicBezTo>
                    <a:pt x="17023" y="7448"/>
                    <a:pt x="16936" y="7275"/>
                    <a:pt x="16742" y="7188"/>
                  </a:cubicBezTo>
                  <a:cubicBezTo>
                    <a:pt x="16655" y="7188"/>
                    <a:pt x="13588" y="6368"/>
                    <a:pt x="9916" y="4575"/>
                  </a:cubicBezTo>
                  <a:cubicBezTo>
                    <a:pt x="9376" y="2868"/>
                    <a:pt x="8015" y="1421"/>
                    <a:pt x="7928" y="1334"/>
                  </a:cubicBezTo>
                  <a:cubicBezTo>
                    <a:pt x="7885" y="1248"/>
                    <a:pt x="7815" y="1205"/>
                    <a:pt x="7745" y="1205"/>
                  </a:cubicBezTo>
                  <a:cubicBezTo>
                    <a:pt x="7674" y="1205"/>
                    <a:pt x="7604" y="1248"/>
                    <a:pt x="7561" y="1334"/>
                  </a:cubicBezTo>
                  <a:cubicBezTo>
                    <a:pt x="7388" y="1421"/>
                    <a:pt x="7388" y="1594"/>
                    <a:pt x="7475" y="1702"/>
                  </a:cubicBezTo>
                  <a:cubicBezTo>
                    <a:pt x="7561" y="1788"/>
                    <a:pt x="8555" y="2868"/>
                    <a:pt x="9095" y="4121"/>
                  </a:cubicBezTo>
                  <a:cubicBezTo>
                    <a:pt x="7021" y="3041"/>
                    <a:pt x="4861" y="1788"/>
                    <a:pt x="2895" y="81"/>
                  </a:cubicBezTo>
                  <a:cubicBezTo>
                    <a:pt x="2841" y="27"/>
                    <a:pt x="2771" y="0"/>
                    <a:pt x="26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30"/>
            <p:cNvSpPr/>
            <p:nvPr/>
          </p:nvSpPr>
          <p:spPr>
            <a:xfrm>
              <a:off x="8084075" y="4576713"/>
              <a:ext cx="110175" cy="82000"/>
            </a:xfrm>
            <a:custGeom>
              <a:avLst/>
              <a:gdLst/>
              <a:ahLst/>
              <a:cxnLst/>
              <a:rect l="l" t="t" r="r" b="b"/>
              <a:pathLst>
                <a:path w="4407" h="3280" extrusionOk="0">
                  <a:moveTo>
                    <a:pt x="886" y="0"/>
                  </a:moveTo>
                  <a:cubicBezTo>
                    <a:pt x="857" y="0"/>
                    <a:pt x="828" y="10"/>
                    <a:pt x="799" y="39"/>
                  </a:cubicBezTo>
                  <a:cubicBezTo>
                    <a:pt x="259" y="39"/>
                    <a:pt x="0" y="752"/>
                    <a:pt x="540" y="1033"/>
                  </a:cubicBezTo>
                  <a:cubicBezTo>
                    <a:pt x="1512" y="1573"/>
                    <a:pt x="2506" y="2285"/>
                    <a:pt x="3327" y="3106"/>
                  </a:cubicBezTo>
                  <a:cubicBezTo>
                    <a:pt x="3413" y="3193"/>
                    <a:pt x="3500" y="3279"/>
                    <a:pt x="3672" y="3279"/>
                  </a:cubicBezTo>
                  <a:cubicBezTo>
                    <a:pt x="4040" y="3279"/>
                    <a:pt x="4407" y="2739"/>
                    <a:pt x="4040" y="2372"/>
                  </a:cubicBezTo>
                  <a:cubicBezTo>
                    <a:pt x="3240" y="1378"/>
                    <a:pt x="2160" y="665"/>
                    <a:pt x="1080" y="39"/>
                  </a:cubicBezTo>
                  <a:cubicBezTo>
                    <a:pt x="1008" y="39"/>
                    <a:pt x="946" y="0"/>
                    <a:pt x="8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30"/>
            <p:cNvSpPr/>
            <p:nvPr/>
          </p:nvSpPr>
          <p:spPr>
            <a:xfrm>
              <a:off x="8016550" y="4557138"/>
              <a:ext cx="67550" cy="31900"/>
            </a:xfrm>
            <a:custGeom>
              <a:avLst/>
              <a:gdLst/>
              <a:ahLst/>
              <a:cxnLst/>
              <a:rect l="l" t="t" r="r" b="b"/>
              <a:pathLst>
                <a:path w="2702" h="1276" extrusionOk="0">
                  <a:moveTo>
                    <a:pt x="627" y="1"/>
                  </a:moveTo>
                  <a:cubicBezTo>
                    <a:pt x="174" y="1"/>
                    <a:pt x="1" y="649"/>
                    <a:pt x="346" y="995"/>
                  </a:cubicBezTo>
                  <a:cubicBezTo>
                    <a:pt x="433" y="1081"/>
                    <a:pt x="886" y="1189"/>
                    <a:pt x="886" y="1189"/>
                  </a:cubicBezTo>
                  <a:cubicBezTo>
                    <a:pt x="1254" y="1189"/>
                    <a:pt x="1513" y="1275"/>
                    <a:pt x="1794" y="1275"/>
                  </a:cubicBezTo>
                  <a:lnTo>
                    <a:pt x="1967" y="1275"/>
                  </a:lnTo>
                  <a:cubicBezTo>
                    <a:pt x="2507" y="1275"/>
                    <a:pt x="2701" y="368"/>
                    <a:pt x="2053" y="282"/>
                  </a:cubicBezTo>
                  <a:cubicBezTo>
                    <a:pt x="1621" y="195"/>
                    <a:pt x="1167" y="109"/>
                    <a:pt x="7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9" name="Google Shape;2599;p30"/>
          <p:cNvGrpSpPr/>
          <p:nvPr/>
        </p:nvGrpSpPr>
        <p:grpSpPr>
          <a:xfrm>
            <a:off x="8503975" y="4638263"/>
            <a:ext cx="632400" cy="616600"/>
            <a:chOff x="8372300" y="3304475"/>
            <a:chExt cx="632400" cy="616600"/>
          </a:xfrm>
        </p:grpSpPr>
        <p:sp>
          <p:nvSpPr>
            <p:cNvPr id="2600" name="Google Shape;2600;p30"/>
            <p:cNvSpPr/>
            <p:nvPr/>
          </p:nvSpPr>
          <p:spPr>
            <a:xfrm>
              <a:off x="8372625" y="3304475"/>
              <a:ext cx="631750" cy="616600"/>
            </a:xfrm>
            <a:custGeom>
              <a:avLst/>
              <a:gdLst/>
              <a:ahLst/>
              <a:cxnLst/>
              <a:rect l="l" t="t" r="r" b="b"/>
              <a:pathLst>
                <a:path w="25270" h="24664" extrusionOk="0">
                  <a:moveTo>
                    <a:pt x="13913" y="0"/>
                  </a:moveTo>
                  <a:cubicBezTo>
                    <a:pt x="12342" y="0"/>
                    <a:pt x="11136" y="1930"/>
                    <a:pt x="10861" y="4129"/>
                  </a:cubicBezTo>
                  <a:cubicBezTo>
                    <a:pt x="9644" y="2203"/>
                    <a:pt x="8109" y="1245"/>
                    <a:pt x="6803" y="1245"/>
                  </a:cubicBezTo>
                  <a:cubicBezTo>
                    <a:pt x="6278" y="1245"/>
                    <a:pt x="5790" y="1400"/>
                    <a:pt x="5375" y="1710"/>
                  </a:cubicBezTo>
                  <a:cubicBezTo>
                    <a:pt x="3582" y="2963"/>
                    <a:pt x="4662" y="6570"/>
                    <a:pt x="6714" y="8557"/>
                  </a:cubicBezTo>
                  <a:cubicBezTo>
                    <a:pt x="6079" y="8444"/>
                    <a:pt x="5480" y="8392"/>
                    <a:pt x="4921" y="8392"/>
                  </a:cubicBezTo>
                  <a:cubicBezTo>
                    <a:pt x="1849" y="8392"/>
                    <a:pt x="1" y="9983"/>
                    <a:pt x="147" y="11884"/>
                  </a:cubicBezTo>
                  <a:cubicBezTo>
                    <a:pt x="224" y="13475"/>
                    <a:pt x="2359" y="14437"/>
                    <a:pt x="4605" y="14437"/>
                  </a:cubicBezTo>
                  <a:cubicBezTo>
                    <a:pt x="4890" y="14437"/>
                    <a:pt x="5177" y="14422"/>
                    <a:pt x="5461" y="14390"/>
                  </a:cubicBezTo>
                  <a:lnTo>
                    <a:pt x="5461" y="14390"/>
                  </a:lnTo>
                  <a:cubicBezTo>
                    <a:pt x="3042" y="16550"/>
                    <a:pt x="2674" y="18991"/>
                    <a:pt x="4014" y="20330"/>
                  </a:cubicBezTo>
                  <a:cubicBezTo>
                    <a:pt x="4432" y="20720"/>
                    <a:pt x="4973" y="20894"/>
                    <a:pt x="5572" y="20894"/>
                  </a:cubicBezTo>
                  <a:cubicBezTo>
                    <a:pt x="6799" y="20894"/>
                    <a:pt x="8268" y="20166"/>
                    <a:pt x="9414" y="19078"/>
                  </a:cubicBezTo>
                  <a:lnTo>
                    <a:pt x="9414" y="19078"/>
                  </a:lnTo>
                  <a:cubicBezTo>
                    <a:pt x="9249" y="22612"/>
                    <a:pt x="10883" y="24663"/>
                    <a:pt x="12766" y="24663"/>
                  </a:cubicBezTo>
                  <a:cubicBezTo>
                    <a:pt x="12851" y="24663"/>
                    <a:pt x="12936" y="24659"/>
                    <a:pt x="13022" y="24651"/>
                  </a:cubicBezTo>
                  <a:cubicBezTo>
                    <a:pt x="14642" y="24478"/>
                    <a:pt x="15549" y="22231"/>
                    <a:pt x="15463" y="19985"/>
                  </a:cubicBezTo>
                  <a:lnTo>
                    <a:pt x="15463" y="19985"/>
                  </a:lnTo>
                  <a:cubicBezTo>
                    <a:pt x="16712" y="21457"/>
                    <a:pt x="18105" y="22138"/>
                    <a:pt x="19306" y="22138"/>
                  </a:cubicBezTo>
                  <a:cubicBezTo>
                    <a:pt x="20078" y="22138"/>
                    <a:pt x="20771" y="21857"/>
                    <a:pt x="21295" y="21324"/>
                  </a:cubicBezTo>
                  <a:cubicBezTo>
                    <a:pt x="22570" y="20071"/>
                    <a:pt x="21576" y="17457"/>
                    <a:pt x="19783" y="15751"/>
                  </a:cubicBezTo>
                  <a:lnTo>
                    <a:pt x="19783" y="15751"/>
                  </a:lnTo>
                  <a:cubicBezTo>
                    <a:pt x="20194" y="15810"/>
                    <a:pt x="20588" y="15839"/>
                    <a:pt x="20963" y="15839"/>
                  </a:cubicBezTo>
                  <a:cubicBezTo>
                    <a:pt x="23447" y="15839"/>
                    <a:pt x="25090" y="14597"/>
                    <a:pt x="25184" y="12964"/>
                  </a:cubicBezTo>
                  <a:cubicBezTo>
                    <a:pt x="25270" y="11150"/>
                    <a:pt x="22829" y="9897"/>
                    <a:pt x="20409" y="9724"/>
                  </a:cubicBezTo>
                  <a:cubicBezTo>
                    <a:pt x="23196" y="8104"/>
                    <a:pt x="23909" y="5663"/>
                    <a:pt x="22829" y="4129"/>
                  </a:cubicBezTo>
                  <a:cubicBezTo>
                    <a:pt x="22411" y="3544"/>
                    <a:pt x="21724" y="3292"/>
                    <a:pt x="20919" y="3292"/>
                  </a:cubicBezTo>
                  <a:cubicBezTo>
                    <a:pt x="19644" y="3292"/>
                    <a:pt x="18073" y="3923"/>
                    <a:pt x="16802" y="4864"/>
                  </a:cubicBezTo>
                  <a:cubicBezTo>
                    <a:pt x="17169" y="1969"/>
                    <a:pt x="15808" y="90"/>
                    <a:pt x="14015" y="3"/>
                  </a:cubicBezTo>
                  <a:cubicBezTo>
                    <a:pt x="13981" y="1"/>
                    <a:pt x="13947" y="0"/>
                    <a:pt x="13913"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1" name="Google Shape;2601;p30"/>
            <p:cNvGrpSpPr/>
            <p:nvPr/>
          </p:nvGrpSpPr>
          <p:grpSpPr>
            <a:xfrm>
              <a:off x="8372300" y="3304475"/>
              <a:ext cx="632400" cy="616600"/>
              <a:chOff x="8372300" y="3304475"/>
              <a:chExt cx="632400" cy="616600"/>
            </a:xfrm>
          </p:grpSpPr>
          <p:sp>
            <p:nvSpPr>
              <p:cNvPr id="2602" name="Google Shape;2602;p30"/>
              <p:cNvSpPr/>
              <p:nvPr/>
            </p:nvSpPr>
            <p:spPr>
              <a:xfrm>
                <a:off x="8372950" y="3304475"/>
                <a:ext cx="631750" cy="616600"/>
              </a:xfrm>
              <a:custGeom>
                <a:avLst/>
                <a:gdLst/>
                <a:ahLst/>
                <a:cxnLst/>
                <a:rect l="l" t="t" r="r" b="b"/>
                <a:pathLst>
                  <a:path w="25270" h="24664" extrusionOk="0">
                    <a:moveTo>
                      <a:pt x="13913" y="0"/>
                    </a:moveTo>
                    <a:cubicBezTo>
                      <a:pt x="12342" y="0"/>
                      <a:pt x="11136" y="1930"/>
                      <a:pt x="10861" y="4129"/>
                    </a:cubicBezTo>
                    <a:cubicBezTo>
                      <a:pt x="9644" y="2203"/>
                      <a:pt x="8109" y="1245"/>
                      <a:pt x="6803" y="1245"/>
                    </a:cubicBezTo>
                    <a:cubicBezTo>
                      <a:pt x="6278" y="1245"/>
                      <a:pt x="5790" y="1400"/>
                      <a:pt x="5375" y="1710"/>
                    </a:cubicBezTo>
                    <a:cubicBezTo>
                      <a:pt x="3582" y="2963"/>
                      <a:pt x="4662" y="6570"/>
                      <a:pt x="6714" y="8557"/>
                    </a:cubicBezTo>
                    <a:cubicBezTo>
                      <a:pt x="6079" y="8444"/>
                      <a:pt x="5480" y="8392"/>
                      <a:pt x="4921" y="8392"/>
                    </a:cubicBezTo>
                    <a:cubicBezTo>
                      <a:pt x="1849" y="8392"/>
                      <a:pt x="1" y="9983"/>
                      <a:pt x="147" y="11884"/>
                    </a:cubicBezTo>
                    <a:cubicBezTo>
                      <a:pt x="224" y="13475"/>
                      <a:pt x="2359" y="14437"/>
                      <a:pt x="4605" y="14437"/>
                    </a:cubicBezTo>
                    <a:cubicBezTo>
                      <a:pt x="4890" y="14437"/>
                      <a:pt x="5177" y="14422"/>
                      <a:pt x="5461" y="14390"/>
                    </a:cubicBezTo>
                    <a:lnTo>
                      <a:pt x="5461" y="14390"/>
                    </a:lnTo>
                    <a:cubicBezTo>
                      <a:pt x="3042" y="16550"/>
                      <a:pt x="2674" y="18991"/>
                      <a:pt x="4014" y="20330"/>
                    </a:cubicBezTo>
                    <a:cubicBezTo>
                      <a:pt x="4432" y="20720"/>
                      <a:pt x="4973" y="20894"/>
                      <a:pt x="5572" y="20894"/>
                    </a:cubicBezTo>
                    <a:cubicBezTo>
                      <a:pt x="6799" y="20894"/>
                      <a:pt x="8268" y="20166"/>
                      <a:pt x="9414" y="19078"/>
                    </a:cubicBezTo>
                    <a:lnTo>
                      <a:pt x="9414" y="19078"/>
                    </a:lnTo>
                    <a:cubicBezTo>
                      <a:pt x="9249" y="22612"/>
                      <a:pt x="10883" y="24663"/>
                      <a:pt x="12766" y="24663"/>
                    </a:cubicBezTo>
                    <a:cubicBezTo>
                      <a:pt x="12851" y="24663"/>
                      <a:pt x="12936" y="24659"/>
                      <a:pt x="13022" y="24651"/>
                    </a:cubicBezTo>
                    <a:cubicBezTo>
                      <a:pt x="14642" y="24478"/>
                      <a:pt x="15549" y="22231"/>
                      <a:pt x="15463" y="19985"/>
                    </a:cubicBezTo>
                    <a:lnTo>
                      <a:pt x="15463" y="19985"/>
                    </a:lnTo>
                    <a:cubicBezTo>
                      <a:pt x="16712" y="21457"/>
                      <a:pt x="18105" y="22138"/>
                      <a:pt x="19306" y="22138"/>
                    </a:cubicBezTo>
                    <a:cubicBezTo>
                      <a:pt x="20078" y="22138"/>
                      <a:pt x="20771" y="21857"/>
                      <a:pt x="21295" y="21324"/>
                    </a:cubicBezTo>
                    <a:cubicBezTo>
                      <a:pt x="22570" y="20071"/>
                      <a:pt x="21576" y="17457"/>
                      <a:pt x="19783" y="15751"/>
                    </a:cubicBezTo>
                    <a:lnTo>
                      <a:pt x="19783" y="15751"/>
                    </a:lnTo>
                    <a:cubicBezTo>
                      <a:pt x="20194" y="15810"/>
                      <a:pt x="20588" y="15839"/>
                      <a:pt x="20963" y="15839"/>
                    </a:cubicBezTo>
                    <a:cubicBezTo>
                      <a:pt x="23447" y="15839"/>
                      <a:pt x="25090" y="14597"/>
                      <a:pt x="25184" y="12964"/>
                    </a:cubicBezTo>
                    <a:cubicBezTo>
                      <a:pt x="25270" y="11150"/>
                      <a:pt x="22829" y="9897"/>
                      <a:pt x="20409" y="9724"/>
                    </a:cubicBezTo>
                    <a:cubicBezTo>
                      <a:pt x="23196" y="8104"/>
                      <a:pt x="23909" y="5663"/>
                      <a:pt x="22829" y="4129"/>
                    </a:cubicBezTo>
                    <a:cubicBezTo>
                      <a:pt x="22411" y="3544"/>
                      <a:pt x="21724" y="3292"/>
                      <a:pt x="20919" y="3292"/>
                    </a:cubicBezTo>
                    <a:cubicBezTo>
                      <a:pt x="19644" y="3292"/>
                      <a:pt x="18073" y="3923"/>
                      <a:pt x="16802" y="4864"/>
                    </a:cubicBezTo>
                    <a:cubicBezTo>
                      <a:pt x="17169" y="1969"/>
                      <a:pt x="15808" y="90"/>
                      <a:pt x="14015" y="3"/>
                    </a:cubicBezTo>
                    <a:cubicBezTo>
                      <a:pt x="13981" y="1"/>
                      <a:pt x="13947" y="0"/>
                      <a:pt x="139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0"/>
              <p:cNvSpPr/>
              <p:nvPr/>
            </p:nvSpPr>
            <p:spPr>
              <a:xfrm>
                <a:off x="8495975" y="3513550"/>
                <a:ext cx="42675" cy="4875"/>
              </a:xfrm>
              <a:custGeom>
                <a:avLst/>
                <a:gdLst/>
                <a:ahLst/>
                <a:cxnLst/>
                <a:rect l="l" t="t" r="r" b="b"/>
                <a:pathLst>
                  <a:path w="1707" h="195" extrusionOk="0">
                    <a:moveTo>
                      <a:pt x="0" y="0"/>
                    </a:moveTo>
                    <a:cubicBezTo>
                      <a:pt x="540" y="0"/>
                      <a:pt x="1080" y="86"/>
                      <a:pt x="1706" y="194"/>
                    </a:cubicBezTo>
                    <a:cubicBezTo>
                      <a:pt x="1167" y="86"/>
                      <a:pt x="540" y="0"/>
                      <a:pt x="0" y="0"/>
                    </a:cubicBez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0"/>
              <p:cNvSpPr/>
              <p:nvPr/>
            </p:nvSpPr>
            <p:spPr>
              <a:xfrm>
                <a:off x="8372300" y="3338025"/>
                <a:ext cx="540050" cy="582725"/>
              </a:xfrm>
              <a:custGeom>
                <a:avLst/>
                <a:gdLst/>
                <a:ahLst/>
                <a:cxnLst/>
                <a:rect l="l" t="t" r="r" b="b"/>
                <a:pathLst>
                  <a:path w="21602" h="23309" extrusionOk="0">
                    <a:moveTo>
                      <a:pt x="6200" y="0"/>
                    </a:moveTo>
                    <a:cubicBezTo>
                      <a:pt x="5941" y="87"/>
                      <a:pt x="5660" y="195"/>
                      <a:pt x="5401" y="368"/>
                    </a:cubicBezTo>
                    <a:cubicBezTo>
                      <a:pt x="4774" y="821"/>
                      <a:pt x="4493" y="1534"/>
                      <a:pt x="4493" y="2441"/>
                    </a:cubicBezTo>
                    <a:cubicBezTo>
                      <a:pt x="4493" y="3975"/>
                      <a:pt x="5401" y="5941"/>
                      <a:pt x="6740" y="7215"/>
                    </a:cubicBezTo>
                    <a:lnTo>
                      <a:pt x="6653" y="7215"/>
                    </a:lnTo>
                    <a:cubicBezTo>
                      <a:pt x="6113" y="7107"/>
                      <a:pt x="5487" y="7021"/>
                      <a:pt x="4947" y="7021"/>
                    </a:cubicBezTo>
                    <a:cubicBezTo>
                      <a:pt x="1879" y="7021"/>
                      <a:pt x="0" y="8641"/>
                      <a:pt x="173" y="10456"/>
                    </a:cubicBezTo>
                    <a:lnTo>
                      <a:pt x="173" y="10542"/>
                    </a:lnTo>
                    <a:cubicBezTo>
                      <a:pt x="259" y="12162"/>
                      <a:pt x="2528" y="13156"/>
                      <a:pt x="4774" y="13156"/>
                    </a:cubicBezTo>
                    <a:cubicBezTo>
                      <a:pt x="4947" y="13156"/>
                      <a:pt x="5228" y="13156"/>
                      <a:pt x="5487" y="13048"/>
                    </a:cubicBezTo>
                    <a:lnTo>
                      <a:pt x="5487" y="13048"/>
                    </a:lnTo>
                    <a:cubicBezTo>
                      <a:pt x="3953" y="14409"/>
                      <a:pt x="3240" y="15856"/>
                      <a:pt x="3240" y="17109"/>
                    </a:cubicBezTo>
                    <a:cubicBezTo>
                      <a:pt x="3240" y="17822"/>
                      <a:pt x="3500" y="18448"/>
                      <a:pt x="4040" y="18988"/>
                    </a:cubicBezTo>
                    <a:cubicBezTo>
                      <a:pt x="4493" y="19356"/>
                      <a:pt x="5033" y="19528"/>
                      <a:pt x="5573" y="19528"/>
                    </a:cubicBezTo>
                    <a:cubicBezTo>
                      <a:pt x="6740" y="19528"/>
                      <a:pt x="8187" y="18902"/>
                      <a:pt x="9267" y="17822"/>
                    </a:cubicBezTo>
                    <a:cubicBezTo>
                      <a:pt x="9354" y="17822"/>
                      <a:pt x="9354" y="17736"/>
                      <a:pt x="9440" y="17736"/>
                    </a:cubicBezTo>
                    <a:lnTo>
                      <a:pt x="9440" y="17822"/>
                    </a:lnTo>
                    <a:lnTo>
                      <a:pt x="9440" y="17908"/>
                    </a:lnTo>
                    <a:cubicBezTo>
                      <a:pt x="9354" y="21343"/>
                      <a:pt x="10887" y="23309"/>
                      <a:pt x="12788" y="23309"/>
                    </a:cubicBezTo>
                    <a:lnTo>
                      <a:pt x="13048" y="23309"/>
                    </a:lnTo>
                    <a:cubicBezTo>
                      <a:pt x="14668" y="23136"/>
                      <a:pt x="15489" y="21062"/>
                      <a:pt x="15489" y="18902"/>
                    </a:cubicBezTo>
                    <a:lnTo>
                      <a:pt x="15489" y="18729"/>
                    </a:lnTo>
                    <a:lnTo>
                      <a:pt x="15575" y="18729"/>
                    </a:lnTo>
                    <a:cubicBezTo>
                      <a:pt x="16828" y="20177"/>
                      <a:pt x="18189" y="20803"/>
                      <a:pt x="19355" y="20803"/>
                    </a:cubicBezTo>
                    <a:lnTo>
                      <a:pt x="19442" y="20803"/>
                    </a:lnTo>
                    <a:cubicBezTo>
                      <a:pt x="20155" y="20803"/>
                      <a:pt x="20781" y="20522"/>
                      <a:pt x="21321" y="20069"/>
                    </a:cubicBezTo>
                    <a:lnTo>
                      <a:pt x="21321" y="19982"/>
                    </a:lnTo>
                    <a:cubicBezTo>
                      <a:pt x="21429" y="19896"/>
                      <a:pt x="21516" y="19809"/>
                      <a:pt x="21602" y="19636"/>
                    </a:cubicBezTo>
                    <a:cubicBezTo>
                      <a:pt x="14841" y="14668"/>
                      <a:pt x="9980" y="7561"/>
                      <a:pt x="6200" y="0"/>
                    </a:cubicBezTo>
                    <a:close/>
                  </a:path>
                </a:pathLst>
              </a:custGeom>
              <a:solidFill>
                <a:srgbClr val="FF825F">
                  <a:alpha val="34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0"/>
              <p:cNvSpPr/>
              <p:nvPr/>
            </p:nvSpPr>
            <p:spPr>
              <a:xfrm>
                <a:off x="8530050" y="3484450"/>
                <a:ext cx="339650" cy="281625"/>
              </a:xfrm>
              <a:custGeom>
                <a:avLst/>
                <a:gdLst/>
                <a:ahLst/>
                <a:cxnLst/>
                <a:rect l="l" t="t" r="r" b="b"/>
                <a:pathLst>
                  <a:path w="13586" h="11265" extrusionOk="0">
                    <a:moveTo>
                      <a:pt x="6845" y="0"/>
                    </a:moveTo>
                    <a:cubicBezTo>
                      <a:pt x="3869" y="0"/>
                      <a:pt x="1" y="2176"/>
                      <a:pt x="538" y="6651"/>
                    </a:cubicBezTo>
                    <a:cubicBezTo>
                      <a:pt x="926" y="9838"/>
                      <a:pt x="3639" y="11265"/>
                      <a:pt x="6347" y="11265"/>
                    </a:cubicBezTo>
                    <a:cubicBezTo>
                      <a:pt x="8613" y="11265"/>
                      <a:pt x="10875" y="10266"/>
                      <a:pt x="11771" y="8465"/>
                    </a:cubicBezTo>
                    <a:cubicBezTo>
                      <a:pt x="13585" y="5031"/>
                      <a:pt x="11512" y="1358"/>
                      <a:pt x="8531" y="278"/>
                    </a:cubicBezTo>
                    <a:cubicBezTo>
                      <a:pt x="8038" y="93"/>
                      <a:pt x="7461" y="0"/>
                      <a:pt x="68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30"/>
              <p:cNvSpPr/>
              <p:nvPr/>
            </p:nvSpPr>
            <p:spPr>
              <a:xfrm>
                <a:off x="8545650" y="3452975"/>
                <a:ext cx="310550" cy="292275"/>
              </a:xfrm>
              <a:custGeom>
                <a:avLst/>
                <a:gdLst/>
                <a:ahLst/>
                <a:cxnLst/>
                <a:rect l="l" t="t" r="r" b="b"/>
                <a:pathLst>
                  <a:path w="12422" h="11691" extrusionOk="0">
                    <a:moveTo>
                      <a:pt x="7194" y="630"/>
                    </a:moveTo>
                    <a:cubicBezTo>
                      <a:pt x="8015" y="630"/>
                      <a:pt x="8814" y="889"/>
                      <a:pt x="9527" y="1343"/>
                    </a:cubicBezTo>
                    <a:cubicBezTo>
                      <a:pt x="10888" y="2250"/>
                      <a:pt x="11795" y="4497"/>
                      <a:pt x="11514" y="6398"/>
                    </a:cubicBezTo>
                    <a:cubicBezTo>
                      <a:pt x="11255" y="8364"/>
                      <a:pt x="9980" y="9897"/>
                      <a:pt x="7907" y="10610"/>
                    </a:cubicBezTo>
                    <a:cubicBezTo>
                      <a:pt x="7088" y="10903"/>
                      <a:pt x="6293" y="11048"/>
                      <a:pt x="5548" y="11048"/>
                    </a:cubicBezTo>
                    <a:cubicBezTo>
                      <a:pt x="4427" y="11048"/>
                      <a:pt x="3419" y="10719"/>
                      <a:pt x="2614" y="10070"/>
                    </a:cubicBezTo>
                    <a:cubicBezTo>
                      <a:pt x="1340" y="8990"/>
                      <a:pt x="627" y="7111"/>
                      <a:pt x="886" y="5210"/>
                    </a:cubicBezTo>
                    <a:cubicBezTo>
                      <a:pt x="1167" y="3503"/>
                      <a:pt x="2247" y="2509"/>
                      <a:pt x="3327" y="1883"/>
                    </a:cubicBezTo>
                    <a:lnTo>
                      <a:pt x="3327" y="1883"/>
                    </a:lnTo>
                    <a:cubicBezTo>
                      <a:pt x="2873" y="2509"/>
                      <a:pt x="2701" y="3330"/>
                      <a:pt x="2701" y="4130"/>
                    </a:cubicBezTo>
                    <a:cubicBezTo>
                      <a:pt x="2701" y="5944"/>
                      <a:pt x="3867" y="6830"/>
                      <a:pt x="5034" y="7024"/>
                    </a:cubicBezTo>
                    <a:cubicBezTo>
                      <a:pt x="5178" y="7046"/>
                      <a:pt x="5322" y="7056"/>
                      <a:pt x="5462" y="7056"/>
                    </a:cubicBezTo>
                    <a:cubicBezTo>
                      <a:pt x="6457" y="7056"/>
                      <a:pt x="7326" y="6534"/>
                      <a:pt x="7647" y="5663"/>
                    </a:cubicBezTo>
                    <a:cubicBezTo>
                      <a:pt x="7907" y="5037"/>
                      <a:pt x="7820" y="4410"/>
                      <a:pt x="7367" y="3957"/>
                    </a:cubicBezTo>
                    <a:cubicBezTo>
                      <a:pt x="7094" y="3599"/>
                      <a:pt x="6702" y="3363"/>
                      <a:pt x="6283" y="3363"/>
                    </a:cubicBezTo>
                    <a:cubicBezTo>
                      <a:pt x="6170" y="3363"/>
                      <a:pt x="6056" y="3380"/>
                      <a:pt x="5941" y="3417"/>
                    </a:cubicBezTo>
                    <a:cubicBezTo>
                      <a:pt x="5487" y="3503"/>
                      <a:pt x="5120" y="3784"/>
                      <a:pt x="4947" y="4324"/>
                    </a:cubicBezTo>
                    <a:cubicBezTo>
                      <a:pt x="4947" y="4410"/>
                      <a:pt x="5034" y="4583"/>
                      <a:pt x="5120" y="4670"/>
                    </a:cubicBezTo>
                    <a:cubicBezTo>
                      <a:pt x="5314" y="4670"/>
                      <a:pt x="5487" y="4670"/>
                      <a:pt x="5574" y="4497"/>
                    </a:cubicBezTo>
                    <a:cubicBezTo>
                      <a:pt x="5660" y="4238"/>
                      <a:pt x="5854" y="4043"/>
                      <a:pt x="6027" y="3957"/>
                    </a:cubicBezTo>
                    <a:cubicBezTo>
                      <a:pt x="6394" y="3957"/>
                      <a:pt x="6740" y="4043"/>
                      <a:pt x="6935" y="4324"/>
                    </a:cubicBezTo>
                    <a:cubicBezTo>
                      <a:pt x="7107" y="4497"/>
                      <a:pt x="7280" y="4864"/>
                      <a:pt x="7107" y="5490"/>
                    </a:cubicBezTo>
                    <a:cubicBezTo>
                      <a:pt x="6867" y="6026"/>
                      <a:pt x="6249" y="6435"/>
                      <a:pt x="5508" y="6435"/>
                    </a:cubicBezTo>
                    <a:cubicBezTo>
                      <a:pt x="5382" y="6435"/>
                      <a:pt x="5252" y="6423"/>
                      <a:pt x="5120" y="6398"/>
                    </a:cubicBezTo>
                    <a:cubicBezTo>
                      <a:pt x="4666" y="6290"/>
                      <a:pt x="3327" y="5944"/>
                      <a:pt x="3327" y="4130"/>
                    </a:cubicBezTo>
                    <a:cubicBezTo>
                      <a:pt x="3241" y="2963"/>
                      <a:pt x="3867" y="1969"/>
                      <a:pt x="4861" y="1343"/>
                    </a:cubicBezTo>
                    <a:cubicBezTo>
                      <a:pt x="5206" y="1170"/>
                      <a:pt x="5487" y="1170"/>
                      <a:pt x="5487" y="1170"/>
                    </a:cubicBezTo>
                    <a:cubicBezTo>
                      <a:pt x="5660" y="1170"/>
                      <a:pt x="5746" y="997"/>
                      <a:pt x="5746" y="889"/>
                    </a:cubicBezTo>
                    <a:cubicBezTo>
                      <a:pt x="6200" y="716"/>
                      <a:pt x="6654" y="630"/>
                      <a:pt x="7194" y="630"/>
                    </a:cubicBezTo>
                    <a:close/>
                    <a:moveTo>
                      <a:pt x="7190" y="0"/>
                    </a:moveTo>
                    <a:cubicBezTo>
                      <a:pt x="6384" y="0"/>
                      <a:pt x="5575" y="207"/>
                      <a:pt x="4861" y="630"/>
                    </a:cubicBezTo>
                    <a:cubicBezTo>
                      <a:pt x="4774" y="630"/>
                      <a:pt x="4666" y="716"/>
                      <a:pt x="4580" y="716"/>
                    </a:cubicBezTo>
                    <a:cubicBezTo>
                      <a:pt x="3241" y="1170"/>
                      <a:pt x="713" y="2250"/>
                      <a:pt x="260" y="5210"/>
                    </a:cubicBezTo>
                    <a:cubicBezTo>
                      <a:pt x="0" y="7283"/>
                      <a:pt x="713" y="9357"/>
                      <a:pt x="2247" y="10524"/>
                    </a:cubicBezTo>
                    <a:cubicBezTo>
                      <a:pt x="3154" y="11258"/>
                      <a:pt x="4321" y="11690"/>
                      <a:pt x="5574" y="11690"/>
                    </a:cubicBezTo>
                    <a:cubicBezTo>
                      <a:pt x="6394" y="11690"/>
                      <a:pt x="7194" y="11517"/>
                      <a:pt x="8101" y="11150"/>
                    </a:cubicBezTo>
                    <a:cubicBezTo>
                      <a:pt x="10434" y="10351"/>
                      <a:pt x="11881" y="8731"/>
                      <a:pt x="12141" y="6484"/>
                    </a:cubicBezTo>
                    <a:cubicBezTo>
                      <a:pt x="12421" y="4324"/>
                      <a:pt x="11428" y="1797"/>
                      <a:pt x="9808" y="803"/>
                    </a:cubicBezTo>
                    <a:cubicBezTo>
                      <a:pt x="9035" y="272"/>
                      <a:pt x="8114" y="0"/>
                      <a:pt x="71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30"/>
              <p:cNvSpPr/>
              <p:nvPr/>
            </p:nvSpPr>
            <p:spPr>
              <a:xfrm>
                <a:off x="8725475" y="3347200"/>
                <a:ext cx="44850" cy="67525"/>
              </a:xfrm>
              <a:custGeom>
                <a:avLst/>
                <a:gdLst/>
                <a:ahLst/>
                <a:cxnLst/>
                <a:rect l="l" t="t" r="r" b="b"/>
                <a:pathLst>
                  <a:path w="1794" h="2701" extrusionOk="0">
                    <a:moveTo>
                      <a:pt x="627" y="1"/>
                    </a:moveTo>
                    <a:cubicBezTo>
                      <a:pt x="282" y="1"/>
                      <a:pt x="1" y="454"/>
                      <a:pt x="282" y="714"/>
                    </a:cubicBezTo>
                    <a:cubicBezTo>
                      <a:pt x="627" y="994"/>
                      <a:pt x="908" y="1340"/>
                      <a:pt x="908" y="1794"/>
                    </a:cubicBezTo>
                    <a:cubicBezTo>
                      <a:pt x="908" y="2074"/>
                      <a:pt x="822" y="2420"/>
                      <a:pt x="994" y="2614"/>
                    </a:cubicBezTo>
                    <a:cubicBezTo>
                      <a:pt x="1081" y="2614"/>
                      <a:pt x="1167" y="2701"/>
                      <a:pt x="1254" y="2701"/>
                    </a:cubicBezTo>
                    <a:cubicBezTo>
                      <a:pt x="1448" y="2701"/>
                      <a:pt x="1621" y="2528"/>
                      <a:pt x="1621" y="2334"/>
                    </a:cubicBezTo>
                    <a:cubicBezTo>
                      <a:pt x="1794" y="1534"/>
                      <a:pt x="1534" y="627"/>
                      <a:pt x="908" y="87"/>
                    </a:cubicBezTo>
                    <a:cubicBezTo>
                      <a:pt x="822" y="87"/>
                      <a:pt x="714"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30"/>
              <p:cNvSpPr/>
              <p:nvPr/>
            </p:nvSpPr>
            <p:spPr>
              <a:xfrm>
                <a:off x="8570475" y="3372050"/>
                <a:ext cx="40550" cy="35675"/>
              </a:xfrm>
              <a:custGeom>
                <a:avLst/>
                <a:gdLst/>
                <a:ahLst/>
                <a:cxnLst/>
                <a:rect l="l" t="t" r="r" b="b"/>
                <a:pathLst>
                  <a:path w="1622" h="1427" extrusionOk="0">
                    <a:moveTo>
                      <a:pt x="433" y="0"/>
                    </a:moveTo>
                    <a:cubicBezTo>
                      <a:pt x="347" y="0"/>
                      <a:pt x="174" y="0"/>
                      <a:pt x="87" y="173"/>
                    </a:cubicBezTo>
                    <a:cubicBezTo>
                      <a:pt x="87" y="260"/>
                      <a:pt x="1" y="346"/>
                      <a:pt x="87" y="454"/>
                    </a:cubicBezTo>
                    <a:cubicBezTo>
                      <a:pt x="87" y="627"/>
                      <a:pt x="260" y="713"/>
                      <a:pt x="433" y="800"/>
                    </a:cubicBezTo>
                    <a:cubicBezTo>
                      <a:pt x="541" y="886"/>
                      <a:pt x="714" y="1080"/>
                      <a:pt x="800" y="1167"/>
                    </a:cubicBezTo>
                    <a:cubicBezTo>
                      <a:pt x="887" y="1340"/>
                      <a:pt x="973" y="1426"/>
                      <a:pt x="1081" y="1426"/>
                    </a:cubicBezTo>
                    <a:cubicBezTo>
                      <a:pt x="1340" y="1426"/>
                      <a:pt x="1621" y="1080"/>
                      <a:pt x="1513" y="800"/>
                    </a:cubicBezTo>
                    <a:cubicBezTo>
                      <a:pt x="1254" y="454"/>
                      <a:pt x="973" y="173"/>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30"/>
              <p:cNvSpPr/>
              <p:nvPr/>
            </p:nvSpPr>
            <p:spPr>
              <a:xfrm>
                <a:off x="8871825" y="3448200"/>
                <a:ext cx="58350" cy="61050"/>
              </a:xfrm>
              <a:custGeom>
                <a:avLst/>
                <a:gdLst/>
                <a:ahLst/>
                <a:cxnLst/>
                <a:rect l="l" t="t" r="r" b="b"/>
                <a:pathLst>
                  <a:path w="2334" h="2442" extrusionOk="0">
                    <a:moveTo>
                      <a:pt x="1794" y="0"/>
                    </a:moveTo>
                    <a:cubicBezTo>
                      <a:pt x="1621" y="0"/>
                      <a:pt x="1535" y="108"/>
                      <a:pt x="1448" y="281"/>
                    </a:cubicBezTo>
                    <a:cubicBezTo>
                      <a:pt x="1167" y="821"/>
                      <a:pt x="800" y="1361"/>
                      <a:pt x="260" y="1815"/>
                    </a:cubicBezTo>
                    <a:cubicBezTo>
                      <a:pt x="1" y="1988"/>
                      <a:pt x="260" y="2441"/>
                      <a:pt x="627" y="2441"/>
                    </a:cubicBezTo>
                    <a:cubicBezTo>
                      <a:pt x="714" y="2441"/>
                      <a:pt x="800" y="2441"/>
                      <a:pt x="908" y="2355"/>
                    </a:cubicBezTo>
                    <a:cubicBezTo>
                      <a:pt x="1448" y="1901"/>
                      <a:pt x="1880" y="1275"/>
                      <a:pt x="2161" y="648"/>
                    </a:cubicBezTo>
                    <a:cubicBezTo>
                      <a:pt x="2334" y="281"/>
                      <a:pt x="2075" y="0"/>
                      <a:pt x="17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30"/>
              <p:cNvSpPr/>
              <p:nvPr/>
            </p:nvSpPr>
            <p:spPr>
              <a:xfrm>
                <a:off x="8930150" y="3623700"/>
                <a:ext cx="47550" cy="38375"/>
              </a:xfrm>
              <a:custGeom>
                <a:avLst/>
                <a:gdLst/>
                <a:ahLst/>
                <a:cxnLst/>
                <a:rect l="l" t="t" r="r" b="b"/>
                <a:pathLst>
                  <a:path w="1902" h="1535" extrusionOk="0">
                    <a:moveTo>
                      <a:pt x="1362" y="1"/>
                    </a:moveTo>
                    <a:cubicBezTo>
                      <a:pt x="1275" y="1"/>
                      <a:pt x="1081" y="1"/>
                      <a:pt x="995" y="195"/>
                    </a:cubicBezTo>
                    <a:cubicBezTo>
                      <a:pt x="908" y="454"/>
                      <a:pt x="627" y="541"/>
                      <a:pt x="368" y="735"/>
                    </a:cubicBezTo>
                    <a:cubicBezTo>
                      <a:pt x="195" y="822"/>
                      <a:pt x="1" y="1081"/>
                      <a:pt x="87" y="1275"/>
                    </a:cubicBezTo>
                    <a:cubicBezTo>
                      <a:pt x="195" y="1448"/>
                      <a:pt x="368" y="1535"/>
                      <a:pt x="541" y="1535"/>
                    </a:cubicBezTo>
                    <a:lnTo>
                      <a:pt x="627" y="1535"/>
                    </a:lnTo>
                    <a:cubicBezTo>
                      <a:pt x="1081" y="1362"/>
                      <a:pt x="1448" y="994"/>
                      <a:pt x="1707" y="649"/>
                    </a:cubicBezTo>
                    <a:cubicBezTo>
                      <a:pt x="1902" y="282"/>
                      <a:pt x="1621" y="1"/>
                      <a:pt x="13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30"/>
              <p:cNvSpPr/>
              <p:nvPr/>
            </p:nvSpPr>
            <p:spPr>
              <a:xfrm>
                <a:off x="8876150" y="3650700"/>
                <a:ext cx="51875" cy="22725"/>
              </a:xfrm>
              <a:custGeom>
                <a:avLst/>
                <a:gdLst/>
                <a:ahLst/>
                <a:cxnLst/>
                <a:rect l="l" t="t" r="r" b="b"/>
                <a:pathLst>
                  <a:path w="2075" h="909" extrusionOk="0">
                    <a:moveTo>
                      <a:pt x="822" y="1"/>
                    </a:moveTo>
                    <a:cubicBezTo>
                      <a:pt x="541" y="1"/>
                      <a:pt x="195" y="1"/>
                      <a:pt x="87" y="368"/>
                    </a:cubicBezTo>
                    <a:cubicBezTo>
                      <a:pt x="1" y="541"/>
                      <a:pt x="87" y="822"/>
                      <a:pt x="368" y="822"/>
                    </a:cubicBezTo>
                    <a:cubicBezTo>
                      <a:pt x="541" y="822"/>
                      <a:pt x="735" y="908"/>
                      <a:pt x="994" y="908"/>
                    </a:cubicBezTo>
                    <a:cubicBezTo>
                      <a:pt x="1081" y="908"/>
                      <a:pt x="1167" y="908"/>
                      <a:pt x="1275" y="822"/>
                    </a:cubicBezTo>
                    <a:cubicBezTo>
                      <a:pt x="1621" y="822"/>
                      <a:pt x="2074" y="455"/>
                      <a:pt x="1707" y="195"/>
                    </a:cubicBezTo>
                    <a:cubicBezTo>
                      <a:pt x="1534" y="1"/>
                      <a:pt x="1275" y="1"/>
                      <a:pt x="10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12" name="Google Shape;2612;p30"/>
          <p:cNvGrpSpPr/>
          <p:nvPr/>
        </p:nvGrpSpPr>
        <p:grpSpPr>
          <a:xfrm>
            <a:off x="8518975" y="4021175"/>
            <a:ext cx="305000" cy="227963"/>
            <a:chOff x="8996625" y="3567075"/>
            <a:chExt cx="305000" cy="227963"/>
          </a:xfrm>
        </p:grpSpPr>
        <p:sp>
          <p:nvSpPr>
            <p:cNvPr id="2613" name="Google Shape;2613;p30"/>
            <p:cNvSpPr/>
            <p:nvPr/>
          </p:nvSpPr>
          <p:spPr>
            <a:xfrm>
              <a:off x="8996625" y="3567075"/>
              <a:ext cx="305000" cy="227950"/>
            </a:xfrm>
            <a:custGeom>
              <a:avLst/>
              <a:gdLst/>
              <a:ahLst/>
              <a:cxnLst/>
              <a:rect l="l" t="t" r="r" b="b"/>
              <a:pathLst>
                <a:path w="12200" h="9118" extrusionOk="0">
                  <a:moveTo>
                    <a:pt x="8052" y="1"/>
                  </a:moveTo>
                  <a:cubicBezTo>
                    <a:pt x="7078" y="1"/>
                    <a:pt x="5914" y="2431"/>
                    <a:pt x="5914" y="2431"/>
                  </a:cubicBezTo>
                  <a:cubicBezTo>
                    <a:pt x="5914" y="2431"/>
                    <a:pt x="5270" y="63"/>
                    <a:pt x="4461" y="63"/>
                  </a:cubicBezTo>
                  <a:cubicBezTo>
                    <a:pt x="4406" y="63"/>
                    <a:pt x="4350" y="74"/>
                    <a:pt x="4294" y="98"/>
                  </a:cubicBezTo>
                  <a:cubicBezTo>
                    <a:pt x="3386" y="357"/>
                    <a:pt x="3667" y="2971"/>
                    <a:pt x="3667" y="2971"/>
                  </a:cubicBezTo>
                  <a:cubicBezTo>
                    <a:pt x="3667" y="2971"/>
                    <a:pt x="2165" y="991"/>
                    <a:pt x="1391" y="991"/>
                  </a:cubicBezTo>
                  <a:cubicBezTo>
                    <a:pt x="1295" y="991"/>
                    <a:pt x="1209" y="1022"/>
                    <a:pt x="1140" y="1091"/>
                  </a:cubicBezTo>
                  <a:cubicBezTo>
                    <a:pt x="0" y="2231"/>
                    <a:pt x="4177" y="9118"/>
                    <a:pt x="5620" y="9118"/>
                  </a:cubicBezTo>
                  <a:cubicBezTo>
                    <a:pt x="5655" y="9118"/>
                    <a:pt x="5688" y="9114"/>
                    <a:pt x="5719" y="9106"/>
                  </a:cubicBezTo>
                  <a:cubicBezTo>
                    <a:pt x="6994" y="8738"/>
                    <a:pt x="12200" y="2517"/>
                    <a:pt x="11228" y="1545"/>
                  </a:cubicBezTo>
                  <a:cubicBezTo>
                    <a:pt x="11069" y="1386"/>
                    <a:pt x="10892" y="1320"/>
                    <a:pt x="10707" y="1320"/>
                  </a:cubicBezTo>
                  <a:cubicBezTo>
                    <a:pt x="9732" y="1320"/>
                    <a:pt x="8528" y="3165"/>
                    <a:pt x="8528" y="3165"/>
                  </a:cubicBezTo>
                  <a:cubicBezTo>
                    <a:pt x="8528" y="3165"/>
                    <a:pt x="9240" y="184"/>
                    <a:pt x="8160" y="11"/>
                  </a:cubicBezTo>
                  <a:cubicBezTo>
                    <a:pt x="8125" y="4"/>
                    <a:pt x="8089" y="1"/>
                    <a:pt x="8052"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0"/>
            <p:cNvSpPr/>
            <p:nvPr/>
          </p:nvSpPr>
          <p:spPr>
            <a:xfrm>
              <a:off x="8996625" y="3567088"/>
              <a:ext cx="305000" cy="227950"/>
            </a:xfrm>
            <a:custGeom>
              <a:avLst/>
              <a:gdLst/>
              <a:ahLst/>
              <a:cxnLst/>
              <a:rect l="l" t="t" r="r" b="b"/>
              <a:pathLst>
                <a:path w="12200" h="9118" extrusionOk="0">
                  <a:moveTo>
                    <a:pt x="8052" y="1"/>
                  </a:moveTo>
                  <a:cubicBezTo>
                    <a:pt x="7078" y="1"/>
                    <a:pt x="5914" y="2431"/>
                    <a:pt x="5914" y="2431"/>
                  </a:cubicBezTo>
                  <a:cubicBezTo>
                    <a:pt x="5914" y="2431"/>
                    <a:pt x="5270" y="63"/>
                    <a:pt x="4461" y="63"/>
                  </a:cubicBezTo>
                  <a:cubicBezTo>
                    <a:pt x="4406" y="63"/>
                    <a:pt x="4350" y="74"/>
                    <a:pt x="4294" y="98"/>
                  </a:cubicBezTo>
                  <a:cubicBezTo>
                    <a:pt x="3386" y="357"/>
                    <a:pt x="3667" y="2971"/>
                    <a:pt x="3667" y="2971"/>
                  </a:cubicBezTo>
                  <a:cubicBezTo>
                    <a:pt x="3667" y="2971"/>
                    <a:pt x="2165" y="991"/>
                    <a:pt x="1391" y="991"/>
                  </a:cubicBezTo>
                  <a:cubicBezTo>
                    <a:pt x="1295" y="991"/>
                    <a:pt x="1209" y="1022"/>
                    <a:pt x="1140" y="1091"/>
                  </a:cubicBezTo>
                  <a:cubicBezTo>
                    <a:pt x="0" y="2231"/>
                    <a:pt x="4177" y="9118"/>
                    <a:pt x="5620" y="9118"/>
                  </a:cubicBezTo>
                  <a:cubicBezTo>
                    <a:pt x="5655" y="9118"/>
                    <a:pt x="5688" y="9114"/>
                    <a:pt x="5719" y="9106"/>
                  </a:cubicBezTo>
                  <a:cubicBezTo>
                    <a:pt x="6994" y="8738"/>
                    <a:pt x="12200" y="2517"/>
                    <a:pt x="11228" y="1545"/>
                  </a:cubicBezTo>
                  <a:cubicBezTo>
                    <a:pt x="11069" y="1386"/>
                    <a:pt x="10892" y="1320"/>
                    <a:pt x="10707" y="1320"/>
                  </a:cubicBezTo>
                  <a:cubicBezTo>
                    <a:pt x="9732" y="1320"/>
                    <a:pt x="8528" y="3165"/>
                    <a:pt x="8528" y="3165"/>
                  </a:cubicBezTo>
                  <a:cubicBezTo>
                    <a:pt x="8528" y="3165"/>
                    <a:pt x="9240" y="184"/>
                    <a:pt x="8160" y="11"/>
                  </a:cubicBezTo>
                  <a:cubicBezTo>
                    <a:pt x="8125" y="4"/>
                    <a:pt x="8089" y="1"/>
                    <a:pt x="80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0"/>
            <p:cNvSpPr/>
            <p:nvPr/>
          </p:nvSpPr>
          <p:spPr>
            <a:xfrm>
              <a:off x="9139600" y="3792013"/>
              <a:ext cx="2725" cy="2725"/>
            </a:xfrm>
            <a:custGeom>
              <a:avLst/>
              <a:gdLst/>
              <a:ahLst/>
              <a:cxnLst/>
              <a:rect l="l" t="t" r="r" b="b"/>
              <a:pathLst>
                <a:path w="109" h="109" extrusionOk="0">
                  <a:moveTo>
                    <a:pt x="0" y="109"/>
                  </a:moveTo>
                  <a:lnTo>
                    <a:pt x="0" y="109"/>
                  </a:lnTo>
                  <a:lnTo>
                    <a:pt x="0" y="109"/>
                  </a:lnTo>
                  <a:close/>
                  <a:moveTo>
                    <a:pt x="0" y="109"/>
                  </a:moveTo>
                  <a:lnTo>
                    <a:pt x="0" y="109"/>
                  </a:lnTo>
                  <a:lnTo>
                    <a:pt x="0" y="109"/>
                  </a:lnTo>
                  <a:close/>
                  <a:moveTo>
                    <a:pt x="0" y="1"/>
                  </a:moveTo>
                  <a:lnTo>
                    <a:pt x="0" y="1"/>
                  </a:lnTo>
                  <a:lnTo>
                    <a:pt x="0" y="1"/>
                  </a:lnTo>
                  <a:close/>
                  <a:moveTo>
                    <a:pt x="108" y="1"/>
                  </a:moveTo>
                  <a:lnTo>
                    <a:pt x="108" y="1"/>
                  </a:lnTo>
                  <a:lnTo>
                    <a:pt x="108" y="1"/>
                  </a:lnTo>
                  <a:close/>
                  <a:moveTo>
                    <a:pt x="108" y="1"/>
                  </a:moveTo>
                  <a:lnTo>
                    <a:pt x="108" y="1"/>
                  </a:lnTo>
                  <a:lnTo>
                    <a:pt x="108" y="1"/>
                  </a:lnTo>
                  <a:close/>
                  <a:moveTo>
                    <a:pt x="108" y="1"/>
                  </a:moveTo>
                  <a:lnTo>
                    <a:pt x="108" y="1"/>
                  </a:lnTo>
                  <a:lnTo>
                    <a:pt x="108" y="1"/>
                  </a:lnTo>
                  <a:close/>
                  <a:moveTo>
                    <a:pt x="108" y="1"/>
                  </a:moveTo>
                  <a:lnTo>
                    <a:pt x="108" y="1"/>
                  </a:lnTo>
                  <a:lnTo>
                    <a:pt x="108" y="1"/>
                  </a:lnTo>
                  <a:close/>
                  <a:moveTo>
                    <a:pt x="108" y="1"/>
                  </a:moveTo>
                  <a:lnTo>
                    <a:pt x="108" y="1"/>
                  </a:lnTo>
                  <a:close/>
                </a:path>
              </a:pathLst>
            </a:custGeom>
            <a:solidFill>
              <a:srgbClr val="DB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0"/>
            <p:cNvSpPr/>
            <p:nvPr/>
          </p:nvSpPr>
          <p:spPr>
            <a:xfrm>
              <a:off x="9020775" y="3569513"/>
              <a:ext cx="145850" cy="225225"/>
            </a:xfrm>
            <a:custGeom>
              <a:avLst/>
              <a:gdLst/>
              <a:ahLst/>
              <a:cxnLst/>
              <a:rect l="l" t="t" r="r" b="b"/>
              <a:pathLst>
                <a:path w="5834" h="9009" extrusionOk="0">
                  <a:moveTo>
                    <a:pt x="3328" y="1"/>
                  </a:moveTo>
                  <a:cubicBezTo>
                    <a:pt x="2787" y="174"/>
                    <a:pt x="2701" y="1167"/>
                    <a:pt x="2701" y="1880"/>
                  </a:cubicBezTo>
                  <a:lnTo>
                    <a:pt x="2701" y="2874"/>
                  </a:lnTo>
                  <a:cubicBezTo>
                    <a:pt x="2701" y="2874"/>
                    <a:pt x="1254" y="908"/>
                    <a:pt x="433" y="908"/>
                  </a:cubicBezTo>
                  <a:cubicBezTo>
                    <a:pt x="346" y="908"/>
                    <a:pt x="260" y="908"/>
                    <a:pt x="174" y="994"/>
                  </a:cubicBezTo>
                  <a:cubicBezTo>
                    <a:pt x="1" y="1081"/>
                    <a:pt x="1" y="1340"/>
                    <a:pt x="1" y="1621"/>
                  </a:cubicBezTo>
                  <a:cubicBezTo>
                    <a:pt x="1" y="3608"/>
                    <a:pt x="3414" y="9009"/>
                    <a:pt x="4667" y="9009"/>
                  </a:cubicBezTo>
                  <a:lnTo>
                    <a:pt x="4753" y="9009"/>
                  </a:lnTo>
                  <a:lnTo>
                    <a:pt x="4753" y="8901"/>
                  </a:lnTo>
                  <a:lnTo>
                    <a:pt x="4861" y="8901"/>
                  </a:lnTo>
                  <a:cubicBezTo>
                    <a:pt x="5034" y="8814"/>
                    <a:pt x="5488" y="8555"/>
                    <a:pt x="5833" y="8188"/>
                  </a:cubicBezTo>
                  <a:cubicBezTo>
                    <a:pt x="4861" y="5574"/>
                    <a:pt x="4127" y="2874"/>
                    <a:pt x="3781" y="87"/>
                  </a:cubicBezTo>
                  <a:cubicBezTo>
                    <a:pt x="3673" y="1"/>
                    <a:pt x="3587" y="1"/>
                    <a:pt x="35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30"/>
            <p:cNvSpPr/>
            <p:nvPr/>
          </p:nvSpPr>
          <p:spPr>
            <a:xfrm>
              <a:off x="9171450" y="3596513"/>
              <a:ext cx="27025" cy="47025"/>
            </a:xfrm>
            <a:custGeom>
              <a:avLst/>
              <a:gdLst/>
              <a:ahLst/>
              <a:cxnLst/>
              <a:rect l="l" t="t" r="r" b="b"/>
              <a:pathLst>
                <a:path w="1081" h="1881" extrusionOk="0">
                  <a:moveTo>
                    <a:pt x="541" y="1"/>
                  </a:moveTo>
                  <a:cubicBezTo>
                    <a:pt x="454" y="1"/>
                    <a:pt x="260" y="87"/>
                    <a:pt x="260" y="260"/>
                  </a:cubicBezTo>
                  <a:cubicBezTo>
                    <a:pt x="174" y="627"/>
                    <a:pt x="87" y="994"/>
                    <a:pt x="1" y="1340"/>
                  </a:cubicBezTo>
                  <a:cubicBezTo>
                    <a:pt x="1" y="1707"/>
                    <a:pt x="260" y="1880"/>
                    <a:pt x="454" y="1880"/>
                  </a:cubicBezTo>
                  <a:cubicBezTo>
                    <a:pt x="627" y="1880"/>
                    <a:pt x="800" y="1794"/>
                    <a:pt x="800" y="1621"/>
                  </a:cubicBezTo>
                  <a:cubicBezTo>
                    <a:pt x="886" y="1254"/>
                    <a:pt x="994" y="908"/>
                    <a:pt x="994" y="541"/>
                  </a:cubicBezTo>
                  <a:cubicBezTo>
                    <a:pt x="1081" y="174"/>
                    <a:pt x="800" y="1"/>
                    <a:pt x="5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30"/>
            <p:cNvSpPr/>
            <p:nvPr/>
          </p:nvSpPr>
          <p:spPr>
            <a:xfrm>
              <a:off x="9216275" y="3627838"/>
              <a:ext cx="47550" cy="51875"/>
            </a:xfrm>
            <a:custGeom>
              <a:avLst/>
              <a:gdLst/>
              <a:ahLst/>
              <a:cxnLst/>
              <a:rect l="l" t="t" r="r" b="b"/>
              <a:pathLst>
                <a:path w="1902" h="2075" extrusionOk="0">
                  <a:moveTo>
                    <a:pt x="1362" y="1"/>
                  </a:moveTo>
                  <a:cubicBezTo>
                    <a:pt x="1254" y="1"/>
                    <a:pt x="1081" y="1"/>
                    <a:pt x="994" y="195"/>
                  </a:cubicBezTo>
                  <a:cubicBezTo>
                    <a:pt x="714" y="541"/>
                    <a:pt x="454" y="994"/>
                    <a:pt x="174" y="1362"/>
                  </a:cubicBezTo>
                  <a:cubicBezTo>
                    <a:pt x="87" y="1448"/>
                    <a:pt x="1" y="1707"/>
                    <a:pt x="174" y="1902"/>
                  </a:cubicBezTo>
                  <a:cubicBezTo>
                    <a:pt x="174" y="1988"/>
                    <a:pt x="368" y="2074"/>
                    <a:pt x="454" y="2074"/>
                  </a:cubicBezTo>
                  <a:cubicBezTo>
                    <a:pt x="541" y="2074"/>
                    <a:pt x="714" y="1988"/>
                    <a:pt x="714" y="1902"/>
                  </a:cubicBezTo>
                  <a:cubicBezTo>
                    <a:pt x="1081" y="1534"/>
                    <a:pt x="1448" y="1081"/>
                    <a:pt x="1707" y="541"/>
                  </a:cubicBezTo>
                  <a:cubicBezTo>
                    <a:pt x="1902" y="282"/>
                    <a:pt x="1621" y="1"/>
                    <a:pt x="13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9" name="Google Shape;2619;p30"/>
          <p:cNvGrpSpPr/>
          <p:nvPr/>
        </p:nvGrpSpPr>
        <p:grpSpPr>
          <a:xfrm>
            <a:off x="597525" y="2074648"/>
            <a:ext cx="1254500" cy="2732900"/>
            <a:chOff x="232775" y="361650"/>
            <a:chExt cx="1254500" cy="2732900"/>
          </a:xfrm>
        </p:grpSpPr>
        <p:sp>
          <p:nvSpPr>
            <p:cNvPr id="2620" name="Google Shape;2620;p30"/>
            <p:cNvSpPr/>
            <p:nvPr/>
          </p:nvSpPr>
          <p:spPr>
            <a:xfrm>
              <a:off x="262950" y="361650"/>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0"/>
            <p:cNvSpPr/>
            <p:nvPr/>
          </p:nvSpPr>
          <p:spPr>
            <a:xfrm>
              <a:off x="1150875" y="1323625"/>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30"/>
            <p:cNvSpPr/>
            <p:nvPr/>
          </p:nvSpPr>
          <p:spPr>
            <a:xfrm>
              <a:off x="752850" y="2036925"/>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30"/>
            <p:cNvSpPr/>
            <p:nvPr/>
          </p:nvSpPr>
          <p:spPr>
            <a:xfrm>
              <a:off x="633500" y="2691775"/>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30"/>
            <p:cNvSpPr/>
            <p:nvPr/>
          </p:nvSpPr>
          <p:spPr>
            <a:xfrm>
              <a:off x="323000" y="2886250"/>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30"/>
            <p:cNvSpPr/>
            <p:nvPr/>
          </p:nvSpPr>
          <p:spPr>
            <a:xfrm>
              <a:off x="554650" y="3027150"/>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0"/>
            <p:cNvSpPr/>
            <p:nvPr/>
          </p:nvSpPr>
          <p:spPr>
            <a:xfrm>
              <a:off x="581650" y="1488025"/>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30"/>
            <p:cNvSpPr/>
            <p:nvPr/>
          </p:nvSpPr>
          <p:spPr>
            <a:xfrm>
              <a:off x="232775" y="2424150"/>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30"/>
            <p:cNvSpPr/>
            <p:nvPr/>
          </p:nvSpPr>
          <p:spPr>
            <a:xfrm>
              <a:off x="998050" y="824100"/>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9" name="Google Shape;2629;p30"/>
          <p:cNvGrpSpPr/>
          <p:nvPr/>
        </p:nvGrpSpPr>
        <p:grpSpPr>
          <a:xfrm>
            <a:off x="1377501" y="4556834"/>
            <a:ext cx="726368" cy="520064"/>
            <a:chOff x="803000" y="2892550"/>
            <a:chExt cx="538250" cy="385375"/>
          </a:xfrm>
        </p:grpSpPr>
        <p:sp>
          <p:nvSpPr>
            <p:cNvPr id="2630" name="Google Shape;2630;p30"/>
            <p:cNvSpPr/>
            <p:nvPr/>
          </p:nvSpPr>
          <p:spPr>
            <a:xfrm>
              <a:off x="803000" y="2919500"/>
              <a:ext cx="506050" cy="358425"/>
            </a:xfrm>
            <a:custGeom>
              <a:avLst/>
              <a:gdLst/>
              <a:ahLst/>
              <a:cxnLst/>
              <a:rect l="l" t="t" r="r" b="b"/>
              <a:pathLst>
                <a:path w="20242" h="14337" extrusionOk="0">
                  <a:moveTo>
                    <a:pt x="19974" y="0"/>
                  </a:moveTo>
                  <a:cubicBezTo>
                    <a:pt x="19887" y="0"/>
                    <a:pt x="19778" y="61"/>
                    <a:pt x="19702" y="123"/>
                  </a:cubicBezTo>
                  <a:cubicBezTo>
                    <a:pt x="19702" y="209"/>
                    <a:pt x="17369" y="4810"/>
                    <a:pt x="12508" y="8677"/>
                  </a:cubicBezTo>
                  <a:cubicBezTo>
                    <a:pt x="10629" y="6689"/>
                    <a:pt x="11601" y="4356"/>
                    <a:pt x="11601" y="4270"/>
                  </a:cubicBezTo>
                  <a:cubicBezTo>
                    <a:pt x="11709" y="4162"/>
                    <a:pt x="11601" y="3989"/>
                    <a:pt x="11428" y="3903"/>
                  </a:cubicBezTo>
                  <a:cubicBezTo>
                    <a:pt x="11342" y="3903"/>
                    <a:pt x="11169" y="3903"/>
                    <a:pt x="11169" y="4076"/>
                  </a:cubicBezTo>
                  <a:cubicBezTo>
                    <a:pt x="11061" y="4076"/>
                    <a:pt x="9981" y="6776"/>
                    <a:pt x="12054" y="9022"/>
                  </a:cubicBezTo>
                  <a:cubicBezTo>
                    <a:pt x="9009" y="11377"/>
                    <a:pt x="5120" y="13343"/>
                    <a:pt x="260" y="13796"/>
                  </a:cubicBezTo>
                  <a:cubicBezTo>
                    <a:pt x="87" y="13883"/>
                    <a:pt x="1" y="13991"/>
                    <a:pt x="1" y="14164"/>
                  </a:cubicBezTo>
                  <a:cubicBezTo>
                    <a:pt x="1" y="14250"/>
                    <a:pt x="173" y="14337"/>
                    <a:pt x="260" y="14337"/>
                  </a:cubicBezTo>
                  <a:lnTo>
                    <a:pt x="368" y="14337"/>
                  </a:lnTo>
                  <a:cubicBezTo>
                    <a:pt x="7021" y="13710"/>
                    <a:pt x="11968" y="10211"/>
                    <a:pt x="15295" y="6970"/>
                  </a:cubicBezTo>
                  <a:cubicBezTo>
                    <a:pt x="16742" y="8482"/>
                    <a:pt x="18902" y="8590"/>
                    <a:pt x="19442" y="8590"/>
                  </a:cubicBezTo>
                  <a:lnTo>
                    <a:pt x="19615" y="8590"/>
                  </a:lnTo>
                  <a:cubicBezTo>
                    <a:pt x="19702" y="8590"/>
                    <a:pt x="19896" y="8482"/>
                    <a:pt x="19810" y="8310"/>
                  </a:cubicBezTo>
                  <a:cubicBezTo>
                    <a:pt x="19810" y="8137"/>
                    <a:pt x="19702" y="8050"/>
                    <a:pt x="19529" y="8050"/>
                  </a:cubicBezTo>
                  <a:cubicBezTo>
                    <a:pt x="19529" y="8050"/>
                    <a:pt x="19507" y="8051"/>
                    <a:pt x="19466" y="8051"/>
                  </a:cubicBezTo>
                  <a:cubicBezTo>
                    <a:pt x="19086" y="8051"/>
                    <a:pt x="17048" y="7981"/>
                    <a:pt x="15662" y="6517"/>
                  </a:cubicBezTo>
                  <a:cubicBezTo>
                    <a:pt x="18729" y="3363"/>
                    <a:pt x="20155" y="490"/>
                    <a:pt x="20242" y="382"/>
                  </a:cubicBezTo>
                  <a:cubicBezTo>
                    <a:pt x="20242" y="209"/>
                    <a:pt x="20242" y="123"/>
                    <a:pt x="20069" y="36"/>
                  </a:cubicBezTo>
                  <a:cubicBezTo>
                    <a:pt x="20043" y="11"/>
                    <a:pt x="20011" y="0"/>
                    <a:pt x="199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0"/>
            <p:cNvSpPr/>
            <p:nvPr/>
          </p:nvSpPr>
          <p:spPr>
            <a:xfrm>
              <a:off x="1271475" y="3101250"/>
              <a:ext cx="59625" cy="52650"/>
            </a:xfrm>
            <a:custGeom>
              <a:avLst/>
              <a:gdLst/>
              <a:ahLst/>
              <a:cxnLst/>
              <a:rect l="l" t="t" r="r" b="b"/>
              <a:pathLst>
                <a:path w="2385" h="2106" extrusionOk="0">
                  <a:moveTo>
                    <a:pt x="1202" y="0"/>
                  </a:moveTo>
                  <a:cubicBezTo>
                    <a:pt x="599" y="0"/>
                    <a:pt x="1" y="487"/>
                    <a:pt x="163" y="1212"/>
                  </a:cubicBezTo>
                  <a:cubicBezTo>
                    <a:pt x="321" y="1835"/>
                    <a:pt x="775" y="2106"/>
                    <a:pt x="1220" y="2106"/>
                  </a:cubicBezTo>
                  <a:cubicBezTo>
                    <a:pt x="1810" y="2106"/>
                    <a:pt x="2385" y="1630"/>
                    <a:pt x="2237" y="867"/>
                  </a:cubicBezTo>
                  <a:cubicBezTo>
                    <a:pt x="2082" y="258"/>
                    <a:pt x="1641" y="0"/>
                    <a:pt x="12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0"/>
            <p:cNvSpPr/>
            <p:nvPr/>
          </p:nvSpPr>
          <p:spPr>
            <a:xfrm>
              <a:off x="1282875" y="2892550"/>
              <a:ext cx="58375" cy="52500"/>
            </a:xfrm>
            <a:custGeom>
              <a:avLst/>
              <a:gdLst/>
              <a:ahLst/>
              <a:cxnLst/>
              <a:rect l="l" t="t" r="r" b="b"/>
              <a:pathLst>
                <a:path w="2335" h="2100" extrusionOk="0">
                  <a:moveTo>
                    <a:pt x="1157" y="1"/>
                  </a:moveTo>
                  <a:cubicBezTo>
                    <a:pt x="581" y="1"/>
                    <a:pt x="0" y="484"/>
                    <a:pt x="161" y="1201"/>
                  </a:cubicBezTo>
                  <a:cubicBezTo>
                    <a:pt x="273" y="1829"/>
                    <a:pt x="728" y="2099"/>
                    <a:pt x="1177" y="2099"/>
                  </a:cubicBezTo>
                  <a:cubicBezTo>
                    <a:pt x="1761" y="2099"/>
                    <a:pt x="2334" y="1641"/>
                    <a:pt x="2127" y="920"/>
                  </a:cubicBezTo>
                  <a:cubicBezTo>
                    <a:pt x="2016" y="272"/>
                    <a:pt x="1588" y="1"/>
                    <a:pt x="115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0"/>
            <p:cNvSpPr/>
            <p:nvPr/>
          </p:nvSpPr>
          <p:spPr>
            <a:xfrm>
              <a:off x="1066800" y="2995450"/>
              <a:ext cx="59650" cy="52700"/>
            </a:xfrm>
            <a:custGeom>
              <a:avLst/>
              <a:gdLst/>
              <a:ahLst/>
              <a:cxnLst/>
              <a:rect l="l" t="t" r="r" b="b"/>
              <a:pathLst>
                <a:path w="2386" h="2108" extrusionOk="0">
                  <a:moveTo>
                    <a:pt x="1206" y="0"/>
                  </a:moveTo>
                  <a:cubicBezTo>
                    <a:pt x="601" y="0"/>
                    <a:pt x="0" y="492"/>
                    <a:pt x="163" y="1232"/>
                  </a:cubicBezTo>
                  <a:cubicBezTo>
                    <a:pt x="311" y="1842"/>
                    <a:pt x="759" y="2108"/>
                    <a:pt x="1203" y="2108"/>
                  </a:cubicBezTo>
                  <a:cubicBezTo>
                    <a:pt x="1798" y="2108"/>
                    <a:pt x="2385" y="1631"/>
                    <a:pt x="2237" y="865"/>
                  </a:cubicBezTo>
                  <a:cubicBezTo>
                    <a:pt x="2083" y="257"/>
                    <a:pt x="1643" y="0"/>
                    <a:pt x="12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 name="Google Shape;2634;p30"/>
          <p:cNvGrpSpPr/>
          <p:nvPr/>
        </p:nvGrpSpPr>
        <p:grpSpPr>
          <a:xfrm>
            <a:off x="746525" y="5451375"/>
            <a:ext cx="835625" cy="1321775"/>
            <a:chOff x="872675" y="1526275"/>
            <a:chExt cx="835625" cy="1321775"/>
          </a:xfrm>
        </p:grpSpPr>
        <p:sp>
          <p:nvSpPr>
            <p:cNvPr id="2635" name="Google Shape;2635;p30"/>
            <p:cNvSpPr/>
            <p:nvPr/>
          </p:nvSpPr>
          <p:spPr>
            <a:xfrm>
              <a:off x="872675" y="1558075"/>
              <a:ext cx="798750" cy="1289975"/>
            </a:xfrm>
            <a:custGeom>
              <a:avLst/>
              <a:gdLst/>
              <a:ahLst/>
              <a:cxnLst/>
              <a:rect l="l" t="t" r="r" b="b"/>
              <a:pathLst>
                <a:path w="31950" h="51599" extrusionOk="0">
                  <a:moveTo>
                    <a:pt x="31540" y="1"/>
                  </a:moveTo>
                  <a:cubicBezTo>
                    <a:pt x="31409" y="1"/>
                    <a:pt x="31300" y="81"/>
                    <a:pt x="31237" y="208"/>
                  </a:cubicBezTo>
                  <a:cubicBezTo>
                    <a:pt x="31237" y="208"/>
                    <a:pt x="30156" y="2454"/>
                    <a:pt x="24389" y="5349"/>
                  </a:cubicBezTo>
                  <a:cubicBezTo>
                    <a:pt x="22142" y="6429"/>
                    <a:pt x="18189" y="9756"/>
                    <a:pt x="14041" y="14983"/>
                  </a:cubicBezTo>
                  <a:cubicBezTo>
                    <a:pt x="11708" y="12542"/>
                    <a:pt x="12875" y="8136"/>
                    <a:pt x="12875" y="8136"/>
                  </a:cubicBezTo>
                  <a:cubicBezTo>
                    <a:pt x="12875" y="7855"/>
                    <a:pt x="12789" y="7682"/>
                    <a:pt x="12594" y="7682"/>
                  </a:cubicBezTo>
                  <a:cubicBezTo>
                    <a:pt x="12548" y="7659"/>
                    <a:pt x="12502" y="7648"/>
                    <a:pt x="12457" y="7648"/>
                  </a:cubicBezTo>
                  <a:cubicBezTo>
                    <a:pt x="12335" y="7648"/>
                    <a:pt x="12225" y="7728"/>
                    <a:pt x="12162" y="7855"/>
                  </a:cubicBezTo>
                  <a:cubicBezTo>
                    <a:pt x="12162" y="8136"/>
                    <a:pt x="10888" y="12823"/>
                    <a:pt x="13588" y="15610"/>
                  </a:cubicBezTo>
                  <a:cubicBezTo>
                    <a:pt x="11708" y="18116"/>
                    <a:pt x="9894" y="20729"/>
                    <a:pt x="8382" y="23516"/>
                  </a:cubicBezTo>
                  <a:cubicBezTo>
                    <a:pt x="8382" y="23624"/>
                    <a:pt x="8274" y="23710"/>
                    <a:pt x="8274" y="23797"/>
                  </a:cubicBezTo>
                  <a:cubicBezTo>
                    <a:pt x="5941" y="28031"/>
                    <a:pt x="4061" y="32610"/>
                    <a:pt x="2700" y="37212"/>
                  </a:cubicBezTo>
                  <a:cubicBezTo>
                    <a:pt x="1361" y="41791"/>
                    <a:pt x="454" y="46479"/>
                    <a:pt x="0" y="51253"/>
                  </a:cubicBezTo>
                  <a:cubicBezTo>
                    <a:pt x="0" y="51426"/>
                    <a:pt x="173" y="51598"/>
                    <a:pt x="367" y="51598"/>
                  </a:cubicBezTo>
                  <a:cubicBezTo>
                    <a:pt x="540" y="51598"/>
                    <a:pt x="713" y="51512"/>
                    <a:pt x="713" y="51339"/>
                  </a:cubicBezTo>
                  <a:cubicBezTo>
                    <a:pt x="1707" y="40538"/>
                    <a:pt x="4861" y="31530"/>
                    <a:pt x="8727" y="24423"/>
                  </a:cubicBezTo>
                  <a:cubicBezTo>
                    <a:pt x="10974" y="26130"/>
                    <a:pt x="13501" y="26584"/>
                    <a:pt x="15294" y="26584"/>
                  </a:cubicBezTo>
                  <a:cubicBezTo>
                    <a:pt x="17195" y="26584"/>
                    <a:pt x="18448" y="26216"/>
                    <a:pt x="18535" y="26130"/>
                  </a:cubicBezTo>
                  <a:cubicBezTo>
                    <a:pt x="18729" y="26130"/>
                    <a:pt x="18815" y="25871"/>
                    <a:pt x="18815" y="25676"/>
                  </a:cubicBezTo>
                  <a:cubicBezTo>
                    <a:pt x="18752" y="25550"/>
                    <a:pt x="18631" y="25470"/>
                    <a:pt x="18503" y="25470"/>
                  </a:cubicBezTo>
                  <a:cubicBezTo>
                    <a:pt x="18456" y="25470"/>
                    <a:pt x="18408" y="25480"/>
                    <a:pt x="18362" y="25503"/>
                  </a:cubicBezTo>
                  <a:cubicBezTo>
                    <a:pt x="18320" y="25503"/>
                    <a:pt x="17128" y="25866"/>
                    <a:pt x="15428" y="25866"/>
                  </a:cubicBezTo>
                  <a:cubicBezTo>
                    <a:pt x="13633" y="25866"/>
                    <a:pt x="11270" y="25461"/>
                    <a:pt x="9095" y="23797"/>
                  </a:cubicBezTo>
                  <a:cubicBezTo>
                    <a:pt x="12335" y="17856"/>
                    <a:pt x="16029" y="13363"/>
                    <a:pt x="19183" y="10209"/>
                  </a:cubicBezTo>
                  <a:lnTo>
                    <a:pt x="19269" y="10296"/>
                  </a:lnTo>
                  <a:cubicBezTo>
                    <a:pt x="21689" y="11549"/>
                    <a:pt x="23935" y="11916"/>
                    <a:pt x="25663" y="11916"/>
                  </a:cubicBezTo>
                  <a:cubicBezTo>
                    <a:pt x="27715" y="11916"/>
                    <a:pt x="28990" y="11376"/>
                    <a:pt x="29076" y="11376"/>
                  </a:cubicBezTo>
                  <a:cubicBezTo>
                    <a:pt x="29249" y="11289"/>
                    <a:pt x="29336" y="11095"/>
                    <a:pt x="29249" y="10922"/>
                  </a:cubicBezTo>
                  <a:cubicBezTo>
                    <a:pt x="29186" y="10796"/>
                    <a:pt x="29076" y="10715"/>
                    <a:pt x="28946" y="10715"/>
                  </a:cubicBezTo>
                  <a:cubicBezTo>
                    <a:pt x="28898" y="10715"/>
                    <a:pt x="28848" y="10726"/>
                    <a:pt x="28796" y="10749"/>
                  </a:cubicBezTo>
                  <a:cubicBezTo>
                    <a:pt x="28796" y="10749"/>
                    <a:pt x="27584" y="11246"/>
                    <a:pt x="25635" y="11246"/>
                  </a:cubicBezTo>
                  <a:cubicBezTo>
                    <a:pt x="24062" y="11246"/>
                    <a:pt x="22009" y="10923"/>
                    <a:pt x="19723" y="9756"/>
                  </a:cubicBezTo>
                  <a:cubicBezTo>
                    <a:pt x="21775" y="7855"/>
                    <a:pt x="23503" y="6602"/>
                    <a:pt x="24756" y="5975"/>
                  </a:cubicBezTo>
                  <a:cubicBezTo>
                    <a:pt x="30783" y="2908"/>
                    <a:pt x="31863" y="575"/>
                    <a:pt x="31863" y="488"/>
                  </a:cubicBezTo>
                  <a:cubicBezTo>
                    <a:pt x="31949" y="294"/>
                    <a:pt x="31863" y="121"/>
                    <a:pt x="31690" y="35"/>
                  </a:cubicBezTo>
                  <a:cubicBezTo>
                    <a:pt x="31638" y="12"/>
                    <a:pt x="31588" y="1"/>
                    <a:pt x="31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30"/>
            <p:cNvSpPr/>
            <p:nvPr/>
          </p:nvSpPr>
          <p:spPr>
            <a:xfrm>
              <a:off x="1615675" y="1526275"/>
              <a:ext cx="92625" cy="82925"/>
            </a:xfrm>
            <a:custGeom>
              <a:avLst/>
              <a:gdLst/>
              <a:ahLst/>
              <a:cxnLst/>
              <a:rect l="l" t="t" r="r" b="b"/>
              <a:pathLst>
                <a:path w="3705" h="3317" extrusionOk="0">
                  <a:moveTo>
                    <a:pt x="1877" y="0"/>
                  </a:moveTo>
                  <a:cubicBezTo>
                    <a:pt x="949" y="0"/>
                    <a:pt x="1" y="782"/>
                    <a:pt x="264" y="1933"/>
                  </a:cubicBezTo>
                  <a:cubicBezTo>
                    <a:pt x="449" y="2898"/>
                    <a:pt x="1152" y="3317"/>
                    <a:pt x="1852" y="3317"/>
                  </a:cubicBezTo>
                  <a:cubicBezTo>
                    <a:pt x="2781" y="3317"/>
                    <a:pt x="3704" y="2577"/>
                    <a:pt x="3396" y="1393"/>
                  </a:cubicBezTo>
                  <a:cubicBezTo>
                    <a:pt x="3214" y="412"/>
                    <a:pt x="2551" y="0"/>
                    <a:pt x="18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30"/>
            <p:cNvSpPr/>
            <p:nvPr/>
          </p:nvSpPr>
          <p:spPr>
            <a:xfrm>
              <a:off x="1550350" y="1790500"/>
              <a:ext cx="93050" cy="82950"/>
            </a:xfrm>
            <a:custGeom>
              <a:avLst/>
              <a:gdLst/>
              <a:ahLst/>
              <a:cxnLst/>
              <a:rect l="l" t="t" r="r" b="b"/>
              <a:pathLst>
                <a:path w="3722" h="3318" extrusionOk="0">
                  <a:moveTo>
                    <a:pt x="1870" y="0"/>
                  </a:moveTo>
                  <a:cubicBezTo>
                    <a:pt x="941" y="0"/>
                    <a:pt x="1" y="759"/>
                    <a:pt x="263" y="1906"/>
                  </a:cubicBezTo>
                  <a:cubicBezTo>
                    <a:pt x="460" y="2884"/>
                    <a:pt x="1185" y="3317"/>
                    <a:pt x="1897" y="3317"/>
                  </a:cubicBezTo>
                  <a:cubicBezTo>
                    <a:pt x="2821" y="3317"/>
                    <a:pt x="3722" y="2586"/>
                    <a:pt x="3417" y="1366"/>
                  </a:cubicBezTo>
                  <a:cubicBezTo>
                    <a:pt x="3225" y="407"/>
                    <a:pt x="2551" y="0"/>
                    <a:pt x="18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0"/>
            <p:cNvSpPr/>
            <p:nvPr/>
          </p:nvSpPr>
          <p:spPr>
            <a:xfrm>
              <a:off x="1291675" y="2155025"/>
              <a:ext cx="93675" cy="82950"/>
            </a:xfrm>
            <a:custGeom>
              <a:avLst/>
              <a:gdLst/>
              <a:ahLst/>
              <a:cxnLst/>
              <a:rect l="l" t="t" r="r" b="b"/>
              <a:pathLst>
                <a:path w="3747" h="3318" extrusionOk="0">
                  <a:moveTo>
                    <a:pt x="1887" y="1"/>
                  </a:moveTo>
                  <a:cubicBezTo>
                    <a:pt x="941" y="1"/>
                    <a:pt x="1" y="759"/>
                    <a:pt x="263" y="1906"/>
                  </a:cubicBezTo>
                  <a:cubicBezTo>
                    <a:pt x="451" y="2884"/>
                    <a:pt x="1170" y="3317"/>
                    <a:pt x="1888" y="3317"/>
                  </a:cubicBezTo>
                  <a:cubicBezTo>
                    <a:pt x="2819" y="3317"/>
                    <a:pt x="3747" y="2586"/>
                    <a:pt x="3503" y="1366"/>
                  </a:cubicBezTo>
                  <a:cubicBezTo>
                    <a:pt x="3275" y="407"/>
                    <a:pt x="2579" y="1"/>
                    <a:pt x="18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30"/>
            <p:cNvSpPr/>
            <p:nvPr/>
          </p:nvSpPr>
          <p:spPr>
            <a:xfrm>
              <a:off x="1136125" y="1708575"/>
              <a:ext cx="94100" cy="83000"/>
            </a:xfrm>
            <a:custGeom>
              <a:avLst/>
              <a:gdLst/>
              <a:ahLst/>
              <a:cxnLst/>
              <a:rect l="l" t="t" r="r" b="b"/>
              <a:pathLst>
                <a:path w="3764" h="3320" extrusionOk="0">
                  <a:moveTo>
                    <a:pt x="1901" y="0"/>
                  </a:moveTo>
                  <a:cubicBezTo>
                    <a:pt x="951" y="0"/>
                    <a:pt x="0" y="790"/>
                    <a:pt x="263" y="1943"/>
                  </a:cubicBezTo>
                  <a:cubicBezTo>
                    <a:pt x="494" y="2904"/>
                    <a:pt x="1204" y="3320"/>
                    <a:pt x="1905" y="3320"/>
                  </a:cubicBezTo>
                  <a:cubicBezTo>
                    <a:pt x="2842" y="3320"/>
                    <a:pt x="3763" y="2577"/>
                    <a:pt x="3503" y="1403"/>
                  </a:cubicBezTo>
                  <a:cubicBezTo>
                    <a:pt x="3277" y="414"/>
                    <a:pt x="2589" y="0"/>
                    <a:pt x="19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0" name="Google Shape;2640;p30"/>
          <p:cNvGrpSpPr/>
          <p:nvPr/>
        </p:nvGrpSpPr>
        <p:grpSpPr>
          <a:xfrm>
            <a:off x="2015965" y="3377650"/>
            <a:ext cx="286364" cy="804707"/>
            <a:chOff x="451600" y="505775"/>
            <a:chExt cx="212200" cy="596300"/>
          </a:xfrm>
        </p:grpSpPr>
        <p:sp>
          <p:nvSpPr>
            <p:cNvPr id="2641" name="Google Shape;2641;p30"/>
            <p:cNvSpPr/>
            <p:nvPr/>
          </p:nvSpPr>
          <p:spPr>
            <a:xfrm>
              <a:off x="467625" y="516300"/>
              <a:ext cx="184725" cy="585775"/>
            </a:xfrm>
            <a:custGeom>
              <a:avLst/>
              <a:gdLst/>
              <a:ahLst/>
              <a:cxnLst/>
              <a:rect l="l" t="t" r="r" b="b"/>
              <a:pathLst>
                <a:path w="7389" h="23431" extrusionOk="0">
                  <a:moveTo>
                    <a:pt x="1908" y="0"/>
                  </a:moveTo>
                  <a:cubicBezTo>
                    <a:pt x="1840" y="0"/>
                    <a:pt x="1768" y="61"/>
                    <a:pt x="1707" y="122"/>
                  </a:cubicBezTo>
                  <a:cubicBezTo>
                    <a:pt x="1621" y="209"/>
                    <a:pt x="1707" y="295"/>
                    <a:pt x="1794" y="382"/>
                  </a:cubicBezTo>
                  <a:cubicBezTo>
                    <a:pt x="2874" y="922"/>
                    <a:pt x="4408" y="5242"/>
                    <a:pt x="3954" y="10837"/>
                  </a:cubicBezTo>
                  <a:cubicBezTo>
                    <a:pt x="3241" y="10556"/>
                    <a:pt x="1081" y="9217"/>
                    <a:pt x="454" y="6603"/>
                  </a:cubicBezTo>
                  <a:cubicBezTo>
                    <a:pt x="454" y="6516"/>
                    <a:pt x="282" y="6430"/>
                    <a:pt x="174" y="6430"/>
                  </a:cubicBezTo>
                  <a:cubicBezTo>
                    <a:pt x="87" y="6516"/>
                    <a:pt x="1" y="6603"/>
                    <a:pt x="1" y="6689"/>
                  </a:cubicBezTo>
                  <a:cubicBezTo>
                    <a:pt x="714" y="9757"/>
                    <a:pt x="3414" y="11096"/>
                    <a:pt x="3868" y="11377"/>
                  </a:cubicBezTo>
                  <a:lnTo>
                    <a:pt x="3868" y="11636"/>
                  </a:lnTo>
                  <a:cubicBezTo>
                    <a:pt x="3155" y="17577"/>
                    <a:pt x="1448" y="23063"/>
                    <a:pt x="1448" y="23171"/>
                  </a:cubicBezTo>
                  <a:cubicBezTo>
                    <a:pt x="1448" y="23258"/>
                    <a:pt x="1448" y="23344"/>
                    <a:pt x="1621" y="23431"/>
                  </a:cubicBezTo>
                  <a:cubicBezTo>
                    <a:pt x="1707" y="23431"/>
                    <a:pt x="1794" y="23344"/>
                    <a:pt x="1902" y="23258"/>
                  </a:cubicBezTo>
                  <a:cubicBezTo>
                    <a:pt x="1902" y="23171"/>
                    <a:pt x="3522" y="17663"/>
                    <a:pt x="4321" y="11722"/>
                  </a:cubicBezTo>
                  <a:cubicBezTo>
                    <a:pt x="4494" y="10297"/>
                    <a:pt x="4494" y="8849"/>
                    <a:pt x="4408" y="7597"/>
                  </a:cubicBezTo>
                  <a:cubicBezTo>
                    <a:pt x="6481" y="5782"/>
                    <a:pt x="7302" y="2823"/>
                    <a:pt x="7302" y="2650"/>
                  </a:cubicBezTo>
                  <a:cubicBezTo>
                    <a:pt x="7389" y="2542"/>
                    <a:pt x="7302" y="2455"/>
                    <a:pt x="7194" y="2369"/>
                  </a:cubicBezTo>
                  <a:cubicBezTo>
                    <a:pt x="7021" y="2369"/>
                    <a:pt x="6935" y="2455"/>
                    <a:pt x="6935" y="2542"/>
                  </a:cubicBezTo>
                  <a:cubicBezTo>
                    <a:pt x="6935" y="2650"/>
                    <a:pt x="6222" y="5350"/>
                    <a:pt x="4408" y="7056"/>
                  </a:cubicBezTo>
                  <a:cubicBezTo>
                    <a:pt x="4148" y="3276"/>
                    <a:pt x="2982" y="490"/>
                    <a:pt x="1988" y="36"/>
                  </a:cubicBezTo>
                  <a:cubicBezTo>
                    <a:pt x="1963" y="11"/>
                    <a:pt x="1936" y="0"/>
                    <a:pt x="19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30"/>
            <p:cNvSpPr/>
            <p:nvPr/>
          </p:nvSpPr>
          <p:spPr>
            <a:xfrm>
              <a:off x="451600" y="663425"/>
              <a:ext cx="43375" cy="38875"/>
            </a:xfrm>
            <a:custGeom>
              <a:avLst/>
              <a:gdLst/>
              <a:ahLst/>
              <a:cxnLst/>
              <a:rect l="l" t="t" r="r" b="b"/>
              <a:pathLst>
                <a:path w="1735" h="1555" extrusionOk="0">
                  <a:moveTo>
                    <a:pt x="894" y="0"/>
                  </a:moveTo>
                  <a:cubicBezTo>
                    <a:pt x="449" y="0"/>
                    <a:pt x="0" y="371"/>
                    <a:pt x="102" y="891"/>
                  </a:cubicBezTo>
                  <a:cubicBezTo>
                    <a:pt x="222" y="1354"/>
                    <a:pt x="553" y="1555"/>
                    <a:pt x="879" y="1555"/>
                  </a:cubicBezTo>
                  <a:cubicBezTo>
                    <a:pt x="1312" y="1555"/>
                    <a:pt x="1734" y="1199"/>
                    <a:pt x="1635" y="631"/>
                  </a:cubicBezTo>
                  <a:cubicBezTo>
                    <a:pt x="1519" y="185"/>
                    <a:pt x="1207" y="0"/>
                    <a:pt x="8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0"/>
            <p:cNvSpPr/>
            <p:nvPr/>
          </p:nvSpPr>
          <p:spPr>
            <a:xfrm>
              <a:off x="486175" y="505775"/>
              <a:ext cx="44950" cy="39850"/>
            </a:xfrm>
            <a:custGeom>
              <a:avLst/>
              <a:gdLst/>
              <a:ahLst/>
              <a:cxnLst/>
              <a:rect l="l" t="t" r="r" b="b"/>
              <a:pathLst>
                <a:path w="1798" h="1594" extrusionOk="0">
                  <a:moveTo>
                    <a:pt x="930" y="0"/>
                  </a:moveTo>
                  <a:cubicBezTo>
                    <a:pt x="463" y="0"/>
                    <a:pt x="1" y="377"/>
                    <a:pt x="166" y="911"/>
                  </a:cubicBezTo>
                  <a:cubicBezTo>
                    <a:pt x="241" y="1382"/>
                    <a:pt x="576" y="1594"/>
                    <a:pt x="914" y="1594"/>
                  </a:cubicBezTo>
                  <a:cubicBezTo>
                    <a:pt x="1352" y="1594"/>
                    <a:pt x="1797" y="1239"/>
                    <a:pt x="1700" y="630"/>
                  </a:cubicBezTo>
                  <a:cubicBezTo>
                    <a:pt x="1584" y="185"/>
                    <a:pt x="1256" y="0"/>
                    <a:pt x="9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0"/>
            <p:cNvSpPr/>
            <p:nvPr/>
          </p:nvSpPr>
          <p:spPr>
            <a:xfrm>
              <a:off x="619025" y="561925"/>
              <a:ext cx="44775" cy="39175"/>
            </a:xfrm>
            <a:custGeom>
              <a:avLst/>
              <a:gdLst/>
              <a:ahLst/>
              <a:cxnLst/>
              <a:rect l="l" t="t" r="r" b="b"/>
              <a:pathLst>
                <a:path w="1791" h="1567" extrusionOk="0">
                  <a:moveTo>
                    <a:pt x="925" y="1"/>
                  </a:moveTo>
                  <a:cubicBezTo>
                    <a:pt x="464" y="1"/>
                    <a:pt x="1" y="377"/>
                    <a:pt x="166" y="911"/>
                  </a:cubicBezTo>
                  <a:cubicBezTo>
                    <a:pt x="239" y="1369"/>
                    <a:pt x="558" y="1567"/>
                    <a:pt x="885" y="1567"/>
                  </a:cubicBezTo>
                  <a:cubicBezTo>
                    <a:pt x="1329" y="1567"/>
                    <a:pt x="1790" y="1202"/>
                    <a:pt x="1678" y="630"/>
                  </a:cubicBezTo>
                  <a:cubicBezTo>
                    <a:pt x="1572" y="185"/>
                    <a:pt x="1249" y="1"/>
                    <a:pt x="9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5" name="Google Shape;2645;p30"/>
          <p:cNvGrpSpPr/>
          <p:nvPr/>
        </p:nvGrpSpPr>
        <p:grpSpPr>
          <a:xfrm>
            <a:off x="7674688" y="6371639"/>
            <a:ext cx="304718" cy="367306"/>
            <a:chOff x="7636225" y="4960277"/>
            <a:chExt cx="304718" cy="367306"/>
          </a:xfrm>
        </p:grpSpPr>
        <p:sp>
          <p:nvSpPr>
            <p:cNvPr id="2646" name="Google Shape;2646;p30"/>
            <p:cNvSpPr/>
            <p:nvPr/>
          </p:nvSpPr>
          <p:spPr>
            <a:xfrm>
              <a:off x="7636225" y="4960277"/>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30"/>
            <p:cNvSpPr/>
            <p:nvPr/>
          </p:nvSpPr>
          <p:spPr>
            <a:xfrm>
              <a:off x="7701638" y="4966750"/>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8" name="Google Shape;2648;p30"/>
          <p:cNvGrpSpPr/>
          <p:nvPr/>
        </p:nvGrpSpPr>
        <p:grpSpPr>
          <a:xfrm>
            <a:off x="8094949" y="6516140"/>
            <a:ext cx="178467" cy="256864"/>
            <a:chOff x="8187387" y="4991177"/>
            <a:chExt cx="178467" cy="256864"/>
          </a:xfrm>
        </p:grpSpPr>
        <p:sp>
          <p:nvSpPr>
            <p:cNvPr id="2649" name="Google Shape;2649;p30"/>
            <p:cNvSpPr/>
            <p:nvPr/>
          </p:nvSpPr>
          <p:spPr>
            <a:xfrm>
              <a:off x="8187387" y="4991177"/>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0"/>
            <p:cNvSpPr/>
            <p:nvPr/>
          </p:nvSpPr>
          <p:spPr>
            <a:xfrm>
              <a:off x="8190677" y="5057162"/>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0"/>
            <p:cNvSpPr/>
            <p:nvPr/>
          </p:nvSpPr>
          <p:spPr>
            <a:xfrm>
              <a:off x="8187601" y="4999188"/>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2" name="Google Shape;2652;p30"/>
          <p:cNvGrpSpPr/>
          <p:nvPr/>
        </p:nvGrpSpPr>
        <p:grpSpPr>
          <a:xfrm>
            <a:off x="6951113" y="2074648"/>
            <a:ext cx="959700" cy="1196775"/>
            <a:chOff x="6349825" y="2783513"/>
            <a:chExt cx="959700" cy="1196775"/>
          </a:xfrm>
        </p:grpSpPr>
        <p:grpSp>
          <p:nvGrpSpPr>
            <p:cNvPr id="2653" name="Google Shape;2653;p30"/>
            <p:cNvGrpSpPr/>
            <p:nvPr/>
          </p:nvGrpSpPr>
          <p:grpSpPr>
            <a:xfrm>
              <a:off x="6349825" y="2783513"/>
              <a:ext cx="959700" cy="1196775"/>
              <a:chOff x="6349825" y="2783513"/>
              <a:chExt cx="959700" cy="1196775"/>
            </a:xfrm>
          </p:grpSpPr>
          <p:sp>
            <p:nvSpPr>
              <p:cNvPr id="2654" name="Google Shape;2654;p30"/>
              <p:cNvSpPr/>
              <p:nvPr/>
            </p:nvSpPr>
            <p:spPr>
              <a:xfrm>
                <a:off x="6461075" y="2783513"/>
                <a:ext cx="848450" cy="1109475"/>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chemeClr val="l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30"/>
              <p:cNvSpPr/>
              <p:nvPr/>
            </p:nvSpPr>
            <p:spPr>
              <a:xfrm>
                <a:off x="6349825" y="3874963"/>
                <a:ext cx="128025" cy="105325"/>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chemeClr val="dk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56" name="Google Shape;2656;p30"/>
            <p:cNvSpPr/>
            <p:nvPr/>
          </p:nvSpPr>
          <p:spPr>
            <a:xfrm>
              <a:off x="6460000" y="2783513"/>
              <a:ext cx="848450" cy="1109475"/>
            </a:xfrm>
            <a:custGeom>
              <a:avLst/>
              <a:gdLst/>
              <a:ahLst/>
              <a:cxnLst/>
              <a:rect l="l" t="t" r="r" b="b"/>
              <a:pathLst>
                <a:path w="33938" h="44379" extrusionOk="0">
                  <a:moveTo>
                    <a:pt x="20364" y="1"/>
                  </a:moveTo>
                  <a:cubicBezTo>
                    <a:pt x="10748" y="1"/>
                    <a:pt x="6424" y="8789"/>
                    <a:pt x="6935" y="19356"/>
                  </a:cubicBezTo>
                  <a:cubicBezTo>
                    <a:pt x="7734" y="34910"/>
                    <a:pt x="1" y="43010"/>
                    <a:pt x="281" y="44198"/>
                  </a:cubicBezTo>
                  <a:cubicBezTo>
                    <a:pt x="312" y="44314"/>
                    <a:pt x="527" y="44378"/>
                    <a:pt x="898" y="44378"/>
                  </a:cubicBezTo>
                  <a:cubicBezTo>
                    <a:pt x="3633" y="44378"/>
                    <a:pt x="14879" y="40912"/>
                    <a:pt x="23763" y="29423"/>
                  </a:cubicBezTo>
                  <a:cubicBezTo>
                    <a:pt x="33937" y="16462"/>
                    <a:pt x="33116" y="1254"/>
                    <a:pt x="22056" y="87"/>
                  </a:cubicBezTo>
                  <a:cubicBezTo>
                    <a:pt x="21475" y="29"/>
                    <a:pt x="20911" y="1"/>
                    <a:pt x="20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0"/>
            <p:cNvSpPr/>
            <p:nvPr/>
          </p:nvSpPr>
          <p:spPr>
            <a:xfrm>
              <a:off x="6477825" y="3422413"/>
              <a:ext cx="643750" cy="470400"/>
            </a:xfrm>
            <a:custGeom>
              <a:avLst/>
              <a:gdLst/>
              <a:ahLst/>
              <a:cxnLst/>
              <a:rect l="l" t="t" r="r" b="b"/>
              <a:pathLst>
                <a:path w="25750" h="18816" extrusionOk="0">
                  <a:moveTo>
                    <a:pt x="0" y="18815"/>
                  </a:moveTo>
                  <a:lnTo>
                    <a:pt x="0" y="18815"/>
                  </a:lnTo>
                  <a:lnTo>
                    <a:pt x="281" y="18815"/>
                  </a:lnTo>
                  <a:lnTo>
                    <a:pt x="0" y="18815"/>
                  </a:lnTo>
                  <a:close/>
                  <a:moveTo>
                    <a:pt x="13329" y="13242"/>
                  </a:moveTo>
                  <a:cubicBezTo>
                    <a:pt x="7388" y="17282"/>
                    <a:pt x="2074" y="18815"/>
                    <a:pt x="281" y="18815"/>
                  </a:cubicBezTo>
                  <a:lnTo>
                    <a:pt x="281" y="18815"/>
                  </a:lnTo>
                  <a:cubicBezTo>
                    <a:pt x="2074" y="18815"/>
                    <a:pt x="7388" y="17282"/>
                    <a:pt x="13329" y="13242"/>
                  </a:cubicBezTo>
                  <a:close/>
                  <a:moveTo>
                    <a:pt x="13329" y="13134"/>
                  </a:moveTo>
                  <a:lnTo>
                    <a:pt x="13329" y="13242"/>
                  </a:lnTo>
                  <a:lnTo>
                    <a:pt x="13329" y="13134"/>
                  </a:lnTo>
                  <a:close/>
                  <a:moveTo>
                    <a:pt x="13329" y="13134"/>
                  </a:moveTo>
                  <a:lnTo>
                    <a:pt x="13329" y="13134"/>
                  </a:lnTo>
                  <a:lnTo>
                    <a:pt x="13329" y="13134"/>
                  </a:lnTo>
                  <a:close/>
                  <a:moveTo>
                    <a:pt x="13415" y="13134"/>
                  </a:moveTo>
                  <a:lnTo>
                    <a:pt x="13415" y="13134"/>
                  </a:lnTo>
                  <a:lnTo>
                    <a:pt x="13415" y="13134"/>
                  </a:lnTo>
                  <a:close/>
                  <a:moveTo>
                    <a:pt x="13415" y="13134"/>
                  </a:moveTo>
                  <a:lnTo>
                    <a:pt x="13415" y="13134"/>
                  </a:lnTo>
                  <a:lnTo>
                    <a:pt x="13415" y="13134"/>
                  </a:lnTo>
                  <a:close/>
                  <a:moveTo>
                    <a:pt x="13415" y="13134"/>
                  </a:moveTo>
                  <a:lnTo>
                    <a:pt x="13415" y="13134"/>
                  </a:lnTo>
                  <a:lnTo>
                    <a:pt x="13415" y="13134"/>
                  </a:lnTo>
                  <a:close/>
                  <a:moveTo>
                    <a:pt x="22423" y="4688"/>
                  </a:moveTo>
                  <a:lnTo>
                    <a:pt x="22423" y="4688"/>
                  </a:lnTo>
                  <a:lnTo>
                    <a:pt x="22423" y="4688"/>
                  </a:lnTo>
                  <a:close/>
                  <a:moveTo>
                    <a:pt x="22510" y="4601"/>
                  </a:moveTo>
                  <a:lnTo>
                    <a:pt x="22510" y="4601"/>
                  </a:lnTo>
                  <a:lnTo>
                    <a:pt x="22510" y="4601"/>
                  </a:lnTo>
                  <a:close/>
                  <a:moveTo>
                    <a:pt x="22682" y="4407"/>
                  </a:moveTo>
                  <a:lnTo>
                    <a:pt x="22682" y="4407"/>
                  </a:lnTo>
                  <a:lnTo>
                    <a:pt x="22682" y="4407"/>
                  </a:lnTo>
                  <a:close/>
                  <a:moveTo>
                    <a:pt x="22790" y="4234"/>
                  </a:moveTo>
                  <a:lnTo>
                    <a:pt x="22790" y="4320"/>
                  </a:lnTo>
                  <a:lnTo>
                    <a:pt x="22790" y="4234"/>
                  </a:lnTo>
                  <a:close/>
                  <a:moveTo>
                    <a:pt x="23050" y="3867"/>
                  </a:moveTo>
                  <a:cubicBezTo>
                    <a:pt x="22963" y="3953"/>
                    <a:pt x="22963" y="4061"/>
                    <a:pt x="22877" y="4148"/>
                  </a:cubicBezTo>
                  <a:cubicBezTo>
                    <a:pt x="22963" y="4061"/>
                    <a:pt x="22963" y="3953"/>
                    <a:pt x="23050" y="3867"/>
                  </a:cubicBezTo>
                  <a:close/>
                  <a:moveTo>
                    <a:pt x="23050" y="3867"/>
                  </a:moveTo>
                  <a:lnTo>
                    <a:pt x="23050" y="3867"/>
                  </a:lnTo>
                  <a:lnTo>
                    <a:pt x="23050" y="3867"/>
                  </a:lnTo>
                  <a:close/>
                  <a:moveTo>
                    <a:pt x="23136" y="3780"/>
                  </a:moveTo>
                  <a:cubicBezTo>
                    <a:pt x="23136" y="3780"/>
                    <a:pt x="23136" y="3867"/>
                    <a:pt x="23050" y="3867"/>
                  </a:cubicBezTo>
                  <a:cubicBezTo>
                    <a:pt x="23136" y="3867"/>
                    <a:pt x="23136" y="3780"/>
                    <a:pt x="23136" y="3780"/>
                  </a:cubicBezTo>
                  <a:close/>
                  <a:moveTo>
                    <a:pt x="23136" y="3780"/>
                  </a:moveTo>
                  <a:lnTo>
                    <a:pt x="23136" y="3780"/>
                  </a:lnTo>
                  <a:lnTo>
                    <a:pt x="23136" y="3780"/>
                  </a:lnTo>
                  <a:close/>
                  <a:moveTo>
                    <a:pt x="23136" y="3780"/>
                  </a:moveTo>
                  <a:lnTo>
                    <a:pt x="23136" y="3780"/>
                  </a:lnTo>
                  <a:lnTo>
                    <a:pt x="23136" y="3780"/>
                  </a:lnTo>
                  <a:close/>
                  <a:moveTo>
                    <a:pt x="23222" y="3694"/>
                  </a:moveTo>
                  <a:lnTo>
                    <a:pt x="23222" y="3694"/>
                  </a:lnTo>
                  <a:lnTo>
                    <a:pt x="23222" y="3694"/>
                  </a:lnTo>
                  <a:close/>
                  <a:moveTo>
                    <a:pt x="23222" y="3694"/>
                  </a:moveTo>
                  <a:lnTo>
                    <a:pt x="23222" y="3694"/>
                  </a:lnTo>
                  <a:lnTo>
                    <a:pt x="23222" y="3694"/>
                  </a:lnTo>
                  <a:close/>
                  <a:moveTo>
                    <a:pt x="23222" y="3608"/>
                  </a:moveTo>
                  <a:lnTo>
                    <a:pt x="23222" y="3694"/>
                  </a:lnTo>
                  <a:lnTo>
                    <a:pt x="23222" y="3608"/>
                  </a:lnTo>
                  <a:close/>
                  <a:moveTo>
                    <a:pt x="23330" y="3608"/>
                  </a:moveTo>
                  <a:lnTo>
                    <a:pt x="23222" y="3608"/>
                  </a:lnTo>
                  <a:lnTo>
                    <a:pt x="23330" y="3608"/>
                  </a:lnTo>
                  <a:close/>
                  <a:moveTo>
                    <a:pt x="23330" y="3521"/>
                  </a:moveTo>
                  <a:lnTo>
                    <a:pt x="23330" y="3608"/>
                  </a:lnTo>
                  <a:lnTo>
                    <a:pt x="23330" y="3521"/>
                  </a:lnTo>
                  <a:close/>
                  <a:moveTo>
                    <a:pt x="23330" y="3521"/>
                  </a:moveTo>
                  <a:lnTo>
                    <a:pt x="23330" y="3521"/>
                  </a:lnTo>
                  <a:lnTo>
                    <a:pt x="23330" y="3521"/>
                  </a:lnTo>
                  <a:close/>
                  <a:moveTo>
                    <a:pt x="23417" y="3521"/>
                  </a:moveTo>
                  <a:lnTo>
                    <a:pt x="23330" y="3521"/>
                  </a:lnTo>
                  <a:lnTo>
                    <a:pt x="23417" y="3521"/>
                  </a:lnTo>
                  <a:close/>
                  <a:moveTo>
                    <a:pt x="23417" y="3413"/>
                  </a:moveTo>
                  <a:lnTo>
                    <a:pt x="23417" y="3521"/>
                  </a:lnTo>
                  <a:lnTo>
                    <a:pt x="23417" y="3413"/>
                  </a:lnTo>
                  <a:close/>
                  <a:moveTo>
                    <a:pt x="23417" y="3413"/>
                  </a:moveTo>
                  <a:lnTo>
                    <a:pt x="23417" y="3413"/>
                  </a:lnTo>
                  <a:lnTo>
                    <a:pt x="23417" y="3413"/>
                  </a:lnTo>
                  <a:close/>
                  <a:moveTo>
                    <a:pt x="23503" y="3327"/>
                  </a:moveTo>
                  <a:lnTo>
                    <a:pt x="23417" y="3413"/>
                  </a:lnTo>
                  <a:lnTo>
                    <a:pt x="23503" y="3327"/>
                  </a:lnTo>
                  <a:close/>
                  <a:moveTo>
                    <a:pt x="25491" y="454"/>
                  </a:moveTo>
                  <a:cubicBezTo>
                    <a:pt x="24843" y="1447"/>
                    <a:pt x="24216" y="2333"/>
                    <a:pt x="23503" y="3327"/>
                  </a:cubicBezTo>
                  <a:cubicBezTo>
                    <a:pt x="24216" y="2333"/>
                    <a:pt x="24843" y="1447"/>
                    <a:pt x="25491" y="454"/>
                  </a:cubicBezTo>
                  <a:close/>
                  <a:moveTo>
                    <a:pt x="25491" y="367"/>
                  </a:moveTo>
                  <a:lnTo>
                    <a:pt x="25491" y="454"/>
                  </a:lnTo>
                  <a:lnTo>
                    <a:pt x="25491" y="367"/>
                  </a:lnTo>
                  <a:close/>
                  <a:moveTo>
                    <a:pt x="25491" y="367"/>
                  </a:moveTo>
                  <a:lnTo>
                    <a:pt x="25491" y="367"/>
                  </a:lnTo>
                  <a:lnTo>
                    <a:pt x="25491" y="367"/>
                  </a:lnTo>
                  <a:close/>
                  <a:moveTo>
                    <a:pt x="25577" y="281"/>
                  </a:moveTo>
                  <a:lnTo>
                    <a:pt x="25577" y="367"/>
                  </a:lnTo>
                  <a:lnTo>
                    <a:pt x="25577" y="281"/>
                  </a:lnTo>
                  <a:close/>
                  <a:moveTo>
                    <a:pt x="25577" y="281"/>
                  </a:moveTo>
                  <a:lnTo>
                    <a:pt x="25577" y="281"/>
                  </a:lnTo>
                  <a:lnTo>
                    <a:pt x="25577" y="281"/>
                  </a:lnTo>
                  <a:close/>
                  <a:moveTo>
                    <a:pt x="25577" y="281"/>
                  </a:moveTo>
                  <a:lnTo>
                    <a:pt x="25577" y="281"/>
                  </a:lnTo>
                  <a:lnTo>
                    <a:pt x="25577" y="281"/>
                  </a:lnTo>
                  <a:close/>
                  <a:moveTo>
                    <a:pt x="25663" y="173"/>
                  </a:moveTo>
                  <a:lnTo>
                    <a:pt x="25577" y="173"/>
                  </a:lnTo>
                  <a:lnTo>
                    <a:pt x="25663" y="173"/>
                  </a:lnTo>
                  <a:close/>
                  <a:moveTo>
                    <a:pt x="25663" y="173"/>
                  </a:moveTo>
                  <a:lnTo>
                    <a:pt x="25663" y="173"/>
                  </a:lnTo>
                  <a:lnTo>
                    <a:pt x="25663" y="173"/>
                  </a:lnTo>
                  <a:close/>
                  <a:moveTo>
                    <a:pt x="25663" y="86"/>
                  </a:moveTo>
                  <a:lnTo>
                    <a:pt x="25663" y="173"/>
                  </a:lnTo>
                  <a:lnTo>
                    <a:pt x="25663" y="86"/>
                  </a:lnTo>
                  <a:close/>
                  <a:moveTo>
                    <a:pt x="25663" y="86"/>
                  </a:moveTo>
                  <a:lnTo>
                    <a:pt x="25663" y="86"/>
                  </a:lnTo>
                  <a:lnTo>
                    <a:pt x="25663" y="86"/>
                  </a:lnTo>
                  <a:close/>
                  <a:moveTo>
                    <a:pt x="25663" y="86"/>
                  </a:moveTo>
                  <a:lnTo>
                    <a:pt x="25663" y="86"/>
                  </a:lnTo>
                  <a:lnTo>
                    <a:pt x="25663" y="86"/>
                  </a:lnTo>
                  <a:close/>
                  <a:moveTo>
                    <a:pt x="25750" y="0"/>
                  </a:moveTo>
                  <a:lnTo>
                    <a:pt x="25750" y="0"/>
                  </a:lnTo>
                  <a:lnTo>
                    <a:pt x="25750" y="0"/>
                  </a:lnTo>
                  <a:close/>
                  <a:moveTo>
                    <a:pt x="25750" y="0"/>
                  </a:moveTo>
                  <a:lnTo>
                    <a:pt x="25750" y="0"/>
                  </a:lnTo>
                  <a:close/>
                </a:path>
              </a:pathLst>
            </a:custGeom>
            <a:solidFill>
              <a:srgbClr val="E8EF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0"/>
            <p:cNvSpPr/>
            <p:nvPr/>
          </p:nvSpPr>
          <p:spPr>
            <a:xfrm>
              <a:off x="6477825" y="2792163"/>
              <a:ext cx="814950" cy="1100650"/>
            </a:xfrm>
            <a:custGeom>
              <a:avLst/>
              <a:gdLst/>
              <a:ahLst/>
              <a:cxnLst/>
              <a:rect l="l" t="t" r="r" b="b"/>
              <a:pathLst>
                <a:path w="32598" h="44026" extrusionOk="0">
                  <a:moveTo>
                    <a:pt x="17822" y="19270"/>
                  </a:moveTo>
                  <a:cubicBezTo>
                    <a:pt x="16029" y="23331"/>
                    <a:pt x="13696" y="27284"/>
                    <a:pt x="11082" y="30891"/>
                  </a:cubicBezTo>
                  <a:lnTo>
                    <a:pt x="11082" y="31323"/>
                  </a:lnTo>
                  <a:cubicBezTo>
                    <a:pt x="12162" y="29898"/>
                    <a:pt x="13242" y="28277"/>
                    <a:pt x="14150" y="26744"/>
                  </a:cubicBezTo>
                  <a:cubicBezTo>
                    <a:pt x="15662" y="23957"/>
                    <a:pt x="16936" y="21516"/>
                    <a:pt x="17930" y="19356"/>
                  </a:cubicBezTo>
                  <a:cubicBezTo>
                    <a:pt x="17930" y="19356"/>
                    <a:pt x="17930" y="19270"/>
                    <a:pt x="17822" y="19270"/>
                  </a:cubicBezTo>
                  <a:close/>
                  <a:moveTo>
                    <a:pt x="10456" y="31691"/>
                  </a:moveTo>
                  <a:cubicBezTo>
                    <a:pt x="7755" y="35384"/>
                    <a:pt x="4602" y="38798"/>
                    <a:pt x="1361" y="41865"/>
                  </a:cubicBezTo>
                  <a:cubicBezTo>
                    <a:pt x="4148" y="39338"/>
                    <a:pt x="7561" y="36011"/>
                    <a:pt x="10542" y="32058"/>
                  </a:cubicBezTo>
                  <a:cubicBezTo>
                    <a:pt x="10542" y="31971"/>
                    <a:pt x="10456" y="31863"/>
                    <a:pt x="10456" y="31691"/>
                  </a:cubicBezTo>
                  <a:close/>
                  <a:moveTo>
                    <a:pt x="22790" y="1"/>
                  </a:moveTo>
                  <a:cubicBezTo>
                    <a:pt x="22423" y="6395"/>
                    <a:pt x="20803" y="12616"/>
                    <a:pt x="18276" y="18362"/>
                  </a:cubicBezTo>
                  <a:cubicBezTo>
                    <a:pt x="18276" y="18362"/>
                    <a:pt x="18276" y="18470"/>
                    <a:pt x="18362" y="18470"/>
                  </a:cubicBezTo>
                  <a:cubicBezTo>
                    <a:pt x="21170" y="11990"/>
                    <a:pt x="21710" y="8469"/>
                    <a:pt x="21710" y="8382"/>
                  </a:cubicBezTo>
                  <a:cubicBezTo>
                    <a:pt x="21710" y="8209"/>
                    <a:pt x="21883" y="8101"/>
                    <a:pt x="22056" y="8101"/>
                  </a:cubicBezTo>
                  <a:lnTo>
                    <a:pt x="22142" y="8101"/>
                  </a:lnTo>
                  <a:cubicBezTo>
                    <a:pt x="22337" y="8101"/>
                    <a:pt x="22423" y="8296"/>
                    <a:pt x="22423" y="8555"/>
                  </a:cubicBezTo>
                  <a:cubicBezTo>
                    <a:pt x="22423" y="8749"/>
                    <a:pt x="21602" y="14150"/>
                    <a:pt x="16569" y="23676"/>
                  </a:cubicBezTo>
                  <a:cubicBezTo>
                    <a:pt x="19010" y="23331"/>
                    <a:pt x="23050" y="21797"/>
                    <a:pt x="23136" y="21797"/>
                  </a:cubicBezTo>
                  <a:cubicBezTo>
                    <a:pt x="23136" y="21711"/>
                    <a:pt x="23136" y="21711"/>
                    <a:pt x="23222" y="21711"/>
                  </a:cubicBezTo>
                  <a:cubicBezTo>
                    <a:pt x="23330" y="21711"/>
                    <a:pt x="23503" y="21797"/>
                    <a:pt x="23590" y="21970"/>
                  </a:cubicBezTo>
                  <a:cubicBezTo>
                    <a:pt x="23590" y="22143"/>
                    <a:pt x="23503" y="22337"/>
                    <a:pt x="23330" y="22423"/>
                  </a:cubicBezTo>
                  <a:cubicBezTo>
                    <a:pt x="23222" y="22510"/>
                    <a:pt x="20630" y="23503"/>
                    <a:pt x="18362" y="24044"/>
                  </a:cubicBezTo>
                  <a:cubicBezTo>
                    <a:pt x="17563" y="24303"/>
                    <a:pt x="16742" y="24411"/>
                    <a:pt x="16115" y="24497"/>
                  </a:cubicBezTo>
                  <a:cubicBezTo>
                    <a:pt x="15770" y="25296"/>
                    <a:pt x="15230" y="26204"/>
                    <a:pt x="14776" y="27111"/>
                  </a:cubicBezTo>
                  <a:cubicBezTo>
                    <a:pt x="10629" y="34304"/>
                    <a:pt x="4234" y="40418"/>
                    <a:pt x="0" y="44025"/>
                  </a:cubicBezTo>
                  <a:lnTo>
                    <a:pt x="281" y="44025"/>
                  </a:lnTo>
                  <a:cubicBezTo>
                    <a:pt x="2074" y="44025"/>
                    <a:pt x="7388" y="42492"/>
                    <a:pt x="13329" y="38452"/>
                  </a:cubicBezTo>
                  <a:lnTo>
                    <a:pt x="13329" y="38344"/>
                  </a:lnTo>
                  <a:lnTo>
                    <a:pt x="13415" y="38344"/>
                  </a:lnTo>
                  <a:cubicBezTo>
                    <a:pt x="16396" y="36184"/>
                    <a:pt x="19550" y="33484"/>
                    <a:pt x="22423" y="29898"/>
                  </a:cubicBezTo>
                  <a:cubicBezTo>
                    <a:pt x="22423" y="29898"/>
                    <a:pt x="22510" y="29898"/>
                    <a:pt x="22510" y="29811"/>
                  </a:cubicBezTo>
                  <a:cubicBezTo>
                    <a:pt x="22510" y="29703"/>
                    <a:pt x="22596" y="29703"/>
                    <a:pt x="22682" y="29617"/>
                  </a:cubicBezTo>
                  <a:cubicBezTo>
                    <a:pt x="22682" y="29530"/>
                    <a:pt x="22682" y="29530"/>
                    <a:pt x="22790" y="29530"/>
                  </a:cubicBezTo>
                  <a:lnTo>
                    <a:pt x="22790" y="29444"/>
                  </a:lnTo>
                  <a:lnTo>
                    <a:pt x="22877" y="29358"/>
                  </a:lnTo>
                  <a:cubicBezTo>
                    <a:pt x="22963" y="29271"/>
                    <a:pt x="22963" y="29163"/>
                    <a:pt x="23050" y="29077"/>
                  </a:cubicBezTo>
                  <a:cubicBezTo>
                    <a:pt x="23136" y="29077"/>
                    <a:pt x="23136" y="28990"/>
                    <a:pt x="23136" y="28990"/>
                  </a:cubicBezTo>
                  <a:cubicBezTo>
                    <a:pt x="23136" y="28904"/>
                    <a:pt x="23136" y="28904"/>
                    <a:pt x="23222" y="28904"/>
                  </a:cubicBezTo>
                  <a:lnTo>
                    <a:pt x="23222" y="28818"/>
                  </a:lnTo>
                  <a:lnTo>
                    <a:pt x="23330" y="28818"/>
                  </a:lnTo>
                  <a:lnTo>
                    <a:pt x="23330" y="28731"/>
                  </a:lnTo>
                  <a:lnTo>
                    <a:pt x="23417" y="28731"/>
                  </a:lnTo>
                  <a:lnTo>
                    <a:pt x="23417" y="28623"/>
                  </a:lnTo>
                  <a:lnTo>
                    <a:pt x="23503" y="28537"/>
                  </a:lnTo>
                  <a:cubicBezTo>
                    <a:pt x="24216" y="27543"/>
                    <a:pt x="24843" y="26657"/>
                    <a:pt x="25491" y="25664"/>
                  </a:cubicBezTo>
                  <a:lnTo>
                    <a:pt x="25491" y="25577"/>
                  </a:lnTo>
                  <a:lnTo>
                    <a:pt x="25577" y="25577"/>
                  </a:lnTo>
                  <a:lnTo>
                    <a:pt x="25577" y="25491"/>
                  </a:lnTo>
                  <a:lnTo>
                    <a:pt x="25577" y="25383"/>
                  </a:lnTo>
                  <a:lnTo>
                    <a:pt x="25663" y="25383"/>
                  </a:lnTo>
                  <a:lnTo>
                    <a:pt x="25663" y="25296"/>
                  </a:lnTo>
                  <a:lnTo>
                    <a:pt x="25750" y="25210"/>
                  </a:lnTo>
                  <a:cubicBezTo>
                    <a:pt x="32598" y="13869"/>
                    <a:pt x="31431" y="2074"/>
                    <a:pt x="22790" y="1"/>
                  </a:cubicBezTo>
                  <a:close/>
                </a:path>
              </a:pathLst>
            </a:custGeom>
            <a:solidFill>
              <a:srgbClr val="6EAA98">
                <a:alpha val="21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0"/>
            <p:cNvSpPr/>
            <p:nvPr/>
          </p:nvSpPr>
          <p:spPr>
            <a:xfrm>
              <a:off x="6349825" y="3874963"/>
              <a:ext cx="128025" cy="105325"/>
            </a:xfrm>
            <a:custGeom>
              <a:avLst/>
              <a:gdLst/>
              <a:ahLst/>
              <a:cxnLst/>
              <a:rect l="l" t="t" r="r" b="b"/>
              <a:pathLst>
                <a:path w="5121" h="4213" extrusionOk="0">
                  <a:moveTo>
                    <a:pt x="4861" y="0"/>
                  </a:moveTo>
                  <a:lnTo>
                    <a:pt x="4861" y="0"/>
                  </a:lnTo>
                  <a:cubicBezTo>
                    <a:pt x="2161" y="2247"/>
                    <a:pt x="260" y="3586"/>
                    <a:pt x="174" y="3586"/>
                  </a:cubicBezTo>
                  <a:cubicBezTo>
                    <a:pt x="87" y="3673"/>
                    <a:pt x="1" y="3954"/>
                    <a:pt x="87" y="4040"/>
                  </a:cubicBezTo>
                  <a:cubicBezTo>
                    <a:pt x="174" y="4213"/>
                    <a:pt x="260" y="4213"/>
                    <a:pt x="454" y="4213"/>
                  </a:cubicBezTo>
                  <a:lnTo>
                    <a:pt x="627" y="4213"/>
                  </a:lnTo>
                  <a:cubicBezTo>
                    <a:pt x="627" y="4126"/>
                    <a:pt x="2528" y="2873"/>
                    <a:pt x="5120" y="713"/>
                  </a:cubicBezTo>
                  <a:cubicBezTo>
                    <a:pt x="4861" y="627"/>
                    <a:pt x="4775" y="627"/>
                    <a:pt x="4688" y="540"/>
                  </a:cubicBezTo>
                  <a:cubicBezTo>
                    <a:pt x="4688" y="346"/>
                    <a:pt x="4775" y="260"/>
                    <a:pt x="48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0"/>
            <p:cNvSpPr/>
            <p:nvPr/>
          </p:nvSpPr>
          <p:spPr>
            <a:xfrm>
              <a:off x="6467025" y="3042213"/>
              <a:ext cx="467700" cy="846275"/>
            </a:xfrm>
            <a:custGeom>
              <a:avLst/>
              <a:gdLst/>
              <a:ahLst/>
              <a:cxnLst/>
              <a:rect l="l" t="t" r="r" b="b"/>
              <a:pathLst>
                <a:path w="18708" h="33851" extrusionOk="0">
                  <a:moveTo>
                    <a:pt x="16007" y="0"/>
                  </a:moveTo>
                  <a:cubicBezTo>
                    <a:pt x="15835" y="87"/>
                    <a:pt x="15748" y="260"/>
                    <a:pt x="15748" y="454"/>
                  </a:cubicBezTo>
                  <a:cubicBezTo>
                    <a:pt x="15748" y="540"/>
                    <a:pt x="16828" y="5228"/>
                    <a:pt x="18254" y="9268"/>
                  </a:cubicBezTo>
                  <a:cubicBezTo>
                    <a:pt x="18448" y="9008"/>
                    <a:pt x="18621" y="8641"/>
                    <a:pt x="18708" y="8360"/>
                  </a:cubicBezTo>
                  <a:cubicBezTo>
                    <a:pt x="17368" y="4494"/>
                    <a:pt x="16461" y="368"/>
                    <a:pt x="16461" y="260"/>
                  </a:cubicBezTo>
                  <a:cubicBezTo>
                    <a:pt x="16461" y="87"/>
                    <a:pt x="16288" y="0"/>
                    <a:pt x="16094" y="0"/>
                  </a:cubicBezTo>
                  <a:close/>
                  <a:moveTo>
                    <a:pt x="10801" y="15294"/>
                  </a:moveTo>
                  <a:cubicBezTo>
                    <a:pt x="10607" y="15294"/>
                    <a:pt x="10434" y="15381"/>
                    <a:pt x="10434" y="15662"/>
                  </a:cubicBezTo>
                  <a:cubicBezTo>
                    <a:pt x="10434" y="15748"/>
                    <a:pt x="10520" y="19615"/>
                    <a:pt x="10888" y="21689"/>
                  </a:cubicBezTo>
                  <a:cubicBezTo>
                    <a:pt x="11061" y="21429"/>
                    <a:pt x="11233" y="21149"/>
                    <a:pt x="11514" y="20889"/>
                  </a:cubicBezTo>
                  <a:cubicBezTo>
                    <a:pt x="11147" y="18816"/>
                    <a:pt x="11147" y="15662"/>
                    <a:pt x="11147" y="15662"/>
                  </a:cubicBezTo>
                  <a:cubicBezTo>
                    <a:pt x="11147" y="15381"/>
                    <a:pt x="10974" y="15294"/>
                    <a:pt x="10801" y="15294"/>
                  </a:cubicBezTo>
                  <a:close/>
                  <a:moveTo>
                    <a:pt x="1793" y="31863"/>
                  </a:moveTo>
                  <a:cubicBezTo>
                    <a:pt x="1167" y="32403"/>
                    <a:pt x="627" y="32857"/>
                    <a:pt x="173" y="33310"/>
                  </a:cubicBezTo>
                  <a:cubicBezTo>
                    <a:pt x="171" y="33317"/>
                    <a:pt x="169" y="33323"/>
                    <a:pt x="167" y="33329"/>
                  </a:cubicBezTo>
                  <a:lnTo>
                    <a:pt x="167" y="33329"/>
                  </a:lnTo>
                  <a:cubicBezTo>
                    <a:pt x="680" y="32890"/>
                    <a:pt x="1198" y="32376"/>
                    <a:pt x="1793" y="31863"/>
                  </a:cubicBezTo>
                  <a:close/>
                  <a:moveTo>
                    <a:pt x="167" y="33329"/>
                  </a:moveTo>
                  <a:lnTo>
                    <a:pt x="167" y="33329"/>
                  </a:lnTo>
                  <a:cubicBezTo>
                    <a:pt x="140" y="33352"/>
                    <a:pt x="113" y="33374"/>
                    <a:pt x="87" y="33397"/>
                  </a:cubicBezTo>
                  <a:cubicBezTo>
                    <a:pt x="0" y="33570"/>
                    <a:pt x="0" y="33742"/>
                    <a:pt x="0" y="33850"/>
                  </a:cubicBezTo>
                  <a:cubicBezTo>
                    <a:pt x="0" y="33661"/>
                    <a:pt x="83" y="33574"/>
                    <a:pt x="167" y="333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0"/>
            <p:cNvSpPr/>
            <p:nvPr/>
          </p:nvSpPr>
          <p:spPr>
            <a:xfrm>
              <a:off x="6467025" y="2994688"/>
              <a:ext cx="600550" cy="898125"/>
            </a:xfrm>
            <a:custGeom>
              <a:avLst/>
              <a:gdLst/>
              <a:ahLst/>
              <a:cxnLst/>
              <a:rect l="l" t="t" r="r" b="b"/>
              <a:pathLst>
                <a:path w="24022" h="35925" extrusionOk="0">
                  <a:moveTo>
                    <a:pt x="22488" y="0"/>
                  </a:moveTo>
                  <a:cubicBezTo>
                    <a:pt x="22315" y="0"/>
                    <a:pt x="22142" y="108"/>
                    <a:pt x="22142" y="281"/>
                  </a:cubicBezTo>
                  <a:cubicBezTo>
                    <a:pt x="22142" y="368"/>
                    <a:pt x="21602" y="3889"/>
                    <a:pt x="18794" y="10369"/>
                  </a:cubicBezTo>
                  <a:cubicBezTo>
                    <a:pt x="18708" y="10369"/>
                    <a:pt x="18708" y="10261"/>
                    <a:pt x="18708" y="10261"/>
                  </a:cubicBezTo>
                  <a:cubicBezTo>
                    <a:pt x="18621" y="10542"/>
                    <a:pt x="18448" y="10909"/>
                    <a:pt x="18254" y="11169"/>
                  </a:cubicBezTo>
                  <a:cubicBezTo>
                    <a:pt x="18362" y="11169"/>
                    <a:pt x="18362" y="11255"/>
                    <a:pt x="18362" y="11255"/>
                  </a:cubicBezTo>
                  <a:cubicBezTo>
                    <a:pt x="17368" y="13415"/>
                    <a:pt x="16094" y="15856"/>
                    <a:pt x="14582" y="18643"/>
                  </a:cubicBezTo>
                  <a:cubicBezTo>
                    <a:pt x="13674" y="20176"/>
                    <a:pt x="12594" y="21797"/>
                    <a:pt x="11514" y="23222"/>
                  </a:cubicBezTo>
                  <a:lnTo>
                    <a:pt x="11514" y="22790"/>
                  </a:lnTo>
                  <a:cubicBezTo>
                    <a:pt x="11233" y="23050"/>
                    <a:pt x="11061" y="23330"/>
                    <a:pt x="10888" y="23590"/>
                  </a:cubicBezTo>
                  <a:cubicBezTo>
                    <a:pt x="10888" y="23762"/>
                    <a:pt x="10974" y="23870"/>
                    <a:pt x="10974" y="23957"/>
                  </a:cubicBezTo>
                  <a:cubicBezTo>
                    <a:pt x="7993" y="27910"/>
                    <a:pt x="4580" y="31237"/>
                    <a:pt x="1793" y="33764"/>
                  </a:cubicBezTo>
                  <a:cubicBezTo>
                    <a:pt x="1167" y="34304"/>
                    <a:pt x="627" y="34844"/>
                    <a:pt x="87" y="35298"/>
                  </a:cubicBezTo>
                  <a:cubicBezTo>
                    <a:pt x="0" y="35471"/>
                    <a:pt x="0" y="35643"/>
                    <a:pt x="0" y="35751"/>
                  </a:cubicBezTo>
                  <a:cubicBezTo>
                    <a:pt x="87" y="35838"/>
                    <a:pt x="173" y="35838"/>
                    <a:pt x="432" y="35924"/>
                  </a:cubicBezTo>
                  <a:cubicBezTo>
                    <a:pt x="4666" y="32317"/>
                    <a:pt x="11061" y="26203"/>
                    <a:pt x="15208" y="19010"/>
                  </a:cubicBezTo>
                  <a:cubicBezTo>
                    <a:pt x="15662" y="18103"/>
                    <a:pt x="16202" y="17195"/>
                    <a:pt x="16547" y="16396"/>
                  </a:cubicBezTo>
                  <a:cubicBezTo>
                    <a:pt x="17174" y="16310"/>
                    <a:pt x="17995" y="16202"/>
                    <a:pt x="18794" y="15943"/>
                  </a:cubicBezTo>
                  <a:cubicBezTo>
                    <a:pt x="21062" y="15402"/>
                    <a:pt x="23654" y="14409"/>
                    <a:pt x="23762" y="14322"/>
                  </a:cubicBezTo>
                  <a:cubicBezTo>
                    <a:pt x="23935" y="14236"/>
                    <a:pt x="24022" y="14042"/>
                    <a:pt x="24022" y="13869"/>
                  </a:cubicBezTo>
                  <a:cubicBezTo>
                    <a:pt x="23935" y="13696"/>
                    <a:pt x="23762" y="13610"/>
                    <a:pt x="23654" y="13610"/>
                  </a:cubicBezTo>
                  <a:cubicBezTo>
                    <a:pt x="23568" y="13610"/>
                    <a:pt x="23568" y="13610"/>
                    <a:pt x="23568" y="13696"/>
                  </a:cubicBezTo>
                  <a:cubicBezTo>
                    <a:pt x="23482" y="13696"/>
                    <a:pt x="19442" y="15230"/>
                    <a:pt x="17001" y="15575"/>
                  </a:cubicBezTo>
                  <a:cubicBezTo>
                    <a:pt x="22034" y="6049"/>
                    <a:pt x="22855" y="648"/>
                    <a:pt x="22855" y="454"/>
                  </a:cubicBezTo>
                  <a:cubicBezTo>
                    <a:pt x="22855" y="195"/>
                    <a:pt x="22769" y="0"/>
                    <a:pt x="225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0"/>
            <p:cNvSpPr/>
            <p:nvPr/>
          </p:nvSpPr>
          <p:spPr>
            <a:xfrm>
              <a:off x="6698700" y="2891538"/>
              <a:ext cx="132875" cy="216050"/>
            </a:xfrm>
            <a:custGeom>
              <a:avLst/>
              <a:gdLst/>
              <a:ahLst/>
              <a:cxnLst/>
              <a:rect l="l" t="t" r="r" b="b"/>
              <a:pathLst>
                <a:path w="5315" h="8642" extrusionOk="0">
                  <a:moveTo>
                    <a:pt x="4494" y="0"/>
                  </a:moveTo>
                  <a:cubicBezTo>
                    <a:pt x="4407" y="0"/>
                    <a:pt x="4321" y="0"/>
                    <a:pt x="4127" y="87"/>
                  </a:cubicBezTo>
                  <a:cubicBezTo>
                    <a:pt x="1707" y="1966"/>
                    <a:pt x="886" y="4947"/>
                    <a:pt x="87" y="7734"/>
                  </a:cubicBezTo>
                  <a:cubicBezTo>
                    <a:pt x="1" y="8274"/>
                    <a:pt x="454" y="8641"/>
                    <a:pt x="800" y="8641"/>
                  </a:cubicBezTo>
                  <a:cubicBezTo>
                    <a:pt x="1081" y="8641"/>
                    <a:pt x="1340" y="8555"/>
                    <a:pt x="1426" y="8188"/>
                  </a:cubicBezTo>
                  <a:cubicBezTo>
                    <a:pt x="2074" y="5747"/>
                    <a:pt x="2787" y="2873"/>
                    <a:pt x="4861" y="1340"/>
                  </a:cubicBezTo>
                  <a:cubicBezTo>
                    <a:pt x="5207" y="1081"/>
                    <a:pt x="5315" y="627"/>
                    <a:pt x="5034" y="260"/>
                  </a:cubicBezTo>
                  <a:cubicBezTo>
                    <a:pt x="4947" y="87"/>
                    <a:pt x="4667" y="0"/>
                    <a:pt x="4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3" name="Google Shape;2663;p30"/>
          <p:cNvGrpSpPr/>
          <p:nvPr/>
        </p:nvGrpSpPr>
        <p:grpSpPr>
          <a:xfrm>
            <a:off x="5930725" y="4502313"/>
            <a:ext cx="547975" cy="629088"/>
            <a:chOff x="6585250" y="4405913"/>
            <a:chExt cx="547975" cy="629088"/>
          </a:xfrm>
        </p:grpSpPr>
        <p:grpSp>
          <p:nvGrpSpPr>
            <p:cNvPr id="2664" name="Google Shape;2664;p30"/>
            <p:cNvGrpSpPr/>
            <p:nvPr/>
          </p:nvGrpSpPr>
          <p:grpSpPr>
            <a:xfrm>
              <a:off x="6585250" y="4405913"/>
              <a:ext cx="547975" cy="629088"/>
              <a:chOff x="6585250" y="4405913"/>
              <a:chExt cx="547975" cy="629088"/>
            </a:xfrm>
          </p:grpSpPr>
          <p:sp>
            <p:nvSpPr>
              <p:cNvPr id="2665" name="Google Shape;2665;p30"/>
              <p:cNvSpPr/>
              <p:nvPr/>
            </p:nvSpPr>
            <p:spPr>
              <a:xfrm>
                <a:off x="6585250" y="4405913"/>
                <a:ext cx="547975" cy="548000"/>
              </a:xfrm>
              <a:custGeom>
                <a:avLst/>
                <a:gdLst/>
                <a:ahLst/>
                <a:cxnLst/>
                <a:rect l="l" t="t" r="r" b="b"/>
                <a:pathLst>
                  <a:path w="21919" h="21920" extrusionOk="0">
                    <a:moveTo>
                      <a:pt x="13176" y="0"/>
                    </a:moveTo>
                    <a:cubicBezTo>
                      <a:pt x="7544" y="0"/>
                      <a:pt x="2847" y="4590"/>
                      <a:pt x="1505" y="10746"/>
                    </a:cubicBezTo>
                    <a:cubicBezTo>
                      <a:pt x="0" y="17549"/>
                      <a:pt x="1697" y="21919"/>
                      <a:pt x="2354" y="21919"/>
                    </a:cubicBezTo>
                    <a:cubicBezTo>
                      <a:pt x="2366" y="21919"/>
                      <a:pt x="2378" y="21918"/>
                      <a:pt x="2390" y="21915"/>
                    </a:cubicBezTo>
                    <a:cubicBezTo>
                      <a:pt x="3211" y="21634"/>
                      <a:pt x="2218" y="18847"/>
                      <a:pt x="16172" y="10660"/>
                    </a:cubicBezTo>
                    <a:cubicBezTo>
                      <a:pt x="21119" y="7787"/>
                      <a:pt x="21918" y="1566"/>
                      <a:pt x="15352" y="226"/>
                    </a:cubicBezTo>
                    <a:cubicBezTo>
                      <a:pt x="14615" y="74"/>
                      <a:pt x="13888" y="0"/>
                      <a:pt x="13176"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30"/>
              <p:cNvSpPr/>
              <p:nvPr/>
            </p:nvSpPr>
            <p:spPr>
              <a:xfrm>
                <a:off x="6627213" y="4505125"/>
                <a:ext cx="294900" cy="529875"/>
              </a:xfrm>
              <a:custGeom>
                <a:avLst/>
                <a:gdLst/>
                <a:ahLst/>
                <a:cxnLst/>
                <a:rect l="l" t="t" r="r" b="b"/>
                <a:pathLst>
                  <a:path w="11796" h="21195" extrusionOk="0">
                    <a:moveTo>
                      <a:pt x="11511" y="1"/>
                    </a:moveTo>
                    <a:cubicBezTo>
                      <a:pt x="11482" y="1"/>
                      <a:pt x="11454" y="14"/>
                      <a:pt x="11428" y="46"/>
                    </a:cubicBezTo>
                    <a:cubicBezTo>
                      <a:pt x="11342" y="46"/>
                      <a:pt x="9182" y="1213"/>
                      <a:pt x="6935" y="3459"/>
                    </a:cubicBezTo>
                    <a:lnTo>
                      <a:pt x="6935" y="3546"/>
                    </a:lnTo>
                    <a:cubicBezTo>
                      <a:pt x="5769" y="4626"/>
                      <a:pt x="4689" y="5879"/>
                      <a:pt x="3781" y="7499"/>
                    </a:cubicBezTo>
                    <a:cubicBezTo>
                      <a:pt x="3608" y="6160"/>
                      <a:pt x="3608" y="3913"/>
                      <a:pt x="3608" y="3827"/>
                    </a:cubicBezTo>
                    <a:cubicBezTo>
                      <a:pt x="3608" y="3719"/>
                      <a:pt x="3522" y="3632"/>
                      <a:pt x="3328" y="3632"/>
                    </a:cubicBezTo>
                    <a:cubicBezTo>
                      <a:pt x="3241" y="3632"/>
                      <a:pt x="3155" y="3719"/>
                      <a:pt x="3155" y="3913"/>
                    </a:cubicBezTo>
                    <a:cubicBezTo>
                      <a:pt x="3155" y="3999"/>
                      <a:pt x="3155" y="6959"/>
                      <a:pt x="3414" y="8039"/>
                    </a:cubicBezTo>
                    <a:cubicBezTo>
                      <a:pt x="3328" y="8233"/>
                      <a:pt x="3241" y="8406"/>
                      <a:pt x="3155" y="8579"/>
                    </a:cubicBezTo>
                    <a:cubicBezTo>
                      <a:pt x="455" y="14087"/>
                      <a:pt x="87" y="20914"/>
                      <a:pt x="1" y="20914"/>
                    </a:cubicBezTo>
                    <a:cubicBezTo>
                      <a:pt x="1" y="21108"/>
                      <a:pt x="87" y="21194"/>
                      <a:pt x="282" y="21194"/>
                    </a:cubicBezTo>
                    <a:cubicBezTo>
                      <a:pt x="368" y="21194"/>
                      <a:pt x="455" y="21108"/>
                      <a:pt x="455" y="21000"/>
                    </a:cubicBezTo>
                    <a:cubicBezTo>
                      <a:pt x="455" y="20914"/>
                      <a:pt x="822" y="14174"/>
                      <a:pt x="3522" y="8773"/>
                    </a:cubicBezTo>
                    <a:cubicBezTo>
                      <a:pt x="4494" y="6786"/>
                      <a:pt x="5855" y="5166"/>
                      <a:pt x="7194" y="3827"/>
                    </a:cubicBezTo>
                    <a:cubicBezTo>
                      <a:pt x="7302" y="3913"/>
                      <a:pt x="7475" y="3913"/>
                      <a:pt x="7562" y="3913"/>
                    </a:cubicBezTo>
                    <a:cubicBezTo>
                      <a:pt x="9268" y="3913"/>
                      <a:pt x="11342" y="3179"/>
                      <a:pt x="11428" y="3179"/>
                    </a:cubicBezTo>
                    <a:cubicBezTo>
                      <a:pt x="11623" y="3092"/>
                      <a:pt x="11623" y="3006"/>
                      <a:pt x="11623" y="2919"/>
                    </a:cubicBezTo>
                    <a:cubicBezTo>
                      <a:pt x="11623" y="2746"/>
                      <a:pt x="11428" y="2746"/>
                      <a:pt x="11342" y="2746"/>
                    </a:cubicBezTo>
                    <a:cubicBezTo>
                      <a:pt x="11342" y="2746"/>
                      <a:pt x="9182" y="3459"/>
                      <a:pt x="7562" y="3459"/>
                    </a:cubicBezTo>
                    <a:cubicBezTo>
                      <a:pt x="9722" y="1472"/>
                      <a:pt x="11623" y="392"/>
                      <a:pt x="11623" y="392"/>
                    </a:cubicBezTo>
                    <a:cubicBezTo>
                      <a:pt x="11709" y="392"/>
                      <a:pt x="11796" y="219"/>
                      <a:pt x="11709" y="133"/>
                    </a:cubicBezTo>
                    <a:cubicBezTo>
                      <a:pt x="11649" y="72"/>
                      <a:pt x="11577" y="1"/>
                      <a:pt x="11511" y="1"/>
                    </a:cubicBezTo>
                    <a:close/>
                  </a:path>
                </a:pathLst>
              </a:custGeom>
              <a:solidFill>
                <a:schemeClr val="l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7" name="Google Shape;2667;p30"/>
            <p:cNvSpPr/>
            <p:nvPr/>
          </p:nvSpPr>
          <p:spPr>
            <a:xfrm>
              <a:off x="6618775" y="4813088"/>
              <a:ext cx="10825" cy="4350"/>
            </a:xfrm>
            <a:custGeom>
              <a:avLst/>
              <a:gdLst/>
              <a:ahLst/>
              <a:cxnLst/>
              <a:rect l="l" t="t" r="r" b="b"/>
              <a:pathLst>
                <a:path w="433" h="174" extrusionOk="0">
                  <a:moveTo>
                    <a:pt x="0" y="0"/>
                  </a:moveTo>
                  <a:cubicBezTo>
                    <a:pt x="87" y="87"/>
                    <a:pt x="173" y="87"/>
                    <a:pt x="432" y="173"/>
                  </a:cubicBezTo>
                  <a:lnTo>
                    <a:pt x="432" y="173"/>
                  </a:lnTo>
                  <a:cubicBezTo>
                    <a:pt x="173" y="87"/>
                    <a:pt x="87" y="87"/>
                    <a:pt x="0" y="0"/>
                  </a:cubicBezTo>
                  <a:close/>
                  <a:moveTo>
                    <a:pt x="0" y="0"/>
                  </a:moveTo>
                  <a:lnTo>
                    <a:pt x="0" y="0"/>
                  </a:lnTo>
                  <a:close/>
                </a:path>
              </a:pathLst>
            </a:custGeom>
            <a:solidFill>
              <a:srgbClr val="9BCC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30"/>
            <p:cNvSpPr/>
            <p:nvPr/>
          </p:nvSpPr>
          <p:spPr>
            <a:xfrm>
              <a:off x="6585250" y="4405925"/>
              <a:ext cx="547975" cy="548000"/>
            </a:xfrm>
            <a:custGeom>
              <a:avLst/>
              <a:gdLst/>
              <a:ahLst/>
              <a:cxnLst/>
              <a:rect l="l" t="t" r="r" b="b"/>
              <a:pathLst>
                <a:path w="21919" h="21920" extrusionOk="0">
                  <a:moveTo>
                    <a:pt x="13176" y="0"/>
                  </a:moveTo>
                  <a:cubicBezTo>
                    <a:pt x="7544" y="0"/>
                    <a:pt x="2847" y="4590"/>
                    <a:pt x="1505" y="10746"/>
                  </a:cubicBezTo>
                  <a:cubicBezTo>
                    <a:pt x="0" y="17549"/>
                    <a:pt x="1697" y="21919"/>
                    <a:pt x="2354" y="21919"/>
                  </a:cubicBezTo>
                  <a:cubicBezTo>
                    <a:pt x="2366" y="21919"/>
                    <a:pt x="2378" y="21918"/>
                    <a:pt x="2390" y="21915"/>
                  </a:cubicBezTo>
                  <a:cubicBezTo>
                    <a:pt x="3211" y="21634"/>
                    <a:pt x="2218" y="18847"/>
                    <a:pt x="16172" y="10660"/>
                  </a:cubicBezTo>
                  <a:cubicBezTo>
                    <a:pt x="21119" y="7787"/>
                    <a:pt x="21918" y="1566"/>
                    <a:pt x="15352" y="226"/>
                  </a:cubicBezTo>
                  <a:cubicBezTo>
                    <a:pt x="14615" y="74"/>
                    <a:pt x="13888" y="0"/>
                    <a:pt x="13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30"/>
            <p:cNvSpPr/>
            <p:nvPr/>
          </p:nvSpPr>
          <p:spPr>
            <a:xfrm>
              <a:off x="6987375" y="4656750"/>
              <a:ext cx="24350" cy="17850"/>
            </a:xfrm>
            <a:custGeom>
              <a:avLst/>
              <a:gdLst/>
              <a:ahLst/>
              <a:cxnLst/>
              <a:rect l="l" t="t" r="r" b="b"/>
              <a:pathLst>
                <a:path w="974" h="714" extrusionOk="0">
                  <a:moveTo>
                    <a:pt x="1" y="713"/>
                  </a:moveTo>
                  <a:lnTo>
                    <a:pt x="1" y="713"/>
                  </a:lnTo>
                  <a:lnTo>
                    <a:pt x="1" y="713"/>
                  </a:lnTo>
                  <a:close/>
                  <a:moveTo>
                    <a:pt x="1" y="627"/>
                  </a:moveTo>
                  <a:lnTo>
                    <a:pt x="1" y="627"/>
                  </a:lnTo>
                  <a:lnTo>
                    <a:pt x="1" y="627"/>
                  </a:lnTo>
                  <a:close/>
                  <a:moveTo>
                    <a:pt x="87" y="627"/>
                  </a:moveTo>
                  <a:lnTo>
                    <a:pt x="1" y="627"/>
                  </a:lnTo>
                  <a:lnTo>
                    <a:pt x="87" y="627"/>
                  </a:lnTo>
                  <a:close/>
                  <a:moveTo>
                    <a:pt x="87" y="627"/>
                  </a:moveTo>
                  <a:lnTo>
                    <a:pt x="87" y="627"/>
                  </a:lnTo>
                  <a:lnTo>
                    <a:pt x="87" y="627"/>
                  </a:lnTo>
                  <a:close/>
                  <a:moveTo>
                    <a:pt x="87" y="627"/>
                  </a:moveTo>
                  <a:lnTo>
                    <a:pt x="87" y="627"/>
                  </a:lnTo>
                  <a:lnTo>
                    <a:pt x="87" y="627"/>
                  </a:lnTo>
                  <a:close/>
                  <a:moveTo>
                    <a:pt x="174" y="541"/>
                  </a:moveTo>
                  <a:lnTo>
                    <a:pt x="174" y="627"/>
                  </a:lnTo>
                  <a:lnTo>
                    <a:pt x="174" y="541"/>
                  </a:lnTo>
                  <a:close/>
                  <a:moveTo>
                    <a:pt x="174" y="541"/>
                  </a:moveTo>
                  <a:lnTo>
                    <a:pt x="174" y="541"/>
                  </a:lnTo>
                  <a:lnTo>
                    <a:pt x="174" y="541"/>
                  </a:lnTo>
                  <a:close/>
                  <a:moveTo>
                    <a:pt x="174" y="541"/>
                  </a:moveTo>
                  <a:lnTo>
                    <a:pt x="174" y="541"/>
                  </a:lnTo>
                  <a:lnTo>
                    <a:pt x="174" y="541"/>
                  </a:lnTo>
                  <a:close/>
                  <a:moveTo>
                    <a:pt x="174" y="541"/>
                  </a:moveTo>
                  <a:lnTo>
                    <a:pt x="174" y="541"/>
                  </a:lnTo>
                  <a:lnTo>
                    <a:pt x="174" y="541"/>
                  </a:lnTo>
                  <a:close/>
                  <a:moveTo>
                    <a:pt x="260" y="541"/>
                  </a:moveTo>
                  <a:lnTo>
                    <a:pt x="260" y="541"/>
                  </a:lnTo>
                  <a:lnTo>
                    <a:pt x="260" y="541"/>
                  </a:lnTo>
                  <a:close/>
                  <a:moveTo>
                    <a:pt x="260" y="541"/>
                  </a:moveTo>
                  <a:lnTo>
                    <a:pt x="260" y="541"/>
                  </a:lnTo>
                  <a:lnTo>
                    <a:pt x="260" y="541"/>
                  </a:lnTo>
                  <a:close/>
                  <a:moveTo>
                    <a:pt x="260" y="541"/>
                  </a:moveTo>
                  <a:lnTo>
                    <a:pt x="260" y="541"/>
                  </a:lnTo>
                  <a:lnTo>
                    <a:pt x="260" y="541"/>
                  </a:lnTo>
                  <a:close/>
                  <a:moveTo>
                    <a:pt x="260" y="454"/>
                  </a:moveTo>
                  <a:lnTo>
                    <a:pt x="260" y="541"/>
                  </a:lnTo>
                  <a:lnTo>
                    <a:pt x="260" y="454"/>
                  </a:lnTo>
                  <a:close/>
                  <a:moveTo>
                    <a:pt x="347" y="454"/>
                  </a:moveTo>
                  <a:lnTo>
                    <a:pt x="260" y="454"/>
                  </a:lnTo>
                  <a:lnTo>
                    <a:pt x="347" y="454"/>
                  </a:lnTo>
                  <a:close/>
                  <a:moveTo>
                    <a:pt x="347" y="454"/>
                  </a:moveTo>
                  <a:lnTo>
                    <a:pt x="347" y="454"/>
                  </a:lnTo>
                  <a:lnTo>
                    <a:pt x="347" y="454"/>
                  </a:lnTo>
                  <a:close/>
                  <a:moveTo>
                    <a:pt x="347" y="454"/>
                  </a:moveTo>
                  <a:lnTo>
                    <a:pt x="347" y="454"/>
                  </a:lnTo>
                  <a:lnTo>
                    <a:pt x="347" y="454"/>
                  </a:lnTo>
                  <a:close/>
                  <a:moveTo>
                    <a:pt x="347" y="454"/>
                  </a:moveTo>
                  <a:lnTo>
                    <a:pt x="347" y="454"/>
                  </a:lnTo>
                  <a:lnTo>
                    <a:pt x="347" y="454"/>
                  </a:lnTo>
                  <a:close/>
                  <a:moveTo>
                    <a:pt x="433" y="454"/>
                  </a:moveTo>
                  <a:lnTo>
                    <a:pt x="347" y="454"/>
                  </a:lnTo>
                  <a:lnTo>
                    <a:pt x="433" y="454"/>
                  </a:lnTo>
                  <a:close/>
                  <a:moveTo>
                    <a:pt x="433" y="368"/>
                  </a:moveTo>
                  <a:lnTo>
                    <a:pt x="433" y="454"/>
                  </a:lnTo>
                  <a:lnTo>
                    <a:pt x="433" y="368"/>
                  </a:lnTo>
                  <a:close/>
                  <a:moveTo>
                    <a:pt x="714" y="173"/>
                  </a:moveTo>
                  <a:cubicBezTo>
                    <a:pt x="627" y="260"/>
                    <a:pt x="541" y="368"/>
                    <a:pt x="433" y="368"/>
                  </a:cubicBezTo>
                  <a:cubicBezTo>
                    <a:pt x="541" y="368"/>
                    <a:pt x="627" y="260"/>
                    <a:pt x="714" y="173"/>
                  </a:cubicBezTo>
                  <a:close/>
                  <a:moveTo>
                    <a:pt x="714" y="173"/>
                  </a:moveTo>
                  <a:lnTo>
                    <a:pt x="714" y="173"/>
                  </a:lnTo>
                  <a:lnTo>
                    <a:pt x="714" y="173"/>
                  </a:lnTo>
                  <a:close/>
                  <a:moveTo>
                    <a:pt x="800" y="173"/>
                  </a:moveTo>
                  <a:lnTo>
                    <a:pt x="800" y="173"/>
                  </a:lnTo>
                  <a:lnTo>
                    <a:pt x="800" y="173"/>
                  </a:lnTo>
                  <a:close/>
                  <a:moveTo>
                    <a:pt x="800" y="173"/>
                  </a:moveTo>
                  <a:lnTo>
                    <a:pt x="800" y="173"/>
                  </a:lnTo>
                  <a:lnTo>
                    <a:pt x="800" y="173"/>
                  </a:lnTo>
                  <a:close/>
                  <a:moveTo>
                    <a:pt x="800" y="87"/>
                  </a:moveTo>
                  <a:lnTo>
                    <a:pt x="800" y="173"/>
                  </a:lnTo>
                  <a:lnTo>
                    <a:pt x="800" y="87"/>
                  </a:lnTo>
                  <a:close/>
                  <a:moveTo>
                    <a:pt x="800" y="87"/>
                  </a:moveTo>
                  <a:lnTo>
                    <a:pt x="800" y="87"/>
                  </a:lnTo>
                  <a:lnTo>
                    <a:pt x="800" y="87"/>
                  </a:lnTo>
                  <a:close/>
                  <a:moveTo>
                    <a:pt x="887" y="87"/>
                  </a:moveTo>
                  <a:lnTo>
                    <a:pt x="887" y="87"/>
                  </a:lnTo>
                  <a:lnTo>
                    <a:pt x="887" y="87"/>
                  </a:lnTo>
                  <a:close/>
                  <a:moveTo>
                    <a:pt x="887" y="87"/>
                  </a:moveTo>
                  <a:lnTo>
                    <a:pt x="887" y="87"/>
                  </a:lnTo>
                  <a:lnTo>
                    <a:pt x="887" y="87"/>
                  </a:lnTo>
                  <a:close/>
                  <a:moveTo>
                    <a:pt x="887" y="87"/>
                  </a:moveTo>
                  <a:lnTo>
                    <a:pt x="887" y="87"/>
                  </a:lnTo>
                  <a:lnTo>
                    <a:pt x="887" y="87"/>
                  </a:lnTo>
                  <a:close/>
                  <a:moveTo>
                    <a:pt x="887" y="87"/>
                  </a:moveTo>
                  <a:lnTo>
                    <a:pt x="887" y="87"/>
                  </a:lnTo>
                  <a:lnTo>
                    <a:pt x="887" y="87"/>
                  </a:lnTo>
                  <a:close/>
                  <a:moveTo>
                    <a:pt x="973" y="87"/>
                  </a:moveTo>
                  <a:lnTo>
                    <a:pt x="887" y="87"/>
                  </a:lnTo>
                  <a:lnTo>
                    <a:pt x="973" y="87"/>
                  </a:lnTo>
                  <a:close/>
                  <a:moveTo>
                    <a:pt x="973" y="1"/>
                  </a:moveTo>
                  <a:lnTo>
                    <a:pt x="973" y="1"/>
                  </a:lnTo>
                  <a:lnTo>
                    <a:pt x="973" y="1"/>
                  </a:lnTo>
                  <a:close/>
                  <a:moveTo>
                    <a:pt x="973" y="1"/>
                  </a:moveTo>
                  <a:lnTo>
                    <a:pt x="973" y="1"/>
                  </a:lnTo>
                  <a:close/>
                </a:path>
              </a:pathLst>
            </a:custGeom>
            <a:solidFill>
              <a:srgbClr val="E0EF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0"/>
            <p:cNvSpPr/>
            <p:nvPr/>
          </p:nvSpPr>
          <p:spPr>
            <a:xfrm>
              <a:off x="6647150" y="4460725"/>
              <a:ext cx="463925" cy="490925"/>
            </a:xfrm>
            <a:custGeom>
              <a:avLst/>
              <a:gdLst/>
              <a:ahLst/>
              <a:cxnLst/>
              <a:rect l="l" t="t" r="r" b="b"/>
              <a:pathLst>
                <a:path w="18557" h="19637" extrusionOk="0">
                  <a:moveTo>
                    <a:pt x="16656" y="0"/>
                  </a:moveTo>
                  <a:lnTo>
                    <a:pt x="16656" y="0"/>
                  </a:lnTo>
                  <a:cubicBezTo>
                    <a:pt x="12076" y="1815"/>
                    <a:pt x="7216" y="4061"/>
                    <a:pt x="4321" y="8209"/>
                  </a:cubicBezTo>
                  <a:cubicBezTo>
                    <a:pt x="2075" y="11255"/>
                    <a:pt x="454" y="15489"/>
                    <a:pt x="1" y="19636"/>
                  </a:cubicBezTo>
                  <a:cubicBezTo>
                    <a:pt x="735" y="19096"/>
                    <a:pt x="649" y="16201"/>
                    <a:pt x="13610" y="8554"/>
                  </a:cubicBezTo>
                  <a:lnTo>
                    <a:pt x="13610" y="8468"/>
                  </a:lnTo>
                  <a:lnTo>
                    <a:pt x="13783" y="8468"/>
                  </a:lnTo>
                  <a:lnTo>
                    <a:pt x="13783" y="8382"/>
                  </a:lnTo>
                  <a:lnTo>
                    <a:pt x="13869" y="8382"/>
                  </a:lnTo>
                  <a:lnTo>
                    <a:pt x="13869" y="8295"/>
                  </a:lnTo>
                  <a:lnTo>
                    <a:pt x="14042" y="8295"/>
                  </a:lnTo>
                  <a:lnTo>
                    <a:pt x="14042" y="8209"/>
                  </a:lnTo>
                  <a:cubicBezTo>
                    <a:pt x="14150" y="8209"/>
                    <a:pt x="14236" y="8101"/>
                    <a:pt x="14323" y="8014"/>
                  </a:cubicBezTo>
                  <a:lnTo>
                    <a:pt x="14409" y="8014"/>
                  </a:lnTo>
                  <a:lnTo>
                    <a:pt x="14409" y="7928"/>
                  </a:lnTo>
                  <a:lnTo>
                    <a:pt x="14582" y="7928"/>
                  </a:lnTo>
                  <a:lnTo>
                    <a:pt x="14582" y="7842"/>
                  </a:lnTo>
                  <a:cubicBezTo>
                    <a:pt x="17477" y="5681"/>
                    <a:pt x="18557" y="2268"/>
                    <a:pt x="16656" y="0"/>
                  </a:cubicBezTo>
                  <a:close/>
                </a:path>
              </a:pathLst>
            </a:custGeom>
            <a:solidFill>
              <a:srgbClr val="FFF8EE">
                <a:alpha val="318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30"/>
            <p:cNvSpPr/>
            <p:nvPr/>
          </p:nvSpPr>
          <p:spPr>
            <a:xfrm>
              <a:off x="6629325" y="4502775"/>
              <a:ext cx="294900" cy="529875"/>
            </a:xfrm>
            <a:custGeom>
              <a:avLst/>
              <a:gdLst/>
              <a:ahLst/>
              <a:cxnLst/>
              <a:rect l="l" t="t" r="r" b="b"/>
              <a:pathLst>
                <a:path w="11796" h="21195" extrusionOk="0">
                  <a:moveTo>
                    <a:pt x="11511" y="1"/>
                  </a:moveTo>
                  <a:cubicBezTo>
                    <a:pt x="11482" y="1"/>
                    <a:pt x="11454" y="14"/>
                    <a:pt x="11428" y="46"/>
                  </a:cubicBezTo>
                  <a:cubicBezTo>
                    <a:pt x="11342" y="46"/>
                    <a:pt x="9182" y="1213"/>
                    <a:pt x="6935" y="3459"/>
                  </a:cubicBezTo>
                  <a:lnTo>
                    <a:pt x="6935" y="3546"/>
                  </a:lnTo>
                  <a:cubicBezTo>
                    <a:pt x="5769" y="4626"/>
                    <a:pt x="4689" y="5879"/>
                    <a:pt x="3781" y="7499"/>
                  </a:cubicBezTo>
                  <a:cubicBezTo>
                    <a:pt x="3608" y="6160"/>
                    <a:pt x="3608" y="3913"/>
                    <a:pt x="3608" y="3827"/>
                  </a:cubicBezTo>
                  <a:cubicBezTo>
                    <a:pt x="3608" y="3719"/>
                    <a:pt x="3522" y="3632"/>
                    <a:pt x="3328" y="3632"/>
                  </a:cubicBezTo>
                  <a:cubicBezTo>
                    <a:pt x="3241" y="3632"/>
                    <a:pt x="3155" y="3719"/>
                    <a:pt x="3155" y="3913"/>
                  </a:cubicBezTo>
                  <a:cubicBezTo>
                    <a:pt x="3155" y="3999"/>
                    <a:pt x="3155" y="6959"/>
                    <a:pt x="3414" y="8039"/>
                  </a:cubicBezTo>
                  <a:cubicBezTo>
                    <a:pt x="3328" y="8233"/>
                    <a:pt x="3241" y="8406"/>
                    <a:pt x="3155" y="8579"/>
                  </a:cubicBezTo>
                  <a:cubicBezTo>
                    <a:pt x="455" y="14087"/>
                    <a:pt x="87" y="20914"/>
                    <a:pt x="1" y="20914"/>
                  </a:cubicBezTo>
                  <a:cubicBezTo>
                    <a:pt x="1" y="21108"/>
                    <a:pt x="87" y="21194"/>
                    <a:pt x="282" y="21194"/>
                  </a:cubicBezTo>
                  <a:cubicBezTo>
                    <a:pt x="368" y="21194"/>
                    <a:pt x="455" y="21108"/>
                    <a:pt x="455" y="21000"/>
                  </a:cubicBezTo>
                  <a:cubicBezTo>
                    <a:pt x="455" y="20914"/>
                    <a:pt x="822" y="14174"/>
                    <a:pt x="3522" y="8773"/>
                  </a:cubicBezTo>
                  <a:cubicBezTo>
                    <a:pt x="4494" y="6786"/>
                    <a:pt x="5855" y="5166"/>
                    <a:pt x="7194" y="3827"/>
                  </a:cubicBezTo>
                  <a:cubicBezTo>
                    <a:pt x="7302" y="3913"/>
                    <a:pt x="7475" y="3913"/>
                    <a:pt x="7562" y="3913"/>
                  </a:cubicBezTo>
                  <a:cubicBezTo>
                    <a:pt x="9268" y="3913"/>
                    <a:pt x="11342" y="3179"/>
                    <a:pt x="11428" y="3179"/>
                  </a:cubicBezTo>
                  <a:cubicBezTo>
                    <a:pt x="11623" y="3092"/>
                    <a:pt x="11623" y="3006"/>
                    <a:pt x="11623" y="2919"/>
                  </a:cubicBezTo>
                  <a:cubicBezTo>
                    <a:pt x="11623" y="2746"/>
                    <a:pt x="11428" y="2746"/>
                    <a:pt x="11342" y="2746"/>
                  </a:cubicBezTo>
                  <a:cubicBezTo>
                    <a:pt x="11342" y="2746"/>
                    <a:pt x="9182" y="3459"/>
                    <a:pt x="7562" y="3459"/>
                  </a:cubicBezTo>
                  <a:cubicBezTo>
                    <a:pt x="9722" y="1472"/>
                    <a:pt x="11623" y="392"/>
                    <a:pt x="11623" y="392"/>
                  </a:cubicBezTo>
                  <a:cubicBezTo>
                    <a:pt x="11709" y="392"/>
                    <a:pt x="11796" y="219"/>
                    <a:pt x="11709" y="133"/>
                  </a:cubicBezTo>
                  <a:cubicBezTo>
                    <a:pt x="11649" y="72"/>
                    <a:pt x="11577" y="1"/>
                    <a:pt x="115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30"/>
            <p:cNvSpPr/>
            <p:nvPr/>
          </p:nvSpPr>
          <p:spPr>
            <a:xfrm>
              <a:off x="6793500" y="4431550"/>
              <a:ext cx="162050" cy="51875"/>
            </a:xfrm>
            <a:custGeom>
              <a:avLst/>
              <a:gdLst/>
              <a:ahLst/>
              <a:cxnLst/>
              <a:rect l="l" t="t" r="r" b="b"/>
              <a:pathLst>
                <a:path w="6482" h="2075" extrusionOk="0">
                  <a:moveTo>
                    <a:pt x="5941" y="1"/>
                  </a:moveTo>
                  <a:cubicBezTo>
                    <a:pt x="4062" y="1"/>
                    <a:pt x="2161" y="454"/>
                    <a:pt x="455" y="1362"/>
                  </a:cubicBezTo>
                  <a:cubicBezTo>
                    <a:pt x="1" y="1534"/>
                    <a:pt x="282" y="2074"/>
                    <a:pt x="627" y="2074"/>
                  </a:cubicBezTo>
                  <a:cubicBezTo>
                    <a:pt x="735" y="2074"/>
                    <a:pt x="822" y="2074"/>
                    <a:pt x="908" y="1988"/>
                  </a:cubicBezTo>
                  <a:cubicBezTo>
                    <a:pt x="2442" y="1275"/>
                    <a:pt x="4235" y="821"/>
                    <a:pt x="5941" y="821"/>
                  </a:cubicBezTo>
                  <a:cubicBezTo>
                    <a:pt x="6481" y="821"/>
                    <a:pt x="6481" y="1"/>
                    <a:pt x="60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30"/>
            <p:cNvSpPr/>
            <p:nvPr/>
          </p:nvSpPr>
          <p:spPr>
            <a:xfrm>
              <a:off x="6737350" y="4479075"/>
              <a:ext cx="58350" cy="40525"/>
            </a:xfrm>
            <a:custGeom>
              <a:avLst/>
              <a:gdLst/>
              <a:ahLst/>
              <a:cxnLst/>
              <a:rect l="l" t="t" r="r" b="b"/>
              <a:pathLst>
                <a:path w="2334" h="1621" extrusionOk="0">
                  <a:moveTo>
                    <a:pt x="1534" y="1"/>
                  </a:moveTo>
                  <a:cubicBezTo>
                    <a:pt x="994" y="260"/>
                    <a:pt x="540" y="627"/>
                    <a:pt x="173" y="994"/>
                  </a:cubicBezTo>
                  <a:cubicBezTo>
                    <a:pt x="0" y="1081"/>
                    <a:pt x="0" y="1534"/>
                    <a:pt x="281" y="1621"/>
                  </a:cubicBezTo>
                  <a:lnTo>
                    <a:pt x="368" y="1621"/>
                  </a:lnTo>
                  <a:cubicBezTo>
                    <a:pt x="627" y="1621"/>
                    <a:pt x="908" y="1340"/>
                    <a:pt x="1080" y="1253"/>
                  </a:cubicBezTo>
                  <a:cubicBezTo>
                    <a:pt x="1361" y="1081"/>
                    <a:pt x="1620" y="886"/>
                    <a:pt x="1901" y="713"/>
                  </a:cubicBezTo>
                  <a:cubicBezTo>
                    <a:pt x="2333" y="541"/>
                    <a:pt x="2074" y="1"/>
                    <a:pt x="17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4" name="Google Shape;2674;p30"/>
          <p:cNvGrpSpPr/>
          <p:nvPr/>
        </p:nvGrpSpPr>
        <p:grpSpPr>
          <a:xfrm>
            <a:off x="8445850" y="3138413"/>
            <a:ext cx="564925" cy="288863"/>
            <a:chOff x="8756663" y="2877538"/>
            <a:chExt cx="564925" cy="288863"/>
          </a:xfrm>
        </p:grpSpPr>
        <p:sp>
          <p:nvSpPr>
            <p:cNvPr id="2675" name="Google Shape;2675;p30"/>
            <p:cNvSpPr/>
            <p:nvPr/>
          </p:nvSpPr>
          <p:spPr>
            <a:xfrm>
              <a:off x="8756663" y="2877875"/>
              <a:ext cx="564925" cy="288525"/>
            </a:xfrm>
            <a:custGeom>
              <a:avLst/>
              <a:gdLst/>
              <a:ahLst/>
              <a:cxnLst/>
              <a:rect l="l" t="t" r="r" b="b"/>
              <a:pathLst>
                <a:path w="22597" h="11541" extrusionOk="0">
                  <a:moveTo>
                    <a:pt x="7485" y="0"/>
                  </a:moveTo>
                  <a:cubicBezTo>
                    <a:pt x="7417" y="0"/>
                    <a:pt x="7349" y="9"/>
                    <a:pt x="7281" y="27"/>
                  </a:cubicBezTo>
                  <a:cubicBezTo>
                    <a:pt x="5942" y="373"/>
                    <a:pt x="6028" y="3354"/>
                    <a:pt x="6028" y="3354"/>
                  </a:cubicBezTo>
                  <a:cubicBezTo>
                    <a:pt x="6028" y="3354"/>
                    <a:pt x="4081" y="1407"/>
                    <a:pt x="2581" y="1407"/>
                  </a:cubicBezTo>
                  <a:cubicBezTo>
                    <a:pt x="2147" y="1407"/>
                    <a:pt x="1749" y="1570"/>
                    <a:pt x="1448" y="1993"/>
                  </a:cubicBezTo>
                  <a:cubicBezTo>
                    <a:pt x="1" y="3894"/>
                    <a:pt x="7821" y="11541"/>
                    <a:pt x="11882" y="11541"/>
                  </a:cubicBezTo>
                  <a:lnTo>
                    <a:pt x="12055" y="11541"/>
                  </a:lnTo>
                  <a:cubicBezTo>
                    <a:pt x="15295" y="11541"/>
                    <a:pt x="22597" y="4153"/>
                    <a:pt x="21430" y="2987"/>
                  </a:cubicBezTo>
                  <a:cubicBezTo>
                    <a:pt x="21199" y="2760"/>
                    <a:pt x="20881" y="2669"/>
                    <a:pt x="20519" y="2669"/>
                  </a:cubicBezTo>
                  <a:cubicBezTo>
                    <a:pt x="19014" y="2669"/>
                    <a:pt x="16742" y="4239"/>
                    <a:pt x="16742" y="4239"/>
                  </a:cubicBezTo>
                  <a:cubicBezTo>
                    <a:pt x="16742" y="4239"/>
                    <a:pt x="17909" y="740"/>
                    <a:pt x="16656" y="286"/>
                  </a:cubicBezTo>
                  <a:cubicBezTo>
                    <a:pt x="16571" y="256"/>
                    <a:pt x="16484" y="242"/>
                    <a:pt x="16398" y="242"/>
                  </a:cubicBezTo>
                  <a:cubicBezTo>
                    <a:pt x="15197" y="242"/>
                    <a:pt x="13956" y="2987"/>
                    <a:pt x="13956" y="2987"/>
                  </a:cubicBezTo>
                  <a:cubicBezTo>
                    <a:pt x="13956" y="2987"/>
                    <a:pt x="13869" y="286"/>
                    <a:pt x="12508" y="286"/>
                  </a:cubicBezTo>
                  <a:cubicBezTo>
                    <a:pt x="11169" y="286"/>
                    <a:pt x="10089" y="3159"/>
                    <a:pt x="10089" y="3159"/>
                  </a:cubicBezTo>
                  <a:cubicBezTo>
                    <a:pt x="10089" y="3159"/>
                    <a:pt x="8782" y="0"/>
                    <a:pt x="7485"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0"/>
            <p:cNvSpPr/>
            <p:nvPr/>
          </p:nvSpPr>
          <p:spPr>
            <a:xfrm>
              <a:off x="8756663" y="2877538"/>
              <a:ext cx="564925" cy="288525"/>
            </a:xfrm>
            <a:custGeom>
              <a:avLst/>
              <a:gdLst/>
              <a:ahLst/>
              <a:cxnLst/>
              <a:rect l="l" t="t" r="r" b="b"/>
              <a:pathLst>
                <a:path w="22597" h="11541" extrusionOk="0">
                  <a:moveTo>
                    <a:pt x="7485" y="0"/>
                  </a:moveTo>
                  <a:cubicBezTo>
                    <a:pt x="7417" y="0"/>
                    <a:pt x="7349" y="9"/>
                    <a:pt x="7281" y="27"/>
                  </a:cubicBezTo>
                  <a:cubicBezTo>
                    <a:pt x="5942" y="373"/>
                    <a:pt x="6028" y="3354"/>
                    <a:pt x="6028" y="3354"/>
                  </a:cubicBezTo>
                  <a:cubicBezTo>
                    <a:pt x="6028" y="3354"/>
                    <a:pt x="4081" y="1407"/>
                    <a:pt x="2581" y="1407"/>
                  </a:cubicBezTo>
                  <a:cubicBezTo>
                    <a:pt x="2147" y="1407"/>
                    <a:pt x="1749" y="1570"/>
                    <a:pt x="1448" y="1993"/>
                  </a:cubicBezTo>
                  <a:cubicBezTo>
                    <a:pt x="1" y="3894"/>
                    <a:pt x="7821" y="11541"/>
                    <a:pt x="11882" y="11541"/>
                  </a:cubicBezTo>
                  <a:lnTo>
                    <a:pt x="12055" y="11541"/>
                  </a:lnTo>
                  <a:cubicBezTo>
                    <a:pt x="15295" y="11541"/>
                    <a:pt x="22597" y="4153"/>
                    <a:pt x="21430" y="2987"/>
                  </a:cubicBezTo>
                  <a:cubicBezTo>
                    <a:pt x="21199" y="2760"/>
                    <a:pt x="20881" y="2669"/>
                    <a:pt x="20519" y="2669"/>
                  </a:cubicBezTo>
                  <a:cubicBezTo>
                    <a:pt x="19014" y="2669"/>
                    <a:pt x="16742" y="4239"/>
                    <a:pt x="16742" y="4239"/>
                  </a:cubicBezTo>
                  <a:cubicBezTo>
                    <a:pt x="16742" y="4239"/>
                    <a:pt x="17909" y="740"/>
                    <a:pt x="16656" y="286"/>
                  </a:cubicBezTo>
                  <a:cubicBezTo>
                    <a:pt x="16571" y="256"/>
                    <a:pt x="16484" y="242"/>
                    <a:pt x="16398" y="242"/>
                  </a:cubicBezTo>
                  <a:cubicBezTo>
                    <a:pt x="15197" y="242"/>
                    <a:pt x="13956" y="2987"/>
                    <a:pt x="13956" y="2987"/>
                  </a:cubicBezTo>
                  <a:cubicBezTo>
                    <a:pt x="13956" y="2987"/>
                    <a:pt x="13869" y="286"/>
                    <a:pt x="12508" y="286"/>
                  </a:cubicBezTo>
                  <a:cubicBezTo>
                    <a:pt x="11169" y="286"/>
                    <a:pt x="10089" y="3159"/>
                    <a:pt x="10089" y="3159"/>
                  </a:cubicBezTo>
                  <a:cubicBezTo>
                    <a:pt x="10089" y="3159"/>
                    <a:pt x="8782" y="0"/>
                    <a:pt x="74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0"/>
            <p:cNvSpPr/>
            <p:nvPr/>
          </p:nvSpPr>
          <p:spPr>
            <a:xfrm>
              <a:off x="9058013" y="3166038"/>
              <a:ext cx="25" cy="25"/>
            </a:xfrm>
            <a:custGeom>
              <a:avLst/>
              <a:gdLst/>
              <a:ahLst/>
              <a:cxnLst/>
              <a:rect l="l" t="t" r="r" b="b"/>
              <a:pathLst>
                <a:path w="1" h="1" extrusionOk="0">
                  <a:moveTo>
                    <a:pt x="1" y="1"/>
                  </a:moveTo>
                  <a:lnTo>
                    <a:pt x="1" y="1"/>
                  </a:lnTo>
                  <a:close/>
                </a:path>
              </a:pathLst>
            </a:custGeom>
            <a:solidFill>
              <a:srgbClr val="DB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30"/>
            <p:cNvSpPr/>
            <p:nvPr/>
          </p:nvSpPr>
          <p:spPr>
            <a:xfrm>
              <a:off x="8787988" y="2878213"/>
              <a:ext cx="283550" cy="287850"/>
            </a:xfrm>
            <a:custGeom>
              <a:avLst/>
              <a:gdLst/>
              <a:ahLst/>
              <a:cxnLst/>
              <a:rect l="l" t="t" r="r" b="b"/>
              <a:pathLst>
                <a:path w="11342" h="11514" extrusionOk="0">
                  <a:moveTo>
                    <a:pt x="6028" y="0"/>
                  </a:moveTo>
                  <a:cubicBezTo>
                    <a:pt x="4775" y="346"/>
                    <a:pt x="4775" y="3240"/>
                    <a:pt x="4775" y="3327"/>
                  </a:cubicBezTo>
                  <a:cubicBezTo>
                    <a:pt x="4775" y="3327"/>
                    <a:pt x="2788" y="1339"/>
                    <a:pt x="1362" y="1339"/>
                  </a:cubicBezTo>
                  <a:cubicBezTo>
                    <a:pt x="908" y="1339"/>
                    <a:pt x="455" y="1512"/>
                    <a:pt x="195" y="1966"/>
                  </a:cubicBezTo>
                  <a:cubicBezTo>
                    <a:pt x="87" y="2052"/>
                    <a:pt x="1" y="2333"/>
                    <a:pt x="1" y="2506"/>
                  </a:cubicBezTo>
                  <a:cubicBezTo>
                    <a:pt x="1" y="5033"/>
                    <a:pt x="6849" y="11514"/>
                    <a:pt x="10629" y="11514"/>
                  </a:cubicBezTo>
                  <a:lnTo>
                    <a:pt x="10802" y="11514"/>
                  </a:lnTo>
                  <a:cubicBezTo>
                    <a:pt x="10996" y="11514"/>
                    <a:pt x="11169" y="11514"/>
                    <a:pt x="11342" y="11427"/>
                  </a:cubicBezTo>
                  <a:cubicBezTo>
                    <a:pt x="8836" y="8101"/>
                    <a:pt x="7108" y="4040"/>
                    <a:pt x="6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30"/>
            <p:cNvSpPr/>
            <p:nvPr/>
          </p:nvSpPr>
          <p:spPr>
            <a:xfrm>
              <a:off x="9179538" y="2983513"/>
              <a:ext cx="76700" cy="70225"/>
            </a:xfrm>
            <a:custGeom>
              <a:avLst/>
              <a:gdLst/>
              <a:ahLst/>
              <a:cxnLst/>
              <a:rect l="l" t="t" r="r" b="b"/>
              <a:pathLst>
                <a:path w="3068" h="2809" extrusionOk="0">
                  <a:moveTo>
                    <a:pt x="2614" y="0"/>
                  </a:moveTo>
                  <a:cubicBezTo>
                    <a:pt x="2528" y="0"/>
                    <a:pt x="2441" y="0"/>
                    <a:pt x="2355" y="108"/>
                  </a:cubicBezTo>
                  <a:cubicBezTo>
                    <a:pt x="1707" y="821"/>
                    <a:pt x="1080" y="1534"/>
                    <a:pt x="368" y="2161"/>
                  </a:cubicBezTo>
                  <a:cubicBezTo>
                    <a:pt x="0" y="2441"/>
                    <a:pt x="281" y="2809"/>
                    <a:pt x="627" y="2809"/>
                  </a:cubicBezTo>
                  <a:cubicBezTo>
                    <a:pt x="735" y="2809"/>
                    <a:pt x="821" y="2809"/>
                    <a:pt x="908" y="2701"/>
                  </a:cubicBezTo>
                  <a:cubicBezTo>
                    <a:pt x="1620" y="2074"/>
                    <a:pt x="2355" y="1448"/>
                    <a:pt x="2895" y="648"/>
                  </a:cubicBezTo>
                  <a:cubicBezTo>
                    <a:pt x="3068" y="454"/>
                    <a:pt x="3068" y="195"/>
                    <a:pt x="2895" y="108"/>
                  </a:cubicBezTo>
                  <a:cubicBezTo>
                    <a:pt x="2787" y="0"/>
                    <a:pt x="2701" y="0"/>
                    <a:pt x="2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0"/>
            <p:cNvSpPr/>
            <p:nvPr/>
          </p:nvSpPr>
          <p:spPr>
            <a:xfrm>
              <a:off x="9136863" y="3055888"/>
              <a:ext cx="44850" cy="33500"/>
            </a:xfrm>
            <a:custGeom>
              <a:avLst/>
              <a:gdLst/>
              <a:ahLst/>
              <a:cxnLst/>
              <a:rect l="l" t="t" r="r" b="b"/>
              <a:pathLst>
                <a:path w="1794" h="1340" extrusionOk="0">
                  <a:moveTo>
                    <a:pt x="1254" y="0"/>
                  </a:moveTo>
                  <a:cubicBezTo>
                    <a:pt x="1167" y="0"/>
                    <a:pt x="994" y="0"/>
                    <a:pt x="994" y="86"/>
                  </a:cubicBezTo>
                  <a:cubicBezTo>
                    <a:pt x="822" y="259"/>
                    <a:pt x="627" y="346"/>
                    <a:pt x="454" y="454"/>
                  </a:cubicBezTo>
                  <a:cubicBezTo>
                    <a:pt x="368" y="540"/>
                    <a:pt x="174" y="713"/>
                    <a:pt x="87" y="886"/>
                  </a:cubicBezTo>
                  <a:cubicBezTo>
                    <a:pt x="1" y="1167"/>
                    <a:pt x="282" y="1339"/>
                    <a:pt x="541" y="1339"/>
                  </a:cubicBezTo>
                  <a:lnTo>
                    <a:pt x="714" y="1339"/>
                  </a:lnTo>
                  <a:cubicBezTo>
                    <a:pt x="994" y="1167"/>
                    <a:pt x="1254" y="886"/>
                    <a:pt x="1534" y="713"/>
                  </a:cubicBezTo>
                  <a:cubicBezTo>
                    <a:pt x="1794" y="346"/>
                    <a:pt x="1534" y="0"/>
                    <a:pt x="1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30"/>
            <p:cNvSpPr/>
            <p:nvPr/>
          </p:nvSpPr>
          <p:spPr>
            <a:xfrm>
              <a:off x="9148213" y="2909513"/>
              <a:ext cx="22700" cy="44850"/>
            </a:xfrm>
            <a:custGeom>
              <a:avLst/>
              <a:gdLst/>
              <a:ahLst/>
              <a:cxnLst/>
              <a:rect l="l" t="t" r="r" b="b"/>
              <a:pathLst>
                <a:path w="908" h="1794" extrusionOk="0">
                  <a:moveTo>
                    <a:pt x="540" y="1"/>
                  </a:moveTo>
                  <a:cubicBezTo>
                    <a:pt x="368" y="1"/>
                    <a:pt x="87" y="87"/>
                    <a:pt x="87" y="368"/>
                  </a:cubicBezTo>
                  <a:cubicBezTo>
                    <a:pt x="87" y="627"/>
                    <a:pt x="87" y="908"/>
                    <a:pt x="0" y="1167"/>
                  </a:cubicBezTo>
                  <a:cubicBezTo>
                    <a:pt x="0" y="1448"/>
                    <a:pt x="87" y="1708"/>
                    <a:pt x="260" y="1708"/>
                  </a:cubicBezTo>
                  <a:cubicBezTo>
                    <a:pt x="368" y="1794"/>
                    <a:pt x="368" y="1794"/>
                    <a:pt x="454" y="1794"/>
                  </a:cubicBezTo>
                  <a:cubicBezTo>
                    <a:pt x="627" y="1794"/>
                    <a:pt x="800" y="1621"/>
                    <a:pt x="800" y="1448"/>
                  </a:cubicBezTo>
                  <a:cubicBezTo>
                    <a:pt x="908" y="1081"/>
                    <a:pt x="908" y="714"/>
                    <a:pt x="908" y="368"/>
                  </a:cubicBezTo>
                  <a:cubicBezTo>
                    <a:pt x="908" y="87"/>
                    <a:pt x="713"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0"/>
            <p:cNvSpPr/>
            <p:nvPr/>
          </p:nvSpPr>
          <p:spPr>
            <a:xfrm>
              <a:off x="9060188" y="2909513"/>
              <a:ext cx="22700" cy="36225"/>
            </a:xfrm>
            <a:custGeom>
              <a:avLst/>
              <a:gdLst/>
              <a:ahLst/>
              <a:cxnLst/>
              <a:rect l="l" t="t" r="r" b="b"/>
              <a:pathLst>
                <a:path w="908" h="1449" extrusionOk="0">
                  <a:moveTo>
                    <a:pt x="454" y="1"/>
                  </a:moveTo>
                  <a:cubicBezTo>
                    <a:pt x="281" y="1"/>
                    <a:pt x="0" y="174"/>
                    <a:pt x="0" y="455"/>
                  </a:cubicBezTo>
                  <a:cubicBezTo>
                    <a:pt x="108" y="627"/>
                    <a:pt x="108" y="800"/>
                    <a:pt x="108" y="1081"/>
                  </a:cubicBezTo>
                  <a:cubicBezTo>
                    <a:pt x="108" y="1254"/>
                    <a:pt x="281" y="1448"/>
                    <a:pt x="540" y="1448"/>
                  </a:cubicBezTo>
                  <a:cubicBezTo>
                    <a:pt x="735" y="1448"/>
                    <a:pt x="908" y="1254"/>
                    <a:pt x="908" y="1081"/>
                  </a:cubicBezTo>
                  <a:cubicBezTo>
                    <a:pt x="908" y="800"/>
                    <a:pt x="908" y="627"/>
                    <a:pt x="821" y="455"/>
                  </a:cubicBezTo>
                  <a:cubicBezTo>
                    <a:pt x="821" y="174"/>
                    <a:pt x="648" y="1"/>
                    <a:pt x="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3" name="Google Shape;2683;p30"/>
          <p:cNvGrpSpPr/>
          <p:nvPr/>
        </p:nvGrpSpPr>
        <p:grpSpPr>
          <a:xfrm>
            <a:off x="8394700" y="2074648"/>
            <a:ext cx="553550" cy="469875"/>
            <a:chOff x="8674450" y="1781725"/>
            <a:chExt cx="553550" cy="469875"/>
          </a:xfrm>
        </p:grpSpPr>
        <p:sp>
          <p:nvSpPr>
            <p:cNvPr id="2684" name="Google Shape;2684;p30"/>
            <p:cNvSpPr/>
            <p:nvPr/>
          </p:nvSpPr>
          <p:spPr>
            <a:xfrm>
              <a:off x="8674450" y="1781725"/>
              <a:ext cx="553550" cy="469875"/>
            </a:xfrm>
            <a:custGeom>
              <a:avLst/>
              <a:gdLst/>
              <a:ahLst/>
              <a:cxnLst/>
              <a:rect l="l" t="t" r="r" b="b"/>
              <a:pathLst>
                <a:path w="22142" h="18795" extrusionOk="0">
                  <a:moveTo>
                    <a:pt x="10974" y="0"/>
                  </a:moveTo>
                  <a:cubicBezTo>
                    <a:pt x="7193" y="0"/>
                    <a:pt x="0" y="15662"/>
                    <a:pt x="2333" y="17368"/>
                  </a:cubicBezTo>
                  <a:cubicBezTo>
                    <a:pt x="2692" y="17641"/>
                    <a:pt x="3057" y="17755"/>
                    <a:pt x="3419" y="17755"/>
                  </a:cubicBezTo>
                  <a:cubicBezTo>
                    <a:pt x="5322" y="17755"/>
                    <a:pt x="7107" y="14582"/>
                    <a:pt x="7107" y="14582"/>
                  </a:cubicBezTo>
                  <a:cubicBezTo>
                    <a:pt x="7107" y="14582"/>
                    <a:pt x="7193" y="18794"/>
                    <a:pt x="8900" y="18794"/>
                  </a:cubicBezTo>
                  <a:cubicBezTo>
                    <a:pt x="10693" y="18794"/>
                    <a:pt x="11060" y="14668"/>
                    <a:pt x="11060" y="14668"/>
                  </a:cubicBezTo>
                  <a:cubicBezTo>
                    <a:pt x="11060" y="14668"/>
                    <a:pt x="11967" y="17908"/>
                    <a:pt x="13588" y="17908"/>
                  </a:cubicBezTo>
                  <a:cubicBezTo>
                    <a:pt x="15294" y="17908"/>
                    <a:pt x="15013" y="14388"/>
                    <a:pt x="15013" y="14387"/>
                  </a:cubicBezTo>
                  <a:lnTo>
                    <a:pt x="15013" y="14387"/>
                  </a:lnTo>
                  <a:cubicBezTo>
                    <a:pt x="15014" y="14388"/>
                    <a:pt x="17434" y="17422"/>
                    <a:pt x="18914" y="17422"/>
                  </a:cubicBezTo>
                  <a:cubicBezTo>
                    <a:pt x="19146" y="17422"/>
                    <a:pt x="19355" y="17347"/>
                    <a:pt x="19528" y="17174"/>
                  </a:cubicBezTo>
                  <a:cubicBezTo>
                    <a:pt x="22142" y="14582"/>
                    <a:pt x="14387" y="0"/>
                    <a:pt x="10974"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0"/>
            <p:cNvSpPr/>
            <p:nvPr/>
          </p:nvSpPr>
          <p:spPr>
            <a:xfrm>
              <a:off x="8674450" y="1781725"/>
              <a:ext cx="553550" cy="469875"/>
            </a:xfrm>
            <a:custGeom>
              <a:avLst/>
              <a:gdLst/>
              <a:ahLst/>
              <a:cxnLst/>
              <a:rect l="l" t="t" r="r" b="b"/>
              <a:pathLst>
                <a:path w="22142" h="18795" extrusionOk="0">
                  <a:moveTo>
                    <a:pt x="10974" y="0"/>
                  </a:moveTo>
                  <a:cubicBezTo>
                    <a:pt x="7193" y="0"/>
                    <a:pt x="0" y="15662"/>
                    <a:pt x="2333" y="17368"/>
                  </a:cubicBezTo>
                  <a:cubicBezTo>
                    <a:pt x="2692" y="17641"/>
                    <a:pt x="3057" y="17755"/>
                    <a:pt x="3419" y="17755"/>
                  </a:cubicBezTo>
                  <a:cubicBezTo>
                    <a:pt x="5322" y="17755"/>
                    <a:pt x="7107" y="14582"/>
                    <a:pt x="7107" y="14582"/>
                  </a:cubicBezTo>
                  <a:cubicBezTo>
                    <a:pt x="7107" y="14582"/>
                    <a:pt x="7193" y="18794"/>
                    <a:pt x="8900" y="18794"/>
                  </a:cubicBezTo>
                  <a:cubicBezTo>
                    <a:pt x="10693" y="18794"/>
                    <a:pt x="11060" y="14668"/>
                    <a:pt x="11060" y="14668"/>
                  </a:cubicBezTo>
                  <a:cubicBezTo>
                    <a:pt x="11060" y="14668"/>
                    <a:pt x="11967" y="17908"/>
                    <a:pt x="13588" y="17908"/>
                  </a:cubicBezTo>
                  <a:cubicBezTo>
                    <a:pt x="15294" y="17908"/>
                    <a:pt x="15013" y="14388"/>
                    <a:pt x="15013" y="14387"/>
                  </a:cubicBezTo>
                  <a:lnTo>
                    <a:pt x="15013" y="14387"/>
                  </a:lnTo>
                  <a:cubicBezTo>
                    <a:pt x="15014" y="14388"/>
                    <a:pt x="17434" y="17422"/>
                    <a:pt x="18914" y="17422"/>
                  </a:cubicBezTo>
                  <a:cubicBezTo>
                    <a:pt x="19146" y="17422"/>
                    <a:pt x="19355" y="17347"/>
                    <a:pt x="19528" y="17174"/>
                  </a:cubicBezTo>
                  <a:cubicBezTo>
                    <a:pt x="22142" y="14582"/>
                    <a:pt x="14387" y="0"/>
                    <a:pt x="109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30"/>
            <p:cNvSpPr/>
            <p:nvPr/>
          </p:nvSpPr>
          <p:spPr>
            <a:xfrm>
              <a:off x="8721425" y="2148425"/>
              <a:ext cx="229550" cy="67525"/>
            </a:xfrm>
            <a:custGeom>
              <a:avLst/>
              <a:gdLst/>
              <a:ahLst/>
              <a:cxnLst/>
              <a:rect l="l" t="t" r="r" b="b"/>
              <a:pathLst>
                <a:path w="9182" h="2701" extrusionOk="0">
                  <a:moveTo>
                    <a:pt x="368" y="2700"/>
                  </a:moveTo>
                  <a:lnTo>
                    <a:pt x="454" y="2700"/>
                  </a:lnTo>
                  <a:lnTo>
                    <a:pt x="368" y="2700"/>
                  </a:lnTo>
                  <a:close/>
                  <a:moveTo>
                    <a:pt x="368" y="2700"/>
                  </a:moveTo>
                  <a:lnTo>
                    <a:pt x="368" y="2700"/>
                  </a:lnTo>
                  <a:lnTo>
                    <a:pt x="368" y="2700"/>
                  </a:lnTo>
                  <a:close/>
                  <a:moveTo>
                    <a:pt x="368" y="2700"/>
                  </a:moveTo>
                  <a:lnTo>
                    <a:pt x="368" y="2700"/>
                  </a:lnTo>
                  <a:lnTo>
                    <a:pt x="368" y="2700"/>
                  </a:lnTo>
                  <a:close/>
                  <a:moveTo>
                    <a:pt x="368" y="2700"/>
                  </a:moveTo>
                  <a:lnTo>
                    <a:pt x="368" y="2700"/>
                  </a:lnTo>
                  <a:lnTo>
                    <a:pt x="368" y="2700"/>
                  </a:lnTo>
                  <a:close/>
                  <a:moveTo>
                    <a:pt x="368" y="2700"/>
                  </a:moveTo>
                  <a:lnTo>
                    <a:pt x="368" y="2700"/>
                  </a:lnTo>
                  <a:lnTo>
                    <a:pt x="368" y="2700"/>
                  </a:lnTo>
                  <a:close/>
                  <a:moveTo>
                    <a:pt x="368" y="2700"/>
                  </a:moveTo>
                  <a:lnTo>
                    <a:pt x="368" y="2700"/>
                  </a:lnTo>
                  <a:lnTo>
                    <a:pt x="368" y="2700"/>
                  </a:lnTo>
                  <a:close/>
                  <a:moveTo>
                    <a:pt x="368" y="2700"/>
                  </a:moveTo>
                  <a:lnTo>
                    <a:pt x="368" y="2700"/>
                  </a:lnTo>
                  <a:lnTo>
                    <a:pt x="368" y="2700"/>
                  </a:lnTo>
                  <a:close/>
                  <a:moveTo>
                    <a:pt x="368" y="2700"/>
                  </a:moveTo>
                  <a:lnTo>
                    <a:pt x="368" y="2700"/>
                  </a:lnTo>
                  <a:lnTo>
                    <a:pt x="368" y="2700"/>
                  </a:lnTo>
                  <a:close/>
                  <a:moveTo>
                    <a:pt x="368" y="2700"/>
                  </a:moveTo>
                  <a:lnTo>
                    <a:pt x="368" y="2700"/>
                  </a:lnTo>
                  <a:lnTo>
                    <a:pt x="368" y="2700"/>
                  </a:lnTo>
                  <a:close/>
                  <a:moveTo>
                    <a:pt x="368" y="2700"/>
                  </a:moveTo>
                  <a:lnTo>
                    <a:pt x="368" y="2700"/>
                  </a:lnTo>
                  <a:lnTo>
                    <a:pt x="368" y="2700"/>
                  </a:lnTo>
                  <a:close/>
                  <a:moveTo>
                    <a:pt x="368" y="2614"/>
                  </a:moveTo>
                  <a:lnTo>
                    <a:pt x="368" y="2700"/>
                  </a:lnTo>
                  <a:lnTo>
                    <a:pt x="368" y="2614"/>
                  </a:lnTo>
                  <a:close/>
                  <a:moveTo>
                    <a:pt x="368" y="2614"/>
                  </a:moveTo>
                  <a:lnTo>
                    <a:pt x="368" y="2614"/>
                  </a:lnTo>
                  <a:lnTo>
                    <a:pt x="368" y="2614"/>
                  </a:lnTo>
                  <a:close/>
                  <a:moveTo>
                    <a:pt x="368" y="2614"/>
                  </a:moveTo>
                  <a:lnTo>
                    <a:pt x="368" y="2614"/>
                  </a:lnTo>
                  <a:lnTo>
                    <a:pt x="368" y="2614"/>
                  </a:lnTo>
                  <a:close/>
                  <a:moveTo>
                    <a:pt x="368" y="2614"/>
                  </a:moveTo>
                  <a:lnTo>
                    <a:pt x="368" y="2614"/>
                  </a:lnTo>
                  <a:lnTo>
                    <a:pt x="368" y="2614"/>
                  </a:lnTo>
                  <a:close/>
                  <a:moveTo>
                    <a:pt x="281" y="2614"/>
                  </a:moveTo>
                  <a:lnTo>
                    <a:pt x="368" y="2614"/>
                  </a:lnTo>
                  <a:lnTo>
                    <a:pt x="281" y="2614"/>
                  </a:lnTo>
                  <a:close/>
                  <a:moveTo>
                    <a:pt x="281" y="2614"/>
                  </a:moveTo>
                  <a:lnTo>
                    <a:pt x="281" y="2614"/>
                  </a:lnTo>
                  <a:lnTo>
                    <a:pt x="281" y="2614"/>
                  </a:lnTo>
                  <a:close/>
                  <a:moveTo>
                    <a:pt x="281" y="2614"/>
                  </a:moveTo>
                  <a:lnTo>
                    <a:pt x="281" y="2614"/>
                  </a:lnTo>
                  <a:lnTo>
                    <a:pt x="281" y="2614"/>
                  </a:lnTo>
                  <a:close/>
                  <a:moveTo>
                    <a:pt x="281" y="2614"/>
                  </a:moveTo>
                  <a:lnTo>
                    <a:pt x="281" y="2614"/>
                  </a:lnTo>
                  <a:lnTo>
                    <a:pt x="281" y="2614"/>
                  </a:lnTo>
                  <a:close/>
                  <a:moveTo>
                    <a:pt x="281" y="2614"/>
                  </a:moveTo>
                  <a:lnTo>
                    <a:pt x="281" y="2614"/>
                  </a:lnTo>
                  <a:lnTo>
                    <a:pt x="281" y="2614"/>
                  </a:lnTo>
                  <a:close/>
                  <a:moveTo>
                    <a:pt x="281" y="2614"/>
                  </a:moveTo>
                  <a:lnTo>
                    <a:pt x="281" y="2614"/>
                  </a:lnTo>
                  <a:lnTo>
                    <a:pt x="281" y="2614"/>
                  </a:lnTo>
                  <a:close/>
                  <a:moveTo>
                    <a:pt x="281" y="2614"/>
                  </a:moveTo>
                  <a:lnTo>
                    <a:pt x="281" y="2614"/>
                  </a:lnTo>
                  <a:lnTo>
                    <a:pt x="281" y="2614"/>
                  </a:lnTo>
                  <a:close/>
                  <a:moveTo>
                    <a:pt x="281" y="2614"/>
                  </a:moveTo>
                  <a:lnTo>
                    <a:pt x="281" y="2614"/>
                  </a:lnTo>
                  <a:lnTo>
                    <a:pt x="281" y="2614"/>
                  </a:lnTo>
                  <a:close/>
                  <a:moveTo>
                    <a:pt x="281" y="2614"/>
                  </a:moveTo>
                  <a:lnTo>
                    <a:pt x="281" y="2614"/>
                  </a:lnTo>
                  <a:lnTo>
                    <a:pt x="281" y="2614"/>
                  </a:lnTo>
                  <a:close/>
                  <a:moveTo>
                    <a:pt x="281" y="2506"/>
                  </a:moveTo>
                  <a:lnTo>
                    <a:pt x="281" y="2614"/>
                  </a:lnTo>
                  <a:lnTo>
                    <a:pt x="281" y="2506"/>
                  </a:lnTo>
                  <a:close/>
                  <a:moveTo>
                    <a:pt x="281" y="2506"/>
                  </a:moveTo>
                  <a:lnTo>
                    <a:pt x="281" y="2506"/>
                  </a:lnTo>
                  <a:lnTo>
                    <a:pt x="281" y="2506"/>
                  </a:lnTo>
                  <a:close/>
                  <a:moveTo>
                    <a:pt x="281" y="2506"/>
                  </a:moveTo>
                  <a:lnTo>
                    <a:pt x="281" y="2506"/>
                  </a:lnTo>
                  <a:lnTo>
                    <a:pt x="281" y="2506"/>
                  </a:lnTo>
                  <a:close/>
                  <a:moveTo>
                    <a:pt x="281" y="2506"/>
                  </a:moveTo>
                  <a:lnTo>
                    <a:pt x="281" y="2506"/>
                  </a:lnTo>
                  <a:lnTo>
                    <a:pt x="281" y="2506"/>
                  </a:lnTo>
                  <a:close/>
                  <a:moveTo>
                    <a:pt x="281" y="2506"/>
                  </a:moveTo>
                  <a:lnTo>
                    <a:pt x="281" y="2506"/>
                  </a:lnTo>
                  <a:lnTo>
                    <a:pt x="281" y="2506"/>
                  </a:lnTo>
                  <a:close/>
                  <a:moveTo>
                    <a:pt x="281" y="2506"/>
                  </a:moveTo>
                  <a:lnTo>
                    <a:pt x="281" y="2506"/>
                  </a:lnTo>
                  <a:lnTo>
                    <a:pt x="281" y="2506"/>
                  </a:lnTo>
                  <a:close/>
                  <a:moveTo>
                    <a:pt x="281" y="2506"/>
                  </a:moveTo>
                  <a:lnTo>
                    <a:pt x="281" y="2506"/>
                  </a:lnTo>
                  <a:lnTo>
                    <a:pt x="281" y="2506"/>
                  </a:lnTo>
                  <a:close/>
                  <a:moveTo>
                    <a:pt x="173" y="2506"/>
                  </a:moveTo>
                  <a:lnTo>
                    <a:pt x="173" y="2506"/>
                  </a:lnTo>
                  <a:lnTo>
                    <a:pt x="173" y="2506"/>
                  </a:lnTo>
                  <a:close/>
                  <a:moveTo>
                    <a:pt x="173" y="2506"/>
                  </a:moveTo>
                  <a:lnTo>
                    <a:pt x="173" y="2506"/>
                  </a:lnTo>
                  <a:lnTo>
                    <a:pt x="173" y="2506"/>
                  </a:lnTo>
                  <a:close/>
                  <a:moveTo>
                    <a:pt x="173" y="2506"/>
                  </a:moveTo>
                  <a:lnTo>
                    <a:pt x="173" y="2506"/>
                  </a:lnTo>
                  <a:lnTo>
                    <a:pt x="173" y="2506"/>
                  </a:lnTo>
                  <a:close/>
                  <a:moveTo>
                    <a:pt x="173" y="2506"/>
                  </a:moveTo>
                  <a:lnTo>
                    <a:pt x="173" y="2506"/>
                  </a:lnTo>
                  <a:lnTo>
                    <a:pt x="173" y="2506"/>
                  </a:lnTo>
                  <a:close/>
                  <a:moveTo>
                    <a:pt x="173" y="2506"/>
                  </a:moveTo>
                  <a:lnTo>
                    <a:pt x="173" y="2506"/>
                  </a:lnTo>
                  <a:lnTo>
                    <a:pt x="173" y="2506"/>
                  </a:lnTo>
                  <a:close/>
                  <a:moveTo>
                    <a:pt x="173" y="2506"/>
                  </a:moveTo>
                  <a:lnTo>
                    <a:pt x="173" y="2506"/>
                  </a:lnTo>
                  <a:lnTo>
                    <a:pt x="173" y="2506"/>
                  </a:lnTo>
                  <a:close/>
                  <a:moveTo>
                    <a:pt x="173" y="2420"/>
                  </a:moveTo>
                  <a:lnTo>
                    <a:pt x="173" y="2420"/>
                  </a:lnTo>
                  <a:lnTo>
                    <a:pt x="173" y="2420"/>
                  </a:lnTo>
                  <a:close/>
                  <a:moveTo>
                    <a:pt x="173" y="2420"/>
                  </a:moveTo>
                  <a:lnTo>
                    <a:pt x="173" y="2420"/>
                  </a:lnTo>
                  <a:lnTo>
                    <a:pt x="173" y="2420"/>
                  </a:lnTo>
                  <a:close/>
                  <a:moveTo>
                    <a:pt x="173" y="2420"/>
                  </a:moveTo>
                  <a:lnTo>
                    <a:pt x="173" y="2420"/>
                  </a:lnTo>
                  <a:lnTo>
                    <a:pt x="173" y="2420"/>
                  </a:lnTo>
                  <a:close/>
                  <a:moveTo>
                    <a:pt x="173" y="2420"/>
                  </a:moveTo>
                  <a:lnTo>
                    <a:pt x="173" y="2420"/>
                  </a:lnTo>
                  <a:lnTo>
                    <a:pt x="173" y="2420"/>
                  </a:lnTo>
                  <a:close/>
                  <a:moveTo>
                    <a:pt x="173" y="2420"/>
                  </a:moveTo>
                  <a:lnTo>
                    <a:pt x="173" y="2420"/>
                  </a:lnTo>
                  <a:lnTo>
                    <a:pt x="173" y="2420"/>
                  </a:lnTo>
                  <a:close/>
                  <a:moveTo>
                    <a:pt x="173" y="2420"/>
                  </a:moveTo>
                  <a:lnTo>
                    <a:pt x="173" y="2420"/>
                  </a:lnTo>
                  <a:lnTo>
                    <a:pt x="173" y="2420"/>
                  </a:lnTo>
                  <a:close/>
                  <a:moveTo>
                    <a:pt x="173" y="2420"/>
                  </a:moveTo>
                  <a:lnTo>
                    <a:pt x="173" y="2420"/>
                  </a:lnTo>
                  <a:lnTo>
                    <a:pt x="173" y="2420"/>
                  </a:lnTo>
                  <a:close/>
                  <a:moveTo>
                    <a:pt x="173" y="2420"/>
                  </a:moveTo>
                  <a:lnTo>
                    <a:pt x="173" y="2420"/>
                  </a:lnTo>
                  <a:lnTo>
                    <a:pt x="173" y="2420"/>
                  </a:lnTo>
                  <a:close/>
                  <a:moveTo>
                    <a:pt x="173" y="2420"/>
                  </a:moveTo>
                  <a:lnTo>
                    <a:pt x="173" y="2420"/>
                  </a:lnTo>
                  <a:lnTo>
                    <a:pt x="173" y="2420"/>
                  </a:lnTo>
                  <a:close/>
                  <a:moveTo>
                    <a:pt x="173" y="2333"/>
                  </a:moveTo>
                  <a:lnTo>
                    <a:pt x="173" y="2420"/>
                  </a:lnTo>
                  <a:lnTo>
                    <a:pt x="173" y="2333"/>
                  </a:lnTo>
                  <a:close/>
                  <a:moveTo>
                    <a:pt x="173" y="2333"/>
                  </a:moveTo>
                  <a:lnTo>
                    <a:pt x="173" y="2333"/>
                  </a:lnTo>
                  <a:lnTo>
                    <a:pt x="173" y="2333"/>
                  </a:lnTo>
                  <a:close/>
                  <a:moveTo>
                    <a:pt x="173" y="2333"/>
                  </a:moveTo>
                  <a:lnTo>
                    <a:pt x="173" y="2333"/>
                  </a:lnTo>
                  <a:lnTo>
                    <a:pt x="173" y="2333"/>
                  </a:lnTo>
                  <a:close/>
                  <a:moveTo>
                    <a:pt x="173" y="2333"/>
                  </a:moveTo>
                  <a:lnTo>
                    <a:pt x="173" y="2333"/>
                  </a:lnTo>
                  <a:lnTo>
                    <a:pt x="173" y="2333"/>
                  </a:lnTo>
                  <a:close/>
                  <a:moveTo>
                    <a:pt x="87" y="2333"/>
                  </a:moveTo>
                  <a:lnTo>
                    <a:pt x="87" y="2333"/>
                  </a:lnTo>
                  <a:lnTo>
                    <a:pt x="87" y="2333"/>
                  </a:lnTo>
                  <a:close/>
                  <a:moveTo>
                    <a:pt x="87" y="2333"/>
                  </a:moveTo>
                  <a:lnTo>
                    <a:pt x="87" y="2333"/>
                  </a:lnTo>
                  <a:lnTo>
                    <a:pt x="87" y="2333"/>
                  </a:lnTo>
                  <a:close/>
                  <a:moveTo>
                    <a:pt x="87" y="2333"/>
                  </a:moveTo>
                  <a:lnTo>
                    <a:pt x="87" y="2333"/>
                  </a:lnTo>
                  <a:lnTo>
                    <a:pt x="87" y="2333"/>
                  </a:lnTo>
                  <a:close/>
                  <a:moveTo>
                    <a:pt x="87" y="2333"/>
                  </a:moveTo>
                  <a:lnTo>
                    <a:pt x="87" y="2333"/>
                  </a:lnTo>
                  <a:lnTo>
                    <a:pt x="87" y="2333"/>
                  </a:lnTo>
                  <a:close/>
                  <a:moveTo>
                    <a:pt x="87" y="2333"/>
                  </a:moveTo>
                  <a:lnTo>
                    <a:pt x="87" y="2333"/>
                  </a:lnTo>
                  <a:lnTo>
                    <a:pt x="87" y="2333"/>
                  </a:lnTo>
                  <a:close/>
                  <a:moveTo>
                    <a:pt x="87" y="2333"/>
                  </a:moveTo>
                  <a:lnTo>
                    <a:pt x="87" y="2333"/>
                  </a:lnTo>
                  <a:lnTo>
                    <a:pt x="87" y="2333"/>
                  </a:lnTo>
                  <a:close/>
                  <a:moveTo>
                    <a:pt x="87" y="2247"/>
                  </a:moveTo>
                  <a:lnTo>
                    <a:pt x="87" y="2333"/>
                  </a:lnTo>
                  <a:lnTo>
                    <a:pt x="87" y="2247"/>
                  </a:lnTo>
                  <a:close/>
                  <a:moveTo>
                    <a:pt x="87" y="2247"/>
                  </a:moveTo>
                  <a:lnTo>
                    <a:pt x="87" y="2247"/>
                  </a:lnTo>
                  <a:lnTo>
                    <a:pt x="87" y="2247"/>
                  </a:lnTo>
                  <a:close/>
                  <a:moveTo>
                    <a:pt x="87" y="2247"/>
                  </a:moveTo>
                  <a:lnTo>
                    <a:pt x="87" y="2247"/>
                  </a:lnTo>
                  <a:lnTo>
                    <a:pt x="87" y="2247"/>
                  </a:lnTo>
                  <a:close/>
                  <a:moveTo>
                    <a:pt x="87" y="2247"/>
                  </a:moveTo>
                  <a:lnTo>
                    <a:pt x="87" y="2247"/>
                  </a:lnTo>
                  <a:lnTo>
                    <a:pt x="87" y="2247"/>
                  </a:lnTo>
                  <a:close/>
                  <a:moveTo>
                    <a:pt x="87" y="2247"/>
                  </a:moveTo>
                  <a:lnTo>
                    <a:pt x="87" y="2247"/>
                  </a:lnTo>
                  <a:lnTo>
                    <a:pt x="87" y="2247"/>
                  </a:lnTo>
                  <a:close/>
                  <a:moveTo>
                    <a:pt x="87" y="2247"/>
                  </a:moveTo>
                  <a:lnTo>
                    <a:pt x="87" y="2247"/>
                  </a:lnTo>
                  <a:lnTo>
                    <a:pt x="87" y="2247"/>
                  </a:lnTo>
                  <a:close/>
                  <a:moveTo>
                    <a:pt x="87" y="2247"/>
                  </a:moveTo>
                  <a:lnTo>
                    <a:pt x="87" y="2247"/>
                  </a:lnTo>
                  <a:lnTo>
                    <a:pt x="87" y="2247"/>
                  </a:lnTo>
                  <a:close/>
                  <a:moveTo>
                    <a:pt x="87" y="2247"/>
                  </a:moveTo>
                  <a:lnTo>
                    <a:pt x="87" y="2247"/>
                  </a:lnTo>
                  <a:lnTo>
                    <a:pt x="87" y="2247"/>
                  </a:lnTo>
                  <a:close/>
                  <a:moveTo>
                    <a:pt x="87" y="2160"/>
                  </a:moveTo>
                  <a:lnTo>
                    <a:pt x="87" y="2247"/>
                  </a:lnTo>
                  <a:lnTo>
                    <a:pt x="87" y="2160"/>
                  </a:lnTo>
                  <a:close/>
                  <a:moveTo>
                    <a:pt x="87" y="2160"/>
                  </a:moveTo>
                  <a:lnTo>
                    <a:pt x="87" y="2160"/>
                  </a:lnTo>
                  <a:lnTo>
                    <a:pt x="87" y="2160"/>
                  </a:lnTo>
                  <a:close/>
                  <a:moveTo>
                    <a:pt x="87" y="2160"/>
                  </a:moveTo>
                  <a:lnTo>
                    <a:pt x="87" y="2160"/>
                  </a:lnTo>
                  <a:lnTo>
                    <a:pt x="87" y="2160"/>
                  </a:lnTo>
                  <a:close/>
                  <a:moveTo>
                    <a:pt x="87" y="2160"/>
                  </a:moveTo>
                  <a:lnTo>
                    <a:pt x="87" y="2160"/>
                  </a:lnTo>
                  <a:lnTo>
                    <a:pt x="87" y="2160"/>
                  </a:lnTo>
                  <a:close/>
                  <a:moveTo>
                    <a:pt x="87" y="2160"/>
                  </a:moveTo>
                  <a:lnTo>
                    <a:pt x="87" y="2160"/>
                  </a:lnTo>
                  <a:lnTo>
                    <a:pt x="87" y="2160"/>
                  </a:lnTo>
                  <a:close/>
                  <a:moveTo>
                    <a:pt x="87" y="2160"/>
                  </a:moveTo>
                  <a:lnTo>
                    <a:pt x="87" y="2160"/>
                  </a:lnTo>
                  <a:lnTo>
                    <a:pt x="87" y="2160"/>
                  </a:lnTo>
                  <a:close/>
                  <a:moveTo>
                    <a:pt x="87" y="2160"/>
                  </a:moveTo>
                  <a:lnTo>
                    <a:pt x="87" y="2160"/>
                  </a:lnTo>
                  <a:lnTo>
                    <a:pt x="87" y="2160"/>
                  </a:lnTo>
                  <a:close/>
                  <a:moveTo>
                    <a:pt x="87" y="2074"/>
                  </a:moveTo>
                  <a:lnTo>
                    <a:pt x="87" y="2160"/>
                  </a:lnTo>
                  <a:lnTo>
                    <a:pt x="87" y="2074"/>
                  </a:lnTo>
                  <a:close/>
                  <a:moveTo>
                    <a:pt x="87" y="2074"/>
                  </a:moveTo>
                  <a:lnTo>
                    <a:pt x="87" y="2074"/>
                  </a:lnTo>
                  <a:lnTo>
                    <a:pt x="87" y="2074"/>
                  </a:lnTo>
                  <a:close/>
                  <a:moveTo>
                    <a:pt x="87" y="2074"/>
                  </a:moveTo>
                  <a:lnTo>
                    <a:pt x="87" y="2074"/>
                  </a:lnTo>
                  <a:lnTo>
                    <a:pt x="87" y="2074"/>
                  </a:lnTo>
                  <a:close/>
                  <a:moveTo>
                    <a:pt x="0" y="2074"/>
                  </a:moveTo>
                  <a:lnTo>
                    <a:pt x="87" y="2074"/>
                  </a:lnTo>
                  <a:lnTo>
                    <a:pt x="0" y="2074"/>
                  </a:lnTo>
                  <a:close/>
                  <a:moveTo>
                    <a:pt x="0" y="2074"/>
                  </a:moveTo>
                  <a:lnTo>
                    <a:pt x="0" y="2074"/>
                  </a:lnTo>
                  <a:lnTo>
                    <a:pt x="0" y="2074"/>
                  </a:lnTo>
                  <a:close/>
                  <a:moveTo>
                    <a:pt x="0" y="2074"/>
                  </a:moveTo>
                  <a:lnTo>
                    <a:pt x="0" y="2074"/>
                  </a:lnTo>
                  <a:lnTo>
                    <a:pt x="0" y="2074"/>
                  </a:lnTo>
                  <a:close/>
                  <a:moveTo>
                    <a:pt x="0" y="2074"/>
                  </a:moveTo>
                  <a:lnTo>
                    <a:pt x="0" y="2074"/>
                  </a:lnTo>
                  <a:lnTo>
                    <a:pt x="0" y="2074"/>
                  </a:lnTo>
                  <a:close/>
                  <a:moveTo>
                    <a:pt x="0" y="2074"/>
                  </a:moveTo>
                  <a:lnTo>
                    <a:pt x="0" y="2074"/>
                  </a:lnTo>
                  <a:lnTo>
                    <a:pt x="0" y="2074"/>
                  </a:lnTo>
                  <a:close/>
                  <a:moveTo>
                    <a:pt x="0" y="2074"/>
                  </a:moveTo>
                  <a:lnTo>
                    <a:pt x="0" y="2074"/>
                  </a:lnTo>
                  <a:lnTo>
                    <a:pt x="0" y="2074"/>
                  </a:lnTo>
                  <a:close/>
                  <a:moveTo>
                    <a:pt x="0" y="1966"/>
                  </a:moveTo>
                  <a:lnTo>
                    <a:pt x="0" y="1966"/>
                  </a:lnTo>
                  <a:lnTo>
                    <a:pt x="0" y="1966"/>
                  </a:lnTo>
                  <a:close/>
                  <a:moveTo>
                    <a:pt x="0" y="1880"/>
                  </a:moveTo>
                  <a:lnTo>
                    <a:pt x="0" y="1966"/>
                  </a:lnTo>
                  <a:lnTo>
                    <a:pt x="0" y="1880"/>
                  </a:lnTo>
                  <a:close/>
                  <a:moveTo>
                    <a:pt x="0" y="1880"/>
                  </a:moveTo>
                  <a:lnTo>
                    <a:pt x="0" y="1880"/>
                  </a:lnTo>
                  <a:lnTo>
                    <a:pt x="0" y="1880"/>
                  </a:lnTo>
                  <a:close/>
                  <a:moveTo>
                    <a:pt x="0" y="1880"/>
                  </a:moveTo>
                  <a:lnTo>
                    <a:pt x="0" y="1880"/>
                  </a:lnTo>
                  <a:lnTo>
                    <a:pt x="0" y="1880"/>
                  </a:lnTo>
                  <a:close/>
                  <a:moveTo>
                    <a:pt x="0" y="1880"/>
                  </a:moveTo>
                  <a:lnTo>
                    <a:pt x="0" y="1880"/>
                  </a:lnTo>
                  <a:lnTo>
                    <a:pt x="0" y="1880"/>
                  </a:lnTo>
                  <a:close/>
                  <a:moveTo>
                    <a:pt x="0" y="1880"/>
                  </a:moveTo>
                  <a:lnTo>
                    <a:pt x="0" y="1880"/>
                  </a:lnTo>
                  <a:lnTo>
                    <a:pt x="0" y="1880"/>
                  </a:lnTo>
                  <a:close/>
                  <a:moveTo>
                    <a:pt x="0" y="1880"/>
                  </a:moveTo>
                  <a:lnTo>
                    <a:pt x="0" y="1880"/>
                  </a:lnTo>
                  <a:lnTo>
                    <a:pt x="0" y="1880"/>
                  </a:lnTo>
                  <a:close/>
                  <a:moveTo>
                    <a:pt x="0" y="1880"/>
                  </a:moveTo>
                  <a:lnTo>
                    <a:pt x="0" y="1880"/>
                  </a:lnTo>
                  <a:lnTo>
                    <a:pt x="0" y="1880"/>
                  </a:lnTo>
                  <a:close/>
                  <a:moveTo>
                    <a:pt x="0" y="1880"/>
                  </a:moveTo>
                  <a:lnTo>
                    <a:pt x="0" y="1880"/>
                  </a:lnTo>
                  <a:lnTo>
                    <a:pt x="0" y="1880"/>
                  </a:lnTo>
                  <a:close/>
                  <a:moveTo>
                    <a:pt x="0" y="1793"/>
                  </a:moveTo>
                  <a:lnTo>
                    <a:pt x="0" y="1880"/>
                  </a:lnTo>
                  <a:lnTo>
                    <a:pt x="0" y="1793"/>
                  </a:lnTo>
                  <a:close/>
                  <a:moveTo>
                    <a:pt x="0" y="1793"/>
                  </a:moveTo>
                  <a:lnTo>
                    <a:pt x="0" y="1793"/>
                  </a:lnTo>
                  <a:lnTo>
                    <a:pt x="0" y="1793"/>
                  </a:lnTo>
                  <a:close/>
                  <a:moveTo>
                    <a:pt x="0" y="1793"/>
                  </a:moveTo>
                  <a:lnTo>
                    <a:pt x="0" y="1793"/>
                  </a:lnTo>
                  <a:lnTo>
                    <a:pt x="0" y="1793"/>
                  </a:lnTo>
                  <a:close/>
                  <a:moveTo>
                    <a:pt x="0" y="1793"/>
                  </a:moveTo>
                  <a:lnTo>
                    <a:pt x="0" y="1793"/>
                  </a:lnTo>
                  <a:lnTo>
                    <a:pt x="0" y="1793"/>
                  </a:lnTo>
                  <a:close/>
                  <a:moveTo>
                    <a:pt x="0" y="1793"/>
                  </a:moveTo>
                  <a:lnTo>
                    <a:pt x="0" y="1793"/>
                  </a:lnTo>
                  <a:lnTo>
                    <a:pt x="0" y="1793"/>
                  </a:lnTo>
                  <a:close/>
                  <a:moveTo>
                    <a:pt x="0" y="1793"/>
                  </a:moveTo>
                  <a:lnTo>
                    <a:pt x="0" y="1793"/>
                  </a:lnTo>
                  <a:lnTo>
                    <a:pt x="0" y="1793"/>
                  </a:lnTo>
                  <a:close/>
                  <a:moveTo>
                    <a:pt x="0" y="1793"/>
                  </a:moveTo>
                  <a:lnTo>
                    <a:pt x="0" y="1793"/>
                  </a:lnTo>
                  <a:lnTo>
                    <a:pt x="0" y="1793"/>
                  </a:lnTo>
                  <a:close/>
                  <a:moveTo>
                    <a:pt x="0" y="1620"/>
                  </a:moveTo>
                  <a:lnTo>
                    <a:pt x="0" y="1793"/>
                  </a:lnTo>
                  <a:lnTo>
                    <a:pt x="0" y="1620"/>
                  </a:lnTo>
                  <a:close/>
                  <a:moveTo>
                    <a:pt x="0" y="1620"/>
                  </a:moveTo>
                  <a:lnTo>
                    <a:pt x="0" y="1620"/>
                  </a:lnTo>
                  <a:lnTo>
                    <a:pt x="0" y="1620"/>
                  </a:lnTo>
                  <a:close/>
                  <a:moveTo>
                    <a:pt x="0" y="1620"/>
                  </a:moveTo>
                  <a:lnTo>
                    <a:pt x="0" y="1620"/>
                  </a:lnTo>
                  <a:lnTo>
                    <a:pt x="0" y="1620"/>
                  </a:lnTo>
                  <a:close/>
                  <a:moveTo>
                    <a:pt x="0" y="1620"/>
                  </a:moveTo>
                  <a:lnTo>
                    <a:pt x="0" y="1620"/>
                  </a:lnTo>
                  <a:lnTo>
                    <a:pt x="0" y="1620"/>
                  </a:lnTo>
                  <a:close/>
                  <a:moveTo>
                    <a:pt x="0" y="1534"/>
                  </a:moveTo>
                  <a:lnTo>
                    <a:pt x="0" y="1620"/>
                  </a:lnTo>
                  <a:lnTo>
                    <a:pt x="0" y="1534"/>
                  </a:lnTo>
                  <a:close/>
                  <a:moveTo>
                    <a:pt x="0" y="1534"/>
                  </a:moveTo>
                  <a:lnTo>
                    <a:pt x="0" y="1534"/>
                  </a:lnTo>
                  <a:lnTo>
                    <a:pt x="0" y="1534"/>
                  </a:lnTo>
                  <a:close/>
                  <a:moveTo>
                    <a:pt x="0" y="1534"/>
                  </a:moveTo>
                  <a:lnTo>
                    <a:pt x="0" y="1534"/>
                  </a:lnTo>
                  <a:lnTo>
                    <a:pt x="0" y="1534"/>
                  </a:lnTo>
                  <a:close/>
                  <a:moveTo>
                    <a:pt x="0" y="1534"/>
                  </a:moveTo>
                  <a:lnTo>
                    <a:pt x="0" y="1534"/>
                  </a:lnTo>
                  <a:lnTo>
                    <a:pt x="0" y="1534"/>
                  </a:lnTo>
                  <a:close/>
                  <a:moveTo>
                    <a:pt x="0" y="1534"/>
                  </a:moveTo>
                  <a:lnTo>
                    <a:pt x="0" y="1534"/>
                  </a:lnTo>
                  <a:lnTo>
                    <a:pt x="0" y="1534"/>
                  </a:lnTo>
                  <a:close/>
                  <a:moveTo>
                    <a:pt x="0" y="1253"/>
                  </a:moveTo>
                  <a:lnTo>
                    <a:pt x="0" y="1534"/>
                  </a:lnTo>
                  <a:lnTo>
                    <a:pt x="0" y="1253"/>
                  </a:lnTo>
                  <a:close/>
                  <a:moveTo>
                    <a:pt x="0" y="1253"/>
                  </a:moveTo>
                  <a:lnTo>
                    <a:pt x="0" y="1253"/>
                  </a:lnTo>
                  <a:lnTo>
                    <a:pt x="0" y="1253"/>
                  </a:lnTo>
                  <a:close/>
                  <a:moveTo>
                    <a:pt x="0" y="1253"/>
                  </a:moveTo>
                  <a:lnTo>
                    <a:pt x="0" y="1253"/>
                  </a:lnTo>
                  <a:lnTo>
                    <a:pt x="0" y="1253"/>
                  </a:lnTo>
                  <a:close/>
                  <a:moveTo>
                    <a:pt x="0" y="1253"/>
                  </a:moveTo>
                  <a:lnTo>
                    <a:pt x="0" y="1253"/>
                  </a:lnTo>
                  <a:lnTo>
                    <a:pt x="0" y="1253"/>
                  </a:lnTo>
                  <a:close/>
                  <a:moveTo>
                    <a:pt x="0" y="1253"/>
                  </a:moveTo>
                  <a:lnTo>
                    <a:pt x="0" y="1253"/>
                  </a:lnTo>
                  <a:lnTo>
                    <a:pt x="0" y="1253"/>
                  </a:lnTo>
                  <a:close/>
                  <a:moveTo>
                    <a:pt x="0" y="1167"/>
                  </a:moveTo>
                  <a:lnTo>
                    <a:pt x="0" y="1253"/>
                  </a:lnTo>
                  <a:lnTo>
                    <a:pt x="0" y="1167"/>
                  </a:lnTo>
                  <a:close/>
                  <a:moveTo>
                    <a:pt x="0" y="1167"/>
                  </a:moveTo>
                  <a:lnTo>
                    <a:pt x="0" y="1167"/>
                  </a:lnTo>
                  <a:lnTo>
                    <a:pt x="0" y="1167"/>
                  </a:lnTo>
                  <a:close/>
                  <a:moveTo>
                    <a:pt x="0" y="1167"/>
                  </a:moveTo>
                  <a:lnTo>
                    <a:pt x="0" y="1167"/>
                  </a:lnTo>
                  <a:lnTo>
                    <a:pt x="0" y="1167"/>
                  </a:lnTo>
                  <a:close/>
                  <a:moveTo>
                    <a:pt x="0" y="1167"/>
                  </a:moveTo>
                  <a:lnTo>
                    <a:pt x="0" y="1167"/>
                  </a:lnTo>
                  <a:lnTo>
                    <a:pt x="0" y="1167"/>
                  </a:lnTo>
                  <a:close/>
                  <a:moveTo>
                    <a:pt x="0" y="994"/>
                  </a:moveTo>
                  <a:lnTo>
                    <a:pt x="0" y="1167"/>
                  </a:lnTo>
                  <a:lnTo>
                    <a:pt x="0" y="994"/>
                  </a:lnTo>
                  <a:close/>
                  <a:moveTo>
                    <a:pt x="0" y="994"/>
                  </a:moveTo>
                  <a:lnTo>
                    <a:pt x="0" y="994"/>
                  </a:lnTo>
                  <a:lnTo>
                    <a:pt x="0" y="994"/>
                  </a:lnTo>
                  <a:close/>
                  <a:moveTo>
                    <a:pt x="0" y="994"/>
                  </a:moveTo>
                  <a:lnTo>
                    <a:pt x="0" y="994"/>
                  </a:lnTo>
                  <a:lnTo>
                    <a:pt x="0" y="994"/>
                  </a:lnTo>
                  <a:close/>
                  <a:moveTo>
                    <a:pt x="0" y="886"/>
                  </a:moveTo>
                  <a:lnTo>
                    <a:pt x="0" y="994"/>
                  </a:lnTo>
                  <a:lnTo>
                    <a:pt x="0" y="886"/>
                  </a:lnTo>
                  <a:close/>
                  <a:moveTo>
                    <a:pt x="0" y="886"/>
                  </a:moveTo>
                  <a:lnTo>
                    <a:pt x="0" y="886"/>
                  </a:lnTo>
                  <a:lnTo>
                    <a:pt x="0" y="886"/>
                  </a:lnTo>
                  <a:close/>
                  <a:moveTo>
                    <a:pt x="0" y="886"/>
                  </a:moveTo>
                  <a:lnTo>
                    <a:pt x="0" y="886"/>
                  </a:lnTo>
                  <a:lnTo>
                    <a:pt x="0" y="886"/>
                  </a:lnTo>
                  <a:close/>
                  <a:moveTo>
                    <a:pt x="0" y="886"/>
                  </a:moveTo>
                  <a:lnTo>
                    <a:pt x="0" y="886"/>
                  </a:lnTo>
                  <a:lnTo>
                    <a:pt x="0" y="886"/>
                  </a:lnTo>
                  <a:close/>
                  <a:moveTo>
                    <a:pt x="0" y="886"/>
                  </a:moveTo>
                  <a:lnTo>
                    <a:pt x="0" y="886"/>
                  </a:lnTo>
                  <a:lnTo>
                    <a:pt x="0" y="886"/>
                  </a:lnTo>
                  <a:close/>
                  <a:moveTo>
                    <a:pt x="0" y="799"/>
                  </a:moveTo>
                  <a:lnTo>
                    <a:pt x="0" y="886"/>
                  </a:lnTo>
                  <a:lnTo>
                    <a:pt x="0" y="799"/>
                  </a:lnTo>
                  <a:close/>
                  <a:moveTo>
                    <a:pt x="0" y="799"/>
                  </a:moveTo>
                  <a:lnTo>
                    <a:pt x="0" y="799"/>
                  </a:lnTo>
                  <a:lnTo>
                    <a:pt x="0" y="799"/>
                  </a:lnTo>
                  <a:close/>
                  <a:moveTo>
                    <a:pt x="0" y="799"/>
                  </a:moveTo>
                  <a:lnTo>
                    <a:pt x="0" y="799"/>
                  </a:lnTo>
                  <a:lnTo>
                    <a:pt x="0" y="799"/>
                  </a:lnTo>
                  <a:close/>
                  <a:moveTo>
                    <a:pt x="0" y="799"/>
                  </a:moveTo>
                  <a:lnTo>
                    <a:pt x="0" y="799"/>
                  </a:lnTo>
                  <a:lnTo>
                    <a:pt x="0" y="799"/>
                  </a:lnTo>
                  <a:close/>
                  <a:moveTo>
                    <a:pt x="0" y="799"/>
                  </a:moveTo>
                  <a:lnTo>
                    <a:pt x="0" y="799"/>
                  </a:lnTo>
                  <a:lnTo>
                    <a:pt x="0" y="799"/>
                  </a:lnTo>
                  <a:close/>
                  <a:moveTo>
                    <a:pt x="0" y="627"/>
                  </a:moveTo>
                  <a:lnTo>
                    <a:pt x="0" y="799"/>
                  </a:lnTo>
                  <a:lnTo>
                    <a:pt x="0" y="627"/>
                  </a:lnTo>
                  <a:close/>
                  <a:moveTo>
                    <a:pt x="0" y="627"/>
                  </a:moveTo>
                  <a:lnTo>
                    <a:pt x="0" y="627"/>
                  </a:lnTo>
                  <a:lnTo>
                    <a:pt x="0" y="627"/>
                  </a:lnTo>
                  <a:close/>
                  <a:moveTo>
                    <a:pt x="0" y="627"/>
                  </a:moveTo>
                  <a:lnTo>
                    <a:pt x="0" y="627"/>
                  </a:lnTo>
                  <a:lnTo>
                    <a:pt x="0" y="627"/>
                  </a:lnTo>
                  <a:close/>
                  <a:moveTo>
                    <a:pt x="0" y="627"/>
                  </a:moveTo>
                  <a:lnTo>
                    <a:pt x="0" y="627"/>
                  </a:lnTo>
                  <a:lnTo>
                    <a:pt x="0" y="627"/>
                  </a:lnTo>
                  <a:close/>
                  <a:moveTo>
                    <a:pt x="0" y="627"/>
                  </a:moveTo>
                  <a:lnTo>
                    <a:pt x="0" y="627"/>
                  </a:lnTo>
                  <a:lnTo>
                    <a:pt x="0" y="627"/>
                  </a:lnTo>
                  <a:close/>
                  <a:moveTo>
                    <a:pt x="0" y="540"/>
                  </a:moveTo>
                  <a:lnTo>
                    <a:pt x="0" y="540"/>
                  </a:lnTo>
                  <a:lnTo>
                    <a:pt x="0" y="540"/>
                  </a:lnTo>
                  <a:close/>
                  <a:moveTo>
                    <a:pt x="0" y="540"/>
                  </a:moveTo>
                  <a:lnTo>
                    <a:pt x="0" y="540"/>
                  </a:lnTo>
                  <a:lnTo>
                    <a:pt x="0" y="540"/>
                  </a:lnTo>
                  <a:close/>
                  <a:moveTo>
                    <a:pt x="0" y="540"/>
                  </a:moveTo>
                  <a:lnTo>
                    <a:pt x="0" y="540"/>
                  </a:lnTo>
                  <a:lnTo>
                    <a:pt x="0" y="540"/>
                  </a:lnTo>
                  <a:close/>
                  <a:moveTo>
                    <a:pt x="0" y="540"/>
                  </a:moveTo>
                  <a:lnTo>
                    <a:pt x="0" y="540"/>
                  </a:lnTo>
                  <a:lnTo>
                    <a:pt x="0" y="540"/>
                  </a:lnTo>
                  <a:close/>
                  <a:moveTo>
                    <a:pt x="0" y="540"/>
                  </a:moveTo>
                  <a:lnTo>
                    <a:pt x="0" y="540"/>
                  </a:lnTo>
                  <a:lnTo>
                    <a:pt x="0" y="540"/>
                  </a:lnTo>
                  <a:close/>
                  <a:moveTo>
                    <a:pt x="0" y="454"/>
                  </a:moveTo>
                  <a:lnTo>
                    <a:pt x="0" y="540"/>
                  </a:lnTo>
                  <a:lnTo>
                    <a:pt x="0" y="454"/>
                  </a:lnTo>
                  <a:close/>
                  <a:moveTo>
                    <a:pt x="0" y="454"/>
                  </a:moveTo>
                  <a:lnTo>
                    <a:pt x="0" y="454"/>
                  </a:lnTo>
                  <a:lnTo>
                    <a:pt x="0" y="454"/>
                  </a:lnTo>
                  <a:close/>
                  <a:moveTo>
                    <a:pt x="0" y="454"/>
                  </a:moveTo>
                  <a:lnTo>
                    <a:pt x="0" y="454"/>
                  </a:lnTo>
                  <a:lnTo>
                    <a:pt x="0" y="454"/>
                  </a:lnTo>
                  <a:close/>
                  <a:moveTo>
                    <a:pt x="0" y="454"/>
                  </a:moveTo>
                  <a:lnTo>
                    <a:pt x="0" y="454"/>
                  </a:lnTo>
                  <a:lnTo>
                    <a:pt x="0" y="454"/>
                  </a:lnTo>
                  <a:close/>
                  <a:moveTo>
                    <a:pt x="87" y="454"/>
                  </a:moveTo>
                  <a:lnTo>
                    <a:pt x="87" y="454"/>
                  </a:lnTo>
                  <a:lnTo>
                    <a:pt x="87" y="454"/>
                  </a:lnTo>
                  <a:close/>
                  <a:moveTo>
                    <a:pt x="87" y="346"/>
                  </a:moveTo>
                  <a:lnTo>
                    <a:pt x="87" y="454"/>
                  </a:lnTo>
                  <a:lnTo>
                    <a:pt x="87" y="346"/>
                  </a:lnTo>
                  <a:close/>
                  <a:moveTo>
                    <a:pt x="87" y="346"/>
                  </a:moveTo>
                  <a:lnTo>
                    <a:pt x="87" y="346"/>
                  </a:lnTo>
                  <a:lnTo>
                    <a:pt x="87" y="346"/>
                  </a:lnTo>
                  <a:close/>
                  <a:moveTo>
                    <a:pt x="87" y="346"/>
                  </a:moveTo>
                  <a:lnTo>
                    <a:pt x="87" y="346"/>
                  </a:lnTo>
                  <a:lnTo>
                    <a:pt x="87" y="346"/>
                  </a:lnTo>
                  <a:close/>
                  <a:moveTo>
                    <a:pt x="87" y="346"/>
                  </a:moveTo>
                  <a:lnTo>
                    <a:pt x="87" y="346"/>
                  </a:lnTo>
                  <a:lnTo>
                    <a:pt x="87" y="346"/>
                  </a:lnTo>
                  <a:close/>
                  <a:moveTo>
                    <a:pt x="87" y="346"/>
                  </a:moveTo>
                  <a:lnTo>
                    <a:pt x="87" y="346"/>
                  </a:lnTo>
                  <a:lnTo>
                    <a:pt x="87" y="346"/>
                  </a:lnTo>
                  <a:close/>
                  <a:moveTo>
                    <a:pt x="87" y="259"/>
                  </a:moveTo>
                  <a:lnTo>
                    <a:pt x="87" y="259"/>
                  </a:lnTo>
                  <a:lnTo>
                    <a:pt x="87" y="259"/>
                  </a:lnTo>
                  <a:close/>
                  <a:moveTo>
                    <a:pt x="87" y="259"/>
                  </a:moveTo>
                  <a:lnTo>
                    <a:pt x="87" y="259"/>
                  </a:lnTo>
                  <a:lnTo>
                    <a:pt x="87" y="259"/>
                  </a:lnTo>
                  <a:close/>
                  <a:moveTo>
                    <a:pt x="87" y="259"/>
                  </a:moveTo>
                  <a:lnTo>
                    <a:pt x="87" y="259"/>
                  </a:lnTo>
                  <a:lnTo>
                    <a:pt x="87" y="259"/>
                  </a:lnTo>
                  <a:close/>
                  <a:moveTo>
                    <a:pt x="87" y="259"/>
                  </a:moveTo>
                  <a:lnTo>
                    <a:pt x="87" y="259"/>
                  </a:lnTo>
                  <a:lnTo>
                    <a:pt x="87" y="259"/>
                  </a:lnTo>
                  <a:close/>
                  <a:moveTo>
                    <a:pt x="87" y="259"/>
                  </a:moveTo>
                  <a:lnTo>
                    <a:pt x="87" y="259"/>
                  </a:lnTo>
                  <a:lnTo>
                    <a:pt x="87" y="259"/>
                  </a:lnTo>
                  <a:close/>
                  <a:moveTo>
                    <a:pt x="87" y="173"/>
                  </a:moveTo>
                  <a:lnTo>
                    <a:pt x="87" y="259"/>
                  </a:lnTo>
                  <a:lnTo>
                    <a:pt x="87" y="173"/>
                  </a:lnTo>
                  <a:close/>
                  <a:moveTo>
                    <a:pt x="87" y="173"/>
                  </a:moveTo>
                  <a:lnTo>
                    <a:pt x="87" y="173"/>
                  </a:lnTo>
                  <a:lnTo>
                    <a:pt x="87" y="173"/>
                  </a:lnTo>
                  <a:close/>
                  <a:moveTo>
                    <a:pt x="87" y="173"/>
                  </a:moveTo>
                  <a:lnTo>
                    <a:pt x="87" y="173"/>
                  </a:lnTo>
                  <a:lnTo>
                    <a:pt x="87" y="173"/>
                  </a:lnTo>
                  <a:close/>
                  <a:moveTo>
                    <a:pt x="87" y="173"/>
                  </a:moveTo>
                  <a:lnTo>
                    <a:pt x="87" y="173"/>
                  </a:lnTo>
                  <a:lnTo>
                    <a:pt x="87" y="173"/>
                  </a:lnTo>
                  <a:close/>
                  <a:moveTo>
                    <a:pt x="87" y="173"/>
                  </a:moveTo>
                  <a:lnTo>
                    <a:pt x="87" y="173"/>
                  </a:lnTo>
                  <a:lnTo>
                    <a:pt x="87" y="173"/>
                  </a:lnTo>
                  <a:close/>
                  <a:moveTo>
                    <a:pt x="87" y="173"/>
                  </a:moveTo>
                  <a:lnTo>
                    <a:pt x="87" y="173"/>
                  </a:lnTo>
                  <a:lnTo>
                    <a:pt x="87" y="173"/>
                  </a:lnTo>
                  <a:close/>
                  <a:moveTo>
                    <a:pt x="87" y="87"/>
                  </a:moveTo>
                  <a:lnTo>
                    <a:pt x="87" y="87"/>
                  </a:lnTo>
                  <a:lnTo>
                    <a:pt x="87" y="87"/>
                  </a:lnTo>
                  <a:close/>
                  <a:moveTo>
                    <a:pt x="87" y="87"/>
                  </a:moveTo>
                  <a:lnTo>
                    <a:pt x="87" y="87"/>
                  </a:lnTo>
                  <a:lnTo>
                    <a:pt x="87" y="87"/>
                  </a:lnTo>
                  <a:close/>
                  <a:moveTo>
                    <a:pt x="87" y="87"/>
                  </a:moveTo>
                  <a:lnTo>
                    <a:pt x="87" y="87"/>
                  </a:lnTo>
                  <a:lnTo>
                    <a:pt x="87" y="87"/>
                  </a:lnTo>
                  <a:close/>
                  <a:moveTo>
                    <a:pt x="9181" y="0"/>
                  </a:moveTo>
                  <a:lnTo>
                    <a:pt x="9181" y="0"/>
                  </a:lnTo>
                  <a:lnTo>
                    <a:pt x="9181" y="0"/>
                  </a:lnTo>
                  <a:close/>
                </a:path>
              </a:pathLst>
            </a:custGeom>
            <a:solidFill>
              <a:srgbClr val="FFE8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30"/>
            <p:cNvSpPr/>
            <p:nvPr/>
          </p:nvSpPr>
          <p:spPr>
            <a:xfrm>
              <a:off x="8721425" y="1783875"/>
              <a:ext cx="229550" cy="467725"/>
            </a:xfrm>
            <a:custGeom>
              <a:avLst/>
              <a:gdLst/>
              <a:ahLst/>
              <a:cxnLst/>
              <a:rect l="l" t="t" r="r" b="b"/>
              <a:pathLst>
                <a:path w="9182" h="18709" extrusionOk="0">
                  <a:moveTo>
                    <a:pt x="8641" y="1"/>
                  </a:moveTo>
                  <a:cubicBezTo>
                    <a:pt x="5487" y="995"/>
                    <a:pt x="908" y="9981"/>
                    <a:pt x="87" y="14669"/>
                  </a:cubicBezTo>
                  <a:lnTo>
                    <a:pt x="87" y="14755"/>
                  </a:lnTo>
                  <a:lnTo>
                    <a:pt x="87" y="14841"/>
                  </a:lnTo>
                  <a:lnTo>
                    <a:pt x="87" y="14928"/>
                  </a:lnTo>
                  <a:lnTo>
                    <a:pt x="87" y="15036"/>
                  </a:lnTo>
                  <a:lnTo>
                    <a:pt x="0" y="15036"/>
                  </a:lnTo>
                  <a:lnTo>
                    <a:pt x="0" y="15122"/>
                  </a:lnTo>
                  <a:lnTo>
                    <a:pt x="0" y="15209"/>
                  </a:lnTo>
                  <a:lnTo>
                    <a:pt x="0" y="15381"/>
                  </a:lnTo>
                  <a:lnTo>
                    <a:pt x="0" y="15468"/>
                  </a:lnTo>
                  <a:lnTo>
                    <a:pt x="0" y="15576"/>
                  </a:lnTo>
                  <a:lnTo>
                    <a:pt x="0" y="15749"/>
                  </a:lnTo>
                  <a:lnTo>
                    <a:pt x="0" y="15835"/>
                  </a:lnTo>
                  <a:lnTo>
                    <a:pt x="0" y="16116"/>
                  </a:lnTo>
                  <a:lnTo>
                    <a:pt x="0" y="16202"/>
                  </a:lnTo>
                  <a:lnTo>
                    <a:pt x="0" y="16375"/>
                  </a:lnTo>
                  <a:lnTo>
                    <a:pt x="0" y="16462"/>
                  </a:lnTo>
                  <a:lnTo>
                    <a:pt x="0" y="16548"/>
                  </a:lnTo>
                  <a:lnTo>
                    <a:pt x="0" y="16656"/>
                  </a:lnTo>
                  <a:lnTo>
                    <a:pt x="87" y="16656"/>
                  </a:lnTo>
                  <a:lnTo>
                    <a:pt x="87" y="16742"/>
                  </a:lnTo>
                  <a:lnTo>
                    <a:pt x="87" y="16829"/>
                  </a:lnTo>
                  <a:lnTo>
                    <a:pt x="87" y="16915"/>
                  </a:lnTo>
                  <a:lnTo>
                    <a:pt x="173" y="16915"/>
                  </a:lnTo>
                  <a:lnTo>
                    <a:pt x="173" y="17002"/>
                  </a:lnTo>
                  <a:lnTo>
                    <a:pt x="173" y="17088"/>
                  </a:lnTo>
                  <a:lnTo>
                    <a:pt x="281" y="17088"/>
                  </a:lnTo>
                  <a:lnTo>
                    <a:pt x="281" y="17196"/>
                  </a:lnTo>
                  <a:lnTo>
                    <a:pt x="368" y="17196"/>
                  </a:lnTo>
                  <a:lnTo>
                    <a:pt x="368" y="17282"/>
                  </a:lnTo>
                  <a:lnTo>
                    <a:pt x="454" y="17282"/>
                  </a:lnTo>
                  <a:cubicBezTo>
                    <a:pt x="821" y="17542"/>
                    <a:pt x="1167" y="17736"/>
                    <a:pt x="1534" y="17736"/>
                  </a:cubicBezTo>
                  <a:cubicBezTo>
                    <a:pt x="3414" y="17736"/>
                    <a:pt x="5228" y="14496"/>
                    <a:pt x="5228" y="14496"/>
                  </a:cubicBezTo>
                  <a:cubicBezTo>
                    <a:pt x="5228" y="14496"/>
                    <a:pt x="5314" y="18708"/>
                    <a:pt x="7021" y="18708"/>
                  </a:cubicBezTo>
                  <a:cubicBezTo>
                    <a:pt x="8814" y="18708"/>
                    <a:pt x="9181" y="14582"/>
                    <a:pt x="9181" y="14582"/>
                  </a:cubicBezTo>
                  <a:cubicBezTo>
                    <a:pt x="8814" y="9722"/>
                    <a:pt x="8641" y="4861"/>
                    <a:pt x="86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0"/>
            <p:cNvSpPr/>
            <p:nvPr/>
          </p:nvSpPr>
          <p:spPr>
            <a:xfrm>
              <a:off x="9016300" y="1905400"/>
              <a:ext cx="98850" cy="164200"/>
            </a:xfrm>
            <a:custGeom>
              <a:avLst/>
              <a:gdLst/>
              <a:ahLst/>
              <a:cxnLst/>
              <a:rect l="l" t="t" r="r" b="b"/>
              <a:pathLst>
                <a:path w="3954" h="6568" extrusionOk="0">
                  <a:moveTo>
                    <a:pt x="713" y="0"/>
                  </a:moveTo>
                  <a:cubicBezTo>
                    <a:pt x="367" y="0"/>
                    <a:pt x="0" y="454"/>
                    <a:pt x="173" y="800"/>
                  </a:cubicBezTo>
                  <a:cubicBezTo>
                    <a:pt x="1167" y="2614"/>
                    <a:pt x="1987" y="4493"/>
                    <a:pt x="2873" y="6286"/>
                  </a:cubicBezTo>
                  <a:cubicBezTo>
                    <a:pt x="2960" y="6481"/>
                    <a:pt x="3068" y="6567"/>
                    <a:pt x="3240" y="6567"/>
                  </a:cubicBezTo>
                  <a:cubicBezTo>
                    <a:pt x="3608" y="6567"/>
                    <a:pt x="3953" y="6200"/>
                    <a:pt x="3780" y="5746"/>
                  </a:cubicBezTo>
                  <a:cubicBezTo>
                    <a:pt x="2960" y="3953"/>
                    <a:pt x="2074" y="2074"/>
                    <a:pt x="1167" y="260"/>
                  </a:cubicBezTo>
                  <a:cubicBezTo>
                    <a:pt x="1080" y="87"/>
                    <a:pt x="907" y="0"/>
                    <a:pt x="7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0"/>
            <p:cNvSpPr/>
            <p:nvPr/>
          </p:nvSpPr>
          <p:spPr>
            <a:xfrm>
              <a:off x="9101625" y="2092250"/>
              <a:ext cx="47550" cy="64825"/>
            </a:xfrm>
            <a:custGeom>
              <a:avLst/>
              <a:gdLst/>
              <a:ahLst/>
              <a:cxnLst/>
              <a:rect l="l" t="t" r="r" b="b"/>
              <a:pathLst>
                <a:path w="1902" h="2593" extrusionOk="0">
                  <a:moveTo>
                    <a:pt x="735" y="1"/>
                  </a:moveTo>
                  <a:cubicBezTo>
                    <a:pt x="367" y="1"/>
                    <a:pt x="0" y="260"/>
                    <a:pt x="195" y="627"/>
                  </a:cubicBezTo>
                  <a:cubicBezTo>
                    <a:pt x="367" y="1167"/>
                    <a:pt x="540" y="1707"/>
                    <a:pt x="735" y="2161"/>
                  </a:cubicBezTo>
                  <a:cubicBezTo>
                    <a:pt x="821" y="2420"/>
                    <a:pt x="994" y="2593"/>
                    <a:pt x="1275" y="2593"/>
                  </a:cubicBezTo>
                  <a:cubicBezTo>
                    <a:pt x="1534" y="2593"/>
                    <a:pt x="1901" y="2334"/>
                    <a:pt x="1707" y="1880"/>
                  </a:cubicBezTo>
                  <a:cubicBezTo>
                    <a:pt x="1534" y="1426"/>
                    <a:pt x="1361" y="886"/>
                    <a:pt x="1167" y="346"/>
                  </a:cubicBezTo>
                  <a:cubicBezTo>
                    <a:pt x="1167" y="87"/>
                    <a:pt x="907" y="1"/>
                    <a:pt x="7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0"/>
            <p:cNvSpPr/>
            <p:nvPr/>
          </p:nvSpPr>
          <p:spPr>
            <a:xfrm>
              <a:off x="8989275" y="2146250"/>
              <a:ext cx="36225" cy="51325"/>
            </a:xfrm>
            <a:custGeom>
              <a:avLst/>
              <a:gdLst/>
              <a:ahLst/>
              <a:cxnLst/>
              <a:rect l="l" t="t" r="r" b="b"/>
              <a:pathLst>
                <a:path w="1449" h="2053" extrusionOk="0">
                  <a:moveTo>
                    <a:pt x="455" y="1"/>
                  </a:moveTo>
                  <a:cubicBezTo>
                    <a:pt x="174" y="1"/>
                    <a:pt x="1" y="174"/>
                    <a:pt x="1" y="541"/>
                  </a:cubicBezTo>
                  <a:cubicBezTo>
                    <a:pt x="1" y="886"/>
                    <a:pt x="1" y="1340"/>
                    <a:pt x="174" y="1707"/>
                  </a:cubicBezTo>
                  <a:cubicBezTo>
                    <a:pt x="260" y="1967"/>
                    <a:pt x="541" y="2053"/>
                    <a:pt x="800" y="2053"/>
                  </a:cubicBezTo>
                  <a:cubicBezTo>
                    <a:pt x="1167" y="2053"/>
                    <a:pt x="1448" y="1880"/>
                    <a:pt x="1254" y="1426"/>
                  </a:cubicBezTo>
                  <a:cubicBezTo>
                    <a:pt x="1081" y="1167"/>
                    <a:pt x="1167" y="714"/>
                    <a:pt x="1081" y="433"/>
                  </a:cubicBezTo>
                  <a:cubicBezTo>
                    <a:pt x="995" y="174"/>
                    <a:pt x="714" y="1"/>
                    <a:pt x="4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1" name="Google Shape;2691;p30"/>
          <p:cNvGrpSpPr/>
          <p:nvPr/>
        </p:nvGrpSpPr>
        <p:grpSpPr>
          <a:xfrm>
            <a:off x="9179950" y="3751913"/>
            <a:ext cx="859475" cy="608538"/>
            <a:chOff x="9556375" y="3420250"/>
            <a:chExt cx="859475" cy="608538"/>
          </a:xfrm>
        </p:grpSpPr>
        <p:sp>
          <p:nvSpPr>
            <p:cNvPr id="2692" name="Google Shape;2692;p30"/>
            <p:cNvSpPr/>
            <p:nvPr/>
          </p:nvSpPr>
          <p:spPr>
            <a:xfrm>
              <a:off x="9556375" y="3420250"/>
              <a:ext cx="857075" cy="608525"/>
            </a:xfrm>
            <a:custGeom>
              <a:avLst/>
              <a:gdLst/>
              <a:ahLst/>
              <a:cxnLst/>
              <a:rect l="l" t="t" r="r" b="b"/>
              <a:pathLst>
                <a:path w="34283" h="24341" extrusionOk="0">
                  <a:moveTo>
                    <a:pt x="29678" y="0"/>
                  </a:moveTo>
                  <a:cubicBezTo>
                    <a:pt x="26725" y="0"/>
                    <a:pt x="24108" y="7463"/>
                    <a:pt x="24108" y="7463"/>
                  </a:cubicBezTo>
                  <a:cubicBezTo>
                    <a:pt x="24108" y="7463"/>
                    <a:pt x="24929" y="1415"/>
                    <a:pt x="22769" y="1415"/>
                  </a:cubicBezTo>
                  <a:cubicBezTo>
                    <a:pt x="20609" y="1415"/>
                    <a:pt x="19982" y="7722"/>
                    <a:pt x="19982" y="7722"/>
                  </a:cubicBezTo>
                  <a:cubicBezTo>
                    <a:pt x="19982" y="7722"/>
                    <a:pt x="19208" y="856"/>
                    <a:pt x="16947" y="856"/>
                  </a:cubicBezTo>
                  <a:cubicBezTo>
                    <a:pt x="16880" y="856"/>
                    <a:pt x="16812" y="862"/>
                    <a:pt x="16742" y="875"/>
                  </a:cubicBezTo>
                  <a:cubicBezTo>
                    <a:pt x="14387" y="1328"/>
                    <a:pt x="14668" y="10055"/>
                    <a:pt x="14668" y="10055"/>
                  </a:cubicBezTo>
                  <a:cubicBezTo>
                    <a:pt x="14668" y="10055"/>
                    <a:pt x="12639" y="3932"/>
                    <a:pt x="10447" y="3932"/>
                  </a:cubicBezTo>
                  <a:cubicBezTo>
                    <a:pt x="10235" y="3932"/>
                    <a:pt x="10021" y="3989"/>
                    <a:pt x="9808" y="4115"/>
                  </a:cubicBezTo>
                  <a:cubicBezTo>
                    <a:pt x="7280" y="5562"/>
                    <a:pt x="10521" y="12756"/>
                    <a:pt x="10521" y="12756"/>
                  </a:cubicBezTo>
                  <a:cubicBezTo>
                    <a:pt x="10521" y="12756"/>
                    <a:pt x="5980" y="6632"/>
                    <a:pt x="3180" y="6632"/>
                  </a:cubicBezTo>
                  <a:cubicBezTo>
                    <a:pt x="2982" y="6632"/>
                    <a:pt x="2793" y="6663"/>
                    <a:pt x="2614" y="6729"/>
                  </a:cubicBezTo>
                  <a:cubicBezTo>
                    <a:pt x="1" y="7722"/>
                    <a:pt x="1621" y="12410"/>
                    <a:pt x="7820" y="17357"/>
                  </a:cubicBezTo>
                  <a:cubicBezTo>
                    <a:pt x="13255" y="21662"/>
                    <a:pt x="20147" y="24340"/>
                    <a:pt x="22221" y="24340"/>
                  </a:cubicBezTo>
                  <a:cubicBezTo>
                    <a:pt x="22488" y="24340"/>
                    <a:pt x="22675" y="24296"/>
                    <a:pt x="22769" y="24205"/>
                  </a:cubicBezTo>
                  <a:cubicBezTo>
                    <a:pt x="23395" y="23557"/>
                    <a:pt x="23849" y="19063"/>
                    <a:pt x="26809" y="14203"/>
                  </a:cubicBezTo>
                  <a:cubicBezTo>
                    <a:pt x="29962" y="9170"/>
                    <a:pt x="34283" y="1868"/>
                    <a:pt x="30416" y="162"/>
                  </a:cubicBezTo>
                  <a:cubicBezTo>
                    <a:pt x="30169" y="51"/>
                    <a:pt x="29922" y="0"/>
                    <a:pt x="29678" y="0"/>
                  </a:cubicBezTo>
                  <a:close/>
                </a:path>
              </a:pathLst>
            </a:custGeom>
            <a:no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0"/>
            <p:cNvSpPr/>
            <p:nvPr/>
          </p:nvSpPr>
          <p:spPr>
            <a:xfrm>
              <a:off x="9558775" y="3420263"/>
              <a:ext cx="857075" cy="608525"/>
            </a:xfrm>
            <a:custGeom>
              <a:avLst/>
              <a:gdLst/>
              <a:ahLst/>
              <a:cxnLst/>
              <a:rect l="l" t="t" r="r" b="b"/>
              <a:pathLst>
                <a:path w="34283" h="24341" extrusionOk="0">
                  <a:moveTo>
                    <a:pt x="29678" y="0"/>
                  </a:moveTo>
                  <a:cubicBezTo>
                    <a:pt x="26725" y="0"/>
                    <a:pt x="24108" y="7463"/>
                    <a:pt x="24108" y="7463"/>
                  </a:cubicBezTo>
                  <a:cubicBezTo>
                    <a:pt x="24108" y="7463"/>
                    <a:pt x="24929" y="1415"/>
                    <a:pt x="22769" y="1415"/>
                  </a:cubicBezTo>
                  <a:cubicBezTo>
                    <a:pt x="20609" y="1415"/>
                    <a:pt x="19982" y="7722"/>
                    <a:pt x="19982" y="7722"/>
                  </a:cubicBezTo>
                  <a:cubicBezTo>
                    <a:pt x="19982" y="7722"/>
                    <a:pt x="19208" y="856"/>
                    <a:pt x="16947" y="856"/>
                  </a:cubicBezTo>
                  <a:cubicBezTo>
                    <a:pt x="16880" y="856"/>
                    <a:pt x="16812" y="862"/>
                    <a:pt x="16742" y="875"/>
                  </a:cubicBezTo>
                  <a:cubicBezTo>
                    <a:pt x="14387" y="1328"/>
                    <a:pt x="14668" y="10055"/>
                    <a:pt x="14668" y="10055"/>
                  </a:cubicBezTo>
                  <a:cubicBezTo>
                    <a:pt x="14668" y="10055"/>
                    <a:pt x="12639" y="3932"/>
                    <a:pt x="10447" y="3932"/>
                  </a:cubicBezTo>
                  <a:cubicBezTo>
                    <a:pt x="10235" y="3932"/>
                    <a:pt x="10021" y="3989"/>
                    <a:pt x="9808" y="4115"/>
                  </a:cubicBezTo>
                  <a:cubicBezTo>
                    <a:pt x="7280" y="5562"/>
                    <a:pt x="10521" y="12756"/>
                    <a:pt x="10521" y="12756"/>
                  </a:cubicBezTo>
                  <a:cubicBezTo>
                    <a:pt x="10521" y="12756"/>
                    <a:pt x="5980" y="6632"/>
                    <a:pt x="3180" y="6632"/>
                  </a:cubicBezTo>
                  <a:cubicBezTo>
                    <a:pt x="2982" y="6632"/>
                    <a:pt x="2793" y="6663"/>
                    <a:pt x="2614" y="6729"/>
                  </a:cubicBezTo>
                  <a:cubicBezTo>
                    <a:pt x="1" y="7722"/>
                    <a:pt x="1621" y="12410"/>
                    <a:pt x="7820" y="17357"/>
                  </a:cubicBezTo>
                  <a:cubicBezTo>
                    <a:pt x="13255" y="21662"/>
                    <a:pt x="20147" y="24340"/>
                    <a:pt x="22221" y="24340"/>
                  </a:cubicBezTo>
                  <a:cubicBezTo>
                    <a:pt x="22488" y="24340"/>
                    <a:pt x="22675" y="24296"/>
                    <a:pt x="22769" y="24205"/>
                  </a:cubicBezTo>
                  <a:cubicBezTo>
                    <a:pt x="23395" y="23557"/>
                    <a:pt x="23849" y="19063"/>
                    <a:pt x="26809" y="14203"/>
                  </a:cubicBezTo>
                  <a:cubicBezTo>
                    <a:pt x="29962" y="9170"/>
                    <a:pt x="34283" y="1868"/>
                    <a:pt x="30416" y="162"/>
                  </a:cubicBezTo>
                  <a:cubicBezTo>
                    <a:pt x="30169" y="51"/>
                    <a:pt x="29922" y="0"/>
                    <a:pt x="296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0"/>
            <p:cNvSpPr/>
            <p:nvPr/>
          </p:nvSpPr>
          <p:spPr>
            <a:xfrm>
              <a:off x="9626275" y="3518813"/>
              <a:ext cx="299225" cy="416400"/>
            </a:xfrm>
            <a:custGeom>
              <a:avLst/>
              <a:gdLst/>
              <a:ahLst/>
              <a:cxnLst/>
              <a:rect l="l" t="t" r="r" b="b"/>
              <a:pathLst>
                <a:path w="11969" h="16656" extrusionOk="0">
                  <a:moveTo>
                    <a:pt x="9894" y="16655"/>
                  </a:moveTo>
                  <a:lnTo>
                    <a:pt x="9894" y="16655"/>
                  </a:lnTo>
                  <a:lnTo>
                    <a:pt x="9894" y="16655"/>
                  </a:lnTo>
                  <a:close/>
                  <a:moveTo>
                    <a:pt x="9894" y="16569"/>
                  </a:moveTo>
                  <a:lnTo>
                    <a:pt x="9894" y="16569"/>
                  </a:lnTo>
                  <a:lnTo>
                    <a:pt x="9894" y="16569"/>
                  </a:lnTo>
                  <a:close/>
                  <a:moveTo>
                    <a:pt x="9808" y="16569"/>
                  </a:moveTo>
                  <a:lnTo>
                    <a:pt x="9808" y="16569"/>
                  </a:lnTo>
                  <a:lnTo>
                    <a:pt x="9808" y="16569"/>
                  </a:lnTo>
                  <a:close/>
                  <a:moveTo>
                    <a:pt x="9808" y="16569"/>
                  </a:moveTo>
                  <a:lnTo>
                    <a:pt x="9808" y="16569"/>
                  </a:lnTo>
                  <a:lnTo>
                    <a:pt x="9808" y="16569"/>
                  </a:lnTo>
                  <a:close/>
                  <a:moveTo>
                    <a:pt x="9722" y="16569"/>
                  </a:moveTo>
                  <a:lnTo>
                    <a:pt x="9808" y="16569"/>
                  </a:lnTo>
                  <a:lnTo>
                    <a:pt x="9722" y="16569"/>
                  </a:lnTo>
                  <a:close/>
                  <a:moveTo>
                    <a:pt x="5941" y="14041"/>
                  </a:moveTo>
                  <a:cubicBezTo>
                    <a:pt x="7194" y="14949"/>
                    <a:pt x="8447" y="15748"/>
                    <a:pt x="9722" y="16569"/>
                  </a:cubicBezTo>
                  <a:cubicBezTo>
                    <a:pt x="8447" y="15748"/>
                    <a:pt x="7194" y="14949"/>
                    <a:pt x="5941" y="14041"/>
                  </a:cubicBezTo>
                  <a:close/>
                  <a:moveTo>
                    <a:pt x="5941" y="14041"/>
                  </a:moveTo>
                  <a:lnTo>
                    <a:pt x="5941" y="14041"/>
                  </a:lnTo>
                  <a:lnTo>
                    <a:pt x="5941" y="14041"/>
                  </a:lnTo>
                  <a:close/>
                  <a:moveTo>
                    <a:pt x="5855" y="13955"/>
                  </a:moveTo>
                  <a:cubicBezTo>
                    <a:pt x="5855" y="13955"/>
                    <a:pt x="5941" y="13955"/>
                    <a:pt x="5941" y="14041"/>
                  </a:cubicBezTo>
                  <a:cubicBezTo>
                    <a:pt x="5941" y="13955"/>
                    <a:pt x="5855" y="13955"/>
                    <a:pt x="5855" y="13955"/>
                  </a:cubicBezTo>
                  <a:close/>
                  <a:moveTo>
                    <a:pt x="5855" y="13955"/>
                  </a:moveTo>
                  <a:lnTo>
                    <a:pt x="5855" y="13955"/>
                  </a:lnTo>
                  <a:lnTo>
                    <a:pt x="5855" y="13955"/>
                  </a:lnTo>
                  <a:close/>
                  <a:moveTo>
                    <a:pt x="5855" y="13955"/>
                  </a:moveTo>
                  <a:lnTo>
                    <a:pt x="5855" y="13955"/>
                  </a:lnTo>
                  <a:lnTo>
                    <a:pt x="5855" y="13955"/>
                  </a:lnTo>
                  <a:close/>
                  <a:moveTo>
                    <a:pt x="5747" y="13955"/>
                  </a:moveTo>
                  <a:lnTo>
                    <a:pt x="5855" y="13955"/>
                  </a:lnTo>
                  <a:lnTo>
                    <a:pt x="5747" y="13955"/>
                  </a:lnTo>
                  <a:close/>
                  <a:moveTo>
                    <a:pt x="5747" y="13869"/>
                  </a:moveTo>
                  <a:lnTo>
                    <a:pt x="5747" y="13869"/>
                  </a:lnTo>
                  <a:lnTo>
                    <a:pt x="5747" y="13869"/>
                  </a:lnTo>
                  <a:close/>
                  <a:moveTo>
                    <a:pt x="5747" y="13869"/>
                  </a:moveTo>
                  <a:lnTo>
                    <a:pt x="5747" y="13869"/>
                  </a:lnTo>
                  <a:lnTo>
                    <a:pt x="5747" y="13869"/>
                  </a:lnTo>
                  <a:close/>
                  <a:moveTo>
                    <a:pt x="5661" y="13869"/>
                  </a:moveTo>
                  <a:lnTo>
                    <a:pt x="5747" y="13869"/>
                  </a:lnTo>
                  <a:lnTo>
                    <a:pt x="5661" y="13869"/>
                  </a:lnTo>
                  <a:close/>
                  <a:moveTo>
                    <a:pt x="5661" y="13869"/>
                  </a:moveTo>
                  <a:lnTo>
                    <a:pt x="5661" y="13869"/>
                  </a:lnTo>
                  <a:lnTo>
                    <a:pt x="5661" y="13869"/>
                  </a:lnTo>
                  <a:close/>
                  <a:moveTo>
                    <a:pt x="5661" y="13782"/>
                  </a:moveTo>
                  <a:lnTo>
                    <a:pt x="5661" y="13782"/>
                  </a:lnTo>
                  <a:lnTo>
                    <a:pt x="5661" y="13782"/>
                  </a:lnTo>
                  <a:close/>
                  <a:moveTo>
                    <a:pt x="5574" y="13782"/>
                  </a:moveTo>
                  <a:lnTo>
                    <a:pt x="5661" y="13782"/>
                  </a:lnTo>
                  <a:lnTo>
                    <a:pt x="5574" y="13782"/>
                  </a:lnTo>
                  <a:close/>
                  <a:moveTo>
                    <a:pt x="5574" y="13782"/>
                  </a:moveTo>
                  <a:lnTo>
                    <a:pt x="5574" y="13782"/>
                  </a:lnTo>
                  <a:lnTo>
                    <a:pt x="5574" y="13782"/>
                  </a:lnTo>
                  <a:close/>
                  <a:moveTo>
                    <a:pt x="5574" y="13782"/>
                  </a:moveTo>
                  <a:lnTo>
                    <a:pt x="5574" y="13782"/>
                  </a:lnTo>
                  <a:lnTo>
                    <a:pt x="5574" y="13782"/>
                  </a:lnTo>
                  <a:close/>
                  <a:moveTo>
                    <a:pt x="5488" y="13674"/>
                  </a:moveTo>
                  <a:lnTo>
                    <a:pt x="5488" y="13674"/>
                  </a:lnTo>
                  <a:lnTo>
                    <a:pt x="5488" y="13674"/>
                  </a:lnTo>
                  <a:close/>
                  <a:moveTo>
                    <a:pt x="5488" y="13674"/>
                  </a:moveTo>
                  <a:lnTo>
                    <a:pt x="5488" y="13674"/>
                  </a:lnTo>
                  <a:lnTo>
                    <a:pt x="5488" y="13674"/>
                  </a:lnTo>
                  <a:close/>
                  <a:moveTo>
                    <a:pt x="5488" y="13674"/>
                  </a:moveTo>
                  <a:lnTo>
                    <a:pt x="5488" y="13674"/>
                  </a:lnTo>
                  <a:lnTo>
                    <a:pt x="5488" y="13674"/>
                  </a:lnTo>
                  <a:close/>
                  <a:moveTo>
                    <a:pt x="5401" y="13674"/>
                  </a:moveTo>
                  <a:lnTo>
                    <a:pt x="5401" y="13674"/>
                  </a:lnTo>
                  <a:lnTo>
                    <a:pt x="5401" y="13674"/>
                  </a:lnTo>
                  <a:close/>
                  <a:moveTo>
                    <a:pt x="5401" y="13588"/>
                  </a:moveTo>
                  <a:lnTo>
                    <a:pt x="5401" y="13588"/>
                  </a:lnTo>
                  <a:lnTo>
                    <a:pt x="5401" y="13588"/>
                  </a:lnTo>
                  <a:close/>
                  <a:moveTo>
                    <a:pt x="5401" y="13588"/>
                  </a:moveTo>
                  <a:lnTo>
                    <a:pt x="5401" y="13588"/>
                  </a:lnTo>
                  <a:lnTo>
                    <a:pt x="5401" y="13588"/>
                  </a:lnTo>
                  <a:close/>
                  <a:moveTo>
                    <a:pt x="5315" y="13501"/>
                  </a:moveTo>
                  <a:lnTo>
                    <a:pt x="5315" y="13588"/>
                  </a:lnTo>
                  <a:lnTo>
                    <a:pt x="5315" y="13501"/>
                  </a:lnTo>
                  <a:close/>
                  <a:moveTo>
                    <a:pt x="5315" y="13501"/>
                  </a:moveTo>
                  <a:lnTo>
                    <a:pt x="5315" y="13501"/>
                  </a:lnTo>
                  <a:lnTo>
                    <a:pt x="5315" y="13501"/>
                  </a:lnTo>
                  <a:close/>
                  <a:moveTo>
                    <a:pt x="5207" y="13501"/>
                  </a:moveTo>
                  <a:lnTo>
                    <a:pt x="5207" y="13501"/>
                  </a:lnTo>
                  <a:lnTo>
                    <a:pt x="5207" y="13501"/>
                  </a:lnTo>
                  <a:close/>
                  <a:moveTo>
                    <a:pt x="5207" y="13501"/>
                  </a:moveTo>
                  <a:lnTo>
                    <a:pt x="5207" y="13501"/>
                  </a:lnTo>
                  <a:lnTo>
                    <a:pt x="5207" y="13501"/>
                  </a:lnTo>
                  <a:close/>
                  <a:moveTo>
                    <a:pt x="5207" y="13415"/>
                  </a:moveTo>
                  <a:lnTo>
                    <a:pt x="5207" y="13415"/>
                  </a:lnTo>
                  <a:lnTo>
                    <a:pt x="5207" y="13415"/>
                  </a:lnTo>
                  <a:close/>
                  <a:moveTo>
                    <a:pt x="5120" y="13415"/>
                  </a:moveTo>
                  <a:lnTo>
                    <a:pt x="5120" y="13415"/>
                  </a:lnTo>
                  <a:lnTo>
                    <a:pt x="5120" y="13415"/>
                  </a:lnTo>
                  <a:close/>
                  <a:moveTo>
                    <a:pt x="5120" y="13415"/>
                  </a:moveTo>
                  <a:lnTo>
                    <a:pt x="5120" y="13415"/>
                  </a:lnTo>
                  <a:lnTo>
                    <a:pt x="5120" y="13415"/>
                  </a:lnTo>
                  <a:close/>
                  <a:moveTo>
                    <a:pt x="11968" y="6113"/>
                  </a:moveTo>
                  <a:lnTo>
                    <a:pt x="11968" y="6113"/>
                  </a:lnTo>
                  <a:lnTo>
                    <a:pt x="11968" y="6113"/>
                  </a:lnTo>
                  <a:close/>
                  <a:moveTo>
                    <a:pt x="11968" y="6113"/>
                  </a:moveTo>
                  <a:lnTo>
                    <a:pt x="11968" y="6113"/>
                  </a:lnTo>
                  <a:lnTo>
                    <a:pt x="11968" y="6113"/>
                  </a:lnTo>
                  <a:lnTo>
                    <a:pt x="11968" y="6113"/>
                  </a:lnTo>
                  <a:lnTo>
                    <a:pt x="11968" y="6113"/>
                  </a:lnTo>
                  <a:close/>
                  <a:moveTo>
                    <a:pt x="541" y="2700"/>
                  </a:moveTo>
                  <a:cubicBezTo>
                    <a:pt x="260" y="2700"/>
                    <a:pt x="87" y="2700"/>
                    <a:pt x="1" y="2787"/>
                  </a:cubicBezTo>
                  <a:cubicBezTo>
                    <a:pt x="87" y="2700"/>
                    <a:pt x="260" y="2700"/>
                    <a:pt x="541" y="2700"/>
                  </a:cubicBezTo>
                  <a:close/>
                  <a:moveTo>
                    <a:pt x="541" y="2700"/>
                  </a:moveTo>
                  <a:lnTo>
                    <a:pt x="541" y="2700"/>
                  </a:lnTo>
                  <a:cubicBezTo>
                    <a:pt x="3241" y="2700"/>
                    <a:pt x="7821" y="8814"/>
                    <a:pt x="7821" y="8814"/>
                  </a:cubicBezTo>
                  <a:lnTo>
                    <a:pt x="7821" y="8814"/>
                  </a:lnTo>
                  <a:cubicBezTo>
                    <a:pt x="7821" y="8814"/>
                    <a:pt x="3241" y="2700"/>
                    <a:pt x="541" y="2700"/>
                  </a:cubicBezTo>
                  <a:close/>
                  <a:moveTo>
                    <a:pt x="7734" y="0"/>
                  </a:moveTo>
                  <a:cubicBezTo>
                    <a:pt x="7475" y="0"/>
                    <a:pt x="7281" y="0"/>
                    <a:pt x="7108" y="173"/>
                  </a:cubicBezTo>
                  <a:cubicBezTo>
                    <a:pt x="7281" y="0"/>
                    <a:pt x="7475" y="0"/>
                    <a:pt x="7734" y="0"/>
                  </a:cubicBezTo>
                  <a:close/>
                  <a:moveTo>
                    <a:pt x="7734" y="0"/>
                  </a:moveTo>
                  <a:lnTo>
                    <a:pt x="7734" y="0"/>
                  </a:lnTo>
                  <a:lnTo>
                    <a:pt x="7734" y="0"/>
                  </a:lnTo>
                  <a:close/>
                </a:path>
              </a:pathLst>
            </a:custGeom>
            <a:solidFill>
              <a:srgbClr val="FE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0"/>
            <p:cNvSpPr/>
            <p:nvPr/>
          </p:nvSpPr>
          <p:spPr>
            <a:xfrm>
              <a:off x="9594425" y="3446988"/>
              <a:ext cx="508750" cy="580575"/>
            </a:xfrm>
            <a:custGeom>
              <a:avLst/>
              <a:gdLst/>
              <a:ahLst/>
              <a:cxnLst/>
              <a:rect l="l" t="t" r="r" b="b"/>
              <a:pathLst>
                <a:path w="20350" h="23223" extrusionOk="0">
                  <a:moveTo>
                    <a:pt x="15035" y="0"/>
                  </a:moveTo>
                  <a:cubicBezTo>
                    <a:pt x="13069" y="1167"/>
                    <a:pt x="13242" y="8900"/>
                    <a:pt x="13242" y="8986"/>
                  </a:cubicBezTo>
                  <a:cubicBezTo>
                    <a:pt x="13156" y="8814"/>
                    <a:pt x="11168" y="2873"/>
                    <a:pt x="9008" y="2873"/>
                  </a:cubicBezTo>
                  <a:cubicBezTo>
                    <a:pt x="8749" y="2873"/>
                    <a:pt x="8555" y="2873"/>
                    <a:pt x="8382" y="3046"/>
                  </a:cubicBezTo>
                  <a:cubicBezTo>
                    <a:pt x="7669" y="3413"/>
                    <a:pt x="7388" y="4234"/>
                    <a:pt x="7388" y="5206"/>
                  </a:cubicBezTo>
                  <a:cubicBezTo>
                    <a:pt x="7388" y="7906"/>
                    <a:pt x="9095" y="11687"/>
                    <a:pt x="9095" y="11687"/>
                  </a:cubicBezTo>
                  <a:cubicBezTo>
                    <a:pt x="9095" y="11687"/>
                    <a:pt x="4515" y="5573"/>
                    <a:pt x="1815" y="5573"/>
                  </a:cubicBezTo>
                  <a:cubicBezTo>
                    <a:pt x="1534" y="5573"/>
                    <a:pt x="1361" y="5573"/>
                    <a:pt x="1275" y="5660"/>
                  </a:cubicBezTo>
                  <a:lnTo>
                    <a:pt x="1188" y="5660"/>
                  </a:lnTo>
                  <a:cubicBezTo>
                    <a:pt x="454" y="5941"/>
                    <a:pt x="0" y="6567"/>
                    <a:pt x="0" y="7474"/>
                  </a:cubicBezTo>
                  <a:cubicBezTo>
                    <a:pt x="0" y="9526"/>
                    <a:pt x="2074" y="12875"/>
                    <a:pt x="6394" y="16288"/>
                  </a:cubicBezTo>
                  <a:lnTo>
                    <a:pt x="6481" y="16288"/>
                  </a:lnTo>
                  <a:lnTo>
                    <a:pt x="6481" y="16374"/>
                  </a:lnTo>
                  <a:lnTo>
                    <a:pt x="6589" y="16374"/>
                  </a:lnTo>
                  <a:lnTo>
                    <a:pt x="6589" y="16461"/>
                  </a:lnTo>
                  <a:lnTo>
                    <a:pt x="6675" y="16461"/>
                  </a:lnTo>
                  <a:lnTo>
                    <a:pt x="6675" y="16547"/>
                  </a:lnTo>
                  <a:lnTo>
                    <a:pt x="6762" y="16547"/>
                  </a:lnTo>
                  <a:cubicBezTo>
                    <a:pt x="6848" y="16547"/>
                    <a:pt x="6848" y="16655"/>
                    <a:pt x="6848" y="16655"/>
                  </a:cubicBezTo>
                  <a:lnTo>
                    <a:pt x="6935" y="16655"/>
                  </a:lnTo>
                  <a:lnTo>
                    <a:pt x="6935" y="16742"/>
                  </a:lnTo>
                  <a:lnTo>
                    <a:pt x="7021" y="16742"/>
                  </a:lnTo>
                  <a:lnTo>
                    <a:pt x="7021" y="16828"/>
                  </a:lnTo>
                  <a:lnTo>
                    <a:pt x="7129" y="16828"/>
                  </a:lnTo>
                  <a:cubicBezTo>
                    <a:pt x="7129" y="16828"/>
                    <a:pt x="7215" y="16828"/>
                    <a:pt x="7215" y="16914"/>
                  </a:cubicBezTo>
                  <a:cubicBezTo>
                    <a:pt x="8468" y="17822"/>
                    <a:pt x="9721" y="18621"/>
                    <a:pt x="10996" y="19442"/>
                  </a:cubicBezTo>
                  <a:lnTo>
                    <a:pt x="11168" y="19442"/>
                  </a:lnTo>
                  <a:lnTo>
                    <a:pt x="11168" y="19528"/>
                  </a:lnTo>
                  <a:cubicBezTo>
                    <a:pt x="14949" y="21688"/>
                    <a:pt x="18643" y="23028"/>
                    <a:pt x="20349" y="23222"/>
                  </a:cubicBezTo>
                  <a:cubicBezTo>
                    <a:pt x="19723" y="21688"/>
                    <a:pt x="19096" y="20068"/>
                    <a:pt x="18643" y="18448"/>
                  </a:cubicBezTo>
                  <a:cubicBezTo>
                    <a:pt x="16742" y="12421"/>
                    <a:pt x="15575" y="6200"/>
                    <a:pt x="15035" y="0"/>
                  </a:cubicBezTo>
                  <a:close/>
                </a:path>
              </a:pathLst>
            </a:custGeom>
            <a:solidFill>
              <a:srgbClr val="FF825F">
                <a:alpha val="262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0"/>
            <p:cNvSpPr/>
            <p:nvPr/>
          </p:nvSpPr>
          <p:spPr>
            <a:xfrm>
              <a:off x="10188475" y="3577138"/>
              <a:ext cx="101550" cy="137725"/>
            </a:xfrm>
            <a:custGeom>
              <a:avLst/>
              <a:gdLst/>
              <a:ahLst/>
              <a:cxnLst/>
              <a:rect l="l" t="t" r="r" b="b"/>
              <a:pathLst>
                <a:path w="4062" h="5509" extrusionOk="0">
                  <a:moveTo>
                    <a:pt x="3241" y="0"/>
                  </a:moveTo>
                  <a:cubicBezTo>
                    <a:pt x="3068" y="0"/>
                    <a:pt x="2895" y="108"/>
                    <a:pt x="2809" y="281"/>
                  </a:cubicBezTo>
                  <a:cubicBezTo>
                    <a:pt x="2074" y="1728"/>
                    <a:pt x="1189" y="3154"/>
                    <a:pt x="281" y="4601"/>
                  </a:cubicBezTo>
                  <a:cubicBezTo>
                    <a:pt x="0" y="5055"/>
                    <a:pt x="454" y="5509"/>
                    <a:pt x="821" y="5509"/>
                  </a:cubicBezTo>
                  <a:cubicBezTo>
                    <a:pt x="994" y="5509"/>
                    <a:pt x="1189" y="5401"/>
                    <a:pt x="1361" y="5228"/>
                  </a:cubicBezTo>
                  <a:cubicBezTo>
                    <a:pt x="2269" y="3780"/>
                    <a:pt x="3068" y="2355"/>
                    <a:pt x="3889" y="907"/>
                  </a:cubicBezTo>
                  <a:cubicBezTo>
                    <a:pt x="4062" y="454"/>
                    <a:pt x="3694" y="0"/>
                    <a:pt x="3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0"/>
            <p:cNvSpPr/>
            <p:nvPr/>
          </p:nvSpPr>
          <p:spPr>
            <a:xfrm>
              <a:off x="10276500" y="3505313"/>
              <a:ext cx="40525" cy="58350"/>
            </a:xfrm>
            <a:custGeom>
              <a:avLst/>
              <a:gdLst/>
              <a:ahLst/>
              <a:cxnLst/>
              <a:rect l="l" t="t" r="r" b="b"/>
              <a:pathLst>
                <a:path w="1621" h="2334" extrusionOk="0">
                  <a:moveTo>
                    <a:pt x="908" y="0"/>
                  </a:moveTo>
                  <a:cubicBezTo>
                    <a:pt x="627" y="0"/>
                    <a:pt x="454" y="173"/>
                    <a:pt x="368" y="454"/>
                  </a:cubicBezTo>
                  <a:cubicBezTo>
                    <a:pt x="260" y="907"/>
                    <a:pt x="1" y="1361"/>
                    <a:pt x="1" y="1793"/>
                  </a:cubicBezTo>
                  <a:cubicBezTo>
                    <a:pt x="1" y="2160"/>
                    <a:pt x="368" y="2333"/>
                    <a:pt x="627" y="2333"/>
                  </a:cubicBezTo>
                  <a:cubicBezTo>
                    <a:pt x="800" y="2333"/>
                    <a:pt x="994" y="2247"/>
                    <a:pt x="1081" y="1987"/>
                  </a:cubicBezTo>
                  <a:cubicBezTo>
                    <a:pt x="1253" y="1620"/>
                    <a:pt x="1448" y="1167"/>
                    <a:pt x="1534" y="821"/>
                  </a:cubicBezTo>
                  <a:cubicBezTo>
                    <a:pt x="1621" y="627"/>
                    <a:pt x="1534" y="454"/>
                    <a:pt x="1448" y="367"/>
                  </a:cubicBezTo>
                  <a:cubicBezTo>
                    <a:pt x="1340" y="173"/>
                    <a:pt x="1081" y="0"/>
                    <a:pt x="9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0"/>
            <p:cNvSpPr/>
            <p:nvPr/>
          </p:nvSpPr>
          <p:spPr>
            <a:xfrm>
              <a:off x="10105300" y="3520963"/>
              <a:ext cx="31900" cy="69700"/>
            </a:xfrm>
            <a:custGeom>
              <a:avLst/>
              <a:gdLst/>
              <a:ahLst/>
              <a:cxnLst/>
              <a:rect l="l" t="t" r="r" b="b"/>
              <a:pathLst>
                <a:path w="1276" h="2788" extrusionOk="0">
                  <a:moveTo>
                    <a:pt x="735" y="1"/>
                  </a:moveTo>
                  <a:cubicBezTo>
                    <a:pt x="368" y="1"/>
                    <a:pt x="87" y="195"/>
                    <a:pt x="1" y="541"/>
                  </a:cubicBezTo>
                  <a:lnTo>
                    <a:pt x="1" y="2247"/>
                  </a:lnTo>
                  <a:cubicBezTo>
                    <a:pt x="1" y="2614"/>
                    <a:pt x="282" y="2787"/>
                    <a:pt x="627" y="2787"/>
                  </a:cubicBezTo>
                  <a:cubicBezTo>
                    <a:pt x="908" y="2787"/>
                    <a:pt x="1275" y="2614"/>
                    <a:pt x="1167" y="2247"/>
                  </a:cubicBezTo>
                  <a:cubicBezTo>
                    <a:pt x="1167" y="1621"/>
                    <a:pt x="1167" y="1081"/>
                    <a:pt x="1275" y="541"/>
                  </a:cubicBezTo>
                  <a:cubicBezTo>
                    <a:pt x="1275" y="195"/>
                    <a:pt x="994" y="1"/>
                    <a:pt x="7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9" name="Google Shape;2699;p30"/>
          <p:cNvGrpSpPr/>
          <p:nvPr/>
        </p:nvGrpSpPr>
        <p:grpSpPr>
          <a:xfrm>
            <a:off x="9260700" y="2074648"/>
            <a:ext cx="483925" cy="594300"/>
            <a:chOff x="9580125" y="385700"/>
            <a:chExt cx="483925" cy="594300"/>
          </a:xfrm>
        </p:grpSpPr>
        <p:sp>
          <p:nvSpPr>
            <p:cNvPr id="2700" name="Google Shape;2700;p30"/>
            <p:cNvSpPr/>
            <p:nvPr/>
          </p:nvSpPr>
          <p:spPr>
            <a:xfrm>
              <a:off x="9580125" y="385700"/>
              <a:ext cx="483925" cy="594000"/>
            </a:xfrm>
            <a:custGeom>
              <a:avLst/>
              <a:gdLst/>
              <a:ahLst/>
              <a:cxnLst/>
              <a:rect l="l" t="t" r="r" b="b"/>
              <a:pathLst>
                <a:path w="19357" h="23760" extrusionOk="0">
                  <a:moveTo>
                    <a:pt x="5274" y="1"/>
                  </a:moveTo>
                  <a:cubicBezTo>
                    <a:pt x="1068" y="1"/>
                    <a:pt x="4574" y="5908"/>
                    <a:pt x="8101" y="7830"/>
                  </a:cubicBezTo>
                  <a:cubicBezTo>
                    <a:pt x="8101" y="7830"/>
                    <a:pt x="5458" y="6968"/>
                    <a:pt x="3448" y="6968"/>
                  </a:cubicBezTo>
                  <a:cubicBezTo>
                    <a:pt x="2490" y="6968"/>
                    <a:pt x="1676" y="7164"/>
                    <a:pt x="1362" y="7743"/>
                  </a:cubicBezTo>
                  <a:cubicBezTo>
                    <a:pt x="368" y="9558"/>
                    <a:pt x="6114" y="11610"/>
                    <a:pt x="6114" y="11610"/>
                  </a:cubicBezTo>
                  <a:cubicBezTo>
                    <a:pt x="6114" y="11610"/>
                    <a:pt x="1" y="13338"/>
                    <a:pt x="454" y="14850"/>
                  </a:cubicBezTo>
                  <a:cubicBezTo>
                    <a:pt x="721" y="15750"/>
                    <a:pt x="2809" y="15936"/>
                    <a:pt x="4489" y="15936"/>
                  </a:cubicBezTo>
                  <a:cubicBezTo>
                    <a:pt x="5673" y="15936"/>
                    <a:pt x="6654" y="15844"/>
                    <a:pt x="6654" y="15844"/>
                  </a:cubicBezTo>
                  <a:lnTo>
                    <a:pt x="6654" y="15844"/>
                  </a:lnTo>
                  <a:cubicBezTo>
                    <a:pt x="6654" y="15844"/>
                    <a:pt x="2334" y="18004"/>
                    <a:pt x="3155" y="19538"/>
                  </a:cubicBezTo>
                  <a:cubicBezTo>
                    <a:pt x="3421" y="20020"/>
                    <a:pt x="4040" y="20181"/>
                    <a:pt x="4748" y="20181"/>
                  </a:cubicBezTo>
                  <a:cubicBezTo>
                    <a:pt x="6162" y="20181"/>
                    <a:pt x="7928" y="19538"/>
                    <a:pt x="7929" y="19538"/>
                  </a:cubicBezTo>
                  <a:lnTo>
                    <a:pt x="7929" y="19538"/>
                  </a:lnTo>
                  <a:cubicBezTo>
                    <a:pt x="7928" y="19538"/>
                    <a:pt x="4494" y="22692"/>
                    <a:pt x="6935" y="23686"/>
                  </a:cubicBezTo>
                  <a:cubicBezTo>
                    <a:pt x="7057" y="23736"/>
                    <a:pt x="7199" y="23760"/>
                    <a:pt x="7357" y="23760"/>
                  </a:cubicBezTo>
                  <a:cubicBezTo>
                    <a:pt x="10339" y="23760"/>
                    <a:pt x="19356" y="15291"/>
                    <a:pt x="19356" y="13425"/>
                  </a:cubicBezTo>
                  <a:cubicBezTo>
                    <a:pt x="19356" y="6491"/>
                    <a:pt x="10262" y="269"/>
                    <a:pt x="5574" y="10"/>
                  </a:cubicBezTo>
                  <a:cubicBezTo>
                    <a:pt x="5470" y="4"/>
                    <a:pt x="5370" y="1"/>
                    <a:pt x="5274"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0"/>
            <p:cNvSpPr/>
            <p:nvPr/>
          </p:nvSpPr>
          <p:spPr>
            <a:xfrm>
              <a:off x="9580125" y="385700"/>
              <a:ext cx="483925" cy="594000"/>
            </a:xfrm>
            <a:custGeom>
              <a:avLst/>
              <a:gdLst/>
              <a:ahLst/>
              <a:cxnLst/>
              <a:rect l="l" t="t" r="r" b="b"/>
              <a:pathLst>
                <a:path w="19357" h="23760" extrusionOk="0">
                  <a:moveTo>
                    <a:pt x="5274" y="1"/>
                  </a:moveTo>
                  <a:cubicBezTo>
                    <a:pt x="1068" y="1"/>
                    <a:pt x="4574" y="5908"/>
                    <a:pt x="8101" y="7830"/>
                  </a:cubicBezTo>
                  <a:cubicBezTo>
                    <a:pt x="8101" y="7830"/>
                    <a:pt x="5458" y="6968"/>
                    <a:pt x="3448" y="6968"/>
                  </a:cubicBezTo>
                  <a:cubicBezTo>
                    <a:pt x="2490" y="6968"/>
                    <a:pt x="1676" y="7164"/>
                    <a:pt x="1362" y="7743"/>
                  </a:cubicBezTo>
                  <a:cubicBezTo>
                    <a:pt x="368" y="9558"/>
                    <a:pt x="6114" y="11610"/>
                    <a:pt x="6114" y="11610"/>
                  </a:cubicBezTo>
                  <a:cubicBezTo>
                    <a:pt x="6114" y="11610"/>
                    <a:pt x="1" y="13338"/>
                    <a:pt x="454" y="14850"/>
                  </a:cubicBezTo>
                  <a:cubicBezTo>
                    <a:pt x="721" y="15750"/>
                    <a:pt x="2809" y="15936"/>
                    <a:pt x="4489" y="15936"/>
                  </a:cubicBezTo>
                  <a:cubicBezTo>
                    <a:pt x="5673" y="15936"/>
                    <a:pt x="6654" y="15844"/>
                    <a:pt x="6654" y="15844"/>
                  </a:cubicBezTo>
                  <a:lnTo>
                    <a:pt x="6654" y="15844"/>
                  </a:lnTo>
                  <a:cubicBezTo>
                    <a:pt x="6654" y="15844"/>
                    <a:pt x="2334" y="18004"/>
                    <a:pt x="3155" y="19538"/>
                  </a:cubicBezTo>
                  <a:cubicBezTo>
                    <a:pt x="3421" y="20020"/>
                    <a:pt x="4040" y="20181"/>
                    <a:pt x="4748" y="20181"/>
                  </a:cubicBezTo>
                  <a:cubicBezTo>
                    <a:pt x="6162" y="20181"/>
                    <a:pt x="7928" y="19538"/>
                    <a:pt x="7929" y="19538"/>
                  </a:cubicBezTo>
                  <a:lnTo>
                    <a:pt x="7929" y="19538"/>
                  </a:lnTo>
                  <a:cubicBezTo>
                    <a:pt x="7928" y="19538"/>
                    <a:pt x="4494" y="22692"/>
                    <a:pt x="6935" y="23686"/>
                  </a:cubicBezTo>
                  <a:cubicBezTo>
                    <a:pt x="7057" y="23736"/>
                    <a:pt x="7199" y="23760"/>
                    <a:pt x="7357" y="23760"/>
                  </a:cubicBezTo>
                  <a:cubicBezTo>
                    <a:pt x="10339" y="23760"/>
                    <a:pt x="19356" y="15291"/>
                    <a:pt x="19356" y="13425"/>
                  </a:cubicBezTo>
                  <a:cubicBezTo>
                    <a:pt x="19356" y="6491"/>
                    <a:pt x="10262" y="269"/>
                    <a:pt x="5574" y="10"/>
                  </a:cubicBezTo>
                  <a:cubicBezTo>
                    <a:pt x="5470" y="4"/>
                    <a:pt x="5370" y="1"/>
                    <a:pt x="5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0"/>
            <p:cNvSpPr/>
            <p:nvPr/>
          </p:nvSpPr>
          <p:spPr>
            <a:xfrm>
              <a:off x="9591475" y="705650"/>
              <a:ext cx="472575" cy="51325"/>
            </a:xfrm>
            <a:custGeom>
              <a:avLst/>
              <a:gdLst/>
              <a:ahLst/>
              <a:cxnLst/>
              <a:rect l="l" t="t" r="r" b="b"/>
              <a:pathLst>
                <a:path w="18903" h="2053" extrusionOk="0">
                  <a:moveTo>
                    <a:pt x="0" y="2052"/>
                  </a:moveTo>
                  <a:lnTo>
                    <a:pt x="0" y="2052"/>
                  </a:lnTo>
                  <a:lnTo>
                    <a:pt x="0" y="2052"/>
                  </a:lnTo>
                  <a:close/>
                  <a:moveTo>
                    <a:pt x="0" y="2052"/>
                  </a:moveTo>
                  <a:lnTo>
                    <a:pt x="0" y="2052"/>
                  </a:lnTo>
                  <a:lnTo>
                    <a:pt x="0" y="2052"/>
                  </a:lnTo>
                  <a:close/>
                  <a:moveTo>
                    <a:pt x="87" y="1620"/>
                  </a:moveTo>
                  <a:lnTo>
                    <a:pt x="87" y="1620"/>
                  </a:lnTo>
                  <a:lnTo>
                    <a:pt x="87" y="1620"/>
                  </a:lnTo>
                  <a:close/>
                  <a:moveTo>
                    <a:pt x="87" y="1620"/>
                  </a:moveTo>
                  <a:lnTo>
                    <a:pt x="87" y="1620"/>
                  </a:lnTo>
                  <a:lnTo>
                    <a:pt x="87" y="1620"/>
                  </a:lnTo>
                  <a:close/>
                  <a:moveTo>
                    <a:pt x="87" y="1620"/>
                  </a:moveTo>
                  <a:lnTo>
                    <a:pt x="87" y="1620"/>
                  </a:lnTo>
                  <a:lnTo>
                    <a:pt x="87" y="1620"/>
                  </a:lnTo>
                  <a:close/>
                  <a:moveTo>
                    <a:pt x="87" y="1620"/>
                  </a:moveTo>
                  <a:lnTo>
                    <a:pt x="87" y="1620"/>
                  </a:lnTo>
                  <a:lnTo>
                    <a:pt x="87" y="1620"/>
                  </a:lnTo>
                  <a:close/>
                  <a:moveTo>
                    <a:pt x="87" y="1620"/>
                  </a:moveTo>
                  <a:lnTo>
                    <a:pt x="87" y="1620"/>
                  </a:lnTo>
                  <a:lnTo>
                    <a:pt x="87" y="1620"/>
                  </a:lnTo>
                  <a:close/>
                  <a:moveTo>
                    <a:pt x="87" y="1620"/>
                  </a:moveTo>
                  <a:lnTo>
                    <a:pt x="87" y="1620"/>
                  </a:lnTo>
                  <a:lnTo>
                    <a:pt x="87" y="1620"/>
                  </a:lnTo>
                  <a:close/>
                  <a:moveTo>
                    <a:pt x="87" y="1620"/>
                  </a:moveTo>
                  <a:lnTo>
                    <a:pt x="87" y="1620"/>
                  </a:lnTo>
                  <a:lnTo>
                    <a:pt x="87" y="1620"/>
                  </a:lnTo>
                  <a:close/>
                  <a:moveTo>
                    <a:pt x="87" y="1512"/>
                  </a:moveTo>
                  <a:lnTo>
                    <a:pt x="87" y="1512"/>
                  </a:lnTo>
                  <a:lnTo>
                    <a:pt x="87" y="1512"/>
                  </a:lnTo>
                  <a:close/>
                  <a:moveTo>
                    <a:pt x="87" y="1512"/>
                  </a:moveTo>
                  <a:lnTo>
                    <a:pt x="87" y="1512"/>
                  </a:lnTo>
                  <a:lnTo>
                    <a:pt x="87" y="1512"/>
                  </a:lnTo>
                  <a:close/>
                  <a:moveTo>
                    <a:pt x="87" y="1512"/>
                  </a:moveTo>
                  <a:lnTo>
                    <a:pt x="87" y="1512"/>
                  </a:lnTo>
                  <a:lnTo>
                    <a:pt x="87" y="1512"/>
                  </a:lnTo>
                  <a:close/>
                  <a:moveTo>
                    <a:pt x="87" y="1512"/>
                  </a:moveTo>
                  <a:lnTo>
                    <a:pt x="87" y="1512"/>
                  </a:lnTo>
                  <a:lnTo>
                    <a:pt x="87" y="1512"/>
                  </a:lnTo>
                  <a:close/>
                  <a:moveTo>
                    <a:pt x="18902" y="627"/>
                  </a:moveTo>
                  <a:lnTo>
                    <a:pt x="18902" y="627"/>
                  </a:lnTo>
                  <a:lnTo>
                    <a:pt x="18902" y="627"/>
                  </a:lnTo>
                  <a:close/>
                  <a:moveTo>
                    <a:pt x="2420" y="0"/>
                  </a:moveTo>
                  <a:cubicBezTo>
                    <a:pt x="1448" y="432"/>
                    <a:pt x="454" y="972"/>
                    <a:pt x="87" y="1512"/>
                  </a:cubicBezTo>
                  <a:cubicBezTo>
                    <a:pt x="454" y="972"/>
                    <a:pt x="1448" y="432"/>
                    <a:pt x="2420" y="0"/>
                  </a:cubicBezTo>
                  <a:close/>
                  <a:moveTo>
                    <a:pt x="2420" y="0"/>
                  </a:moveTo>
                  <a:lnTo>
                    <a:pt x="2420" y="0"/>
                  </a:lnTo>
                  <a:lnTo>
                    <a:pt x="2420" y="0"/>
                  </a:lnTo>
                  <a:close/>
                  <a:moveTo>
                    <a:pt x="2528" y="0"/>
                  </a:moveTo>
                  <a:lnTo>
                    <a:pt x="2420" y="0"/>
                  </a:lnTo>
                  <a:lnTo>
                    <a:pt x="2528" y="0"/>
                  </a:lnTo>
                  <a:close/>
                  <a:moveTo>
                    <a:pt x="2528" y="0"/>
                  </a:moveTo>
                  <a:lnTo>
                    <a:pt x="2528" y="0"/>
                  </a:lnTo>
                  <a:close/>
                </a:path>
              </a:pathLst>
            </a:custGeom>
            <a:solidFill>
              <a:srgbClr val="E2F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0"/>
            <p:cNvSpPr/>
            <p:nvPr/>
          </p:nvSpPr>
          <p:spPr>
            <a:xfrm>
              <a:off x="9591475" y="682950"/>
              <a:ext cx="472575" cy="297050"/>
            </a:xfrm>
            <a:custGeom>
              <a:avLst/>
              <a:gdLst/>
              <a:ahLst/>
              <a:cxnLst/>
              <a:rect l="l" t="t" r="r" b="b"/>
              <a:pathLst>
                <a:path w="18903" h="11882" extrusionOk="0">
                  <a:moveTo>
                    <a:pt x="4861" y="1"/>
                  </a:moveTo>
                  <a:cubicBezTo>
                    <a:pt x="4234" y="174"/>
                    <a:pt x="3327" y="541"/>
                    <a:pt x="2528" y="908"/>
                  </a:cubicBezTo>
                  <a:lnTo>
                    <a:pt x="2420" y="908"/>
                  </a:lnTo>
                  <a:cubicBezTo>
                    <a:pt x="1448" y="1340"/>
                    <a:pt x="454" y="1880"/>
                    <a:pt x="87" y="2420"/>
                  </a:cubicBezTo>
                  <a:lnTo>
                    <a:pt x="87" y="2528"/>
                  </a:lnTo>
                  <a:cubicBezTo>
                    <a:pt x="0" y="2701"/>
                    <a:pt x="0" y="2788"/>
                    <a:pt x="0" y="2960"/>
                  </a:cubicBezTo>
                  <a:cubicBezTo>
                    <a:pt x="260" y="3868"/>
                    <a:pt x="2420" y="4041"/>
                    <a:pt x="4040" y="4041"/>
                  </a:cubicBezTo>
                  <a:cubicBezTo>
                    <a:pt x="5228" y="4041"/>
                    <a:pt x="6200" y="3954"/>
                    <a:pt x="6200" y="3954"/>
                  </a:cubicBezTo>
                  <a:lnTo>
                    <a:pt x="6200" y="3954"/>
                  </a:lnTo>
                  <a:cubicBezTo>
                    <a:pt x="6200" y="3954"/>
                    <a:pt x="2614" y="5769"/>
                    <a:pt x="2614" y="7194"/>
                  </a:cubicBezTo>
                  <a:cubicBezTo>
                    <a:pt x="2614" y="7389"/>
                    <a:pt x="2614" y="7475"/>
                    <a:pt x="2701" y="7648"/>
                  </a:cubicBezTo>
                  <a:cubicBezTo>
                    <a:pt x="2960" y="8102"/>
                    <a:pt x="3608" y="8274"/>
                    <a:pt x="4321" y="8274"/>
                  </a:cubicBezTo>
                  <a:cubicBezTo>
                    <a:pt x="5768" y="8274"/>
                    <a:pt x="7474" y="7648"/>
                    <a:pt x="7475" y="7648"/>
                  </a:cubicBezTo>
                  <a:lnTo>
                    <a:pt x="7475" y="7648"/>
                  </a:lnTo>
                  <a:cubicBezTo>
                    <a:pt x="7474" y="7648"/>
                    <a:pt x="5574" y="9355"/>
                    <a:pt x="5574" y="10716"/>
                  </a:cubicBezTo>
                  <a:cubicBezTo>
                    <a:pt x="5574" y="11169"/>
                    <a:pt x="5854" y="11515"/>
                    <a:pt x="6481" y="11796"/>
                  </a:cubicBezTo>
                  <a:cubicBezTo>
                    <a:pt x="6567" y="11796"/>
                    <a:pt x="6740" y="11882"/>
                    <a:pt x="6848" y="11882"/>
                  </a:cubicBezTo>
                  <a:cubicBezTo>
                    <a:pt x="9894" y="11882"/>
                    <a:pt x="18902" y="3414"/>
                    <a:pt x="18902" y="1535"/>
                  </a:cubicBezTo>
                  <a:cubicBezTo>
                    <a:pt x="18902" y="995"/>
                    <a:pt x="18902" y="541"/>
                    <a:pt x="188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0"/>
            <p:cNvSpPr/>
            <p:nvPr/>
          </p:nvSpPr>
          <p:spPr>
            <a:xfrm>
              <a:off x="9649800" y="584125"/>
              <a:ext cx="67525" cy="27025"/>
            </a:xfrm>
            <a:custGeom>
              <a:avLst/>
              <a:gdLst/>
              <a:ahLst/>
              <a:cxnLst/>
              <a:rect l="l" t="t" r="r" b="b"/>
              <a:pathLst>
                <a:path w="2701" h="1081" extrusionOk="0">
                  <a:moveTo>
                    <a:pt x="540" y="1"/>
                  </a:moveTo>
                  <a:cubicBezTo>
                    <a:pt x="0" y="1"/>
                    <a:pt x="0" y="887"/>
                    <a:pt x="454" y="887"/>
                  </a:cubicBezTo>
                  <a:lnTo>
                    <a:pt x="735" y="887"/>
                  </a:lnTo>
                  <a:cubicBezTo>
                    <a:pt x="1080" y="887"/>
                    <a:pt x="1361" y="887"/>
                    <a:pt x="1707" y="973"/>
                  </a:cubicBezTo>
                  <a:cubicBezTo>
                    <a:pt x="1815" y="973"/>
                    <a:pt x="1988" y="1081"/>
                    <a:pt x="2161" y="1081"/>
                  </a:cubicBezTo>
                  <a:cubicBezTo>
                    <a:pt x="2247" y="1081"/>
                    <a:pt x="2355" y="973"/>
                    <a:pt x="2441" y="973"/>
                  </a:cubicBezTo>
                  <a:cubicBezTo>
                    <a:pt x="2701" y="800"/>
                    <a:pt x="2614" y="260"/>
                    <a:pt x="2247" y="174"/>
                  </a:cubicBezTo>
                  <a:cubicBezTo>
                    <a:pt x="1815" y="87"/>
                    <a:pt x="1361" y="1"/>
                    <a:pt x="8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30"/>
            <p:cNvSpPr/>
            <p:nvPr/>
          </p:nvSpPr>
          <p:spPr>
            <a:xfrm>
              <a:off x="9710825" y="417250"/>
              <a:ext cx="76175" cy="34050"/>
            </a:xfrm>
            <a:custGeom>
              <a:avLst/>
              <a:gdLst/>
              <a:ahLst/>
              <a:cxnLst/>
              <a:rect l="l" t="t" r="r" b="b"/>
              <a:pathLst>
                <a:path w="3047" h="1362" extrusionOk="0">
                  <a:moveTo>
                    <a:pt x="627" y="1"/>
                  </a:moveTo>
                  <a:cubicBezTo>
                    <a:pt x="87" y="1"/>
                    <a:pt x="0" y="822"/>
                    <a:pt x="454" y="908"/>
                  </a:cubicBezTo>
                  <a:cubicBezTo>
                    <a:pt x="1080" y="1081"/>
                    <a:pt x="1707" y="1167"/>
                    <a:pt x="2333" y="1362"/>
                  </a:cubicBezTo>
                  <a:lnTo>
                    <a:pt x="2420" y="1362"/>
                  </a:lnTo>
                  <a:cubicBezTo>
                    <a:pt x="2873" y="1362"/>
                    <a:pt x="3046" y="627"/>
                    <a:pt x="2506" y="541"/>
                  </a:cubicBezTo>
                  <a:cubicBezTo>
                    <a:pt x="1880" y="368"/>
                    <a:pt x="1340" y="195"/>
                    <a:pt x="7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30"/>
            <p:cNvSpPr/>
            <p:nvPr/>
          </p:nvSpPr>
          <p:spPr>
            <a:xfrm>
              <a:off x="9794000" y="446425"/>
              <a:ext cx="139350" cy="90200"/>
            </a:xfrm>
            <a:custGeom>
              <a:avLst/>
              <a:gdLst/>
              <a:ahLst/>
              <a:cxnLst/>
              <a:rect l="l" t="t" r="r" b="b"/>
              <a:pathLst>
                <a:path w="5574" h="3608" extrusionOk="0">
                  <a:moveTo>
                    <a:pt x="713" y="0"/>
                  </a:moveTo>
                  <a:cubicBezTo>
                    <a:pt x="259" y="0"/>
                    <a:pt x="0" y="648"/>
                    <a:pt x="454" y="821"/>
                  </a:cubicBezTo>
                  <a:cubicBezTo>
                    <a:pt x="1987" y="1448"/>
                    <a:pt x="3413" y="2355"/>
                    <a:pt x="4688" y="3435"/>
                  </a:cubicBezTo>
                  <a:cubicBezTo>
                    <a:pt x="4774" y="3521"/>
                    <a:pt x="4861" y="3608"/>
                    <a:pt x="4947" y="3608"/>
                  </a:cubicBezTo>
                  <a:cubicBezTo>
                    <a:pt x="5314" y="3608"/>
                    <a:pt x="5573" y="3154"/>
                    <a:pt x="5314" y="2809"/>
                  </a:cubicBezTo>
                  <a:cubicBezTo>
                    <a:pt x="3953" y="1729"/>
                    <a:pt x="2528" y="735"/>
                    <a:pt x="907" y="108"/>
                  </a:cubicBezTo>
                  <a:cubicBezTo>
                    <a:pt x="799" y="0"/>
                    <a:pt x="799" y="0"/>
                    <a:pt x="7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7" name="Google Shape;2707;p30"/>
          <p:cNvGrpSpPr/>
          <p:nvPr/>
        </p:nvGrpSpPr>
        <p:grpSpPr>
          <a:xfrm rot="8952964">
            <a:off x="2268716" y="2031788"/>
            <a:ext cx="2144016" cy="1906592"/>
            <a:chOff x="2082625" y="851900"/>
            <a:chExt cx="2144025" cy="1906600"/>
          </a:xfrm>
        </p:grpSpPr>
        <p:grpSp>
          <p:nvGrpSpPr>
            <p:cNvPr id="2708" name="Google Shape;2708;p30"/>
            <p:cNvGrpSpPr/>
            <p:nvPr/>
          </p:nvGrpSpPr>
          <p:grpSpPr>
            <a:xfrm>
              <a:off x="2082625" y="851900"/>
              <a:ext cx="2144025" cy="1906600"/>
              <a:chOff x="1986775" y="1180575"/>
              <a:chExt cx="2144025" cy="1906600"/>
            </a:xfrm>
          </p:grpSpPr>
          <p:sp>
            <p:nvSpPr>
              <p:cNvPr id="2709" name="Google Shape;2709;p30"/>
              <p:cNvSpPr/>
              <p:nvPr/>
            </p:nvSpPr>
            <p:spPr>
              <a:xfrm>
                <a:off x="3005200" y="1464425"/>
                <a:ext cx="498075" cy="1622750"/>
              </a:xfrm>
              <a:custGeom>
                <a:avLst/>
                <a:gdLst/>
                <a:ahLst/>
                <a:cxnLst/>
                <a:rect l="l" t="t" r="r" b="b"/>
                <a:pathLst>
                  <a:path w="19923" h="64910" extrusionOk="0">
                    <a:moveTo>
                      <a:pt x="18669" y="1"/>
                    </a:moveTo>
                    <a:lnTo>
                      <a:pt x="16315" y="1880"/>
                    </a:lnTo>
                    <a:cubicBezTo>
                      <a:pt x="16315" y="1880"/>
                      <a:pt x="9380" y="7561"/>
                      <a:pt x="9748" y="22315"/>
                    </a:cubicBezTo>
                    <a:cubicBezTo>
                      <a:pt x="10115" y="36810"/>
                      <a:pt x="8214" y="52558"/>
                      <a:pt x="113" y="64633"/>
                    </a:cubicBezTo>
                    <a:cubicBezTo>
                      <a:pt x="0" y="64810"/>
                      <a:pt x="169" y="64910"/>
                      <a:pt x="550" y="64910"/>
                    </a:cubicBezTo>
                    <a:cubicBezTo>
                      <a:pt x="2868" y="64910"/>
                      <a:pt x="13066" y="61214"/>
                      <a:pt x="15775" y="48691"/>
                    </a:cubicBezTo>
                    <a:cubicBezTo>
                      <a:pt x="19922" y="29876"/>
                      <a:pt x="12815" y="15295"/>
                      <a:pt x="18669"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30"/>
              <p:cNvSpPr/>
              <p:nvPr/>
            </p:nvSpPr>
            <p:spPr>
              <a:xfrm>
                <a:off x="3073375" y="2681875"/>
                <a:ext cx="326175" cy="393525"/>
              </a:xfrm>
              <a:custGeom>
                <a:avLst/>
                <a:gdLst/>
                <a:ahLst/>
                <a:cxnLst/>
                <a:rect l="l" t="t" r="r" b="b"/>
                <a:pathLst>
                  <a:path w="13047" h="15741" extrusionOk="0">
                    <a:moveTo>
                      <a:pt x="13046" y="0"/>
                    </a:moveTo>
                    <a:lnTo>
                      <a:pt x="13046" y="0"/>
                    </a:lnTo>
                    <a:cubicBezTo>
                      <a:pt x="10884" y="10083"/>
                      <a:pt x="3866" y="14402"/>
                      <a:pt x="0" y="15741"/>
                    </a:cubicBezTo>
                    <a:lnTo>
                      <a:pt x="0" y="15741"/>
                    </a:lnTo>
                    <a:cubicBezTo>
                      <a:pt x="3952" y="14402"/>
                      <a:pt x="10884" y="10083"/>
                      <a:pt x="13046" y="0"/>
                    </a:cubicBezTo>
                    <a:close/>
                  </a:path>
                </a:pathLst>
              </a:custGeom>
              <a:solidFill>
                <a:srgbClr val="D0E4DE"/>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30"/>
              <p:cNvSpPr/>
              <p:nvPr/>
            </p:nvSpPr>
            <p:spPr>
              <a:xfrm>
                <a:off x="3010175" y="1497900"/>
                <a:ext cx="448275" cy="1588850"/>
              </a:xfrm>
              <a:custGeom>
                <a:avLst/>
                <a:gdLst/>
                <a:ahLst/>
                <a:cxnLst/>
                <a:rect l="l" t="t" r="r" b="b"/>
                <a:pathLst>
                  <a:path w="17931" h="63554" extrusionOk="0">
                    <a:moveTo>
                      <a:pt x="17930" y="1"/>
                    </a:moveTo>
                    <a:cubicBezTo>
                      <a:pt x="17477" y="368"/>
                      <a:pt x="16936" y="822"/>
                      <a:pt x="16396" y="1275"/>
                    </a:cubicBezTo>
                    <a:cubicBezTo>
                      <a:pt x="16202" y="1362"/>
                      <a:pt x="16116" y="1448"/>
                      <a:pt x="15943" y="1621"/>
                    </a:cubicBezTo>
                    <a:cubicBezTo>
                      <a:pt x="14582" y="6049"/>
                      <a:pt x="13869" y="13243"/>
                      <a:pt x="13156" y="29898"/>
                    </a:cubicBezTo>
                    <a:cubicBezTo>
                      <a:pt x="11882" y="58693"/>
                      <a:pt x="735" y="62841"/>
                      <a:pt x="1" y="63553"/>
                    </a:cubicBezTo>
                    <a:lnTo>
                      <a:pt x="368" y="63553"/>
                    </a:lnTo>
                    <a:cubicBezTo>
                      <a:pt x="821" y="63553"/>
                      <a:pt x="1621" y="63467"/>
                      <a:pt x="2528" y="63100"/>
                    </a:cubicBezTo>
                    <a:cubicBezTo>
                      <a:pt x="6481" y="61761"/>
                      <a:pt x="13415" y="57440"/>
                      <a:pt x="15576" y="47352"/>
                    </a:cubicBezTo>
                    <a:cubicBezTo>
                      <a:pt x="16656" y="42664"/>
                      <a:pt x="16936" y="38258"/>
                      <a:pt x="16936" y="33937"/>
                    </a:cubicBezTo>
                    <a:cubicBezTo>
                      <a:pt x="16936" y="26658"/>
                      <a:pt x="16029" y="19983"/>
                      <a:pt x="16029" y="13416"/>
                    </a:cubicBezTo>
                    <a:cubicBezTo>
                      <a:pt x="16029" y="8922"/>
                      <a:pt x="16483" y="4516"/>
                      <a:pt x="17930"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30"/>
              <p:cNvSpPr/>
              <p:nvPr/>
            </p:nvSpPr>
            <p:spPr>
              <a:xfrm>
                <a:off x="3221875" y="2315000"/>
                <a:ext cx="69700" cy="351050"/>
              </a:xfrm>
              <a:custGeom>
                <a:avLst/>
                <a:gdLst/>
                <a:ahLst/>
                <a:cxnLst/>
                <a:rect l="l" t="t" r="r" b="b"/>
                <a:pathLst>
                  <a:path w="2788" h="14042" extrusionOk="0">
                    <a:moveTo>
                      <a:pt x="2334" y="0"/>
                    </a:moveTo>
                    <a:cubicBezTo>
                      <a:pt x="2161" y="0"/>
                      <a:pt x="1988" y="173"/>
                      <a:pt x="1901" y="454"/>
                    </a:cubicBezTo>
                    <a:cubicBezTo>
                      <a:pt x="1621" y="4861"/>
                      <a:pt x="994" y="9181"/>
                      <a:pt x="87" y="13502"/>
                    </a:cubicBezTo>
                    <a:cubicBezTo>
                      <a:pt x="1" y="13761"/>
                      <a:pt x="281" y="14042"/>
                      <a:pt x="454" y="14042"/>
                    </a:cubicBezTo>
                    <a:cubicBezTo>
                      <a:pt x="627" y="14042"/>
                      <a:pt x="821" y="13955"/>
                      <a:pt x="821" y="13674"/>
                    </a:cubicBezTo>
                    <a:cubicBezTo>
                      <a:pt x="1901" y="9354"/>
                      <a:pt x="2528" y="4861"/>
                      <a:pt x="2787" y="454"/>
                    </a:cubicBezTo>
                    <a:cubicBezTo>
                      <a:pt x="2787" y="173"/>
                      <a:pt x="2614" y="0"/>
                      <a:pt x="2334"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30"/>
              <p:cNvSpPr/>
              <p:nvPr/>
            </p:nvSpPr>
            <p:spPr>
              <a:xfrm>
                <a:off x="3201900" y="2693025"/>
                <a:ext cx="31350" cy="58350"/>
              </a:xfrm>
              <a:custGeom>
                <a:avLst/>
                <a:gdLst/>
                <a:ahLst/>
                <a:cxnLst/>
                <a:rect l="l" t="t" r="r" b="b"/>
                <a:pathLst>
                  <a:path w="1254" h="2334" extrusionOk="0">
                    <a:moveTo>
                      <a:pt x="800" y="1"/>
                    </a:moveTo>
                    <a:cubicBezTo>
                      <a:pt x="627" y="1"/>
                      <a:pt x="432" y="87"/>
                      <a:pt x="346" y="260"/>
                    </a:cubicBezTo>
                    <a:cubicBezTo>
                      <a:pt x="259" y="714"/>
                      <a:pt x="87" y="1254"/>
                      <a:pt x="0" y="1794"/>
                    </a:cubicBezTo>
                    <a:cubicBezTo>
                      <a:pt x="0" y="2075"/>
                      <a:pt x="259" y="2334"/>
                      <a:pt x="432" y="2334"/>
                    </a:cubicBezTo>
                    <a:cubicBezTo>
                      <a:pt x="627" y="2334"/>
                      <a:pt x="800" y="2247"/>
                      <a:pt x="800" y="1988"/>
                    </a:cubicBezTo>
                    <a:cubicBezTo>
                      <a:pt x="886" y="1534"/>
                      <a:pt x="972" y="994"/>
                      <a:pt x="1167" y="454"/>
                    </a:cubicBezTo>
                    <a:cubicBezTo>
                      <a:pt x="1253" y="174"/>
                      <a:pt x="972" y="1"/>
                      <a:pt x="800"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30"/>
              <p:cNvSpPr/>
              <p:nvPr/>
            </p:nvSpPr>
            <p:spPr>
              <a:xfrm>
                <a:off x="2668325" y="1180575"/>
                <a:ext cx="1462475" cy="812575"/>
              </a:xfrm>
              <a:custGeom>
                <a:avLst/>
                <a:gdLst/>
                <a:ahLst/>
                <a:cxnLst/>
                <a:rect l="l" t="t" r="r" b="b"/>
                <a:pathLst>
                  <a:path w="58499" h="32503" extrusionOk="0">
                    <a:moveTo>
                      <a:pt x="57839" y="0"/>
                    </a:moveTo>
                    <a:cubicBezTo>
                      <a:pt x="57794" y="0"/>
                      <a:pt x="57747" y="4"/>
                      <a:pt x="57699" y="14"/>
                    </a:cubicBezTo>
                    <a:cubicBezTo>
                      <a:pt x="44198" y="640"/>
                      <a:pt x="37545" y="5954"/>
                      <a:pt x="29077" y="12802"/>
                    </a:cubicBezTo>
                    <a:cubicBezTo>
                      <a:pt x="27089" y="14508"/>
                      <a:pt x="24929" y="16215"/>
                      <a:pt x="22596" y="17921"/>
                    </a:cubicBezTo>
                    <a:cubicBezTo>
                      <a:pt x="10888" y="26649"/>
                      <a:pt x="627" y="31055"/>
                      <a:pt x="541" y="31163"/>
                    </a:cubicBezTo>
                    <a:cubicBezTo>
                      <a:pt x="87" y="31250"/>
                      <a:pt x="1" y="31703"/>
                      <a:pt x="87" y="32049"/>
                    </a:cubicBezTo>
                    <a:cubicBezTo>
                      <a:pt x="281" y="32416"/>
                      <a:pt x="541" y="32503"/>
                      <a:pt x="821" y="32503"/>
                    </a:cubicBezTo>
                    <a:lnTo>
                      <a:pt x="1081" y="32503"/>
                    </a:lnTo>
                    <a:cubicBezTo>
                      <a:pt x="1167" y="32416"/>
                      <a:pt x="11622" y="27923"/>
                      <a:pt x="23503" y="19088"/>
                    </a:cubicBezTo>
                    <a:cubicBezTo>
                      <a:pt x="25836" y="17381"/>
                      <a:pt x="27997" y="15588"/>
                      <a:pt x="30070" y="13968"/>
                    </a:cubicBezTo>
                    <a:cubicBezTo>
                      <a:pt x="38258" y="7293"/>
                      <a:pt x="44738" y="2087"/>
                      <a:pt x="57786" y="1461"/>
                    </a:cubicBezTo>
                    <a:cubicBezTo>
                      <a:pt x="58239" y="1461"/>
                      <a:pt x="58499" y="1094"/>
                      <a:pt x="58499" y="640"/>
                    </a:cubicBezTo>
                    <a:cubicBezTo>
                      <a:pt x="58499" y="311"/>
                      <a:pt x="58222" y="0"/>
                      <a:pt x="57839"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30"/>
              <p:cNvSpPr/>
              <p:nvPr/>
            </p:nvSpPr>
            <p:spPr>
              <a:xfrm>
                <a:off x="2596500" y="2064950"/>
                <a:ext cx="240875" cy="605850"/>
              </a:xfrm>
              <a:custGeom>
                <a:avLst/>
                <a:gdLst/>
                <a:ahLst/>
                <a:cxnLst/>
                <a:rect l="l" t="t" r="r" b="b"/>
                <a:pathLst>
                  <a:path w="9635" h="24234" extrusionOk="0">
                    <a:moveTo>
                      <a:pt x="2787" y="1"/>
                    </a:moveTo>
                    <a:cubicBezTo>
                      <a:pt x="260" y="7561"/>
                      <a:pt x="1" y="17109"/>
                      <a:pt x="1621" y="21257"/>
                    </a:cubicBezTo>
                    <a:cubicBezTo>
                      <a:pt x="2362" y="23302"/>
                      <a:pt x="3773" y="24233"/>
                      <a:pt x="5146" y="24233"/>
                    </a:cubicBezTo>
                    <a:cubicBezTo>
                      <a:pt x="6615" y="24233"/>
                      <a:pt x="8041" y="23167"/>
                      <a:pt x="8555" y="21257"/>
                    </a:cubicBezTo>
                    <a:cubicBezTo>
                      <a:pt x="9635" y="17563"/>
                      <a:pt x="5034" y="11169"/>
                      <a:pt x="4861" y="5682"/>
                    </a:cubicBezTo>
                    <a:cubicBezTo>
                      <a:pt x="4580" y="195"/>
                      <a:pt x="2787" y="1"/>
                      <a:pt x="2787" y="1"/>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30"/>
              <p:cNvSpPr/>
              <p:nvPr/>
            </p:nvSpPr>
            <p:spPr>
              <a:xfrm>
                <a:off x="2810350" y="2596375"/>
                <a:ext cx="25" cy="2175"/>
              </a:xfrm>
              <a:custGeom>
                <a:avLst/>
                <a:gdLst/>
                <a:ahLst/>
                <a:cxnLst/>
                <a:rect l="l" t="t" r="r" b="b"/>
                <a:pathLst>
                  <a:path w="1" h="87" extrusionOk="0">
                    <a:moveTo>
                      <a:pt x="1" y="86"/>
                    </a:moveTo>
                    <a:lnTo>
                      <a:pt x="1" y="86"/>
                    </a:lnTo>
                    <a:lnTo>
                      <a:pt x="1" y="86"/>
                    </a:lnTo>
                    <a:close/>
                    <a:moveTo>
                      <a:pt x="1" y="86"/>
                    </a:moveTo>
                    <a:lnTo>
                      <a:pt x="1" y="86"/>
                    </a:lnTo>
                    <a:lnTo>
                      <a:pt x="1" y="86"/>
                    </a:lnTo>
                    <a:close/>
                    <a:moveTo>
                      <a:pt x="1" y="86"/>
                    </a:moveTo>
                    <a:lnTo>
                      <a:pt x="1" y="86"/>
                    </a:lnTo>
                    <a:lnTo>
                      <a:pt x="1" y="86"/>
                    </a:lnTo>
                    <a:close/>
                    <a:moveTo>
                      <a:pt x="1" y="0"/>
                    </a:moveTo>
                    <a:lnTo>
                      <a:pt x="1" y="86"/>
                    </a:lnTo>
                    <a:close/>
                  </a:path>
                </a:pathLst>
              </a:custGeom>
              <a:solidFill>
                <a:srgbClr val="FEECD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30"/>
              <p:cNvSpPr/>
              <p:nvPr/>
            </p:nvSpPr>
            <p:spPr>
              <a:xfrm>
                <a:off x="2686150" y="2226975"/>
                <a:ext cx="128550" cy="443400"/>
              </a:xfrm>
              <a:custGeom>
                <a:avLst/>
                <a:gdLst/>
                <a:ahLst/>
                <a:cxnLst/>
                <a:rect l="l" t="t" r="r" b="b"/>
                <a:pathLst>
                  <a:path w="5142" h="17736" extrusionOk="0">
                    <a:moveTo>
                      <a:pt x="0" y="0"/>
                    </a:moveTo>
                    <a:cubicBezTo>
                      <a:pt x="0" y="5941"/>
                      <a:pt x="540" y="11989"/>
                      <a:pt x="2074" y="17735"/>
                    </a:cubicBezTo>
                    <a:cubicBezTo>
                      <a:pt x="3349" y="17476"/>
                      <a:pt x="4429" y="16483"/>
                      <a:pt x="4969" y="14862"/>
                    </a:cubicBezTo>
                    <a:lnTo>
                      <a:pt x="4969" y="14776"/>
                    </a:lnTo>
                    <a:cubicBezTo>
                      <a:pt x="5055" y="14409"/>
                      <a:pt x="5142" y="14042"/>
                      <a:pt x="5142" y="13610"/>
                    </a:cubicBezTo>
                    <a:cubicBezTo>
                      <a:pt x="5142" y="10542"/>
                      <a:pt x="2809" y="6308"/>
                      <a:pt x="1729" y="2161"/>
                    </a:cubicBezTo>
                    <a:cubicBezTo>
                      <a:pt x="1448" y="2161"/>
                      <a:pt x="821" y="1988"/>
                      <a:pt x="0" y="0"/>
                    </a:cubicBezTo>
                    <a:close/>
                  </a:path>
                </a:pathLst>
              </a:custGeom>
              <a:solidFill>
                <a:srgbClr val="DE5743">
                  <a:alpha val="251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30"/>
              <p:cNvSpPr/>
              <p:nvPr/>
            </p:nvSpPr>
            <p:spPr>
              <a:xfrm>
                <a:off x="2643475" y="2429500"/>
                <a:ext cx="34050" cy="119375"/>
              </a:xfrm>
              <a:custGeom>
                <a:avLst/>
                <a:gdLst/>
                <a:ahLst/>
                <a:cxnLst/>
                <a:rect l="l" t="t" r="r" b="b"/>
                <a:pathLst>
                  <a:path w="1362" h="4775" extrusionOk="0">
                    <a:moveTo>
                      <a:pt x="368" y="0"/>
                    </a:moveTo>
                    <a:cubicBezTo>
                      <a:pt x="195" y="0"/>
                      <a:pt x="1" y="194"/>
                      <a:pt x="1" y="454"/>
                    </a:cubicBezTo>
                    <a:cubicBezTo>
                      <a:pt x="1" y="1815"/>
                      <a:pt x="195" y="3154"/>
                      <a:pt x="455" y="4515"/>
                    </a:cubicBezTo>
                    <a:cubicBezTo>
                      <a:pt x="541" y="4688"/>
                      <a:pt x="735" y="4774"/>
                      <a:pt x="822" y="4774"/>
                    </a:cubicBezTo>
                    <a:cubicBezTo>
                      <a:pt x="1081" y="4774"/>
                      <a:pt x="1362" y="4601"/>
                      <a:pt x="1275" y="4234"/>
                    </a:cubicBezTo>
                    <a:cubicBezTo>
                      <a:pt x="995" y="2981"/>
                      <a:pt x="822" y="1728"/>
                      <a:pt x="822" y="454"/>
                    </a:cubicBezTo>
                    <a:cubicBezTo>
                      <a:pt x="822" y="194"/>
                      <a:pt x="541" y="0"/>
                      <a:pt x="368"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30"/>
              <p:cNvSpPr/>
              <p:nvPr/>
            </p:nvSpPr>
            <p:spPr>
              <a:xfrm>
                <a:off x="2666175" y="2564500"/>
                <a:ext cx="36200" cy="51875"/>
              </a:xfrm>
              <a:custGeom>
                <a:avLst/>
                <a:gdLst/>
                <a:ahLst/>
                <a:cxnLst/>
                <a:rect l="l" t="t" r="r" b="b"/>
                <a:pathLst>
                  <a:path w="1448" h="2075" extrusionOk="0">
                    <a:moveTo>
                      <a:pt x="540" y="0"/>
                    </a:moveTo>
                    <a:cubicBezTo>
                      <a:pt x="259" y="0"/>
                      <a:pt x="0" y="281"/>
                      <a:pt x="87" y="541"/>
                    </a:cubicBezTo>
                    <a:cubicBezTo>
                      <a:pt x="173" y="994"/>
                      <a:pt x="259" y="1448"/>
                      <a:pt x="454" y="1815"/>
                    </a:cubicBezTo>
                    <a:cubicBezTo>
                      <a:pt x="540" y="1988"/>
                      <a:pt x="627" y="2074"/>
                      <a:pt x="799" y="2074"/>
                    </a:cubicBezTo>
                    <a:cubicBezTo>
                      <a:pt x="1080" y="2074"/>
                      <a:pt x="1447" y="1621"/>
                      <a:pt x="1080" y="1275"/>
                    </a:cubicBezTo>
                    <a:cubicBezTo>
                      <a:pt x="907" y="1081"/>
                      <a:pt x="907" y="649"/>
                      <a:pt x="907" y="368"/>
                    </a:cubicBezTo>
                    <a:cubicBezTo>
                      <a:pt x="799" y="109"/>
                      <a:pt x="713" y="0"/>
                      <a:pt x="540"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30"/>
              <p:cNvSpPr/>
              <p:nvPr/>
            </p:nvSpPr>
            <p:spPr>
              <a:xfrm>
                <a:off x="2251950" y="2060625"/>
                <a:ext cx="409925" cy="642050"/>
              </a:xfrm>
              <a:custGeom>
                <a:avLst/>
                <a:gdLst/>
                <a:ahLst/>
                <a:cxnLst/>
                <a:rect l="l" t="t" r="r" b="b"/>
                <a:pathLst>
                  <a:path w="16397" h="25682" extrusionOk="0">
                    <a:moveTo>
                      <a:pt x="14863" y="1"/>
                    </a:moveTo>
                    <a:cubicBezTo>
                      <a:pt x="14863" y="1"/>
                      <a:pt x="8641" y="10802"/>
                      <a:pt x="4861" y="15835"/>
                    </a:cubicBezTo>
                    <a:cubicBezTo>
                      <a:pt x="994" y="20804"/>
                      <a:pt x="1" y="24044"/>
                      <a:pt x="2247" y="25470"/>
                    </a:cubicBezTo>
                    <a:cubicBezTo>
                      <a:pt x="2473" y="25613"/>
                      <a:pt x="2723" y="25682"/>
                      <a:pt x="2993" y="25682"/>
                    </a:cubicBezTo>
                    <a:cubicBezTo>
                      <a:pt x="5442" y="25682"/>
                      <a:pt x="9556" y="20096"/>
                      <a:pt x="12162" y="14669"/>
                    </a:cubicBezTo>
                    <a:cubicBezTo>
                      <a:pt x="15035" y="8555"/>
                      <a:pt x="16396" y="2442"/>
                      <a:pt x="16396" y="1794"/>
                    </a:cubicBezTo>
                    <a:cubicBezTo>
                      <a:pt x="16396" y="1167"/>
                      <a:pt x="14863" y="1"/>
                      <a:pt x="14863" y="1"/>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30"/>
              <p:cNvSpPr/>
              <p:nvPr/>
            </p:nvSpPr>
            <p:spPr>
              <a:xfrm>
                <a:off x="2305950" y="2141650"/>
                <a:ext cx="348900" cy="560575"/>
              </a:xfrm>
              <a:custGeom>
                <a:avLst/>
                <a:gdLst/>
                <a:ahLst/>
                <a:cxnLst/>
                <a:rect l="l" t="t" r="r" b="b"/>
                <a:pathLst>
                  <a:path w="13956" h="22423" extrusionOk="0">
                    <a:moveTo>
                      <a:pt x="13956" y="0"/>
                    </a:moveTo>
                    <a:lnTo>
                      <a:pt x="13956" y="0"/>
                    </a:lnTo>
                    <a:cubicBezTo>
                      <a:pt x="13243" y="1361"/>
                      <a:pt x="12076" y="3241"/>
                      <a:pt x="11342" y="3241"/>
                    </a:cubicBezTo>
                    <a:cubicBezTo>
                      <a:pt x="11255" y="3241"/>
                      <a:pt x="11169" y="3154"/>
                      <a:pt x="11082" y="3154"/>
                    </a:cubicBezTo>
                    <a:cubicBezTo>
                      <a:pt x="10888" y="3068"/>
                      <a:pt x="10802" y="2873"/>
                      <a:pt x="10802" y="2700"/>
                    </a:cubicBezTo>
                    <a:cubicBezTo>
                      <a:pt x="10715" y="2873"/>
                      <a:pt x="10542" y="3154"/>
                      <a:pt x="10456" y="3327"/>
                    </a:cubicBezTo>
                    <a:cubicBezTo>
                      <a:pt x="8836" y="6308"/>
                      <a:pt x="7561" y="9354"/>
                      <a:pt x="6028" y="12249"/>
                    </a:cubicBezTo>
                    <a:cubicBezTo>
                      <a:pt x="4602" y="14949"/>
                      <a:pt x="2982" y="17563"/>
                      <a:pt x="1448" y="20068"/>
                    </a:cubicBezTo>
                    <a:cubicBezTo>
                      <a:pt x="994" y="20803"/>
                      <a:pt x="454" y="21516"/>
                      <a:pt x="1" y="22229"/>
                    </a:cubicBezTo>
                    <a:lnTo>
                      <a:pt x="87" y="22229"/>
                    </a:lnTo>
                    <a:cubicBezTo>
                      <a:pt x="282" y="22423"/>
                      <a:pt x="541" y="22423"/>
                      <a:pt x="822" y="22423"/>
                    </a:cubicBezTo>
                    <a:cubicBezTo>
                      <a:pt x="3241" y="22423"/>
                      <a:pt x="7475" y="16914"/>
                      <a:pt x="10002" y="11428"/>
                    </a:cubicBezTo>
                    <a:cubicBezTo>
                      <a:pt x="12163" y="6848"/>
                      <a:pt x="13415" y="2247"/>
                      <a:pt x="13956" y="0"/>
                    </a:cubicBezTo>
                    <a:close/>
                  </a:path>
                </a:pathLst>
              </a:custGeom>
              <a:solidFill>
                <a:srgbClr val="DE5743">
                  <a:alpha val="251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30"/>
              <p:cNvSpPr/>
              <p:nvPr/>
            </p:nvSpPr>
            <p:spPr>
              <a:xfrm>
                <a:off x="2339975" y="2470000"/>
                <a:ext cx="65375" cy="85875"/>
              </a:xfrm>
              <a:custGeom>
                <a:avLst/>
                <a:gdLst/>
                <a:ahLst/>
                <a:cxnLst/>
                <a:rect l="l" t="t" r="r" b="b"/>
                <a:pathLst>
                  <a:path w="2615" h="3435" extrusionOk="0">
                    <a:moveTo>
                      <a:pt x="2074" y="0"/>
                    </a:moveTo>
                    <a:cubicBezTo>
                      <a:pt x="1880" y="0"/>
                      <a:pt x="1794" y="0"/>
                      <a:pt x="1707" y="195"/>
                    </a:cubicBezTo>
                    <a:cubicBezTo>
                      <a:pt x="1167" y="1080"/>
                      <a:pt x="713" y="1901"/>
                      <a:pt x="173" y="2808"/>
                    </a:cubicBezTo>
                    <a:cubicBezTo>
                      <a:pt x="1" y="3068"/>
                      <a:pt x="260" y="3435"/>
                      <a:pt x="541" y="3435"/>
                    </a:cubicBezTo>
                    <a:cubicBezTo>
                      <a:pt x="713" y="3435"/>
                      <a:pt x="800" y="3348"/>
                      <a:pt x="886" y="3240"/>
                    </a:cubicBezTo>
                    <a:cubicBezTo>
                      <a:pt x="1426" y="2355"/>
                      <a:pt x="1880" y="1447"/>
                      <a:pt x="2420" y="648"/>
                    </a:cubicBezTo>
                    <a:cubicBezTo>
                      <a:pt x="2614" y="281"/>
                      <a:pt x="2334" y="0"/>
                      <a:pt x="2074"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30"/>
              <p:cNvSpPr/>
              <p:nvPr/>
            </p:nvSpPr>
            <p:spPr>
              <a:xfrm>
                <a:off x="2303800" y="2567200"/>
                <a:ext cx="42675" cy="51325"/>
              </a:xfrm>
              <a:custGeom>
                <a:avLst/>
                <a:gdLst/>
                <a:ahLst/>
                <a:cxnLst/>
                <a:rect l="l" t="t" r="r" b="b"/>
                <a:pathLst>
                  <a:path w="1707" h="2053" extrusionOk="0">
                    <a:moveTo>
                      <a:pt x="1167" y="1"/>
                    </a:moveTo>
                    <a:cubicBezTo>
                      <a:pt x="1080" y="1"/>
                      <a:pt x="908" y="87"/>
                      <a:pt x="821" y="173"/>
                    </a:cubicBezTo>
                    <a:cubicBezTo>
                      <a:pt x="540" y="627"/>
                      <a:pt x="368" y="1081"/>
                      <a:pt x="87" y="1513"/>
                    </a:cubicBezTo>
                    <a:cubicBezTo>
                      <a:pt x="0" y="1793"/>
                      <a:pt x="173" y="2053"/>
                      <a:pt x="454" y="2053"/>
                    </a:cubicBezTo>
                    <a:cubicBezTo>
                      <a:pt x="994" y="2053"/>
                      <a:pt x="1361" y="973"/>
                      <a:pt x="1534" y="627"/>
                    </a:cubicBezTo>
                    <a:cubicBezTo>
                      <a:pt x="1707" y="260"/>
                      <a:pt x="1448" y="1"/>
                      <a:pt x="1167"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30"/>
              <p:cNvSpPr/>
              <p:nvPr/>
            </p:nvSpPr>
            <p:spPr>
              <a:xfrm>
                <a:off x="2082750" y="2023625"/>
                <a:ext cx="565700" cy="364000"/>
              </a:xfrm>
              <a:custGeom>
                <a:avLst/>
                <a:gdLst/>
                <a:ahLst/>
                <a:cxnLst/>
                <a:rect l="l" t="t" r="r" b="b"/>
                <a:pathLst>
                  <a:path w="22628" h="14560" extrusionOk="0">
                    <a:moveTo>
                      <a:pt x="20918" y="1"/>
                    </a:moveTo>
                    <a:cubicBezTo>
                      <a:pt x="19376" y="1"/>
                      <a:pt x="17029" y="1027"/>
                      <a:pt x="17029" y="1027"/>
                    </a:cubicBezTo>
                    <a:cubicBezTo>
                      <a:pt x="11823" y="3922"/>
                      <a:pt x="2902" y="7421"/>
                      <a:pt x="1282" y="10035"/>
                    </a:cubicBezTo>
                    <a:cubicBezTo>
                      <a:pt x="1" y="12102"/>
                      <a:pt x="853" y="14559"/>
                      <a:pt x="3763" y="14559"/>
                    </a:cubicBezTo>
                    <a:cubicBezTo>
                      <a:pt x="4535" y="14559"/>
                      <a:pt x="5450" y="14387"/>
                      <a:pt x="6509" y="13988"/>
                    </a:cubicBezTo>
                    <a:cubicBezTo>
                      <a:pt x="11543" y="12023"/>
                      <a:pt x="20356" y="5888"/>
                      <a:pt x="21976" y="2021"/>
                    </a:cubicBezTo>
                    <a:cubicBezTo>
                      <a:pt x="22628" y="466"/>
                      <a:pt x="21955" y="1"/>
                      <a:pt x="20918" y="1"/>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30"/>
              <p:cNvSpPr/>
              <p:nvPr/>
            </p:nvSpPr>
            <p:spPr>
              <a:xfrm>
                <a:off x="2110450" y="2085475"/>
                <a:ext cx="332700" cy="198225"/>
              </a:xfrm>
              <a:custGeom>
                <a:avLst/>
                <a:gdLst/>
                <a:ahLst/>
                <a:cxnLst/>
                <a:rect l="l" t="t" r="r" b="b"/>
                <a:pathLst>
                  <a:path w="13308" h="7929" extrusionOk="0">
                    <a:moveTo>
                      <a:pt x="1" y="7929"/>
                    </a:moveTo>
                    <a:lnTo>
                      <a:pt x="1" y="7929"/>
                    </a:lnTo>
                    <a:lnTo>
                      <a:pt x="1" y="7929"/>
                    </a:lnTo>
                    <a:close/>
                    <a:moveTo>
                      <a:pt x="1" y="7929"/>
                    </a:moveTo>
                    <a:lnTo>
                      <a:pt x="1" y="7929"/>
                    </a:lnTo>
                    <a:lnTo>
                      <a:pt x="1" y="7929"/>
                    </a:lnTo>
                    <a:close/>
                    <a:moveTo>
                      <a:pt x="1" y="7821"/>
                    </a:moveTo>
                    <a:lnTo>
                      <a:pt x="1" y="7929"/>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87" y="7648"/>
                    </a:moveTo>
                    <a:cubicBezTo>
                      <a:pt x="87" y="7734"/>
                      <a:pt x="87" y="7734"/>
                      <a:pt x="1" y="7821"/>
                    </a:cubicBezTo>
                    <a:cubicBezTo>
                      <a:pt x="87" y="7734"/>
                      <a:pt x="87" y="7734"/>
                      <a:pt x="87" y="7648"/>
                    </a:cubicBezTo>
                    <a:close/>
                    <a:moveTo>
                      <a:pt x="87" y="7648"/>
                    </a:moveTo>
                    <a:lnTo>
                      <a:pt x="87" y="7648"/>
                    </a:lnTo>
                    <a:lnTo>
                      <a:pt x="87" y="7648"/>
                    </a:lnTo>
                    <a:close/>
                    <a:moveTo>
                      <a:pt x="174" y="7648"/>
                    </a:moveTo>
                    <a:lnTo>
                      <a:pt x="87" y="7648"/>
                    </a:lnTo>
                    <a:lnTo>
                      <a:pt x="174" y="7648"/>
                    </a:lnTo>
                    <a:close/>
                    <a:moveTo>
                      <a:pt x="174" y="7561"/>
                    </a:moveTo>
                    <a:lnTo>
                      <a:pt x="174" y="7648"/>
                    </a:lnTo>
                    <a:lnTo>
                      <a:pt x="174" y="7561"/>
                    </a:lnTo>
                    <a:close/>
                    <a:moveTo>
                      <a:pt x="174" y="7561"/>
                    </a:moveTo>
                    <a:lnTo>
                      <a:pt x="174" y="7561"/>
                    </a:lnTo>
                    <a:lnTo>
                      <a:pt x="174" y="7561"/>
                    </a:lnTo>
                    <a:close/>
                    <a:moveTo>
                      <a:pt x="174" y="7561"/>
                    </a:moveTo>
                    <a:lnTo>
                      <a:pt x="174" y="7561"/>
                    </a:lnTo>
                    <a:lnTo>
                      <a:pt x="174" y="7561"/>
                    </a:lnTo>
                    <a:close/>
                    <a:moveTo>
                      <a:pt x="13308" y="1"/>
                    </a:moveTo>
                    <a:cubicBezTo>
                      <a:pt x="8102" y="2528"/>
                      <a:pt x="1535" y="5401"/>
                      <a:pt x="174" y="7561"/>
                    </a:cubicBezTo>
                    <a:lnTo>
                      <a:pt x="174" y="7561"/>
                    </a:lnTo>
                    <a:lnTo>
                      <a:pt x="174" y="7561"/>
                    </a:lnTo>
                    <a:cubicBezTo>
                      <a:pt x="1535" y="5401"/>
                      <a:pt x="8102" y="2528"/>
                      <a:pt x="13308" y="1"/>
                    </a:cubicBezTo>
                    <a:close/>
                  </a:path>
                </a:pathLst>
              </a:custGeom>
              <a:solidFill>
                <a:srgbClr val="FEECD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30"/>
              <p:cNvSpPr/>
              <p:nvPr/>
            </p:nvSpPr>
            <p:spPr>
              <a:xfrm>
                <a:off x="2096950" y="2085475"/>
                <a:ext cx="413700" cy="260875"/>
              </a:xfrm>
              <a:custGeom>
                <a:avLst/>
                <a:gdLst/>
                <a:ahLst/>
                <a:cxnLst/>
                <a:rect l="l" t="t" r="r" b="b"/>
                <a:pathLst>
                  <a:path w="16548" h="10435" extrusionOk="0">
                    <a:moveTo>
                      <a:pt x="13848" y="1"/>
                    </a:moveTo>
                    <a:cubicBezTo>
                      <a:pt x="8642" y="2528"/>
                      <a:pt x="2075" y="5401"/>
                      <a:pt x="714" y="7561"/>
                    </a:cubicBezTo>
                    <a:lnTo>
                      <a:pt x="714" y="7648"/>
                    </a:lnTo>
                    <a:lnTo>
                      <a:pt x="627" y="7648"/>
                    </a:lnTo>
                    <a:cubicBezTo>
                      <a:pt x="627" y="7734"/>
                      <a:pt x="627" y="7734"/>
                      <a:pt x="541" y="7821"/>
                    </a:cubicBezTo>
                    <a:lnTo>
                      <a:pt x="541" y="7929"/>
                    </a:lnTo>
                    <a:cubicBezTo>
                      <a:pt x="87" y="8728"/>
                      <a:pt x="1" y="9721"/>
                      <a:pt x="260" y="10434"/>
                    </a:cubicBezTo>
                    <a:cubicBezTo>
                      <a:pt x="5401" y="7821"/>
                      <a:pt x="10262" y="5034"/>
                      <a:pt x="15122" y="2074"/>
                    </a:cubicBezTo>
                    <a:cubicBezTo>
                      <a:pt x="15576" y="1794"/>
                      <a:pt x="16008" y="1448"/>
                      <a:pt x="16548" y="1167"/>
                    </a:cubicBezTo>
                    <a:lnTo>
                      <a:pt x="16548" y="1167"/>
                    </a:lnTo>
                    <a:cubicBezTo>
                      <a:pt x="15835" y="1448"/>
                      <a:pt x="15209" y="1534"/>
                      <a:pt x="14755" y="1534"/>
                    </a:cubicBezTo>
                    <a:cubicBezTo>
                      <a:pt x="14496" y="1534"/>
                      <a:pt x="14215" y="1534"/>
                      <a:pt x="14128" y="1340"/>
                    </a:cubicBezTo>
                    <a:cubicBezTo>
                      <a:pt x="13848" y="994"/>
                      <a:pt x="14042" y="454"/>
                      <a:pt x="14388" y="1"/>
                    </a:cubicBezTo>
                    <a:close/>
                  </a:path>
                </a:pathLst>
              </a:custGeom>
              <a:solidFill>
                <a:srgbClr val="DE5743">
                  <a:alpha val="251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30"/>
              <p:cNvSpPr/>
              <p:nvPr/>
            </p:nvSpPr>
            <p:spPr>
              <a:xfrm>
                <a:off x="2168775" y="2332825"/>
                <a:ext cx="61050" cy="27025"/>
              </a:xfrm>
              <a:custGeom>
                <a:avLst/>
                <a:gdLst/>
                <a:ahLst/>
                <a:cxnLst/>
                <a:rect l="l" t="t" r="r" b="b"/>
                <a:pathLst>
                  <a:path w="2442" h="1081" extrusionOk="0">
                    <a:moveTo>
                      <a:pt x="2075" y="0"/>
                    </a:moveTo>
                    <a:cubicBezTo>
                      <a:pt x="1988" y="0"/>
                      <a:pt x="1988" y="0"/>
                      <a:pt x="1902" y="87"/>
                    </a:cubicBezTo>
                    <a:cubicBezTo>
                      <a:pt x="1535" y="195"/>
                      <a:pt x="1081" y="281"/>
                      <a:pt x="627" y="281"/>
                    </a:cubicBezTo>
                    <a:lnTo>
                      <a:pt x="541" y="281"/>
                    </a:lnTo>
                    <a:cubicBezTo>
                      <a:pt x="1" y="281"/>
                      <a:pt x="1" y="1080"/>
                      <a:pt x="541" y="1080"/>
                    </a:cubicBezTo>
                    <a:lnTo>
                      <a:pt x="714" y="1080"/>
                    </a:lnTo>
                    <a:cubicBezTo>
                      <a:pt x="1167" y="1080"/>
                      <a:pt x="1621" y="994"/>
                      <a:pt x="2075" y="908"/>
                    </a:cubicBezTo>
                    <a:cubicBezTo>
                      <a:pt x="2334" y="821"/>
                      <a:pt x="2442" y="540"/>
                      <a:pt x="2334" y="368"/>
                    </a:cubicBezTo>
                    <a:cubicBezTo>
                      <a:pt x="2334" y="195"/>
                      <a:pt x="2247" y="0"/>
                      <a:pt x="2075"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30"/>
              <p:cNvSpPr/>
              <p:nvPr/>
            </p:nvSpPr>
            <p:spPr>
              <a:xfrm>
                <a:off x="2238450" y="2270175"/>
                <a:ext cx="132875" cy="74000"/>
              </a:xfrm>
              <a:custGeom>
                <a:avLst/>
                <a:gdLst/>
                <a:ahLst/>
                <a:cxnLst/>
                <a:rect l="l" t="t" r="r" b="b"/>
                <a:pathLst>
                  <a:path w="5315" h="2960" extrusionOk="0">
                    <a:moveTo>
                      <a:pt x="4688" y="0"/>
                    </a:moveTo>
                    <a:cubicBezTo>
                      <a:pt x="4688" y="0"/>
                      <a:pt x="4602" y="0"/>
                      <a:pt x="4515" y="87"/>
                    </a:cubicBezTo>
                    <a:cubicBezTo>
                      <a:pt x="3241" y="886"/>
                      <a:pt x="1901" y="1621"/>
                      <a:pt x="454" y="2161"/>
                    </a:cubicBezTo>
                    <a:cubicBezTo>
                      <a:pt x="0" y="2333"/>
                      <a:pt x="195" y="2960"/>
                      <a:pt x="541" y="2960"/>
                    </a:cubicBezTo>
                    <a:lnTo>
                      <a:pt x="735" y="2960"/>
                    </a:lnTo>
                    <a:cubicBezTo>
                      <a:pt x="2161" y="2333"/>
                      <a:pt x="3608" y="1621"/>
                      <a:pt x="4947" y="800"/>
                    </a:cubicBezTo>
                    <a:cubicBezTo>
                      <a:pt x="5315" y="541"/>
                      <a:pt x="5055" y="0"/>
                      <a:pt x="4688"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30"/>
              <p:cNvSpPr/>
              <p:nvPr/>
            </p:nvSpPr>
            <p:spPr>
              <a:xfrm>
                <a:off x="1986775" y="1774000"/>
                <a:ext cx="614075" cy="310900"/>
              </a:xfrm>
              <a:custGeom>
                <a:avLst/>
                <a:gdLst/>
                <a:ahLst/>
                <a:cxnLst/>
                <a:rect l="l" t="t" r="r" b="b"/>
                <a:pathLst>
                  <a:path w="24563" h="12436" extrusionOk="0">
                    <a:moveTo>
                      <a:pt x="2548" y="1"/>
                    </a:moveTo>
                    <a:cubicBezTo>
                      <a:pt x="2243" y="1"/>
                      <a:pt x="1996" y="95"/>
                      <a:pt x="1794" y="298"/>
                    </a:cubicBezTo>
                    <a:cubicBezTo>
                      <a:pt x="1" y="2026"/>
                      <a:pt x="1708" y="8939"/>
                      <a:pt x="9441" y="11099"/>
                    </a:cubicBezTo>
                    <a:cubicBezTo>
                      <a:pt x="12855" y="12111"/>
                      <a:pt x="15985" y="12435"/>
                      <a:pt x="18453" y="12435"/>
                    </a:cubicBezTo>
                    <a:cubicBezTo>
                      <a:pt x="21511" y="12435"/>
                      <a:pt x="23551" y="11938"/>
                      <a:pt x="23849" y="11639"/>
                    </a:cubicBezTo>
                    <a:cubicBezTo>
                      <a:pt x="24390" y="11012"/>
                      <a:pt x="24562" y="7513"/>
                      <a:pt x="23569" y="7232"/>
                    </a:cubicBezTo>
                    <a:cubicBezTo>
                      <a:pt x="22575" y="6973"/>
                      <a:pt x="17088" y="7318"/>
                      <a:pt x="11061" y="4273"/>
                    </a:cubicBezTo>
                    <a:cubicBezTo>
                      <a:pt x="6304" y="1780"/>
                      <a:pt x="3872" y="1"/>
                      <a:pt x="2548" y="1"/>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30"/>
              <p:cNvSpPr/>
              <p:nvPr/>
            </p:nvSpPr>
            <p:spPr>
              <a:xfrm>
                <a:off x="2018100" y="1772800"/>
                <a:ext cx="503900" cy="216025"/>
              </a:xfrm>
              <a:custGeom>
                <a:avLst/>
                <a:gdLst/>
                <a:ahLst/>
                <a:cxnLst/>
                <a:rect l="l" t="t" r="r" b="b"/>
                <a:pathLst>
                  <a:path w="20156" h="8641" extrusionOk="0">
                    <a:moveTo>
                      <a:pt x="1254" y="0"/>
                    </a:moveTo>
                    <a:cubicBezTo>
                      <a:pt x="995" y="0"/>
                      <a:pt x="714" y="87"/>
                      <a:pt x="541" y="346"/>
                    </a:cubicBezTo>
                    <a:cubicBezTo>
                      <a:pt x="260" y="540"/>
                      <a:pt x="87" y="886"/>
                      <a:pt x="1" y="1340"/>
                    </a:cubicBezTo>
                    <a:cubicBezTo>
                      <a:pt x="4494" y="5033"/>
                      <a:pt x="9722" y="7280"/>
                      <a:pt x="15209" y="8641"/>
                    </a:cubicBezTo>
                    <a:cubicBezTo>
                      <a:pt x="16375" y="8187"/>
                      <a:pt x="18363" y="7561"/>
                      <a:pt x="20155" y="7107"/>
                    </a:cubicBezTo>
                    <a:cubicBezTo>
                      <a:pt x="17822" y="6934"/>
                      <a:pt x="13956" y="6394"/>
                      <a:pt x="9808" y="4321"/>
                    </a:cubicBezTo>
                    <a:cubicBezTo>
                      <a:pt x="5034" y="1793"/>
                      <a:pt x="2615" y="0"/>
                      <a:pt x="1254" y="0"/>
                    </a:cubicBezTo>
                    <a:close/>
                  </a:path>
                </a:pathLst>
              </a:custGeom>
              <a:solidFill>
                <a:srgbClr val="DE5743">
                  <a:alpha val="251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30"/>
              <p:cNvSpPr/>
              <p:nvPr/>
            </p:nvSpPr>
            <p:spPr>
              <a:xfrm>
                <a:off x="2056450" y="1894300"/>
                <a:ext cx="51875" cy="42700"/>
              </a:xfrm>
              <a:custGeom>
                <a:avLst/>
                <a:gdLst/>
                <a:ahLst/>
                <a:cxnLst/>
                <a:rect l="l" t="t" r="r" b="b"/>
                <a:pathLst>
                  <a:path w="2075" h="1708" extrusionOk="0">
                    <a:moveTo>
                      <a:pt x="627" y="1"/>
                    </a:moveTo>
                    <a:cubicBezTo>
                      <a:pt x="260" y="1"/>
                      <a:pt x="1" y="454"/>
                      <a:pt x="260" y="713"/>
                    </a:cubicBezTo>
                    <a:cubicBezTo>
                      <a:pt x="541" y="994"/>
                      <a:pt x="886" y="1254"/>
                      <a:pt x="1167" y="1621"/>
                    </a:cubicBezTo>
                    <a:cubicBezTo>
                      <a:pt x="1254" y="1621"/>
                      <a:pt x="1340" y="1707"/>
                      <a:pt x="1426" y="1707"/>
                    </a:cubicBezTo>
                    <a:cubicBezTo>
                      <a:pt x="1794" y="1707"/>
                      <a:pt x="2074" y="1254"/>
                      <a:pt x="1794" y="994"/>
                    </a:cubicBezTo>
                    <a:cubicBezTo>
                      <a:pt x="1426" y="713"/>
                      <a:pt x="1167" y="454"/>
                      <a:pt x="886" y="87"/>
                    </a:cubicBezTo>
                    <a:cubicBezTo>
                      <a:pt x="800" y="1"/>
                      <a:pt x="713" y="1"/>
                      <a:pt x="627"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30"/>
              <p:cNvSpPr/>
              <p:nvPr/>
            </p:nvSpPr>
            <p:spPr>
              <a:xfrm>
                <a:off x="2101275" y="1939125"/>
                <a:ext cx="137200" cy="71850"/>
              </a:xfrm>
              <a:custGeom>
                <a:avLst/>
                <a:gdLst/>
                <a:ahLst/>
                <a:cxnLst/>
                <a:rect l="l" t="t" r="r" b="b"/>
                <a:pathLst>
                  <a:path w="5488" h="2874" extrusionOk="0">
                    <a:moveTo>
                      <a:pt x="627" y="1"/>
                    </a:moveTo>
                    <a:cubicBezTo>
                      <a:pt x="368" y="1"/>
                      <a:pt x="1" y="368"/>
                      <a:pt x="368" y="627"/>
                    </a:cubicBezTo>
                    <a:cubicBezTo>
                      <a:pt x="1621" y="1794"/>
                      <a:pt x="3154" y="2528"/>
                      <a:pt x="4775" y="2874"/>
                    </a:cubicBezTo>
                    <a:lnTo>
                      <a:pt x="4861" y="2874"/>
                    </a:lnTo>
                    <a:cubicBezTo>
                      <a:pt x="5315" y="2874"/>
                      <a:pt x="5487" y="2161"/>
                      <a:pt x="5034" y="2074"/>
                    </a:cubicBezTo>
                    <a:cubicBezTo>
                      <a:pt x="3522" y="1707"/>
                      <a:pt x="2074" y="1081"/>
                      <a:pt x="908" y="87"/>
                    </a:cubicBezTo>
                    <a:cubicBezTo>
                      <a:pt x="821" y="1"/>
                      <a:pt x="713" y="1"/>
                      <a:pt x="627"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30"/>
              <p:cNvSpPr/>
              <p:nvPr/>
            </p:nvSpPr>
            <p:spPr>
              <a:xfrm>
                <a:off x="2373450" y="1937450"/>
                <a:ext cx="373750" cy="343550"/>
              </a:xfrm>
              <a:custGeom>
                <a:avLst/>
                <a:gdLst/>
                <a:ahLst/>
                <a:cxnLst/>
                <a:rect l="l" t="t" r="r" b="b"/>
                <a:pathLst>
                  <a:path w="14950" h="13742" extrusionOk="0">
                    <a:moveTo>
                      <a:pt x="9910" y="1"/>
                    </a:moveTo>
                    <a:cubicBezTo>
                      <a:pt x="9260" y="1"/>
                      <a:pt x="8563" y="47"/>
                      <a:pt x="7842" y="154"/>
                    </a:cubicBezTo>
                    <a:cubicBezTo>
                      <a:pt x="4689" y="608"/>
                      <a:pt x="1" y="2228"/>
                      <a:pt x="1" y="2681"/>
                    </a:cubicBezTo>
                    <a:cubicBezTo>
                      <a:pt x="1" y="2967"/>
                      <a:pt x="1908" y="3683"/>
                      <a:pt x="4025" y="3683"/>
                    </a:cubicBezTo>
                    <a:cubicBezTo>
                      <a:pt x="4631" y="3683"/>
                      <a:pt x="5254" y="3625"/>
                      <a:pt x="5855" y="3481"/>
                    </a:cubicBezTo>
                    <a:lnTo>
                      <a:pt x="5855" y="3481"/>
                    </a:lnTo>
                    <a:cubicBezTo>
                      <a:pt x="5855" y="3481"/>
                      <a:pt x="2248" y="6094"/>
                      <a:pt x="3068" y="7261"/>
                    </a:cubicBezTo>
                    <a:cubicBezTo>
                      <a:pt x="3178" y="7428"/>
                      <a:pt x="3409" y="7498"/>
                      <a:pt x="3720" y="7498"/>
                    </a:cubicBezTo>
                    <a:cubicBezTo>
                      <a:pt x="5424" y="7498"/>
                      <a:pt x="9549" y="5382"/>
                      <a:pt x="9549" y="5382"/>
                    </a:cubicBezTo>
                    <a:lnTo>
                      <a:pt x="9549" y="5382"/>
                    </a:lnTo>
                    <a:cubicBezTo>
                      <a:pt x="9549" y="5382"/>
                      <a:pt x="7216" y="10696"/>
                      <a:pt x="8382" y="11322"/>
                    </a:cubicBezTo>
                    <a:cubicBezTo>
                      <a:pt x="8448" y="11358"/>
                      <a:pt x="8518" y="11374"/>
                      <a:pt x="8592" y="11374"/>
                    </a:cubicBezTo>
                    <a:cubicBezTo>
                      <a:pt x="9815" y="11374"/>
                      <a:pt x="11968" y="6721"/>
                      <a:pt x="11968" y="6721"/>
                    </a:cubicBezTo>
                    <a:lnTo>
                      <a:pt x="11968" y="6721"/>
                    </a:lnTo>
                    <a:cubicBezTo>
                      <a:pt x="11968" y="6721"/>
                      <a:pt x="11709" y="9529"/>
                      <a:pt x="12508" y="11581"/>
                    </a:cubicBezTo>
                    <a:cubicBezTo>
                      <a:pt x="13329" y="13569"/>
                      <a:pt x="13956" y="13742"/>
                      <a:pt x="14237" y="13742"/>
                    </a:cubicBezTo>
                    <a:cubicBezTo>
                      <a:pt x="14496" y="13742"/>
                      <a:pt x="14949" y="8795"/>
                      <a:pt x="14949" y="5922"/>
                    </a:cubicBezTo>
                    <a:cubicBezTo>
                      <a:pt x="14949" y="2941"/>
                      <a:pt x="14582" y="1428"/>
                      <a:pt x="14042" y="888"/>
                    </a:cubicBezTo>
                    <a:cubicBezTo>
                      <a:pt x="13630" y="476"/>
                      <a:pt x="12009" y="1"/>
                      <a:pt x="9910"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30"/>
              <p:cNvSpPr/>
              <p:nvPr/>
            </p:nvSpPr>
            <p:spPr>
              <a:xfrm>
                <a:off x="2600825" y="1936975"/>
                <a:ext cx="146375" cy="148525"/>
              </a:xfrm>
              <a:custGeom>
                <a:avLst/>
                <a:gdLst/>
                <a:ahLst/>
                <a:cxnLst/>
                <a:rect l="l" t="t" r="r" b="b"/>
                <a:pathLst>
                  <a:path w="5855" h="5941" extrusionOk="0">
                    <a:moveTo>
                      <a:pt x="5314" y="1534"/>
                    </a:moveTo>
                    <a:lnTo>
                      <a:pt x="5314" y="1534"/>
                    </a:lnTo>
                    <a:cubicBezTo>
                      <a:pt x="5682" y="2333"/>
                      <a:pt x="5854" y="3780"/>
                      <a:pt x="5854" y="5941"/>
                    </a:cubicBezTo>
                    <a:lnTo>
                      <a:pt x="5854" y="5941"/>
                    </a:lnTo>
                    <a:cubicBezTo>
                      <a:pt x="5854" y="3780"/>
                      <a:pt x="5682" y="2333"/>
                      <a:pt x="5314" y="1534"/>
                    </a:cubicBezTo>
                    <a:close/>
                    <a:moveTo>
                      <a:pt x="821" y="0"/>
                    </a:moveTo>
                    <a:lnTo>
                      <a:pt x="0" y="0"/>
                    </a:lnTo>
                    <a:lnTo>
                      <a:pt x="821" y="0"/>
                    </a:lnTo>
                    <a:cubicBezTo>
                      <a:pt x="2161" y="0"/>
                      <a:pt x="3327" y="173"/>
                      <a:pt x="4061" y="454"/>
                    </a:cubicBezTo>
                    <a:lnTo>
                      <a:pt x="4061" y="454"/>
                    </a:lnTo>
                    <a:cubicBezTo>
                      <a:pt x="3327" y="173"/>
                      <a:pt x="2161" y="0"/>
                      <a:pt x="821" y="0"/>
                    </a:cubicBezTo>
                    <a:close/>
                  </a:path>
                </a:pathLst>
              </a:custGeom>
              <a:solidFill>
                <a:srgbClr val="E7F1EE"/>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30"/>
              <p:cNvSpPr/>
              <p:nvPr/>
            </p:nvSpPr>
            <p:spPr>
              <a:xfrm>
                <a:off x="2702350" y="1948300"/>
                <a:ext cx="31350" cy="27025"/>
              </a:xfrm>
              <a:custGeom>
                <a:avLst/>
                <a:gdLst/>
                <a:ahLst/>
                <a:cxnLst/>
                <a:rect l="l" t="t" r="r" b="b"/>
                <a:pathLst>
                  <a:path w="1254" h="1081" extrusionOk="0">
                    <a:moveTo>
                      <a:pt x="0" y="1"/>
                    </a:moveTo>
                    <a:lnTo>
                      <a:pt x="0" y="1"/>
                    </a:lnTo>
                    <a:cubicBezTo>
                      <a:pt x="433" y="174"/>
                      <a:pt x="713" y="260"/>
                      <a:pt x="886" y="454"/>
                    </a:cubicBezTo>
                    <a:cubicBezTo>
                      <a:pt x="973" y="541"/>
                      <a:pt x="1167" y="800"/>
                      <a:pt x="1253" y="1081"/>
                    </a:cubicBezTo>
                    <a:lnTo>
                      <a:pt x="1253" y="1081"/>
                    </a:lnTo>
                    <a:cubicBezTo>
                      <a:pt x="1167" y="800"/>
                      <a:pt x="973" y="541"/>
                      <a:pt x="886" y="454"/>
                    </a:cubicBezTo>
                    <a:cubicBezTo>
                      <a:pt x="713" y="260"/>
                      <a:pt x="433" y="174"/>
                      <a:pt x="0" y="1"/>
                    </a:cubicBezTo>
                    <a:close/>
                  </a:path>
                </a:pathLst>
              </a:custGeom>
              <a:solidFill>
                <a:srgbClr val="63A08E"/>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30"/>
              <p:cNvSpPr/>
              <p:nvPr/>
            </p:nvSpPr>
            <p:spPr>
              <a:xfrm>
                <a:off x="2521975" y="1941275"/>
                <a:ext cx="207400" cy="339725"/>
              </a:xfrm>
              <a:custGeom>
                <a:avLst/>
                <a:gdLst/>
                <a:ahLst/>
                <a:cxnLst/>
                <a:rect l="l" t="t" r="r" b="b"/>
                <a:pathLst>
                  <a:path w="8296" h="13589" extrusionOk="0">
                    <a:moveTo>
                      <a:pt x="8296" y="13589"/>
                    </a:moveTo>
                    <a:lnTo>
                      <a:pt x="8296" y="13589"/>
                    </a:lnTo>
                    <a:lnTo>
                      <a:pt x="8296" y="13589"/>
                    </a:lnTo>
                    <a:lnTo>
                      <a:pt x="8296" y="13589"/>
                    </a:lnTo>
                    <a:close/>
                    <a:moveTo>
                      <a:pt x="1901" y="1"/>
                    </a:moveTo>
                    <a:lnTo>
                      <a:pt x="1901" y="1"/>
                    </a:lnTo>
                    <a:cubicBezTo>
                      <a:pt x="1275" y="87"/>
                      <a:pt x="627" y="195"/>
                      <a:pt x="0" y="368"/>
                    </a:cubicBezTo>
                    <a:lnTo>
                      <a:pt x="0" y="368"/>
                    </a:lnTo>
                    <a:cubicBezTo>
                      <a:pt x="627" y="195"/>
                      <a:pt x="1275" y="87"/>
                      <a:pt x="1901" y="1"/>
                    </a:cubicBezTo>
                    <a:close/>
                  </a:path>
                </a:pathLst>
              </a:custGeom>
              <a:solidFill>
                <a:srgbClr val="E7F1EE"/>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30"/>
              <p:cNvSpPr/>
              <p:nvPr/>
            </p:nvSpPr>
            <p:spPr>
              <a:xfrm>
                <a:off x="2373450" y="1988800"/>
                <a:ext cx="24875" cy="15700"/>
              </a:xfrm>
              <a:custGeom>
                <a:avLst/>
                <a:gdLst/>
                <a:ahLst/>
                <a:cxnLst/>
                <a:rect l="l" t="t" r="r" b="b"/>
                <a:pathLst>
                  <a:path w="995" h="628" extrusionOk="0">
                    <a:moveTo>
                      <a:pt x="1" y="627"/>
                    </a:moveTo>
                    <a:lnTo>
                      <a:pt x="1" y="627"/>
                    </a:lnTo>
                    <a:lnTo>
                      <a:pt x="1" y="627"/>
                    </a:lnTo>
                    <a:close/>
                    <a:moveTo>
                      <a:pt x="995" y="1"/>
                    </a:moveTo>
                    <a:cubicBezTo>
                      <a:pt x="368" y="260"/>
                      <a:pt x="1" y="455"/>
                      <a:pt x="1" y="627"/>
                    </a:cubicBezTo>
                    <a:lnTo>
                      <a:pt x="1" y="627"/>
                    </a:lnTo>
                    <a:cubicBezTo>
                      <a:pt x="1" y="455"/>
                      <a:pt x="368" y="260"/>
                      <a:pt x="995" y="1"/>
                    </a:cubicBezTo>
                    <a:close/>
                  </a:path>
                </a:pathLst>
              </a:custGeom>
              <a:solidFill>
                <a:srgbClr val="E5CA95"/>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30"/>
              <p:cNvSpPr/>
              <p:nvPr/>
            </p:nvSpPr>
            <p:spPr>
              <a:xfrm>
                <a:off x="2398300" y="1950475"/>
                <a:ext cx="123700" cy="38350"/>
              </a:xfrm>
              <a:custGeom>
                <a:avLst/>
                <a:gdLst/>
                <a:ahLst/>
                <a:cxnLst/>
                <a:rect l="l" t="t" r="r" b="b"/>
                <a:pathLst>
                  <a:path w="4948" h="1534" extrusionOk="0">
                    <a:moveTo>
                      <a:pt x="4947" y="0"/>
                    </a:moveTo>
                    <a:cubicBezTo>
                      <a:pt x="3155" y="454"/>
                      <a:pt x="1167" y="1080"/>
                      <a:pt x="1" y="1534"/>
                    </a:cubicBezTo>
                    <a:lnTo>
                      <a:pt x="1" y="1534"/>
                    </a:lnTo>
                    <a:cubicBezTo>
                      <a:pt x="1167" y="1080"/>
                      <a:pt x="3155" y="454"/>
                      <a:pt x="4947" y="0"/>
                    </a:cubicBezTo>
                    <a:close/>
                  </a:path>
                </a:pathLst>
              </a:custGeom>
              <a:solidFill>
                <a:srgbClr val="E4BB7B"/>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30"/>
              <p:cNvSpPr/>
              <p:nvPr/>
            </p:nvSpPr>
            <p:spPr>
              <a:xfrm>
                <a:off x="2373450" y="1936975"/>
                <a:ext cx="373750" cy="344025"/>
              </a:xfrm>
              <a:custGeom>
                <a:avLst/>
                <a:gdLst/>
                <a:ahLst/>
                <a:cxnLst/>
                <a:rect l="l" t="t" r="r" b="b"/>
                <a:pathLst>
                  <a:path w="14950" h="13761" extrusionOk="0">
                    <a:moveTo>
                      <a:pt x="9095" y="0"/>
                    </a:moveTo>
                    <a:cubicBezTo>
                      <a:pt x="8642" y="87"/>
                      <a:pt x="8296" y="87"/>
                      <a:pt x="7842" y="173"/>
                    </a:cubicBezTo>
                    <a:cubicBezTo>
                      <a:pt x="7216" y="259"/>
                      <a:pt x="6568" y="367"/>
                      <a:pt x="5941" y="540"/>
                    </a:cubicBezTo>
                    <a:cubicBezTo>
                      <a:pt x="4149" y="994"/>
                      <a:pt x="2161" y="1620"/>
                      <a:pt x="995" y="2074"/>
                    </a:cubicBezTo>
                    <a:cubicBezTo>
                      <a:pt x="368" y="2333"/>
                      <a:pt x="1" y="2528"/>
                      <a:pt x="1" y="2700"/>
                    </a:cubicBezTo>
                    <a:cubicBezTo>
                      <a:pt x="1" y="2787"/>
                      <a:pt x="282" y="2960"/>
                      <a:pt x="627" y="3154"/>
                    </a:cubicBezTo>
                    <a:cubicBezTo>
                      <a:pt x="2615" y="2420"/>
                      <a:pt x="5401" y="2160"/>
                      <a:pt x="7756" y="2160"/>
                    </a:cubicBezTo>
                    <a:cubicBezTo>
                      <a:pt x="9808" y="2160"/>
                      <a:pt x="11536" y="2420"/>
                      <a:pt x="11882" y="2787"/>
                    </a:cubicBezTo>
                    <a:cubicBezTo>
                      <a:pt x="12422" y="3500"/>
                      <a:pt x="14042" y="10434"/>
                      <a:pt x="13956" y="13761"/>
                    </a:cubicBezTo>
                    <a:lnTo>
                      <a:pt x="14237" y="13761"/>
                    </a:lnTo>
                    <a:cubicBezTo>
                      <a:pt x="14496" y="13761"/>
                      <a:pt x="14949" y="8814"/>
                      <a:pt x="14949" y="5941"/>
                    </a:cubicBezTo>
                    <a:cubicBezTo>
                      <a:pt x="14949" y="3780"/>
                      <a:pt x="14777" y="2333"/>
                      <a:pt x="14409" y="1534"/>
                    </a:cubicBezTo>
                    <a:cubicBezTo>
                      <a:pt x="14323" y="1253"/>
                      <a:pt x="14129" y="994"/>
                      <a:pt x="14042" y="907"/>
                    </a:cubicBezTo>
                    <a:cubicBezTo>
                      <a:pt x="13869" y="713"/>
                      <a:pt x="13589" y="627"/>
                      <a:pt x="13156" y="454"/>
                    </a:cubicBezTo>
                    <a:cubicBezTo>
                      <a:pt x="12422" y="173"/>
                      <a:pt x="11256" y="0"/>
                      <a:pt x="9916"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30"/>
              <p:cNvSpPr/>
              <p:nvPr/>
            </p:nvSpPr>
            <p:spPr>
              <a:xfrm>
                <a:off x="2477150" y="2062800"/>
                <a:ext cx="71850" cy="36200"/>
              </a:xfrm>
              <a:custGeom>
                <a:avLst/>
                <a:gdLst/>
                <a:ahLst/>
                <a:cxnLst/>
                <a:rect l="l" t="t" r="r" b="b"/>
                <a:pathLst>
                  <a:path w="2874" h="1448" extrusionOk="0">
                    <a:moveTo>
                      <a:pt x="2247" y="0"/>
                    </a:moveTo>
                    <a:cubicBezTo>
                      <a:pt x="1707" y="281"/>
                      <a:pt x="1081" y="454"/>
                      <a:pt x="454" y="627"/>
                    </a:cubicBezTo>
                    <a:cubicBezTo>
                      <a:pt x="1" y="735"/>
                      <a:pt x="173" y="1448"/>
                      <a:pt x="541" y="1448"/>
                    </a:cubicBezTo>
                    <a:lnTo>
                      <a:pt x="713" y="1448"/>
                    </a:lnTo>
                    <a:cubicBezTo>
                      <a:pt x="1253" y="1275"/>
                      <a:pt x="1880" y="1080"/>
                      <a:pt x="2528" y="821"/>
                    </a:cubicBezTo>
                    <a:cubicBezTo>
                      <a:pt x="2874" y="627"/>
                      <a:pt x="2787" y="0"/>
                      <a:pt x="2420"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30"/>
              <p:cNvSpPr/>
              <p:nvPr/>
            </p:nvSpPr>
            <p:spPr>
              <a:xfrm>
                <a:off x="2553825" y="2037950"/>
                <a:ext cx="54050" cy="31900"/>
              </a:xfrm>
              <a:custGeom>
                <a:avLst/>
                <a:gdLst/>
                <a:ahLst/>
                <a:cxnLst/>
                <a:rect l="l" t="t" r="r" b="b"/>
                <a:pathLst>
                  <a:path w="2162" h="1276" extrusionOk="0">
                    <a:moveTo>
                      <a:pt x="1513" y="1"/>
                    </a:moveTo>
                    <a:cubicBezTo>
                      <a:pt x="1081" y="109"/>
                      <a:pt x="714" y="282"/>
                      <a:pt x="433" y="454"/>
                    </a:cubicBezTo>
                    <a:cubicBezTo>
                      <a:pt x="1" y="649"/>
                      <a:pt x="260" y="1275"/>
                      <a:pt x="627" y="1275"/>
                    </a:cubicBezTo>
                    <a:cubicBezTo>
                      <a:pt x="714" y="1275"/>
                      <a:pt x="800" y="1189"/>
                      <a:pt x="800" y="1189"/>
                    </a:cubicBezTo>
                    <a:cubicBezTo>
                      <a:pt x="1167" y="994"/>
                      <a:pt x="1427" y="908"/>
                      <a:pt x="1708" y="735"/>
                    </a:cubicBezTo>
                    <a:cubicBezTo>
                      <a:pt x="2161" y="541"/>
                      <a:pt x="1967" y="1"/>
                      <a:pt x="1513"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2" name="Google Shape;2742;p30"/>
            <p:cNvGrpSpPr/>
            <p:nvPr/>
          </p:nvGrpSpPr>
          <p:grpSpPr>
            <a:xfrm>
              <a:off x="2082625" y="851900"/>
              <a:ext cx="2144025" cy="1906600"/>
              <a:chOff x="1986775" y="1180575"/>
              <a:chExt cx="2144025" cy="1906600"/>
            </a:xfrm>
          </p:grpSpPr>
          <p:sp>
            <p:nvSpPr>
              <p:cNvPr id="2743" name="Google Shape;2743;p30"/>
              <p:cNvSpPr/>
              <p:nvPr/>
            </p:nvSpPr>
            <p:spPr>
              <a:xfrm>
                <a:off x="3005200" y="1464425"/>
                <a:ext cx="498075" cy="1622750"/>
              </a:xfrm>
              <a:custGeom>
                <a:avLst/>
                <a:gdLst/>
                <a:ahLst/>
                <a:cxnLst/>
                <a:rect l="l" t="t" r="r" b="b"/>
                <a:pathLst>
                  <a:path w="19923" h="64910" extrusionOk="0">
                    <a:moveTo>
                      <a:pt x="18669" y="1"/>
                    </a:moveTo>
                    <a:lnTo>
                      <a:pt x="16315" y="1880"/>
                    </a:lnTo>
                    <a:cubicBezTo>
                      <a:pt x="16315" y="1880"/>
                      <a:pt x="9380" y="7561"/>
                      <a:pt x="9748" y="22315"/>
                    </a:cubicBezTo>
                    <a:cubicBezTo>
                      <a:pt x="10115" y="36810"/>
                      <a:pt x="8214" y="52558"/>
                      <a:pt x="113" y="64633"/>
                    </a:cubicBezTo>
                    <a:cubicBezTo>
                      <a:pt x="0" y="64810"/>
                      <a:pt x="169" y="64910"/>
                      <a:pt x="550" y="64910"/>
                    </a:cubicBezTo>
                    <a:cubicBezTo>
                      <a:pt x="2868" y="64910"/>
                      <a:pt x="13066" y="61214"/>
                      <a:pt x="15775" y="48691"/>
                    </a:cubicBezTo>
                    <a:cubicBezTo>
                      <a:pt x="19922" y="29876"/>
                      <a:pt x="12815" y="15295"/>
                      <a:pt x="186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30"/>
              <p:cNvSpPr/>
              <p:nvPr/>
            </p:nvSpPr>
            <p:spPr>
              <a:xfrm>
                <a:off x="3073375" y="2681875"/>
                <a:ext cx="326175" cy="393525"/>
              </a:xfrm>
              <a:custGeom>
                <a:avLst/>
                <a:gdLst/>
                <a:ahLst/>
                <a:cxnLst/>
                <a:rect l="l" t="t" r="r" b="b"/>
                <a:pathLst>
                  <a:path w="13047" h="15741" extrusionOk="0">
                    <a:moveTo>
                      <a:pt x="13046" y="0"/>
                    </a:moveTo>
                    <a:lnTo>
                      <a:pt x="13046" y="0"/>
                    </a:lnTo>
                    <a:cubicBezTo>
                      <a:pt x="10884" y="10083"/>
                      <a:pt x="3866" y="14402"/>
                      <a:pt x="0" y="15741"/>
                    </a:cubicBezTo>
                    <a:lnTo>
                      <a:pt x="0" y="15741"/>
                    </a:lnTo>
                    <a:cubicBezTo>
                      <a:pt x="3952" y="14402"/>
                      <a:pt x="10884" y="10083"/>
                      <a:pt x="13046" y="0"/>
                    </a:cubicBezTo>
                    <a:close/>
                  </a:path>
                </a:pathLst>
              </a:custGeom>
              <a:solidFill>
                <a:srgbClr val="D0E4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30"/>
              <p:cNvSpPr/>
              <p:nvPr/>
            </p:nvSpPr>
            <p:spPr>
              <a:xfrm>
                <a:off x="3010175" y="1497900"/>
                <a:ext cx="448275" cy="1588850"/>
              </a:xfrm>
              <a:custGeom>
                <a:avLst/>
                <a:gdLst/>
                <a:ahLst/>
                <a:cxnLst/>
                <a:rect l="l" t="t" r="r" b="b"/>
                <a:pathLst>
                  <a:path w="17931" h="63554" extrusionOk="0">
                    <a:moveTo>
                      <a:pt x="17930" y="1"/>
                    </a:moveTo>
                    <a:cubicBezTo>
                      <a:pt x="17477" y="368"/>
                      <a:pt x="16936" y="822"/>
                      <a:pt x="16396" y="1275"/>
                    </a:cubicBezTo>
                    <a:cubicBezTo>
                      <a:pt x="16202" y="1362"/>
                      <a:pt x="16116" y="1448"/>
                      <a:pt x="15943" y="1621"/>
                    </a:cubicBezTo>
                    <a:cubicBezTo>
                      <a:pt x="14582" y="6049"/>
                      <a:pt x="13869" y="13243"/>
                      <a:pt x="13156" y="29898"/>
                    </a:cubicBezTo>
                    <a:cubicBezTo>
                      <a:pt x="11882" y="58693"/>
                      <a:pt x="735" y="62841"/>
                      <a:pt x="1" y="63553"/>
                    </a:cubicBezTo>
                    <a:lnTo>
                      <a:pt x="368" y="63553"/>
                    </a:lnTo>
                    <a:cubicBezTo>
                      <a:pt x="821" y="63553"/>
                      <a:pt x="1621" y="63467"/>
                      <a:pt x="2528" y="63100"/>
                    </a:cubicBezTo>
                    <a:cubicBezTo>
                      <a:pt x="6481" y="61761"/>
                      <a:pt x="13415" y="57440"/>
                      <a:pt x="15576" y="47352"/>
                    </a:cubicBezTo>
                    <a:cubicBezTo>
                      <a:pt x="16656" y="42664"/>
                      <a:pt x="16936" y="38258"/>
                      <a:pt x="16936" y="33937"/>
                    </a:cubicBezTo>
                    <a:cubicBezTo>
                      <a:pt x="16936" y="26658"/>
                      <a:pt x="16029" y="19983"/>
                      <a:pt x="16029" y="13416"/>
                    </a:cubicBezTo>
                    <a:cubicBezTo>
                      <a:pt x="16029" y="8922"/>
                      <a:pt x="16483" y="4516"/>
                      <a:pt x="179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0"/>
              <p:cNvSpPr/>
              <p:nvPr/>
            </p:nvSpPr>
            <p:spPr>
              <a:xfrm>
                <a:off x="3221875" y="2315000"/>
                <a:ext cx="69700" cy="351050"/>
              </a:xfrm>
              <a:custGeom>
                <a:avLst/>
                <a:gdLst/>
                <a:ahLst/>
                <a:cxnLst/>
                <a:rect l="l" t="t" r="r" b="b"/>
                <a:pathLst>
                  <a:path w="2788" h="14042" extrusionOk="0">
                    <a:moveTo>
                      <a:pt x="2334" y="0"/>
                    </a:moveTo>
                    <a:cubicBezTo>
                      <a:pt x="2161" y="0"/>
                      <a:pt x="1988" y="173"/>
                      <a:pt x="1901" y="454"/>
                    </a:cubicBezTo>
                    <a:cubicBezTo>
                      <a:pt x="1621" y="4861"/>
                      <a:pt x="994" y="9181"/>
                      <a:pt x="87" y="13502"/>
                    </a:cubicBezTo>
                    <a:cubicBezTo>
                      <a:pt x="1" y="13761"/>
                      <a:pt x="281" y="14042"/>
                      <a:pt x="454" y="14042"/>
                    </a:cubicBezTo>
                    <a:cubicBezTo>
                      <a:pt x="627" y="14042"/>
                      <a:pt x="821" y="13955"/>
                      <a:pt x="821" y="13674"/>
                    </a:cubicBezTo>
                    <a:cubicBezTo>
                      <a:pt x="1901" y="9354"/>
                      <a:pt x="2528" y="4861"/>
                      <a:pt x="2787" y="454"/>
                    </a:cubicBezTo>
                    <a:cubicBezTo>
                      <a:pt x="2787" y="173"/>
                      <a:pt x="2614" y="0"/>
                      <a:pt x="2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0"/>
              <p:cNvSpPr/>
              <p:nvPr/>
            </p:nvSpPr>
            <p:spPr>
              <a:xfrm>
                <a:off x="3201900" y="2693025"/>
                <a:ext cx="31350" cy="58350"/>
              </a:xfrm>
              <a:custGeom>
                <a:avLst/>
                <a:gdLst/>
                <a:ahLst/>
                <a:cxnLst/>
                <a:rect l="l" t="t" r="r" b="b"/>
                <a:pathLst>
                  <a:path w="1254" h="2334" extrusionOk="0">
                    <a:moveTo>
                      <a:pt x="800" y="1"/>
                    </a:moveTo>
                    <a:cubicBezTo>
                      <a:pt x="627" y="1"/>
                      <a:pt x="432" y="87"/>
                      <a:pt x="346" y="260"/>
                    </a:cubicBezTo>
                    <a:cubicBezTo>
                      <a:pt x="259" y="714"/>
                      <a:pt x="87" y="1254"/>
                      <a:pt x="0" y="1794"/>
                    </a:cubicBezTo>
                    <a:cubicBezTo>
                      <a:pt x="0" y="2075"/>
                      <a:pt x="259" y="2334"/>
                      <a:pt x="432" y="2334"/>
                    </a:cubicBezTo>
                    <a:cubicBezTo>
                      <a:pt x="627" y="2334"/>
                      <a:pt x="800" y="2247"/>
                      <a:pt x="800" y="1988"/>
                    </a:cubicBezTo>
                    <a:cubicBezTo>
                      <a:pt x="886" y="1534"/>
                      <a:pt x="972" y="994"/>
                      <a:pt x="1167" y="454"/>
                    </a:cubicBezTo>
                    <a:cubicBezTo>
                      <a:pt x="1253" y="174"/>
                      <a:pt x="972" y="1"/>
                      <a:pt x="8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30"/>
              <p:cNvSpPr/>
              <p:nvPr/>
            </p:nvSpPr>
            <p:spPr>
              <a:xfrm>
                <a:off x="2668325" y="1180575"/>
                <a:ext cx="1462475" cy="812575"/>
              </a:xfrm>
              <a:custGeom>
                <a:avLst/>
                <a:gdLst/>
                <a:ahLst/>
                <a:cxnLst/>
                <a:rect l="l" t="t" r="r" b="b"/>
                <a:pathLst>
                  <a:path w="58499" h="32503" extrusionOk="0">
                    <a:moveTo>
                      <a:pt x="57839" y="0"/>
                    </a:moveTo>
                    <a:cubicBezTo>
                      <a:pt x="57794" y="0"/>
                      <a:pt x="57747" y="4"/>
                      <a:pt x="57699" y="14"/>
                    </a:cubicBezTo>
                    <a:cubicBezTo>
                      <a:pt x="44198" y="640"/>
                      <a:pt x="37545" y="5954"/>
                      <a:pt x="29077" y="12802"/>
                    </a:cubicBezTo>
                    <a:cubicBezTo>
                      <a:pt x="27089" y="14508"/>
                      <a:pt x="24929" y="16215"/>
                      <a:pt x="22596" y="17921"/>
                    </a:cubicBezTo>
                    <a:cubicBezTo>
                      <a:pt x="10888" y="26649"/>
                      <a:pt x="627" y="31055"/>
                      <a:pt x="541" y="31163"/>
                    </a:cubicBezTo>
                    <a:cubicBezTo>
                      <a:pt x="87" y="31250"/>
                      <a:pt x="1" y="31703"/>
                      <a:pt x="87" y="32049"/>
                    </a:cubicBezTo>
                    <a:cubicBezTo>
                      <a:pt x="281" y="32416"/>
                      <a:pt x="541" y="32503"/>
                      <a:pt x="821" y="32503"/>
                    </a:cubicBezTo>
                    <a:lnTo>
                      <a:pt x="1081" y="32503"/>
                    </a:lnTo>
                    <a:cubicBezTo>
                      <a:pt x="1167" y="32416"/>
                      <a:pt x="11622" y="27923"/>
                      <a:pt x="23503" y="19088"/>
                    </a:cubicBezTo>
                    <a:cubicBezTo>
                      <a:pt x="25836" y="17381"/>
                      <a:pt x="27997" y="15588"/>
                      <a:pt x="30070" y="13968"/>
                    </a:cubicBezTo>
                    <a:cubicBezTo>
                      <a:pt x="38258" y="7293"/>
                      <a:pt x="44738" y="2087"/>
                      <a:pt x="57786" y="1461"/>
                    </a:cubicBezTo>
                    <a:cubicBezTo>
                      <a:pt x="58239" y="1461"/>
                      <a:pt x="58499" y="1094"/>
                      <a:pt x="58499" y="640"/>
                    </a:cubicBezTo>
                    <a:cubicBezTo>
                      <a:pt x="58499" y="311"/>
                      <a:pt x="58222" y="0"/>
                      <a:pt x="578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30"/>
              <p:cNvSpPr/>
              <p:nvPr/>
            </p:nvSpPr>
            <p:spPr>
              <a:xfrm>
                <a:off x="2596500" y="2064950"/>
                <a:ext cx="240875" cy="605850"/>
              </a:xfrm>
              <a:custGeom>
                <a:avLst/>
                <a:gdLst/>
                <a:ahLst/>
                <a:cxnLst/>
                <a:rect l="l" t="t" r="r" b="b"/>
                <a:pathLst>
                  <a:path w="9635" h="24234" extrusionOk="0">
                    <a:moveTo>
                      <a:pt x="2787" y="1"/>
                    </a:moveTo>
                    <a:cubicBezTo>
                      <a:pt x="260" y="7561"/>
                      <a:pt x="1" y="17109"/>
                      <a:pt x="1621" y="21257"/>
                    </a:cubicBezTo>
                    <a:cubicBezTo>
                      <a:pt x="2362" y="23302"/>
                      <a:pt x="3773" y="24233"/>
                      <a:pt x="5146" y="24233"/>
                    </a:cubicBezTo>
                    <a:cubicBezTo>
                      <a:pt x="6615" y="24233"/>
                      <a:pt x="8041" y="23167"/>
                      <a:pt x="8555" y="21257"/>
                    </a:cubicBezTo>
                    <a:cubicBezTo>
                      <a:pt x="9635" y="17563"/>
                      <a:pt x="5034" y="11169"/>
                      <a:pt x="4861" y="5682"/>
                    </a:cubicBezTo>
                    <a:cubicBezTo>
                      <a:pt x="4580" y="195"/>
                      <a:pt x="2787" y="1"/>
                      <a:pt x="27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30"/>
              <p:cNvSpPr/>
              <p:nvPr/>
            </p:nvSpPr>
            <p:spPr>
              <a:xfrm>
                <a:off x="2810350" y="2596375"/>
                <a:ext cx="25" cy="2175"/>
              </a:xfrm>
              <a:custGeom>
                <a:avLst/>
                <a:gdLst/>
                <a:ahLst/>
                <a:cxnLst/>
                <a:rect l="l" t="t" r="r" b="b"/>
                <a:pathLst>
                  <a:path w="1" h="87" extrusionOk="0">
                    <a:moveTo>
                      <a:pt x="1" y="86"/>
                    </a:moveTo>
                    <a:lnTo>
                      <a:pt x="1" y="86"/>
                    </a:lnTo>
                    <a:lnTo>
                      <a:pt x="1" y="86"/>
                    </a:lnTo>
                    <a:close/>
                    <a:moveTo>
                      <a:pt x="1" y="86"/>
                    </a:moveTo>
                    <a:lnTo>
                      <a:pt x="1" y="86"/>
                    </a:lnTo>
                    <a:lnTo>
                      <a:pt x="1" y="86"/>
                    </a:lnTo>
                    <a:close/>
                    <a:moveTo>
                      <a:pt x="1" y="86"/>
                    </a:moveTo>
                    <a:lnTo>
                      <a:pt x="1" y="86"/>
                    </a:lnTo>
                    <a:lnTo>
                      <a:pt x="1" y="86"/>
                    </a:lnTo>
                    <a:close/>
                    <a:moveTo>
                      <a:pt x="1" y="0"/>
                    </a:moveTo>
                    <a:lnTo>
                      <a:pt x="1" y="86"/>
                    </a:lnTo>
                    <a:close/>
                  </a:path>
                </a:pathLst>
              </a:custGeom>
              <a:solidFill>
                <a:srgbClr val="FE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30"/>
              <p:cNvSpPr/>
              <p:nvPr/>
            </p:nvSpPr>
            <p:spPr>
              <a:xfrm>
                <a:off x="2686150" y="2226975"/>
                <a:ext cx="128550" cy="443400"/>
              </a:xfrm>
              <a:custGeom>
                <a:avLst/>
                <a:gdLst/>
                <a:ahLst/>
                <a:cxnLst/>
                <a:rect l="l" t="t" r="r" b="b"/>
                <a:pathLst>
                  <a:path w="5142" h="17736" extrusionOk="0">
                    <a:moveTo>
                      <a:pt x="0" y="0"/>
                    </a:moveTo>
                    <a:cubicBezTo>
                      <a:pt x="0" y="5941"/>
                      <a:pt x="540" y="11989"/>
                      <a:pt x="2074" y="17735"/>
                    </a:cubicBezTo>
                    <a:cubicBezTo>
                      <a:pt x="3349" y="17476"/>
                      <a:pt x="4429" y="16483"/>
                      <a:pt x="4969" y="14862"/>
                    </a:cubicBezTo>
                    <a:lnTo>
                      <a:pt x="4969" y="14776"/>
                    </a:lnTo>
                    <a:cubicBezTo>
                      <a:pt x="5055" y="14409"/>
                      <a:pt x="5142" y="14042"/>
                      <a:pt x="5142" y="13610"/>
                    </a:cubicBezTo>
                    <a:cubicBezTo>
                      <a:pt x="5142" y="10542"/>
                      <a:pt x="2809" y="6308"/>
                      <a:pt x="1729" y="2161"/>
                    </a:cubicBezTo>
                    <a:cubicBezTo>
                      <a:pt x="1448" y="2161"/>
                      <a:pt x="821" y="1988"/>
                      <a:pt x="0" y="0"/>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30"/>
              <p:cNvSpPr/>
              <p:nvPr/>
            </p:nvSpPr>
            <p:spPr>
              <a:xfrm>
                <a:off x="2643475" y="2429500"/>
                <a:ext cx="34050" cy="119375"/>
              </a:xfrm>
              <a:custGeom>
                <a:avLst/>
                <a:gdLst/>
                <a:ahLst/>
                <a:cxnLst/>
                <a:rect l="l" t="t" r="r" b="b"/>
                <a:pathLst>
                  <a:path w="1362" h="4775" extrusionOk="0">
                    <a:moveTo>
                      <a:pt x="368" y="0"/>
                    </a:moveTo>
                    <a:cubicBezTo>
                      <a:pt x="195" y="0"/>
                      <a:pt x="1" y="194"/>
                      <a:pt x="1" y="454"/>
                    </a:cubicBezTo>
                    <a:cubicBezTo>
                      <a:pt x="1" y="1815"/>
                      <a:pt x="195" y="3154"/>
                      <a:pt x="455" y="4515"/>
                    </a:cubicBezTo>
                    <a:cubicBezTo>
                      <a:pt x="541" y="4688"/>
                      <a:pt x="735" y="4774"/>
                      <a:pt x="822" y="4774"/>
                    </a:cubicBezTo>
                    <a:cubicBezTo>
                      <a:pt x="1081" y="4774"/>
                      <a:pt x="1362" y="4601"/>
                      <a:pt x="1275" y="4234"/>
                    </a:cubicBezTo>
                    <a:cubicBezTo>
                      <a:pt x="995" y="2981"/>
                      <a:pt x="822" y="1728"/>
                      <a:pt x="822" y="454"/>
                    </a:cubicBezTo>
                    <a:cubicBezTo>
                      <a:pt x="822" y="194"/>
                      <a:pt x="541" y="0"/>
                      <a:pt x="3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30"/>
              <p:cNvSpPr/>
              <p:nvPr/>
            </p:nvSpPr>
            <p:spPr>
              <a:xfrm>
                <a:off x="2666175" y="2564500"/>
                <a:ext cx="36200" cy="51875"/>
              </a:xfrm>
              <a:custGeom>
                <a:avLst/>
                <a:gdLst/>
                <a:ahLst/>
                <a:cxnLst/>
                <a:rect l="l" t="t" r="r" b="b"/>
                <a:pathLst>
                  <a:path w="1448" h="2075" extrusionOk="0">
                    <a:moveTo>
                      <a:pt x="540" y="0"/>
                    </a:moveTo>
                    <a:cubicBezTo>
                      <a:pt x="259" y="0"/>
                      <a:pt x="0" y="281"/>
                      <a:pt x="87" y="541"/>
                    </a:cubicBezTo>
                    <a:cubicBezTo>
                      <a:pt x="173" y="994"/>
                      <a:pt x="259" y="1448"/>
                      <a:pt x="454" y="1815"/>
                    </a:cubicBezTo>
                    <a:cubicBezTo>
                      <a:pt x="540" y="1988"/>
                      <a:pt x="627" y="2074"/>
                      <a:pt x="799" y="2074"/>
                    </a:cubicBezTo>
                    <a:cubicBezTo>
                      <a:pt x="1080" y="2074"/>
                      <a:pt x="1447" y="1621"/>
                      <a:pt x="1080" y="1275"/>
                    </a:cubicBezTo>
                    <a:cubicBezTo>
                      <a:pt x="907" y="1081"/>
                      <a:pt x="907" y="649"/>
                      <a:pt x="907" y="368"/>
                    </a:cubicBezTo>
                    <a:cubicBezTo>
                      <a:pt x="799" y="109"/>
                      <a:pt x="713" y="0"/>
                      <a:pt x="5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0"/>
              <p:cNvSpPr/>
              <p:nvPr/>
            </p:nvSpPr>
            <p:spPr>
              <a:xfrm>
                <a:off x="2251950" y="2060625"/>
                <a:ext cx="409925" cy="642050"/>
              </a:xfrm>
              <a:custGeom>
                <a:avLst/>
                <a:gdLst/>
                <a:ahLst/>
                <a:cxnLst/>
                <a:rect l="l" t="t" r="r" b="b"/>
                <a:pathLst>
                  <a:path w="16397" h="25682" extrusionOk="0">
                    <a:moveTo>
                      <a:pt x="14863" y="1"/>
                    </a:moveTo>
                    <a:cubicBezTo>
                      <a:pt x="14863" y="1"/>
                      <a:pt x="8641" y="10802"/>
                      <a:pt x="4861" y="15835"/>
                    </a:cubicBezTo>
                    <a:cubicBezTo>
                      <a:pt x="994" y="20804"/>
                      <a:pt x="1" y="24044"/>
                      <a:pt x="2247" y="25470"/>
                    </a:cubicBezTo>
                    <a:cubicBezTo>
                      <a:pt x="2473" y="25613"/>
                      <a:pt x="2723" y="25682"/>
                      <a:pt x="2993" y="25682"/>
                    </a:cubicBezTo>
                    <a:cubicBezTo>
                      <a:pt x="5442" y="25682"/>
                      <a:pt x="9556" y="20096"/>
                      <a:pt x="12162" y="14669"/>
                    </a:cubicBezTo>
                    <a:cubicBezTo>
                      <a:pt x="15035" y="8555"/>
                      <a:pt x="16396" y="2442"/>
                      <a:pt x="16396" y="1794"/>
                    </a:cubicBezTo>
                    <a:cubicBezTo>
                      <a:pt x="16396" y="1167"/>
                      <a:pt x="14863" y="1"/>
                      <a:pt x="148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0"/>
              <p:cNvSpPr/>
              <p:nvPr/>
            </p:nvSpPr>
            <p:spPr>
              <a:xfrm>
                <a:off x="2305950" y="2141650"/>
                <a:ext cx="348900" cy="560575"/>
              </a:xfrm>
              <a:custGeom>
                <a:avLst/>
                <a:gdLst/>
                <a:ahLst/>
                <a:cxnLst/>
                <a:rect l="l" t="t" r="r" b="b"/>
                <a:pathLst>
                  <a:path w="13956" h="22423" extrusionOk="0">
                    <a:moveTo>
                      <a:pt x="13956" y="0"/>
                    </a:moveTo>
                    <a:lnTo>
                      <a:pt x="13956" y="0"/>
                    </a:lnTo>
                    <a:cubicBezTo>
                      <a:pt x="13243" y="1361"/>
                      <a:pt x="12076" y="3241"/>
                      <a:pt x="11342" y="3241"/>
                    </a:cubicBezTo>
                    <a:cubicBezTo>
                      <a:pt x="11255" y="3241"/>
                      <a:pt x="11169" y="3154"/>
                      <a:pt x="11082" y="3154"/>
                    </a:cubicBezTo>
                    <a:cubicBezTo>
                      <a:pt x="10888" y="3068"/>
                      <a:pt x="10802" y="2873"/>
                      <a:pt x="10802" y="2700"/>
                    </a:cubicBezTo>
                    <a:cubicBezTo>
                      <a:pt x="10715" y="2873"/>
                      <a:pt x="10542" y="3154"/>
                      <a:pt x="10456" y="3327"/>
                    </a:cubicBezTo>
                    <a:cubicBezTo>
                      <a:pt x="8836" y="6308"/>
                      <a:pt x="7561" y="9354"/>
                      <a:pt x="6028" y="12249"/>
                    </a:cubicBezTo>
                    <a:cubicBezTo>
                      <a:pt x="4602" y="14949"/>
                      <a:pt x="2982" y="17563"/>
                      <a:pt x="1448" y="20068"/>
                    </a:cubicBezTo>
                    <a:cubicBezTo>
                      <a:pt x="994" y="20803"/>
                      <a:pt x="454" y="21516"/>
                      <a:pt x="1" y="22229"/>
                    </a:cubicBezTo>
                    <a:lnTo>
                      <a:pt x="87" y="22229"/>
                    </a:lnTo>
                    <a:cubicBezTo>
                      <a:pt x="282" y="22423"/>
                      <a:pt x="541" y="22423"/>
                      <a:pt x="822" y="22423"/>
                    </a:cubicBezTo>
                    <a:cubicBezTo>
                      <a:pt x="3241" y="22423"/>
                      <a:pt x="7475" y="16914"/>
                      <a:pt x="10002" y="11428"/>
                    </a:cubicBezTo>
                    <a:cubicBezTo>
                      <a:pt x="12163" y="6848"/>
                      <a:pt x="13415" y="2247"/>
                      <a:pt x="13956" y="0"/>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0"/>
              <p:cNvSpPr/>
              <p:nvPr/>
            </p:nvSpPr>
            <p:spPr>
              <a:xfrm>
                <a:off x="2339975" y="2470000"/>
                <a:ext cx="65375" cy="85875"/>
              </a:xfrm>
              <a:custGeom>
                <a:avLst/>
                <a:gdLst/>
                <a:ahLst/>
                <a:cxnLst/>
                <a:rect l="l" t="t" r="r" b="b"/>
                <a:pathLst>
                  <a:path w="2615" h="3435" extrusionOk="0">
                    <a:moveTo>
                      <a:pt x="2074" y="0"/>
                    </a:moveTo>
                    <a:cubicBezTo>
                      <a:pt x="1880" y="0"/>
                      <a:pt x="1794" y="0"/>
                      <a:pt x="1707" y="195"/>
                    </a:cubicBezTo>
                    <a:cubicBezTo>
                      <a:pt x="1167" y="1080"/>
                      <a:pt x="713" y="1901"/>
                      <a:pt x="173" y="2808"/>
                    </a:cubicBezTo>
                    <a:cubicBezTo>
                      <a:pt x="1" y="3068"/>
                      <a:pt x="260" y="3435"/>
                      <a:pt x="541" y="3435"/>
                    </a:cubicBezTo>
                    <a:cubicBezTo>
                      <a:pt x="713" y="3435"/>
                      <a:pt x="800" y="3348"/>
                      <a:pt x="886" y="3240"/>
                    </a:cubicBezTo>
                    <a:cubicBezTo>
                      <a:pt x="1426" y="2355"/>
                      <a:pt x="1880" y="1447"/>
                      <a:pt x="2420" y="648"/>
                    </a:cubicBezTo>
                    <a:cubicBezTo>
                      <a:pt x="2614" y="281"/>
                      <a:pt x="2334" y="0"/>
                      <a:pt x="20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0"/>
              <p:cNvSpPr/>
              <p:nvPr/>
            </p:nvSpPr>
            <p:spPr>
              <a:xfrm>
                <a:off x="2303800" y="2567200"/>
                <a:ext cx="42675" cy="51325"/>
              </a:xfrm>
              <a:custGeom>
                <a:avLst/>
                <a:gdLst/>
                <a:ahLst/>
                <a:cxnLst/>
                <a:rect l="l" t="t" r="r" b="b"/>
                <a:pathLst>
                  <a:path w="1707" h="2053" extrusionOk="0">
                    <a:moveTo>
                      <a:pt x="1167" y="1"/>
                    </a:moveTo>
                    <a:cubicBezTo>
                      <a:pt x="1080" y="1"/>
                      <a:pt x="908" y="87"/>
                      <a:pt x="821" y="173"/>
                    </a:cubicBezTo>
                    <a:cubicBezTo>
                      <a:pt x="540" y="627"/>
                      <a:pt x="368" y="1081"/>
                      <a:pt x="87" y="1513"/>
                    </a:cubicBezTo>
                    <a:cubicBezTo>
                      <a:pt x="0" y="1793"/>
                      <a:pt x="173" y="2053"/>
                      <a:pt x="454" y="2053"/>
                    </a:cubicBezTo>
                    <a:cubicBezTo>
                      <a:pt x="994" y="2053"/>
                      <a:pt x="1361" y="973"/>
                      <a:pt x="1534" y="627"/>
                    </a:cubicBezTo>
                    <a:cubicBezTo>
                      <a:pt x="1707" y="260"/>
                      <a:pt x="1448" y="1"/>
                      <a:pt x="11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0"/>
              <p:cNvSpPr/>
              <p:nvPr/>
            </p:nvSpPr>
            <p:spPr>
              <a:xfrm>
                <a:off x="2082750" y="2023625"/>
                <a:ext cx="565700" cy="364000"/>
              </a:xfrm>
              <a:custGeom>
                <a:avLst/>
                <a:gdLst/>
                <a:ahLst/>
                <a:cxnLst/>
                <a:rect l="l" t="t" r="r" b="b"/>
                <a:pathLst>
                  <a:path w="22628" h="14560" extrusionOk="0">
                    <a:moveTo>
                      <a:pt x="20918" y="1"/>
                    </a:moveTo>
                    <a:cubicBezTo>
                      <a:pt x="19376" y="1"/>
                      <a:pt x="17029" y="1027"/>
                      <a:pt x="17029" y="1027"/>
                    </a:cubicBezTo>
                    <a:cubicBezTo>
                      <a:pt x="11823" y="3922"/>
                      <a:pt x="2902" y="7421"/>
                      <a:pt x="1282" y="10035"/>
                    </a:cubicBezTo>
                    <a:cubicBezTo>
                      <a:pt x="1" y="12102"/>
                      <a:pt x="853" y="14559"/>
                      <a:pt x="3763" y="14559"/>
                    </a:cubicBezTo>
                    <a:cubicBezTo>
                      <a:pt x="4535" y="14559"/>
                      <a:pt x="5450" y="14387"/>
                      <a:pt x="6509" y="13988"/>
                    </a:cubicBezTo>
                    <a:cubicBezTo>
                      <a:pt x="11543" y="12023"/>
                      <a:pt x="20356" y="5888"/>
                      <a:pt x="21976" y="2021"/>
                    </a:cubicBezTo>
                    <a:cubicBezTo>
                      <a:pt x="22628" y="466"/>
                      <a:pt x="21955" y="1"/>
                      <a:pt x="2091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0"/>
              <p:cNvSpPr/>
              <p:nvPr/>
            </p:nvSpPr>
            <p:spPr>
              <a:xfrm>
                <a:off x="2110450" y="2085475"/>
                <a:ext cx="332700" cy="198225"/>
              </a:xfrm>
              <a:custGeom>
                <a:avLst/>
                <a:gdLst/>
                <a:ahLst/>
                <a:cxnLst/>
                <a:rect l="l" t="t" r="r" b="b"/>
                <a:pathLst>
                  <a:path w="13308" h="7929" extrusionOk="0">
                    <a:moveTo>
                      <a:pt x="1" y="7929"/>
                    </a:moveTo>
                    <a:lnTo>
                      <a:pt x="1" y="7929"/>
                    </a:lnTo>
                    <a:lnTo>
                      <a:pt x="1" y="7929"/>
                    </a:lnTo>
                    <a:close/>
                    <a:moveTo>
                      <a:pt x="1" y="7929"/>
                    </a:moveTo>
                    <a:lnTo>
                      <a:pt x="1" y="7929"/>
                    </a:lnTo>
                    <a:lnTo>
                      <a:pt x="1" y="7929"/>
                    </a:lnTo>
                    <a:close/>
                    <a:moveTo>
                      <a:pt x="1" y="7821"/>
                    </a:moveTo>
                    <a:lnTo>
                      <a:pt x="1" y="7929"/>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1" y="7821"/>
                    </a:moveTo>
                    <a:lnTo>
                      <a:pt x="1" y="7821"/>
                    </a:lnTo>
                    <a:lnTo>
                      <a:pt x="1" y="7821"/>
                    </a:lnTo>
                    <a:close/>
                    <a:moveTo>
                      <a:pt x="87" y="7648"/>
                    </a:moveTo>
                    <a:cubicBezTo>
                      <a:pt x="87" y="7734"/>
                      <a:pt x="87" y="7734"/>
                      <a:pt x="1" y="7821"/>
                    </a:cubicBezTo>
                    <a:cubicBezTo>
                      <a:pt x="87" y="7734"/>
                      <a:pt x="87" y="7734"/>
                      <a:pt x="87" y="7648"/>
                    </a:cubicBezTo>
                    <a:close/>
                    <a:moveTo>
                      <a:pt x="87" y="7648"/>
                    </a:moveTo>
                    <a:lnTo>
                      <a:pt x="87" y="7648"/>
                    </a:lnTo>
                    <a:lnTo>
                      <a:pt x="87" y="7648"/>
                    </a:lnTo>
                    <a:close/>
                    <a:moveTo>
                      <a:pt x="174" y="7648"/>
                    </a:moveTo>
                    <a:lnTo>
                      <a:pt x="87" y="7648"/>
                    </a:lnTo>
                    <a:lnTo>
                      <a:pt x="174" y="7648"/>
                    </a:lnTo>
                    <a:close/>
                    <a:moveTo>
                      <a:pt x="174" y="7561"/>
                    </a:moveTo>
                    <a:lnTo>
                      <a:pt x="174" y="7648"/>
                    </a:lnTo>
                    <a:lnTo>
                      <a:pt x="174" y="7561"/>
                    </a:lnTo>
                    <a:close/>
                    <a:moveTo>
                      <a:pt x="174" y="7561"/>
                    </a:moveTo>
                    <a:lnTo>
                      <a:pt x="174" y="7561"/>
                    </a:lnTo>
                    <a:lnTo>
                      <a:pt x="174" y="7561"/>
                    </a:lnTo>
                    <a:close/>
                    <a:moveTo>
                      <a:pt x="174" y="7561"/>
                    </a:moveTo>
                    <a:lnTo>
                      <a:pt x="174" y="7561"/>
                    </a:lnTo>
                    <a:lnTo>
                      <a:pt x="174" y="7561"/>
                    </a:lnTo>
                    <a:close/>
                    <a:moveTo>
                      <a:pt x="13308" y="1"/>
                    </a:moveTo>
                    <a:cubicBezTo>
                      <a:pt x="8102" y="2528"/>
                      <a:pt x="1535" y="5401"/>
                      <a:pt x="174" y="7561"/>
                    </a:cubicBezTo>
                    <a:lnTo>
                      <a:pt x="174" y="7561"/>
                    </a:lnTo>
                    <a:lnTo>
                      <a:pt x="174" y="7561"/>
                    </a:lnTo>
                    <a:cubicBezTo>
                      <a:pt x="1535" y="5401"/>
                      <a:pt x="8102" y="2528"/>
                      <a:pt x="13308" y="1"/>
                    </a:cubicBezTo>
                    <a:close/>
                  </a:path>
                </a:pathLst>
              </a:custGeom>
              <a:solidFill>
                <a:srgbClr val="FEE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0"/>
              <p:cNvSpPr/>
              <p:nvPr/>
            </p:nvSpPr>
            <p:spPr>
              <a:xfrm>
                <a:off x="2096950" y="2085475"/>
                <a:ext cx="413700" cy="260875"/>
              </a:xfrm>
              <a:custGeom>
                <a:avLst/>
                <a:gdLst/>
                <a:ahLst/>
                <a:cxnLst/>
                <a:rect l="l" t="t" r="r" b="b"/>
                <a:pathLst>
                  <a:path w="16548" h="10435" extrusionOk="0">
                    <a:moveTo>
                      <a:pt x="13848" y="1"/>
                    </a:moveTo>
                    <a:cubicBezTo>
                      <a:pt x="8642" y="2528"/>
                      <a:pt x="2075" y="5401"/>
                      <a:pt x="714" y="7561"/>
                    </a:cubicBezTo>
                    <a:lnTo>
                      <a:pt x="714" y="7648"/>
                    </a:lnTo>
                    <a:lnTo>
                      <a:pt x="627" y="7648"/>
                    </a:lnTo>
                    <a:cubicBezTo>
                      <a:pt x="627" y="7734"/>
                      <a:pt x="627" y="7734"/>
                      <a:pt x="541" y="7821"/>
                    </a:cubicBezTo>
                    <a:lnTo>
                      <a:pt x="541" y="7929"/>
                    </a:lnTo>
                    <a:cubicBezTo>
                      <a:pt x="87" y="8728"/>
                      <a:pt x="1" y="9721"/>
                      <a:pt x="260" y="10434"/>
                    </a:cubicBezTo>
                    <a:cubicBezTo>
                      <a:pt x="5401" y="7821"/>
                      <a:pt x="10262" y="5034"/>
                      <a:pt x="15122" y="2074"/>
                    </a:cubicBezTo>
                    <a:cubicBezTo>
                      <a:pt x="15576" y="1794"/>
                      <a:pt x="16008" y="1448"/>
                      <a:pt x="16548" y="1167"/>
                    </a:cubicBezTo>
                    <a:lnTo>
                      <a:pt x="16548" y="1167"/>
                    </a:lnTo>
                    <a:cubicBezTo>
                      <a:pt x="15835" y="1448"/>
                      <a:pt x="15209" y="1534"/>
                      <a:pt x="14755" y="1534"/>
                    </a:cubicBezTo>
                    <a:cubicBezTo>
                      <a:pt x="14496" y="1534"/>
                      <a:pt x="14215" y="1534"/>
                      <a:pt x="14128" y="1340"/>
                    </a:cubicBezTo>
                    <a:cubicBezTo>
                      <a:pt x="13848" y="994"/>
                      <a:pt x="14042" y="454"/>
                      <a:pt x="14388"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30"/>
              <p:cNvSpPr/>
              <p:nvPr/>
            </p:nvSpPr>
            <p:spPr>
              <a:xfrm>
                <a:off x="2168775" y="2332825"/>
                <a:ext cx="61050" cy="27025"/>
              </a:xfrm>
              <a:custGeom>
                <a:avLst/>
                <a:gdLst/>
                <a:ahLst/>
                <a:cxnLst/>
                <a:rect l="l" t="t" r="r" b="b"/>
                <a:pathLst>
                  <a:path w="2442" h="1081" extrusionOk="0">
                    <a:moveTo>
                      <a:pt x="2075" y="0"/>
                    </a:moveTo>
                    <a:cubicBezTo>
                      <a:pt x="1988" y="0"/>
                      <a:pt x="1988" y="0"/>
                      <a:pt x="1902" y="87"/>
                    </a:cubicBezTo>
                    <a:cubicBezTo>
                      <a:pt x="1535" y="195"/>
                      <a:pt x="1081" y="281"/>
                      <a:pt x="627" y="281"/>
                    </a:cubicBezTo>
                    <a:lnTo>
                      <a:pt x="541" y="281"/>
                    </a:lnTo>
                    <a:cubicBezTo>
                      <a:pt x="1" y="281"/>
                      <a:pt x="1" y="1080"/>
                      <a:pt x="541" y="1080"/>
                    </a:cubicBezTo>
                    <a:lnTo>
                      <a:pt x="714" y="1080"/>
                    </a:lnTo>
                    <a:cubicBezTo>
                      <a:pt x="1167" y="1080"/>
                      <a:pt x="1621" y="994"/>
                      <a:pt x="2075" y="908"/>
                    </a:cubicBezTo>
                    <a:cubicBezTo>
                      <a:pt x="2334" y="821"/>
                      <a:pt x="2442" y="540"/>
                      <a:pt x="2334" y="368"/>
                    </a:cubicBezTo>
                    <a:cubicBezTo>
                      <a:pt x="2334" y="195"/>
                      <a:pt x="2247" y="0"/>
                      <a:pt x="2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30"/>
              <p:cNvSpPr/>
              <p:nvPr/>
            </p:nvSpPr>
            <p:spPr>
              <a:xfrm>
                <a:off x="2238450" y="2270175"/>
                <a:ext cx="132875" cy="74000"/>
              </a:xfrm>
              <a:custGeom>
                <a:avLst/>
                <a:gdLst/>
                <a:ahLst/>
                <a:cxnLst/>
                <a:rect l="l" t="t" r="r" b="b"/>
                <a:pathLst>
                  <a:path w="5315" h="2960" extrusionOk="0">
                    <a:moveTo>
                      <a:pt x="4688" y="0"/>
                    </a:moveTo>
                    <a:cubicBezTo>
                      <a:pt x="4688" y="0"/>
                      <a:pt x="4602" y="0"/>
                      <a:pt x="4515" y="87"/>
                    </a:cubicBezTo>
                    <a:cubicBezTo>
                      <a:pt x="3241" y="886"/>
                      <a:pt x="1901" y="1621"/>
                      <a:pt x="454" y="2161"/>
                    </a:cubicBezTo>
                    <a:cubicBezTo>
                      <a:pt x="0" y="2333"/>
                      <a:pt x="195" y="2960"/>
                      <a:pt x="541" y="2960"/>
                    </a:cubicBezTo>
                    <a:lnTo>
                      <a:pt x="735" y="2960"/>
                    </a:lnTo>
                    <a:cubicBezTo>
                      <a:pt x="2161" y="2333"/>
                      <a:pt x="3608" y="1621"/>
                      <a:pt x="4947" y="800"/>
                    </a:cubicBezTo>
                    <a:cubicBezTo>
                      <a:pt x="5315" y="541"/>
                      <a:pt x="5055" y="0"/>
                      <a:pt x="46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30"/>
              <p:cNvSpPr/>
              <p:nvPr/>
            </p:nvSpPr>
            <p:spPr>
              <a:xfrm>
                <a:off x="1986775" y="1774000"/>
                <a:ext cx="614075" cy="310900"/>
              </a:xfrm>
              <a:custGeom>
                <a:avLst/>
                <a:gdLst/>
                <a:ahLst/>
                <a:cxnLst/>
                <a:rect l="l" t="t" r="r" b="b"/>
                <a:pathLst>
                  <a:path w="24563" h="12436" extrusionOk="0">
                    <a:moveTo>
                      <a:pt x="2548" y="1"/>
                    </a:moveTo>
                    <a:cubicBezTo>
                      <a:pt x="2243" y="1"/>
                      <a:pt x="1996" y="95"/>
                      <a:pt x="1794" y="298"/>
                    </a:cubicBezTo>
                    <a:cubicBezTo>
                      <a:pt x="1" y="2026"/>
                      <a:pt x="1708" y="8939"/>
                      <a:pt x="9441" y="11099"/>
                    </a:cubicBezTo>
                    <a:cubicBezTo>
                      <a:pt x="12855" y="12111"/>
                      <a:pt x="15985" y="12435"/>
                      <a:pt x="18453" y="12435"/>
                    </a:cubicBezTo>
                    <a:cubicBezTo>
                      <a:pt x="21511" y="12435"/>
                      <a:pt x="23551" y="11938"/>
                      <a:pt x="23849" y="11639"/>
                    </a:cubicBezTo>
                    <a:cubicBezTo>
                      <a:pt x="24390" y="11012"/>
                      <a:pt x="24562" y="7513"/>
                      <a:pt x="23569" y="7232"/>
                    </a:cubicBezTo>
                    <a:cubicBezTo>
                      <a:pt x="22575" y="6973"/>
                      <a:pt x="17088" y="7318"/>
                      <a:pt x="11061" y="4273"/>
                    </a:cubicBezTo>
                    <a:cubicBezTo>
                      <a:pt x="6304" y="1780"/>
                      <a:pt x="3872" y="1"/>
                      <a:pt x="25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30"/>
              <p:cNvSpPr/>
              <p:nvPr/>
            </p:nvSpPr>
            <p:spPr>
              <a:xfrm>
                <a:off x="2018100" y="1772800"/>
                <a:ext cx="503900" cy="216025"/>
              </a:xfrm>
              <a:custGeom>
                <a:avLst/>
                <a:gdLst/>
                <a:ahLst/>
                <a:cxnLst/>
                <a:rect l="l" t="t" r="r" b="b"/>
                <a:pathLst>
                  <a:path w="20156" h="8641" extrusionOk="0">
                    <a:moveTo>
                      <a:pt x="1254" y="0"/>
                    </a:moveTo>
                    <a:cubicBezTo>
                      <a:pt x="995" y="0"/>
                      <a:pt x="714" y="87"/>
                      <a:pt x="541" y="346"/>
                    </a:cubicBezTo>
                    <a:cubicBezTo>
                      <a:pt x="260" y="540"/>
                      <a:pt x="87" y="886"/>
                      <a:pt x="1" y="1340"/>
                    </a:cubicBezTo>
                    <a:cubicBezTo>
                      <a:pt x="4494" y="5033"/>
                      <a:pt x="9722" y="7280"/>
                      <a:pt x="15209" y="8641"/>
                    </a:cubicBezTo>
                    <a:cubicBezTo>
                      <a:pt x="16375" y="8187"/>
                      <a:pt x="18363" y="7561"/>
                      <a:pt x="20155" y="7107"/>
                    </a:cubicBezTo>
                    <a:cubicBezTo>
                      <a:pt x="17822" y="6934"/>
                      <a:pt x="13956" y="6394"/>
                      <a:pt x="9808" y="4321"/>
                    </a:cubicBezTo>
                    <a:cubicBezTo>
                      <a:pt x="5034" y="1793"/>
                      <a:pt x="2615" y="0"/>
                      <a:pt x="1254" y="0"/>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30"/>
              <p:cNvSpPr/>
              <p:nvPr/>
            </p:nvSpPr>
            <p:spPr>
              <a:xfrm>
                <a:off x="2056450" y="1894300"/>
                <a:ext cx="51875" cy="42700"/>
              </a:xfrm>
              <a:custGeom>
                <a:avLst/>
                <a:gdLst/>
                <a:ahLst/>
                <a:cxnLst/>
                <a:rect l="l" t="t" r="r" b="b"/>
                <a:pathLst>
                  <a:path w="2075" h="1708" extrusionOk="0">
                    <a:moveTo>
                      <a:pt x="627" y="1"/>
                    </a:moveTo>
                    <a:cubicBezTo>
                      <a:pt x="260" y="1"/>
                      <a:pt x="1" y="454"/>
                      <a:pt x="260" y="713"/>
                    </a:cubicBezTo>
                    <a:cubicBezTo>
                      <a:pt x="541" y="994"/>
                      <a:pt x="886" y="1254"/>
                      <a:pt x="1167" y="1621"/>
                    </a:cubicBezTo>
                    <a:cubicBezTo>
                      <a:pt x="1254" y="1621"/>
                      <a:pt x="1340" y="1707"/>
                      <a:pt x="1426" y="1707"/>
                    </a:cubicBezTo>
                    <a:cubicBezTo>
                      <a:pt x="1794" y="1707"/>
                      <a:pt x="2074" y="1254"/>
                      <a:pt x="1794" y="994"/>
                    </a:cubicBezTo>
                    <a:cubicBezTo>
                      <a:pt x="1426" y="713"/>
                      <a:pt x="1167" y="454"/>
                      <a:pt x="886" y="87"/>
                    </a:cubicBezTo>
                    <a:cubicBezTo>
                      <a:pt x="800" y="1"/>
                      <a:pt x="713"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30"/>
              <p:cNvSpPr/>
              <p:nvPr/>
            </p:nvSpPr>
            <p:spPr>
              <a:xfrm>
                <a:off x="2101275" y="1939125"/>
                <a:ext cx="137200" cy="71850"/>
              </a:xfrm>
              <a:custGeom>
                <a:avLst/>
                <a:gdLst/>
                <a:ahLst/>
                <a:cxnLst/>
                <a:rect l="l" t="t" r="r" b="b"/>
                <a:pathLst>
                  <a:path w="5488" h="2874" extrusionOk="0">
                    <a:moveTo>
                      <a:pt x="627" y="1"/>
                    </a:moveTo>
                    <a:cubicBezTo>
                      <a:pt x="368" y="1"/>
                      <a:pt x="1" y="368"/>
                      <a:pt x="368" y="627"/>
                    </a:cubicBezTo>
                    <a:cubicBezTo>
                      <a:pt x="1621" y="1794"/>
                      <a:pt x="3154" y="2528"/>
                      <a:pt x="4775" y="2874"/>
                    </a:cubicBezTo>
                    <a:lnTo>
                      <a:pt x="4861" y="2874"/>
                    </a:lnTo>
                    <a:cubicBezTo>
                      <a:pt x="5315" y="2874"/>
                      <a:pt x="5487" y="2161"/>
                      <a:pt x="5034" y="2074"/>
                    </a:cubicBezTo>
                    <a:cubicBezTo>
                      <a:pt x="3522" y="1707"/>
                      <a:pt x="2074" y="1081"/>
                      <a:pt x="908" y="87"/>
                    </a:cubicBezTo>
                    <a:cubicBezTo>
                      <a:pt x="821" y="1"/>
                      <a:pt x="713"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30"/>
              <p:cNvSpPr/>
              <p:nvPr/>
            </p:nvSpPr>
            <p:spPr>
              <a:xfrm>
                <a:off x="2373450" y="1937450"/>
                <a:ext cx="373750" cy="343550"/>
              </a:xfrm>
              <a:custGeom>
                <a:avLst/>
                <a:gdLst/>
                <a:ahLst/>
                <a:cxnLst/>
                <a:rect l="l" t="t" r="r" b="b"/>
                <a:pathLst>
                  <a:path w="14950" h="13742" extrusionOk="0">
                    <a:moveTo>
                      <a:pt x="9910" y="1"/>
                    </a:moveTo>
                    <a:cubicBezTo>
                      <a:pt x="9260" y="1"/>
                      <a:pt x="8563" y="47"/>
                      <a:pt x="7842" y="154"/>
                    </a:cubicBezTo>
                    <a:cubicBezTo>
                      <a:pt x="4689" y="608"/>
                      <a:pt x="1" y="2228"/>
                      <a:pt x="1" y="2681"/>
                    </a:cubicBezTo>
                    <a:cubicBezTo>
                      <a:pt x="1" y="2967"/>
                      <a:pt x="1908" y="3683"/>
                      <a:pt x="4025" y="3683"/>
                    </a:cubicBezTo>
                    <a:cubicBezTo>
                      <a:pt x="4631" y="3683"/>
                      <a:pt x="5254" y="3625"/>
                      <a:pt x="5855" y="3481"/>
                    </a:cubicBezTo>
                    <a:lnTo>
                      <a:pt x="5855" y="3481"/>
                    </a:lnTo>
                    <a:cubicBezTo>
                      <a:pt x="5855" y="3481"/>
                      <a:pt x="2248" y="6094"/>
                      <a:pt x="3068" y="7261"/>
                    </a:cubicBezTo>
                    <a:cubicBezTo>
                      <a:pt x="3178" y="7428"/>
                      <a:pt x="3409" y="7498"/>
                      <a:pt x="3720" y="7498"/>
                    </a:cubicBezTo>
                    <a:cubicBezTo>
                      <a:pt x="5424" y="7498"/>
                      <a:pt x="9549" y="5382"/>
                      <a:pt x="9549" y="5382"/>
                    </a:cubicBezTo>
                    <a:lnTo>
                      <a:pt x="9549" y="5382"/>
                    </a:lnTo>
                    <a:cubicBezTo>
                      <a:pt x="9549" y="5382"/>
                      <a:pt x="7216" y="10696"/>
                      <a:pt x="8382" y="11322"/>
                    </a:cubicBezTo>
                    <a:cubicBezTo>
                      <a:pt x="8448" y="11358"/>
                      <a:pt x="8518" y="11374"/>
                      <a:pt x="8592" y="11374"/>
                    </a:cubicBezTo>
                    <a:cubicBezTo>
                      <a:pt x="9815" y="11374"/>
                      <a:pt x="11968" y="6721"/>
                      <a:pt x="11968" y="6721"/>
                    </a:cubicBezTo>
                    <a:lnTo>
                      <a:pt x="11968" y="6721"/>
                    </a:lnTo>
                    <a:cubicBezTo>
                      <a:pt x="11968" y="6721"/>
                      <a:pt x="11709" y="9529"/>
                      <a:pt x="12508" y="11581"/>
                    </a:cubicBezTo>
                    <a:cubicBezTo>
                      <a:pt x="13329" y="13569"/>
                      <a:pt x="13956" y="13742"/>
                      <a:pt x="14237" y="13742"/>
                    </a:cubicBezTo>
                    <a:cubicBezTo>
                      <a:pt x="14496" y="13742"/>
                      <a:pt x="14949" y="8795"/>
                      <a:pt x="14949" y="5922"/>
                    </a:cubicBezTo>
                    <a:cubicBezTo>
                      <a:pt x="14949" y="2941"/>
                      <a:pt x="14582" y="1428"/>
                      <a:pt x="14042" y="888"/>
                    </a:cubicBezTo>
                    <a:cubicBezTo>
                      <a:pt x="13630" y="476"/>
                      <a:pt x="12009" y="1"/>
                      <a:pt x="99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30"/>
              <p:cNvSpPr/>
              <p:nvPr/>
            </p:nvSpPr>
            <p:spPr>
              <a:xfrm>
                <a:off x="2600825" y="1936975"/>
                <a:ext cx="146375" cy="148525"/>
              </a:xfrm>
              <a:custGeom>
                <a:avLst/>
                <a:gdLst/>
                <a:ahLst/>
                <a:cxnLst/>
                <a:rect l="l" t="t" r="r" b="b"/>
                <a:pathLst>
                  <a:path w="5855" h="5941" extrusionOk="0">
                    <a:moveTo>
                      <a:pt x="5314" y="1534"/>
                    </a:moveTo>
                    <a:lnTo>
                      <a:pt x="5314" y="1534"/>
                    </a:lnTo>
                    <a:cubicBezTo>
                      <a:pt x="5682" y="2333"/>
                      <a:pt x="5854" y="3780"/>
                      <a:pt x="5854" y="5941"/>
                    </a:cubicBezTo>
                    <a:lnTo>
                      <a:pt x="5854" y="5941"/>
                    </a:lnTo>
                    <a:cubicBezTo>
                      <a:pt x="5854" y="3780"/>
                      <a:pt x="5682" y="2333"/>
                      <a:pt x="5314" y="1534"/>
                    </a:cubicBezTo>
                    <a:close/>
                    <a:moveTo>
                      <a:pt x="821" y="0"/>
                    </a:moveTo>
                    <a:lnTo>
                      <a:pt x="0" y="0"/>
                    </a:lnTo>
                    <a:lnTo>
                      <a:pt x="821" y="0"/>
                    </a:lnTo>
                    <a:cubicBezTo>
                      <a:pt x="2161" y="0"/>
                      <a:pt x="3327" y="173"/>
                      <a:pt x="4061" y="454"/>
                    </a:cubicBezTo>
                    <a:lnTo>
                      <a:pt x="4061" y="454"/>
                    </a:lnTo>
                    <a:cubicBezTo>
                      <a:pt x="3327" y="173"/>
                      <a:pt x="2161" y="0"/>
                      <a:pt x="821" y="0"/>
                    </a:cubicBezTo>
                    <a:close/>
                  </a:path>
                </a:pathLst>
              </a:custGeom>
              <a:solidFill>
                <a:srgbClr val="E7F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30"/>
              <p:cNvSpPr/>
              <p:nvPr/>
            </p:nvSpPr>
            <p:spPr>
              <a:xfrm>
                <a:off x="2702350" y="1948300"/>
                <a:ext cx="31350" cy="27025"/>
              </a:xfrm>
              <a:custGeom>
                <a:avLst/>
                <a:gdLst/>
                <a:ahLst/>
                <a:cxnLst/>
                <a:rect l="l" t="t" r="r" b="b"/>
                <a:pathLst>
                  <a:path w="1254" h="1081" extrusionOk="0">
                    <a:moveTo>
                      <a:pt x="0" y="1"/>
                    </a:moveTo>
                    <a:lnTo>
                      <a:pt x="0" y="1"/>
                    </a:lnTo>
                    <a:cubicBezTo>
                      <a:pt x="433" y="174"/>
                      <a:pt x="713" y="260"/>
                      <a:pt x="886" y="454"/>
                    </a:cubicBezTo>
                    <a:cubicBezTo>
                      <a:pt x="973" y="541"/>
                      <a:pt x="1167" y="800"/>
                      <a:pt x="1253" y="1081"/>
                    </a:cubicBezTo>
                    <a:lnTo>
                      <a:pt x="1253" y="1081"/>
                    </a:lnTo>
                    <a:cubicBezTo>
                      <a:pt x="1167" y="800"/>
                      <a:pt x="973" y="541"/>
                      <a:pt x="886" y="454"/>
                    </a:cubicBezTo>
                    <a:cubicBezTo>
                      <a:pt x="713" y="260"/>
                      <a:pt x="433" y="174"/>
                      <a:pt x="0" y="1"/>
                    </a:cubicBezTo>
                    <a:close/>
                  </a:path>
                </a:pathLst>
              </a:custGeom>
              <a:solidFill>
                <a:srgbClr val="63A0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30"/>
              <p:cNvSpPr/>
              <p:nvPr/>
            </p:nvSpPr>
            <p:spPr>
              <a:xfrm>
                <a:off x="2521975" y="1941275"/>
                <a:ext cx="207400" cy="339725"/>
              </a:xfrm>
              <a:custGeom>
                <a:avLst/>
                <a:gdLst/>
                <a:ahLst/>
                <a:cxnLst/>
                <a:rect l="l" t="t" r="r" b="b"/>
                <a:pathLst>
                  <a:path w="8296" h="13589" extrusionOk="0">
                    <a:moveTo>
                      <a:pt x="8296" y="13589"/>
                    </a:moveTo>
                    <a:lnTo>
                      <a:pt x="8296" y="13589"/>
                    </a:lnTo>
                    <a:lnTo>
                      <a:pt x="8296" y="13589"/>
                    </a:lnTo>
                    <a:lnTo>
                      <a:pt x="8296" y="13589"/>
                    </a:lnTo>
                    <a:close/>
                    <a:moveTo>
                      <a:pt x="1901" y="1"/>
                    </a:moveTo>
                    <a:lnTo>
                      <a:pt x="1901" y="1"/>
                    </a:lnTo>
                    <a:cubicBezTo>
                      <a:pt x="1275" y="87"/>
                      <a:pt x="627" y="195"/>
                      <a:pt x="0" y="368"/>
                    </a:cubicBezTo>
                    <a:lnTo>
                      <a:pt x="0" y="368"/>
                    </a:lnTo>
                    <a:cubicBezTo>
                      <a:pt x="627" y="195"/>
                      <a:pt x="1275" y="87"/>
                      <a:pt x="1901" y="1"/>
                    </a:cubicBezTo>
                    <a:close/>
                  </a:path>
                </a:pathLst>
              </a:custGeom>
              <a:solidFill>
                <a:srgbClr val="E7F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30"/>
              <p:cNvSpPr/>
              <p:nvPr/>
            </p:nvSpPr>
            <p:spPr>
              <a:xfrm>
                <a:off x="2373450" y="1988800"/>
                <a:ext cx="24875" cy="15700"/>
              </a:xfrm>
              <a:custGeom>
                <a:avLst/>
                <a:gdLst/>
                <a:ahLst/>
                <a:cxnLst/>
                <a:rect l="l" t="t" r="r" b="b"/>
                <a:pathLst>
                  <a:path w="995" h="628" extrusionOk="0">
                    <a:moveTo>
                      <a:pt x="1" y="627"/>
                    </a:moveTo>
                    <a:lnTo>
                      <a:pt x="1" y="627"/>
                    </a:lnTo>
                    <a:lnTo>
                      <a:pt x="1" y="627"/>
                    </a:lnTo>
                    <a:close/>
                    <a:moveTo>
                      <a:pt x="995" y="1"/>
                    </a:moveTo>
                    <a:cubicBezTo>
                      <a:pt x="368" y="260"/>
                      <a:pt x="1" y="455"/>
                      <a:pt x="1" y="627"/>
                    </a:cubicBezTo>
                    <a:lnTo>
                      <a:pt x="1" y="627"/>
                    </a:lnTo>
                    <a:cubicBezTo>
                      <a:pt x="1" y="455"/>
                      <a:pt x="368" y="260"/>
                      <a:pt x="995" y="1"/>
                    </a:cubicBezTo>
                    <a:close/>
                  </a:path>
                </a:pathLst>
              </a:custGeom>
              <a:solidFill>
                <a:srgbClr val="E5CA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30"/>
              <p:cNvSpPr/>
              <p:nvPr/>
            </p:nvSpPr>
            <p:spPr>
              <a:xfrm>
                <a:off x="2398300" y="1950475"/>
                <a:ext cx="123700" cy="38350"/>
              </a:xfrm>
              <a:custGeom>
                <a:avLst/>
                <a:gdLst/>
                <a:ahLst/>
                <a:cxnLst/>
                <a:rect l="l" t="t" r="r" b="b"/>
                <a:pathLst>
                  <a:path w="4948" h="1534" extrusionOk="0">
                    <a:moveTo>
                      <a:pt x="4947" y="0"/>
                    </a:moveTo>
                    <a:cubicBezTo>
                      <a:pt x="3155" y="454"/>
                      <a:pt x="1167" y="1080"/>
                      <a:pt x="1" y="1534"/>
                    </a:cubicBezTo>
                    <a:lnTo>
                      <a:pt x="1" y="1534"/>
                    </a:lnTo>
                    <a:cubicBezTo>
                      <a:pt x="1167" y="1080"/>
                      <a:pt x="3155" y="454"/>
                      <a:pt x="4947" y="0"/>
                    </a:cubicBezTo>
                    <a:close/>
                  </a:path>
                </a:pathLst>
              </a:custGeom>
              <a:solidFill>
                <a:srgbClr val="E4BB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30"/>
              <p:cNvSpPr/>
              <p:nvPr/>
            </p:nvSpPr>
            <p:spPr>
              <a:xfrm>
                <a:off x="2373450" y="1936975"/>
                <a:ext cx="373750" cy="344025"/>
              </a:xfrm>
              <a:custGeom>
                <a:avLst/>
                <a:gdLst/>
                <a:ahLst/>
                <a:cxnLst/>
                <a:rect l="l" t="t" r="r" b="b"/>
                <a:pathLst>
                  <a:path w="14950" h="13761" extrusionOk="0">
                    <a:moveTo>
                      <a:pt x="9095" y="0"/>
                    </a:moveTo>
                    <a:cubicBezTo>
                      <a:pt x="8642" y="87"/>
                      <a:pt x="8296" y="87"/>
                      <a:pt x="7842" y="173"/>
                    </a:cubicBezTo>
                    <a:cubicBezTo>
                      <a:pt x="7216" y="259"/>
                      <a:pt x="6568" y="367"/>
                      <a:pt x="5941" y="540"/>
                    </a:cubicBezTo>
                    <a:cubicBezTo>
                      <a:pt x="4149" y="994"/>
                      <a:pt x="2161" y="1620"/>
                      <a:pt x="995" y="2074"/>
                    </a:cubicBezTo>
                    <a:cubicBezTo>
                      <a:pt x="368" y="2333"/>
                      <a:pt x="1" y="2528"/>
                      <a:pt x="1" y="2700"/>
                    </a:cubicBezTo>
                    <a:cubicBezTo>
                      <a:pt x="1" y="2787"/>
                      <a:pt x="282" y="2960"/>
                      <a:pt x="627" y="3154"/>
                    </a:cubicBezTo>
                    <a:cubicBezTo>
                      <a:pt x="2615" y="2420"/>
                      <a:pt x="5401" y="2160"/>
                      <a:pt x="7756" y="2160"/>
                    </a:cubicBezTo>
                    <a:cubicBezTo>
                      <a:pt x="9808" y="2160"/>
                      <a:pt x="11536" y="2420"/>
                      <a:pt x="11882" y="2787"/>
                    </a:cubicBezTo>
                    <a:cubicBezTo>
                      <a:pt x="12422" y="3500"/>
                      <a:pt x="14042" y="10434"/>
                      <a:pt x="13956" y="13761"/>
                    </a:cubicBezTo>
                    <a:lnTo>
                      <a:pt x="14237" y="13761"/>
                    </a:lnTo>
                    <a:cubicBezTo>
                      <a:pt x="14496" y="13761"/>
                      <a:pt x="14949" y="8814"/>
                      <a:pt x="14949" y="5941"/>
                    </a:cubicBezTo>
                    <a:cubicBezTo>
                      <a:pt x="14949" y="3780"/>
                      <a:pt x="14777" y="2333"/>
                      <a:pt x="14409" y="1534"/>
                    </a:cubicBezTo>
                    <a:cubicBezTo>
                      <a:pt x="14323" y="1253"/>
                      <a:pt x="14129" y="994"/>
                      <a:pt x="14042" y="907"/>
                    </a:cubicBezTo>
                    <a:cubicBezTo>
                      <a:pt x="13869" y="713"/>
                      <a:pt x="13589" y="627"/>
                      <a:pt x="13156" y="454"/>
                    </a:cubicBezTo>
                    <a:cubicBezTo>
                      <a:pt x="12422" y="173"/>
                      <a:pt x="11256" y="0"/>
                      <a:pt x="99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30"/>
              <p:cNvSpPr/>
              <p:nvPr/>
            </p:nvSpPr>
            <p:spPr>
              <a:xfrm>
                <a:off x="2477150" y="2062800"/>
                <a:ext cx="71850" cy="36200"/>
              </a:xfrm>
              <a:custGeom>
                <a:avLst/>
                <a:gdLst/>
                <a:ahLst/>
                <a:cxnLst/>
                <a:rect l="l" t="t" r="r" b="b"/>
                <a:pathLst>
                  <a:path w="2874" h="1448" extrusionOk="0">
                    <a:moveTo>
                      <a:pt x="2247" y="0"/>
                    </a:moveTo>
                    <a:cubicBezTo>
                      <a:pt x="1707" y="281"/>
                      <a:pt x="1081" y="454"/>
                      <a:pt x="454" y="627"/>
                    </a:cubicBezTo>
                    <a:cubicBezTo>
                      <a:pt x="1" y="735"/>
                      <a:pt x="173" y="1448"/>
                      <a:pt x="541" y="1448"/>
                    </a:cubicBezTo>
                    <a:lnTo>
                      <a:pt x="713" y="1448"/>
                    </a:lnTo>
                    <a:cubicBezTo>
                      <a:pt x="1253" y="1275"/>
                      <a:pt x="1880" y="1080"/>
                      <a:pt x="2528" y="821"/>
                    </a:cubicBezTo>
                    <a:cubicBezTo>
                      <a:pt x="2874" y="627"/>
                      <a:pt x="2787" y="0"/>
                      <a:pt x="2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30"/>
              <p:cNvSpPr/>
              <p:nvPr/>
            </p:nvSpPr>
            <p:spPr>
              <a:xfrm>
                <a:off x="2553825" y="2037950"/>
                <a:ext cx="54050" cy="31900"/>
              </a:xfrm>
              <a:custGeom>
                <a:avLst/>
                <a:gdLst/>
                <a:ahLst/>
                <a:cxnLst/>
                <a:rect l="l" t="t" r="r" b="b"/>
                <a:pathLst>
                  <a:path w="2162" h="1276" extrusionOk="0">
                    <a:moveTo>
                      <a:pt x="1513" y="1"/>
                    </a:moveTo>
                    <a:cubicBezTo>
                      <a:pt x="1081" y="109"/>
                      <a:pt x="714" y="282"/>
                      <a:pt x="433" y="454"/>
                    </a:cubicBezTo>
                    <a:cubicBezTo>
                      <a:pt x="1" y="649"/>
                      <a:pt x="260" y="1275"/>
                      <a:pt x="627" y="1275"/>
                    </a:cubicBezTo>
                    <a:cubicBezTo>
                      <a:pt x="714" y="1275"/>
                      <a:pt x="800" y="1189"/>
                      <a:pt x="800" y="1189"/>
                    </a:cubicBezTo>
                    <a:cubicBezTo>
                      <a:pt x="1167" y="994"/>
                      <a:pt x="1427" y="908"/>
                      <a:pt x="1708" y="735"/>
                    </a:cubicBezTo>
                    <a:cubicBezTo>
                      <a:pt x="2161" y="541"/>
                      <a:pt x="1967" y="1"/>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776" name="Google Shape;2776;p30"/>
          <p:cNvSpPr/>
          <p:nvPr/>
        </p:nvSpPr>
        <p:spPr>
          <a:xfrm>
            <a:off x="3290475" y="5589650"/>
            <a:ext cx="25" cy="25"/>
          </a:xfrm>
          <a:custGeom>
            <a:avLst/>
            <a:gdLst/>
            <a:ahLst/>
            <a:cxnLst/>
            <a:rect l="l" t="t" r="r" b="b"/>
            <a:pathLst>
              <a:path w="1" h="1" extrusionOk="0">
                <a:moveTo>
                  <a:pt x="0" y="1"/>
                </a:moveTo>
                <a:lnTo>
                  <a:pt x="0" y="1"/>
                </a:lnTo>
                <a:close/>
              </a:path>
            </a:pathLst>
          </a:custGeom>
          <a:solidFill>
            <a:srgbClr val="FF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7" name="Google Shape;2777;p30"/>
          <p:cNvGrpSpPr/>
          <p:nvPr/>
        </p:nvGrpSpPr>
        <p:grpSpPr>
          <a:xfrm>
            <a:off x="2400550" y="4961725"/>
            <a:ext cx="1201750" cy="1762775"/>
            <a:chOff x="1959450" y="3803225"/>
            <a:chExt cx="1201750" cy="1762775"/>
          </a:xfrm>
        </p:grpSpPr>
        <p:grpSp>
          <p:nvGrpSpPr>
            <p:cNvPr id="2778" name="Google Shape;2778;p30"/>
            <p:cNvGrpSpPr/>
            <p:nvPr/>
          </p:nvGrpSpPr>
          <p:grpSpPr>
            <a:xfrm>
              <a:off x="1959450" y="3803225"/>
              <a:ext cx="1201750" cy="1762775"/>
              <a:chOff x="1959450" y="3803225"/>
              <a:chExt cx="1201750" cy="1762775"/>
            </a:xfrm>
          </p:grpSpPr>
          <p:sp>
            <p:nvSpPr>
              <p:cNvPr id="2779" name="Google Shape;2779;p30"/>
              <p:cNvSpPr/>
              <p:nvPr/>
            </p:nvSpPr>
            <p:spPr>
              <a:xfrm>
                <a:off x="2645425" y="4256125"/>
                <a:ext cx="515775" cy="184425"/>
              </a:xfrm>
              <a:custGeom>
                <a:avLst/>
                <a:gdLst/>
                <a:ahLst/>
                <a:cxnLst/>
                <a:rect l="l" t="t" r="r" b="b"/>
                <a:pathLst>
                  <a:path w="20631" h="7377" extrusionOk="0">
                    <a:moveTo>
                      <a:pt x="11751" y="0"/>
                    </a:moveTo>
                    <a:cubicBezTo>
                      <a:pt x="6501" y="0"/>
                      <a:pt x="1869" y="2462"/>
                      <a:pt x="994" y="3337"/>
                    </a:cubicBezTo>
                    <a:cubicBezTo>
                      <a:pt x="1" y="4244"/>
                      <a:pt x="1621" y="7377"/>
                      <a:pt x="2074" y="7377"/>
                    </a:cubicBezTo>
                    <a:cubicBezTo>
                      <a:pt x="2074" y="7377"/>
                      <a:pt x="5707" y="5659"/>
                      <a:pt x="9708" y="5659"/>
                    </a:cubicBezTo>
                    <a:cubicBezTo>
                      <a:pt x="9892" y="5659"/>
                      <a:pt x="10076" y="5663"/>
                      <a:pt x="10261" y="5670"/>
                    </a:cubicBezTo>
                    <a:cubicBezTo>
                      <a:pt x="13002" y="5801"/>
                      <a:pt x="16224" y="6414"/>
                      <a:pt x="18229" y="6414"/>
                    </a:cubicBezTo>
                    <a:cubicBezTo>
                      <a:pt x="19196" y="6414"/>
                      <a:pt x="19880" y="6272"/>
                      <a:pt x="20090" y="5865"/>
                    </a:cubicBezTo>
                    <a:cubicBezTo>
                      <a:pt x="20630" y="4590"/>
                      <a:pt x="17736" y="183"/>
                      <a:pt x="12335" y="10"/>
                    </a:cubicBezTo>
                    <a:cubicBezTo>
                      <a:pt x="12140" y="4"/>
                      <a:pt x="11945" y="0"/>
                      <a:pt x="11751" y="0"/>
                    </a:cubicBezTo>
                    <a:close/>
                  </a:path>
                </a:pathLst>
              </a:custGeom>
              <a:solidFill>
                <a:schemeClr val="accent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30"/>
              <p:cNvSpPr/>
              <p:nvPr/>
            </p:nvSpPr>
            <p:spPr>
              <a:xfrm>
                <a:off x="2733450" y="4343850"/>
                <a:ext cx="414250" cy="83200"/>
              </a:xfrm>
              <a:custGeom>
                <a:avLst/>
                <a:gdLst/>
                <a:ahLst/>
                <a:cxnLst/>
                <a:rect l="l" t="t" r="r" b="b"/>
                <a:pathLst>
                  <a:path w="16570" h="3328" extrusionOk="0">
                    <a:moveTo>
                      <a:pt x="7194" y="1"/>
                    </a:moveTo>
                    <a:cubicBezTo>
                      <a:pt x="5855" y="1"/>
                      <a:pt x="4580" y="87"/>
                      <a:pt x="3241" y="282"/>
                    </a:cubicBezTo>
                    <a:cubicBezTo>
                      <a:pt x="2874" y="995"/>
                      <a:pt x="1794" y="2248"/>
                      <a:pt x="260" y="3155"/>
                    </a:cubicBezTo>
                    <a:cubicBezTo>
                      <a:pt x="174" y="3241"/>
                      <a:pt x="87" y="3241"/>
                      <a:pt x="1" y="3328"/>
                    </a:cubicBezTo>
                    <a:cubicBezTo>
                      <a:pt x="1340" y="2788"/>
                      <a:pt x="3695" y="2161"/>
                      <a:pt x="6200" y="2161"/>
                    </a:cubicBezTo>
                    <a:lnTo>
                      <a:pt x="6740" y="2161"/>
                    </a:lnTo>
                    <a:cubicBezTo>
                      <a:pt x="9549" y="2248"/>
                      <a:pt x="12681" y="2896"/>
                      <a:pt x="14755" y="2896"/>
                    </a:cubicBezTo>
                    <a:cubicBezTo>
                      <a:pt x="15662" y="2896"/>
                      <a:pt x="16375" y="2788"/>
                      <a:pt x="16569" y="2356"/>
                    </a:cubicBezTo>
                    <a:lnTo>
                      <a:pt x="16569" y="2161"/>
                    </a:lnTo>
                    <a:cubicBezTo>
                      <a:pt x="16029" y="1815"/>
                      <a:pt x="15381" y="1535"/>
                      <a:pt x="14755" y="1275"/>
                    </a:cubicBezTo>
                    <a:cubicBezTo>
                      <a:pt x="12508" y="455"/>
                      <a:pt x="10262" y="87"/>
                      <a:pt x="7929" y="1"/>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30"/>
              <p:cNvSpPr/>
              <p:nvPr/>
            </p:nvSpPr>
            <p:spPr>
              <a:xfrm>
                <a:off x="2874950" y="4285525"/>
                <a:ext cx="117200" cy="24875"/>
              </a:xfrm>
              <a:custGeom>
                <a:avLst/>
                <a:gdLst/>
                <a:ahLst/>
                <a:cxnLst/>
                <a:rect l="l" t="t" r="r" b="b"/>
                <a:pathLst>
                  <a:path w="4688" h="995" extrusionOk="0">
                    <a:moveTo>
                      <a:pt x="2161" y="1"/>
                    </a:moveTo>
                    <a:cubicBezTo>
                      <a:pt x="1621" y="1"/>
                      <a:pt x="1080" y="1"/>
                      <a:pt x="454" y="87"/>
                    </a:cubicBezTo>
                    <a:cubicBezTo>
                      <a:pt x="0" y="174"/>
                      <a:pt x="195" y="908"/>
                      <a:pt x="648" y="908"/>
                    </a:cubicBezTo>
                    <a:lnTo>
                      <a:pt x="735" y="908"/>
                    </a:lnTo>
                    <a:cubicBezTo>
                      <a:pt x="1188" y="800"/>
                      <a:pt x="1621" y="800"/>
                      <a:pt x="2161" y="800"/>
                    </a:cubicBezTo>
                    <a:cubicBezTo>
                      <a:pt x="2809" y="800"/>
                      <a:pt x="3349" y="908"/>
                      <a:pt x="3975" y="995"/>
                    </a:cubicBezTo>
                    <a:lnTo>
                      <a:pt x="4062" y="995"/>
                    </a:lnTo>
                    <a:cubicBezTo>
                      <a:pt x="4515" y="995"/>
                      <a:pt x="4688" y="260"/>
                      <a:pt x="4148" y="174"/>
                    </a:cubicBezTo>
                    <a:cubicBezTo>
                      <a:pt x="3522" y="87"/>
                      <a:pt x="2809" y="1"/>
                      <a:pt x="2161"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30"/>
              <p:cNvSpPr/>
              <p:nvPr/>
            </p:nvSpPr>
            <p:spPr>
              <a:xfrm>
                <a:off x="3001325" y="4299025"/>
                <a:ext cx="60500" cy="29200"/>
              </a:xfrm>
              <a:custGeom>
                <a:avLst/>
                <a:gdLst/>
                <a:ahLst/>
                <a:cxnLst/>
                <a:rect l="l" t="t" r="r" b="b"/>
                <a:pathLst>
                  <a:path w="2420" h="1168" extrusionOk="0">
                    <a:moveTo>
                      <a:pt x="627" y="1"/>
                    </a:moveTo>
                    <a:cubicBezTo>
                      <a:pt x="173" y="1"/>
                      <a:pt x="0" y="714"/>
                      <a:pt x="540" y="800"/>
                    </a:cubicBezTo>
                    <a:cubicBezTo>
                      <a:pt x="886" y="908"/>
                      <a:pt x="1340" y="995"/>
                      <a:pt x="1793" y="1167"/>
                    </a:cubicBezTo>
                    <a:lnTo>
                      <a:pt x="1880" y="1167"/>
                    </a:lnTo>
                    <a:cubicBezTo>
                      <a:pt x="2333" y="1167"/>
                      <a:pt x="2420" y="455"/>
                      <a:pt x="1966" y="368"/>
                    </a:cubicBezTo>
                    <a:cubicBezTo>
                      <a:pt x="1534" y="174"/>
                      <a:pt x="1167" y="87"/>
                      <a:pt x="713"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30"/>
              <p:cNvSpPr/>
              <p:nvPr/>
            </p:nvSpPr>
            <p:spPr>
              <a:xfrm>
                <a:off x="2596275" y="3990275"/>
                <a:ext cx="364575" cy="435975"/>
              </a:xfrm>
              <a:custGeom>
                <a:avLst/>
                <a:gdLst/>
                <a:ahLst/>
                <a:cxnLst/>
                <a:rect l="l" t="t" r="r" b="b"/>
                <a:pathLst>
                  <a:path w="14583" h="17439" extrusionOk="0">
                    <a:moveTo>
                      <a:pt x="11335" y="1"/>
                    </a:moveTo>
                    <a:cubicBezTo>
                      <a:pt x="9070" y="1"/>
                      <a:pt x="5575" y="3465"/>
                      <a:pt x="3868" y="6324"/>
                    </a:cubicBezTo>
                    <a:cubicBezTo>
                      <a:pt x="1794" y="9564"/>
                      <a:pt x="1" y="14425"/>
                      <a:pt x="1" y="15591"/>
                    </a:cubicBezTo>
                    <a:cubicBezTo>
                      <a:pt x="1" y="16567"/>
                      <a:pt x="1142" y="17439"/>
                      <a:pt x="1993" y="17439"/>
                    </a:cubicBezTo>
                    <a:cubicBezTo>
                      <a:pt x="2234" y="17439"/>
                      <a:pt x="2452" y="17369"/>
                      <a:pt x="2615" y="17211"/>
                    </a:cubicBezTo>
                    <a:cubicBezTo>
                      <a:pt x="3328" y="16499"/>
                      <a:pt x="7648" y="10104"/>
                      <a:pt x="10175" y="7577"/>
                    </a:cubicBezTo>
                    <a:cubicBezTo>
                      <a:pt x="12681" y="5050"/>
                      <a:pt x="14582" y="1917"/>
                      <a:pt x="12335" y="297"/>
                    </a:cubicBezTo>
                    <a:cubicBezTo>
                      <a:pt x="12044" y="94"/>
                      <a:pt x="11706" y="1"/>
                      <a:pt x="11335" y="1"/>
                    </a:cubicBezTo>
                    <a:close/>
                  </a:path>
                </a:pathLst>
              </a:custGeom>
              <a:solidFill>
                <a:schemeClr val="accent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30"/>
              <p:cNvSpPr/>
              <p:nvPr/>
            </p:nvSpPr>
            <p:spPr>
              <a:xfrm>
                <a:off x="2850650" y="4157000"/>
                <a:ext cx="20000" cy="22700"/>
              </a:xfrm>
              <a:custGeom>
                <a:avLst/>
                <a:gdLst/>
                <a:ahLst/>
                <a:cxnLst/>
                <a:rect l="l" t="t" r="r" b="b"/>
                <a:pathLst>
                  <a:path w="800" h="908" extrusionOk="0">
                    <a:moveTo>
                      <a:pt x="800" y="109"/>
                    </a:moveTo>
                    <a:lnTo>
                      <a:pt x="0" y="908"/>
                    </a:lnTo>
                    <a:lnTo>
                      <a:pt x="800" y="109"/>
                    </a:lnTo>
                    <a:close/>
                    <a:moveTo>
                      <a:pt x="800" y="109"/>
                    </a:moveTo>
                    <a:lnTo>
                      <a:pt x="800" y="109"/>
                    </a:lnTo>
                    <a:lnTo>
                      <a:pt x="800" y="109"/>
                    </a:lnTo>
                    <a:close/>
                    <a:moveTo>
                      <a:pt x="800" y="109"/>
                    </a:moveTo>
                    <a:lnTo>
                      <a:pt x="800" y="109"/>
                    </a:lnTo>
                    <a:lnTo>
                      <a:pt x="800" y="109"/>
                    </a:lnTo>
                    <a:close/>
                    <a:moveTo>
                      <a:pt x="800" y="109"/>
                    </a:moveTo>
                    <a:lnTo>
                      <a:pt x="800" y="109"/>
                    </a:lnTo>
                    <a:lnTo>
                      <a:pt x="800" y="109"/>
                    </a:lnTo>
                    <a:close/>
                    <a:moveTo>
                      <a:pt x="800" y="1"/>
                    </a:moveTo>
                    <a:lnTo>
                      <a:pt x="800" y="1"/>
                    </a:lnTo>
                    <a:close/>
                  </a:path>
                </a:pathLst>
              </a:custGeom>
              <a:solidFill>
                <a:srgbClr val="FFE6E9"/>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30"/>
              <p:cNvSpPr/>
              <p:nvPr/>
            </p:nvSpPr>
            <p:spPr>
              <a:xfrm>
                <a:off x="2668100" y="4004175"/>
                <a:ext cx="283550" cy="366725"/>
              </a:xfrm>
              <a:custGeom>
                <a:avLst/>
                <a:gdLst/>
                <a:ahLst/>
                <a:cxnLst/>
                <a:rect l="l" t="t" r="r" b="b"/>
                <a:pathLst>
                  <a:path w="11342" h="14669" extrusionOk="0">
                    <a:moveTo>
                      <a:pt x="9722" y="0"/>
                    </a:moveTo>
                    <a:lnTo>
                      <a:pt x="9722" y="0"/>
                    </a:lnTo>
                    <a:cubicBezTo>
                      <a:pt x="6849" y="2441"/>
                      <a:pt x="4321" y="5314"/>
                      <a:pt x="2161" y="8468"/>
                    </a:cubicBezTo>
                    <a:cubicBezTo>
                      <a:pt x="1362" y="9548"/>
                      <a:pt x="627" y="10715"/>
                      <a:pt x="1" y="11968"/>
                    </a:cubicBezTo>
                    <a:cubicBezTo>
                      <a:pt x="822" y="11255"/>
                      <a:pt x="1621" y="10715"/>
                      <a:pt x="1988" y="10715"/>
                    </a:cubicBezTo>
                    <a:cubicBezTo>
                      <a:pt x="2075" y="10715"/>
                      <a:pt x="2161" y="10715"/>
                      <a:pt x="2161" y="10801"/>
                    </a:cubicBezTo>
                    <a:cubicBezTo>
                      <a:pt x="2247" y="10888"/>
                      <a:pt x="2334" y="10974"/>
                      <a:pt x="2334" y="11169"/>
                    </a:cubicBezTo>
                    <a:cubicBezTo>
                      <a:pt x="2334" y="12162"/>
                      <a:pt x="995" y="14668"/>
                      <a:pt x="995" y="14668"/>
                    </a:cubicBezTo>
                    <a:cubicBezTo>
                      <a:pt x="1081" y="14582"/>
                      <a:pt x="1254" y="14495"/>
                      <a:pt x="1448" y="14409"/>
                    </a:cubicBezTo>
                    <a:cubicBezTo>
                      <a:pt x="3155" y="12162"/>
                      <a:pt x="5574" y="8728"/>
                      <a:pt x="7302" y="7021"/>
                    </a:cubicBezTo>
                    <a:lnTo>
                      <a:pt x="8102" y="6222"/>
                    </a:lnTo>
                    <a:lnTo>
                      <a:pt x="8102" y="6114"/>
                    </a:lnTo>
                    <a:cubicBezTo>
                      <a:pt x="10089" y="3867"/>
                      <a:pt x="11342" y="1361"/>
                      <a:pt x="9722" y="0"/>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30"/>
              <p:cNvSpPr/>
              <p:nvPr/>
            </p:nvSpPr>
            <p:spPr>
              <a:xfrm>
                <a:off x="2708625" y="4046825"/>
                <a:ext cx="121525" cy="128575"/>
              </a:xfrm>
              <a:custGeom>
                <a:avLst/>
                <a:gdLst/>
                <a:ahLst/>
                <a:cxnLst/>
                <a:rect l="l" t="t" r="r" b="b"/>
                <a:pathLst>
                  <a:path w="4861" h="5143" extrusionOk="0">
                    <a:moveTo>
                      <a:pt x="4320" y="1"/>
                    </a:moveTo>
                    <a:cubicBezTo>
                      <a:pt x="4234" y="1"/>
                      <a:pt x="4148" y="1"/>
                      <a:pt x="4148" y="87"/>
                    </a:cubicBezTo>
                    <a:cubicBezTo>
                      <a:pt x="2441" y="1275"/>
                      <a:pt x="1080" y="2788"/>
                      <a:pt x="173" y="4602"/>
                    </a:cubicBezTo>
                    <a:cubicBezTo>
                      <a:pt x="0" y="4861"/>
                      <a:pt x="281" y="5142"/>
                      <a:pt x="540" y="5142"/>
                    </a:cubicBezTo>
                    <a:cubicBezTo>
                      <a:pt x="626" y="5142"/>
                      <a:pt x="821" y="5142"/>
                      <a:pt x="907" y="4948"/>
                    </a:cubicBezTo>
                    <a:cubicBezTo>
                      <a:pt x="1793" y="3328"/>
                      <a:pt x="2981" y="1902"/>
                      <a:pt x="4493" y="822"/>
                    </a:cubicBezTo>
                    <a:cubicBezTo>
                      <a:pt x="4860" y="541"/>
                      <a:pt x="4688" y="1"/>
                      <a:pt x="4320"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30"/>
              <p:cNvSpPr/>
              <p:nvPr/>
            </p:nvSpPr>
            <p:spPr>
              <a:xfrm>
                <a:off x="2537425" y="3803225"/>
                <a:ext cx="186875" cy="600900"/>
              </a:xfrm>
              <a:custGeom>
                <a:avLst/>
                <a:gdLst/>
                <a:ahLst/>
                <a:cxnLst/>
                <a:rect l="l" t="t" r="r" b="b"/>
                <a:pathLst>
                  <a:path w="7475" h="24036" extrusionOk="0">
                    <a:moveTo>
                      <a:pt x="4022" y="1"/>
                    </a:moveTo>
                    <a:cubicBezTo>
                      <a:pt x="1269" y="1"/>
                      <a:pt x="0" y="6026"/>
                      <a:pt x="0" y="10199"/>
                    </a:cubicBezTo>
                    <a:cubicBezTo>
                      <a:pt x="0" y="14519"/>
                      <a:pt x="994" y="22900"/>
                      <a:pt x="1188" y="23440"/>
                    </a:cubicBezTo>
                    <a:cubicBezTo>
                      <a:pt x="1295" y="23775"/>
                      <a:pt x="1959" y="24035"/>
                      <a:pt x="2448" y="24035"/>
                    </a:cubicBezTo>
                    <a:cubicBezTo>
                      <a:pt x="2747" y="24035"/>
                      <a:pt x="2981" y="23938"/>
                      <a:pt x="2981" y="23700"/>
                    </a:cubicBezTo>
                    <a:cubicBezTo>
                      <a:pt x="2895" y="23073"/>
                      <a:pt x="3694" y="15232"/>
                      <a:pt x="4861" y="10825"/>
                    </a:cubicBezTo>
                    <a:cubicBezTo>
                      <a:pt x="5941" y="6505"/>
                      <a:pt x="7474" y="478"/>
                      <a:pt x="4321" y="24"/>
                    </a:cubicBezTo>
                    <a:cubicBezTo>
                      <a:pt x="4219" y="9"/>
                      <a:pt x="4119" y="1"/>
                      <a:pt x="4022" y="1"/>
                    </a:cubicBezTo>
                    <a:close/>
                  </a:path>
                </a:pathLst>
              </a:custGeom>
              <a:solidFill>
                <a:schemeClr val="accent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30"/>
              <p:cNvSpPr/>
              <p:nvPr/>
            </p:nvSpPr>
            <p:spPr>
              <a:xfrm>
                <a:off x="2537425" y="4051700"/>
                <a:ext cx="25" cy="6500"/>
              </a:xfrm>
              <a:custGeom>
                <a:avLst/>
                <a:gdLst/>
                <a:ahLst/>
                <a:cxnLst/>
                <a:rect l="l" t="t" r="r" b="b"/>
                <a:pathLst>
                  <a:path w="1" h="260" extrusionOk="0">
                    <a:moveTo>
                      <a:pt x="0" y="260"/>
                    </a:moveTo>
                    <a:lnTo>
                      <a:pt x="0" y="260"/>
                    </a:lnTo>
                    <a:lnTo>
                      <a:pt x="0" y="260"/>
                    </a:lnTo>
                    <a:lnTo>
                      <a:pt x="0" y="260"/>
                    </a:lnTo>
                    <a:close/>
                    <a:moveTo>
                      <a:pt x="0" y="260"/>
                    </a:moveTo>
                    <a:lnTo>
                      <a:pt x="0" y="260"/>
                    </a:lnTo>
                    <a:lnTo>
                      <a:pt x="0" y="260"/>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87"/>
                    </a:moveTo>
                    <a:lnTo>
                      <a:pt x="0" y="173"/>
                    </a:lnTo>
                    <a:lnTo>
                      <a:pt x="0" y="87"/>
                    </a:lnTo>
                    <a:close/>
                    <a:moveTo>
                      <a:pt x="0" y="87"/>
                    </a:moveTo>
                    <a:lnTo>
                      <a:pt x="0" y="87"/>
                    </a:lnTo>
                    <a:lnTo>
                      <a:pt x="0" y="87"/>
                    </a:lnTo>
                    <a:close/>
                    <a:moveTo>
                      <a:pt x="0" y="87"/>
                    </a:moveTo>
                    <a:lnTo>
                      <a:pt x="0" y="87"/>
                    </a:lnTo>
                    <a:lnTo>
                      <a:pt x="0" y="87"/>
                    </a:lnTo>
                    <a:close/>
                    <a:moveTo>
                      <a:pt x="0" y="87"/>
                    </a:moveTo>
                    <a:lnTo>
                      <a:pt x="0" y="87"/>
                    </a:lnTo>
                    <a:lnTo>
                      <a:pt x="0" y="87"/>
                    </a:lnTo>
                    <a:close/>
                    <a:moveTo>
                      <a:pt x="0" y="0"/>
                    </a:moveTo>
                    <a:lnTo>
                      <a:pt x="0" y="0"/>
                    </a:lnTo>
                    <a:lnTo>
                      <a:pt x="0" y="0"/>
                    </a:lnTo>
                    <a:close/>
                    <a:moveTo>
                      <a:pt x="0" y="0"/>
                    </a:moveTo>
                    <a:lnTo>
                      <a:pt x="0" y="0"/>
                    </a:lnTo>
                    <a:close/>
                  </a:path>
                </a:pathLst>
              </a:custGeom>
              <a:solidFill>
                <a:srgbClr val="FFE6E9"/>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30"/>
              <p:cNvSpPr/>
              <p:nvPr/>
            </p:nvSpPr>
            <p:spPr>
              <a:xfrm>
                <a:off x="2537425" y="3803825"/>
                <a:ext cx="88050" cy="483900"/>
              </a:xfrm>
              <a:custGeom>
                <a:avLst/>
                <a:gdLst/>
                <a:ahLst/>
                <a:cxnLst/>
                <a:rect l="l" t="t" r="r" b="b"/>
                <a:pathLst>
                  <a:path w="3522" h="19356" extrusionOk="0">
                    <a:moveTo>
                      <a:pt x="3521" y="0"/>
                    </a:moveTo>
                    <a:lnTo>
                      <a:pt x="3521" y="0"/>
                    </a:lnTo>
                    <a:cubicBezTo>
                      <a:pt x="1188" y="735"/>
                      <a:pt x="0" y="6027"/>
                      <a:pt x="0" y="9915"/>
                    </a:cubicBezTo>
                    <a:lnTo>
                      <a:pt x="0" y="10002"/>
                    </a:lnTo>
                    <a:lnTo>
                      <a:pt x="0" y="10088"/>
                    </a:lnTo>
                    <a:lnTo>
                      <a:pt x="0" y="10175"/>
                    </a:lnTo>
                    <a:cubicBezTo>
                      <a:pt x="0" y="11795"/>
                      <a:pt x="108" y="14041"/>
                      <a:pt x="367" y="16288"/>
                    </a:cubicBezTo>
                    <a:cubicBezTo>
                      <a:pt x="735" y="17368"/>
                      <a:pt x="994" y="18448"/>
                      <a:pt x="1188" y="19355"/>
                    </a:cubicBezTo>
                    <a:cubicBezTo>
                      <a:pt x="1361" y="18642"/>
                      <a:pt x="1534" y="18016"/>
                      <a:pt x="1815" y="17822"/>
                    </a:cubicBezTo>
                    <a:cubicBezTo>
                      <a:pt x="1728" y="16569"/>
                      <a:pt x="1728" y="15402"/>
                      <a:pt x="1815" y="14128"/>
                    </a:cubicBezTo>
                    <a:cubicBezTo>
                      <a:pt x="2074" y="9462"/>
                      <a:pt x="2700" y="4688"/>
                      <a:pt x="3521" y="0"/>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30"/>
              <p:cNvSpPr/>
              <p:nvPr/>
            </p:nvSpPr>
            <p:spPr>
              <a:xfrm>
                <a:off x="2645425" y="3857825"/>
                <a:ext cx="24875" cy="65375"/>
              </a:xfrm>
              <a:custGeom>
                <a:avLst/>
                <a:gdLst/>
                <a:ahLst/>
                <a:cxnLst/>
                <a:rect l="l" t="t" r="r" b="b"/>
                <a:pathLst>
                  <a:path w="995" h="2615" extrusionOk="0">
                    <a:moveTo>
                      <a:pt x="368" y="0"/>
                    </a:moveTo>
                    <a:cubicBezTo>
                      <a:pt x="195" y="0"/>
                      <a:pt x="1" y="87"/>
                      <a:pt x="109" y="367"/>
                    </a:cubicBezTo>
                    <a:cubicBezTo>
                      <a:pt x="109" y="994"/>
                      <a:pt x="109" y="1620"/>
                      <a:pt x="1" y="2247"/>
                    </a:cubicBezTo>
                    <a:cubicBezTo>
                      <a:pt x="1" y="2441"/>
                      <a:pt x="195" y="2614"/>
                      <a:pt x="368" y="2614"/>
                    </a:cubicBezTo>
                    <a:cubicBezTo>
                      <a:pt x="649" y="2614"/>
                      <a:pt x="821" y="2441"/>
                      <a:pt x="908" y="2247"/>
                    </a:cubicBezTo>
                    <a:cubicBezTo>
                      <a:pt x="908" y="1620"/>
                      <a:pt x="994" y="994"/>
                      <a:pt x="908" y="367"/>
                    </a:cubicBezTo>
                    <a:cubicBezTo>
                      <a:pt x="908" y="195"/>
                      <a:pt x="649" y="0"/>
                      <a:pt x="368"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30"/>
              <p:cNvSpPr/>
              <p:nvPr/>
            </p:nvSpPr>
            <p:spPr>
              <a:xfrm>
                <a:off x="2618425" y="3948000"/>
                <a:ext cx="47550" cy="139375"/>
              </a:xfrm>
              <a:custGeom>
                <a:avLst/>
                <a:gdLst/>
                <a:ahLst/>
                <a:cxnLst/>
                <a:rect l="l" t="t" r="r" b="b"/>
                <a:pathLst>
                  <a:path w="1902" h="5575" extrusionOk="0">
                    <a:moveTo>
                      <a:pt x="1361" y="1"/>
                    </a:moveTo>
                    <a:cubicBezTo>
                      <a:pt x="1189" y="1"/>
                      <a:pt x="1081" y="87"/>
                      <a:pt x="994" y="260"/>
                    </a:cubicBezTo>
                    <a:cubicBezTo>
                      <a:pt x="541" y="1794"/>
                      <a:pt x="281" y="3414"/>
                      <a:pt x="0" y="5034"/>
                    </a:cubicBezTo>
                    <a:cubicBezTo>
                      <a:pt x="0" y="5315"/>
                      <a:pt x="281" y="5574"/>
                      <a:pt x="454" y="5574"/>
                    </a:cubicBezTo>
                    <a:cubicBezTo>
                      <a:pt x="649" y="5574"/>
                      <a:pt x="821" y="5488"/>
                      <a:pt x="821" y="5228"/>
                    </a:cubicBezTo>
                    <a:cubicBezTo>
                      <a:pt x="994" y="3608"/>
                      <a:pt x="1361" y="2075"/>
                      <a:pt x="1815" y="454"/>
                    </a:cubicBezTo>
                    <a:cubicBezTo>
                      <a:pt x="1901" y="174"/>
                      <a:pt x="1621" y="1"/>
                      <a:pt x="1361"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30"/>
              <p:cNvSpPr/>
              <p:nvPr/>
            </p:nvSpPr>
            <p:spPr>
              <a:xfrm>
                <a:off x="2265225" y="3949300"/>
                <a:ext cx="321900" cy="436175"/>
              </a:xfrm>
              <a:custGeom>
                <a:avLst/>
                <a:gdLst/>
                <a:ahLst/>
                <a:cxnLst/>
                <a:rect l="l" t="t" r="r" b="b"/>
                <a:pathLst>
                  <a:path w="12876" h="17447" extrusionOk="0">
                    <a:moveTo>
                      <a:pt x="3993" y="1"/>
                    </a:moveTo>
                    <a:cubicBezTo>
                      <a:pt x="3485" y="1"/>
                      <a:pt x="2970" y="161"/>
                      <a:pt x="2442" y="489"/>
                    </a:cubicBezTo>
                    <a:cubicBezTo>
                      <a:pt x="1" y="2109"/>
                      <a:pt x="1275" y="5349"/>
                      <a:pt x="5401" y="9497"/>
                    </a:cubicBezTo>
                    <a:cubicBezTo>
                      <a:pt x="9549" y="13623"/>
                      <a:pt x="10715" y="16690"/>
                      <a:pt x="10715" y="16690"/>
                    </a:cubicBezTo>
                    <a:cubicBezTo>
                      <a:pt x="10715" y="16690"/>
                      <a:pt x="11582" y="17447"/>
                      <a:pt x="12168" y="17447"/>
                    </a:cubicBezTo>
                    <a:cubicBezTo>
                      <a:pt x="12362" y="17447"/>
                      <a:pt x="12525" y="17364"/>
                      <a:pt x="12616" y="17144"/>
                    </a:cubicBezTo>
                    <a:cubicBezTo>
                      <a:pt x="12876" y="16150"/>
                      <a:pt x="11428" y="9842"/>
                      <a:pt x="9182" y="5349"/>
                    </a:cubicBezTo>
                    <a:cubicBezTo>
                      <a:pt x="7377" y="1873"/>
                      <a:pt x="5727" y="1"/>
                      <a:pt x="3993" y="1"/>
                    </a:cubicBezTo>
                    <a:close/>
                  </a:path>
                </a:pathLst>
              </a:custGeom>
              <a:solidFill>
                <a:schemeClr val="accent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30"/>
              <p:cNvSpPr/>
              <p:nvPr/>
            </p:nvSpPr>
            <p:spPr>
              <a:xfrm>
                <a:off x="2398075" y="4181850"/>
                <a:ext cx="2200" cy="4875"/>
              </a:xfrm>
              <a:custGeom>
                <a:avLst/>
                <a:gdLst/>
                <a:ahLst/>
                <a:cxnLst/>
                <a:rect l="l" t="t" r="r" b="b"/>
                <a:pathLst>
                  <a:path w="88" h="195" extrusionOk="0">
                    <a:moveTo>
                      <a:pt x="87" y="87"/>
                    </a:moveTo>
                    <a:lnTo>
                      <a:pt x="87" y="195"/>
                    </a:lnTo>
                    <a:lnTo>
                      <a:pt x="87" y="87"/>
                    </a:lnTo>
                    <a:close/>
                    <a:moveTo>
                      <a:pt x="87" y="87"/>
                    </a:moveTo>
                    <a:lnTo>
                      <a:pt x="87" y="87"/>
                    </a:lnTo>
                    <a:lnTo>
                      <a:pt x="87" y="87"/>
                    </a:lnTo>
                    <a:close/>
                    <a:moveTo>
                      <a:pt x="1" y="87"/>
                    </a:moveTo>
                    <a:lnTo>
                      <a:pt x="1" y="87"/>
                    </a:lnTo>
                    <a:lnTo>
                      <a:pt x="1" y="87"/>
                    </a:lnTo>
                    <a:close/>
                    <a:moveTo>
                      <a:pt x="1" y="0"/>
                    </a:moveTo>
                    <a:lnTo>
                      <a:pt x="1" y="0"/>
                    </a:lnTo>
                    <a:close/>
                  </a:path>
                </a:pathLst>
              </a:custGeom>
              <a:solidFill>
                <a:srgbClr val="FFE6E9"/>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30"/>
              <p:cNvSpPr/>
              <p:nvPr/>
            </p:nvSpPr>
            <p:spPr>
              <a:xfrm>
                <a:off x="2270100" y="3970700"/>
                <a:ext cx="285700" cy="378050"/>
              </a:xfrm>
              <a:custGeom>
                <a:avLst/>
                <a:gdLst/>
                <a:ahLst/>
                <a:cxnLst/>
                <a:rect l="l" t="t" r="r" b="b"/>
                <a:pathLst>
                  <a:path w="11428" h="15122" extrusionOk="0">
                    <a:moveTo>
                      <a:pt x="1880" y="0"/>
                    </a:moveTo>
                    <a:lnTo>
                      <a:pt x="1880" y="0"/>
                    </a:lnTo>
                    <a:cubicBezTo>
                      <a:pt x="0" y="1620"/>
                      <a:pt x="1340" y="4666"/>
                      <a:pt x="5120" y="8446"/>
                    </a:cubicBezTo>
                    <a:lnTo>
                      <a:pt x="5120" y="8533"/>
                    </a:lnTo>
                    <a:lnTo>
                      <a:pt x="5206" y="8533"/>
                    </a:lnTo>
                    <a:lnTo>
                      <a:pt x="5206" y="8641"/>
                    </a:lnTo>
                    <a:cubicBezTo>
                      <a:pt x="6200" y="9526"/>
                      <a:pt x="7021" y="10520"/>
                      <a:pt x="7647" y="11341"/>
                    </a:cubicBezTo>
                    <a:cubicBezTo>
                      <a:pt x="7647" y="11147"/>
                      <a:pt x="7734" y="11060"/>
                      <a:pt x="7734" y="11060"/>
                    </a:cubicBezTo>
                    <a:cubicBezTo>
                      <a:pt x="7820" y="10974"/>
                      <a:pt x="7907" y="10974"/>
                      <a:pt x="7993" y="10974"/>
                    </a:cubicBezTo>
                    <a:cubicBezTo>
                      <a:pt x="9073" y="10974"/>
                      <a:pt x="11428" y="15121"/>
                      <a:pt x="11428" y="15121"/>
                    </a:cubicBezTo>
                    <a:lnTo>
                      <a:pt x="11428" y="15013"/>
                    </a:lnTo>
                    <a:cubicBezTo>
                      <a:pt x="10607" y="12853"/>
                      <a:pt x="9721" y="10693"/>
                      <a:pt x="8641" y="8641"/>
                    </a:cubicBezTo>
                    <a:cubicBezTo>
                      <a:pt x="6913" y="5293"/>
                      <a:pt x="4493" y="2592"/>
                      <a:pt x="1880" y="0"/>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30"/>
              <p:cNvSpPr/>
              <p:nvPr/>
            </p:nvSpPr>
            <p:spPr>
              <a:xfrm>
                <a:off x="2375400" y="3977175"/>
                <a:ext cx="70225" cy="69675"/>
              </a:xfrm>
              <a:custGeom>
                <a:avLst/>
                <a:gdLst/>
                <a:ahLst/>
                <a:cxnLst/>
                <a:rect l="l" t="t" r="r" b="b"/>
                <a:pathLst>
                  <a:path w="2809" h="2787" extrusionOk="0">
                    <a:moveTo>
                      <a:pt x="649" y="0"/>
                    </a:moveTo>
                    <a:cubicBezTo>
                      <a:pt x="281" y="0"/>
                      <a:pt x="1" y="454"/>
                      <a:pt x="281" y="713"/>
                    </a:cubicBezTo>
                    <a:cubicBezTo>
                      <a:pt x="908" y="1361"/>
                      <a:pt x="1448" y="1988"/>
                      <a:pt x="1988" y="2614"/>
                    </a:cubicBezTo>
                    <a:cubicBezTo>
                      <a:pt x="1988" y="2701"/>
                      <a:pt x="2074" y="2787"/>
                      <a:pt x="2161" y="2787"/>
                    </a:cubicBezTo>
                    <a:cubicBezTo>
                      <a:pt x="2528" y="2787"/>
                      <a:pt x="2809" y="2333"/>
                      <a:pt x="2528" y="2074"/>
                    </a:cubicBezTo>
                    <a:cubicBezTo>
                      <a:pt x="1988" y="1361"/>
                      <a:pt x="1448" y="713"/>
                      <a:pt x="908" y="87"/>
                    </a:cubicBezTo>
                    <a:cubicBezTo>
                      <a:pt x="822" y="0"/>
                      <a:pt x="735" y="0"/>
                      <a:pt x="649"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30"/>
              <p:cNvSpPr/>
              <p:nvPr/>
            </p:nvSpPr>
            <p:spPr>
              <a:xfrm>
                <a:off x="2438600" y="4051700"/>
                <a:ext cx="36200" cy="37825"/>
              </a:xfrm>
              <a:custGeom>
                <a:avLst/>
                <a:gdLst/>
                <a:ahLst/>
                <a:cxnLst/>
                <a:rect l="l" t="t" r="r" b="b"/>
                <a:pathLst>
                  <a:path w="1448" h="1513" extrusionOk="0">
                    <a:moveTo>
                      <a:pt x="540" y="0"/>
                    </a:moveTo>
                    <a:cubicBezTo>
                      <a:pt x="281" y="0"/>
                      <a:pt x="0" y="346"/>
                      <a:pt x="173" y="627"/>
                    </a:cubicBezTo>
                    <a:cubicBezTo>
                      <a:pt x="281" y="886"/>
                      <a:pt x="454" y="1080"/>
                      <a:pt x="540" y="1340"/>
                    </a:cubicBezTo>
                    <a:cubicBezTo>
                      <a:pt x="627" y="1512"/>
                      <a:pt x="713" y="1512"/>
                      <a:pt x="821" y="1512"/>
                    </a:cubicBezTo>
                    <a:cubicBezTo>
                      <a:pt x="1080" y="1512"/>
                      <a:pt x="1447" y="1253"/>
                      <a:pt x="1253" y="886"/>
                    </a:cubicBezTo>
                    <a:cubicBezTo>
                      <a:pt x="1167" y="713"/>
                      <a:pt x="994" y="432"/>
                      <a:pt x="907" y="173"/>
                    </a:cubicBezTo>
                    <a:cubicBezTo>
                      <a:pt x="821" y="87"/>
                      <a:pt x="713" y="0"/>
                      <a:pt x="540"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30"/>
              <p:cNvSpPr/>
              <p:nvPr/>
            </p:nvSpPr>
            <p:spPr>
              <a:xfrm>
                <a:off x="2216100" y="4441300"/>
                <a:ext cx="407200" cy="1124700"/>
              </a:xfrm>
              <a:custGeom>
                <a:avLst/>
                <a:gdLst/>
                <a:ahLst/>
                <a:cxnLst/>
                <a:rect l="l" t="t" r="r" b="b"/>
                <a:pathLst>
                  <a:path w="16288" h="44988" extrusionOk="0">
                    <a:moveTo>
                      <a:pt x="15436" y="1"/>
                    </a:moveTo>
                    <a:cubicBezTo>
                      <a:pt x="15154" y="1"/>
                      <a:pt x="14880" y="172"/>
                      <a:pt x="14754" y="423"/>
                    </a:cubicBezTo>
                    <a:cubicBezTo>
                      <a:pt x="14668" y="704"/>
                      <a:pt x="2052" y="27080"/>
                      <a:pt x="0" y="44167"/>
                    </a:cubicBezTo>
                    <a:cubicBezTo>
                      <a:pt x="0" y="44534"/>
                      <a:pt x="259" y="44902"/>
                      <a:pt x="713" y="44988"/>
                    </a:cubicBezTo>
                    <a:lnTo>
                      <a:pt x="799" y="44988"/>
                    </a:lnTo>
                    <a:cubicBezTo>
                      <a:pt x="1167" y="44988"/>
                      <a:pt x="1426" y="44707"/>
                      <a:pt x="1512" y="44361"/>
                    </a:cubicBezTo>
                    <a:cubicBezTo>
                      <a:pt x="2506" y="35526"/>
                      <a:pt x="6481" y="24272"/>
                      <a:pt x="9527" y="16365"/>
                    </a:cubicBezTo>
                    <a:cubicBezTo>
                      <a:pt x="12961" y="7725"/>
                      <a:pt x="16093" y="1158"/>
                      <a:pt x="16093" y="1050"/>
                    </a:cubicBezTo>
                    <a:cubicBezTo>
                      <a:pt x="16288" y="704"/>
                      <a:pt x="16093" y="250"/>
                      <a:pt x="15748" y="78"/>
                    </a:cubicBezTo>
                    <a:cubicBezTo>
                      <a:pt x="15648" y="25"/>
                      <a:pt x="15541" y="1"/>
                      <a:pt x="15436"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30"/>
              <p:cNvSpPr/>
              <p:nvPr/>
            </p:nvSpPr>
            <p:spPr>
              <a:xfrm>
                <a:off x="1959450" y="4279925"/>
                <a:ext cx="429475" cy="729800"/>
              </a:xfrm>
              <a:custGeom>
                <a:avLst/>
                <a:gdLst/>
                <a:ahLst/>
                <a:cxnLst/>
                <a:rect l="l" t="t" r="r" b="b"/>
                <a:pathLst>
                  <a:path w="17179" h="29192" extrusionOk="0">
                    <a:moveTo>
                      <a:pt x="328" y="1"/>
                    </a:moveTo>
                    <a:cubicBezTo>
                      <a:pt x="1" y="1"/>
                      <a:pt x="137" y="454"/>
                      <a:pt x="1085" y="1564"/>
                    </a:cubicBezTo>
                    <a:cubicBezTo>
                      <a:pt x="3505" y="4545"/>
                      <a:pt x="4671" y="14093"/>
                      <a:pt x="8192" y="22280"/>
                    </a:cubicBezTo>
                    <a:cubicBezTo>
                      <a:pt x="10819" y="28425"/>
                      <a:pt x="14260" y="29191"/>
                      <a:pt x="15814" y="29191"/>
                    </a:cubicBezTo>
                    <a:cubicBezTo>
                      <a:pt x="16331" y="29191"/>
                      <a:pt x="16639" y="29107"/>
                      <a:pt x="16639" y="29107"/>
                    </a:cubicBezTo>
                    <a:cubicBezTo>
                      <a:pt x="17179" y="15605"/>
                      <a:pt x="6659" y="5258"/>
                      <a:pt x="4218" y="2839"/>
                    </a:cubicBezTo>
                    <a:cubicBezTo>
                      <a:pt x="2706" y="1259"/>
                      <a:pt x="873" y="1"/>
                      <a:pt x="328"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30"/>
              <p:cNvSpPr/>
              <p:nvPr/>
            </p:nvSpPr>
            <p:spPr>
              <a:xfrm>
                <a:off x="1983875" y="4316850"/>
                <a:ext cx="290575" cy="666450"/>
              </a:xfrm>
              <a:custGeom>
                <a:avLst/>
                <a:gdLst/>
                <a:ahLst/>
                <a:cxnLst/>
                <a:rect l="l" t="t" r="r" b="b"/>
                <a:pathLst>
                  <a:path w="11623" h="26658" extrusionOk="0">
                    <a:moveTo>
                      <a:pt x="11622" y="26658"/>
                    </a:moveTo>
                    <a:lnTo>
                      <a:pt x="11622" y="26658"/>
                    </a:lnTo>
                    <a:lnTo>
                      <a:pt x="11622" y="26658"/>
                    </a:lnTo>
                    <a:close/>
                    <a:moveTo>
                      <a:pt x="7302" y="20976"/>
                    </a:moveTo>
                    <a:cubicBezTo>
                      <a:pt x="8641" y="24044"/>
                      <a:pt x="10175" y="25750"/>
                      <a:pt x="11622" y="26658"/>
                    </a:cubicBezTo>
                    <a:cubicBezTo>
                      <a:pt x="10175" y="25750"/>
                      <a:pt x="8641" y="24044"/>
                      <a:pt x="7302" y="20976"/>
                    </a:cubicBezTo>
                    <a:close/>
                    <a:moveTo>
                      <a:pt x="7302" y="20890"/>
                    </a:moveTo>
                    <a:lnTo>
                      <a:pt x="7302" y="20890"/>
                    </a:lnTo>
                    <a:lnTo>
                      <a:pt x="7302" y="20890"/>
                    </a:lnTo>
                    <a:close/>
                    <a:moveTo>
                      <a:pt x="7215" y="20890"/>
                    </a:moveTo>
                    <a:lnTo>
                      <a:pt x="7302" y="20890"/>
                    </a:lnTo>
                    <a:lnTo>
                      <a:pt x="7215" y="20890"/>
                    </a:lnTo>
                    <a:close/>
                    <a:moveTo>
                      <a:pt x="7215" y="20890"/>
                    </a:moveTo>
                    <a:lnTo>
                      <a:pt x="7215" y="20890"/>
                    </a:lnTo>
                    <a:lnTo>
                      <a:pt x="7215" y="20890"/>
                    </a:lnTo>
                    <a:close/>
                    <a:moveTo>
                      <a:pt x="7215" y="20890"/>
                    </a:moveTo>
                    <a:lnTo>
                      <a:pt x="7215" y="20890"/>
                    </a:lnTo>
                    <a:lnTo>
                      <a:pt x="7215" y="20890"/>
                    </a:lnTo>
                    <a:close/>
                    <a:moveTo>
                      <a:pt x="7215" y="20890"/>
                    </a:moveTo>
                    <a:lnTo>
                      <a:pt x="7215" y="20890"/>
                    </a:lnTo>
                    <a:lnTo>
                      <a:pt x="7215" y="20890"/>
                    </a:lnTo>
                    <a:close/>
                    <a:moveTo>
                      <a:pt x="7215" y="20803"/>
                    </a:moveTo>
                    <a:lnTo>
                      <a:pt x="7215" y="20890"/>
                    </a:lnTo>
                    <a:lnTo>
                      <a:pt x="7215" y="20803"/>
                    </a:lnTo>
                    <a:close/>
                    <a:moveTo>
                      <a:pt x="7215" y="20803"/>
                    </a:moveTo>
                    <a:lnTo>
                      <a:pt x="7215" y="20803"/>
                    </a:lnTo>
                    <a:lnTo>
                      <a:pt x="7215" y="20803"/>
                    </a:lnTo>
                    <a:close/>
                    <a:moveTo>
                      <a:pt x="0" y="1"/>
                    </a:moveTo>
                    <a:lnTo>
                      <a:pt x="108" y="87"/>
                    </a:lnTo>
                    <a:lnTo>
                      <a:pt x="0" y="1"/>
                    </a:lnTo>
                    <a:close/>
                    <a:moveTo>
                      <a:pt x="0" y="1"/>
                    </a:moveTo>
                    <a:lnTo>
                      <a:pt x="0" y="1"/>
                    </a:lnTo>
                    <a:lnTo>
                      <a:pt x="0" y="1"/>
                    </a:lnTo>
                    <a:close/>
                    <a:moveTo>
                      <a:pt x="0" y="1"/>
                    </a:moveTo>
                    <a:lnTo>
                      <a:pt x="0" y="1"/>
                    </a:lnTo>
                    <a:close/>
                  </a:path>
                </a:pathLst>
              </a:custGeom>
              <a:solidFill>
                <a:srgbClr val="D0E4DE"/>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30"/>
              <p:cNvSpPr/>
              <p:nvPr/>
            </p:nvSpPr>
            <p:spPr>
              <a:xfrm>
                <a:off x="1973075" y="4301200"/>
                <a:ext cx="375350" cy="709100"/>
              </a:xfrm>
              <a:custGeom>
                <a:avLst/>
                <a:gdLst/>
                <a:ahLst/>
                <a:cxnLst/>
                <a:rect l="l" t="t" r="r" b="b"/>
                <a:pathLst>
                  <a:path w="15014" h="28364" extrusionOk="0">
                    <a:moveTo>
                      <a:pt x="0" y="0"/>
                    </a:moveTo>
                    <a:lnTo>
                      <a:pt x="0" y="0"/>
                    </a:lnTo>
                    <a:cubicBezTo>
                      <a:pt x="87" y="173"/>
                      <a:pt x="259" y="368"/>
                      <a:pt x="432" y="627"/>
                    </a:cubicBezTo>
                    <a:lnTo>
                      <a:pt x="540" y="713"/>
                    </a:lnTo>
                    <a:cubicBezTo>
                      <a:pt x="2960" y="3694"/>
                      <a:pt x="4126" y="13242"/>
                      <a:pt x="7647" y="21429"/>
                    </a:cubicBezTo>
                    <a:lnTo>
                      <a:pt x="7647" y="21516"/>
                    </a:lnTo>
                    <a:lnTo>
                      <a:pt x="7734" y="21516"/>
                    </a:lnTo>
                    <a:lnTo>
                      <a:pt x="7734" y="21602"/>
                    </a:lnTo>
                    <a:cubicBezTo>
                      <a:pt x="9073" y="24670"/>
                      <a:pt x="10607" y="26376"/>
                      <a:pt x="12054" y="27284"/>
                    </a:cubicBezTo>
                    <a:cubicBezTo>
                      <a:pt x="13221" y="28083"/>
                      <a:pt x="14214" y="28256"/>
                      <a:pt x="15014" y="28364"/>
                    </a:cubicBezTo>
                    <a:cubicBezTo>
                      <a:pt x="13048" y="24583"/>
                      <a:pt x="11773" y="20349"/>
                      <a:pt x="10067" y="16288"/>
                    </a:cubicBezTo>
                    <a:cubicBezTo>
                      <a:pt x="7734" y="10629"/>
                      <a:pt x="5293" y="3521"/>
                      <a:pt x="0"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30"/>
              <p:cNvSpPr/>
              <p:nvPr/>
            </p:nvSpPr>
            <p:spPr>
              <a:xfrm>
                <a:off x="2186375" y="4551250"/>
                <a:ext cx="83750" cy="132325"/>
              </a:xfrm>
              <a:custGeom>
                <a:avLst/>
                <a:gdLst/>
                <a:ahLst/>
                <a:cxnLst/>
                <a:rect l="l" t="t" r="r" b="b"/>
                <a:pathLst>
                  <a:path w="3350" h="5293" extrusionOk="0">
                    <a:moveTo>
                      <a:pt x="649" y="0"/>
                    </a:moveTo>
                    <a:cubicBezTo>
                      <a:pt x="282" y="0"/>
                      <a:pt x="1" y="259"/>
                      <a:pt x="195" y="627"/>
                    </a:cubicBezTo>
                    <a:cubicBezTo>
                      <a:pt x="1081" y="2052"/>
                      <a:pt x="1816" y="3586"/>
                      <a:pt x="2528" y="5120"/>
                    </a:cubicBezTo>
                    <a:cubicBezTo>
                      <a:pt x="2528" y="5293"/>
                      <a:pt x="2701" y="5293"/>
                      <a:pt x="2809" y="5293"/>
                    </a:cubicBezTo>
                    <a:cubicBezTo>
                      <a:pt x="3068" y="5293"/>
                      <a:pt x="3349" y="5033"/>
                      <a:pt x="3241" y="4666"/>
                    </a:cubicBezTo>
                    <a:cubicBezTo>
                      <a:pt x="2528" y="3132"/>
                      <a:pt x="1816" y="1707"/>
                      <a:pt x="908" y="173"/>
                    </a:cubicBezTo>
                    <a:cubicBezTo>
                      <a:pt x="822" y="86"/>
                      <a:pt x="735" y="0"/>
                      <a:pt x="649"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30"/>
              <p:cNvSpPr/>
              <p:nvPr/>
            </p:nvSpPr>
            <p:spPr>
              <a:xfrm>
                <a:off x="2258750" y="4704075"/>
                <a:ext cx="35675" cy="44850"/>
              </a:xfrm>
              <a:custGeom>
                <a:avLst/>
                <a:gdLst/>
                <a:ahLst/>
                <a:cxnLst/>
                <a:rect l="l" t="t" r="r" b="b"/>
                <a:pathLst>
                  <a:path w="1427" h="1794" extrusionOk="0">
                    <a:moveTo>
                      <a:pt x="541" y="0"/>
                    </a:moveTo>
                    <a:cubicBezTo>
                      <a:pt x="260" y="0"/>
                      <a:pt x="1" y="173"/>
                      <a:pt x="87" y="454"/>
                    </a:cubicBezTo>
                    <a:cubicBezTo>
                      <a:pt x="260" y="800"/>
                      <a:pt x="346" y="1167"/>
                      <a:pt x="541" y="1534"/>
                    </a:cubicBezTo>
                    <a:cubicBezTo>
                      <a:pt x="541" y="1707"/>
                      <a:pt x="713" y="1793"/>
                      <a:pt x="886" y="1793"/>
                    </a:cubicBezTo>
                    <a:cubicBezTo>
                      <a:pt x="1167" y="1793"/>
                      <a:pt x="1426" y="1621"/>
                      <a:pt x="1254" y="1340"/>
                    </a:cubicBezTo>
                    <a:cubicBezTo>
                      <a:pt x="1167" y="994"/>
                      <a:pt x="1081" y="627"/>
                      <a:pt x="886" y="260"/>
                    </a:cubicBezTo>
                    <a:cubicBezTo>
                      <a:pt x="800" y="87"/>
                      <a:pt x="627" y="0"/>
                      <a:pt x="541"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30"/>
              <p:cNvSpPr/>
              <p:nvPr/>
            </p:nvSpPr>
            <p:spPr>
              <a:xfrm>
                <a:off x="2240400" y="4595950"/>
                <a:ext cx="785775" cy="927400"/>
              </a:xfrm>
              <a:custGeom>
                <a:avLst/>
                <a:gdLst/>
                <a:ahLst/>
                <a:cxnLst/>
                <a:rect l="l" t="t" r="r" b="b"/>
                <a:pathLst>
                  <a:path w="31431" h="37096" extrusionOk="0">
                    <a:moveTo>
                      <a:pt x="29866" y="1"/>
                    </a:moveTo>
                    <a:cubicBezTo>
                      <a:pt x="29666" y="1"/>
                      <a:pt x="29530" y="440"/>
                      <a:pt x="29530" y="1452"/>
                    </a:cubicBezTo>
                    <a:cubicBezTo>
                      <a:pt x="29530" y="5233"/>
                      <a:pt x="23049" y="12512"/>
                      <a:pt x="12788" y="20527"/>
                    </a:cubicBezTo>
                    <a:cubicBezTo>
                      <a:pt x="2528" y="28541"/>
                      <a:pt x="735" y="33207"/>
                      <a:pt x="735" y="33207"/>
                    </a:cubicBezTo>
                    <a:lnTo>
                      <a:pt x="0" y="37095"/>
                    </a:lnTo>
                    <a:cubicBezTo>
                      <a:pt x="0" y="37095"/>
                      <a:pt x="4601" y="30874"/>
                      <a:pt x="16310" y="25387"/>
                    </a:cubicBezTo>
                    <a:cubicBezTo>
                      <a:pt x="27910" y="19900"/>
                      <a:pt x="31431" y="12340"/>
                      <a:pt x="31431" y="7112"/>
                    </a:cubicBezTo>
                    <a:cubicBezTo>
                      <a:pt x="31431" y="3284"/>
                      <a:pt x="30412" y="1"/>
                      <a:pt x="29866"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30"/>
              <p:cNvSpPr/>
              <p:nvPr/>
            </p:nvSpPr>
            <p:spPr>
              <a:xfrm>
                <a:off x="3026150" y="4760225"/>
                <a:ext cx="25" cy="13525"/>
              </a:xfrm>
              <a:custGeom>
                <a:avLst/>
                <a:gdLst/>
                <a:ahLst/>
                <a:cxnLst/>
                <a:rect l="l" t="t" r="r" b="b"/>
                <a:pathLst>
                  <a:path w="1" h="541" extrusionOk="0">
                    <a:moveTo>
                      <a:pt x="1" y="455"/>
                    </a:moveTo>
                    <a:lnTo>
                      <a:pt x="1" y="541"/>
                    </a:lnTo>
                    <a:lnTo>
                      <a:pt x="1" y="455"/>
                    </a:lnTo>
                    <a:close/>
                    <a:moveTo>
                      <a:pt x="1" y="455"/>
                    </a:moveTo>
                    <a:lnTo>
                      <a:pt x="1" y="455"/>
                    </a:lnTo>
                    <a:lnTo>
                      <a:pt x="1" y="455"/>
                    </a:lnTo>
                    <a:close/>
                    <a:moveTo>
                      <a:pt x="1" y="455"/>
                    </a:moveTo>
                    <a:lnTo>
                      <a:pt x="1" y="455"/>
                    </a:lnTo>
                    <a:lnTo>
                      <a:pt x="1" y="455"/>
                    </a:lnTo>
                    <a:close/>
                    <a:moveTo>
                      <a:pt x="1" y="455"/>
                    </a:moveTo>
                    <a:lnTo>
                      <a:pt x="1" y="455"/>
                    </a:lnTo>
                    <a:lnTo>
                      <a:pt x="1" y="455"/>
                    </a:lnTo>
                    <a:close/>
                    <a:moveTo>
                      <a:pt x="1" y="368"/>
                    </a:moveTo>
                    <a:lnTo>
                      <a:pt x="1" y="368"/>
                    </a:lnTo>
                    <a:lnTo>
                      <a:pt x="1" y="368"/>
                    </a:lnTo>
                    <a:close/>
                    <a:moveTo>
                      <a:pt x="1" y="368"/>
                    </a:moveTo>
                    <a:lnTo>
                      <a:pt x="1" y="368"/>
                    </a:lnTo>
                    <a:lnTo>
                      <a:pt x="1" y="368"/>
                    </a:lnTo>
                    <a:close/>
                    <a:moveTo>
                      <a:pt x="1" y="368"/>
                    </a:moveTo>
                    <a:lnTo>
                      <a:pt x="1" y="368"/>
                    </a:lnTo>
                    <a:lnTo>
                      <a:pt x="1" y="368"/>
                    </a:lnTo>
                    <a:close/>
                    <a:moveTo>
                      <a:pt x="1" y="368"/>
                    </a:moveTo>
                    <a:lnTo>
                      <a:pt x="1" y="368"/>
                    </a:lnTo>
                    <a:lnTo>
                      <a:pt x="1" y="368"/>
                    </a:lnTo>
                    <a:close/>
                    <a:moveTo>
                      <a:pt x="1" y="282"/>
                    </a:moveTo>
                    <a:lnTo>
                      <a:pt x="1" y="282"/>
                    </a:lnTo>
                    <a:lnTo>
                      <a:pt x="1" y="282"/>
                    </a:lnTo>
                    <a:close/>
                    <a:moveTo>
                      <a:pt x="1" y="282"/>
                    </a:moveTo>
                    <a:lnTo>
                      <a:pt x="1" y="282"/>
                    </a:lnTo>
                    <a:lnTo>
                      <a:pt x="1" y="282"/>
                    </a:lnTo>
                    <a:close/>
                    <a:moveTo>
                      <a:pt x="1" y="282"/>
                    </a:moveTo>
                    <a:lnTo>
                      <a:pt x="1" y="282"/>
                    </a:lnTo>
                    <a:lnTo>
                      <a:pt x="1" y="282"/>
                    </a:lnTo>
                    <a:close/>
                    <a:moveTo>
                      <a:pt x="1" y="282"/>
                    </a:moveTo>
                    <a:lnTo>
                      <a:pt x="1" y="282"/>
                    </a:lnTo>
                    <a:lnTo>
                      <a:pt x="1" y="282"/>
                    </a:lnTo>
                    <a:close/>
                    <a:moveTo>
                      <a:pt x="1" y="174"/>
                    </a:moveTo>
                    <a:lnTo>
                      <a:pt x="1" y="174"/>
                    </a:lnTo>
                    <a:lnTo>
                      <a:pt x="1" y="174"/>
                    </a:lnTo>
                    <a:close/>
                    <a:moveTo>
                      <a:pt x="1" y="174"/>
                    </a:moveTo>
                    <a:lnTo>
                      <a:pt x="1" y="174"/>
                    </a:lnTo>
                    <a:lnTo>
                      <a:pt x="1" y="174"/>
                    </a:lnTo>
                    <a:close/>
                    <a:moveTo>
                      <a:pt x="1" y="174"/>
                    </a:moveTo>
                    <a:lnTo>
                      <a:pt x="1" y="174"/>
                    </a:lnTo>
                    <a:lnTo>
                      <a:pt x="1" y="174"/>
                    </a:lnTo>
                    <a:close/>
                    <a:moveTo>
                      <a:pt x="1" y="174"/>
                    </a:moveTo>
                    <a:lnTo>
                      <a:pt x="1" y="174"/>
                    </a:lnTo>
                    <a:lnTo>
                      <a:pt x="1" y="174"/>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1"/>
                    </a:moveTo>
                    <a:lnTo>
                      <a:pt x="1" y="1"/>
                    </a:lnTo>
                    <a:close/>
                  </a:path>
                </a:pathLst>
              </a:custGeom>
              <a:solidFill>
                <a:srgbClr val="D0E4DE"/>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30"/>
              <p:cNvSpPr/>
              <p:nvPr/>
            </p:nvSpPr>
            <p:spPr>
              <a:xfrm>
                <a:off x="2240400" y="4645750"/>
                <a:ext cx="785775" cy="877600"/>
              </a:xfrm>
              <a:custGeom>
                <a:avLst/>
                <a:gdLst/>
                <a:ahLst/>
                <a:cxnLst/>
                <a:rect l="l" t="t" r="r" b="b"/>
                <a:pathLst>
                  <a:path w="31431" h="35104" extrusionOk="0">
                    <a:moveTo>
                      <a:pt x="30783" y="0"/>
                    </a:moveTo>
                    <a:lnTo>
                      <a:pt x="30783" y="0"/>
                    </a:lnTo>
                    <a:cubicBezTo>
                      <a:pt x="31064" y="7021"/>
                      <a:pt x="25296" y="12961"/>
                      <a:pt x="19636" y="17368"/>
                    </a:cubicBezTo>
                    <a:cubicBezTo>
                      <a:pt x="15316" y="20781"/>
                      <a:pt x="10996" y="24108"/>
                      <a:pt x="6481" y="27175"/>
                    </a:cubicBezTo>
                    <a:cubicBezTo>
                      <a:pt x="4321" y="28623"/>
                      <a:pt x="2441" y="30243"/>
                      <a:pt x="648" y="32036"/>
                    </a:cubicBezTo>
                    <a:lnTo>
                      <a:pt x="0" y="35103"/>
                    </a:lnTo>
                    <a:cubicBezTo>
                      <a:pt x="0" y="35103"/>
                      <a:pt x="4601" y="28882"/>
                      <a:pt x="16310" y="23395"/>
                    </a:cubicBezTo>
                    <a:cubicBezTo>
                      <a:pt x="27910" y="17908"/>
                      <a:pt x="31431" y="10348"/>
                      <a:pt x="31431" y="5120"/>
                    </a:cubicBezTo>
                    <a:lnTo>
                      <a:pt x="31431" y="5034"/>
                    </a:lnTo>
                    <a:lnTo>
                      <a:pt x="31431" y="4947"/>
                    </a:lnTo>
                    <a:lnTo>
                      <a:pt x="31431" y="4861"/>
                    </a:lnTo>
                    <a:lnTo>
                      <a:pt x="31431" y="4753"/>
                    </a:lnTo>
                    <a:lnTo>
                      <a:pt x="31431" y="4666"/>
                    </a:lnTo>
                    <a:lnTo>
                      <a:pt x="31431" y="4580"/>
                    </a:lnTo>
                    <a:cubicBezTo>
                      <a:pt x="31323" y="2787"/>
                      <a:pt x="31064" y="1167"/>
                      <a:pt x="30783"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30"/>
              <p:cNvSpPr/>
              <p:nvPr/>
            </p:nvSpPr>
            <p:spPr>
              <a:xfrm>
                <a:off x="2704300" y="4877425"/>
                <a:ext cx="173375" cy="152850"/>
              </a:xfrm>
              <a:custGeom>
                <a:avLst/>
                <a:gdLst/>
                <a:ahLst/>
                <a:cxnLst/>
                <a:rect l="l" t="t" r="r" b="b"/>
                <a:pathLst>
                  <a:path w="6935" h="6114" extrusionOk="0">
                    <a:moveTo>
                      <a:pt x="6286" y="1"/>
                    </a:moveTo>
                    <a:cubicBezTo>
                      <a:pt x="6200" y="1"/>
                      <a:pt x="6114" y="1"/>
                      <a:pt x="6027" y="87"/>
                    </a:cubicBezTo>
                    <a:cubicBezTo>
                      <a:pt x="4234" y="1966"/>
                      <a:pt x="2333" y="3781"/>
                      <a:pt x="259" y="5487"/>
                    </a:cubicBezTo>
                    <a:cubicBezTo>
                      <a:pt x="0" y="5660"/>
                      <a:pt x="259" y="6114"/>
                      <a:pt x="627" y="6114"/>
                    </a:cubicBezTo>
                    <a:cubicBezTo>
                      <a:pt x="713" y="6114"/>
                      <a:pt x="799" y="6114"/>
                      <a:pt x="886" y="6027"/>
                    </a:cubicBezTo>
                    <a:cubicBezTo>
                      <a:pt x="2960" y="4407"/>
                      <a:pt x="4861" y="2614"/>
                      <a:pt x="6654" y="713"/>
                    </a:cubicBezTo>
                    <a:cubicBezTo>
                      <a:pt x="6934" y="346"/>
                      <a:pt x="6654" y="1"/>
                      <a:pt x="6286"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30"/>
              <p:cNvSpPr/>
              <p:nvPr/>
            </p:nvSpPr>
            <p:spPr>
              <a:xfrm>
                <a:off x="2872775" y="4823425"/>
                <a:ext cx="47550" cy="47000"/>
              </a:xfrm>
              <a:custGeom>
                <a:avLst/>
                <a:gdLst/>
                <a:ahLst/>
                <a:cxnLst/>
                <a:rect l="l" t="t" r="r" b="b"/>
                <a:pathLst>
                  <a:path w="1902" h="1880" extrusionOk="0">
                    <a:moveTo>
                      <a:pt x="1362" y="0"/>
                    </a:moveTo>
                    <a:cubicBezTo>
                      <a:pt x="1275" y="0"/>
                      <a:pt x="1167" y="87"/>
                      <a:pt x="1081" y="173"/>
                    </a:cubicBezTo>
                    <a:cubicBezTo>
                      <a:pt x="822" y="454"/>
                      <a:pt x="541" y="800"/>
                      <a:pt x="282" y="1167"/>
                    </a:cubicBezTo>
                    <a:cubicBezTo>
                      <a:pt x="1" y="1426"/>
                      <a:pt x="282" y="1880"/>
                      <a:pt x="541" y="1880"/>
                    </a:cubicBezTo>
                    <a:cubicBezTo>
                      <a:pt x="627" y="1880"/>
                      <a:pt x="735" y="1880"/>
                      <a:pt x="822" y="1707"/>
                    </a:cubicBezTo>
                    <a:cubicBezTo>
                      <a:pt x="1081" y="1426"/>
                      <a:pt x="1362" y="1080"/>
                      <a:pt x="1708" y="713"/>
                    </a:cubicBezTo>
                    <a:cubicBezTo>
                      <a:pt x="1902" y="454"/>
                      <a:pt x="1621" y="0"/>
                      <a:pt x="1362"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30"/>
              <p:cNvSpPr/>
              <p:nvPr/>
            </p:nvSpPr>
            <p:spPr>
              <a:xfrm>
                <a:off x="2449925" y="4244425"/>
                <a:ext cx="375900" cy="246125"/>
              </a:xfrm>
              <a:custGeom>
                <a:avLst/>
                <a:gdLst/>
                <a:ahLst/>
                <a:cxnLst/>
                <a:rect l="l" t="t" r="r" b="b"/>
                <a:pathLst>
                  <a:path w="15036" h="9845" extrusionOk="0">
                    <a:moveTo>
                      <a:pt x="805" y="1"/>
                    </a:moveTo>
                    <a:cubicBezTo>
                      <a:pt x="706" y="1"/>
                      <a:pt x="617" y="35"/>
                      <a:pt x="541" y="111"/>
                    </a:cubicBezTo>
                    <a:cubicBezTo>
                      <a:pt x="1" y="651"/>
                      <a:pt x="2334" y="9292"/>
                      <a:pt x="5228" y="9832"/>
                    </a:cubicBezTo>
                    <a:cubicBezTo>
                      <a:pt x="5295" y="9841"/>
                      <a:pt x="5365" y="9845"/>
                      <a:pt x="5440" y="9845"/>
                    </a:cubicBezTo>
                    <a:cubicBezTo>
                      <a:pt x="6862" y="9845"/>
                      <a:pt x="9651" y="8322"/>
                      <a:pt x="11601" y="7132"/>
                    </a:cubicBezTo>
                    <a:cubicBezTo>
                      <a:pt x="13675" y="5879"/>
                      <a:pt x="15036" y="3978"/>
                      <a:pt x="14668" y="3632"/>
                    </a:cubicBezTo>
                    <a:cubicBezTo>
                      <a:pt x="14620" y="3584"/>
                      <a:pt x="14515" y="3562"/>
                      <a:pt x="14366" y="3562"/>
                    </a:cubicBezTo>
                    <a:cubicBezTo>
                      <a:pt x="13384" y="3562"/>
                      <a:pt x="10510" y="4514"/>
                      <a:pt x="9722" y="5058"/>
                    </a:cubicBezTo>
                    <a:cubicBezTo>
                      <a:pt x="9722" y="5058"/>
                      <a:pt x="11428" y="1731"/>
                      <a:pt x="10888" y="1191"/>
                    </a:cubicBezTo>
                    <a:cubicBezTo>
                      <a:pt x="10848" y="1143"/>
                      <a:pt x="10786" y="1121"/>
                      <a:pt x="10707" y="1121"/>
                    </a:cubicBezTo>
                    <a:cubicBezTo>
                      <a:pt x="9893" y="1121"/>
                      <a:pt x="7217" y="3472"/>
                      <a:pt x="6568" y="4712"/>
                    </a:cubicBezTo>
                    <a:cubicBezTo>
                      <a:pt x="6568" y="4712"/>
                      <a:pt x="6028" y="111"/>
                      <a:pt x="5488" y="111"/>
                    </a:cubicBezTo>
                    <a:cubicBezTo>
                      <a:pt x="4861" y="111"/>
                      <a:pt x="4235" y="4172"/>
                      <a:pt x="4235" y="4172"/>
                    </a:cubicBezTo>
                    <a:cubicBezTo>
                      <a:pt x="4235" y="4172"/>
                      <a:pt x="1895" y="1"/>
                      <a:pt x="805"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30"/>
              <p:cNvSpPr/>
              <p:nvPr/>
            </p:nvSpPr>
            <p:spPr>
              <a:xfrm>
                <a:off x="2584950" y="4272025"/>
                <a:ext cx="233850" cy="218225"/>
              </a:xfrm>
              <a:custGeom>
                <a:avLst/>
                <a:gdLst/>
                <a:ahLst/>
                <a:cxnLst/>
                <a:rect l="l" t="t" r="r" b="b"/>
                <a:pathLst>
                  <a:path w="9354" h="8729" extrusionOk="0">
                    <a:moveTo>
                      <a:pt x="5401" y="1"/>
                    </a:moveTo>
                    <a:cubicBezTo>
                      <a:pt x="3413" y="2788"/>
                      <a:pt x="1447" y="5661"/>
                      <a:pt x="0" y="8728"/>
                    </a:cubicBezTo>
                    <a:lnTo>
                      <a:pt x="173" y="8728"/>
                    </a:lnTo>
                    <a:cubicBezTo>
                      <a:pt x="1620" y="8728"/>
                      <a:pt x="4234" y="7194"/>
                      <a:pt x="6200" y="6028"/>
                    </a:cubicBezTo>
                    <a:cubicBezTo>
                      <a:pt x="8014" y="4948"/>
                      <a:pt x="9354" y="3328"/>
                      <a:pt x="9354" y="2701"/>
                    </a:cubicBezTo>
                    <a:cubicBezTo>
                      <a:pt x="9354" y="2615"/>
                      <a:pt x="9354" y="2615"/>
                      <a:pt x="9267" y="2528"/>
                    </a:cubicBezTo>
                    <a:lnTo>
                      <a:pt x="9008" y="2528"/>
                    </a:lnTo>
                    <a:cubicBezTo>
                      <a:pt x="8014" y="2528"/>
                      <a:pt x="5120" y="3414"/>
                      <a:pt x="4321" y="3954"/>
                    </a:cubicBezTo>
                    <a:cubicBezTo>
                      <a:pt x="4321" y="3954"/>
                      <a:pt x="5660" y="1448"/>
                      <a:pt x="5660" y="455"/>
                    </a:cubicBezTo>
                    <a:cubicBezTo>
                      <a:pt x="5660" y="260"/>
                      <a:pt x="5573" y="174"/>
                      <a:pt x="5487" y="87"/>
                    </a:cubicBezTo>
                    <a:cubicBezTo>
                      <a:pt x="5487" y="87"/>
                      <a:pt x="5487" y="1"/>
                      <a:pt x="5401"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30"/>
              <p:cNvSpPr/>
              <p:nvPr/>
            </p:nvSpPr>
            <p:spPr>
              <a:xfrm>
                <a:off x="2490425" y="4308225"/>
                <a:ext cx="44850" cy="67525"/>
              </a:xfrm>
              <a:custGeom>
                <a:avLst/>
                <a:gdLst/>
                <a:ahLst/>
                <a:cxnLst/>
                <a:rect l="l" t="t" r="r" b="b"/>
                <a:pathLst>
                  <a:path w="1794" h="2701" extrusionOk="0">
                    <a:moveTo>
                      <a:pt x="454" y="0"/>
                    </a:moveTo>
                    <a:cubicBezTo>
                      <a:pt x="260" y="0"/>
                      <a:pt x="1" y="173"/>
                      <a:pt x="1" y="432"/>
                    </a:cubicBezTo>
                    <a:cubicBezTo>
                      <a:pt x="174" y="1167"/>
                      <a:pt x="454" y="1880"/>
                      <a:pt x="800" y="2420"/>
                    </a:cubicBezTo>
                    <a:cubicBezTo>
                      <a:pt x="908" y="2592"/>
                      <a:pt x="1081" y="2700"/>
                      <a:pt x="1167" y="2700"/>
                    </a:cubicBezTo>
                    <a:cubicBezTo>
                      <a:pt x="1535" y="2700"/>
                      <a:pt x="1794" y="2333"/>
                      <a:pt x="1535" y="2052"/>
                    </a:cubicBezTo>
                    <a:cubicBezTo>
                      <a:pt x="1167" y="1512"/>
                      <a:pt x="995" y="886"/>
                      <a:pt x="800" y="259"/>
                    </a:cubicBezTo>
                    <a:cubicBezTo>
                      <a:pt x="800" y="87"/>
                      <a:pt x="627" y="0"/>
                      <a:pt x="454"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1" name="Google Shape;2811;p30"/>
            <p:cNvSpPr/>
            <p:nvPr/>
          </p:nvSpPr>
          <p:spPr>
            <a:xfrm>
              <a:off x="2240400" y="5446625"/>
              <a:ext cx="16225" cy="76725"/>
            </a:xfrm>
            <a:custGeom>
              <a:avLst/>
              <a:gdLst/>
              <a:ahLst/>
              <a:cxnLst/>
              <a:rect l="l" t="t" r="r" b="b"/>
              <a:pathLst>
                <a:path w="649" h="3069" extrusionOk="0">
                  <a:moveTo>
                    <a:pt x="648" y="1"/>
                  </a:moveTo>
                  <a:lnTo>
                    <a:pt x="648" y="1"/>
                  </a:lnTo>
                  <a:lnTo>
                    <a:pt x="0" y="3068"/>
                  </a:lnTo>
                  <a:lnTo>
                    <a:pt x="0" y="3068"/>
                  </a:lnTo>
                  <a:close/>
                </a:path>
              </a:pathLst>
            </a:custGeom>
            <a:solidFill>
              <a:srgbClr val="5A98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2" name="Google Shape;2812;p30"/>
            <p:cNvGrpSpPr/>
            <p:nvPr/>
          </p:nvGrpSpPr>
          <p:grpSpPr>
            <a:xfrm>
              <a:off x="1959450" y="3803225"/>
              <a:ext cx="1201750" cy="1762775"/>
              <a:chOff x="1959450" y="3803225"/>
              <a:chExt cx="1201750" cy="1762775"/>
            </a:xfrm>
          </p:grpSpPr>
          <p:sp>
            <p:nvSpPr>
              <p:cNvPr id="2813" name="Google Shape;2813;p30"/>
              <p:cNvSpPr/>
              <p:nvPr/>
            </p:nvSpPr>
            <p:spPr>
              <a:xfrm>
                <a:off x="2645425" y="4256125"/>
                <a:ext cx="515775" cy="184425"/>
              </a:xfrm>
              <a:custGeom>
                <a:avLst/>
                <a:gdLst/>
                <a:ahLst/>
                <a:cxnLst/>
                <a:rect l="l" t="t" r="r" b="b"/>
                <a:pathLst>
                  <a:path w="20631" h="7377" extrusionOk="0">
                    <a:moveTo>
                      <a:pt x="11751" y="0"/>
                    </a:moveTo>
                    <a:cubicBezTo>
                      <a:pt x="6501" y="0"/>
                      <a:pt x="1869" y="2462"/>
                      <a:pt x="994" y="3337"/>
                    </a:cubicBezTo>
                    <a:cubicBezTo>
                      <a:pt x="1" y="4244"/>
                      <a:pt x="1621" y="7377"/>
                      <a:pt x="2074" y="7377"/>
                    </a:cubicBezTo>
                    <a:cubicBezTo>
                      <a:pt x="2074" y="7377"/>
                      <a:pt x="5707" y="5659"/>
                      <a:pt x="9708" y="5659"/>
                    </a:cubicBezTo>
                    <a:cubicBezTo>
                      <a:pt x="9892" y="5659"/>
                      <a:pt x="10076" y="5663"/>
                      <a:pt x="10261" y="5670"/>
                    </a:cubicBezTo>
                    <a:cubicBezTo>
                      <a:pt x="13002" y="5801"/>
                      <a:pt x="16224" y="6414"/>
                      <a:pt x="18229" y="6414"/>
                    </a:cubicBezTo>
                    <a:cubicBezTo>
                      <a:pt x="19196" y="6414"/>
                      <a:pt x="19880" y="6272"/>
                      <a:pt x="20090" y="5865"/>
                    </a:cubicBezTo>
                    <a:cubicBezTo>
                      <a:pt x="20630" y="4590"/>
                      <a:pt x="17736" y="183"/>
                      <a:pt x="12335" y="10"/>
                    </a:cubicBezTo>
                    <a:cubicBezTo>
                      <a:pt x="12140" y="4"/>
                      <a:pt x="11945" y="0"/>
                      <a:pt x="117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30"/>
              <p:cNvSpPr/>
              <p:nvPr/>
            </p:nvSpPr>
            <p:spPr>
              <a:xfrm>
                <a:off x="2733450" y="4343850"/>
                <a:ext cx="414250" cy="83200"/>
              </a:xfrm>
              <a:custGeom>
                <a:avLst/>
                <a:gdLst/>
                <a:ahLst/>
                <a:cxnLst/>
                <a:rect l="l" t="t" r="r" b="b"/>
                <a:pathLst>
                  <a:path w="16570" h="3328" extrusionOk="0">
                    <a:moveTo>
                      <a:pt x="7194" y="1"/>
                    </a:moveTo>
                    <a:cubicBezTo>
                      <a:pt x="5855" y="1"/>
                      <a:pt x="4580" y="87"/>
                      <a:pt x="3241" y="282"/>
                    </a:cubicBezTo>
                    <a:cubicBezTo>
                      <a:pt x="2874" y="995"/>
                      <a:pt x="1794" y="2248"/>
                      <a:pt x="260" y="3155"/>
                    </a:cubicBezTo>
                    <a:cubicBezTo>
                      <a:pt x="174" y="3241"/>
                      <a:pt x="87" y="3241"/>
                      <a:pt x="1" y="3328"/>
                    </a:cubicBezTo>
                    <a:cubicBezTo>
                      <a:pt x="1340" y="2788"/>
                      <a:pt x="3695" y="2161"/>
                      <a:pt x="6200" y="2161"/>
                    </a:cubicBezTo>
                    <a:lnTo>
                      <a:pt x="6740" y="2161"/>
                    </a:lnTo>
                    <a:cubicBezTo>
                      <a:pt x="9549" y="2248"/>
                      <a:pt x="12681" y="2896"/>
                      <a:pt x="14755" y="2896"/>
                    </a:cubicBezTo>
                    <a:cubicBezTo>
                      <a:pt x="15662" y="2896"/>
                      <a:pt x="16375" y="2788"/>
                      <a:pt x="16569" y="2356"/>
                    </a:cubicBezTo>
                    <a:lnTo>
                      <a:pt x="16569" y="2161"/>
                    </a:lnTo>
                    <a:cubicBezTo>
                      <a:pt x="16029" y="1815"/>
                      <a:pt x="15381" y="1535"/>
                      <a:pt x="14755" y="1275"/>
                    </a:cubicBezTo>
                    <a:cubicBezTo>
                      <a:pt x="12508" y="455"/>
                      <a:pt x="10262" y="87"/>
                      <a:pt x="79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30"/>
              <p:cNvSpPr/>
              <p:nvPr/>
            </p:nvSpPr>
            <p:spPr>
              <a:xfrm>
                <a:off x="2874950" y="4285525"/>
                <a:ext cx="117200" cy="24875"/>
              </a:xfrm>
              <a:custGeom>
                <a:avLst/>
                <a:gdLst/>
                <a:ahLst/>
                <a:cxnLst/>
                <a:rect l="l" t="t" r="r" b="b"/>
                <a:pathLst>
                  <a:path w="4688" h="995" extrusionOk="0">
                    <a:moveTo>
                      <a:pt x="2161" y="1"/>
                    </a:moveTo>
                    <a:cubicBezTo>
                      <a:pt x="1621" y="1"/>
                      <a:pt x="1080" y="1"/>
                      <a:pt x="454" y="87"/>
                    </a:cubicBezTo>
                    <a:cubicBezTo>
                      <a:pt x="0" y="174"/>
                      <a:pt x="195" y="908"/>
                      <a:pt x="648" y="908"/>
                    </a:cubicBezTo>
                    <a:lnTo>
                      <a:pt x="735" y="908"/>
                    </a:lnTo>
                    <a:cubicBezTo>
                      <a:pt x="1188" y="800"/>
                      <a:pt x="1621" y="800"/>
                      <a:pt x="2161" y="800"/>
                    </a:cubicBezTo>
                    <a:cubicBezTo>
                      <a:pt x="2809" y="800"/>
                      <a:pt x="3349" y="908"/>
                      <a:pt x="3975" y="995"/>
                    </a:cubicBezTo>
                    <a:lnTo>
                      <a:pt x="4062" y="995"/>
                    </a:lnTo>
                    <a:cubicBezTo>
                      <a:pt x="4515" y="995"/>
                      <a:pt x="4688" y="260"/>
                      <a:pt x="4148" y="174"/>
                    </a:cubicBezTo>
                    <a:cubicBezTo>
                      <a:pt x="3522" y="87"/>
                      <a:pt x="2809" y="1"/>
                      <a:pt x="2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30"/>
              <p:cNvSpPr/>
              <p:nvPr/>
            </p:nvSpPr>
            <p:spPr>
              <a:xfrm>
                <a:off x="3001325" y="4299025"/>
                <a:ext cx="60500" cy="29200"/>
              </a:xfrm>
              <a:custGeom>
                <a:avLst/>
                <a:gdLst/>
                <a:ahLst/>
                <a:cxnLst/>
                <a:rect l="l" t="t" r="r" b="b"/>
                <a:pathLst>
                  <a:path w="2420" h="1168" extrusionOk="0">
                    <a:moveTo>
                      <a:pt x="627" y="1"/>
                    </a:moveTo>
                    <a:cubicBezTo>
                      <a:pt x="173" y="1"/>
                      <a:pt x="0" y="714"/>
                      <a:pt x="540" y="800"/>
                    </a:cubicBezTo>
                    <a:cubicBezTo>
                      <a:pt x="886" y="908"/>
                      <a:pt x="1340" y="995"/>
                      <a:pt x="1793" y="1167"/>
                    </a:cubicBezTo>
                    <a:lnTo>
                      <a:pt x="1880" y="1167"/>
                    </a:lnTo>
                    <a:cubicBezTo>
                      <a:pt x="2333" y="1167"/>
                      <a:pt x="2420" y="455"/>
                      <a:pt x="1966" y="368"/>
                    </a:cubicBezTo>
                    <a:cubicBezTo>
                      <a:pt x="1534" y="174"/>
                      <a:pt x="1167" y="87"/>
                      <a:pt x="7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30"/>
              <p:cNvSpPr/>
              <p:nvPr/>
            </p:nvSpPr>
            <p:spPr>
              <a:xfrm>
                <a:off x="2596275" y="3990275"/>
                <a:ext cx="364575" cy="435975"/>
              </a:xfrm>
              <a:custGeom>
                <a:avLst/>
                <a:gdLst/>
                <a:ahLst/>
                <a:cxnLst/>
                <a:rect l="l" t="t" r="r" b="b"/>
                <a:pathLst>
                  <a:path w="14583" h="17439" extrusionOk="0">
                    <a:moveTo>
                      <a:pt x="11335" y="1"/>
                    </a:moveTo>
                    <a:cubicBezTo>
                      <a:pt x="9070" y="1"/>
                      <a:pt x="5575" y="3465"/>
                      <a:pt x="3868" y="6324"/>
                    </a:cubicBezTo>
                    <a:cubicBezTo>
                      <a:pt x="1794" y="9564"/>
                      <a:pt x="1" y="14425"/>
                      <a:pt x="1" y="15591"/>
                    </a:cubicBezTo>
                    <a:cubicBezTo>
                      <a:pt x="1" y="16567"/>
                      <a:pt x="1142" y="17439"/>
                      <a:pt x="1993" y="17439"/>
                    </a:cubicBezTo>
                    <a:cubicBezTo>
                      <a:pt x="2234" y="17439"/>
                      <a:pt x="2452" y="17369"/>
                      <a:pt x="2615" y="17211"/>
                    </a:cubicBezTo>
                    <a:cubicBezTo>
                      <a:pt x="3328" y="16499"/>
                      <a:pt x="7648" y="10104"/>
                      <a:pt x="10175" y="7577"/>
                    </a:cubicBezTo>
                    <a:cubicBezTo>
                      <a:pt x="12681" y="5050"/>
                      <a:pt x="14582" y="1917"/>
                      <a:pt x="12335" y="297"/>
                    </a:cubicBezTo>
                    <a:cubicBezTo>
                      <a:pt x="12044" y="94"/>
                      <a:pt x="11706" y="1"/>
                      <a:pt x="113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30"/>
              <p:cNvSpPr/>
              <p:nvPr/>
            </p:nvSpPr>
            <p:spPr>
              <a:xfrm>
                <a:off x="2850650" y="4157000"/>
                <a:ext cx="20000" cy="22700"/>
              </a:xfrm>
              <a:custGeom>
                <a:avLst/>
                <a:gdLst/>
                <a:ahLst/>
                <a:cxnLst/>
                <a:rect l="l" t="t" r="r" b="b"/>
                <a:pathLst>
                  <a:path w="800" h="908" extrusionOk="0">
                    <a:moveTo>
                      <a:pt x="800" y="109"/>
                    </a:moveTo>
                    <a:lnTo>
                      <a:pt x="0" y="908"/>
                    </a:lnTo>
                    <a:lnTo>
                      <a:pt x="800" y="109"/>
                    </a:lnTo>
                    <a:close/>
                    <a:moveTo>
                      <a:pt x="800" y="109"/>
                    </a:moveTo>
                    <a:lnTo>
                      <a:pt x="800" y="109"/>
                    </a:lnTo>
                    <a:lnTo>
                      <a:pt x="800" y="109"/>
                    </a:lnTo>
                    <a:close/>
                    <a:moveTo>
                      <a:pt x="800" y="109"/>
                    </a:moveTo>
                    <a:lnTo>
                      <a:pt x="800" y="109"/>
                    </a:lnTo>
                    <a:lnTo>
                      <a:pt x="800" y="109"/>
                    </a:lnTo>
                    <a:close/>
                    <a:moveTo>
                      <a:pt x="800" y="109"/>
                    </a:moveTo>
                    <a:lnTo>
                      <a:pt x="800" y="109"/>
                    </a:lnTo>
                    <a:lnTo>
                      <a:pt x="800" y="109"/>
                    </a:lnTo>
                    <a:close/>
                    <a:moveTo>
                      <a:pt x="800" y="1"/>
                    </a:moveTo>
                    <a:lnTo>
                      <a:pt x="800" y="1"/>
                    </a:lnTo>
                    <a:close/>
                  </a:path>
                </a:pathLst>
              </a:custGeom>
              <a:solidFill>
                <a:srgbClr val="FF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30"/>
              <p:cNvSpPr/>
              <p:nvPr/>
            </p:nvSpPr>
            <p:spPr>
              <a:xfrm>
                <a:off x="2668100" y="4004175"/>
                <a:ext cx="283550" cy="366725"/>
              </a:xfrm>
              <a:custGeom>
                <a:avLst/>
                <a:gdLst/>
                <a:ahLst/>
                <a:cxnLst/>
                <a:rect l="l" t="t" r="r" b="b"/>
                <a:pathLst>
                  <a:path w="11342" h="14669" extrusionOk="0">
                    <a:moveTo>
                      <a:pt x="9722" y="0"/>
                    </a:moveTo>
                    <a:lnTo>
                      <a:pt x="9722" y="0"/>
                    </a:lnTo>
                    <a:cubicBezTo>
                      <a:pt x="6849" y="2441"/>
                      <a:pt x="4321" y="5314"/>
                      <a:pt x="2161" y="8468"/>
                    </a:cubicBezTo>
                    <a:cubicBezTo>
                      <a:pt x="1362" y="9548"/>
                      <a:pt x="627" y="10715"/>
                      <a:pt x="1" y="11968"/>
                    </a:cubicBezTo>
                    <a:cubicBezTo>
                      <a:pt x="822" y="11255"/>
                      <a:pt x="1621" y="10715"/>
                      <a:pt x="1988" y="10715"/>
                    </a:cubicBezTo>
                    <a:cubicBezTo>
                      <a:pt x="2075" y="10715"/>
                      <a:pt x="2161" y="10715"/>
                      <a:pt x="2161" y="10801"/>
                    </a:cubicBezTo>
                    <a:cubicBezTo>
                      <a:pt x="2247" y="10888"/>
                      <a:pt x="2334" y="10974"/>
                      <a:pt x="2334" y="11169"/>
                    </a:cubicBezTo>
                    <a:cubicBezTo>
                      <a:pt x="2334" y="12162"/>
                      <a:pt x="995" y="14668"/>
                      <a:pt x="995" y="14668"/>
                    </a:cubicBezTo>
                    <a:cubicBezTo>
                      <a:pt x="1081" y="14582"/>
                      <a:pt x="1254" y="14495"/>
                      <a:pt x="1448" y="14409"/>
                    </a:cubicBezTo>
                    <a:cubicBezTo>
                      <a:pt x="3155" y="12162"/>
                      <a:pt x="5574" y="8728"/>
                      <a:pt x="7302" y="7021"/>
                    </a:cubicBezTo>
                    <a:lnTo>
                      <a:pt x="8102" y="6222"/>
                    </a:lnTo>
                    <a:lnTo>
                      <a:pt x="8102" y="6114"/>
                    </a:lnTo>
                    <a:cubicBezTo>
                      <a:pt x="10089" y="3867"/>
                      <a:pt x="11342" y="1361"/>
                      <a:pt x="97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30"/>
              <p:cNvSpPr/>
              <p:nvPr/>
            </p:nvSpPr>
            <p:spPr>
              <a:xfrm>
                <a:off x="2708625" y="4046825"/>
                <a:ext cx="121525" cy="128575"/>
              </a:xfrm>
              <a:custGeom>
                <a:avLst/>
                <a:gdLst/>
                <a:ahLst/>
                <a:cxnLst/>
                <a:rect l="l" t="t" r="r" b="b"/>
                <a:pathLst>
                  <a:path w="4861" h="5143" extrusionOk="0">
                    <a:moveTo>
                      <a:pt x="4320" y="1"/>
                    </a:moveTo>
                    <a:cubicBezTo>
                      <a:pt x="4234" y="1"/>
                      <a:pt x="4148" y="1"/>
                      <a:pt x="4148" y="87"/>
                    </a:cubicBezTo>
                    <a:cubicBezTo>
                      <a:pt x="2441" y="1275"/>
                      <a:pt x="1080" y="2788"/>
                      <a:pt x="173" y="4602"/>
                    </a:cubicBezTo>
                    <a:cubicBezTo>
                      <a:pt x="0" y="4861"/>
                      <a:pt x="281" y="5142"/>
                      <a:pt x="540" y="5142"/>
                    </a:cubicBezTo>
                    <a:cubicBezTo>
                      <a:pt x="626" y="5142"/>
                      <a:pt x="821" y="5142"/>
                      <a:pt x="907" y="4948"/>
                    </a:cubicBezTo>
                    <a:cubicBezTo>
                      <a:pt x="1793" y="3328"/>
                      <a:pt x="2981" y="1902"/>
                      <a:pt x="4493" y="822"/>
                    </a:cubicBezTo>
                    <a:cubicBezTo>
                      <a:pt x="4860" y="541"/>
                      <a:pt x="4688" y="1"/>
                      <a:pt x="43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30"/>
              <p:cNvSpPr/>
              <p:nvPr/>
            </p:nvSpPr>
            <p:spPr>
              <a:xfrm>
                <a:off x="2537425" y="3803225"/>
                <a:ext cx="186875" cy="600900"/>
              </a:xfrm>
              <a:custGeom>
                <a:avLst/>
                <a:gdLst/>
                <a:ahLst/>
                <a:cxnLst/>
                <a:rect l="l" t="t" r="r" b="b"/>
                <a:pathLst>
                  <a:path w="7475" h="24036" extrusionOk="0">
                    <a:moveTo>
                      <a:pt x="4022" y="1"/>
                    </a:moveTo>
                    <a:cubicBezTo>
                      <a:pt x="1269" y="1"/>
                      <a:pt x="0" y="6026"/>
                      <a:pt x="0" y="10199"/>
                    </a:cubicBezTo>
                    <a:cubicBezTo>
                      <a:pt x="0" y="14519"/>
                      <a:pt x="994" y="22900"/>
                      <a:pt x="1188" y="23440"/>
                    </a:cubicBezTo>
                    <a:cubicBezTo>
                      <a:pt x="1295" y="23775"/>
                      <a:pt x="1959" y="24035"/>
                      <a:pt x="2448" y="24035"/>
                    </a:cubicBezTo>
                    <a:cubicBezTo>
                      <a:pt x="2747" y="24035"/>
                      <a:pt x="2981" y="23938"/>
                      <a:pt x="2981" y="23700"/>
                    </a:cubicBezTo>
                    <a:cubicBezTo>
                      <a:pt x="2895" y="23073"/>
                      <a:pt x="3694" y="15232"/>
                      <a:pt x="4861" y="10825"/>
                    </a:cubicBezTo>
                    <a:cubicBezTo>
                      <a:pt x="5941" y="6505"/>
                      <a:pt x="7474" y="478"/>
                      <a:pt x="4321" y="24"/>
                    </a:cubicBezTo>
                    <a:cubicBezTo>
                      <a:pt x="4219" y="9"/>
                      <a:pt x="4119" y="1"/>
                      <a:pt x="40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30"/>
              <p:cNvSpPr/>
              <p:nvPr/>
            </p:nvSpPr>
            <p:spPr>
              <a:xfrm>
                <a:off x="2537425" y="4051700"/>
                <a:ext cx="25" cy="6500"/>
              </a:xfrm>
              <a:custGeom>
                <a:avLst/>
                <a:gdLst/>
                <a:ahLst/>
                <a:cxnLst/>
                <a:rect l="l" t="t" r="r" b="b"/>
                <a:pathLst>
                  <a:path w="1" h="260" extrusionOk="0">
                    <a:moveTo>
                      <a:pt x="0" y="260"/>
                    </a:moveTo>
                    <a:lnTo>
                      <a:pt x="0" y="260"/>
                    </a:lnTo>
                    <a:lnTo>
                      <a:pt x="0" y="260"/>
                    </a:lnTo>
                    <a:lnTo>
                      <a:pt x="0" y="260"/>
                    </a:lnTo>
                    <a:close/>
                    <a:moveTo>
                      <a:pt x="0" y="260"/>
                    </a:moveTo>
                    <a:lnTo>
                      <a:pt x="0" y="260"/>
                    </a:lnTo>
                    <a:lnTo>
                      <a:pt x="0" y="260"/>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173"/>
                    </a:moveTo>
                    <a:lnTo>
                      <a:pt x="0" y="173"/>
                    </a:lnTo>
                    <a:lnTo>
                      <a:pt x="0" y="173"/>
                    </a:lnTo>
                    <a:close/>
                    <a:moveTo>
                      <a:pt x="0" y="87"/>
                    </a:moveTo>
                    <a:lnTo>
                      <a:pt x="0" y="173"/>
                    </a:lnTo>
                    <a:lnTo>
                      <a:pt x="0" y="87"/>
                    </a:lnTo>
                    <a:close/>
                    <a:moveTo>
                      <a:pt x="0" y="87"/>
                    </a:moveTo>
                    <a:lnTo>
                      <a:pt x="0" y="87"/>
                    </a:lnTo>
                    <a:lnTo>
                      <a:pt x="0" y="87"/>
                    </a:lnTo>
                    <a:close/>
                    <a:moveTo>
                      <a:pt x="0" y="87"/>
                    </a:moveTo>
                    <a:lnTo>
                      <a:pt x="0" y="87"/>
                    </a:lnTo>
                    <a:lnTo>
                      <a:pt x="0" y="87"/>
                    </a:lnTo>
                    <a:close/>
                    <a:moveTo>
                      <a:pt x="0" y="87"/>
                    </a:moveTo>
                    <a:lnTo>
                      <a:pt x="0" y="87"/>
                    </a:lnTo>
                    <a:lnTo>
                      <a:pt x="0" y="87"/>
                    </a:lnTo>
                    <a:close/>
                    <a:moveTo>
                      <a:pt x="0" y="0"/>
                    </a:moveTo>
                    <a:lnTo>
                      <a:pt x="0" y="0"/>
                    </a:lnTo>
                    <a:lnTo>
                      <a:pt x="0" y="0"/>
                    </a:lnTo>
                    <a:close/>
                    <a:moveTo>
                      <a:pt x="0" y="0"/>
                    </a:moveTo>
                    <a:lnTo>
                      <a:pt x="0" y="0"/>
                    </a:lnTo>
                    <a:close/>
                  </a:path>
                </a:pathLst>
              </a:custGeom>
              <a:solidFill>
                <a:srgbClr val="FF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30"/>
              <p:cNvSpPr/>
              <p:nvPr/>
            </p:nvSpPr>
            <p:spPr>
              <a:xfrm>
                <a:off x="2537425" y="3803825"/>
                <a:ext cx="88050" cy="483900"/>
              </a:xfrm>
              <a:custGeom>
                <a:avLst/>
                <a:gdLst/>
                <a:ahLst/>
                <a:cxnLst/>
                <a:rect l="l" t="t" r="r" b="b"/>
                <a:pathLst>
                  <a:path w="3522" h="19356" extrusionOk="0">
                    <a:moveTo>
                      <a:pt x="3521" y="0"/>
                    </a:moveTo>
                    <a:lnTo>
                      <a:pt x="3521" y="0"/>
                    </a:lnTo>
                    <a:cubicBezTo>
                      <a:pt x="1188" y="735"/>
                      <a:pt x="0" y="6027"/>
                      <a:pt x="0" y="9915"/>
                    </a:cubicBezTo>
                    <a:lnTo>
                      <a:pt x="0" y="10002"/>
                    </a:lnTo>
                    <a:lnTo>
                      <a:pt x="0" y="10088"/>
                    </a:lnTo>
                    <a:lnTo>
                      <a:pt x="0" y="10175"/>
                    </a:lnTo>
                    <a:cubicBezTo>
                      <a:pt x="0" y="11795"/>
                      <a:pt x="108" y="14041"/>
                      <a:pt x="367" y="16288"/>
                    </a:cubicBezTo>
                    <a:cubicBezTo>
                      <a:pt x="735" y="17368"/>
                      <a:pt x="994" y="18448"/>
                      <a:pt x="1188" y="19355"/>
                    </a:cubicBezTo>
                    <a:cubicBezTo>
                      <a:pt x="1361" y="18642"/>
                      <a:pt x="1534" y="18016"/>
                      <a:pt x="1815" y="17822"/>
                    </a:cubicBezTo>
                    <a:cubicBezTo>
                      <a:pt x="1728" y="16569"/>
                      <a:pt x="1728" y="15402"/>
                      <a:pt x="1815" y="14128"/>
                    </a:cubicBezTo>
                    <a:cubicBezTo>
                      <a:pt x="2074" y="9462"/>
                      <a:pt x="2700" y="4688"/>
                      <a:pt x="35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30"/>
              <p:cNvSpPr/>
              <p:nvPr/>
            </p:nvSpPr>
            <p:spPr>
              <a:xfrm>
                <a:off x="2645425" y="3857825"/>
                <a:ext cx="24875" cy="65375"/>
              </a:xfrm>
              <a:custGeom>
                <a:avLst/>
                <a:gdLst/>
                <a:ahLst/>
                <a:cxnLst/>
                <a:rect l="l" t="t" r="r" b="b"/>
                <a:pathLst>
                  <a:path w="995" h="2615" extrusionOk="0">
                    <a:moveTo>
                      <a:pt x="368" y="0"/>
                    </a:moveTo>
                    <a:cubicBezTo>
                      <a:pt x="195" y="0"/>
                      <a:pt x="1" y="87"/>
                      <a:pt x="109" y="367"/>
                    </a:cubicBezTo>
                    <a:cubicBezTo>
                      <a:pt x="109" y="994"/>
                      <a:pt x="109" y="1620"/>
                      <a:pt x="1" y="2247"/>
                    </a:cubicBezTo>
                    <a:cubicBezTo>
                      <a:pt x="1" y="2441"/>
                      <a:pt x="195" y="2614"/>
                      <a:pt x="368" y="2614"/>
                    </a:cubicBezTo>
                    <a:cubicBezTo>
                      <a:pt x="649" y="2614"/>
                      <a:pt x="821" y="2441"/>
                      <a:pt x="908" y="2247"/>
                    </a:cubicBezTo>
                    <a:cubicBezTo>
                      <a:pt x="908" y="1620"/>
                      <a:pt x="994" y="994"/>
                      <a:pt x="908" y="367"/>
                    </a:cubicBezTo>
                    <a:cubicBezTo>
                      <a:pt x="908" y="195"/>
                      <a:pt x="649" y="0"/>
                      <a:pt x="3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30"/>
              <p:cNvSpPr/>
              <p:nvPr/>
            </p:nvSpPr>
            <p:spPr>
              <a:xfrm>
                <a:off x="2618425" y="3948000"/>
                <a:ext cx="47550" cy="139375"/>
              </a:xfrm>
              <a:custGeom>
                <a:avLst/>
                <a:gdLst/>
                <a:ahLst/>
                <a:cxnLst/>
                <a:rect l="l" t="t" r="r" b="b"/>
                <a:pathLst>
                  <a:path w="1902" h="5575" extrusionOk="0">
                    <a:moveTo>
                      <a:pt x="1361" y="1"/>
                    </a:moveTo>
                    <a:cubicBezTo>
                      <a:pt x="1189" y="1"/>
                      <a:pt x="1081" y="87"/>
                      <a:pt x="994" y="260"/>
                    </a:cubicBezTo>
                    <a:cubicBezTo>
                      <a:pt x="541" y="1794"/>
                      <a:pt x="281" y="3414"/>
                      <a:pt x="0" y="5034"/>
                    </a:cubicBezTo>
                    <a:cubicBezTo>
                      <a:pt x="0" y="5315"/>
                      <a:pt x="281" y="5574"/>
                      <a:pt x="454" y="5574"/>
                    </a:cubicBezTo>
                    <a:cubicBezTo>
                      <a:pt x="649" y="5574"/>
                      <a:pt x="821" y="5488"/>
                      <a:pt x="821" y="5228"/>
                    </a:cubicBezTo>
                    <a:cubicBezTo>
                      <a:pt x="994" y="3608"/>
                      <a:pt x="1361" y="2075"/>
                      <a:pt x="1815" y="454"/>
                    </a:cubicBezTo>
                    <a:cubicBezTo>
                      <a:pt x="1901" y="174"/>
                      <a:pt x="1621" y="1"/>
                      <a:pt x="13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30"/>
              <p:cNvSpPr/>
              <p:nvPr/>
            </p:nvSpPr>
            <p:spPr>
              <a:xfrm>
                <a:off x="2265225" y="3949300"/>
                <a:ext cx="321900" cy="436175"/>
              </a:xfrm>
              <a:custGeom>
                <a:avLst/>
                <a:gdLst/>
                <a:ahLst/>
                <a:cxnLst/>
                <a:rect l="l" t="t" r="r" b="b"/>
                <a:pathLst>
                  <a:path w="12876" h="17447" extrusionOk="0">
                    <a:moveTo>
                      <a:pt x="3993" y="1"/>
                    </a:moveTo>
                    <a:cubicBezTo>
                      <a:pt x="3485" y="1"/>
                      <a:pt x="2970" y="161"/>
                      <a:pt x="2442" y="489"/>
                    </a:cubicBezTo>
                    <a:cubicBezTo>
                      <a:pt x="1" y="2109"/>
                      <a:pt x="1275" y="5349"/>
                      <a:pt x="5401" y="9497"/>
                    </a:cubicBezTo>
                    <a:cubicBezTo>
                      <a:pt x="9549" y="13623"/>
                      <a:pt x="10715" y="16690"/>
                      <a:pt x="10715" y="16690"/>
                    </a:cubicBezTo>
                    <a:cubicBezTo>
                      <a:pt x="10715" y="16690"/>
                      <a:pt x="11582" y="17447"/>
                      <a:pt x="12168" y="17447"/>
                    </a:cubicBezTo>
                    <a:cubicBezTo>
                      <a:pt x="12362" y="17447"/>
                      <a:pt x="12525" y="17364"/>
                      <a:pt x="12616" y="17144"/>
                    </a:cubicBezTo>
                    <a:cubicBezTo>
                      <a:pt x="12876" y="16150"/>
                      <a:pt x="11428" y="9842"/>
                      <a:pt x="9182" y="5349"/>
                    </a:cubicBezTo>
                    <a:cubicBezTo>
                      <a:pt x="7377" y="1873"/>
                      <a:pt x="5727" y="1"/>
                      <a:pt x="39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30"/>
              <p:cNvSpPr/>
              <p:nvPr/>
            </p:nvSpPr>
            <p:spPr>
              <a:xfrm>
                <a:off x="2398075" y="4181850"/>
                <a:ext cx="2200" cy="4875"/>
              </a:xfrm>
              <a:custGeom>
                <a:avLst/>
                <a:gdLst/>
                <a:ahLst/>
                <a:cxnLst/>
                <a:rect l="l" t="t" r="r" b="b"/>
                <a:pathLst>
                  <a:path w="88" h="195" extrusionOk="0">
                    <a:moveTo>
                      <a:pt x="87" y="87"/>
                    </a:moveTo>
                    <a:lnTo>
                      <a:pt x="87" y="195"/>
                    </a:lnTo>
                    <a:lnTo>
                      <a:pt x="87" y="87"/>
                    </a:lnTo>
                    <a:close/>
                    <a:moveTo>
                      <a:pt x="87" y="87"/>
                    </a:moveTo>
                    <a:lnTo>
                      <a:pt x="87" y="87"/>
                    </a:lnTo>
                    <a:lnTo>
                      <a:pt x="87" y="87"/>
                    </a:lnTo>
                    <a:close/>
                    <a:moveTo>
                      <a:pt x="1" y="87"/>
                    </a:moveTo>
                    <a:lnTo>
                      <a:pt x="1" y="87"/>
                    </a:lnTo>
                    <a:lnTo>
                      <a:pt x="1" y="87"/>
                    </a:lnTo>
                    <a:close/>
                    <a:moveTo>
                      <a:pt x="1" y="0"/>
                    </a:moveTo>
                    <a:lnTo>
                      <a:pt x="1" y="0"/>
                    </a:lnTo>
                    <a:close/>
                  </a:path>
                </a:pathLst>
              </a:custGeom>
              <a:solidFill>
                <a:srgbClr val="FF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30"/>
              <p:cNvSpPr/>
              <p:nvPr/>
            </p:nvSpPr>
            <p:spPr>
              <a:xfrm>
                <a:off x="2270100" y="3970700"/>
                <a:ext cx="285700" cy="378050"/>
              </a:xfrm>
              <a:custGeom>
                <a:avLst/>
                <a:gdLst/>
                <a:ahLst/>
                <a:cxnLst/>
                <a:rect l="l" t="t" r="r" b="b"/>
                <a:pathLst>
                  <a:path w="11428" h="15122" extrusionOk="0">
                    <a:moveTo>
                      <a:pt x="1880" y="0"/>
                    </a:moveTo>
                    <a:lnTo>
                      <a:pt x="1880" y="0"/>
                    </a:lnTo>
                    <a:cubicBezTo>
                      <a:pt x="0" y="1620"/>
                      <a:pt x="1340" y="4666"/>
                      <a:pt x="5120" y="8446"/>
                    </a:cubicBezTo>
                    <a:lnTo>
                      <a:pt x="5120" y="8533"/>
                    </a:lnTo>
                    <a:lnTo>
                      <a:pt x="5206" y="8533"/>
                    </a:lnTo>
                    <a:lnTo>
                      <a:pt x="5206" y="8641"/>
                    </a:lnTo>
                    <a:cubicBezTo>
                      <a:pt x="6200" y="9526"/>
                      <a:pt x="7021" y="10520"/>
                      <a:pt x="7647" y="11341"/>
                    </a:cubicBezTo>
                    <a:cubicBezTo>
                      <a:pt x="7647" y="11147"/>
                      <a:pt x="7734" y="11060"/>
                      <a:pt x="7734" y="11060"/>
                    </a:cubicBezTo>
                    <a:cubicBezTo>
                      <a:pt x="7820" y="10974"/>
                      <a:pt x="7907" y="10974"/>
                      <a:pt x="7993" y="10974"/>
                    </a:cubicBezTo>
                    <a:cubicBezTo>
                      <a:pt x="9073" y="10974"/>
                      <a:pt x="11428" y="15121"/>
                      <a:pt x="11428" y="15121"/>
                    </a:cubicBezTo>
                    <a:lnTo>
                      <a:pt x="11428" y="15013"/>
                    </a:lnTo>
                    <a:cubicBezTo>
                      <a:pt x="10607" y="12853"/>
                      <a:pt x="9721" y="10693"/>
                      <a:pt x="8641" y="8641"/>
                    </a:cubicBezTo>
                    <a:cubicBezTo>
                      <a:pt x="6913" y="5293"/>
                      <a:pt x="4493" y="2592"/>
                      <a:pt x="18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30"/>
              <p:cNvSpPr/>
              <p:nvPr/>
            </p:nvSpPr>
            <p:spPr>
              <a:xfrm>
                <a:off x="2375400" y="3977175"/>
                <a:ext cx="70225" cy="69675"/>
              </a:xfrm>
              <a:custGeom>
                <a:avLst/>
                <a:gdLst/>
                <a:ahLst/>
                <a:cxnLst/>
                <a:rect l="l" t="t" r="r" b="b"/>
                <a:pathLst>
                  <a:path w="2809" h="2787" extrusionOk="0">
                    <a:moveTo>
                      <a:pt x="649" y="0"/>
                    </a:moveTo>
                    <a:cubicBezTo>
                      <a:pt x="281" y="0"/>
                      <a:pt x="1" y="454"/>
                      <a:pt x="281" y="713"/>
                    </a:cubicBezTo>
                    <a:cubicBezTo>
                      <a:pt x="908" y="1361"/>
                      <a:pt x="1448" y="1988"/>
                      <a:pt x="1988" y="2614"/>
                    </a:cubicBezTo>
                    <a:cubicBezTo>
                      <a:pt x="1988" y="2701"/>
                      <a:pt x="2074" y="2787"/>
                      <a:pt x="2161" y="2787"/>
                    </a:cubicBezTo>
                    <a:cubicBezTo>
                      <a:pt x="2528" y="2787"/>
                      <a:pt x="2809" y="2333"/>
                      <a:pt x="2528" y="2074"/>
                    </a:cubicBezTo>
                    <a:cubicBezTo>
                      <a:pt x="1988" y="1361"/>
                      <a:pt x="1448" y="713"/>
                      <a:pt x="908" y="87"/>
                    </a:cubicBezTo>
                    <a:cubicBezTo>
                      <a:pt x="822" y="0"/>
                      <a:pt x="735" y="0"/>
                      <a:pt x="6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30"/>
              <p:cNvSpPr/>
              <p:nvPr/>
            </p:nvSpPr>
            <p:spPr>
              <a:xfrm>
                <a:off x="2438600" y="4051700"/>
                <a:ext cx="36200" cy="37825"/>
              </a:xfrm>
              <a:custGeom>
                <a:avLst/>
                <a:gdLst/>
                <a:ahLst/>
                <a:cxnLst/>
                <a:rect l="l" t="t" r="r" b="b"/>
                <a:pathLst>
                  <a:path w="1448" h="1513" extrusionOk="0">
                    <a:moveTo>
                      <a:pt x="540" y="0"/>
                    </a:moveTo>
                    <a:cubicBezTo>
                      <a:pt x="281" y="0"/>
                      <a:pt x="0" y="346"/>
                      <a:pt x="173" y="627"/>
                    </a:cubicBezTo>
                    <a:cubicBezTo>
                      <a:pt x="281" y="886"/>
                      <a:pt x="454" y="1080"/>
                      <a:pt x="540" y="1340"/>
                    </a:cubicBezTo>
                    <a:cubicBezTo>
                      <a:pt x="627" y="1512"/>
                      <a:pt x="713" y="1512"/>
                      <a:pt x="821" y="1512"/>
                    </a:cubicBezTo>
                    <a:cubicBezTo>
                      <a:pt x="1080" y="1512"/>
                      <a:pt x="1447" y="1253"/>
                      <a:pt x="1253" y="886"/>
                    </a:cubicBezTo>
                    <a:cubicBezTo>
                      <a:pt x="1167" y="713"/>
                      <a:pt x="994" y="432"/>
                      <a:pt x="907" y="173"/>
                    </a:cubicBezTo>
                    <a:cubicBezTo>
                      <a:pt x="821" y="87"/>
                      <a:pt x="713" y="0"/>
                      <a:pt x="5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30"/>
              <p:cNvSpPr/>
              <p:nvPr/>
            </p:nvSpPr>
            <p:spPr>
              <a:xfrm>
                <a:off x="2216100" y="4441300"/>
                <a:ext cx="407200" cy="1124700"/>
              </a:xfrm>
              <a:custGeom>
                <a:avLst/>
                <a:gdLst/>
                <a:ahLst/>
                <a:cxnLst/>
                <a:rect l="l" t="t" r="r" b="b"/>
                <a:pathLst>
                  <a:path w="16288" h="44988" extrusionOk="0">
                    <a:moveTo>
                      <a:pt x="15436" y="1"/>
                    </a:moveTo>
                    <a:cubicBezTo>
                      <a:pt x="15154" y="1"/>
                      <a:pt x="14880" y="172"/>
                      <a:pt x="14754" y="423"/>
                    </a:cubicBezTo>
                    <a:cubicBezTo>
                      <a:pt x="14668" y="704"/>
                      <a:pt x="2052" y="27080"/>
                      <a:pt x="0" y="44167"/>
                    </a:cubicBezTo>
                    <a:cubicBezTo>
                      <a:pt x="0" y="44534"/>
                      <a:pt x="259" y="44902"/>
                      <a:pt x="713" y="44988"/>
                    </a:cubicBezTo>
                    <a:lnTo>
                      <a:pt x="799" y="44988"/>
                    </a:lnTo>
                    <a:cubicBezTo>
                      <a:pt x="1167" y="44988"/>
                      <a:pt x="1426" y="44707"/>
                      <a:pt x="1512" y="44361"/>
                    </a:cubicBezTo>
                    <a:cubicBezTo>
                      <a:pt x="2506" y="35526"/>
                      <a:pt x="6481" y="24272"/>
                      <a:pt x="9527" y="16365"/>
                    </a:cubicBezTo>
                    <a:cubicBezTo>
                      <a:pt x="12961" y="7725"/>
                      <a:pt x="16093" y="1158"/>
                      <a:pt x="16093" y="1050"/>
                    </a:cubicBezTo>
                    <a:cubicBezTo>
                      <a:pt x="16288" y="704"/>
                      <a:pt x="16093" y="250"/>
                      <a:pt x="15748" y="78"/>
                    </a:cubicBezTo>
                    <a:cubicBezTo>
                      <a:pt x="15648" y="25"/>
                      <a:pt x="15541" y="1"/>
                      <a:pt x="154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30"/>
              <p:cNvSpPr/>
              <p:nvPr/>
            </p:nvSpPr>
            <p:spPr>
              <a:xfrm>
                <a:off x="1959450" y="4279925"/>
                <a:ext cx="429475" cy="729800"/>
              </a:xfrm>
              <a:custGeom>
                <a:avLst/>
                <a:gdLst/>
                <a:ahLst/>
                <a:cxnLst/>
                <a:rect l="l" t="t" r="r" b="b"/>
                <a:pathLst>
                  <a:path w="17179" h="29192" extrusionOk="0">
                    <a:moveTo>
                      <a:pt x="328" y="1"/>
                    </a:moveTo>
                    <a:cubicBezTo>
                      <a:pt x="1" y="1"/>
                      <a:pt x="137" y="454"/>
                      <a:pt x="1085" y="1564"/>
                    </a:cubicBezTo>
                    <a:cubicBezTo>
                      <a:pt x="3505" y="4545"/>
                      <a:pt x="4671" y="14093"/>
                      <a:pt x="8192" y="22280"/>
                    </a:cubicBezTo>
                    <a:cubicBezTo>
                      <a:pt x="10819" y="28425"/>
                      <a:pt x="14260" y="29191"/>
                      <a:pt x="15814" y="29191"/>
                    </a:cubicBezTo>
                    <a:cubicBezTo>
                      <a:pt x="16331" y="29191"/>
                      <a:pt x="16639" y="29107"/>
                      <a:pt x="16639" y="29107"/>
                    </a:cubicBezTo>
                    <a:cubicBezTo>
                      <a:pt x="17179" y="15605"/>
                      <a:pt x="6659" y="5258"/>
                      <a:pt x="4218" y="2839"/>
                    </a:cubicBezTo>
                    <a:cubicBezTo>
                      <a:pt x="2706" y="1259"/>
                      <a:pt x="873" y="1"/>
                      <a:pt x="3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30"/>
              <p:cNvSpPr/>
              <p:nvPr/>
            </p:nvSpPr>
            <p:spPr>
              <a:xfrm>
                <a:off x="1983875" y="4316850"/>
                <a:ext cx="290575" cy="666450"/>
              </a:xfrm>
              <a:custGeom>
                <a:avLst/>
                <a:gdLst/>
                <a:ahLst/>
                <a:cxnLst/>
                <a:rect l="l" t="t" r="r" b="b"/>
                <a:pathLst>
                  <a:path w="11623" h="26658" extrusionOk="0">
                    <a:moveTo>
                      <a:pt x="11622" y="26658"/>
                    </a:moveTo>
                    <a:lnTo>
                      <a:pt x="11622" y="26658"/>
                    </a:lnTo>
                    <a:lnTo>
                      <a:pt x="11622" y="26658"/>
                    </a:lnTo>
                    <a:close/>
                    <a:moveTo>
                      <a:pt x="7302" y="20976"/>
                    </a:moveTo>
                    <a:cubicBezTo>
                      <a:pt x="8641" y="24044"/>
                      <a:pt x="10175" y="25750"/>
                      <a:pt x="11622" y="26658"/>
                    </a:cubicBezTo>
                    <a:cubicBezTo>
                      <a:pt x="10175" y="25750"/>
                      <a:pt x="8641" y="24044"/>
                      <a:pt x="7302" y="20976"/>
                    </a:cubicBezTo>
                    <a:close/>
                    <a:moveTo>
                      <a:pt x="7302" y="20890"/>
                    </a:moveTo>
                    <a:lnTo>
                      <a:pt x="7302" y="20890"/>
                    </a:lnTo>
                    <a:lnTo>
                      <a:pt x="7302" y="20890"/>
                    </a:lnTo>
                    <a:close/>
                    <a:moveTo>
                      <a:pt x="7215" y="20890"/>
                    </a:moveTo>
                    <a:lnTo>
                      <a:pt x="7302" y="20890"/>
                    </a:lnTo>
                    <a:lnTo>
                      <a:pt x="7215" y="20890"/>
                    </a:lnTo>
                    <a:close/>
                    <a:moveTo>
                      <a:pt x="7215" y="20890"/>
                    </a:moveTo>
                    <a:lnTo>
                      <a:pt x="7215" y="20890"/>
                    </a:lnTo>
                    <a:lnTo>
                      <a:pt x="7215" y="20890"/>
                    </a:lnTo>
                    <a:close/>
                    <a:moveTo>
                      <a:pt x="7215" y="20890"/>
                    </a:moveTo>
                    <a:lnTo>
                      <a:pt x="7215" y="20890"/>
                    </a:lnTo>
                    <a:lnTo>
                      <a:pt x="7215" y="20890"/>
                    </a:lnTo>
                    <a:close/>
                    <a:moveTo>
                      <a:pt x="7215" y="20890"/>
                    </a:moveTo>
                    <a:lnTo>
                      <a:pt x="7215" y="20890"/>
                    </a:lnTo>
                    <a:lnTo>
                      <a:pt x="7215" y="20890"/>
                    </a:lnTo>
                    <a:close/>
                    <a:moveTo>
                      <a:pt x="7215" y="20803"/>
                    </a:moveTo>
                    <a:lnTo>
                      <a:pt x="7215" y="20890"/>
                    </a:lnTo>
                    <a:lnTo>
                      <a:pt x="7215" y="20803"/>
                    </a:lnTo>
                    <a:close/>
                    <a:moveTo>
                      <a:pt x="7215" y="20803"/>
                    </a:moveTo>
                    <a:lnTo>
                      <a:pt x="7215" y="20803"/>
                    </a:lnTo>
                    <a:lnTo>
                      <a:pt x="7215" y="20803"/>
                    </a:lnTo>
                    <a:close/>
                    <a:moveTo>
                      <a:pt x="0" y="1"/>
                    </a:moveTo>
                    <a:lnTo>
                      <a:pt x="108" y="87"/>
                    </a:lnTo>
                    <a:lnTo>
                      <a:pt x="0" y="1"/>
                    </a:lnTo>
                    <a:close/>
                    <a:moveTo>
                      <a:pt x="0" y="1"/>
                    </a:moveTo>
                    <a:lnTo>
                      <a:pt x="0" y="1"/>
                    </a:lnTo>
                    <a:lnTo>
                      <a:pt x="0" y="1"/>
                    </a:lnTo>
                    <a:close/>
                    <a:moveTo>
                      <a:pt x="0" y="1"/>
                    </a:moveTo>
                    <a:lnTo>
                      <a:pt x="0" y="1"/>
                    </a:lnTo>
                    <a:close/>
                  </a:path>
                </a:pathLst>
              </a:custGeom>
              <a:solidFill>
                <a:srgbClr val="D0E4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30"/>
              <p:cNvSpPr/>
              <p:nvPr/>
            </p:nvSpPr>
            <p:spPr>
              <a:xfrm>
                <a:off x="1973075" y="4301200"/>
                <a:ext cx="375350" cy="709100"/>
              </a:xfrm>
              <a:custGeom>
                <a:avLst/>
                <a:gdLst/>
                <a:ahLst/>
                <a:cxnLst/>
                <a:rect l="l" t="t" r="r" b="b"/>
                <a:pathLst>
                  <a:path w="15014" h="28364" extrusionOk="0">
                    <a:moveTo>
                      <a:pt x="0" y="0"/>
                    </a:moveTo>
                    <a:lnTo>
                      <a:pt x="0" y="0"/>
                    </a:lnTo>
                    <a:cubicBezTo>
                      <a:pt x="87" y="173"/>
                      <a:pt x="259" y="368"/>
                      <a:pt x="432" y="627"/>
                    </a:cubicBezTo>
                    <a:lnTo>
                      <a:pt x="540" y="713"/>
                    </a:lnTo>
                    <a:cubicBezTo>
                      <a:pt x="2960" y="3694"/>
                      <a:pt x="4126" y="13242"/>
                      <a:pt x="7647" y="21429"/>
                    </a:cubicBezTo>
                    <a:lnTo>
                      <a:pt x="7647" y="21516"/>
                    </a:lnTo>
                    <a:lnTo>
                      <a:pt x="7734" y="21516"/>
                    </a:lnTo>
                    <a:lnTo>
                      <a:pt x="7734" y="21602"/>
                    </a:lnTo>
                    <a:cubicBezTo>
                      <a:pt x="9073" y="24670"/>
                      <a:pt x="10607" y="26376"/>
                      <a:pt x="12054" y="27284"/>
                    </a:cubicBezTo>
                    <a:cubicBezTo>
                      <a:pt x="13221" y="28083"/>
                      <a:pt x="14214" y="28256"/>
                      <a:pt x="15014" y="28364"/>
                    </a:cubicBezTo>
                    <a:cubicBezTo>
                      <a:pt x="13048" y="24583"/>
                      <a:pt x="11773" y="20349"/>
                      <a:pt x="10067" y="16288"/>
                    </a:cubicBezTo>
                    <a:cubicBezTo>
                      <a:pt x="7734" y="10629"/>
                      <a:pt x="5293" y="352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30"/>
              <p:cNvSpPr/>
              <p:nvPr/>
            </p:nvSpPr>
            <p:spPr>
              <a:xfrm>
                <a:off x="2186375" y="4551250"/>
                <a:ext cx="83750" cy="132325"/>
              </a:xfrm>
              <a:custGeom>
                <a:avLst/>
                <a:gdLst/>
                <a:ahLst/>
                <a:cxnLst/>
                <a:rect l="l" t="t" r="r" b="b"/>
                <a:pathLst>
                  <a:path w="3350" h="5293" extrusionOk="0">
                    <a:moveTo>
                      <a:pt x="649" y="0"/>
                    </a:moveTo>
                    <a:cubicBezTo>
                      <a:pt x="282" y="0"/>
                      <a:pt x="1" y="259"/>
                      <a:pt x="195" y="627"/>
                    </a:cubicBezTo>
                    <a:cubicBezTo>
                      <a:pt x="1081" y="2052"/>
                      <a:pt x="1816" y="3586"/>
                      <a:pt x="2528" y="5120"/>
                    </a:cubicBezTo>
                    <a:cubicBezTo>
                      <a:pt x="2528" y="5293"/>
                      <a:pt x="2701" y="5293"/>
                      <a:pt x="2809" y="5293"/>
                    </a:cubicBezTo>
                    <a:cubicBezTo>
                      <a:pt x="3068" y="5293"/>
                      <a:pt x="3349" y="5033"/>
                      <a:pt x="3241" y="4666"/>
                    </a:cubicBezTo>
                    <a:cubicBezTo>
                      <a:pt x="2528" y="3132"/>
                      <a:pt x="1816" y="1707"/>
                      <a:pt x="908" y="173"/>
                    </a:cubicBezTo>
                    <a:cubicBezTo>
                      <a:pt x="822" y="86"/>
                      <a:pt x="735" y="0"/>
                      <a:pt x="6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30"/>
              <p:cNvSpPr/>
              <p:nvPr/>
            </p:nvSpPr>
            <p:spPr>
              <a:xfrm>
                <a:off x="2258750" y="4704075"/>
                <a:ext cx="35675" cy="44850"/>
              </a:xfrm>
              <a:custGeom>
                <a:avLst/>
                <a:gdLst/>
                <a:ahLst/>
                <a:cxnLst/>
                <a:rect l="l" t="t" r="r" b="b"/>
                <a:pathLst>
                  <a:path w="1427" h="1794" extrusionOk="0">
                    <a:moveTo>
                      <a:pt x="541" y="0"/>
                    </a:moveTo>
                    <a:cubicBezTo>
                      <a:pt x="260" y="0"/>
                      <a:pt x="1" y="173"/>
                      <a:pt x="87" y="454"/>
                    </a:cubicBezTo>
                    <a:cubicBezTo>
                      <a:pt x="260" y="800"/>
                      <a:pt x="346" y="1167"/>
                      <a:pt x="541" y="1534"/>
                    </a:cubicBezTo>
                    <a:cubicBezTo>
                      <a:pt x="541" y="1707"/>
                      <a:pt x="713" y="1793"/>
                      <a:pt x="886" y="1793"/>
                    </a:cubicBezTo>
                    <a:cubicBezTo>
                      <a:pt x="1167" y="1793"/>
                      <a:pt x="1426" y="1621"/>
                      <a:pt x="1254" y="1340"/>
                    </a:cubicBezTo>
                    <a:cubicBezTo>
                      <a:pt x="1167" y="994"/>
                      <a:pt x="1081" y="627"/>
                      <a:pt x="886" y="260"/>
                    </a:cubicBezTo>
                    <a:cubicBezTo>
                      <a:pt x="800" y="87"/>
                      <a:pt x="627" y="0"/>
                      <a:pt x="5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30"/>
              <p:cNvSpPr/>
              <p:nvPr/>
            </p:nvSpPr>
            <p:spPr>
              <a:xfrm>
                <a:off x="2240400" y="4595950"/>
                <a:ext cx="785775" cy="927400"/>
              </a:xfrm>
              <a:custGeom>
                <a:avLst/>
                <a:gdLst/>
                <a:ahLst/>
                <a:cxnLst/>
                <a:rect l="l" t="t" r="r" b="b"/>
                <a:pathLst>
                  <a:path w="31431" h="37096" extrusionOk="0">
                    <a:moveTo>
                      <a:pt x="29866" y="1"/>
                    </a:moveTo>
                    <a:cubicBezTo>
                      <a:pt x="29666" y="1"/>
                      <a:pt x="29530" y="440"/>
                      <a:pt x="29530" y="1452"/>
                    </a:cubicBezTo>
                    <a:cubicBezTo>
                      <a:pt x="29530" y="5233"/>
                      <a:pt x="23049" y="12512"/>
                      <a:pt x="12788" y="20527"/>
                    </a:cubicBezTo>
                    <a:cubicBezTo>
                      <a:pt x="2528" y="28541"/>
                      <a:pt x="735" y="33207"/>
                      <a:pt x="735" y="33207"/>
                    </a:cubicBezTo>
                    <a:lnTo>
                      <a:pt x="0" y="37095"/>
                    </a:lnTo>
                    <a:cubicBezTo>
                      <a:pt x="0" y="37095"/>
                      <a:pt x="4601" y="30874"/>
                      <a:pt x="16310" y="25387"/>
                    </a:cubicBezTo>
                    <a:cubicBezTo>
                      <a:pt x="27910" y="19900"/>
                      <a:pt x="31431" y="12340"/>
                      <a:pt x="31431" y="7112"/>
                    </a:cubicBezTo>
                    <a:cubicBezTo>
                      <a:pt x="31431" y="3284"/>
                      <a:pt x="30412" y="1"/>
                      <a:pt x="298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30"/>
              <p:cNvSpPr/>
              <p:nvPr/>
            </p:nvSpPr>
            <p:spPr>
              <a:xfrm>
                <a:off x="3026150" y="4760225"/>
                <a:ext cx="25" cy="13525"/>
              </a:xfrm>
              <a:custGeom>
                <a:avLst/>
                <a:gdLst/>
                <a:ahLst/>
                <a:cxnLst/>
                <a:rect l="l" t="t" r="r" b="b"/>
                <a:pathLst>
                  <a:path w="1" h="541" extrusionOk="0">
                    <a:moveTo>
                      <a:pt x="1" y="455"/>
                    </a:moveTo>
                    <a:lnTo>
                      <a:pt x="1" y="541"/>
                    </a:lnTo>
                    <a:lnTo>
                      <a:pt x="1" y="455"/>
                    </a:lnTo>
                    <a:close/>
                    <a:moveTo>
                      <a:pt x="1" y="455"/>
                    </a:moveTo>
                    <a:lnTo>
                      <a:pt x="1" y="455"/>
                    </a:lnTo>
                    <a:lnTo>
                      <a:pt x="1" y="455"/>
                    </a:lnTo>
                    <a:close/>
                    <a:moveTo>
                      <a:pt x="1" y="455"/>
                    </a:moveTo>
                    <a:lnTo>
                      <a:pt x="1" y="455"/>
                    </a:lnTo>
                    <a:lnTo>
                      <a:pt x="1" y="455"/>
                    </a:lnTo>
                    <a:close/>
                    <a:moveTo>
                      <a:pt x="1" y="455"/>
                    </a:moveTo>
                    <a:lnTo>
                      <a:pt x="1" y="455"/>
                    </a:lnTo>
                    <a:lnTo>
                      <a:pt x="1" y="455"/>
                    </a:lnTo>
                    <a:close/>
                    <a:moveTo>
                      <a:pt x="1" y="368"/>
                    </a:moveTo>
                    <a:lnTo>
                      <a:pt x="1" y="368"/>
                    </a:lnTo>
                    <a:lnTo>
                      <a:pt x="1" y="368"/>
                    </a:lnTo>
                    <a:close/>
                    <a:moveTo>
                      <a:pt x="1" y="368"/>
                    </a:moveTo>
                    <a:lnTo>
                      <a:pt x="1" y="368"/>
                    </a:lnTo>
                    <a:lnTo>
                      <a:pt x="1" y="368"/>
                    </a:lnTo>
                    <a:close/>
                    <a:moveTo>
                      <a:pt x="1" y="368"/>
                    </a:moveTo>
                    <a:lnTo>
                      <a:pt x="1" y="368"/>
                    </a:lnTo>
                    <a:lnTo>
                      <a:pt x="1" y="368"/>
                    </a:lnTo>
                    <a:close/>
                    <a:moveTo>
                      <a:pt x="1" y="368"/>
                    </a:moveTo>
                    <a:lnTo>
                      <a:pt x="1" y="368"/>
                    </a:lnTo>
                    <a:lnTo>
                      <a:pt x="1" y="368"/>
                    </a:lnTo>
                    <a:close/>
                    <a:moveTo>
                      <a:pt x="1" y="282"/>
                    </a:moveTo>
                    <a:lnTo>
                      <a:pt x="1" y="282"/>
                    </a:lnTo>
                    <a:lnTo>
                      <a:pt x="1" y="282"/>
                    </a:lnTo>
                    <a:close/>
                    <a:moveTo>
                      <a:pt x="1" y="282"/>
                    </a:moveTo>
                    <a:lnTo>
                      <a:pt x="1" y="282"/>
                    </a:lnTo>
                    <a:lnTo>
                      <a:pt x="1" y="282"/>
                    </a:lnTo>
                    <a:close/>
                    <a:moveTo>
                      <a:pt x="1" y="282"/>
                    </a:moveTo>
                    <a:lnTo>
                      <a:pt x="1" y="282"/>
                    </a:lnTo>
                    <a:lnTo>
                      <a:pt x="1" y="282"/>
                    </a:lnTo>
                    <a:close/>
                    <a:moveTo>
                      <a:pt x="1" y="282"/>
                    </a:moveTo>
                    <a:lnTo>
                      <a:pt x="1" y="282"/>
                    </a:lnTo>
                    <a:lnTo>
                      <a:pt x="1" y="282"/>
                    </a:lnTo>
                    <a:close/>
                    <a:moveTo>
                      <a:pt x="1" y="174"/>
                    </a:moveTo>
                    <a:lnTo>
                      <a:pt x="1" y="174"/>
                    </a:lnTo>
                    <a:lnTo>
                      <a:pt x="1" y="174"/>
                    </a:lnTo>
                    <a:close/>
                    <a:moveTo>
                      <a:pt x="1" y="174"/>
                    </a:moveTo>
                    <a:lnTo>
                      <a:pt x="1" y="174"/>
                    </a:lnTo>
                    <a:lnTo>
                      <a:pt x="1" y="174"/>
                    </a:lnTo>
                    <a:close/>
                    <a:moveTo>
                      <a:pt x="1" y="174"/>
                    </a:moveTo>
                    <a:lnTo>
                      <a:pt x="1" y="174"/>
                    </a:lnTo>
                    <a:lnTo>
                      <a:pt x="1" y="174"/>
                    </a:lnTo>
                    <a:close/>
                    <a:moveTo>
                      <a:pt x="1" y="174"/>
                    </a:moveTo>
                    <a:lnTo>
                      <a:pt x="1" y="174"/>
                    </a:lnTo>
                    <a:lnTo>
                      <a:pt x="1" y="174"/>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1"/>
                    </a:moveTo>
                    <a:lnTo>
                      <a:pt x="1" y="1"/>
                    </a:lnTo>
                    <a:close/>
                  </a:path>
                </a:pathLst>
              </a:custGeom>
              <a:solidFill>
                <a:srgbClr val="D0E4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30"/>
              <p:cNvSpPr/>
              <p:nvPr/>
            </p:nvSpPr>
            <p:spPr>
              <a:xfrm>
                <a:off x="2240400" y="4645750"/>
                <a:ext cx="785775" cy="877600"/>
              </a:xfrm>
              <a:custGeom>
                <a:avLst/>
                <a:gdLst/>
                <a:ahLst/>
                <a:cxnLst/>
                <a:rect l="l" t="t" r="r" b="b"/>
                <a:pathLst>
                  <a:path w="31431" h="35104" extrusionOk="0">
                    <a:moveTo>
                      <a:pt x="30783" y="0"/>
                    </a:moveTo>
                    <a:lnTo>
                      <a:pt x="30783" y="0"/>
                    </a:lnTo>
                    <a:cubicBezTo>
                      <a:pt x="31064" y="7021"/>
                      <a:pt x="25296" y="12961"/>
                      <a:pt x="19636" y="17368"/>
                    </a:cubicBezTo>
                    <a:cubicBezTo>
                      <a:pt x="15316" y="20781"/>
                      <a:pt x="10996" y="24108"/>
                      <a:pt x="6481" y="27175"/>
                    </a:cubicBezTo>
                    <a:cubicBezTo>
                      <a:pt x="4321" y="28623"/>
                      <a:pt x="2441" y="30243"/>
                      <a:pt x="648" y="32036"/>
                    </a:cubicBezTo>
                    <a:lnTo>
                      <a:pt x="0" y="35103"/>
                    </a:lnTo>
                    <a:cubicBezTo>
                      <a:pt x="0" y="35103"/>
                      <a:pt x="4601" y="28882"/>
                      <a:pt x="16310" y="23395"/>
                    </a:cubicBezTo>
                    <a:cubicBezTo>
                      <a:pt x="27910" y="17908"/>
                      <a:pt x="31431" y="10348"/>
                      <a:pt x="31431" y="5120"/>
                    </a:cubicBezTo>
                    <a:lnTo>
                      <a:pt x="31431" y="5034"/>
                    </a:lnTo>
                    <a:lnTo>
                      <a:pt x="31431" y="4947"/>
                    </a:lnTo>
                    <a:lnTo>
                      <a:pt x="31431" y="4861"/>
                    </a:lnTo>
                    <a:lnTo>
                      <a:pt x="31431" y="4753"/>
                    </a:lnTo>
                    <a:lnTo>
                      <a:pt x="31431" y="4666"/>
                    </a:lnTo>
                    <a:lnTo>
                      <a:pt x="31431" y="4580"/>
                    </a:lnTo>
                    <a:cubicBezTo>
                      <a:pt x="31323" y="2787"/>
                      <a:pt x="31064" y="1167"/>
                      <a:pt x="307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30"/>
              <p:cNvSpPr/>
              <p:nvPr/>
            </p:nvSpPr>
            <p:spPr>
              <a:xfrm>
                <a:off x="2704300" y="4877425"/>
                <a:ext cx="173375" cy="152850"/>
              </a:xfrm>
              <a:custGeom>
                <a:avLst/>
                <a:gdLst/>
                <a:ahLst/>
                <a:cxnLst/>
                <a:rect l="l" t="t" r="r" b="b"/>
                <a:pathLst>
                  <a:path w="6935" h="6114" extrusionOk="0">
                    <a:moveTo>
                      <a:pt x="6286" y="1"/>
                    </a:moveTo>
                    <a:cubicBezTo>
                      <a:pt x="6200" y="1"/>
                      <a:pt x="6114" y="1"/>
                      <a:pt x="6027" y="87"/>
                    </a:cubicBezTo>
                    <a:cubicBezTo>
                      <a:pt x="4234" y="1966"/>
                      <a:pt x="2333" y="3781"/>
                      <a:pt x="259" y="5487"/>
                    </a:cubicBezTo>
                    <a:cubicBezTo>
                      <a:pt x="0" y="5660"/>
                      <a:pt x="259" y="6114"/>
                      <a:pt x="627" y="6114"/>
                    </a:cubicBezTo>
                    <a:cubicBezTo>
                      <a:pt x="713" y="6114"/>
                      <a:pt x="799" y="6114"/>
                      <a:pt x="886" y="6027"/>
                    </a:cubicBezTo>
                    <a:cubicBezTo>
                      <a:pt x="2960" y="4407"/>
                      <a:pt x="4861" y="2614"/>
                      <a:pt x="6654" y="713"/>
                    </a:cubicBezTo>
                    <a:cubicBezTo>
                      <a:pt x="6934" y="346"/>
                      <a:pt x="6654" y="1"/>
                      <a:pt x="6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30"/>
              <p:cNvSpPr/>
              <p:nvPr/>
            </p:nvSpPr>
            <p:spPr>
              <a:xfrm>
                <a:off x="2872775" y="4823425"/>
                <a:ext cx="47550" cy="47000"/>
              </a:xfrm>
              <a:custGeom>
                <a:avLst/>
                <a:gdLst/>
                <a:ahLst/>
                <a:cxnLst/>
                <a:rect l="l" t="t" r="r" b="b"/>
                <a:pathLst>
                  <a:path w="1902" h="1880" extrusionOk="0">
                    <a:moveTo>
                      <a:pt x="1362" y="0"/>
                    </a:moveTo>
                    <a:cubicBezTo>
                      <a:pt x="1275" y="0"/>
                      <a:pt x="1167" y="87"/>
                      <a:pt x="1081" y="173"/>
                    </a:cubicBezTo>
                    <a:cubicBezTo>
                      <a:pt x="822" y="454"/>
                      <a:pt x="541" y="800"/>
                      <a:pt x="282" y="1167"/>
                    </a:cubicBezTo>
                    <a:cubicBezTo>
                      <a:pt x="1" y="1426"/>
                      <a:pt x="282" y="1880"/>
                      <a:pt x="541" y="1880"/>
                    </a:cubicBezTo>
                    <a:cubicBezTo>
                      <a:pt x="627" y="1880"/>
                      <a:pt x="735" y="1880"/>
                      <a:pt x="822" y="1707"/>
                    </a:cubicBezTo>
                    <a:cubicBezTo>
                      <a:pt x="1081" y="1426"/>
                      <a:pt x="1362" y="1080"/>
                      <a:pt x="1708" y="713"/>
                    </a:cubicBezTo>
                    <a:cubicBezTo>
                      <a:pt x="1902" y="454"/>
                      <a:pt x="1621" y="0"/>
                      <a:pt x="13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30"/>
              <p:cNvSpPr/>
              <p:nvPr/>
            </p:nvSpPr>
            <p:spPr>
              <a:xfrm>
                <a:off x="2449925" y="4244425"/>
                <a:ext cx="375900" cy="246125"/>
              </a:xfrm>
              <a:custGeom>
                <a:avLst/>
                <a:gdLst/>
                <a:ahLst/>
                <a:cxnLst/>
                <a:rect l="l" t="t" r="r" b="b"/>
                <a:pathLst>
                  <a:path w="15036" h="9845" extrusionOk="0">
                    <a:moveTo>
                      <a:pt x="805" y="1"/>
                    </a:moveTo>
                    <a:cubicBezTo>
                      <a:pt x="706" y="1"/>
                      <a:pt x="617" y="35"/>
                      <a:pt x="541" y="111"/>
                    </a:cubicBezTo>
                    <a:cubicBezTo>
                      <a:pt x="1" y="651"/>
                      <a:pt x="2334" y="9292"/>
                      <a:pt x="5228" y="9832"/>
                    </a:cubicBezTo>
                    <a:cubicBezTo>
                      <a:pt x="5295" y="9841"/>
                      <a:pt x="5365" y="9845"/>
                      <a:pt x="5440" y="9845"/>
                    </a:cubicBezTo>
                    <a:cubicBezTo>
                      <a:pt x="6862" y="9845"/>
                      <a:pt x="9651" y="8322"/>
                      <a:pt x="11601" y="7132"/>
                    </a:cubicBezTo>
                    <a:cubicBezTo>
                      <a:pt x="13675" y="5879"/>
                      <a:pt x="15036" y="3978"/>
                      <a:pt x="14668" y="3632"/>
                    </a:cubicBezTo>
                    <a:cubicBezTo>
                      <a:pt x="14620" y="3584"/>
                      <a:pt x="14515" y="3562"/>
                      <a:pt x="14366" y="3562"/>
                    </a:cubicBezTo>
                    <a:cubicBezTo>
                      <a:pt x="13384" y="3562"/>
                      <a:pt x="10510" y="4514"/>
                      <a:pt x="9722" y="5058"/>
                    </a:cubicBezTo>
                    <a:cubicBezTo>
                      <a:pt x="9722" y="5058"/>
                      <a:pt x="11428" y="1731"/>
                      <a:pt x="10888" y="1191"/>
                    </a:cubicBezTo>
                    <a:cubicBezTo>
                      <a:pt x="10848" y="1143"/>
                      <a:pt x="10786" y="1121"/>
                      <a:pt x="10707" y="1121"/>
                    </a:cubicBezTo>
                    <a:cubicBezTo>
                      <a:pt x="9893" y="1121"/>
                      <a:pt x="7217" y="3472"/>
                      <a:pt x="6568" y="4712"/>
                    </a:cubicBezTo>
                    <a:cubicBezTo>
                      <a:pt x="6568" y="4712"/>
                      <a:pt x="6028" y="111"/>
                      <a:pt x="5488" y="111"/>
                    </a:cubicBezTo>
                    <a:cubicBezTo>
                      <a:pt x="4861" y="111"/>
                      <a:pt x="4235" y="4172"/>
                      <a:pt x="4235" y="4172"/>
                    </a:cubicBezTo>
                    <a:cubicBezTo>
                      <a:pt x="4235" y="4172"/>
                      <a:pt x="1895" y="1"/>
                      <a:pt x="8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30"/>
              <p:cNvSpPr/>
              <p:nvPr/>
            </p:nvSpPr>
            <p:spPr>
              <a:xfrm>
                <a:off x="2584950" y="4272025"/>
                <a:ext cx="233850" cy="218225"/>
              </a:xfrm>
              <a:custGeom>
                <a:avLst/>
                <a:gdLst/>
                <a:ahLst/>
                <a:cxnLst/>
                <a:rect l="l" t="t" r="r" b="b"/>
                <a:pathLst>
                  <a:path w="9354" h="8729" extrusionOk="0">
                    <a:moveTo>
                      <a:pt x="5401" y="1"/>
                    </a:moveTo>
                    <a:cubicBezTo>
                      <a:pt x="3413" y="2788"/>
                      <a:pt x="1447" y="5661"/>
                      <a:pt x="0" y="8728"/>
                    </a:cubicBezTo>
                    <a:lnTo>
                      <a:pt x="173" y="8728"/>
                    </a:lnTo>
                    <a:cubicBezTo>
                      <a:pt x="1620" y="8728"/>
                      <a:pt x="4234" y="7194"/>
                      <a:pt x="6200" y="6028"/>
                    </a:cubicBezTo>
                    <a:cubicBezTo>
                      <a:pt x="8014" y="4948"/>
                      <a:pt x="9354" y="3328"/>
                      <a:pt x="9354" y="2701"/>
                    </a:cubicBezTo>
                    <a:cubicBezTo>
                      <a:pt x="9354" y="2615"/>
                      <a:pt x="9354" y="2615"/>
                      <a:pt x="9267" y="2528"/>
                    </a:cubicBezTo>
                    <a:lnTo>
                      <a:pt x="9008" y="2528"/>
                    </a:lnTo>
                    <a:cubicBezTo>
                      <a:pt x="8014" y="2528"/>
                      <a:pt x="5120" y="3414"/>
                      <a:pt x="4321" y="3954"/>
                    </a:cubicBezTo>
                    <a:cubicBezTo>
                      <a:pt x="4321" y="3954"/>
                      <a:pt x="5660" y="1448"/>
                      <a:pt x="5660" y="455"/>
                    </a:cubicBezTo>
                    <a:cubicBezTo>
                      <a:pt x="5660" y="260"/>
                      <a:pt x="5573" y="174"/>
                      <a:pt x="5487" y="87"/>
                    </a:cubicBezTo>
                    <a:cubicBezTo>
                      <a:pt x="5487" y="87"/>
                      <a:pt x="5487" y="1"/>
                      <a:pt x="5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30"/>
              <p:cNvSpPr/>
              <p:nvPr/>
            </p:nvSpPr>
            <p:spPr>
              <a:xfrm>
                <a:off x="2490425" y="4308225"/>
                <a:ext cx="44850" cy="67525"/>
              </a:xfrm>
              <a:custGeom>
                <a:avLst/>
                <a:gdLst/>
                <a:ahLst/>
                <a:cxnLst/>
                <a:rect l="l" t="t" r="r" b="b"/>
                <a:pathLst>
                  <a:path w="1794" h="2701" extrusionOk="0">
                    <a:moveTo>
                      <a:pt x="454" y="0"/>
                    </a:moveTo>
                    <a:cubicBezTo>
                      <a:pt x="260" y="0"/>
                      <a:pt x="1" y="173"/>
                      <a:pt x="1" y="432"/>
                    </a:cubicBezTo>
                    <a:cubicBezTo>
                      <a:pt x="174" y="1167"/>
                      <a:pt x="454" y="1880"/>
                      <a:pt x="800" y="2420"/>
                    </a:cubicBezTo>
                    <a:cubicBezTo>
                      <a:pt x="908" y="2592"/>
                      <a:pt x="1081" y="2700"/>
                      <a:pt x="1167" y="2700"/>
                    </a:cubicBezTo>
                    <a:cubicBezTo>
                      <a:pt x="1535" y="2700"/>
                      <a:pt x="1794" y="2333"/>
                      <a:pt x="1535" y="2052"/>
                    </a:cubicBezTo>
                    <a:cubicBezTo>
                      <a:pt x="1167" y="1512"/>
                      <a:pt x="995" y="886"/>
                      <a:pt x="800" y="259"/>
                    </a:cubicBezTo>
                    <a:cubicBezTo>
                      <a:pt x="800" y="87"/>
                      <a:pt x="627" y="0"/>
                      <a:pt x="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45" name="Google Shape;2845;p30"/>
          <p:cNvGrpSpPr/>
          <p:nvPr/>
        </p:nvGrpSpPr>
        <p:grpSpPr>
          <a:xfrm>
            <a:off x="4129138" y="2074648"/>
            <a:ext cx="2349563" cy="3428488"/>
            <a:chOff x="3571088" y="786450"/>
            <a:chExt cx="2349563" cy="3428488"/>
          </a:xfrm>
        </p:grpSpPr>
        <p:grpSp>
          <p:nvGrpSpPr>
            <p:cNvPr id="2846" name="Google Shape;2846;p30"/>
            <p:cNvGrpSpPr/>
            <p:nvPr/>
          </p:nvGrpSpPr>
          <p:grpSpPr>
            <a:xfrm>
              <a:off x="3571088" y="791888"/>
              <a:ext cx="2345575" cy="3423050"/>
              <a:chOff x="3575075" y="786450"/>
              <a:chExt cx="2345575" cy="3423050"/>
            </a:xfrm>
          </p:grpSpPr>
          <p:grpSp>
            <p:nvGrpSpPr>
              <p:cNvPr id="2847" name="Google Shape;2847;p30"/>
              <p:cNvGrpSpPr/>
              <p:nvPr/>
            </p:nvGrpSpPr>
            <p:grpSpPr>
              <a:xfrm>
                <a:off x="3575075" y="786450"/>
                <a:ext cx="2345575" cy="3423050"/>
                <a:chOff x="3575075" y="786450"/>
                <a:chExt cx="2345575" cy="3423050"/>
              </a:xfrm>
            </p:grpSpPr>
            <p:sp>
              <p:nvSpPr>
                <p:cNvPr id="2848" name="Google Shape;2848;p30"/>
                <p:cNvSpPr/>
                <p:nvPr/>
              </p:nvSpPr>
              <p:spPr>
                <a:xfrm>
                  <a:off x="4450475" y="1907125"/>
                  <a:ext cx="1260775" cy="704925"/>
                </a:xfrm>
                <a:custGeom>
                  <a:avLst/>
                  <a:gdLst/>
                  <a:ahLst/>
                  <a:cxnLst/>
                  <a:rect l="l" t="t" r="r" b="b"/>
                  <a:pathLst>
                    <a:path w="50431" h="28197" extrusionOk="0">
                      <a:moveTo>
                        <a:pt x="49773" y="1"/>
                      </a:moveTo>
                      <a:cubicBezTo>
                        <a:pt x="49751" y="1"/>
                        <a:pt x="49721" y="10"/>
                        <a:pt x="49685" y="28"/>
                      </a:cubicBezTo>
                      <a:cubicBezTo>
                        <a:pt x="48605" y="481"/>
                        <a:pt x="28170" y="4694"/>
                        <a:pt x="16829" y="9662"/>
                      </a:cubicBezTo>
                      <a:cubicBezTo>
                        <a:pt x="5401" y="14609"/>
                        <a:pt x="1448" y="23509"/>
                        <a:pt x="1448" y="23509"/>
                      </a:cubicBezTo>
                      <a:lnTo>
                        <a:pt x="1" y="28196"/>
                      </a:lnTo>
                      <a:cubicBezTo>
                        <a:pt x="3608" y="22429"/>
                        <a:pt x="18362" y="18476"/>
                        <a:pt x="31064" y="13248"/>
                      </a:cubicBezTo>
                      <a:cubicBezTo>
                        <a:pt x="45411" y="7422"/>
                        <a:pt x="50431" y="1"/>
                        <a:pt x="49773"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30"/>
                <p:cNvSpPr/>
                <p:nvPr/>
              </p:nvSpPr>
              <p:spPr>
                <a:xfrm>
                  <a:off x="4450475" y="1966125"/>
                  <a:ext cx="1203800" cy="645925"/>
                </a:xfrm>
                <a:custGeom>
                  <a:avLst/>
                  <a:gdLst/>
                  <a:ahLst/>
                  <a:cxnLst/>
                  <a:rect l="l" t="t" r="r" b="b"/>
                  <a:pathLst>
                    <a:path w="48152" h="25837" extrusionOk="0">
                      <a:moveTo>
                        <a:pt x="48152" y="1"/>
                      </a:moveTo>
                      <a:lnTo>
                        <a:pt x="48152" y="1"/>
                      </a:lnTo>
                      <a:cubicBezTo>
                        <a:pt x="40504" y="5228"/>
                        <a:pt x="30071" y="6654"/>
                        <a:pt x="21603" y="9635"/>
                      </a:cubicBezTo>
                      <a:cubicBezTo>
                        <a:pt x="6309" y="15208"/>
                        <a:pt x="2334" y="21062"/>
                        <a:pt x="995" y="22596"/>
                      </a:cubicBezTo>
                      <a:lnTo>
                        <a:pt x="1" y="25836"/>
                      </a:lnTo>
                      <a:cubicBezTo>
                        <a:pt x="3608" y="20069"/>
                        <a:pt x="18362" y="16116"/>
                        <a:pt x="31064" y="10888"/>
                      </a:cubicBezTo>
                      <a:lnTo>
                        <a:pt x="31237" y="10888"/>
                      </a:lnTo>
                      <a:lnTo>
                        <a:pt x="31237" y="10802"/>
                      </a:lnTo>
                      <a:lnTo>
                        <a:pt x="31410" y="10802"/>
                      </a:lnTo>
                      <a:lnTo>
                        <a:pt x="31410" y="10715"/>
                      </a:lnTo>
                      <a:lnTo>
                        <a:pt x="31691" y="10715"/>
                      </a:lnTo>
                      <a:lnTo>
                        <a:pt x="31691" y="10629"/>
                      </a:lnTo>
                      <a:lnTo>
                        <a:pt x="31864" y="10629"/>
                      </a:lnTo>
                      <a:lnTo>
                        <a:pt x="31864" y="10542"/>
                      </a:lnTo>
                      <a:lnTo>
                        <a:pt x="32036" y="10542"/>
                      </a:lnTo>
                      <a:cubicBezTo>
                        <a:pt x="32145" y="10434"/>
                        <a:pt x="32145" y="10434"/>
                        <a:pt x="32231" y="10434"/>
                      </a:cubicBezTo>
                      <a:cubicBezTo>
                        <a:pt x="32317" y="10348"/>
                        <a:pt x="32317" y="10348"/>
                        <a:pt x="32404" y="10348"/>
                      </a:cubicBezTo>
                      <a:cubicBezTo>
                        <a:pt x="32490" y="10348"/>
                        <a:pt x="32490" y="10262"/>
                        <a:pt x="32577" y="10262"/>
                      </a:cubicBezTo>
                      <a:cubicBezTo>
                        <a:pt x="32685" y="10262"/>
                        <a:pt x="32685" y="10175"/>
                        <a:pt x="32771" y="10175"/>
                      </a:cubicBezTo>
                      <a:cubicBezTo>
                        <a:pt x="33657" y="9808"/>
                        <a:pt x="34650" y="9354"/>
                        <a:pt x="35471" y="8922"/>
                      </a:cubicBezTo>
                      <a:cubicBezTo>
                        <a:pt x="35558" y="8922"/>
                        <a:pt x="35558" y="8922"/>
                        <a:pt x="35644" y="8814"/>
                      </a:cubicBezTo>
                      <a:lnTo>
                        <a:pt x="35730" y="8814"/>
                      </a:lnTo>
                      <a:cubicBezTo>
                        <a:pt x="35730" y="8728"/>
                        <a:pt x="35817" y="8728"/>
                        <a:pt x="35817" y="8728"/>
                      </a:cubicBezTo>
                      <a:lnTo>
                        <a:pt x="35925" y="8728"/>
                      </a:lnTo>
                      <a:lnTo>
                        <a:pt x="35925" y="8641"/>
                      </a:lnTo>
                      <a:lnTo>
                        <a:pt x="36098" y="8641"/>
                      </a:lnTo>
                      <a:lnTo>
                        <a:pt x="36098" y="8555"/>
                      </a:lnTo>
                      <a:lnTo>
                        <a:pt x="36270" y="8555"/>
                      </a:lnTo>
                      <a:cubicBezTo>
                        <a:pt x="36270" y="8469"/>
                        <a:pt x="36357" y="8469"/>
                        <a:pt x="36357" y="8469"/>
                      </a:cubicBezTo>
                      <a:lnTo>
                        <a:pt x="36465" y="8469"/>
                      </a:lnTo>
                      <a:lnTo>
                        <a:pt x="36551" y="8382"/>
                      </a:lnTo>
                      <a:cubicBezTo>
                        <a:pt x="42578" y="5228"/>
                        <a:pt x="46272" y="2074"/>
                        <a:pt x="48152"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30"/>
                <p:cNvSpPr/>
                <p:nvPr/>
              </p:nvSpPr>
              <p:spPr>
                <a:xfrm>
                  <a:off x="5114200" y="2006625"/>
                  <a:ext cx="328925" cy="108050"/>
                </a:xfrm>
                <a:custGeom>
                  <a:avLst/>
                  <a:gdLst/>
                  <a:ahLst/>
                  <a:cxnLst/>
                  <a:rect l="l" t="t" r="r" b="b"/>
                  <a:pathLst>
                    <a:path w="13157" h="4322" extrusionOk="0">
                      <a:moveTo>
                        <a:pt x="12335" y="1"/>
                      </a:moveTo>
                      <a:cubicBezTo>
                        <a:pt x="8382" y="908"/>
                        <a:pt x="4407" y="1988"/>
                        <a:pt x="541" y="3327"/>
                      </a:cubicBezTo>
                      <a:cubicBezTo>
                        <a:pt x="1" y="3522"/>
                        <a:pt x="281" y="4321"/>
                        <a:pt x="821" y="4321"/>
                      </a:cubicBezTo>
                      <a:lnTo>
                        <a:pt x="994" y="4321"/>
                      </a:lnTo>
                      <a:cubicBezTo>
                        <a:pt x="4775" y="2982"/>
                        <a:pt x="8641" y="1902"/>
                        <a:pt x="12508" y="1081"/>
                      </a:cubicBezTo>
                      <a:cubicBezTo>
                        <a:pt x="13156" y="908"/>
                        <a:pt x="13048" y="1"/>
                        <a:pt x="12508"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30"/>
                <p:cNvSpPr/>
                <p:nvPr/>
              </p:nvSpPr>
              <p:spPr>
                <a:xfrm>
                  <a:off x="5451725" y="1975300"/>
                  <a:ext cx="83200" cy="44850"/>
                </a:xfrm>
                <a:custGeom>
                  <a:avLst/>
                  <a:gdLst/>
                  <a:ahLst/>
                  <a:cxnLst/>
                  <a:rect l="l" t="t" r="r" b="b"/>
                  <a:pathLst>
                    <a:path w="3328" h="1794" extrusionOk="0">
                      <a:moveTo>
                        <a:pt x="2442" y="1"/>
                      </a:moveTo>
                      <a:cubicBezTo>
                        <a:pt x="1815" y="347"/>
                        <a:pt x="1167" y="541"/>
                        <a:pt x="541" y="800"/>
                      </a:cubicBezTo>
                      <a:cubicBezTo>
                        <a:pt x="1" y="995"/>
                        <a:pt x="282" y="1794"/>
                        <a:pt x="822" y="1794"/>
                      </a:cubicBezTo>
                      <a:lnTo>
                        <a:pt x="994" y="1794"/>
                      </a:lnTo>
                      <a:cubicBezTo>
                        <a:pt x="1621" y="1535"/>
                        <a:pt x="2247" y="1340"/>
                        <a:pt x="2787" y="995"/>
                      </a:cubicBezTo>
                      <a:cubicBezTo>
                        <a:pt x="3327" y="800"/>
                        <a:pt x="3155" y="1"/>
                        <a:pt x="2615"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2" name="Google Shape;2852;p30"/>
                <p:cNvGrpSpPr/>
                <p:nvPr/>
              </p:nvGrpSpPr>
              <p:grpSpPr>
                <a:xfrm>
                  <a:off x="3575075" y="1634500"/>
                  <a:ext cx="1559675" cy="2575000"/>
                  <a:chOff x="3575075" y="1634500"/>
                  <a:chExt cx="1559675" cy="2575000"/>
                </a:xfrm>
              </p:grpSpPr>
              <p:sp>
                <p:nvSpPr>
                  <p:cNvPr id="2853" name="Google Shape;2853;p30"/>
                  <p:cNvSpPr/>
                  <p:nvPr/>
                </p:nvSpPr>
                <p:spPr>
                  <a:xfrm>
                    <a:off x="3575075" y="3932375"/>
                    <a:ext cx="1012600" cy="277125"/>
                  </a:xfrm>
                  <a:custGeom>
                    <a:avLst/>
                    <a:gdLst/>
                    <a:ahLst/>
                    <a:cxnLst/>
                    <a:rect l="l" t="t" r="r" b="b"/>
                    <a:pathLst>
                      <a:path w="40504" h="11085" extrusionOk="0">
                        <a:moveTo>
                          <a:pt x="33381" y="0"/>
                        </a:moveTo>
                        <a:cubicBezTo>
                          <a:pt x="30225" y="0"/>
                          <a:pt x="26312" y="188"/>
                          <a:pt x="22337" y="737"/>
                        </a:cubicBezTo>
                        <a:cubicBezTo>
                          <a:pt x="13329" y="1904"/>
                          <a:pt x="5055" y="7585"/>
                          <a:pt x="5055" y="7585"/>
                        </a:cubicBezTo>
                        <a:lnTo>
                          <a:pt x="0" y="11085"/>
                        </a:lnTo>
                        <a:cubicBezTo>
                          <a:pt x="7388" y="9465"/>
                          <a:pt x="17735" y="9918"/>
                          <a:pt x="24130" y="7304"/>
                        </a:cubicBezTo>
                        <a:cubicBezTo>
                          <a:pt x="30524" y="4799"/>
                          <a:pt x="40504" y="1018"/>
                          <a:pt x="40331" y="565"/>
                        </a:cubicBezTo>
                        <a:cubicBezTo>
                          <a:pt x="40234" y="310"/>
                          <a:pt x="37429" y="0"/>
                          <a:pt x="33381"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30"/>
                  <p:cNvSpPr/>
                  <p:nvPr/>
                </p:nvSpPr>
                <p:spPr>
                  <a:xfrm>
                    <a:off x="3575075" y="4114975"/>
                    <a:ext cx="603250" cy="94525"/>
                  </a:xfrm>
                  <a:custGeom>
                    <a:avLst/>
                    <a:gdLst/>
                    <a:ahLst/>
                    <a:cxnLst/>
                    <a:rect l="l" t="t" r="r" b="b"/>
                    <a:pathLst>
                      <a:path w="24130" h="3781" extrusionOk="0">
                        <a:moveTo>
                          <a:pt x="4774" y="454"/>
                        </a:moveTo>
                        <a:lnTo>
                          <a:pt x="4774" y="454"/>
                        </a:lnTo>
                        <a:lnTo>
                          <a:pt x="0" y="3781"/>
                        </a:lnTo>
                        <a:lnTo>
                          <a:pt x="0" y="3781"/>
                        </a:lnTo>
                        <a:lnTo>
                          <a:pt x="4774" y="454"/>
                        </a:lnTo>
                        <a:close/>
                        <a:moveTo>
                          <a:pt x="24130" y="0"/>
                        </a:moveTo>
                        <a:lnTo>
                          <a:pt x="24130" y="0"/>
                        </a:lnTo>
                        <a:close/>
                      </a:path>
                    </a:pathLst>
                  </a:custGeom>
                  <a:solidFill>
                    <a:srgbClr val="DFEFE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30"/>
                  <p:cNvSpPr/>
                  <p:nvPr/>
                </p:nvSpPr>
                <p:spPr>
                  <a:xfrm>
                    <a:off x="3575075" y="3968625"/>
                    <a:ext cx="969950" cy="240875"/>
                  </a:xfrm>
                  <a:custGeom>
                    <a:avLst/>
                    <a:gdLst/>
                    <a:ahLst/>
                    <a:cxnLst/>
                    <a:rect l="l" t="t" r="r" b="b"/>
                    <a:pathLst>
                      <a:path w="38798" h="9635" extrusionOk="0">
                        <a:moveTo>
                          <a:pt x="38797" y="0"/>
                        </a:moveTo>
                        <a:lnTo>
                          <a:pt x="38797" y="0"/>
                        </a:lnTo>
                        <a:cubicBezTo>
                          <a:pt x="32144" y="821"/>
                          <a:pt x="25469" y="2074"/>
                          <a:pt x="18815" y="3435"/>
                        </a:cubicBezTo>
                        <a:cubicBezTo>
                          <a:pt x="14236" y="4429"/>
                          <a:pt x="9462" y="5228"/>
                          <a:pt x="4774" y="6308"/>
                        </a:cubicBezTo>
                        <a:lnTo>
                          <a:pt x="0" y="9635"/>
                        </a:lnTo>
                        <a:cubicBezTo>
                          <a:pt x="7388" y="8015"/>
                          <a:pt x="17735" y="8468"/>
                          <a:pt x="24130" y="5854"/>
                        </a:cubicBezTo>
                        <a:cubicBezTo>
                          <a:pt x="28990" y="3975"/>
                          <a:pt x="35730" y="1361"/>
                          <a:pt x="38797"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30"/>
                  <p:cNvSpPr/>
                  <p:nvPr/>
                </p:nvSpPr>
                <p:spPr>
                  <a:xfrm>
                    <a:off x="4090275" y="3964300"/>
                    <a:ext cx="132875" cy="44850"/>
                  </a:xfrm>
                  <a:custGeom>
                    <a:avLst/>
                    <a:gdLst/>
                    <a:ahLst/>
                    <a:cxnLst/>
                    <a:rect l="l" t="t" r="r" b="b"/>
                    <a:pathLst>
                      <a:path w="5315" h="1794" extrusionOk="0">
                        <a:moveTo>
                          <a:pt x="4515" y="1"/>
                        </a:moveTo>
                        <a:cubicBezTo>
                          <a:pt x="3154" y="173"/>
                          <a:pt x="1901" y="454"/>
                          <a:pt x="648" y="713"/>
                        </a:cubicBezTo>
                        <a:cubicBezTo>
                          <a:pt x="0" y="908"/>
                          <a:pt x="108" y="1793"/>
                          <a:pt x="648" y="1793"/>
                        </a:cubicBezTo>
                        <a:lnTo>
                          <a:pt x="821" y="1793"/>
                        </a:lnTo>
                        <a:cubicBezTo>
                          <a:pt x="2074" y="1448"/>
                          <a:pt x="3349" y="1253"/>
                          <a:pt x="4602" y="1081"/>
                        </a:cubicBezTo>
                        <a:cubicBezTo>
                          <a:pt x="5314" y="994"/>
                          <a:pt x="5228" y="1"/>
                          <a:pt x="4602" y="1"/>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30"/>
                  <p:cNvSpPr/>
                  <p:nvPr/>
                </p:nvSpPr>
                <p:spPr>
                  <a:xfrm>
                    <a:off x="4232300" y="3955125"/>
                    <a:ext cx="67525" cy="29725"/>
                  </a:xfrm>
                  <a:custGeom>
                    <a:avLst/>
                    <a:gdLst/>
                    <a:ahLst/>
                    <a:cxnLst/>
                    <a:rect l="l" t="t" r="r" b="b"/>
                    <a:pathLst>
                      <a:path w="2701" h="1189" extrusionOk="0">
                        <a:moveTo>
                          <a:pt x="1988" y="0"/>
                        </a:moveTo>
                        <a:cubicBezTo>
                          <a:pt x="1707" y="108"/>
                          <a:pt x="1448" y="108"/>
                          <a:pt x="1081" y="108"/>
                        </a:cubicBezTo>
                        <a:lnTo>
                          <a:pt x="714" y="108"/>
                        </a:lnTo>
                        <a:cubicBezTo>
                          <a:pt x="87" y="108"/>
                          <a:pt x="1" y="1080"/>
                          <a:pt x="627" y="1188"/>
                        </a:cubicBezTo>
                        <a:lnTo>
                          <a:pt x="1081" y="1188"/>
                        </a:lnTo>
                        <a:cubicBezTo>
                          <a:pt x="1448" y="1188"/>
                          <a:pt x="1794" y="1188"/>
                          <a:pt x="2161" y="1080"/>
                        </a:cubicBezTo>
                        <a:cubicBezTo>
                          <a:pt x="2247" y="994"/>
                          <a:pt x="2247" y="994"/>
                          <a:pt x="2334" y="994"/>
                        </a:cubicBezTo>
                        <a:cubicBezTo>
                          <a:pt x="2701" y="648"/>
                          <a:pt x="2615" y="0"/>
                          <a:pt x="2161"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30"/>
                  <p:cNvSpPr/>
                  <p:nvPr/>
                </p:nvSpPr>
                <p:spPr>
                  <a:xfrm>
                    <a:off x="3980100" y="1668875"/>
                    <a:ext cx="571950" cy="1708425"/>
                  </a:xfrm>
                  <a:custGeom>
                    <a:avLst/>
                    <a:gdLst/>
                    <a:ahLst/>
                    <a:cxnLst/>
                    <a:rect l="l" t="t" r="r" b="b"/>
                    <a:pathLst>
                      <a:path w="22878" h="68337" extrusionOk="0">
                        <a:moveTo>
                          <a:pt x="21432" y="1"/>
                        </a:moveTo>
                        <a:cubicBezTo>
                          <a:pt x="18803" y="1"/>
                          <a:pt x="6500" y="4424"/>
                          <a:pt x="3435" y="16125"/>
                        </a:cubicBezTo>
                        <a:cubicBezTo>
                          <a:pt x="1" y="28805"/>
                          <a:pt x="1902" y="37813"/>
                          <a:pt x="5228" y="49327"/>
                        </a:cubicBezTo>
                        <a:cubicBezTo>
                          <a:pt x="8469" y="60948"/>
                          <a:pt x="8188" y="68336"/>
                          <a:pt x="8188" y="68336"/>
                        </a:cubicBezTo>
                        <a:cubicBezTo>
                          <a:pt x="8188" y="68336"/>
                          <a:pt x="8922" y="68228"/>
                          <a:pt x="11169" y="60948"/>
                        </a:cubicBezTo>
                        <a:cubicBezTo>
                          <a:pt x="13955" y="52027"/>
                          <a:pt x="9181" y="41334"/>
                          <a:pt x="11709" y="25673"/>
                        </a:cubicBezTo>
                        <a:cubicBezTo>
                          <a:pt x="14128" y="10443"/>
                          <a:pt x="22877" y="831"/>
                          <a:pt x="21883" y="96"/>
                        </a:cubicBezTo>
                        <a:cubicBezTo>
                          <a:pt x="21812" y="33"/>
                          <a:pt x="21658" y="1"/>
                          <a:pt x="21432" y="1"/>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30"/>
                  <p:cNvSpPr/>
                  <p:nvPr/>
                </p:nvSpPr>
                <p:spPr>
                  <a:xfrm>
                    <a:off x="4020600" y="1723100"/>
                    <a:ext cx="337550" cy="1654200"/>
                  </a:xfrm>
                  <a:custGeom>
                    <a:avLst/>
                    <a:gdLst/>
                    <a:ahLst/>
                    <a:cxnLst/>
                    <a:rect l="l" t="t" r="r" b="b"/>
                    <a:pathLst>
                      <a:path w="13502" h="66168" extrusionOk="0">
                        <a:moveTo>
                          <a:pt x="6568" y="66167"/>
                        </a:moveTo>
                        <a:lnTo>
                          <a:pt x="6568" y="66167"/>
                        </a:lnTo>
                        <a:lnTo>
                          <a:pt x="6568" y="66167"/>
                        </a:lnTo>
                        <a:close/>
                        <a:moveTo>
                          <a:pt x="13502" y="1"/>
                        </a:moveTo>
                        <a:cubicBezTo>
                          <a:pt x="9009" y="2334"/>
                          <a:pt x="3695" y="6849"/>
                          <a:pt x="1815" y="13956"/>
                        </a:cubicBezTo>
                        <a:cubicBezTo>
                          <a:pt x="541" y="18643"/>
                          <a:pt x="1" y="22856"/>
                          <a:pt x="1" y="26830"/>
                        </a:cubicBezTo>
                        <a:cubicBezTo>
                          <a:pt x="1" y="22856"/>
                          <a:pt x="541" y="18643"/>
                          <a:pt x="1815" y="13956"/>
                        </a:cubicBezTo>
                        <a:cubicBezTo>
                          <a:pt x="3695" y="6849"/>
                          <a:pt x="9009" y="2334"/>
                          <a:pt x="13502" y="1"/>
                        </a:cubicBezTo>
                        <a:close/>
                      </a:path>
                    </a:pathLst>
                  </a:custGeom>
                  <a:solidFill>
                    <a:srgbClr val="DFEFE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30"/>
                  <p:cNvSpPr/>
                  <p:nvPr/>
                </p:nvSpPr>
                <p:spPr>
                  <a:xfrm>
                    <a:off x="4020600" y="1669100"/>
                    <a:ext cx="501725" cy="1708200"/>
                  </a:xfrm>
                  <a:custGeom>
                    <a:avLst/>
                    <a:gdLst/>
                    <a:ahLst/>
                    <a:cxnLst/>
                    <a:rect l="l" t="t" r="r" b="b"/>
                    <a:pathLst>
                      <a:path w="20069" h="68328" extrusionOk="0">
                        <a:moveTo>
                          <a:pt x="19810" y="1"/>
                        </a:moveTo>
                        <a:cubicBezTo>
                          <a:pt x="18816" y="1"/>
                          <a:pt x="16289" y="627"/>
                          <a:pt x="13502" y="2161"/>
                        </a:cubicBezTo>
                        <a:cubicBezTo>
                          <a:pt x="9009" y="4494"/>
                          <a:pt x="3695" y="9009"/>
                          <a:pt x="1815" y="16116"/>
                        </a:cubicBezTo>
                        <a:cubicBezTo>
                          <a:pt x="541" y="20803"/>
                          <a:pt x="1" y="25016"/>
                          <a:pt x="1" y="28990"/>
                        </a:cubicBezTo>
                        <a:cubicBezTo>
                          <a:pt x="1" y="35816"/>
                          <a:pt x="1534" y="42038"/>
                          <a:pt x="3608" y="49318"/>
                        </a:cubicBezTo>
                        <a:cubicBezTo>
                          <a:pt x="6395" y="59233"/>
                          <a:pt x="6568" y="66059"/>
                          <a:pt x="6568" y="67874"/>
                        </a:cubicBezTo>
                        <a:lnTo>
                          <a:pt x="6568" y="68327"/>
                        </a:lnTo>
                        <a:cubicBezTo>
                          <a:pt x="6568" y="68327"/>
                          <a:pt x="7108" y="68219"/>
                          <a:pt x="8555" y="64180"/>
                        </a:cubicBezTo>
                        <a:cubicBezTo>
                          <a:pt x="8469" y="63272"/>
                          <a:pt x="8296" y="62279"/>
                          <a:pt x="8188" y="61393"/>
                        </a:cubicBezTo>
                        <a:cubicBezTo>
                          <a:pt x="6762" y="49858"/>
                          <a:pt x="4148" y="38625"/>
                          <a:pt x="4948" y="26917"/>
                        </a:cubicBezTo>
                        <a:cubicBezTo>
                          <a:pt x="5315" y="21149"/>
                          <a:pt x="6849" y="15748"/>
                          <a:pt x="10002" y="10802"/>
                        </a:cubicBezTo>
                        <a:cubicBezTo>
                          <a:pt x="12703" y="6654"/>
                          <a:pt x="16202" y="3155"/>
                          <a:pt x="20069" y="1"/>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30"/>
                  <p:cNvSpPr/>
                  <p:nvPr/>
                </p:nvSpPr>
                <p:spPr>
                  <a:xfrm>
                    <a:off x="3644725" y="1634500"/>
                    <a:ext cx="1490025" cy="2531650"/>
                  </a:xfrm>
                  <a:custGeom>
                    <a:avLst/>
                    <a:gdLst/>
                    <a:ahLst/>
                    <a:cxnLst/>
                    <a:rect l="l" t="t" r="r" b="b"/>
                    <a:pathLst>
                      <a:path w="59601" h="101266" extrusionOk="0">
                        <a:moveTo>
                          <a:pt x="58564" y="0"/>
                        </a:moveTo>
                        <a:cubicBezTo>
                          <a:pt x="58416" y="0"/>
                          <a:pt x="58271" y="42"/>
                          <a:pt x="58153" y="132"/>
                        </a:cubicBezTo>
                        <a:cubicBezTo>
                          <a:pt x="57527" y="391"/>
                          <a:pt x="42859" y="8578"/>
                          <a:pt x="34931" y="28473"/>
                        </a:cubicBezTo>
                        <a:cubicBezTo>
                          <a:pt x="32771" y="33787"/>
                          <a:pt x="30784" y="40182"/>
                          <a:pt x="28731" y="47029"/>
                        </a:cubicBezTo>
                        <a:cubicBezTo>
                          <a:pt x="22510" y="66903"/>
                          <a:pt x="15403" y="89585"/>
                          <a:pt x="541" y="99587"/>
                        </a:cubicBezTo>
                        <a:cubicBezTo>
                          <a:pt x="195" y="99846"/>
                          <a:pt x="1" y="100300"/>
                          <a:pt x="195" y="100753"/>
                        </a:cubicBezTo>
                        <a:cubicBezTo>
                          <a:pt x="282" y="100753"/>
                          <a:pt x="282" y="100840"/>
                          <a:pt x="282" y="100840"/>
                        </a:cubicBezTo>
                        <a:cubicBezTo>
                          <a:pt x="445" y="101125"/>
                          <a:pt x="719" y="101265"/>
                          <a:pt x="1013" y="101265"/>
                        </a:cubicBezTo>
                        <a:cubicBezTo>
                          <a:pt x="1186" y="101265"/>
                          <a:pt x="1366" y="101216"/>
                          <a:pt x="1535" y="101120"/>
                        </a:cubicBezTo>
                        <a:cubicBezTo>
                          <a:pt x="16937" y="90773"/>
                          <a:pt x="24130" y="67810"/>
                          <a:pt x="30438" y="47461"/>
                        </a:cubicBezTo>
                        <a:cubicBezTo>
                          <a:pt x="32512" y="40808"/>
                          <a:pt x="34477" y="34414"/>
                          <a:pt x="36551" y="29100"/>
                        </a:cubicBezTo>
                        <a:cubicBezTo>
                          <a:pt x="44285" y="9853"/>
                          <a:pt x="58866" y="1752"/>
                          <a:pt x="58974" y="1665"/>
                        </a:cubicBezTo>
                        <a:cubicBezTo>
                          <a:pt x="59406" y="1385"/>
                          <a:pt x="59600" y="845"/>
                          <a:pt x="59320" y="477"/>
                        </a:cubicBezTo>
                        <a:cubicBezTo>
                          <a:pt x="59202" y="184"/>
                          <a:pt x="58876" y="0"/>
                          <a:pt x="58564" y="0"/>
                        </a:cubicBezTo>
                        <a:close/>
                      </a:path>
                    </a:pathLst>
                  </a:custGeom>
                  <a:solidFill>
                    <a:schemeClr val="dk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62" name="Google Shape;2862;p30"/>
                <p:cNvSpPr/>
                <p:nvPr/>
              </p:nvSpPr>
              <p:spPr>
                <a:xfrm>
                  <a:off x="5136875" y="1387100"/>
                  <a:ext cx="783775" cy="270675"/>
                </a:xfrm>
                <a:custGeom>
                  <a:avLst/>
                  <a:gdLst/>
                  <a:ahLst/>
                  <a:cxnLst/>
                  <a:rect l="l" t="t" r="r" b="b"/>
                  <a:pathLst>
                    <a:path w="31351" h="10827" extrusionOk="0">
                      <a:moveTo>
                        <a:pt x="22342" y="0"/>
                      </a:moveTo>
                      <a:cubicBezTo>
                        <a:pt x="19827" y="0"/>
                        <a:pt x="17091" y="404"/>
                        <a:pt x="14669" y="1106"/>
                      </a:cubicBezTo>
                      <a:cubicBezTo>
                        <a:pt x="8274" y="3007"/>
                        <a:pt x="1621" y="8408"/>
                        <a:pt x="800" y="9488"/>
                      </a:cubicBezTo>
                      <a:cubicBezTo>
                        <a:pt x="1" y="10568"/>
                        <a:pt x="5574" y="10827"/>
                        <a:pt x="5574" y="10827"/>
                      </a:cubicBezTo>
                      <a:cubicBezTo>
                        <a:pt x="9133" y="10079"/>
                        <a:pt x="12816" y="9766"/>
                        <a:pt x="16473" y="9766"/>
                      </a:cubicBezTo>
                      <a:cubicBezTo>
                        <a:pt x="18099" y="9766"/>
                        <a:pt x="19720" y="9828"/>
                        <a:pt x="21322" y="9941"/>
                      </a:cubicBezTo>
                      <a:cubicBezTo>
                        <a:pt x="21718" y="9967"/>
                        <a:pt x="22112" y="9980"/>
                        <a:pt x="22500" y="9980"/>
                      </a:cubicBezTo>
                      <a:cubicBezTo>
                        <a:pt x="27317" y="9980"/>
                        <a:pt x="31350" y="7991"/>
                        <a:pt x="30611" y="3893"/>
                      </a:cubicBezTo>
                      <a:cubicBezTo>
                        <a:pt x="30151" y="1133"/>
                        <a:pt x="26556" y="0"/>
                        <a:pt x="22342" y="0"/>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30"/>
                <p:cNvSpPr/>
                <p:nvPr/>
              </p:nvSpPr>
              <p:spPr>
                <a:xfrm>
                  <a:off x="5669900" y="1635625"/>
                  <a:ext cx="11375" cy="25"/>
                </a:xfrm>
                <a:custGeom>
                  <a:avLst/>
                  <a:gdLst/>
                  <a:ahLst/>
                  <a:cxnLst/>
                  <a:rect l="l" t="t" r="r" b="b"/>
                  <a:pathLst>
                    <a:path w="455" h="1" extrusionOk="0">
                      <a:moveTo>
                        <a:pt x="1" y="0"/>
                      </a:moveTo>
                      <a:lnTo>
                        <a:pt x="455" y="0"/>
                      </a:lnTo>
                      <a:close/>
                    </a:path>
                  </a:pathLst>
                </a:custGeom>
                <a:solidFill>
                  <a:srgbClr val="FFD3D7"/>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30"/>
                <p:cNvSpPr/>
                <p:nvPr/>
              </p:nvSpPr>
              <p:spPr>
                <a:xfrm>
                  <a:off x="5325900" y="1491425"/>
                  <a:ext cx="578425" cy="150700"/>
                </a:xfrm>
                <a:custGeom>
                  <a:avLst/>
                  <a:gdLst/>
                  <a:ahLst/>
                  <a:cxnLst/>
                  <a:rect l="l" t="t" r="r" b="b"/>
                  <a:pathLst>
                    <a:path w="23137" h="6028" extrusionOk="0">
                      <a:moveTo>
                        <a:pt x="16569" y="1"/>
                      </a:moveTo>
                      <a:cubicBezTo>
                        <a:pt x="10888" y="1"/>
                        <a:pt x="5228" y="1448"/>
                        <a:pt x="1" y="3781"/>
                      </a:cubicBezTo>
                      <a:cubicBezTo>
                        <a:pt x="2074" y="3241"/>
                        <a:pt x="4407" y="2787"/>
                        <a:pt x="5228" y="2787"/>
                      </a:cubicBezTo>
                      <a:cubicBezTo>
                        <a:pt x="5401" y="2787"/>
                        <a:pt x="5487" y="2787"/>
                        <a:pt x="5487" y="2874"/>
                      </a:cubicBezTo>
                      <a:cubicBezTo>
                        <a:pt x="5574" y="3068"/>
                        <a:pt x="3867" y="4688"/>
                        <a:pt x="1340" y="6028"/>
                      </a:cubicBezTo>
                      <a:cubicBezTo>
                        <a:pt x="3954" y="5768"/>
                        <a:pt x="6568" y="5574"/>
                        <a:pt x="9181" y="5574"/>
                      </a:cubicBezTo>
                      <a:cubicBezTo>
                        <a:pt x="10715" y="5574"/>
                        <a:pt x="12249" y="5660"/>
                        <a:pt x="13761" y="5768"/>
                      </a:cubicBezTo>
                      <a:lnTo>
                        <a:pt x="14949" y="5768"/>
                      </a:lnTo>
                      <a:cubicBezTo>
                        <a:pt x="19356" y="5768"/>
                        <a:pt x="23050" y="4148"/>
                        <a:pt x="23136" y="713"/>
                      </a:cubicBezTo>
                      <a:cubicBezTo>
                        <a:pt x="20976" y="260"/>
                        <a:pt x="18729" y="1"/>
                        <a:pt x="16569" y="1"/>
                      </a:cubicBezTo>
                      <a:close/>
                    </a:path>
                  </a:pathLst>
                </a:custGeom>
                <a:solidFill>
                  <a:srgbClr val="DE5743">
                    <a:alpha val="670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30"/>
                <p:cNvSpPr/>
                <p:nvPr/>
              </p:nvSpPr>
              <p:spPr>
                <a:xfrm>
                  <a:off x="5586750" y="1416900"/>
                  <a:ext cx="153400" cy="36200"/>
                </a:xfrm>
                <a:custGeom>
                  <a:avLst/>
                  <a:gdLst/>
                  <a:ahLst/>
                  <a:cxnLst/>
                  <a:rect l="l" t="t" r="r" b="b"/>
                  <a:pathLst>
                    <a:path w="6136" h="1448" extrusionOk="0">
                      <a:moveTo>
                        <a:pt x="4234" y="1"/>
                      </a:moveTo>
                      <a:cubicBezTo>
                        <a:pt x="3068" y="1"/>
                        <a:pt x="1901" y="109"/>
                        <a:pt x="627" y="368"/>
                      </a:cubicBezTo>
                      <a:cubicBezTo>
                        <a:pt x="0" y="454"/>
                        <a:pt x="87" y="1448"/>
                        <a:pt x="735" y="1448"/>
                      </a:cubicBezTo>
                      <a:lnTo>
                        <a:pt x="821" y="1448"/>
                      </a:lnTo>
                      <a:cubicBezTo>
                        <a:pt x="1988" y="1189"/>
                        <a:pt x="3154" y="1081"/>
                        <a:pt x="4234" y="1081"/>
                      </a:cubicBezTo>
                      <a:lnTo>
                        <a:pt x="5314" y="1081"/>
                      </a:lnTo>
                      <a:cubicBezTo>
                        <a:pt x="5941" y="1081"/>
                        <a:pt x="6135" y="109"/>
                        <a:pt x="5401"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30"/>
                <p:cNvSpPr/>
                <p:nvPr/>
              </p:nvSpPr>
              <p:spPr>
                <a:xfrm>
                  <a:off x="5746600" y="1423925"/>
                  <a:ext cx="69700" cy="36200"/>
                </a:xfrm>
                <a:custGeom>
                  <a:avLst/>
                  <a:gdLst/>
                  <a:ahLst/>
                  <a:cxnLst/>
                  <a:rect l="l" t="t" r="r" b="b"/>
                  <a:pathLst>
                    <a:path w="2788" h="1448" extrusionOk="0">
                      <a:moveTo>
                        <a:pt x="627" y="0"/>
                      </a:moveTo>
                      <a:cubicBezTo>
                        <a:pt x="87" y="0"/>
                        <a:pt x="0" y="994"/>
                        <a:pt x="627" y="1080"/>
                      </a:cubicBezTo>
                      <a:cubicBezTo>
                        <a:pt x="1081" y="1080"/>
                        <a:pt x="1448" y="1253"/>
                        <a:pt x="1901" y="1448"/>
                      </a:cubicBezTo>
                      <a:lnTo>
                        <a:pt x="2074" y="1448"/>
                      </a:lnTo>
                      <a:cubicBezTo>
                        <a:pt x="2614" y="1448"/>
                        <a:pt x="2787" y="627"/>
                        <a:pt x="2247" y="368"/>
                      </a:cubicBezTo>
                      <a:cubicBezTo>
                        <a:pt x="1793" y="173"/>
                        <a:pt x="1253" y="87"/>
                        <a:pt x="713"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30"/>
                <p:cNvSpPr/>
                <p:nvPr/>
              </p:nvSpPr>
              <p:spPr>
                <a:xfrm>
                  <a:off x="5106250" y="1128800"/>
                  <a:ext cx="678725" cy="479850"/>
                </a:xfrm>
                <a:custGeom>
                  <a:avLst/>
                  <a:gdLst/>
                  <a:ahLst/>
                  <a:cxnLst/>
                  <a:rect l="l" t="t" r="r" b="b"/>
                  <a:pathLst>
                    <a:path w="27149" h="19194" extrusionOk="0">
                      <a:moveTo>
                        <a:pt x="23164" y="1"/>
                      </a:moveTo>
                      <a:cubicBezTo>
                        <a:pt x="20866" y="1"/>
                        <a:pt x="17573" y="1017"/>
                        <a:pt x="13820" y="3337"/>
                      </a:cubicBezTo>
                      <a:cubicBezTo>
                        <a:pt x="6994" y="7658"/>
                        <a:pt x="2306" y="14138"/>
                        <a:pt x="1399" y="15413"/>
                      </a:cubicBezTo>
                      <a:cubicBezTo>
                        <a:pt x="0" y="17435"/>
                        <a:pt x="1112" y="19193"/>
                        <a:pt x="2611" y="19193"/>
                      </a:cubicBezTo>
                      <a:cubicBezTo>
                        <a:pt x="3035" y="19193"/>
                        <a:pt x="3489" y="19053"/>
                        <a:pt x="3926" y="18740"/>
                      </a:cubicBezTo>
                      <a:cubicBezTo>
                        <a:pt x="5914" y="17292"/>
                        <a:pt x="13906" y="11719"/>
                        <a:pt x="19220" y="8565"/>
                      </a:cubicBezTo>
                      <a:cubicBezTo>
                        <a:pt x="24534" y="5411"/>
                        <a:pt x="27148" y="4612"/>
                        <a:pt x="26522" y="1912"/>
                      </a:cubicBezTo>
                      <a:cubicBezTo>
                        <a:pt x="26278" y="691"/>
                        <a:pt x="25059" y="1"/>
                        <a:pt x="23164" y="1"/>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30"/>
                <p:cNvSpPr/>
                <p:nvPr/>
              </p:nvSpPr>
              <p:spPr>
                <a:xfrm>
                  <a:off x="5429600" y="1342925"/>
                  <a:ext cx="157175" cy="98850"/>
                </a:xfrm>
                <a:custGeom>
                  <a:avLst/>
                  <a:gdLst/>
                  <a:ahLst/>
                  <a:cxnLst/>
                  <a:rect l="l" t="t" r="r" b="b"/>
                  <a:pathLst>
                    <a:path w="6287" h="3954" extrusionOk="0">
                      <a:moveTo>
                        <a:pt x="6286" y="0"/>
                      </a:moveTo>
                      <a:cubicBezTo>
                        <a:pt x="4407" y="1080"/>
                        <a:pt x="2160" y="2528"/>
                        <a:pt x="0" y="3953"/>
                      </a:cubicBezTo>
                      <a:lnTo>
                        <a:pt x="0" y="3953"/>
                      </a:lnTo>
                      <a:cubicBezTo>
                        <a:pt x="2160" y="2528"/>
                        <a:pt x="4407" y="1080"/>
                        <a:pt x="6286" y="0"/>
                      </a:cubicBezTo>
                      <a:close/>
                    </a:path>
                  </a:pathLst>
                </a:custGeom>
                <a:solidFill>
                  <a:srgbClr val="FFD3D7"/>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30"/>
                <p:cNvSpPr/>
                <p:nvPr/>
              </p:nvSpPr>
              <p:spPr>
                <a:xfrm>
                  <a:off x="5301050" y="1441750"/>
                  <a:ext cx="128575" cy="88050"/>
                </a:xfrm>
                <a:custGeom>
                  <a:avLst/>
                  <a:gdLst/>
                  <a:ahLst/>
                  <a:cxnLst/>
                  <a:rect l="l" t="t" r="r" b="b"/>
                  <a:pathLst>
                    <a:path w="5143" h="3522" extrusionOk="0">
                      <a:moveTo>
                        <a:pt x="5142" y="0"/>
                      </a:moveTo>
                      <a:lnTo>
                        <a:pt x="5142" y="0"/>
                      </a:lnTo>
                      <a:cubicBezTo>
                        <a:pt x="3328" y="1167"/>
                        <a:pt x="1535" y="2441"/>
                        <a:pt x="1" y="3521"/>
                      </a:cubicBezTo>
                      <a:lnTo>
                        <a:pt x="1" y="3521"/>
                      </a:lnTo>
                      <a:cubicBezTo>
                        <a:pt x="1535" y="2441"/>
                        <a:pt x="3328" y="1167"/>
                        <a:pt x="5142" y="0"/>
                      </a:cubicBezTo>
                      <a:close/>
                    </a:path>
                  </a:pathLst>
                </a:custGeom>
                <a:solidFill>
                  <a:srgbClr val="FF637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30"/>
                <p:cNvSpPr/>
                <p:nvPr/>
              </p:nvSpPr>
              <p:spPr>
                <a:xfrm>
                  <a:off x="5170375" y="1173875"/>
                  <a:ext cx="601100" cy="416400"/>
                </a:xfrm>
                <a:custGeom>
                  <a:avLst/>
                  <a:gdLst/>
                  <a:ahLst/>
                  <a:cxnLst/>
                  <a:rect l="l" t="t" r="r" b="b"/>
                  <a:pathLst>
                    <a:path w="24044" h="16656" extrusionOk="0">
                      <a:moveTo>
                        <a:pt x="23957" y="1"/>
                      </a:moveTo>
                      <a:cubicBezTo>
                        <a:pt x="17930" y="1902"/>
                        <a:pt x="12421" y="5509"/>
                        <a:pt x="7474" y="9182"/>
                      </a:cubicBezTo>
                      <a:cubicBezTo>
                        <a:pt x="5509" y="10629"/>
                        <a:pt x="3694" y="12249"/>
                        <a:pt x="1988" y="13956"/>
                      </a:cubicBezTo>
                      <a:cubicBezTo>
                        <a:pt x="994" y="15403"/>
                        <a:pt x="0" y="16656"/>
                        <a:pt x="0" y="16656"/>
                      </a:cubicBezTo>
                      <a:cubicBezTo>
                        <a:pt x="1620" y="15662"/>
                        <a:pt x="3608" y="14776"/>
                        <a:pt x="5228" y="14236"/>
                      </a:cubicBezTo>
                      <a:cubicBezTo>
                        <a:pt x="6762" y="13156"/>
                        <a:pt x="8555" y="11882"/>
                        <a:pt x="10369" y="10715"/>
                      </a:cubicBezTo>
                      <a:cubicBezTo>
                        <a:pt x="12529" y="9290"/>
                        <a:pt x="14776" y="7842"/>
                        <a:pt x="16655" y="6762"/>
                      </a:cubicBezTo>
                      <a:cubicBezTo>
                        <a:pt x="21429" y="3889"/>
                        <a:pt x="24043" y="2982"/>
                        <a:pt x="24043" y="822"/>
                      </a:cubicBezTo>
                      <a:cubicBezTo>
                        <a:pt x="24043" y="541"/>
                        <a:pt x="24043" y="368"/>
                        <a:pt x="23957" y="109"/>
                      </a:cubicBezTo>
                      <a:lnTo>
                        <a:pt x="23957" y="1"/>
                      </a:lnTo>
                      <a:close/>
                    </a:path>
                  </a:pathLst>
                </a:custGeom>
                <a:solidFill>
                  <a:srgbClr val="DE5743">
                    <a:alpha val="670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30"/>
                <p:cNvSpPr/>
                <p:nvPr/>
              </p:nvSpPr>
              <p:spPr>
                <a:xfrm>
                  <a:off x="5499250" y="1156050"/>
                  <a:ext cx="168525" cy="76725"/>
                </a:xfrm>
                <a:custGeom>
                  <a:avLst/>
                  <a:gdLst/>
                  <a:ahLst/>
                  <a:cxnLst/>
                  <a:rect l="l" t="t" r="r" b="b"/>
                  <a:pathLst>
                    <a:path w="6741" h="3069" extrusionOk="0">
                      <a:moveTo>
                        <a:pt x="5941" y="1"/>
                      </a:moveTo>
                      <a:cubicBezTo>
                        <a:pt x="4040" y="282"/>
                        <a:pt x="2161" y="995"/>
                        <a:pt x="541" y="1988"/>
                      </a:cubicBezTo>
                      <a:cubicBezTo>
                        <a:pt x="1" y="2247"/>
                        <a:pt x="260" y="3068"/>
                        <a:pt x="714" y="3068"/>
                      </a:cubicBezTo>
                      <a:cubicBezTo>
                        <a:pt x="800" y="3068"/>
                        <a:pt x="886" y="2982"/>
                        <a:pt x="994" y="2982"/>
                      </a:cubicBezTo>
                      <a:cubicBezTo>
                        <a:pt x="2507" y="1988"/>
                        <a:pt x="4321" y="1362"/>
                        <a:pt x="6114" y="1081"/>
                      </a:cubicBezTo>
                      <a:cubicBezTo>
                        <a:pt x="6741" y="908"/>
                        <a:pt x="6654" y="1"/>
                        <a:pt x="6028"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30"/>
                <p:cNvSpPr/>
                <p:nvPr/>
              </p:nvSpPr>
              <p:spPr>
                <a:xfrm>
                  <a:off x="5071550" y="865150"/>
                  <a:ext cx="472550" cy="714900"/>
                </a:xfrm>
                <a:custGeom>
                  <a:avLst/>
                  <a:gdLst/>
                  <a:ahLst/>
                  <a:cxnLst/>
                  <a:rect l="l" t="t" r="r" b="b"/>
                  <a:pathLst>
                    <a:path w="18902" h="28596" extrusionOk="0">
                      <a:moveTo>
                        <a:pt x="14608" y="1"/>
                      </a:moveTo>
                      <a:cubicBezTo>
                        <a:pt x="11779" y="1"/>
                        <a:pt x="7531" y="2785"/>
                        <a:pt x="4947" y="7857"/>
                      </a:cubicBezTo>
                      <a:cubicBezTo>
                        <a:pt x="1534" y="14510"/>
                        <a:pt x="0" y="25052"/>
                        <a:pt x="627" y="27212"/>
                      </a:cubicBezTo>
                      <a:cubicBezTo>
                        <a:pt x="961" y="28158"/>
                        <a:pt x="1346" y="28596"/>
                        <a:pt x="1743" y="28596"/>
                      </a:cubicBezTo>
                      <a:cubicBezTo>
                        <a:pt x="2216" y="28596"/>
                        <a:pt x="2707" y="27973"/>
                        <a:pt x="3154" y="26845"/>
                      </a:cubicBezTo>
                      <a:cubicBezTo>
                        <a:pt x="3780" y="25052"/>
                        <a:pt x="6394" y="17405"/>
                        <a:pt x="10261" y="13084"/>
                      </a:cubicBezTo>
                      <a:cubicBezTo>
                        <a:pt x="14128" y="8677"/>
                        <a:pt x="18902" y="3536"/>
                        <a:pt x="16828" y="922"/>
                      </a:cubicBezTo>
                      <a:cubicBezTo>
                        <a:pt x="16315" y="302"/>
                        <a:pt x="15538" y="1"/>
                        <a:pt x="14608" y="1"/>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30"/>
                <p:cNvSpPr/>
                <p:nvPr/>
              </p:nvSpPr>
              <p:spPr>
                <a:xfrm>
                  <a:off x="5107725" y="978375"/>
                  <a:ext cx="139350" cy="341875"/>
                </a:xfrm>
                <a:custGeom>
                  <a:avLst/>
                  <a:gdLst/>
                  <a:ahLst/>
                  <a:cxnLst/>
                  <a:rect l="l" t="t" r="r" b="b"/>
                  <a:pathLst>
                    <a:path w="5574" h="13675" extrusionOk="0">
                      <a:moveTo>
                        <a:pt x="5574" y="1"/>
                      </a:moveTo>
                      <a:cubicBezTo>
                        <a:pt x="4861" y="995"/>
                        <a:pt x="4126" y="2075"/>
                        <a:pt x="3500" y="3328"/>
                      </a:cubicBezTo>
                      <a:cubicBezTo>
                        <a:pt x="1966" y="6395"/>
                        <a:pt x="800" y="10175"/>
                        <a:pt x="0" y="13675"/>
                      </a:cubicBezTo>
                      <a:lnTo>
                        <a:pt x="0" y="13675"/>
                      </a:lnTo>
                      <a:cubicBezTo>
                        <a:pt x="800" y="10175"/>
                        <a:pt x="1966" y="6395"/>
                        <a:pt x="3500" y="3328"/>
                      </a:cubicBezTo>
                      <a:cubicBezTo>
                        <a:pt x="4126" y="2075"/>
                        <a:pt x="4861" y="995"/>
                        <a:pt x="5574" y="1"/>
                      </a:cubicBezTo>
                      <a:close/>
                    </a:path>
                  </a:pathLst>
                </a:custGeom>
                <a:solidFill>
                  <a:srgbClr val="FFD3D7"/>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30"/>
                <p:cNvSpPr/>
                <p:nvPr/>
              </p:nvSpPr>
              <p:spPr>
                <a:xfrm>
                  <a:off x="5107725" y="866050"/>
                  <a:ext cx="368875" cy="523875"/>
                </a:xfrm>
                <a:custGeom>
                  <a:avLst/>
                  <a:gdLst/>
                  <a:ahLst/>
                  <a:cxnLst/>
                  <a:rect l="l" t="t" r="r" b="b"/>
                  <a:pathLst>
                    <a:path w="14755" h="20955" extrusionOk="0">
                      <a:moveTo>
                        <a:pt x="13134" y="1"/>
                      </a:moveTo>
                      <a:cubicBezTo>
                        <a:pt x="10974" y="1"/>
                        <a:pt x="8015" y="1621"/>
                        <a:pt x="5574" y="4494"/>
                      </a:cubicBezTo>
                      <a:cubicBezTo>
                        <a:pt x="4861" y="5488"/>
                        <a:pt x="4126" y="6568"/>
                        <a:pt x="3500" y="7821"/>
                      </a:cubicBezTo>
                      <a:cubicBezTo>
                        <a:pt x="1966" y="10888"/>
                        <a:pt x="800" y="14668"/>
                        <a:pt x="0" y="18168"/>
                      </a:cubicBezTo>
                      <a:cubicBezTo>
                        <a:pt x="173" y="19162"/>
                        <a:pt x="173" y="20069"/>
                        <a:pt x="260" y="20954"/>
                      </a:cubicBezTo>
                      <a:cubicBezTo>
                        <a:pt x="713" y="20414"/>
                        <a:pt x="1167" y="19982"/>
                        <a:pt x="1426" y="19788"/>
                      </a:cubicBezTo>
                      <a:cubicBezTo>
                        <a:pt x="1621" y="19442"/>
                        <a:pt x="1793" y="19075"/>
                        <a:pt x="1880" y="18708"/>
                      </a:cubicBezTo>
                      <a:cubicBezTo>
                        <a:pt x="5120" y="11882"/>
                        <a:pt x="9354" y="5660"/>
                        <a:pt x="14754" y="346"/>
                      </a:cubicBezTo>
                      <a:cubicBezTo>
                        <a:pt x="14301" y="87"/>
                        <a:pt x="13761" y="1"/>
                        <a:pt x="13134" y="1"/>
                      </a:cubicBezTo>
                      <a:close/>
                    </a:path>
                  </a:pathLst>
                </a:custGeom>
                <a:solidFill>
                  <a:srgbClr val="DE5743">
                    <a:alpha val="670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30"/>
                <p:cNvSpPr/>
                <p:nvPr/>
              </p:nvSpPr>
              <p:spPr>
                <a:xfrm>
                  <a:off x="5404750" y="969200"/>
                  <a:ext cx="62675" cy="63225"/>
                </a:xfrm>
                <a:custGeom>
                  <a:avLst/>
                  <a:gdLst/>
                  <a:ahLst/>
                  <a:cxnLst/>
                  <a:rect l="l" t="t" r="r" b="b"/>
                  <a:pathLst>
                    <a:path w="2507" h="2529" extrusionOk="0">
                      <a:moveTo>
                        <a:pt x="1707" y="1"/>
                      </a:moveTo>
                      <a:cubicBezTo>
                        <a:pt x="1534" y="1"/>
                        <a:pt x="1340" y="1"/>
                        <a:pt x="1253" y="195"/>
                      </a:cubicBezTo>
                      <a:cubicBezTo>
                        <a:pt x="886" y="735"/>
                        <a:pt x="627" y="1275"/>
                        <a:pt x="260" y="1707"/>
                      </a:cubicBezTo>
                      <a:cubicBezTo>
                        <a:pt x="0" y="2074"/>
                        <a:pt x="346" y="2528"/>
                        <a:pt x="713" y="2528"/>
                      </a:cubicBezTo>
                      <a:cubicBezTo>
                        <a:pt x="886" y="2528"/>
                        <a:pt x="1081" y="2442"/>
                        <a:pt x="1167" y="2247"/>
                      </a:cubicBezTo>
                      <a:cubicBezTo>
                        <a:pt x="1534" y="1707"/>
                        <a:pt x="1880" y="1275"/>
                        <a:pt x="2247" y="735"/>
                      </a:cubicBezTo>
                      <a:cubicBezTo>
                        <a:pt x="2506" y="368"/>
                        <a:pt x="2074" y="1"/>
                        <a:pt x="1707"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30"/>
                <p:cNvSpPr/>
                <p:nvPr/>
              </p:nvSpPr>
              <p:spPr>
                <a:xfrm>
                  <a:off x="5332375" y="1041575"/>
                  <a:ext cx="85900" cy="85350"/>
                </a:xfrm>
                <a:custGeom>
                  <a:avLst/>
                  <a:gdLst/>
                  <a:ahLst/>
                  <a:cxnLst/>
                  <a:rect l="l" t="t" r="r" b="b"/>
                  <a:pathLst>
                    <a:path w="3436" h="3414" extrusionOk="0">
                      <a:moveTo>
                        <a:pt x="2701" y="0"/>
                      </a:moveTo>
                      <a:cubicBezTo>
                        <a:pt x="2528" y="0"/>
                        <a:pt x="2355" y="0"/>
                        <a:pt x="2269" y="173"/>
                      </a:cubicBezTo>
                      <a:cubicBezTo>
                        <a:pt x="1621" y="1080"/>
                        <a:pt x="994" y="1793"/>
                        <a:pt x="282" y="2593"/>
                      </a:cubicBezTo>
                      <a:cubicBezTo>
                        <a:pt x="1" y="2960"/>
                        <a:pt x="368" y="3413"/>
                        <a:pt x="735" y="3413"/>
                      </a:cubicBezTo>
                      <a:cubicBezTo>
                        <a:pt x="908" y="3413"/>
                        <a:pt x="1081" y="3413"/>
                        <a:pt x="1189" y="3241"/>
                      </a:cubicBezTo>
                      <a:cubicBezTo>
                        <a:pt x="1902" y="2506"/>
                        <a:pt x="2528" y="1707"/>
                        <a:pt x="3155" y="800"/>
                      </a:cubicBezTo>
                      <a:cubicBezTo>
                        <a:pt x="3435" y="432"/>
                        <a:pt x="3068" y="0"/>
                        <a:pt x="2701"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30"/>
                <p:cNvSpPr/>
                <p:nvPr/>
              </p:nvSpPr>
              <p:spPr>
                <a:xfrm>
                  <a:off x="4700525" y="786450"/>
                  <a:ext cx="429375" cy="773725"/>
                </a:xfrm>
                <a:custGeom>
                  <a:avLst/>
                  <a:gdLst/>
                  <a:ahLst/>
                  <a:cxnLst/>
                  <a:rect l="l" t="t" r="r" b="b"/>
                  <a:pathLst>
                    <a:path w="17175" h="30949" extrusionOk="0">
                      <a:moveTo>
                        <a:pt x="4195" y="0"/>
                      </a:moveTo>
                      <a:cubicBezTo>
                        <a:pt x="3705" y="0"/>
                        <a:pt x="3234" y="121"/>
                        <a:pt x="2787" y="376"/>
                      </a:cubicBezTo>
                      <a:cubicBezTo>
                        <a:pt x="1" y="1997"/>
                        <a:pt x="2334" y="7397"/>
                        <a:pt x="7108" y="12538"/>
                      </a:cubicBezTo>
                      <a:cubicBezTo>
                        <a:pt x="11882" y="17658"/>
                        <a:pt x="12854" y="23706"/>
                        <a:pt x="12594" y="27292"/>
                      </a:cubicBezTo>
                      <a:cubicBezTo>
                        <a:pt x="12399" y="29863"/>
                        <a:pt x="13177" y="30948"/>
                        <a:pt x="14148" y="30948"/>
                      </a:cubicBezTo>
                      <a:cubicBezTo>
                        <a:pt x="14572" y="30948"/>
                        <a:pt x="15034" y="30741"/>
                        <a:pt x="15468" y="30360"/>
                      </a:cubicBezTo>
                      <a:cubicBezTo>
                        <a:pt x="16915" y="29107"/>
                        <a:pt x="17174" y="20725"/>
                        <a:pt x="14387" y="12906"/>
                      </a:cubicBezTo>
                      <a:cubicBezTo>
                        <a:pt x="11948" y="5964"/>
                        <a:pt x="7637" y="0"/>
                        <a:pt x="4195" y="0"/>
                      </a:cubicBezTo>
                      <a:close/>
                    </a:path>
                  </a:pathLst>
                </a:custGeom>
                <a:solidFill>
                  <a:schemeClr val="accent3"/>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30"/>
                <p:cNvSpPr/>
                <p:nvPr/>
              </p:nvSpPr>
              <p:spPr>
                <a:xfrm>
                  <a:off x="4853350" y="1072900"/>
                  <a:ext cx="24875" cy="27025"/>
                </a:xfrm>
                <a:custGeom>
                  <a:avLst/>
                  <a:gdLst/>
                  <a:ahLst/>
                  <a:cxnLst/>
                  <a:rect l="l" t="t" r="r" b="b"/>
                  <a:pathLst>
                    <a:path w="995" h="1081" extrusionOk="0">
                      <a:moveTo>
                        <a:pt x="87" y="87"/>
                      </a:moveTo>
                      <a:cubicBezTo>
                        <a:pt x="368" y="454"/>
                        <a:pt x="714" y="713"/>
                        <a:pt x="995" y="1080"/>
                      </a:cubicBezTo>
                      <a:cubicBezTo>
                        <a:pt x="714" y="713"/>
                        <a:pt x="368" y="454"/>
                        <a:pt x="87" y="87"/>
                      </a:cubicBezTo>
                      <a:close/>
                      <a:moveTo>
                        <a:pt x="87" y="87"/>
                      </a:moveTo>
                      <a:lnTo>
                        <a:pt x="87" y="87"/>
                      </a:lnTo>
                      <a:lnTo>
                        <a:pt x="87" y="87"/>
                      </a:lnTo>
                      <a:close/>
                      <a:moveTo>
                        <a:pt x="87" y="0"/>
                      </a:moveTo>
                      <a:lnTo>
                        <a:pt x="87" y="0"/>
                      </a:lnTo>
                      <a:lnTo>
                        <a:pt x="87" y="0"/>
                      </a:lnTo>
                      <a:close/>
                      <a:moveTo>
                        <a:pt x="1" y="0"/>
                      </a:moveTo>
                      <a:lnTo>
                        <a:pt x="1" y="0"/>
                      </a:lnTo>
                      <a:lnTo>
                        <a:pt x="1" y="0"/>
                      </a:lnTo>
                      <a:close/>
                      <a:moveTo>
                        <a:pt x="1" y="0"/>
                      </a:moveTo>
                      <a:lnTo>
                        <a:pt x="1" y="0"/>
                      </a:lnTo>
                      <a:lnTo>
                        <a:pt x="1" y="0"/>
                      </a:lnTo>
                      <a:close/>
                      <a:moveTo>
                        <a:pt x="1" y="0"/>
                      </a:moveTo>
                      <a:lnTo>
                        <a:pt x="1" y="0"/>
                      </a:lnTo>
                      <a:close/>
                    </a:path>
                  </a:pathLst>
                </a:custGeom>
                <a:solidFill>
                  <a:srgbClr val="FFD3D7"/>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30"/>
                <p:cNvSpPr/>
                <p:nvPr/>
              </p:nvSpPr>
              <p:spPr>
                <a:xfrm>
                  <a:off x="4707000" y="798550"/>
                  <a:ext cx="373750" cy="692900"/>
                </a:xfrm>
                <a:custGeom>
                  <a:avLst/>
                  <a:gdLst/>
                  <a:ahLst/>
                  <a:cxnLst/>
                  <a:rect l="l" t="t" r="r" b="b"/>
                  <a:pathLst>
                    <a:path w="14950" h="27716" extrusionOk="0">
                      <a:moveTo>
                        <a:pt x="2442" y="0"/>
                      </a:moveTo>
                      <a:lnTo>
                        <a:pt x="2442" y="0"/>
                      </a:lnTo>
                      <a:cubicBezTo>
                        <a:pt x="1" y="1513"/>
                        <a:pt x="1902" y="6287"/>
                        <a:pt x="5855" y="10974"/>
                      </a:cubicBezTo>
                      <a:lnTo>
                        <a:pt x="5941" y="10974"/>
                      </a:lnTo>
                      <a:lnTo>
                        <a:pt x="5941" y="11061"/>
                      </a:lnTo>
                      <a:cubicBezTo>
                        <a:pt x="6222" y="11428"/>
                        <a:pt x="6568" y="11687"/>
                        <a:pt x="6849" y="12054"/>
                      </a:cubicBezTo>
                      <a:cubicBezTo>
                        <a:pt x="9549" y="14927"/>
                        <a:pt x="10975" y="18081"/>
                        <a:pt x="11709" y="20954"/>
                      </a:cubicBezTo>
                      <a:cubicBezTo>
                        <a:pt x="11882" y="20241"/>
                        <a:pt x="12055" y="19788"/>
                        <a:pt x="12163" y="19788"/>
                      </a:cubicBezTo>
                      <a:lnTo>
                        <a:pt x="12163" y="19874"/>
                      </a:lnTo>
                      <a:cubicBezTo>
                        <a:pt x="14042" y="22142"/>
                        <a:pt x="13416" y="27716"/>
                        <a:pt x="13416" y="27716"/>
                      </a:cubicBezTo>
                      <a:cubicBezTo>
                        <a:pt x="13588" y="27176"/>
                        <a:pt x="14215" y="26182"/>
                        <a:pt x="14949" y="25275"/>
                      </a:cubicBezTo>
                      <a:cubicBezTo>
                        <a:pt x="14409" y="22488"/>
                        <a:pt x="13675" y="19788"/>
                        <a:pt x="12595" y="17088"/>
                      </a:cubicBezTo>
                      <a:cubicBezTo>
                        <a:pt x="10175" y="10888"/>
                        <a:pt x="6849" y="4947"/>
                        <a:pt x="2442" y="0"/>
                      </a:cubicBezTo>
                      <a:close/>
                    </a:path>
                  </a:pathLst>
                </a:custGeom>
                <a:solidFill>
                  <a:srgbClr val="DE5743">
                    <a:alpha val="67040"/>
                  </a:srgbClr>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30"/>
                <p:cNvSpPr/>
                <p:nvPr/>
              </p:nvSpPr>
              <p:spPr>
                <a:xfrm>
                  <a:off x="4830675" y="820700"/>
                  <a:ext cx="74550" cy="63200"/>
                </a:xfrm>
                <a:custGeom>
                  <a:avLst/>
                  <a:gdLst/>
                  <a:ahLst/>
                  <a:cxnLst/>
                  <a:rect l="l" t="t" r="r" b="b"/>
                  <a:pathLst>
                    <a:path w="2982" h="2528" extrusionOk="0">
                      <a:moveTo>
                        <a:pt x="735" y="0"/>
                      </a:moveTo>
                      <a:cubicBezTo>
                        <a:pt x="368" y="0"/>
                        <a:pt x="1" y="627"/>
                        <a:pt x="454" y="994"/>
                      </a:cubicBezTo>
                      <a:cubicBezTo>
                        <a:pt x="908" y="1447"/>
                        <a:pt x="1362" y="1901"/>
                        <a:pt x="1815" y="2355"/>
                      </a:cubicBezTo>
                      <a:cubicBezTo>
                        <a:pt x="1902" y="2528"/>
                        <a:pt x="1988" y="2528"/>
                        <a:pt x="2161" y="2528"/>
                      </a:cubicBezTo>
                      <a:cubicBezTo>
                        <a:pt x="2528" y="2528"/>
                        <a:pt x="2982" y="2074"/>
                        <a:pt x="2614" y="1707"/>
                      </a:cubicBezTo>
                      <a:cubicBezTo>
                        <a:pt x="2161" y="1167"/>
                        <a:pt x="1621" y="627"/>
                        <a:pt x="1081" y="195"/>
                      </a:cubicBezTo>
                      <a:cubicBezTo>
                        <a:pt x="994" y="87"/>
                        <a:pt x="821" y="0"/>
                        <a:pt x="735" y="0"/>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30"/>
                <p:cNvSpPr/>
                <p:nvPr/>
              </p:nvSpPr>
              <p:spPr>
                <a:xfrm>
                  <a:off x="4896025" y="893050"/>
                  <a:ext cx="103700" cy="162050"/>
                </a:xfrm>
                <a:custGeom>
                  <a:avLst/>
                  <a:gdLst/>
                  <a:ahLst/>
                  <a:cxnLst/>
                  <a:rect l="l" t="t" r="r" b="b"/>
                  <a:pathLst>
                    <a:path w="4148" h="6482" extrusionOk="0">
                      <a:moveTo>
                        <a:pt x="821" y="1"/>
                      </a:moveTo>
                      <a:cubicBezTo>
                        <a:pt x="368" y="1"/>
                        <a:pt x="0" y="433"/>
                        <a:pt x="281" y="886"/>
                      </a:cubicBezTo>
                      <a:cubicBezTo>
                        <a:pt x="1534" y="2507"/>
                        <a:pt x="2441" y="4213"/>
                        <a:pt x="2982" y="6201"/>
                      </a:cubicBezTo>
                      <a:cubicBezTo>
                        <a:pt x="3068" y="6373"/>
                        <a:pt x="3241" y="6481"/>
                        <a:pt x="3414" y="6481"/>
                      </a:cubicBezTo>
                      <a:cubicBezTo>
                        <a:pt x="3781" y="6481"/>
                        <a:pt x="4148" y="6114"/>
                        <a:pt x="3954" y="5747"/>
                      </a:cubicBezTo>
                      <a:cubicBezTo>
                        <a:pt x="3327" y="3781"/>
                        <a:pt x="2441" y="1880"/>
                        <a:pt x="1167" y="174"/>
                      </a:cubicBezTo>
                      <a:cubicBezTo>
                        <a:pt x="1081" y="87"/>
                        <a:pt x="908" y="1"/>
                        <a:pt x="821" y="1"/>
                      </a:cubicBezTo>
                      <a:close/>
                    </a:path>
                  </a:pathLst>
                </a:custGeom>
                <a:solidFill>
                  <a:schemeClr val="accent4"/>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30"/>
                <p:cNvSpPr/>
                <p:nvPr/>
              </p:nvSpPr>
              <p:spPr>
                <a:xfrm>
                  <a:off x="4971450" y="1295000"/>
                  <a:ext cx="493800" cy="401250"/>
                </a:xfrm>
                <a:custGeom>
                  <a:avLst/>
                  <a:gdLst/>
                  <a:ahLst/>
                  <a:cxnLst/>
                  <a:rect l="l" t="t" r="r" b="b"/>
                  <a:pathLst>
                    <a:path w="19752" h="16050" extrusionOk="0">
                      <a:moveTo>
                        <a:pt x="1563" y="0"/>
                      </a:moveTo>
                      <a:cubicBezTo>
                        <a:pt x="1304" y="0"/>
                        <a:pt x="1" y="5124"/>
                        <a:pt x="1131" y="9478"/>
                      </a:cubicBezTo>
                      <a:cubicBezTo>
                        <a:pt x="2384" y="13885"/>
                        <a:pt x="3745" y="15786"/>
                        <a:pt x="3918" y="15872"/>
                      </a:cubicBezTo>
                      <a:cubicBezTo>
                        <a:pt x="4038" y="15912"/>
                        <a:pt x="5174" y="16050"/>
                        <a:pt x="6735" y="16050"/>
                      </a:cubicBezTo>
                      <a:cubicBezTo>
                        <a:pt x="8535" y="16050"/>
                        <a:pt x="10901" y="15866"/>
                        <a:pt x="12926" y="15137"/>
                      </a:cubicBezTo>
                      <a:cubicBezTo>
                        <a:pt x="16706" y="13798"/>
                        <a:pt x="19752" y="11011"/>
                        <a:pt x="19665" y="10731"/>
                      </a:cubicBezTo>
                      <a:cubicBezTo>
                        <a:pt x="19644" y="10688"/>
                        <a:pt x="19537" y="10669"/>
                        <a:pt x="19361" y="10669"/>
                      </a:cubicBezTo>
                      <a:cubicBezTo>
                        <a:pt x="18097" y="10669"/>
                        <a:pt x="13288" y="11683"/>
                        <a:pt x="11392" y="12632"/>
                      </a:cubicBezTo>
                      <a:cubicBezTo>
                        <a:pt x="11392" y="12632"/>
                        <a:pt x="15799" y="9305"/>
                        <a:pt x="15626" y="8851"/>
                      </a:cubicBezTo>
                      <a:cubicBezTo>
                        <a:pt x="15604" y="8811"/>
                        <a:pt x="15533" y="8791"/>
                        <a:pt x="15418" y="8791"/>
                      </a:cubicBezTo>
                      <a:cubicBezTo>
                        <a:pt x="14493" y="8791"/>
                        <a:pt x="10764" y="10062"/>
                        <a:pt x="7957" y="11811"/>
                      </a:cubicBezTo>
                      <a:cubicBezTo>
                        <a:pt x="7957" y="11811"/>
                        <a:pt x="12278" y="5957"/>
                        <a:pt x="12105" y="5417"/>
                      </a:cubicBezTo>
                      <a:cubicBezTo>
                        <a:pt x="12090" y="5392"/>
                        <a:pt x="12059" y="5380"/>
                        <a:pt x="12015" y="5380"/>
                      </a:cubicBezTo>
                      <a:cubicBezTo>
                        <a:pt x="11286" y="5380"/>
                        <a:pt x="6805" y="8556"/>
                        <a:pt x="5624" y="9737"/>
                      </a:cubicBezTo>
                      <a:cubicBezTo>
                        <a:pt x="5624" y="9737"/>
                        <a:pt x="7612" y="2911"/>
                        <a:pt x="7244" y="2544"/>
                      </a:cubicBezTo>
                      <a:cubicBezTo>
                        <a:pt x="7226" y="2521"/>
                        <a:pt x="7199" y="2510"/>
                        <a:pt x="7166" y="2510"/>
                      </a:cubicBezTo>
                      <a:cubicBezTo>
                        <a:pt x="6532" y="2510"/>
                        <a:pt x="3350" y="6401"/>
                        <a:pt x="2838" y="7858"/>
                      </a:cubicBezTo>
                      <a:cubicBezTo>
                        <a:pt x="2838" y="7858"/>
                        <a:pt x="3464" y="2284"/>
                        <a:pt x="1585" y="16"/>
                      </a:cubicBezTo>
                      <a:cubicBezTo>
                        <a:pt x="1579" y="5"/>
                        <a:pt x="1571" y="0"/>
                        <a:pt x="1563" y="0"/>
                      </a:cubicBezTo>
                      <a:close/>
                    </a:path>
                  </a:pathLst>
                </a:custGeom>
                <a:solidFill>
                  <a:schemeClr val="l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30"/>
                <p:cNvSpPr/>
                <p:nvPr/>
              </p:nvSpPr>
              <p:spPr>
                <a:xfrm>
                  <a:off x="5242725" y="1608625"/>
                  <a:ext cx="105875" cy="49150"/>
                </a:xfrm>
                <a:custGeom>
                  <a:avLst/>
                  <a:gdLst/>
                  <a:ahLst/>
                  <a:cxnLst/>
                  <a:rect l="l" t="t" r="r" b="b"/>
                  <a:pathLst>
                    <a:path w="4235" h="1966" extrusionOk="0">
                      <a:moveTo>
                        <a:pt x="3587" y="0"/>
                      </a:moveTo>
                      <a:cubicBezTo>
                        <a:pt x="3587" y="0"/>
                        <a:pt x="3500" y="0"/>
                        <a:pt x="3414" y="87"/>
                      </a:cubicBezTo>
                      <a:cubicBezTo>
                        <a:pt x="2507" y="540"/>
                        <a:pt x="1427" y="886"/>
                        <a:pt x="455" y="1167"/>
                      </a:cubicBezTo>
                      <a:cubicBezTo>
                        <a:pt x="1" y="1253"/>
                        <a:pt x="87" y="1966"/>
                        <a:pt x="455" y="1966"/>
                      </a:cubicBezTo>
                      <a:lnTo>
                        <a:pt x="541" y="1966"/>
                      </a:lnTo>
                      <a:cubicBezTo>
                        <a:pt x="1707" y="1707"/>
                        <a:pt x="2701" y="1253"/>
                        <a:pt x="3781" y="799"/>
                      </a:cubicBezTo>
                      <a:cubicBezTo>
                        <a:pt x="4235" y="627"/>
                        <a:pt x="3954" y="0"/>
                        <a:pt x="3587"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30"/>
                <p:cNvSpPr/>
                <p:nvPr/>
              </p:nvSpPr>
              <p:spPr>
                <a:xfrm>
                  <a:off x="5173075" y="1649125"/>
                  <a:ext cx="51325" cy="24325"/>
                </a:xfrm>
                <a:custGeom>
                  <a:avLst/>
                  <a:gdLst/>
                  <a:ahLst/>
                  <a:cxnLst/>
                  <a:rect l="l" t="t" r="r" b="b"/>
                  <a:pathLst>
                    <a:path w="2053" h="973" extrusionOk="0">
                      <a:moveTo>
                        <a:pt x="1512" y="0"/>
                      </a:moveTo>
                      <a:cubicBezTo>
                        <a:pt x="1167" y="87"/>
                        <a:pt x="799" y="87"/>
                        <a:pt x="540" y="173"/>
                      </a:cubicBezTo>
                      <a:cubicBezTo>
                        <a:pt x="87" y="260"/>
                        <a:pt x="0" y="972"/>
                        <a:pt x="432" y="972"/>
                      </a:cubicBezTo>
                      <a:lnTo>
                        <a:pt x="540" y="972"/>
                      </a:lnTo>
                      <a:cubicBezTo>
                        <a:pt x="886" y="886"/>
                        <a:pt x="1253" y="886"/>
                        <a:pt x="1620" y="800"/>
                      </a:cubicBezTo>
                      <a:cubicBezTo>
                        <a:pt x="2052" y="713"/>
                        <a:pt x="2052" y="0"/>
                        <a:pt x="1620"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5" name="Google Shape;2885;p30"/>
              <p:cNvSpPr/>
              <p:nvPr/>
            </p:nvSpPr>
            <p:spPr>
              <a:xfrm>
                <a:off x="4270650" y="1970450"/>
                <a:ext cx="56200" cy="94525"/>
              </a:xfrm>
              <a:custGeom>
                <a:avLst/>
                <a:gdLst/>
                <a:ahLst/>
                <a:cxnLst/>
                <a:rect l="l" t="t" r="r" b="b"/>
                <a:pathLst>
                  <a:path w="2248" h="3781" extrusionOk="0">
                    <a:moveTo>
                      <a:pt x="1621" y="0"/>
                    </a:moveTo>
                    <a:cubicBezTo>
                      <a:pt x="1340" y="0"/>
                      <a:pt x="1167" y="108"/>
                      <a:pt x="1081" y="368"/>
                    </a:cubicBezTo>
                    <a:cubicBezTo>
                      <a:pt x="800" y="1275"/>
                      <a:pt x="454" y="2161"/>
                      <a:pt x="87" y="3068"/>
                    </a:cubicBezTo>
                    <a:cubicBezTo>
                      <a:pt x="0" y="3522"/>
                      <a:pt x="346" y="3781"/>
                      <a:pt x="627" y="3781"/>
                    </a:cubicBezTo>
                    <a:cubicBezTo>
                      <a:pt x="800" y="3781"/>
                      <a:pt x="1081" y="3694"/>
                      <a:pt x="1081" y="3522"/>
                    </a:cubicBezTo>
                    <a:cubicBezTo>
                      <a:pt x="1426" y="2614"/>
                      <a:pt x="1793" y="1729"/>
                      <a:pt x="2161" y="735"/>
                    </a:cubicBezTo>
                    <a:cubicBezTo>
                      <a:pt x="2247" y="368"/>
                      <a:pt x="1880" y="0"/>
                      <a:pt x="1621"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30"/>
              <p:cNvSpPr/>
              <p:nvPr/>
            </p:nvSpPr>
            <p:spPr>
              <a:xfrm>
                <a:off x="4209625" y="2089800"/>
                <a:ext cx="78875" cy="285700"/>
              </a:xfrm>
              <a:custGeom>
                <a:avLst/>
                <a:gdLst/>
                <a:ahLst/>
                <a:cxnLst/>
                <a:rect l="l" t="t" r="r" b="b"/>
                <a:pathLst>
                  <a:path w="3155" h="11428" extrusionOk="0">
                    <a:moveTo>
                      <a:pt x="2441" y="0"/>
                    </a:moveTo>
                    <a:cubicBezTo>
                      <a:pt x="2247" y="0"/>
                      <a:pt x="2074" y="195"/>
                      <a:pt x="1988" y="368"/>
                    </a:cubicBezTo>
                    <a:cubicBezTo>
                      <a:pt x="994" y="3781"/>
                      <a:pt x="368" y="7302"/>
                      <a:pt x="0" y="10888"/>
                    </a:cubicBezTo>
                    <a:cubicBezTo>
                      <a:pt x="0" y="11255"/>
                      <a:pt x="281" y="11428"/>
                      <a:pt x="540" y="11428"/>
                    </a:cubicBezTo>
                    <a:cubicBezTo>
                      <a:pt x="821" y="11428"/>
                      <a:pt x="1081" y="11341"/>
                      <a:pt x="1081" y="10996"/>
                    </a:cubicBezTo>
                    <a:cubicBezTo>
                      <a:pt x="1361" y="7561"/>
                      <a:pt x="2074" y="4148"/>
                      <a:pt x="2981" y="821"/>
                    </a:cubicBezTo>
                    <a:cubicBezTo>
                      <a:pt x="3154" y="368"/>
                      <a:pt x="2787" y="0"/>
                      <a:pt x="2441" y="0"/>
                    </a:cubicBezTo>
                    <a:close/>
                  </a:path>
                </a:pathLst>
              </a:custGeom>
              <a:solidFill>
                <a:schemeClr val="accent1"/>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30"/>
              <p:cNvSpPr/>
              <p:nvPr/>
            </p:nvSpPr>
            <p:spPr>
              <a:xfrm>
                <a:off x="4450475" y="2531025"/>
                <a:ext cx="24875" cy="81025"/>
              </a:xfrm>
              <a:custGeom>
                <a:avLst/>
                <a:gdLst/>
                <a:ahLst/>
                <a:cxnLst/>
                <a:rect l="l" t="t" r="r" b="b"/>
                <a:pathLst>
                  <a:path w="995" h="3241" extrusionOk="0">
                    <a:moveTo>
                      <a:pt x="995" y="0"/>
                    </a:moveTo>
                    <a:cubicBezTo>
                      <a:pt x="908" y="87"/>
                      <a:pt x="908" y="173"/>
                      <a:pt x="822" y="173"/>
                    </a:cubicBezTo>
                    <a:lnTo>
                      <a:pt x="1" y="3240"/>
                    </a:lnTo>
                    <a:lnTo>
                      <a:pt x="995" y="0"/>
                    </a:lnTo>
                    <a:close/>
                  </a:path>
                </a:pathLst>
              </a:custGeom>
              <a:solidFill>
                <a:srgbClr val="DFEFE6"/>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8" name="Google Shape;2888;p30"/>
            <p:cNvGrpSpPr/>
            <p:nvPr/>
          </p:nvGrpSpPr>
          <p:grpSpPr>
            <a:xfrm>
              <a:off x="3575075" y="786450"/>
              <a:ext cx="2345575" cy="3423050"/>
              <a:chOff x="3575075" y="786450"/>
              <a:chExt cx="2345575" cy="3423050"/>
            </a:xfrm>
          </p:grpSpPr>
          <p:grpSp>
            <p:nvGrpSpPr>
              <p:cNvPr id="2889" name="Google Shape;2889;p30"/>
              <p:cNvGrpSpPr/>
              <p:nvPr/>
            </p:nvGrpSpPr>
            <p:grpSpPr>
              <a:xfrm>
                <a:off x="3575075" y="786450"/>
                <a:ext cx="2345575" cy="3423050"/>
                <a:chOff x="3575075" y="786450"/>
                <a:chExt cx="2345575" cy="3423050"/>
              </a:xfrm>
            </p:grpSpPr>
            <p:sp>
              <p:nvSpPr>
                <p:cNvPr id="2890" name="Google Shape;2890;p30"/>
                <p:cNvSpPr/>
                <p:nvPr/>
              </p:nvSpPr>
              <p:spPr>
                <a:xfrm>
                  <a:off x="4450475" y="1907125"/>
                  <a:ext cx="1260775" cy="704925"/>
                </a:xfrm>
                <a:custGeom>
                  <a:avLst/>
                  <a:gdLst/>
                  <a:ahLst/>
                  <a:cxnLst/>
                  <a:rect l="l" t="t" r="r" b="b"/>
                  <a:pathLst>
                    <a:path w="50431" h="28197" extrusionOk="0">
                      <a:moveTo>
                        <a:pt x="49773" y="1"/>
                      </a:moveTo>
                      <a:cubicBezTo>
                        <a:pt x="49751" y="1"/>
                        <a:pt x="49721" y="10"/>
                        <a:pt x="49685" y="28"/>
                      </a:cubicBezTo>
                      <a:cubicBezTo>
                        <a:pt x="48605" y="481"/>
                        <a:pt x="28170" y="4694"/>
                        <a:pt x="16829" y="9662"/>
                      </a:cubicBezTo>
                      <a:cubicBezTo>
                        <a:pt x="5401" y="14609"/>
                        <a:pt x="1448" y="23509"/>
                        <a:pt x="1448" y="23509"/>
                      </a:cubicBezTo>
                      <a:lnTo>
                        <a:pt x="1" y="28196"/>
                      </a:lnTo>
                      <a:cubicBezTo>
                        <a:pt x="3608" y="22429"/>
                        <a:pt x="18362" y="18476"/>
                        <a:pt x="31064" y="13248"/>
                      </a:cubicBezTo>
                      <a:cubicBezTo>
                        <a:pt x="45411" y="7422"/>
                        <a:pt x="50431" y="1"/>
                        <a:pt x="49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30"/>
                <p:cNvSpPr/>
                <p:nvPr/>
              </p:nvSpPr>
              <p:spPr>
                <a:xfrm>
                  <a:off x="4450475" y="1966125"/>
                  <a:ext cx="1203800" cy="645925"/>
                </a:xfrm>
                <a:custGeom>
                  <a:avLst/>
                  <a:gdLst/>
                  <a:ahLst/>
                  <a:cxnLst/>
                  <a:rect l="l" t="t" r="r" b="b"/>
                  <a:pathLst>
                    <a:path w="48152" h="25837" extrusionOk="0">
                      <a:moveTo>
                        <a:pt x="48152" y="1"/>
                      </a:moveTo>
                      <a:lnTo>
                        <a:pt x="48152" y="1"/>
                      </a:lnTo>
                      <a:cubicBezTo>
                        <a:pt x="40504" y="5228"/>
                        <a:pt x="30071" y="6654"/>
                        <a:pt x="21603" y="9635"/>
                      </a:cubicBezTo>
                      <a:cubicBezTo>
                        <a:pt x="6309" y="15208"/>
                        <a:pt x="2334" y="21062"/>
                        <a:pt x="995" y="22596"/>
                      </a:cubicBezTo>
                      <a:lnTo>
                        <a:pt x="1" y="25836"/>
                      </a:lnTo>
                      <a:cubicBezTo>
                        <a:pt x="3608" y="20069"/>
                        <a:pt x="18362" y="16116"/>
                        <a:pt x="31064" y="10888"/>
                      </a:cubicBezTo>
                      <a:lnTo>
                        <a:pt x="31237" y="10888"/>
                      </a:lnTo>
                      <a:lnTo>
                        <a:pt x="31237" y="10802"/>
                      </a:lnTo>
                      <a:lnTo>
                        <a:pt x="31410" y="10802"/>
                      </a:lnTo>
                      <a:lnTo>
                        <a:pt x="31410" y="10715"/>
                      </a:lnTo>
                      <a:lnTo>
                        <a:pt x="31691" y="10715"/>
                      </a:lnTo>
                      <a:lnTo>
                        <a:pt x="31691" y="10629"/>
                      </a:lnTo>
                      <a:lnTo>
                        <a:pt x="31864" y="10629"/>
                      </a:lnTo>
                      <a:lnTo>
                        <a:pt x="31864" y="10542"/>
                      </a:lnTo>
                      <a:lnTo>
                        <a:pt x="32036" y="10542"/>
                      </a:lnTo>
                      <a:cubicBezTo>
                        <a:pt x="32145" y="10434"/>
                        <a:pt x="32145" y="10434"/>
                        <a:pt x="32231" y="10434"/>
                      </a:cubicBezTo>
                      <a:cubicBezTo>
                        <a:pt x="32317" y="10348"/>
                        <a:pt x="32317" y="10348"/>
                        <a:pt x="32404" y="10348"/>
                      </a:cubicBezTo>
                      <a:cubicBezTo>
                        <a:pt x="32490" y="10348"/>
                        <a:pt x="32490" y="10262"/>
                        <a:pt x="32577" y="10262"/>
                      </a:cubicBezTo>
                      <a:cubicBezTo>
                        <a:pt x="32685" y="10262"/>
                        <a:pt x="32685" y="10175"/>
                        <a:pt x="32771" y="10175"/>
                      </a:cubicBezTo>
                      <a:cubicBezTo>
                        <a:pt x="33657" y="9808"/>
                        <a:pt x="34650" y="9354"/>
                        <a:pt x="35471" y="8922"/>
                      </a:cubicBezTo>
                      <a:cubicBezTo>
                        <a:pt x="35558" y="8922"/>
                        <a:pt x="35558" y="8922"/>
                        <a:pt x="35644" y="8814"/>
                      </a:cubicBezTo>
                      <a:lnTo>
                        <a:pt x="35730" y="8814"/>
                      </a:lnTo>
                      <a:cubicBezTo>
                        <a:pt x="35730" y="8728"/>
                        <a:pt x="35817" y="8728"/>
                        <a:pt x="35817" y="8728"/>
                      </a:cubicBezTo>
                      <a:lnTo>
                        <a:pt x="35925" y="8728"/>
                      </a:lnTo>
                      <a:lnTo>
                        <a:pt x="35925" y="8641"/>
                      </a:lnTo>
                      <a:lnTo>
                        <a:pt x="36098" y="8641"/>
                      </a:lnTo>
                      <a:lnTo>
                        <a:pt x="36098" y="8555"/>
                      </a:lnTo>
                      <a:lnTo>
                        <a:pt x="36270" y="8555"/>
                      </a:lnTo>
                      <a:cubicBezTo>
                        <a:pt x="36270" y="8469"/>
                        <a:pt x="36357" y="8469"/>
                        <a:pt x="36357" y="8469"/>
                      </a:cubicBezTo>
                      <a:lnTo>
                        <a:pt x="36465" y="8469"/>
                      </a:lnTo>
                      <a:lnTo>
                        <a:pt x="36551" y="8382"/>
                      </a:lnTo>
                      <a:cubicBezTo>
                        <a:pt x="42578" y="5228"/>
                        <a:pt x="46272" y="2074"/>
                        <a:pt x="48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30"/>
                <p:cNvSpPr/>
                <p:nvPr/>
              </p:nvSpPr>
              <p:spPr>
                <a:xfrm>
                  <a:off x="5114200" y="2006625"/>
                  <a:ext cx="328925" cy="108050"/>
                </a:xfrm>
                <a:custGeom>
                  <a:avLst/>
                  <a:gdLst/>
                  <a:ahLst/>
                  <a:cxnLst/>
                  <a:rect l="l" t="t" r="r" b="b"/>
                  <a:pathLst>
                    <a:path w="13157" h="4322" extrusionOk="0">
                      <a:moveTo>
                        <a:pt x="12335" y="1"/>
                      </a:moveTo>
                      <a:cubicBezTo>
                        <a:pt x="8382" y="908"/>
                        <a:pt x="4407" y="1988"/>
                        <a:pt x="541" y="3327"/>
                      </a:cubicBezTo>
                      <a:cubicBezTo>
                        <a:pt x="1" y="3522"/>
                        <a:pt x="281" y="4321"/>
                        <a:pt x="821" y="4321"/>
                      </a:cubicBezTo>
                      <a:lnTo>
                        <a:pt x="994" y="4321"/>
                      </a:lnTo>
                      <a:cubicBezTo>
                        <a:pt x="4775" y="2982"/>
                        <a:pt x="8641" y="1902"/>
                        <a:pt x="12508" y="1081"/>
                      </a:cubicBezTo>
                      <a:cubicBezTo>
                        <a:pt x="13156" y="908"/>
                        <a:pt x="13048" y="1"/>
                        <a:pt x="125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30"/>
                <p:cNvSpPr/>
                <p:nvPr/>
              </p:nvSpPr>
              <p:spPr>
                <a:xfrm>
                  <a:off x="5451725" y="1975300"/>
                  <a:ext cx="83200" cy="44850"/>
                </a:xfrm>
                <a:custGeom>
                  <a:avLst/>
                  <a:gdLst/>
                  <a:ahLst/>
                  <a:cxnLst/>
                  <a:rect l="l" t="t" r="r" b="b"/>
                  <a:pathLst>
                    <a:path w="3328" h="1794" extrusionOk="0">
                      <a:moveTo>
                        <a:pt x="2442" y="1"/>
                      </a:moveTo>
                      <a:cubicBezTo>
                        <a:pt x="1815" y="347"/>
                        <a:pt x="1167" y="541"/>
                        <a:pt x="541" y="800"/>
                      </a:cubicBezTo>
                      <a:cubicBezTo>
                        <a:pt x="1" y="995"/>
                        <a:pt x="282" y="1794"/>
                        <a:pt x="822" y="1794"/>
                      </a:cubicBezTo>
                      <a:lnTo>
                        <a:pt x="994" y="1794"/>
                      </a:lnTo>
                      <a:cubicBezTo>
                        <a:pt x="1621" y="1535"/>
                        <a:pt x="2247" y="1340"/>
                        <a:pt x="2787" y="995"/>
                      </a:cubicBezTo>
                      <a:cubicBezTo>
                        <a:pt x="3327" y="800"/>
                        <a:pt x="3155" y="1"/>
                        <a:pt x="26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4" name="Google Shape;2894;p30"/>
                <p:cNvGrpSpPr/>
                <p:nvPr/>
              </p:nvGrpSpPr>
              <p:grpSpPr>
                <a:xfrm>
                  <a:off x="3575075" y="1634500"/>
                  <a:ext cx="1559675" cy="2575000"/>
                  <a:chOff x="3575075" y="1634500"/>
                  <a:chExt cx="1559675" cy="2575000"/>
                </a:xfrm>
              </p:grpSpPr>
              <p:sp>
                <p:nvSpPr>
                  <p:cNvPr id="2895" name="Google Shape;2895;p30"/>
                  <p:cNvSpPr/>
                  <p:nvPr/>
                </p:nvSpPr>
                <p:spPr>
                  <a:xfrm>
                    <a:off x="3575075" y="3932375"/>
                    <a:ext cx="1012600" cy="277125"/>
                  </a:xfrm>
                  <a:custGeom>
                    <a:avLst/>
                    <a:gdLst/>
                    <a:ahLst/>
                    <a:cxnLst/>
                    <a:rect l="l" t="t" r="r" b="b"/>
                    <a:pathLst>
                      <a:path w="40504" h="11085" extrusionOk="0">
                        <a:moveTo>
                          <a:pt x="33381" y="0"/>
                        </a:moveTo>
                        <a:cubicBezTo>
                          <a:pt x="30225" y="0"/>
                          <a:pt x="26312" y="188"/>
                          <a:pt x="22337" y="737"/>
                        </a:cubicBezTo>
                        <a:cubicBezTo>
                          <a:pt x="13329" y="1904"/>
                          <a:pt x="5055" y="7585"/>
                          <a:pt x="5055" y="7585"/>
                        </a:cubicBezTo>
                        <a:lnTo>
                          <a:pt x="0" y="11085"/>
                        </a:lnTo>
                        <a:cubicBezTo>
                          <a:pt x="7388" y="9465"/>
                          <a:pt x="17735" y="9918"/>
                          <a:pt x="24130" y="7304"/>
                        </a:cubicBezTo>
                        <a:cubicBezTo>
                          <a:pt x="30524" y="4799"/>
                          <a:pt x="40504" y="1018"/>
                          <a:pt x="40331" y="565"/>
                        </a:cubicBezTo>
                        <a:cubicBezTo>
                          <a:pt x="40234" y="310"/>
                          <a:pt x="37429" y="0"/>
                          <a:pt x="33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30"/>
                  <p:cNvSpPr/>
                  <p:nvPr/>
                </p:nvSpPr>
                <p:spPr>
                  <a:xfrm>
                    <a:off x="3575075" y="4114975"/>
                    <a:ext cx="603250" cy="94525"/>
                  </a:xfrm>
                  <a:custGeom>
                    <a:avLst/>
                    <a:gdLst/>
                    <a:ahLst/>
                    <a:cxnLst/>
                    <a:rect l="l" t="t" r="r" b="b"/>
                    <a:pathLst>
                      <a:path w="24130" h="3781" extrusionOk="0">
                        <a:moveTo>
                          <a:pt x="4774" y="454"/>
                        </a:moveTo>
                        <a:lnTo>
                          <a:pt x="4774" y="454"/>
                        </a:lnTo>
                        <a:lnTo>
                          <a:pt x="0" y="3781"/>
                        </a:lnTo>
                        <a:lnTo>
                          <a:pt x="0" y="3781"/>
                        </a:lnTo>
                        <a:lnTo>
                          <a:pt x="4774" y="454"/>
                        </a:lnTo>
                        <a:close/>
                        <a:moveTo>
                          <a:pt x="24130" y="0"/>
                        </a:moveTo>
                        <a:lnTo>
                          <a:pt x="24130" y="0"/>
                        </a:lnTo>
                        <a:close/>
                      </a:path>
                    </a:pathLst>
                  </a:custGeom>
                  <a:solidFill>
                    <a:srgbClr val="DFE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30"/>
                  <p:cNvSpPr/>
                  <p:nvPr/>
                </p:nvSpPr>
                <p:spPr>
                  <a:xfrm>
                    <a:off x="3575075" y="3968625"/>
                    <a:ext cx="969950" cy="240875"/>
                  </a:xfrm>
                  <a:custGeom>
                    <a:avLst/>
                    <a:gdLst/>
                    <a:ahLst/>
                    <a:cxnLst/>
                    <a:rect l="l" t="t" r="r" b="b"/>
                    <a:pathLst>
                      <a:path w="38798" h="9635" extrusionOk="0">
                        <a:moveTo>
                          <a:pt x="38797" y="0"/>
                        </a:moveTo>
                        <a:lnTo>
                          <a:pt x="38797" y="0"/>
                        </a:lnTo>
                        <a:cubicBezTo>
                          <a:pt x="32144" y="821"/>
                          <a:pt x="25469" y="2074"/>
                          <a:pt x="18815" y="3435"/>
                        </a:cubicBezTo>
                        <a:cubicBezTo>
                          <a:pt x="14236" y="4429"/>
                          <a:pt x="9462" y="5228"/>
                          <a:pt x="4774" y="6308"/>
                        </a:cubicBezTo>
                        <a:lnTo>
                          <a:pt x="0" y="9635"/>
                        </a:lnTo>
                        <a:cubicBezTo>
                          <a:pt x="7388" y="8015"/>
                          <a:pt x="17735" y="8468"/>
                          <a:pt x="24130" y="5854"/>
                        </a:cubicBezTo>
                        <a:cubicBezTo>
                          <a:pt x="28990" y="3975"/>
                          <a:pt x="35730" y="1361"/>
                          <a:pt x="387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30"/>
                  <p:cNvSpPr/>
                  <p:nvPr/>
                </p:nvSpPr>
                <p:spPr>
                  <a:xfrm>
                    <a:off x="4090275" y="3964300"/>
                    <a:ext cx="132875" cy="44850"/>
                  </a:xfrm>
                  <a:custGeom>
                    <a:avLst/>
                    <a:gdLst/>
                    <a:ahLst/>
                    <a:cxnLst/>
                    <a:rect l="l" t="t" r="r" b="b"/>
                    <a:pathLst>
                      <a:path w="5315" h="1794" extrusionOk="0">
                        <a:moveTo>
                          <a:pt x="4515" y="1"/>
                        </a:moveTo>
                        <a:cubicBezTo>
                          <a:pt x="3154" y="173"/>
                          <a:pt x="1901" y="454"/>
                          <a:pt x="648" y="713"/>
                        </a:cubicBezTo>
                        <a:cubicBezTo>
                          <a:pt x="0" y="908"/>
                          <a:pt x="108" y="1793"/>
                          <a:pt x="648" y="1793"/>
                        </a:cubicBezTo>
                        <a:lnTo>
                          <a:pt x="821" y="1793"/>
                        </a:lnTo>
                        <a:cubicBezTo>
                          <a:pt x="2074" y="1448"/>
                          <a:pt x="3349" y="1253"/>
                          <a:pt x="4602" y="1081"/>
                        </a:cubicBezTo>
                        <a:cubicBezTo>
                          <a:pt x="5314" y="994"/>
                          <a:pt x="5228" y="1"/>
                          <a:pt x="46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30"/>
                  <p:cNvSpPr/>
                  <p:nvPr/>
                </p:nvSpPr>
                <p:spPr>
                  <a:xfrm>
                    <a:off x="4232300" y="3955125"/>
                    <a:ext cx="67525" cy="29725"/>
                  </a:xfrm>
                  <a:custGeom>
                    <a:avLst/>
                    <a:gdLst/>
                    <a:ahLst/>
                    <a:cxnLst/>
                    <a:rect l="l" t="t" r="r" b="b"/>
                    <a:pathLst>
                      <a:path w="2701" h="1189" extrusionOk="0">
                        <a:moveTo>
                          <a:pt x="1988" y="0"/>
                        </a:moveTo>
                        <a:cubicBezTo>
                          <a:pt x="1707" y="108"/>
                          <a:pt x="1448" y="108"/>
                          <a:pt x="1081" y="108"/>
                        </a:cubicBezTo>
                        <a:lnTo>
                          <a:pt x="714" y="108"/>
                        </a:lnTo>
                        <a:cubicBezTo>
                          <a:pt x="87" y="108"/>
                          <a:pt x="1" y="1080"/>
                          <a:pt x="627" y="1188"/>
                        </a:cubicBezTo>
                        <a:lnTo>
                          <a:pt x="1081" y="1188"/>
                        </a:lnTo>
                        <a:cubicBezTo>
                          <a:pt x="1448" y="1188"/>
                          <a:pt x="1794" y="1188"/>
                          <a:pt x="2161" y="1080"/>
                        </a:cubicBezTo>
                        <a:cubicBezTo>
                          <a:pt x="2247" y="994"/>
                          <a:pt x="2247" y="994"/>
                          <a:pt x="2334" y="994"/>
                        </a:cubicBezTo>
                        <a:cubicBezTo>
                          <a:pt x="2701" y="648"/>
                          <a:pt x="2615" y="0"/>
                          <a:pt x="21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30"/>
                  <p:cNvSpPr/>
                  <p:nvPr/>
                </p:nvSpPr>
                <p:spPr>
                  <a:xfrm>
                    <a:off x="3980100" y="1668875"/>
                    <a:ext cx="571950" cy="1708425"/>
                  </a:xfrm>
                  <a:custGeom>
                    <a:avLst/>
                    <a:gdLst/>
                    <a:ahLst/>
                    <a:cxnLst/>
                    <a:rect l="l" t="t" r="r" b="b"/>
                    <a:pathLst>
                      <a:path w="22878" h="68337" extrusionOk="0">
                        <a:moveTo>
                          <a:pt x="21432" y="1"/>
                        </a:moveTo>
                        <a:cubicBezTo>
                          <a:pt x="18803" y="1"/>
                          <a:pt x="6500" y="4424"/>
                          <a:pt x="3435" y="16125"/>
                        </a:cubicBezTo>
                        <a:cubicBezTo>
                          <a:pt x="1" y="28805"/>
                          <a:pt x="1902" y="37813"/>
                          <a:pt x="5228" y="49327"/>
                        </a:cubicBezTo>
                        <a:cubicBezTo>
                          <a:pt x="8469" y="60948"/>
                          <a:pt x="8188" y="68336"/>
                          <a:pt x="8188" y="68336"/>
                        </a:cubicBezTo>
                        <a:cubicBezTo>
                          <a:pt x="8188" y="68336"/>
                          <a:pt x="8922" y="68228"/>
                          <a:pt x="11169" y="60948"/>
                        </a:cubicBezTo>
                        <a:cubicBezTo>
                          <a:pt x="13955" y="52027"/>
                          <a:pt x="9181" y="41334"/>
                          <a:pt x="11709" y="25673"/>
                        </a:cubicBezTo>
                        <a:cubicBezTo>
                          <a:pt x="14128" y="10443"/>
                          <a:pt x="22877" y="831"/>
                          <a:pt x="21883" y="96"/>
                        </a:cubicBezTo>
                        <a:cubicBezTo>
                          <a:pt x="21812" y="33"/>
                          <a:pt x="21658" y="1"/>
                          <a:pt x="214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30"/>
                  <p:cNvSpPr/>
                  <p:nvPr/>
                </p:nvSpPr>
                <p:spPr>
                  <a:xfrm>
                    <a:off x="4020600" y="1723100"/>
                    <a:ext cx="337550" cy="1654200"/>
                  </a:xfrm>
                  <a:custGeom>
                    <a:avLst/>
                    <a:gdLst/>
                    <a:ahLst/>
                    <a:cxnLst/>
                    <a:rect l="l" t="t" r="r" b="b"/>
                    <a:pathLst>
                      <a:path w="13502" h="66168" extrusionOk="0">
                        <a:moveTo>
                          <a:pt x="6568" y="66167"/>
                        </a:moveTo>
                        <a:lnTo>
                          <a:pt x="6568" y="66167"/>
                        </a:lnTo>
                        <a:lnTo>
                          <a:pt x="6568" y="66167"/>
                        </a:lnTo>
                        <a:close/>
                        <a:moveTo>
                          <a:pt x="13502" y="1"/>
                        </a:moveTo>
                        <a:cubicBezTo>
                          <a:pt x="9009" y="2334"/>
                          <a:pt x="3695" y="6849"/>
                          <a:pt x="1815" y="13956"/>
                        </a:cubicBezTo>
                        <a:cubicBezTo>
                          <a:pt x="541" y="18643"/>
                          <a:pt x="1" y="22856"/>
                          <a:pt x="1" y="26830"/>
                        </a:cubicBezTo>
                        <a:cubicBezTo>
                          <a:pt x="1" y="22856"/>
                          <a:pt x="541" y="18643"/>
                          <a:pt x="1815" y="13956"/>
                        </a:cubicBezTo>
                        <a:cubicBezTo>
                          <a:pt x="3695" y="6849"/>
                          <a:pt x="9009" y="2334"/>
                          <a:pt x="13502" y="1"/>
                        </a:cubicBezTo>
                        <a:close/>
                      </a:path>
                    </a:pathLst>
                  </a:custGeom>
                  <a:solidFill>
                    <a:srgbClr val="DFE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30"/>
                  <p:cNvSpPr/>
                  <p:nvPr/>
                </p:nvSpPr>
                <p:spPr>
                  <a:xfrm>
                    <a:off x="4020600" y="1669100"/>
                    <a:ext cx="501725" cy="1708200"/>
                  </a:xfrm>
                  <a:custGeom>
                    <a:avLst/>
                    <a:gdLst/>
                    <a:ahLst/>
                    <a:cxnLst/>
                    <a:rect l="l" t="t" r="r" b="b"/>
                    <a:pathLst>
                      <a:path w="20069" h="68328" extrusionOk="0">
                        <a:moveTo>
                          <a:pt x="19810" y="1"/>
                        </a:moveTo>
                        <a:cubicBezTo>
                          <a:pt x="18816" y="1"/>
                          <a:pt x="16289" y="627"/>
                          <a:pt x="13502" y="2161"/>
                        </a:cubicBezTo>
                        <a:cubicBezTo>
                          <a:pt x="9009" y="4494"/>
                          <a:pt x="3695" y="9009"/>
                          <a:pt x="1815" y="16116"/>
                        </a:cubicBezTo>
                        <a:cubicBezTo>
                          <a:pt x="541" y="20803"/>
                          <a:pt x="1" y="25016"/>
                          <a:pt x="1" y="28990"/>
                        </a:cubicBezTo>
                        <a:cubicBezTo>
                          <a:pt x="1" y="35816"/>
                          <a:pt x="1534" y="42038"/>
                          <a:pt x="3608" y="49318"/>
                        </a:cubicBezTo>
                        <a:cubicBezTo>
                          <a:pt x="6395" y="59233"/>
                          <a:pt x="6568" y="66059"/>
                          <a:pt x="6568" y="67874"/>
                        </a:cubicBezTo>
                        <a:lnTo>
                          <a:pt x="6568" y="68327"/>
                        </a:lnTo>
                        <a:cubicBezTo>
                          <a:pt x="6568" y="68327"/>
                          <a:pt x="7108" y="68219"/>
                          <a:pt x="8555" y="64180"/>
                        </a:cubicBezTo>
                        <a:cubicBezTo>
                          <a:pt x="8469" y="63272"/>
                          <a:pt x="8296" y="62279"/>
                          <a:pt x="8188" y="61393"/>
                        </a:cubicBezTo>
                        <a:cubicBezTo>
                          <a:pt x="6762" y="49858"/>
                          <a:pt x="4148" y="38625"/>
                          <a:pt x="4948" y="26917"/>
                        </a:cubicBezTo>
                        <a:cubicBezTo>
                          <a:pt x="5315" y="21149"/>
                          <a:pt x="6849" y="15748"/>
                          <a:pt x="10002" y="10802"/>
                        </a:cubicBezTo>
                        <a:cubicBezTo>
                          <a:pt x="12703" y="6654"/>
                          <a:pt x="16202" y="3155"/>
                          <a:pt x="200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30"/>
                  <p:cNvSpPr/>
                  <p:nvPr/>
                </p:nvSpPr>
                <p:spPr>
                  <a:xfrm>
                    <a:off x="3644725" y="1634500"/>
                    <a:ext cx="1490025" cy="2531650"/>
                  </a:xfrm>
                  <a:custGeom>
                    <a:avLst/>
                    <a:gdLst/>
                    <a:ahLst/>
                    <a:cxnLst/>
                    <a:rect l="l" t="t" r="r" b="b"/>
                    <a:pathLst>
                      <a:path w="59601" h="101266" extrusionOk="0">
                        <a:moveTo>
                          <a:pt x="58564" y="0"/>
                        </a:moveTo>
                        <a:cubicBezTo>
                          <a:pt x="58416" y="0"/>
                          <a:pt x="58271" y="42"/>
                          <a:pt x="58153" y="132"/>
                        </a:cubicBezTo>
                        <a:cubicBezTo>
                          <a:pt x="57527" y="391"/>
                          <a:pt x="42859" y="8578"/>
                          <a:pt x="34931" y="28473"/>
                        </a:cubicBezTo>
                        <a:cubicBezTo>
                          <a:pt x="32771" y="33787"/>
                          <a:pt x="30784" y="40182"/>
                          <a:pt x="28731" y="47029"/>
                        </a:cubicBezTo>
                        <a:cubicBezTo>
                          <a:pt x="22510" y="66903"/>
                          <a:pt x="15403" y="89585"/>
                          <a:pt x="541" y="99587"/>
                        </a:cubicBezTo>
                        <a:cubicBezTo>
                          <a:pt x="195" y="99846"/>
                          <a:pt x="1" y="100300"/>
                          <a:pt x="195" y="100753"/>
                        </a:cubicBezTo>
                        <a:cubicBezTo>
                          <a:pt x="282" y="100753"/>
                          <a:pt x="282" y="100840"/>
                          <a:pt x="282" y="100840"/>
                        </a:cubicBezTo>
                        <a:cubicBezTo>
                          <a:pt x="445" y="101125"/>
                          <a:pt x="719" y="101265"/>
                          <a:pt x="1013" y="101265"/>
                        </a:cubicBezTo>
                        <a:cubicBezTo>
                          <a:pt x="1186" y="101265"/>
                          <a:pt x="1366" y="101216"/>
                          <a:pt x="1535" y="101120"/>
                        </a:cubicBezTo>
                        <a:cubicBezTo>
                          <a:pt x="16937" y="90773"/>
                          <a:pt x="24130" y="67810"/>
                          <a:pt x="30438" y="47461"/>
                        </a:cubicBezTo>
                        <a:cubicBezTo>
                          <a:pt x="32512" y="40808"/>
                          <a:pt x="34477" y="34414"/>
                          <a:pt x="36551" y="29100"/>
                        </a:cubicBezTo>
                        <a:cubicBezTo>
                          <a:pt x="44285" y="9853"/>
                          <a:pt x="58866" y="1752"/>
                          <a:pt x="58974" y="1665"/>
                        </a:cubicBezTo>
                        <a:cubicBezTo>
                          <a:pt x="59406" y="1385"/>
                          <a:pt x="59600" y="845"/>
                          <a:pt x="59320" y="477"/>
                        </a:cubicBezTo>
                        <a:cubicBezTo>
                          <a:pt x="59202" y="184"/>
                          <a:pt x="58876" y="0"/>
                          <a:pt x="585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04" name="Google Shape;2904;p30"/>
                <p:cNvSpPr/>
                <p:nvPr/>
              </p:nvSpPr>
              <p:spPr>
                <a:xfrm>
                  <a:off x="5136875" y="1387100"/>
                  <a:ext cx="783775" cy="270675"/>
                </a:xfrm>
                <a:custGeom>
                  <a:avLst/>
                  <a:gdLst/>
                  <a:ahLst/>
                  <a:cxnLst/>
                  <a:rect l="l" t="t" r="r" b="b"/>
                  <a:pathLst>
                    <a:path w="31351" h="10827" extrusionOk="0">
                      <a:moveTo>
                        <a:pt x="22342" y="0"/>
                      </a:moveTo>
                      <a:cubicBezTo>
                        <a:pt x="19827" y="0"/>
                        <a:pt x="17091" y="404"/>
                        <a:pt x="14669" y="1106"/>
                      </a:cubicBezTo>
                      <a:cubicBezTo>
                        <a:pt x="8274" y="3007"/>
                        <a:pt x="1621" y="8408"/>
                        <a:pt x="800" y="9488"/>
                      </a:cubicBezTo>
                      <a:cubicBezTo>
                        <a:pt x="1" y="10568"/>
                        <a:pt x="5574" y="10827"/>
                        <a:pt x="5574" y="10827"/>
                      </a:cubicBezTo>
                      <a:cubicBezTo>
                        <a:pt x="9133" y="10079"/>
                        <a:pt x="12816" y="9766"/>
                        <a:pt x="16473" y="9766"/>
                      </a:cubicBezTo>
                      <a:cubicBezTo>
                        <a:pt x="18099" y="9766"/>
                        <a:pt x="19720" y="9828"/>
                        <a:pt x="21322" y="9941"/>
                      </a:cubicBezTo>
                      <a:cubicBezTo>
                        <a:pt x="21718" y="9967"/>
                        <a:pt x="22112" y="9980"/>
                        <a:pt x="22500" y="9980"/>
                      </a:cubicBezTo>
                      <a:cubicBezTo>
                        <a:pt x="27317" y="9980"/>
                        <a:pt x="31350" y="7991"/>
                        <a:pt x="30611" y="3893"/>
                      </a:cubicBezTo>
                      <a:cubicBezTo>
                        <a:pt x="30151" y="1133"/>
                        <a:pt x="26556" y="0"/>
                        <a:pt x="223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30"/>
                <p:cNvSpPr/>
                <p:nvPr/>
              </p:nvSpPr>
              <p:spPr>
                <a:xfrm>
                  <a:off x="5669900" y="1635625"/>
                  <a:ext cx="11375" cy="25"/>
                </a:xfrm>
                <a:custGeom>
                  <a:avLst/>
                  <a:gdLst/>
                  <a:ahLst/>
                  <a:cxnLst/>
                  <a:rect l="l" t="t" r="r" b="b"/>
                  <a:pathLst>
                    <a:path w="455" h="1" extrusionOk="0">
                      <a:moveTo>
                        <a:pt x="1" y="0"/>
                      </a:moveTo>
                      <a:lnTo>
                        <a:pt x="455" y="0"/>
                      </a:lnTo>
                      <a:close/>
                    </a:path>
                  </a:pathLst>
                </a:custGeom>
                <a:solidFill>
                  <a:srgbClr val="FF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30"/>
                <p:cNvSpPr/>
                <p:nvPr/>
              </p:nvSpPr>
              <p:spPr>
                <a:xfrm>
                  <a:off x="5325900" y="1491425"/>
                  <a:ext cx="578425" cy="150700"/>
                </a:xfrm>
                <a:custGeom>
                  <a:avLst/>
                  <a:gdLst/>
                  <a:ahLst/>
                  <a:cxnLst/>
                  <a:rect l="l" t="t" r="r" b="b"/>
                  <a:pathLst>
                    <a:path w="23137" h="6028" extrusionOk="0">
                      <a:moveTo>
                        <a:pt x="16569" y="1"/>
                      </a:moveTo>
                      <a:cubicBezTo>
                        <a:pt x="10888" y="1"/>
                        <a:pt x="5228" y="1448"/>
                        <a:pt x="1" y="3781"/>
                      </a:cubicBezTo>
                      <a:cubicBezTo>
                        <a:pt x="2074" y="3241"/>
                        <a:pt x="4407" y="2787"/>
                        <a:pt x="5228" y="2787"/>
                      </a:cubicBezTo>
                      <a:cubicBezTo>
                        <a:pt x="5401" y="2787"/>
                        <a:pt x="5487" y="2787"/>
                        <a:pt x="5487" y="2874"/>
                      </a:cubicBezTo>
                      <a:cubicBezTo>
                        <a:pt x="5574" y="3068"/>
                        <a:pt x="3867" y="4688"/>
                        <a:pt x="1340" y="6028"/>
                      </a:cubicBezTo>
                      <a:cubicBezTo>
                        <a:pt x="3954" y="5768"/>
                        <a:pt x="6568" y="5574"/>
                        <a:pt x="9181" y="5574"/>
                      </a:cubicBezTo>
                      <a:cubicBezTo>
                        <a:pt x="10715" y="5574"/>
                        <a:pt x="12249" y="5660"/>
                        <a:pt x="13761" y="5768"/>
                      </a:cubicBezTo>
                      <a:lnTo>
                        <a:pt x="14949" y="5768"/>
                      </a:lnTo>
                      <a:cubicBezTo>
                        <a:pt x="19356" y="5768"/>
                        <a:pt x="23050" y="4148"/>
                        <a:pt x="23136" y="713"/>
                      </a:cubicBezTo>
                      <a:cubicBezTo>
                        <a:pt x="20976" y="260"/>
                        <a:pt x="18729" y="1"/>
                        <a:pt x="16569" y="1"/>
                      </a:cubicBezTo>
                      <a:close/>
                    </a:path>
                  </a:pathLst>
                </a:custGeom>
                <a:solidFill>
                  <a:srgbClr val="DE5743">
                    <a:alpha val="67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30"/>
                <p:cNvSpPr/>
                <p:nvPr/>
              </p:nvSpPr>
              <p:spPr>
                <a:xfrm>
                  <a:off x="5586750" y="1416900"/>
                  <a:ext cx="153400" cy="36200"/>
                </a:xfrm>
                <a:custGeom>
                  <a:avLst/>
                  <a:gdLst/>
                  <a:ahLst/>
                  <a:cxnLst/>
                  <a:rect l="l" t="t" r="r" b="b"/>
                  <a:pathLst>
                    <a:path w="6136" h="1448" extrusionOk="0">
                      <a:moveTo>
                        <a:pt x="4234" y="1"/>
                      </a:moveTo>
                      <a:cubicBezTo>
                        <a:pt x="3068" y="1"/>
                        <a:pt x="1901" y="109"/>
                        <a:pt x="627" y="368"/>
                      </a:cubicBezTo>
                      <a:cubicBezTo>
                        <a:pt x="0" y="454"/>
                        <a:pt x="87" y="1448"/>
                        <a:pt x="735" y="1448"/>
                      </a:cubicBezTo>
                      <a:lnTo>
                        <a:pt x="821" y="1448"/>
                      </a:lnTo>
                      <a:cubicBezTo>
                        <a:pt x="1988" y="1189"/>
                        <a:pt x="3154" y="1081"/>
                        <a:pt x="4234" y="1081"/>
                      </a:cubicBezTo>
                      <a:lnTo>
                        <a:pt x="5314" y="1081"/>
                      </a:lnTo>
                      <a:cubicBezTo>
                        <a:pt x="5941" y="1081"/>
                        <a:pt x="6135" y="109"/>
                        <a:pt x="54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30"/>
                <p:cNvSpPr/>
                <p:nvPr/>
              </p:nvSpPr>
              <p:spPr>
                <a:xfrm>
                  <a:off x="5746600" y="1423925"/>
                  <a:ext cx="69700" cy="36200"/>
                </a:xfrm>
                <a:custGeom>
                  <a:avLst/>
                  <a:gdLst/>
                  <a:ahLst/>
                  <a:cxnLst/>
                  <a:rect l="l" t="t" r="r" b="b"/>
                  <a:pathLst>
                    <a:path w="2788" h="1448" extrusionOk="0">
                      <a:moveTo>
                        <a:pt x="627" y="0"/>
                      </a:moveTo>
                      <a:cubicBezTo>
                        <a:pt x="87" y="0"/>
                        <a:pt x="0" y="994"/>
                        <a:pt x="627" y="1080"/>
                      </a:cubicBezTo>
                      <a:cubicBezTo>
                        <a:pt x="1081" y="1080"/>
                        <a:pt x="1448" y="1253"/>
                        <a:pt x="1901" y="1448"/>
                      </a:cubicBezTo>
                      <a:lnTo>
                        <a:pt x="2074" y="1448"/>
                      </a:lnTo>
                      <a:cubicBezTo>
                        <a:pt x="2614" y="1448"/>
                        <a:pt x="2787" y="627"/>
                        <a:pt x="2247" y="368"/>
                      </a:cubicBezTo>
                      <a:cubicBezTo>
                        <a:pt x="1793" y="173"/>
                        <a:pt x="1253" y="87"/>
                        <a:pt x="7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30"/>
                <p:cNvSpPr/>
                <p:nvPr/>
              </p:nvSpPr>
              <p:spPr>
                <a:xfrm>
                  <a:off x="5106250" y="1128800"/>
                  <a:ext cx="678725" cy="479850"/>
                </a:xfrm>
                <a:custGeom>
                  <a:avLst/>
                  <a:gdLst/>
                  <a:ahLst/>
                  <a:cxnLst/>
                  <a:rect l="l" t="t" r="r" b="b"/>
                  <a:pathLst>
                    <a:path w="27149" h="19194" extrusionOk="0">
                      <a:moveTo>
                        <a:pt x="23164" y="1"/>
                      </a:moveTo>
                      <a:cubicBezTo>
                        <a:pt x="20866" y="1"/>
                        <a:pt x="17573" y="1017"/>
                        <a:pt x="13820" y="3337"/>
                      </a:cubicBezTo>
                      <a:cubicBezTo>
                        <a:pt x="6994" y="7658"/>
                        <a:pt x="2306" y="14138"/>
                        <a:pt x="1399" y="15413"/>
                      </a:cubicBezTo>
                      <a:cubicBezTo>
                        <a:pt x="0" y="17435"/>
                        <a:pt x="1112" y="19193"/>
                        <a:pt x="2611" y="19193"/>
                      </a:cubicBezTo>
                      <a:cubicBezTo>
                        <a:pt x="3035" y="19193"/>
                        <a:pt x="3489" y="19053"/>
                        <a:pt x="3926" y="18740"/>
                      </a:cubicBezTo>
                      <a:cubicBezTo>
                        <a:pt x="5914" y="17292"/>
                        <a:pt x="13906" y="11719"/>
                        <a:pt x="19220" y="8565"/>
                      </a:cubicBezTo>
                      <a:cubicBezTo>
                        <a:pt x="24534" y="5411"/>
                        <a:pt x="27148" y="4612"/>
                        <a:pt x="26522" y="1912"/>
                      </a:cubicBezTo>
                      <a:cubicBezTo>
                        <a:pt x="26278" y="691"/>
                        <a:pt x="25059" y="1"/>
                        <a:pt x="231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30"/>
                <p:cNvSpPr/>
                <p:nvPr/>
              </p:nvSpPr>
              <p:spPr>
                <a:xfrm>
                  <a:off x="5429600" y="1342925"/>
                  <a:ext cx="157175" cy="98850"/>
                </a:xfrm>
                <a:custGeom>
                  <a:avLst/>
                  <a:gdLst/>
                  <a:ahLst/>
                  <a:cxnLst/>
                  <a:rect l="l" t="t" r="r" b="b"/>
                  <a:pathLst>
                    <a:path w="6287" h="3954" extrusionOk="0">
                      <a:moveTo>
                        <a:pt x="6286" y="0"/>
                      </a:moveTo>
                      <a:cubicBezTo>
                        <a:pt x="4407" y="1080"/>
                        <a:pt x="2160" y="2528"/>
                        <a:pt x="0" y="3953"/>
                      </a:cubicBezTo>
                      <a:lnTo>
                        <a:pt x="0" y="3953"/>
                      </a:lnTo>
                      <a:cubicBezTo>
                        <a:pt x="2160" y="2528"/>
                        <a:pt x="4407" y="1080"/>
                        <a:pt x="6286" y="0"/>
                      </a:cubicBezTo>
                      <a:close/>
                    </a:path>
                  </a:pathLst>
                </a:custGeom>
                <a:solidFill>
                  <a:srgbClr val="FF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30"/>
                <p:cNvSpPr/>
                <p:nvPr/>
              </p:nvSpPr>
              <p:spPr>
                <a:xfrm>
                  <a:off x="5301050" y="1441750"/>
                  <a:ext cx="128575" cy="88050"/>
                </a:xfrm>
                <a:custGeom>
                  <a:avLst/>
                  <a:gdLst/>
                  <a:ahLst/>
                  <a:cxnLst/>
                  <a:rect l="l" t="t" r="r" b="b"/>
                  <a:pathLst>
                    <a:path w="5143" h="3522" extrusionOk="0">
                      <a:moveTo>
                        <a:pt x="5142" y="0"/>
                      </a:moveTo>
                      <a:lnTo>
                        <a:pt x="5142" y="0"/>
                      </a:lnTo>
                      <a:cubicBezTo>
                        <a:pt x="3328" y="1167"/>
                        <a:pt x="1535" y="2441"/>
                        <a:pt x="1" y="3521"/>
                      </a:cubicBezTo>
                      <a:lnTo>
                        <a:pt x="1" y="3521"/>
                      </a:lnTo>
                      <a:cubicBezTo>
                        <a:pt x="1535" y="2441"/>
                        <a:pt x="3328" y="1167"/>
                        <a:pt x="5142" y="0"/>
                      </a:cubicBezTo>
                      <a:close/>
                    </a:path>
                  </a:pathLst>
                </a:custGeom>
                <a:solidFill>
                  <a:srgbClr val="FF63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30"/>
                <p:cNvSpPr/>
                <p:nvPr/>
              </p:nvSpPr>
              <p:spPr>
                <a:xfrm>
                  <a:off x="5170375" y="1173875"/>
                  <a:ext cx="601100" cy="416400"/>
                </a:xfrm>
                <a:custGeom>
                  <a:avLst/>
                  <a:gdLst/>
                  <a:ahLst/>
                  <a:cxnLst/>
                  <a:rect l="l" t="t" r="r" b="b"/>
                  <a:pathLst>
                    <a:path w="24044" h="16656" extrusionOk="0">
                      <a:moveTo>
                        <a:pt x="23957" y="1"/>
                      </a:moveTo>
                      <a:cubicBezTo>
                        <a:pt x="17930" y="1902"/>
                        <a:pt x="12421" y="5509"/>
                        <a:pt x="7474" y="9182"/>
                      </a:cubicBezTo>
                      <a:cubicBezTo>
                        <a:pt x="5509" y="10629"/>
                        <a:pt x="3694" y="12249"/>
                        <a:pt x="1988" y="13956"/>
                      </a:cubicBezTo>
                      <a:cubicBezTo>
                        <a:pt x="994" y="15403"/>
                        <a:pt x="0" y="16656"/>
                        <a:pt x="0" y="16656"/>
                      </a:cubicBezTo>
                      <a:cubicBezTo>
                        <a:pt x="1620" y="15662"/>
                        <a:pt x="3608" y="14776"/>
                        <a:pt x="5228" y="14236"/>
                      </a:cubicBezTo>
                      <a:cubicBezTo>
                        <a:pt x="6762" y="13156"/>
                        <a:pt x="8555" y="11882"/>
                        <a:pt x="10369" y="10715"/>
                      </a:cubicBezTo>
                      <a:cubicBezTo>
                        <a:pt x="12529" y="9290"/>
                        <a:pt x="14776" y="7842"/>
                        <a:pt x="16655" y="6762"/>
                      </a:cubicBezTo>
                      <a:cubicBezTo>
                        <a:pt x="21429" y="3889"/>
                        <a:pt x="24043" y="2982"/>
                        <a:pt x="24043" y="822"/>
                      </a:cubicBezTo>
                      <a:cubicBezTo>
                        <a:pt x="24043" y="541"/>
                        <a:pt x="24043" y="368"/>
                        <a:pt x="23957" y="109"/>
                      </a:cubicBezTo>
                      <a:lnTo>
                        <a:pt x="23957" y="1"/>
                      </a:lnTo>
                      <a:close/>
                    </a:path>
                  </a:pathLst>
                </a:custGeom>
                <a:solidFill>
                  <a:srgbClr val="DE5743">
                    <a:alpha val="67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30"/>
                <p:cNvSpPr/>
                <p:nvPr/>
              </p:nvSpPr>
              <p:spPr>
                <a:xfrm>
                  <a:off x="5499250" y="1156050"/>
                  <a:ext cx="168525" cy="76725"/>
                </a:xfrm>
                <a:custGeom>
                  <a:avLst/>
                  <a:gdLst/>
                  <a:ahLst/>
                  <a:cxnLst/>
                  <a:rect l="l" t="t" r="r" b="b"/>
                  <a:pathLst>
                    <a:path w="6741" h="3069" extrusionOk="0">
                      <a:moveTo>
                        <a:pt x="5941" y="1"/>
                      </a:moveTo>
                      <a:cubicBezTo>
                        <a:pt x="4040" y="282"/>
                        <a:pt x="2161" y="995"/>
                        <a:pt x="541" y="1988"/>
                      </a:cubicBezTo>
                      <a:cubicBezTo>
                        <a:pt x="1" y="2247"/>
                        <a:pt x="260" y="3068"/>
                        <a:pt x="714" y="3068"/>
                      </a:cubicBezTo>
                      <a:cubicBezTo>
                        <a:pt x="800" y="3068"/>
                        <a:pt x="886" y="2982"/>
                        <a:pt x="994" y="2982"/>
                      </a:cubicBezTo>
                      <a:cubicBezTo>
                        <a:pt x="2507" y="1988"/>
                        <a:pt x="4321" y="1362"/>
                        <a:pt x="6114" y="1081"/>
                      </a:cubicBezTo>
                      <a:cubicBezTo>
                        <a:pt x="6741" y="908"/>
                        <a:pt x="6654" y="1"/>
                        <a:pt x="60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30"/>
                <p:cNvSpPr/>
                <p:nvPr/>
              </p:nvSpPr>
              <p:spPr>
                <a:xfrm>
                  <a:off x="5071550" y="865150"/>
                  <a:ext cx="472550" cy="714900"/>
                </a:xfrm>
                <a:custGeom>
                  <a:avLst/>
                  <a:gdLst/>
                  <a:ahLst/>
                  <a:cxnLst/>
                  <a:rect l="l" t="t" r="r" b="b"/>
                  <a:pathLst>
                    <a:path w="18902" h="28596" extrusionOk="0">
                      <a:moveTo>
                        <a:pt x="14608" y="1"/>
                      </a:moveTo>
                      <a:cubicBezTo>
                        <a:pt x="11779" y="1"/>
                        <a:pt x="7531" y="2785"/>
                        <a:pt x="4947" y="7857"/>
                      </a:cubicBezTo>
                      <a:cubicBezTo>
                        <a:pt x="1534" y="14510"/>
                        <a:pt x="0" y="25052"/>
                        <a:pt x="627" y="27212"/>
                      </a:cubicBezTo>
                      <a:cubicBezTo>
                        <a:pt x="961" y="28158"/>
                        <a:pt x="1346" y="28596"/>
                        <a:pt x="1743" y="28596"/>
                      </a:cubicBezTo>
                      <a:cubicBezTo>
                        <a:pt x="2216" y="28596"/>
                        <a:pt x="2707" y="27973"/>
                        <a:pt x="3154" y="26845"/>
                      </a:cubicBezTo>
                      <a:cubicBezTo>
                        <a:pt x="3780" y="25052"/>
                        <a:pt x="6394" y="17405"/>
                        <a:pt x="10261" y="13084"/>
                      </a:cubicBezTo>
                      <a:cubicBezTo>
                        <a:pt x="14128" y="8677"/>
                        <a:pt x="18902" y="3536"/>
                        <a:pt x="16828" y="922"/>
                      </a:cubicBezTo>
                      <a:cubicBezTo>
                        <a:pt x="16315" y="302"/>
                        <a:pt x="15538" y="1"/>
                        <a:pt x="146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30"/>
                <p:cNvSpPr/>
                <p:nvPr/>
              </p:nvSpPr>
              <p:spPr>
                <a:xfrm>
                  <a:off x="5107725" y="978375"/>
                  <a:ext cx="139350" cy="341875"/>
                </a:xfrm>
                <a:custGeom>
                  <a:avLst/>
                  <a:gdLst/>
                  <a:ahLst/>
                  <a:cxnLst/>
                  <a:rect l="l" t="t" r="r" b="b"/>
                  <a:pathLst>
                    <a:path w="5574" h="13675" extrusionOk="0">
                      <a:moveTo>
                        <a:pt x="5574" y="1"/>
                      </a:moveTo>
                      <a:cubicBezTo>
                        <a:pt x="4861" y="995"/>
                        <a:pt x="4126" y="2075"/>
                        <a:pt x="3500" y="3328"/>
                      </a:cubicBezTo>
                      <a:cubicBezTo>
                        <a:pt x="1966" y="6395"/>
                        <a:pt x="800" y="10175"/>
                        <a:pt x="0" y="13675"/>
                      </a:cubicBezTo>
                      <a:lnTo>
                        <a:pt x="0" y="13675"/>
                      </a:lnTo>
                      <a:cubicBezTo>
                        <a:pt x="800" y="10175"/>
                        <a:pt x="1966" y="6395"/>
                        <a:pt x="3500" y="3328"/>
                      </a:cubicBezTo>
                      <a:cubicBezTo>
                        <a:pt x="4126" y="2075"/>
                        <a:pt x="4861" y="995"/>
                        <a:pt x="5574" y="1"/>
                      </a:cubicBezTo>
                      <a:close/>
                    </a:path>
                  </a:pathLst>
                </a:custGeom>
                <a:solidFill>
                  <a:srgbClr val="FF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30"/>
                <p:cNvSpPr/>
                <p:nvPr/>
              </p:nvSpPr>
              <p:spPr>
                <a:xfrm>
                  <a:off x="5107725" y="866050"/>
                  <a:ext cx="368875" cy="523875"/>
                </a:xfrm>
                <a:custGeom>
                  <a:avLst/>
                  <a:gdLst/>
                  <a:ahLst/>
                  <a:cxnLst/>
                  <a:rect l="l" t="t" r="r" b="b"/>
                  <a:pathLst>
                    <a:path w="14755" h="20955" extrusionOk="0">
                      <a:moveTo>
                        <a:pt x="13134" y="1"/>
                      </a:moveTo>
                      <a:cubicBezTo>
                        <a:pt x="10974" y="1"/>
                        <a:pt x="8015" y="1621"/>
                        <a:pt x="5574" y="4494"/>
                      </a:cubicBezTo>
                      <a:cubicBezTo>
                        <a:pt x="4861" y="5488"/>
                        <a:pt x="4126" y="6568"/>
                        <a:pt x="3500" y="7821"/>
                      </a:cubicBezTo>
                      <a:cubicBezTo>
                        <a:pt x="1966" y="10888"/>
                        <a:pt x="800" y="14668"/>
                        <a:pt x="0" y="18168"/>
                      </a:cubicBezTo>
                      <a:cubicBezTo>
                        <a:pt x="173" y="19162"/>
                        <a:pt x="173" y="20069"/>
                        <a:pt x="260" y="20954"/>
                      </a:cubicBezTo>
                      <a:cubicBezTo>
                        <a:pt x="713" y="20414"/>
                        <a:pt x="1167" y="19982"/>
                        <a:pt x="1426" y="19788"/>
                      </a:cubicBezTo>
                      <a:cubicBezTo>
                        <a:pt x="1621" y="19442"/>
                        <a:pt x="1793" y="19075"/>
                        <a:pt x="1880" y="18708"/>
                      </a:cubicBezTo>
                      <a:cubicBezTo>
                        <a:pt x="5120" y="11882"/>
                        <a:pt x="9354" y="5660"/>
                        <a:pt x="14754" y="346"/>
                      </a:cubicBezTo>
                      <a:cubicBezTo>
                        <a:pt x="14301" y="87"/>
                        <a:pt x="13761" y="1"/>
                        <a:pt x="13134" y="1"/>
                      </a:cubicBezTo>
                      <a:close/>
                    </a:path>
                  </a:pathLst>
                </a:custGeom>
                <a:solidFill>
                  <a:srgbClr val="DE5743">
                    <a:alpha val="67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30"/>
                <p:cNvSpPr/>
                <p:nvPr/>
              </p:nvSpPr>
              <p:spPr>
                <a:xfrm>
                  <a:off x="5404750" y="969200"/>
                  <a:ext cx="62675" cy="63225"/>
                </a:xfrm>
                <a:custGeom>
                  <a:avLst/>
                  <a:gdLst/>
                  <a:ahLst/>
                  <a:cxnLst/>
                  <a:rect l="l" t="t" r="r" b="b"/>
                  <a:pathLst>
                    <a:path w="2507" h="2529" extrusionOk="0">
                      <a:moveTo>
                        <a:pt x="1707" y="1"/>
                      </a:moveTo>
                      <a:cubicBezTo>
                        <a:pt x="1534" y="1"/>
                        <a:pt x="1340" y="1"/>
                        <a:pt x="1253" y="195"/>
                      </a:cubicBezTo>
                      <a:cubicBezTo>
                        <a:pt x="886" y="735"/>
                        <a:pt x="627" y="1275"/>
                        <a:pt x="260" y="1707"/>
                      </a:cubicBezTo>
                      <a:cubicBezTo>
                        <a:pt x="0" y="2074"/>
                        <a:pt x="346" y="2528"/>
                        <a:pt x="713" y="2528"/>
                      </a:cubicBezTo>
                      <a:cubicBezTo>
                        <a:pt x="886" y="2528"/>
                        <a:pt x="1081" y="2442"/>
                        <a:pt x="1167" y="2247"/>
                      </a:cubicBezTo>
                      <a:cubicBezTo>
                        <a:pt x="1534" y="1707"/>
                        <a:pt x="1880" y="1275"/>
                        <a:pt x="2247" y="735"/>
                      </a:cubicBezTo>
                      <a:cubicBezTo>
                        <a:pt x="2506" y="368"/>
                        <a:pt x="2074" y="1"/>
                        <a:pt x="1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30"/>
                <p:cNvSpPr/>
                <p:nvPr/>
              </p:nvSpPr>
              <p:spPr>
                <a:xfrm>
                  <a:off x="5332375" y="1041575"/>
                  <a:ext cx="85900" cy="85350"/>
                </a:xfrm>
                <a:custGeom>
                  <a:avLst/>
                  <a:gdLst/>
                  <a:ahLst/>
                  <a:cxnLst/>
                  <a:rect l="l" t="t" r="r" b="b"/>
                  <a:pathLst>
                    <a:path w="3436" h="3414" extrusionOk="0">
                      <a:moveTo>
                        <a:pt x="2701" y="0"/>
                      </a:moveTo>
                      <a:cubicBezTo>
                        <a:pt x="2528" y="0"/>
                        <a:pt x="2355" y="0"/>
                        <a:pt x="2269" y="173"/>
                      </a:cubicBezTo>
                      <a:cubicBezTo>
                        <a:pt x="1621" y="1080"/>
                        <a:pt x="994" y="1793"/>
                        <a:pt x="282" y="2593"/>
                      </a:cubicBezTo>
                      <a:cubicBezTo>
                        <a:pt x="1" y="2960"/>
                        <a:pt x="368" y="3413"/>
                        <a:pt x="735" y="3413"/>
                      </a:cubicBezTo>
                      <a:cubicBezTo>
                        <a:pt x="908" y="3413"/>
                        <a:pt x="1081" y="3413"/>
                        <a:pt x="1189" y="3241"/>
                      </a:cubicBezTo>
                      <a:cubicBezTo>
                        <a:pt x="1902" y="2506"/>
                        <a:pt x="2528" y="1707"/>
                        <a:pt x="3155" y="800"/>
                      </a:cubicBezTo>
                      <a:cubicBezTo>
                        <a:pt x="3435" y="432"/>
                        <a:pt x="3068" y="0"/>
                        <a:pt x="27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30"/>
                <p:cNvSpPr/>
                <p:nvPr/>
              </p:nvSpPr>
              <p:spPr>
                <a:xfrm>
                  <a:off x="4700525" y="786450"/>
                  <a:ext cx="429375" cy="773725"/>
                </a:xfrm>
                <a:custGeom>
                  <a:avLst/>
                  <a:gdLst/>
                  <a:ahLst/>
                  <a:cxnLst/>
                  <a:rect l="l" t="t" r="r" b="b"/>
                  <a:pathLst>
                    <a:path w="17175" h="30949" extrusionOk="0">
                      <a:moveTo>
                        <a:pt x="4195" y="0"/>
                      </a:moveTo>
                      <a:cubicBezTo>
                        <a:pt x="3705" y="0"/>
                        <a:pt x="3234" y="121"/>
                        <a:pt x="2787" y="376"/>
                      </a:cubicBezTo>
                      <a:cubicBezTo>
                        <a:pt x="1" y="1997"/>
                        <a:pt x="2334" y="7397"/>
                        <a:pt x="7108" y="12538"/>
                      </a:cubicBezTo>
                      <a:cubicBezTo>
                        <a:pt x="11882" y="17658"/>
                        <a:pt x="12854" y="23706"/>
                        <a:pt x="12594" y="27292"/>
                      </a:cubicBezTo>
                      <a:cubicBezTo>
                        <a:pt x="12399" y="29863"/>
                        <a:pt x="13177" y="30948"/>
                        <a:pt x="14148" y="30948"/>
                      </a:cubicBezTo>
                      <a:cubicBezTo>
                        <a:pt x="14572" y="30948"/>
                        <a:pt x="15034" y="30741"/>
                        <a:pt x="15468" y="30360"/>
                      </a:cubicBezTo>
                      <a:cubicBezTo>
                        <a:pt x="16915" y="29107"/>
                        <a:pt x="17174" y="20725"/>
                        <a:pt x="14387" y="12906"/>
                      </a:cubicBezTo>
                      <a:cubicBezTo>
                        <a:pt x="11948" y="5964"/>
                        <a:pt x="7637" y="0"/>
                        <a:pt x="41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30"/>
                <p:cNvSpPr/>
                <p:nvPr/>
              </p:nvSpPr>
              <p:spPr>
                <a:xfrm>
                  <a:off x="4853350" y="1072900"/>
                  <a:ext cx="24875" cy="27025"/>
                </a:xfrm>
                <a:custGeom>
                  <a:avLst/>
                  <a:gdLst/>
                  <a:ahLst/>
                  <a:cxnLst/>
                  <a:rect l="l" t="t" r="r" b="b"/>
                  <a:pathLst>
                    <a:path w="995" h="1081" extrusionOk="0">
                      <a:moveTo>
                        <a:pt x="87" y="87"/>
                      </a:moveTo>
                      <a:cubicBezTo>
                        <a:pt x="368" y="454"/>
                        <a:pt x="714" y="713"/>
                        <a:pt x="995" y="1080"/>
                      </a:cubicBezTo>
                      <a:cubicBezTo>
                        <a:pt x="714" y="713"/>
                        <a:pt x="368" y="454"/>
                        <a:pt x="87" y="87"/>
                      </a:cubicBezTo>
                      <a:close/>
                      <a:moveTo>
                        <a:pt x="87" y="87"/>
                      </a:moveTo>
                      <a:lnTo>
                        <a:pt x="87" y="87"/>
                      </a:lnTo>
                      <a:lnTo>
                        <a:pt x="87" y="87"/>
                      </a:lnTo>
                      <a:close/>
                      <a:moveTo>
                        <a:pt x="87" y="0"/>
                      </a:moveTo>
                      <a:lnTo>
                        <a:pt x="87" y="0"/>
                      </a:lnTo>
                      <a:lnTo>
                        <a:pt x="87" y="0"/>
                      </a:lnTo>
                      <a:close/>
                      <a:moveTo>
                        <a:pt x="1" y="0"/>
                      </a:moveTo>
                      <a:lnTo>
                        <a:pt x="1" y="0"/>
                      </a:lnTo>
                      <a:lnTo>
                        <a:pt x="1" y="0"/>
                      </a:lnTo>
                      <a:close/>
                      <a:moveTo>
                        <a:pt x="1" y="0"/>
                      </a:moveTo>
                      <a:lnTo>
                        <a:pt x="1" y="0"/>
                      </a:lnTo>
                      <a:lnTo>
                        <a:pt x="1" y="0"/>
                      </a:lnTo>
                      <a:close/>
                      <a:moveTo>
                        <a:pt x="1" y="0"/>
                      </a:moveTo>
                      <a:lnTo>
                        <a:pt x="1" y="0"/>
                      </a:lnTo>
                      <a:close/>
                    </a:path>
                  </a:pathLst>
                </a:custGeom>
                <a:solidFill>
                  <a:srgbClr val="FF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30"/>
                <p:cNvSpPr/>
                <p:nvPr/>
              </p:nvSpPr>
              <p:spPr>
                <a:xfrm>
                  <a:off x="4707000" y="798550"/>
                  <a:ext cx="373750" cy="692900"/>
                </a:xfrm>
                <a:custGeom>
                  <a:avLst/>
                  <a:gdLst/>
                  <a:ahLst/>
                  <a:cxnLst/>
                  <a:rect l="l" t="t" r="r" b="b"/>
                  <a:pathLst>
                    <a:path w="14950" h="27716" extrusionOk="0">
                      <a:moveTo>
                        <a:pt x="2442" y="0"/>
                      </a:moveTo>
                      <a:lnTo>
                        <a:pt x="2442" y="0"/>
                      </a:lnTo>
                      <a:cubicBezTo>
                        <a:pt x="1" y="1513"/>
                        <a:pt x="1902" y="6287"/>
                        <a:pt x="5855" y="10974"/>
                      </a:cubicBezTo>
                      <a:lnTo>
                        <a:pt x="5941" y="10974"/>
                      </a:lnTo>
                      <a:lnTo>
                        <a:pt x="5941" y="11061"/>
                      </a:lnTo>
                      <a:cubicBezTo>
                        <a:pt x="6222" y="11428"/>
                        <a:pt x="6568" y="11687"/>
                        <a:pt x="6849" y="12054"/>
                      </a:cubicBezTo>
                      <a:cubicBezTo>
                        <a:pt x="9549" y="14927"/>
                        <a:pt x="10975" y="18081"/>
                        <a:pt x="11709" y="20954"/>
                      </a:cubicBezTo>
                      <a:cubicBezTo>
                        <a:pt x="11882" y="20241"/>
                        <a:pt x="12055" y="19788"/>
                        <a:pt x="12163" y="19788"/>
                      </a:cubicBezTo>
                      <a:lnTo>
                        <a:pt x="12163" y="19874"/>
                      </a:lnTo>
                      <a:cubicBezTo>
                        <a:pt x="14042" y="22142"/>
                        <a:pt x="13416" y="27716"/>
                        <a:pt x="13416" y="27716"/>
                      </a:cubicBezTo>
                      <a:cubicBezTo>
                        <a:pt x="13588" y="27176"/>
                        <a:pt x="14215" y="26182"/>
                        <a:pt x="14949" y="25275"/>
                      </a:cubicBezTo>
                      <a:cubicBezTo>
                        <a:pt x="14409" y="22488"/>
                        <a:pt x="13675" y="19788"/>
                        <a:pt x="12595" y="17088"/>
                      </a:cubicBezTo>
                      <a:cubicBezTo>
                        <a:pt x="10175" y="10888"/>
                        <a:pt x="6849" y="4947"/>
                        <a:pt x="2442" y="0"/>
                      </a:cubicBezTo>
                      <a:close/>
                    </a:path>
                  </a:pathLst>
                </a:custGeom>
                <a:solidFill>
                  <a:srgbClr val="DE5743">
                    <a:alpha val="670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30"/>
                <p:cNvSpPr/>
                <p:nvPr/>
              </p:nvSpPr>
              <p:spPr>
                <a:xfrm>
                  <a:off x="4830675" y="820700"/>
                  <a:ext cx="74550" cy="63200"/>
                </a:xfrm>
                <a:custGeom>
                  <a:avLst/>
                  <a:gdLst/>
                  <a:ahLst/>
                  <a:cxnLst/>
                  <a:rect l="l" t="t" r="r" b="b"/>
                  <a:pathLst>
                    <a:path w="2982" h="2528" extrusionOk="0">
                      <a:moveTo>
                        <a:pt x="735" y="0"/>
                      </a:moveTo>
                      <a:cubicBezTo>
                        <a:pt x="368" y="0"/>
                        <a:pt x="1" y="627"/>
                        <a:pt x="454" y="994"/>
                      </a:cubicBezTo>
                      <a:cubicBezTo>
                        <a:pt x="908" y="1447"/>
                        <a:pt x="1362" y="1901"/>
                        <a:pt x="1815" y="2355"/>
                      </a:cubicBezTo>
                      <a:cubicBezTo>
                        <a:pt x="1902" y="2528"/>
                        <a:pt x="1988" y="2528"/>
                        <a:pt x="2161" y="2528"/>
                      </a:cubicBezTo>
                      <a:cubicBezTo>
                        <a:pt x="2528" y="2528"/>
                        <a:pt x="2982" y="2074"/>
                        <a:pt x="2614" y="1707"/>
                      </a:cubicBezTo>
                      <a:cubicBezTo>
                        <a:pt x="2161" y="1167"/>
                        <a:pt x="1621" y="627"/>
                        <a:pt x="1081" y="195"/>
                      </a:cubicBezTo>
                      <a:cubicBezTo>
                        <a:pt x="994" y="87"/>
                        <a:pt x="821" y="0"/>
                        <a:pt x="7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30"/>
                <p:cNvSpPr/>
                <p:nvPr/>
              </p:nvSpPr>
              <p:spPr>
                <a:xfrm>
                  <a:off x="4896025" y="893050"/>
                  <a:ext cx="103700" cy="162050"/>
                </a:xfrm>
                <a:custGeom>
                  <a:avLst/>
                  <a:gdLst/>
                  <a:ahLst/>
                  <a:cxnLst/>
                  <a:rect l="l" t="t" r="r" b="b"/>
                  <a:pathLst>
                    <a:path w="4148" h="6482" extrusionOk="0">
                      <a:moveTo>
                        <a:pt x="821" y="1"/>
                      </a:moveTo>
                      <a:cubicBezTo>
                        <a:pt x="368" y="1"/>
                        <a:pt x="0" y="433"/>
                        <a:pt x="281" y="886"/>
                      </a:cubicBezTo>
                      <a:cubicBezTo>
                        <a:pt x="1534" y="2507"/>
                        <a:pt x="2441" y="4213"/>
                        <a:pt x="2982" y="6201"/>
                      </a:cubicBezTo>
                      <a:cubicBezTo>
                        <a:pt x="3068" y="6373"/>
                        <a:pt x="3241" y="6481"/>
                        <a:pt x="3414" y="6481"/>
                      </a:cubicBezTo>
                      <a:cubicBezTo>
                        <a:pt x="3781" y="6481"/>
                        <a:pt x="4148" y="6114"/>
                        <a:pt x="3954" y="5747"/>
                      </a:cubicBezTo>
                      <a:cubicBezTo>
                        <a:pt x="3327" y="3781"/>
                        <a:pt x="2441" y="1880"/>
                        <a:pt x="1167" y="174"/>
                      </a:cubicBezTo>
                      <a:cubicBezTo>
                        <a:pt x="1081" y="87"/>
                        <a:pt x="908" y="1"/>
                        <a:pt x="8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30"/>
                <p:cNvSpPr/>
                <p:nvPr/>
              </p:nvSpPr>
              <p:spPr>
                <a:xfrm>
                  <a:off x="4971450" y="1295000"/>
                  <a:ext cx="493800" cy="401250"/>
                </a:xfrm>
                <a:custGeom>
                  <a:avLst/>
                  <a:gdLst/>
                  <a:ahLst/>
                  <a:cxnLst/>
                  <a:rect l="l" t="t" r="r" b="b"/>
                  <a:pathLst>
                    <a:path w="19752" h="16050" extrusionOk="0">
                      <a:moveTo>
                        <a:pt x="1563" y="0"/>
                      </a:moveTo>
                      <a:cubicBezTo>
                        <a:pt x="1304" y="0"/>
                        <a:pt x="1" y="5124"/>
                        <a:pt x="1131" y="9478"/>
                      </a:cubicBezTo>
                      <a:cubicBezTo>
                        <a:pt x="2384" y="13885"/>
                        <a:pt x="3745" y="15786"/>
                        <a:pt x="3918" y="15872"/>
                      </a:cubicBezTo>
                      <a:cubicBezTo>
                        <a:pt x="4038" y="15912"/>
                        <a:pt x="5174" y="16050"/>
                        <a:pt x="6735" y="16050"/>
                      </a:cubicBezTo>
                      <a:cubicBezTo>
                        <a:pt x="8535" y="16050"/>
                        <a:pt x="10901" y="15866"/>
                        <a:pt x="12926" y="15137"/>
                      </a:cubicBezTo>
                      <a:cubicBezTo>
                        <a:pt x="16706" y="13798"/>
                        <a:pt x="19752" y="11011"/>
                        <a:pt x="19665" y="10731"/>
                      </a:cubicBezTo>
                      <a:cubicBezTo>
                        <a:pt x="19644" y="10688"/>
                        <a:pt x="19537" y="10669"/>
                        <a:pt x="19361" y="10669"/>
                      </a:cubicBezTo>
                      <a:cubicBezTo>
                        <a:pt x="18097" y="10669"/>
                        <a:pt x="13288" y="11683"/>
                        <a:pt x="11392" y="12632"/>
                      </a:cubicBezTo>
                      <a:cubicBezTo>
                        <a:pt x="11392" y="12632"/>
                        <a:pt x="15799" y="9305"/>
                        <a:pt x="15626" y="8851"/>
                      </a:cubicBezTo>
                      <a:cubicBezTo>
                        <a:pt x="15604" y="8811"/>
                        <a:pt x="15533" y="8791"/>
                        <a:pt x="15418" y="8791"/>
                      </a:cubicBezTo>
                      <a:cubicBezTo>
                        <a:pt x="14493" y="8791"/>
                        <a:pt x="10764" y="10062"/>
                        <a:pt x="7957" y="11811"/>
                      </a:cubicBezTo>
                      <a:cubicBezTo>
                        <a:pt x="7957" y="11811"/>
                        <a:pt x="12278" y="5957"/>
                        <a:pt x="12105" y="5417"/>
                      </a:cubicBezTo>
                      <a:cubicBezTo>
                        <a:pt x="12090" y="5392"/>
                        <a:pt x="12059" y="5380"/>
                        <a:pt x="12015" y="5380"/>
                      </a:cubicBezTo>
                      <a:cubicBezTo>
                        <a:pt x="11286" y="5380"/>
                        <a:pt x="6805" y="8556"/>
                        <a:pt x="5624" y="9737"/>
                      </a:cubicBezTo>
                      <a:cubicBezTo>
                        <a:pt x="5624" y="9737"/>
                        <a:pt x="7612" y="2911"/>
                        <a:pt x="7244" y="2544"/>
                      </a:cubicBezTo>
                      <a:cubicBezTo>
                        <a:pt x="7226" y="2521"/>
                        <a:pt x="7199" y="2510"/>
                        <a:pt x="7166" y="2510"/>
                      </a:cubicBezTo>
                      <a:cubicBezTo>
                        <a:pt x="6532" y="2510"/>
                        <a:pt x="3350" y="6401"/>
                        <a:pt x="2838" y="7858"/>
                      </a:cubicBezTo>
                      <a:cubicBezTo>
                        <a:pt x="2838" y="7858"/>
                        <a:pt x="3464" y="2284"/>
                        <a:pt x="1585" y="16"/>
                      </a:cubicBezTo>
                      <a:cubicBezTo>
                        <a:pt x="1579" y="5"/>
                        <a:pt x="1571" y="0"/>
                        <a:pt x="15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30"/>
                <p:cNvSpPr/>
                <p:nvPr/>
              </p:nvSpPr>
              <p:spPr>
                <a:xfrm>
                  <a:off x="5242725" y="1608625"/>
                  <a:ext cx="105875" cy="49150"/>
                </a:xfrm>
                <a:custGeom>
                  <a:avLst/>
                  <a:gdLst/>
                  <a:ahLst/>
                  <a:cxnLst/>
                  <a:rect l="l" t="t" r="r" b="b"/>
                  <a:pathLst>
                    <a:path w="4235" h="1966" extrusionOk="0">
                      <a:moveTo>
                        <a:pt x="3587" y="0"/>
                      </a:moveTo>
                      <a:cubicBezTo>
                        <a:pt x="3587" y="0"/>
                        <a:pt x="3500" y="0"/>
                        <a:pt x="3414" y="87"/>
                      </a:cubicBezTo>
                      <a:cubicBezTo>
                        <a:pt x="2507" y="540"/>
                        <a:pt x="1427" y="886"/>
                        <a:pt x="455" y="1167"/>
                      </a:cubicBezTo>
                      <a:cubicBezTo>
                        <a:pt x="1" y="1253"/>
                        <a:pt x="87" y="1966"/>
                        <a:pt x="455" y="1966"/>
                      </a:cubicBezTo>
                      <a:lnTo>
                        <a:pt x="541" y="1966"/>
                      </a:lnTo>
                      <a:cubicBezTo>
                        <a:pt x="1707" y="1707"/>
                        <a:pt x="2701" y="1253"/>
                        <a:pt x="3781" y="799"/>
                      </a:cubicBezTo>
                      <a:cubicBezTo>
                        <a:pt x="4235" y="627"/>
                        <a:pt x="3954" y="0"/>
                        <a:pt x="35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30"/>
                <p:cNvSpPr/>
                <p:nvPr/>
              </p:nvSpPr>
              <p:spPr>
                <a:xfrm>
                  <a:off x="5173075" y="1649125"/>
                  <a:ext cx="51325" cy="24325"/>
                </a:xfrm>
                <a:custGeom>
                  <a:avLst/>
                  <a:gdLst/>
                  <a:ahLst/>
                  <a:cxnLst/>
                  <a:rect l="l" t="t" r="r" b="b"/>
                  <a:pathLst>
                    <a:path w="2053" h="973" extrusionOk="0">
                      <a:moveTo>
                        <a:pt x="1512" y="0"/>
                      </a:moveTo>
                      <a:cubicBezTo>
                        <a:pt x="1167" y="87"/>
                        <a:pt x="799" y="87"/>
                        <a:pt x="540" y="173"/>
                      </a:cubicBezTo>
                      <a:cubicBezTo>
                        <a:pt x="87" y="260"/>
                        <a:pt x="0" y="972"/>
                        <a:pt x="432" y="972"/>
                      </a:cubicBezTo>
                      <a:lnTo>
                        <a:pt x="540" y="972"/>
                      </a:lnTo>
                      <a:cubicBezTo>
                        <a:pt x="886" y="886"/>
                        <a:pt x="1253" y="886"/>
                        <a:pt x="1620" y="800"/>
                      </a:cubicBezTo>
                      <a:cubicBezTo>
                        <a:pt x="2052" y="713"/>
                        <a:pt x="2052" y="0"/>
                        <a:pt x="16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27" name="Google Shape;2927;p30"/>
              <p:cNvSpPr/>
              <p:nvPr/>
            </p:nvSpPr>
            <p:spPr>
              <a:xfrm>
                <a:off x="4270650" y="1970450"/>
                <a:ext cx="56200" cy="94525"/>
              </a:xfrm>
              <a:custGeom>
                <a:avLst/>
                <a:gdLst/>
                <a:ahLst/>
                <a:cxnLst/>
                <a:rect l="l" t="t" r="r" b="b"/>
                <a:pathLst>
                  <a:path w="2248" h="3781" extrusionOk="0">
                    <a:moveTo>
                      <a:pt x="1621" y="0"/>
                    </a:moveTo>
                    <a:cubicBezTo>
                      <a:pt x="1340" y="0"/>
                      <a:pt x="1167" y="108"/>
                      <a:pt x="1081" y="368"/>
                    </a:cubicBezTo>
                    <a:cubicBezTo>
                      <a:pt x="800" y="1275"/>
                      <a:pt x="454" y="2161"/>
                      <a:pt x="87" y="3068"/>
                    </a:cubicBezTo>
                    <a:cubicBezTo>
                      <a:pt x="0" y="3522"/>
                      <a:pt x="346" y="3781"/>
                      <a:pt x="627" y="3781"/>
                    </a:cubicBezTo>
                    <a:cubicBezTo>
                      <a:pt x="800" y="3781"/>
                      <a:pt x="1081" y="3694"/>
                      <a:pt x="1081" y="3522"/>
                    </a:cubicBezTo>
                    <a:cubicBezTo>
                      <a:pt x="1426" y="2614"/>
                      <a:pt x="1793" y="1729"/>
                      <a:pt x="2161" y="735"/>
                    </a:cubicBezTo>
                    <a:cubicBezTo>
                      <a:pt x="2247" y="368"/>
                      <a:pt x="1880" y="0"/>
                      <a:pt x="16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30"/>
              <p:cNvSpPr/>
              <p:nvPr/>
            </p:nvSpPr>
            <p:spPr>
              <a:xfrm>
                <a:off x="4209625" y="2089800"/>
                <a:ext cx="78875" cy="285700"/>
              </a:xfrm>
              <a:custGeom>
                <a:avLst/>
                <a:gdLst/>
                <a:ahLst/>
                <a:cxnLst/>
                <a:rect l="l" t="t" r="r" b="b"/>
                <a:pathLst>
                  <a:path w="3155" h="11428" extrusionOk="0">
                    <a:moveTo>
                      <a:pt x="2441" y="0"/>
                    </a:moveTo>
                    <a:cubicBezTo>
                      <a:pt x="2247" y="0"/>
                      <a:pt x="2074" y="195"/>
                      <a:pt x="1988" y="368"/>
                    </a:cubicBezTo>
                    <a:cubicBezTo>
                      <a:pt x="994" y="3781"/>
                      <a:pt x="368" y="7302"/>
                      <a:pt x="0" y="10888"/>
                    </a:cubicBezTo>
                    <a:cubicBezTo>
                      <a:pt x="0" y="11255"/>
                      <a:pt x="281" y="11428"/>
                      <a:pt x="540" y="11428"/>
                    </a:cubicBezTo>
                    <a:cubicBezTo>
                      <a:pt x="821" y="11428"/>
                      <a:pt x="1081" y="11341"/>
                      <a:pt x="1081" y="10996"/>
                    </a:cubicBezTo>
                    <a:cubicBezTo>
                      <a:pt x="1361" y="7561"/>
                      <a:pt x="2074" y="4148"/>
                      <a:pt x="2981" y="821"/>
                    </a:cubicBezTo>
                    <a:cubicBezTo>
                      <a:pt x="3154" y="368"/>
                      <a:pt x="2787" y="0"/>
                      <a:pt x="24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30"/>
              <p:cNvSpPr/>
              <p:nvPr/>
            </p:nvSpPr>
            <p:spPr>
              <a:xfrm>
                <a:off x="4450475" y="2531025"/>
                <a:ext cx="24875" cy="81025"/>
              </a:xfrm>
              <a:custGeom>
                <a:avLst/>
                <a:gdLst/>
                <a:ahLst/>
                <a:cxnLst/>
                <a:rect l="l" t="t" r="r" b="b"/>
                <a:pathLst>
                  <a:path w="995" h="3241" extrusionOk="0">
                    <a:moveTo>
                      <a:pt x="995" y="0"/>
                    </a:moveTo>
                    <a:cubicBezTo>
                      <a:pt x="908" y="87"/>
                      <a:pt x="908" y="173"/>
                      <a:pt x="822" y="173"/>
                    </a:cubicBezTo>
                    <a:lnTo>
                      <a:pt x="1" y="3240"/>
                    </a:lnTo>
                    <a:lnTo>
                      <a:pt x="995" y="0"/>
                    </a:lnTo>
                    <a:close/>
                  </a:path>
                </a:pathLst>
              </a:custGeom>
              <a:solidFill>
                <a:srgbClr val="DFE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30" name="Google Shape;2930;p30"/>
          <p:cNvGrpSpPr/>
          <p:nvPr/>
        </p:nvGrpSpPr>
        <p:grpSpPr>
          <a:xfrm>
            <a:off x="7116638" y="5991400"/>
            <a:ext cx="310047" cy="311191"/>
            <a:chOff x="7378088" y="4540100"/>
            <a:chExt cx="310047" cy="311191"/>
          </a:xfrm>
        </p:grpSpPr>
        <p:sp>
          <p:nvSpPr>
            <p:cNvPr id="2931" name="Google Shape;2931;p30"/>
            <p:cNvSpPr/>
            <p:nvPr/>
          </p:nvSpPr>
          <p:spPr>
            <a:xfrm>
              <a:off x="7378088" y="4540100"/>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30"/>
            <p:cNvSpPr/>
            <p:nvPr/>
          </p:nvSpPr>
          <p:spPr>
            <a:xfrm>
              <a:off x="7410526" y="4541173"/>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30"/>
            <p:cNvSpPr/>
            <p:nvPr/>
          </p:nvSpPr>
          <p:spPr>
            <a:xfrm>
              <a:off x="7410526" y="4541173"/>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30"/>
            <p:cNvSpPr/>
            <p:nvPr/>
          </p:nvSpPr>
          <p:spPr>
            <a:xfrm>
              <a:off x="7587452" y="4606085"/>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30"/>
            <p:cNvSpPr/>
            <p:nvPr/>
          </p:nvSpPr>
          <p:spPr>
            <a:xfrm>
              <a:off x="7535701" y="4664023"/>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6" name="Google Shape;2936;p30"/>
          <p:cNvGrpSpPr/>
          <p:nvPr/>
        </p:nvGrpSpPr>
        <p:grpSpPr>
          <a:xfrm>
            <a:off x="7263212" y="6479027"/>
            <a:ext cx="178467" cy="256864"/>
            <a:chOff x="7582637" y="4894752"/>
            <a:chExt cx="178467" cy="256864"/>
          </a:xfrm>
        </p:grpSpPr>
        <p:sp>
          <p:nvSpPr>
            <p:cNvPr id="2937" name="Google Shape;2937;p30"/>
            <p:cNvSpPr/>
            <p:nvPr/>
          </p:nvSpPr>
          <p:spPr>
            <a:xfrm>
              <a:off x="7582637" y="4894752"/>
              <a:ext cx="178467" cy="256864"/>
            </a:xfrm>
            <a:custGeom>
              <a:avLst/>
              <a:gdLst/>
              <a:ahLst/>
              <a:cxnLst/>
              <a:rect l="l" t="t" r="r" b="b"/>
              <a:pathLst>
                <a:path w="4990" h="7182" extrusionOk="0">
                  <a:moveTo>
                    <a:pt x="1616" y="1"/>
                  </a:moveTo>
                  <a:cubicBezTo>
                    <a:pt x="727" y="1"/>
                    <a:pt x="0" y="680"/>
                    <a:pt x="93" y="2018"/>
                  </a:cubicBezTo>
                  <a:cubicBezTo>
                    <a:pt x="179" y="4545"/>
                    <a:pt x="2793" y="5453"/>
                    <a:pt x="3700" y="7159"/>
                  </a:cubicBezTo>
                  <a:cubicBezTo>
                    <a:pt x="3708" y="7174"/>
                    <a:pt x="3717" y="7181"/>
                    <a:pt x="3728" y="7181"/>
                  </a:cubicBezTo>
                  <a:cubicBezTo>
                    <a:pt x="3969" y="7181"/>
                    <a:pt x="4989" y="3631"/>
                    <a:pt x="3873" y="1564"/>
                  </a:cubicBezTo>
                  <a:cubicBezTo>
                    <a:pt x="3289" y="518"/>
                    <a:pt x="2391" y="1"/>
                    <a:pt x="16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30"/>
            <p:cNvSpPr/>
            <p:nvPr/>
          </p:nvSpPr>
          <p:spPr>
            <a:xfrm>
              <a:off x="7585927" y="4960737"/>
              <a:ext cx="115914" cy="167666"/>
            </a:xfrm>
            <a:custGeom>
              <a:avLst/>
              <a:gdLst/>
              <a:ahLst/>
              <a:cxnLst/>
              <a:rect l="l" t="t" r="r" b="b"/>
              <a:pathLst>
                <a:path w="3241" h="4688" extrusionOk="0">
                  <a:moveTo>
                    <a:pt x="1" y="259"/>
                  </a:moveTo>
                  <a:cubicBezTo>
                    <a:pt x="87" y="2420"/>
                    <a:pt x="2161" y="3327"/>
                    <a:pt x="3241" y="4688"/>
                  </a:cubicBezTo>
                  <a:lnTo>
                    <a:pt x="3241" y="4688"/>
                  </a:lnTo>
                  <a:cubicBezTo>
                    <a:pt x="2161" y="3327"/>
                    <a:pt x="87" y="2420"/>
                    <a:pt x="1" y="259"/>
                  </a:cubicBezTo>
                  <a:close/>
                  <a:moveTo>
                    <a:pt x="1" y="173"/>
                  </a:moveTo>
                  <a:lnTo>
                    <a:pt x="1" y="259"/>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173"/>
                  </a:moveTo>
                  <a:lnTo>
                    <a:pt x="1" y="173"/>
                  </a:lnTo>
                  <a:lnTo>
                    <a:pt x="1" y="173"/>
                  </a:lnTo>
                  <a:close/>
                  <a:moveTo>
                    <a:pt x="1" y="87"/>
                  </a:moveTo>
                  <a:lnTo>
                    <a:pt x="1" y="173"/>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87"/>
                  </a:moveTo>
                  <a:lnTo>
                    <a:pt x="1" y="87"/>
                  </a:lnTo>
                  <a:lnTo>
                    <a:pt x="1" y="87"/>
                  </a:lnTo>
                  <a:close/>
                  <a:moveTo>
                    <a:pt x="1" y="0"/>
                  </a:moveTo>
                  <a:lnTo>
                    <a:pt x="1" y="87"/>
                  </a:lnTo>
                  <a:close/>
                </a:path>
              </a:pathLst>
            </a:custGeom>
            <a:solidFill>
              <a:srgbClr val="FFCA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30"/>
            <p:cNvSpPr/>
            <p:nvPr/>
          </p:nvSpPr>
          <p:spPr>
            <a:xfrm>
              <a:off x="7582851" y="4902763"/>
              <a:ext cx="118990" cy="225641"/>
            </a:xfrm>
            <a:custGeom>
              <a:avLst/>
              <a:gdLst/>
              <a:ahLst/>
              <a:cxnLst/>
              <a:rect l="l" t="t" r="r" b="b"/>
              <a:pathLst>
                <a:path w="3327" h="6309" extrusionOk="0">
                  <a:moveTo>
                    <a:pt x="821" y="1"/>
                  </a:moveTo>
                  <a:cubicBezTo>
                    <a:pt x="367" y="260"/>
                    <a:pt x="0" y="800"/>
                    <a:pt x="87" y="1621"/>
                  </a:cubicBezTo>
                  <a:lnTo>
                    <a:pt x="87" y="1708"/>
                  </a:lnTo>
                  <a:lnTo>
                    <a:pt x="87" y="1794"/>
                  </a:lnTo>
                  <a:lnTo>
                    <a:pt x="87" y="1880"/>
                  </a:lnTo>
                  <a:cubicBezTo>
                    <a:pt x="173" y="4041"/>
                    <a:pt x="2247" y="4948"/>
                    <a:pt x="3327" y="6309"/>
                  </a:cubicBezTo>
                  <a:cubicBezTo>
                    <a:pt x="2787" y="4149"/>
                    <a:pt x="1988" y="1988"/>
                    <a:pt x="821" y="1"/>
                  </a:cubicBezTo>
                  <a:close/>
                </a:path>
              </a:pathLst>
            </a:custGeom>
            <a:solidFill>
              <a:srgbClr val="FF825F">
                <a:alpha val="346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0" name="Google Shape;2940;p30"/>
          <p:cNvGrpSpPr/>
          <p:nvPr/>
        </p:nvGrpSpPr>
        <p:grpSpPr>
          <a:xfrm>
            <a:off x="6926825" y="6460914"/>
            <a:ext cx="304718" cy="367306"/>
            <a:chOff x="7246250" y="4876639"/>
            <a:chExt cx="304718" cy="367306"/>
          </a:xfrm>
        </p:grpSpPr>
        <p:sp>
          <p:nvSpPr>
            <p:cNvPr id="2941" name="Google Shape;2941;p30"/>
            <p:cNvSpPr/>
            <p:nvPr/>
          </p:nvSpPr>
          <p:spPr>
            <a:xfrm>
              <a:off x="7246250" y="4876639"/>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30"/>
            <p:cNvSpPr/>
            <p:nvPr/>
          </p:nvSpPr>
          <p:spPr>
            <a:xfrm>
              <a:off x="7311663" y="4883113"/>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43" name="Google Shape;2943;p30"/>
          <p:cNvSpPr txBox="1">
            <a:spLocks noGrp="1"/>
          </p:cNvSpPr>
          <p:nvPr>
            <p:ph type="title"/>
          </p:nvPr>
        </p:nvSpPr>
        <p:spPr>
          <a:xfrm>
            <a:off x="514800" y="492175"/>
            <a:ext cx="8792700" cy="63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947"/>
        <p:cNvGrpSpPr/>
        <p:nvPr/>
      </p:nvGrpSpPr>
      <p:grpSpPr>
        <a:xfrm>
          <a:off x="0" y="0"/>
          <a:ext cx="0" cy="0"/>
          <a:chOff x="0" y="0"/>
          <a:chExt cx="0" cy="0"/>
        </a:xfrm>
      </p:grpSpPr>
      <p:grpSp>
        <p:nvGrpSpPr>
          <p:cNvPr id="2948" name="Google Shape;2948;p31"/>
          <p:cNvGrpSpPr/>
          <p:nvPr/>
        </p:nvGrpSpPr>
        <p:grpSpPr>
          <a:xfrm>
            <a:off x="7567719" y="4594915"/>
            <a:ext cx="880331" cy="839836"/>
            <a:chOff x="7567719" y="4436316"/>
            <a:chExt cx="880331" cy="839836"/>
          </a:xfrm>
        </p:grpSpPr>
        <p:sp>
          <p:nvSpPr>
            <p:cNvPr id="2949" name="Google Shape;2949;p31"/>
            <p:cNvSpPr/>
            <p:nvPr/>
          </p:nvSpPr>
          <p:spPr>
            <a:xfrm>
              <a:off x="7782650" y="4610752"/>
              <a:ext cx="665400" cy="665400"/>
            </a:xfrm>
            <a:prstGeom prst="ellipse">
              <a:avLst/>
            </a:prstGeom>
            <a:noFill/>
            <a:ln w="38100" cap="flat" cmpd="sng">
              <a:solidFill>
                <a:schemeClr val="accent3"/>
              </a:solidFill>
              <a:prstDash val="solid"/>
              <a:round/>
              <a:headEnd type="none" w="sm" len="sm"/>
              <a:tailEnd type="none" w="sm" len="sm"/>
            </a:ln>
          </p:spPr>
          <p:txBody>
            <a:bodyPr spcFirstLastPara="1" wrap="square" lIns="91425" tIns="54000" rIns="91425" bIns="91425" anchor="ctr" anchorCtr="0">
              <a:noAutofit/>
            </a:bodyPr>
            <a:lstStyle/>
            <a:p>
              <a:pPr marL="0" lvl="0" indent="0" algn="ctr" rtl="0">
                <a:spcBef>
                  <a:spcPts val="0"/>
                </a:spcBef>
                <a:spcAft>
                  <a:spcPts val="0"/>
                </a:spcAft>
                <a:buNone/>
              </a:pPr>
              <a:r>
                <a:rPr lang="en" sz="2600">
                  <a:solidFill>
                    <a:schemeClr val="dk1"/>
                  </a:solidFill>
                  <a:latin typeface="Rozha One"/>
                  <a:ea typeface="Rozha One"/>
                  <a:cs typeface="Rozha One"/>
                  <a:sym typeface="Rozha One"/>
                </a:rPr>
                <a:t>3</a:t>
              </a:r>
              <a:endParaRPr sz="2600">
                <a:solidFill>
                  <a:schemeClr val="dk1"/>
                </a:solidFill>
                <a:latin typeface="Rozha One"/>
                <a:ea typeface="Rozha One"/>
                <a:cs typeface="Rozha One"/>
                <a:sym typeface="Rozha One"/>
              </a:endParaRPr>
            </a:p>
          </p:txBody>
        </p:sp>
        <p:grpSp>
          <p:nvGrpSpPr>
            <p:cNvPr id="2950" name="Google Shape;2950;p31"/>
            <p:cNvGrpSpPr/>
            <p:nvPr/>
          </p:nvGrpSpPr>
          <p:grpSpPr>
            <a:xfrm>
              <a:off x="7567719" y="4436316"/>
              <a:ext cx="543178" cy="540159"/>
              <a:chOff x="3982357" y="4645616"/>
              <a:chExt cx="543178" cy="540159"/>
            </a:xfrm>
          </p:grpSpPr>
          <p:grpSp>
            <p:nvGrpSpPr>
              <p:cNvPr id="2951" name="Google Shape;2951;p31"/>
              <p:cNvGrpSpPr/>
              <p:nvPr/>
            </p:nvGrpSpPr>
            <p:grpSpPr>
              <a:xfrm flipH="1">
                <a:off x="3982357" y="4874584"/>
                <a:ext cx="310047" cy="311191"/>
                <a:chOff x="7378088" y="4664672"/>
                <a:chExt cx="310047" cy="311191"/>
              </a:xfrm>
            </p:grpSpPr>
            <p:sp>
              <p:nvSpPr>
                <p:cNvPr id="2952" name="Google Shape;2952;p31"/>
                <p:cNvSpPr/>
                <p:nvPr/>
              </p:nvSpPr>
              <p:spPr>
                <a:xfrm>
                  <a:off x="7378088" y="4664672"/>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31"/>
                <p:cNvSpPr/>
                <p:nvPr/>
              </p:nvSpPr>
              <p:spPr>
                <a:xfrm>
                  <a:off x="7410526" y="4665745"/>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31"/>
                <p:cNvSpPr/>
                <p:nvPr/>
              </p:nvSpPr>
              <p:spPr>
                <a:xfrm>
                  <a:off x="7410526" y="4665745"/>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31"/>
                <p:cNvSpPr/>
                <p:nvPr/>
              </p:nvSpPr>
              <p:spPr>
                <a:xfrm>
                  <a:off x="7587452" y="4730657"/>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31"/>
                <p:cNvSpPr/>
                <p:nvPr/>
              </p:nvSpPr>
              <p:spPr>
                <a:xfrm>
                  <a:off x="7535701" y="4788595"/>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 name="Google Shape;2957;p31"/>
              <p:cNvGrpSpPr/>
              <p:nvPr/>
            </p:nvGrpSpPr>
            <p:grpSpPr>
              <a:xfrm rot="-9672361" flipH="1">
                <a:off x="4254435" y="4675559"/>
                <a:ext cx="232204" cy="279898"/>
                <a:chOff x="7298916" y="4721882"/>
                <a:chExt cx="304718" cy="367306"/>
              </a:xfrm>
            </p:grpSpPr>
            <p:sp>
              <p:nvSpPr>
                <p:cNvPr id="2958" name="Google Shape;2958;p31"/>
                <p:cNvSpPr/>
                <p:nvPr/>
              </p:nvSpPr>
              <p:spPr>
                <a:xfrm>
                  <a:off x="7298916" y="4721882"/>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31"/>
                <p:cNvSpPr/>
                <p:nvPr/>
              </p:nvSpPr>
              <p:spPr>
                <a:xfrm>
                  <a:off x="7364328" y="4728355"/>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960" name="Google Shape;2960;p31"/>
          <p:cNvGrpSpPr/>
          <p:nvPr/>
        </p:nvGrpSpPr>
        <p:grpSpPr>
          <a:xfrm>
            <a:off x="7567731" y="1808341"/>
            <a:ext cx="880319" cy="854105"/>
            <a:chOff x="7567731" y="1635169"/>
            <a:chExt cx="880319" cy="854105"/>
          </a:xfrm>
        </p:grpSpPr>
        <p:sp>
          <p:nvSpPr>
            <p:cNvPr id="2961" name="Google Shape;2961;p31"/>
            <p:cNvSpPr/>
            <p:nvPr/>
          </p:nvSpPr>
          <p:spPr>
            <a:xfrm>
              <a:off x="7782650" y="1823874"/>
              <a:ext cx="665400" cy="665400"/>
            </a:xfrm>
            <a:prstGeom prst="ellipse">
              <a:avLst/>
            </a:prstGeom>
            <a:noFill/>
            <a:ln w="38100" cap="flat" cmpd="sng">
              <a:solidFill>
                <a:schemeClr val="accent6"/>
              </a:solidFill>
              <a:prstDash val="solid"/>
              <a:round/>
              <a:headEnd type="none" w="sm" len="sm"/>
              <a:tailEnd type="none" w="sm" len="sm"/>
            </a:ln>
          </p:spPr>
          <p:txBody>
            <a:bodyPr spcFirstLastPara="1" wrap="square" lIns="91425" tIns="54000" rIns="91425" bIns="91425" anchor="ctr" anchorCtr="0">
              <a:noAutofit/>
            </a:bodyPr>
            <a:lstStyle/>
            <a:p>
              <a:pPr marL="0" lvl="0" indent="0" algn="ctr" rtl="0">
                <a:spcBef>
                  <a:spcPts val="0"/>
                </a:spcBef>
                <a:spcAft>
                  <a:spcPts val="0"/>
                </a:spcAft>
                <a:buNone/>
              </a:pPr>
              <a:r>
                <a:rPr lang="en" sz="2600">
                  <a:solidFill>
                    <a:schemeClr val="dk1"/>
                  </a:solidFill>
                  <a:latin typeface="Rozha One"/>
                  <a:ea typeface="Rozha One"/>
                  <a:cs typeface="Rozha One"/>
                  <a:sym typeface="Rozha One"/>
                </a:rPr>
                <a:t>1</a:t>
              </a:r>
              <a:endParaRPr sz="2600">
                <a:solidFill>
                  <a:schemeClr val="dk1"/>
                </a:solidFill>
                <a:latin typeface="Rozha One"/>
                <a:ea typeface="Rozha One"/>
                <a:cs typeface="Rozha One"/>
                <a:sym typeface="Rozha One"/>
              </a:endParaRPr>
            </a:p>
          </p:txBody>
        </p:sp>
        <p:grpSp>
          <p:nvGrpSpPr>
            <p:cNvPr id="2962" name="Google Shape;2962;p31"/>
            <p:cNvGrpSpPr/>
            <p:nvPr/>
          </p:nvGrpSpPr>
          <p:grpSpPr>
            <a:xfrm>
              <a:off x="7567731" y="1635169"/>
              <a:ext cx="543178" cy="540159"/>
              <a:chOff x="3982357" y="4521045"/>
              <a:chExt cx="543178" cy="540159"/>
            </a:xfrm>
          </p:grpSpPr>
          <p:grpSp>
            <p:nvGrpSpPr>
              <p:cNvPr id="2963" name="Google Shape;2963;p31"/>
              <p:cNvGrpSpPr/>
              <p:nvPr/>
            </p:nvGrpSpPr>
            <p:grpSpPr>
              <a:xfrm flipH="1">
                <a:off x="3982357" y="4750013"/>
                <a:ext cx="310047" cy="311191"/>
                <a:chOff x="7378088" y="4540100"/>
                <a:chExt cx="310047" cy="311191"/>
              </a:xfrm>
            </p:grpSpPr>
            <p:sp>
              <p:nvSpPr>
                <p:cNvPr id="2964" name="Google Shape;2964;p31"/>
                <p:cNvSpPr/>
                <p:nvPr/>
              </p:nvSpPr>
              <p:spPr>
                <a:xfrm>
                  <a:off x="7378088" y="4540100"/>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31"/>
                <p:cNvSpPr/>
                <p:nvPr/>
              </p:nvSpPr>
              <p:spPr>
                <a:xfrm>
                  <a:off x="7410526" y="4541173"/>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31"/>
                <p:cNvSpPr/>
                <p:nvPr/>
              </p:nvSpPr>
              <p:spPr>
                <a:xfrm>
                  <a:off x="7410526" y="4541173"/>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31"/>
                <p:cNvSpPr/>
                <p:nvPr/>
              </p:nvSpPr>
              <p:spPr>
                <a:xfrm>
                  <a:off x="7587452" y="4606085"/>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31"/>
                <p:cNvSpPr/>
                <p:nvPr/>
              </p:nvSpPr>
              <p:spPr>
                <a:xfrm>
                  <a:off x="7535701" y="4664023"/>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 name="Google Shape;2969;p31"/>
              <p:cNvGrpSpPr/>
              <p:nvPr/>
            </p:nvGrpSpPr>
            <p:grpSpPr>
              <a:xfrm rot="-9672361" flipH="1">
                <a:off x="4254435" y="4550987"/>
                <a:ext cx="232204" cy="279898"/>
                <a:chOff x="7246250" y="4876639"/>
                <a:chExt cx="304718" cy="367306"/>
              </a:xfrm>
            </p:grpSpPr>
            <p:sp>
              <p:nvSpPr>
                <p:cNvPr id="2970" name="Google Shape;2970;p31"/>
                <p:cNvSpPr/>
                <p:nvPr/>
              </p:nvSpPr>
              <p:spPr>
                <a:xfrm>
                  <a:off x="7246250" y="4876639"/>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31"/>
                <p:cNvSpPr/>
                <p:nvPr/>
              </p:nvSpPr>
              <p:spPr>
                <a:xfrm>
                  <a:off x="7311663" y="4883113"/>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972" name="Google Shape;2972;p31"/>
          <p:cNvGrpSpPr/>
          <p:nvPr/>
        </p:nvGrpSpPr>
        <p:grpSpPr>
          <a:xfrm>
            <a:off x="7782650" y="3192626"/>
            <a:ext cx="924272" cy="854122"/>
            <a:chOff x="7782650" y="3029644"/>
            <a:chExt cx="924272" cy="854122"/>
          </a:xfrm>
        </p:grpSpPr>
        <p:sp>
          <p:nvSpPr>
            <p:cNvPr id="2973" name="Google Shape;2973;p31"/>
            <p:cNvSpPr/>
            <p:nvPr/>
          </p:nvSpPr>
          <p:spPr>
            <a:xfrm>
              <a:off x="7782650" y="3218365"/>
              <a:ext cx="665400" cy="665400"/>
            </a:xfrm>
            <a:prstGeom prst="ellipse">
              <a:avLst/>
            </a:prstGeom>
            <a:noFill/>
            <a:ln w="38100" cap="flat" cmpd="sng">
              <a:solidFill>
                <a:schemeClr val="accent5"/>
              </a:solidFill>
              <a:prstDash val="solid"/>
              <a:round/>
              <a:headEnd type="none" w="sm" len="sm"/>
              <a:tailEnd type="none" w="sm" len="sm"/>
            </a:ln>
          </p:spPr>
          <p:txBody>
            <a:bodyPr spcFirstLastPara="1" wrap="square" lIns="91425" tIns="54000" rIns="91425" bIns="91425" anchor="ctr" anchorCtr="0">
              <a:noAutofit/>
            </a:bodyPr>
            <a:lstStyle/>
            <a:p>
              <a:pPr marL="0" lvl="0" indent="0" algn="ctr" rtl="0">
                <a:spcBef>
                  <a:spcPts val="0"/>
                </a:spcBef>
                <a:spcAft>
                  <a:spcPts val="0"/>
                </a:spcAft>
                <a:buNone/>
              </a:pPr>
              <a:r>
                <a:rPr lang="en" sz="2600">
                  <a:solidFill>
                    <a:schemeClr val="dk1"/>
                  </a:solidFill>
                  <a:latin typeface="Rozha One"/>
                  <a:ea typeface="Rozha One"/>
                  <a:cs typeface="Rozha One"/>
                  <a:sym typeface="Rozha One"/>
                </a:rPr>
                <a:t>2</a:t>
              </a:r>
              <a:endParaRPr sz="2600">
                <a:solidFill>
                  <a:schemeClr val="dk1"/>
                </a:solidFill>
                <a:latin typeface="Rozha One"/>
                <a:ea typeface="Rozha One"/>
                <a:cs typeface="Rozha One"/>
                <a:sym typeface="Rozha One"/>
              </a:endParaRPr>
            </a:p>
          </p:txBody>
        </p:sp>
        <p:grpSp>
          <p:nvGrpSpPr>
            <p:cNvPr id="2974" name="Google Shape;2974;p31"/>
            <p:cNvGrpSpPr/>
            <p:nvPr/>
          </p:nvGrpSpPr>
          <p:grpSpPr>
            <a:xfrm flipH="1">
              <a:off x="8163744" y="3029644"/>
              <a:ext cx="543178" cy="540159"/>
              <a:chOff x="3982357" y="4521045"/>
              <a:chExt cx="543178" cy="540159"/>
            </a:xfrm>
          </p:grpSpPr>
          <p:grpSp>
            <p:nvGrpSpPr>
              <p:cNvPr id="2975" name="Google Shape;2975;p31"/>
              <p:cNvGrpSpPr/>
              <p:nvPr/>
            </p:nvGrpSpPr>
            <p:grpSpPr>
              <a:xfrm flipH="1">
                <a:off x="3982357" y="4750013"/>
                <a:ext cx="310047" cy="311191"/>
                <a:chOff x="7378088" y="4540100"/>
                <a:chExt cx="310047" cy="311191"/>
              </a:xfrm>
            </p:grpSpPr>
            <p:sp>
              <p:nvSpPr>
                <p:cNvPr id="2976" name="Google Shape;2976;p31"/>
                <p:cNvSpPr/>
                <p:nvPr/>
              </p:nvSpPr>
              <p:spPr>
                <a:xfrm>
                  <a:off x="7378088" y="4540100"/>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31"/>
                <p:cNvSpPr/>
                <p:nvPr/>
              </p:nvSpPr>
              <p:spPr>
                <a:xfrm>
                  <a:off x="7410526" y="4541173"/>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31"/>
                <p:cNvSpPr/>
                <p:nvPr/>
              </p:nvSpPr>
              <p:spPr>
                <a:xfrm>
                  <a:off x="7410526" y="4541173"/>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31"/>
                <p:cNvSpPr/>
                <p:nvPr/>
              </p:nvSpPr>
              <p:spPr>
                <a:xfrm>
                  <a:off x="7587452" y="4606085"/>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31"/>
                <p:cNvSpPr/>
                <p:nvPr/>
              </p:nvSpPr>
              <p:spPr>
                <a:xfrm>
                  <a:off x="7535701" y="4664023"/>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1" name="Google Shape;2981;p31"/>
              <p:cNvGrpSpPr/>
              <p:nvPr/>
            </p:nvGrpSpPr>
            <p:grpSpPr>
              <a:xfrm rot="-9672361" flipH="1">
                <a:off x="4254435" y="4550987"/>
                <a:ext cx="232204" cy="279898"/>
                <a:chOff x="7246250" y="4876639"/>
                <a:chExt cx="304718" cy="367306"/>
              </a:xfrm>
            </p:grpSpPr>
            <p:sp>
              <p:nvSpPr>
                <p:cNvPr id="2982" name="Google Shape;2982;p31"/>
                <p:cNvSpPr/>
                <p:nvPr/>
              </p:nvSpPr>
              <p:spPr>
                <a:xfrm>
                  <a:off x="7246250" y="4876639"/>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31"/>
                <p:cNvSpPr/>
                <p:nvPr/>
              </p:nvSpPr>
              <p:spPr>
                <a:xfrm>
                  <a:off x="7311663" y="4883113"/>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984" name="Google Shape;2984;p31"/>
          <p:cNvGrpSpPr/>
          <p:nvPr/>
        </p:nvGrpSpPr>
        <p:grpSpPr>
          <a:xfrm>
            <a:off x="7782650" y="5982919"/>
            <a:ext cx="924272" cy="854122"/>
            <a:chOff x="7782650" y="5884619"/>
            <a:chExt cx="924272" cy="854122"/>
          </a:xfrm>
        </p:grpSpPr>
        <p:sp>
          <p:nvSpPr>
            <p:cNvPr id="2985" name="Google Shape;2985;p31"/>
            <p:cNvSpPr/>
            <p:nvPr/>
          </p:nvSpPr>
          <p:spPr>
            <a:xfrm>
              <a:off x="7782650" y="6073340"/>
              <a:ext cx="665400" cy="665400"/>
            </a:xfrm>
            <a:prstGeom prst="ellipse">
              <a:avLst/>
            </a:prstGeom>
            <a:noFill/>
            <a:ln w="38100" cap="flat" cmpd="sng">
              <a:solidFill>
                <a:schemeClr val="accent6"/>
              </a:solidFill>
              <a:prstDash val="solid"/>
              <a:round/>
              <a:headEnd type="none" w="sm" len="sm"/>
              <a:tailEnd type="none" w="sm" len="sm"/>
            </a:ln>
          </p:spPr>
          <p:txBody>
            <a:bodyPr spcFirstLastPara="1" wrap="square" lIns="91425" tIns="54000" rIns="91425" bIns="91425" anchor="ctr" anchorCtr="0">
              <a:noAutofit/>
            </a:bodyPr>
            <a:lstStyle/>
            <a:p>
              <a:pPr marL="0" lvl="0" indent="0" algn="ctr" rtl="0">
                <a:spcBef>
                  <a:spcPts val="0"/>
                </a:spcBef>
                <a:spcAft>
                  <a:spcPts val="0"/>
                </a:spcAft>
                <a:buNone/>
              </a:pPr>
              <a:r>
                <a:rPr lang="en" sz="2600">
                  <a:solidFill>
                    <a:schemeClr val="dk1"/>
                  </a:solidFill>
                  <a:latin typeface="Rozha One"/>
                  <a:ea typeface="Rozha One"/>
                  <a:cs typeface="Rozha One"/>
                  <a:sym typeface="Rozha One"/>
                </a:rPr>
                <a:t>4</a:t>
              </a:r>
              <a:endParaRPr sz="2600">
                <a:solidFill>
                  <a:schemeClr val="dk1"/>
                </a:solidFill>
                <a:latin typeface="Rozha One"/>
                <a:ea typeface="Rozha One"/>
                <a:cs typeface="Rozha One"/>
                <a:sym typeface="Rozha One"/>
              </a:endParaRPr>
            </a:p>
          </p:txBody>
        </p:sp>
        <p:grpSp>
          <p:nvGrpSpPr>
            <p:cNvPr id="2986" name="Google Shape;2986;p31"/>
            <p:cNvGrpSpPr/>
            <p:nvPr/>
          </p:nvGrpSpPr>
          <p:grpSpPr>
            <a:xfrm flipH="1">
              <a:off x="8163744" y="5884619"/>
              <a:ext cx="543178" cy="540159"/>
              <a:chOff x="3982357" y="4521045"/>
              <a:chExt cx="543178" cy="540159"/>
            </a:xfrm>
          </p:grpSpPr>
          <p:grpSp>
            <p:nvGrpSpPr>
              <p:cNvPr id="2987" name="Google Shape;2987;p31"/>
              <p:cNvGrpSpPr/>
              <p:nvPr/>
            </p:nvGrpSpPr>
            <p:grpSpPr>
              <a:xfrm flipH="1">
                <a:off x="3982357" y="4750013"/>
                <a:ext cx="310047" cy="311191"/>
                <a:chOff x="7378088" y="4540100"/>
                <a:chExt cx="310047" cy="311191"/>
              </a:xfrm>
            </p:grpSpPr>
            <p:sp>
              <p:nvSpPr>
                <p:cNvPr id="2988" name="Google Shape;2988;p31"/>
                <p:cNvSpPr/>
                <p:nvPr/>
              </p:nvSpPr>
              <p:spPr>
                <a:xfrm>
                  <a:off x="7378088" y="4540100"/>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31"/>
                <p:cNvSpPr/>
                <p:nvPr/>
              </p:nvSpPr>
              <p:spPr>
                <a:xfrm>
                  <a:off x="7410526" y="4541173"/>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31"/>
                <p:cNvSpPr/>
                <p:nvPr/>
              </p:nvSpPr>
              <p:spPr>
                <a:xfrm>
                  <a:off x="7410526" y="4541173"/>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31"/>
                <p:cNvSpPr/>
                <p:nvPr/>
              </p:nvSpPr>
              <p:spPr>
                <a:xfrm>
                  <a:off x="7587452" y="4606085"/>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31"/>
                <p:cNvSpPr/>
                <p:nvPr/>
              </p:nvSpPr>
              <p:spPr>
                <a:xfrm>
                  <a:off x="7535701" y="4664023"/>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3" name="Google Shape;2993;p31"/>
              <p:cNvGrpSpPr/>
              <p:nvPr/>
            </p:nvGrpSpPr>
            <p:grpSpPr>
              <a:xfrm rot="-9672361" flipH="1">
                <a:off x="4254435" y="4550987"/>
                <a:ext cx="232204" cy="279898"/>
                <a:chOff x="7246250" y="4876639"/>
                <a:chExt cx="304718" cy="367306"/>
              </a:xfrm>
            </p:grpSpPr>
            <p:sp>
              <p:nvSpPr>
                <p:cNvPr id="2994" name="Google Shape;2994;p31"/>
                <p:cNvSpPr/>
                <p:nvPr/>
              </p:nvSpPr>
              <p:spPr>
                <a:xfrm>
                  <a:off x="7246250" y="4876639"/>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31"/>
                <p:cNvSpPr/>
                <p:nvPr/>
              </p:nvSpPr>
              <p:spPr>
                <a:xfrm>
                  <a:off x="7311663" y="4883113"/>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2996" name="Google Shape;2996;p31"/>
          <p:cNvSpPr txBox="1"/>
          <p:nvPr/>
        </p:nvSpPr>
        <p:spPr>
          <a:xfrm>
            <a:off x="4760056" y="2886091"/>
            <a:ext cx="1163400" cy="48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600">
                <a:solidFill>
                  <a:schemeClr val="dk1"/>
                </a:solidFill>
                <a:latin typeface="Rozha One"/>
                <a:ea typeface="Rozha One"/>
                <a:cs typeface="Rozha One"/>
                <a:sym typeface="Rozha One"/>
              </a:rPr>
              <a:t>60%</a:t>
            </a:r>
            <a:endParaRPr sz="3600">
              <a:solidFill>
                <a:schemeClr val="dk1"/>
              </a:solidFill>
              <a:latin typeface="Montserrat"/>
              <a:ea typeface="Montserrat"/>
              <a:cs typeface="Montserrat"/>
              <a:sym typeface="Montserrat"/>
            </a:endParaRPr>
          </a:p>
        </p:txBody>
      </p:sp>
      <p:sp>
        <p:nvSpPr>
          <p:cNvPr id="2997" name="Google Shape;2997;p31"/>
          <p:cNvSpPr txBox="1"/>
          <p:nvPr/>
        </p:nvSpPr>
        <p:spPr>
          <a:xfrm>
            <a:off x="5235677" y="1494253"/>
            <a:ext cx="1343100" cy="582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Venus is the second planet</a:t>
            </a:r>
            <a:endParaRPr sz="1200">
              <a:solidFill>
                <a:schemeClr val="lt1"/>
              </a:solidFill>
              <a:latin typeface="Montserrat Medium"/>
              <a:ea typeface="Montserrat Medium"/>
              <a:cs typeface="Montserrat Medium"/>
              <a:sym typeface="Montserrat Medium"/>
            </a:endParaRPr>
          </a:p>
        </p:txBody>
      </p:sp>
      <p:sp>
        <p:nvSpPr>
          <p:cNvPr id="2998" name="Google Shape;2998;p31"/>
          <p:cNvSpPr txBox="1"/>
          <p:nvPr/>
        </p:nvSpPr>
        <p:spPr>
          <a:xfrm>
            <a:off x="4155277" y="1550649"/>
            <a:ext cx="1153800" cy="4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900">
                <a:solidFill>
                  <a:schemeClr val="dk1"/>
                </a:solidFill>
                <a:latin typeface="Rozha One"/>
                <a:ea typeface="Rozha One"/>
                <a:cs typeface="Rozha One"/>
                <a:sym typeface="Rozha One"/>
              </a:rPr>
              <a:t>Venus</a:t>
            </a:r>
            <a:endParaRPr sz="1900">
              <a:solidFill>
                <a:schemeClr val="dk1"/>
              </a:solidFill>
              <a:latin typeface="Rozha One"/>
              <a:ea typeface="Rozha One"/>
              <a:cs typeface="Rozha One"/>
              <a:sym typeface="Rozha One"/>
            </a:endParaRPr>
          </a:p>
        </p:txBody>
      </p:sp>
      <p:sp>
        <p:nvSpPr>
          <p:cNvPr id="2999" name="Google Shape;2999;p31"/>
          <p:cNvSpPr txBox="1"/>
          <p:nvPr/>
        </p:nvSpPr>
        <p:spPr>
          <a:xfrm>
            <a:off x="5293324" y="6310853"/>
            <a:ext cx="1229100" cy="582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Saturn is a gas giant</a:t>
            </a:r>
            <a:endParaRPr sz="1200">
              <a:solidFill>
                <a:schemeClr val="lt1"/>
              </a:solidFill>
              <a:latin typeface="Montserrat Medium"/>
              <a:ea typeface="Montserrat Medium"/>
              <a:cs typeface="Montserrat Medium"/>
              <a:sym typeface="Montserrat Medium"/>
            </a:endParaRPr>
          </a:p>
        </p:txBody>
      </p:sp>
      <p:sp>
        <p:nvSpPr>
          <p:cNvPr id="3000" name="Google Shape;3000;p31"/>
          <p:cNvSpPr txBox="1"/>
          <p:nvPr/>
        </p:nvSpPr>
        <p:spPr>
          <a:xfrm>
            <a:off x="4212925" y="6367246"/>
            <a:ext cx="1153800" cy="4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900">
                <a:solidFill>
                  <a:schemeClr val="dk1"/>
                </a:solidFill>
                <a:latin typeface="Rozha One"/>
                <a:ea typeface="Rozha One"/>
                <a:cs typeface="Rozha One"/>
                <a:sym typeface="Rozha One"/>
              </a:rPr>
              <a:t>Saturn</a:t>
            </a:r>
            <a:endParaRPr sz="1900">
              <a:solidFill>
                <a:schemeClr val="dk1"/>
              </a:solidFill>
              <a:latin typeface="Rozha One"/>
              <a:ea typeface="Rozha One"/>
              <a:cs typeface="Rozha One"/>
              <a:sym typeface="Rozha One"/>
            </a:endParaRPr>
          </a:p>
        </p:txBody>
      </p:sp>
      <p:grpSp>
        <p:nvGrpSpPr>
          <p:cNvPr id="3001" name="Google Shape;3001;p31"/>
          <p:cNvGrpSpPr/>
          <p:nvPr/>
        </p:nvGrpSpPr>
        <p:grpSpPr>
          <a:xfrm>
            <a:off x="6039194" y="2191356"/>
            <a:ext cx="543178" cy="540159"/>
            <a:chOff x="5937157" y="2544528"/>
            <a:chExt cx="543178" cy="540159"/>
          </a:xfrm>
        </p:grpSpPr>
        <p:grpSp>
          <p:nvGrpSpPr>
            <p:cNvPr id="3002" name="Google Shape;3002;p31"/>
            <p:cNvGrpSpPr/>
            <p:nvPr/>
          </p:nvGrpSpPr>
          <p:grpSpPr>
            <a:xfrm>
              <a:off x="6170288" y="2773496"/>
              <a:ext cx="310047" cy="311191"/>
              <a:chOff x="7378088" y="4118421"/>
              <a:chExt cx="310047" cy="311191"/>
            </a:xfrm>
          </p:grpSpPr>
          <p:sp>
            <p:nvSpPr>
              <p:cNvPr id="3003" name="Google Shape;3003;p31"/>
              <p:cNvSpPr/>
              <p:nvPr/>
            </p:nvSpPr>
            <p:spPr>
              <a:xfrm>
                <a:off x="7378088" y="4118421"/>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04" name="Google Shape;3004;p31"/>
              <p:cNvSpPr/>
              <p:nvPr/>
            </p:nvSpPr>
            <p:spPr>
              <a:xfrm>
                <a:off x="7410526" y="4119494"/>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05" name="Google Shape;3005;p31"/>
              <p:cNvSpPr/>
              <p:nvPr/>
            </p:nvSpPr>
            <p:spPr>
              <a:xfrm>
                <a:off x="7410526" y="4119494"/>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06" name="Google Shape;3006;p31"/>
              <p:cNvSpPr/>
              <p:nvPr/>
            </p:nvSpPr>
            <p:spPr>
              <a:xfrm>
                <a:off x="7587452" y="4184406"/>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07" name="Google Shape;3007;p31"/>
              <p:cNvSpPr/>
              <p:nvPr/>
            </p:nvSpPr>
            <p:spPr>
              <a:xfrm>
                <a:off x="7535701" y="4242344"/>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3008" name="Google Shape;3008;p31"/>
            <p:cNvGrpSpPr/>
            <p:nvPr/>
          </p:nvGrpSpPr>
          <p:grpSpPr>
            <a:xfrm rot="9672361">
              <a:off x="5976054" y="2574470"/>
              <a:ext cx="232204" cy="279898"/>
              <a:chOff x="7067975" y="5400500"/>
              <a:chExt cx="304718" cy="367306"/>
            </a:xfrm>
          </p:grpSpPr>
          <p:sp>
            <p:nvSpPr>
              <p:cNvPr id="3009" name="Google Shape;3009;p31"/>
              <p:cNvSpPr/>
              <p:nvPr/>
            </p:nvSpPr>
            <p:spPr>
              <a:xfrm>
                <a:off x="7067975" y="5400500"/>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10" name="Google Shape;3010;p31"/>
              <p:cNvSpPr/>
              <p:nvPr/>
            </p:nvSpPr>
            <p:spPr>
              <a:xfrm>
                <a:off x="7133388" y="5406973"/>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grpSp>
        <p:nvGrpSpPr>
          <p:cNvPr id="3011" name="Google Shape;3011;p31"/>
          <p:cNvGrpSpPr/>
          <p:nvPr/>
        </p:nvGrpSpPr>
        <p:grpSpPr>
          <a:xfrm>
            <a:off x="4084406" y="4364370"/>
            <a:ext cx="543178" cy="540159"/>
            <a:chOff x="3982369" y="4745370"/>
            <a:chExt cx="543178" cy="540159"/>
          </a:xfrm>
        </p:grpSpPr>
        <p:grpSp>
          <p:nvGrpSpPr>
            <p:cNvPr id="3012" name="Google Shape;3012;p31"/>
            <p:cNvGrpSpPr/>
            <p:nvPr/>
          </p:nvGrpSpPr>
          <p:grpSpPr>
            <a:xfrm flipH="1">
              <a:off x="3982369" y="4974338"/>
              <a:ext cx="310047" cy="311191"/>
              <a:chOff x="7378076" y="4764425"/>
              <a:chExt cx="310047" cy="311191"/>
            </a:xfrm>
          </p:grpSpPr>
          <p:sp>
            <p:nvSpPr>
              <p:cNvPr id="3013" name="Google Shape;3013;p31"/>
              <p:cNvSpPr/>
              <p:nvPr/>
            </p:nvSpPr>
            <p:spPr>
              <a:xfrm>
                <a:off x="7378076" y="4764425"/>
                <a:ext cx="310047" cy="311191"/>
              </a:xfrm>
              <a:custGeom>
                <a:avLst/>
                <a:gdLst/>
                <a:ahLst/>
                <a:cxnLst/>
                <a:rect l="l" t="t" r="r" b="b"/>
                <a:pathLst>
                  <a:path w="8669" h="8701" extrusionOk="0">
                    <a:moveTo>
                      <a:pt x="1998" y="0"/>
                    </a:moveTo>
                    <a:cubicBezTo>
                      <a:pt x="1905" y="0"/>
                      <a:pt x="1808" y="10"/>
                      <a:pt x="1707" y="31"/>
                    </a:cubicBezTo>
                    <a:cubicBezTo>
                      <a:pt x="1" y="484"/>
                      <a:pt x="1253" y="8412"/>
                      <a:pt x="2247" y="8671"/>
                    </a:cubicBezTo>
                    <a:cubicBezTo>
                      <a:pt x="2300" y="8691"/>
                      <a:pt x="2358" y="8701"/>
                      <a:pt x="2419" y="8701"/>
                    </a:cubicBezTo>
                    <a:cubicBezTo>
                      <a:pt x="4053" y="8701"/>
                      <a:pt x="8669" y="2059"/>
                      <a:pt x="7108" y="852"/>
                    </a:cubicBezTo>
                    <a:cubicBezTo>
                      <a:pt x="6974" y="745"/>
                      <a:pt x="6829" y="698"/>
                      <a:pt x="6678" y="698"/>
                    </a:cubicBezTo>
                    <a:cubicBezTo>
                      <a:pt x="5417" y="698"/>
                      <a:pt x="3694" y="4005"/>
                      <a:pt x="3694" y="4005"/>
                    </a:cubicBezTo>
                    <a:cubicBezTo>
                      <a:pt x="3938" y="2481"/>
                      <a:pt x="3475" y="0"/>
                      <a:pt x="19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14" name="Google Shape;3014;p31"/>
              <p:cNvSpPr/>
              <p:nvPr/>
            </p:nvSpPr>
            <p:spPr>
              <a:xfrm>
                <a:off x="7410514" y="4765498"/>
                <a:ext cx="102789" cy="109763"/>
              </a:xfrm>
              <a:custGeom>
                <a:avLst/>
                <a:gdLst/>
                <a:ahLst/>
                <a:cxnLst/>
                <a:rect l="l" t="t" r="r" b="b"/>
                <a:pathLst>
                  <a:path w="2874" h="3069" extrusionOk="0">
                    <a:moveTo>
                      <a:pt x="1167" y="1"/>
                    </a:moveTo>
                    <a:lnTo>
                      <a:pt x="800" y="1"/>
                    </a:lnTo>
                    <a:cubicBezTo>
                      <a:pt x="174" y="195"/>
                      <a:pt x="1" y="1275"/>
                      <a:pt x="1" y="2701"/>
                    </a:cubicBezTo>
                    <a:cubicBezTo>
                      <a:pt x="1" y="1275"/>
                      <a:pt x="174" y="195"/>
                      <a:pt x="800" y="1"/>
                    </a:cubicBezTo>
                    <a:lnTo>
                      <a:pt x="1167" y="1"/>
                    </a:lnTo>
                    <a:cubicBezTo>
                      <a:pt x="2334" y="1"/>
                      <a:pt x="2874" y="1729"/>
                      <a:pt x="2874" y="3068"/>
                    </a:cubicBezTo>
                    <a:cubicBezTo>
                      <a:pt x="2874" y="1729"/>
                      <a:pt x="2334" y="1"/>
                      <a:pt x="1167" y="1"/>
                    </a:cubicBezTo>
                    <a:close/>
                  </a:path>
                </a:pathLst>
              </a:custGeom>
              <a:solidFill>
                <a:srgbClr val="FFDC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15" name="Google Shape;3015;p31"/>
              <p:cNvSpPr/>
              <p:nvPr/>
            </p:nvSpPr>
            <p:spPr>
              <a:xfrm>
                <a:off x="7410514" y="4765498"/>
                <a:ext cx="102789" cy="309081"/>
              </a:xfrm>
              <a:custGeom>
                <a:avLst/>
                <a:gdLst/>
                <a:ahLst/>
                <a:cxnLst/>
                <a:rect l="l" t="t" r="r" b="b"/>
                <a:pathLst>
                  <a:path w="2874" h="8642" extrusionOk="0">
                    <a:moveTo>
                      <a:pt x="800" y="1"/>
                    </a:moveTo>
                    <a:cubicBezTo>
                      <a:pt x="174" y="195"/>
                      <a:pt x="1" y="1275"/>
                      <a:pt x="1" y="2701"/>
                    </a:cubicBezTo>
                    <a:cubicBezTo>
                      <a:pt x="1" y="5142"/>
                      <a:pt x="714" y="8469"/>
                      <a:pt x="1340" y="8641"/>
                    </a:cubicBezTo>
                    <a:cubicBezTo>
                      <a:pt x="1535" y="8641"/>
                      <a:pt x="2787" y="3975"/>
                      <a:pt x="2787" y="3975"/>
                    </a:cubicBezTo>
                    <a:cubicBezTo>
                      <a:pt x="2787" y="3695"/>
                      <a:pt x="2874" y="3435"/>
                      <a:pt x="2874" y="3068"/>
                    </a:cubicBezTo>
                    <a:cubicBezTo>
                      <a:pt x="2874" y="1729"/>
                      <a:pt x="2334" y="1"/>
                      <a:pt x="1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16" name="Google Shape;3016;p31"/>
              <p:cNvSpPr/>
              <p:nvPr/>
            </p:nvSpPr>
            <p:spPr>
              <a:xfrm>
                <a:off x="7587439" y="4830410"/>
                <a:ext cx="38662" cy="47925"/>
              </a:xfrm>
              <a:custGeom>
                <a:avLst/>
                <a:gdLst/>
                <a:ahLst/>
                <a:cxnLst/>
                <a:rect l="l" t="t" r="r" b="b"/>
                <a:pathLst>
                  <a:path w="1081" h="1340" extrusionOk="0">
                    <a:moveTo>
                      <a:pt x="714" y="0"/>
                    </a:moveTo>
                    <a:cubicBezTo>
                      <a:pt x="627" y="0"/>
                      <a:pt x="541" y="0"/>
                      <a:pt x="541" y="87"/>
                    </a:cubicBezTo>
                    <a:cubicBezTo>
                      <a:pt x="368" y="346"/>
                      <a:pt x="260" y="627"/>
                      <a:pt x="173" y="886"/>
                    </a:cubicBezTo>
                    <a:cubicBezTo>
                      <a:pt x="1" y="1080"/>
                      <a:pt x="260" y="1340"/>
                      <a:pt x="454" y="1340"/>
                    </a:cubicBezTo>
                    <a:cubicBezTo>
                      <a:pt x="541" y="1340"/>
                      <a:pt x="541" y="1253"/>
                      <a:pt x="627" y="1167"/>
                    </a:cubicBezTo>
                    <a:cubicBezTo>
                      <a:pt x="714" y="886"/>
                      <a:pt x="800" y="627"/>
                      <a:pt x="994" y="346"/>
                    </a:cubicBezTo>
                    <a:cubicBezTo>
                      <a:pt x="1081" y="173"/>
                      <a:pt x="908" y="0"/>
                      <a:pt x="7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17" name="Google Shape;3017;p31"/>
              <p:cNvSpPr/>
              <p:nvPr/>
            </p:nvSpPr>
            <p:spPr>
              <a:xfrm>
                <a:off x="7535689" y="4888348"/>
                <a:ext cx="61051" cy="77288"/>
              </a:xfrm>
              <a:custGeom>
                <a:avLst/>
                <a:gdLst/>
                <a:ahLst/>
                <a:cxnLst/>
                <a:rect l="l" t="t" r="r" b="b"/>
                <a:pathLst>
                  <a:path w="1707" h="2161" extrusionOk="0">
                    <a:moveTo>
                      <a:pt x="1361" y="0"/>
                    </a:moveTo>
                    <a:cubicBezTo>
                      <a:pt x="1275" y="0"/>
                      <a:pt x="1167" y="0"/>
                      <a:pt x="1167" y="87"/>
                    </a:cubicBezTo>
                    <a:cubicBezTo>
                      <a:pt x="821" y="713"/>
                      <a:pt x="540" y="1253"/>
                      <a:pt x="87" y="1793"/>
                    </a:cubicBezTo>
                    <a:cubicBezTo>
                      <a:pt x="0" y="1966"/>
                      <a:pt x="195" y="2161"/>
                      <a:pt x="368" y="2161"/>
                    </a:cubicBezTo>
                    <a:cubicBezTo>
                      <a:pt x="454" y="2161"/>
                      <a:pt x="540" y="2161"/>
                      <a:pt x="627" y="2074"/>
                    </a:cubicBezTo>
                    <a:cubicBezTo>
                      <a:pt x="994" y="1534"/>
                      <a:pt x="1361" y="994"/>
                      <a:pt x="1620" y="346"/>
                    </a:cubicBezTo>
                    <a:cubicBezTo>
                      <a:pt x="1707" y="173"/>
                      <a:pt x="1534" y="0"/>
                      <a:pt x="13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nvGrpSpPr>
            <p:cNvPr id="3018" name="Google Shape;3018;p31"/>
            <p:cNvGrpSpPr/>
            <p:nvPr/>
          </p:nvGrpSpPr>
          <p:grpSpPr>
            <a:xfrm rot="-9672361" flipH="1">
              <a:off x="4254447" y="4775312"/>
              <a:ext cx="232204" cy="279898"/>
              <a:chOff x="7341104" y="4597962"/>
              <a:chExt cx="304718" cy="367306"/>
            </a:xfrm>
          </p:grpSpPr>
          <p:sp>
            <p:nvSpPr>
              <p:cNvPr id="3019" name="Google Shape;3019;p31"/>
              <p:cNvSpPr/>
              <p:nvPr/>
            </p:nvSpPr>
            <p:spPr>
              <a:xfrm>
                <a:off x="7341104" y="4597962"/>
                <a:ext cx="304718" cy="367235"/>
              </a:xfrm>
              <a:custGeom>
                <a:avLst/>
                <a:gdLst/>
                <a:ahLst/>
                <a:cxnLst/>
                <a:rect l="l" t="t" r="r" b="b"/>
                <a:pathLst>
                  <a:path w="8520" h="10268" extrusionOk="0">
                    <a:moveTo>
                      <a:pt x="4655" y="0"/>
                    </a:moveTo>
                    <a:cubicBezTo>
                      <a:pt x="3826" y="0"/>
                      <a:pt x="1" y="6465"/>
                      <a:pt x="3450" y="9449"/>
                    </a:cubicBezTo>
                    <a:cubicBezTo>
                      <a:pt x="4126" y="10020"/>
                      <a:pt x="4802" y="10267"/>
                      <a:pt x="5409" y="10267"/>
                    </a:cubicBezTo>
                    <a:cubicBezTo>
                      <a:pt x="7303" y="10267"/>
                      <a:pt x="8520" y="7863"/>
                      <a:pt x="6949" y="5409"/>
                    </a:cubicBezTo>
                    <a:cubicBezTo>
                      <a:pt x="4983" y="2169"/>
                      <a:pt x="5329" y="182"/>
                      <a:pt x="4703" y="9"/>
                    </a:cubicBezTo>
                    <a:cubicBezTo>
                      <a:pt x="4688" y="3"/>
                      <a:pt x="4672" y="0"/>
                      <a:pt x="46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20" name="Google Shape;3020;p31"/>
              <p:cNvSpPr/>
              <p:nvPr/>
            </p:nvSpPr>
            <p:spPr>
              <a:xfrm>
                <a:off x="7406517" y="4604435"/>
                <a:ext cx="141415" cy="360833"/>
              </a:xfrm>
              <a:custGeom>
                <a:avLst/>
                <a:gdLst/>
                <a:ahLst/>
                <a:cxnLst/>
                <a:rect l="l" t="t" r="r" b="b"/>
                <a:pathLst>
                  <a:path w="3954" h="10089" extrusionOk="0">
                    <a:moveTo>
                      <a:pt x="2420" y="1"/>
                    </a:moveTo>
                    <a:lnTo>
                      <a:pt x="2420" y="1"/>
                    </a:lnTo>
                    <a:cubicBezTo>
                      <a:pt x="1880" y="541"/>
                      <a:pt x="1081" y="1902"/>
                      <a:pt x="627" y="3435"/>
                    </a:cubicBezTo>
                    <a:cubicBezTo>
                      <a:pt x="173" y="4775"/>
                      <a:pt x="1" y="6395"/>
                      <a:pt x="541" y="7648"/>
                    </a:cubicBezTo>
                    <a:cubicBezTo>
                      <a:pt x="713" y="8296"/>
                      <a:pt x="1081" y="8836"/>
                      <a:pt x="1621" y="9268"/>
                    </a:cubicBezTo>
                    <a:cubicBezTo>
                      <a:pt x="2334" y="9808"/>
                      <a:pt x="2960" y="10089"/>
                      <a:pt x="3608" y="10089"/>
                    </a:cubicBezTo>
                    <a:cubicBezTo>
                      <a:pt x="3695" y="10089"/>
                      <a:pt x="3781" y="10089"/>
                      <a:pt x="3954" y="10002"/>
                    </a:cubicBezTo>
                    <a:cubicBezTo>
                      <a:pt x="3241" y="8836"/>
                      <a:pt x="2701" y="7561"/>
                      <a:pt x="2420" y="6222"/>
                    </a:cubicBezTo>
                    <a:cubicBezTo>
                      <a:pt x="1988" y="4062"/>
                      <a:pt x="2161" y="2074"/>
                      <a:pt x="2420" y="1"/>
                    </a:cubicBezTo>
                    <a:close/>
                  </a:path>
                </a:pathLst>
              </a:custGeom>
              <a:solidFill>
                <a:srgbClr val="DE5743">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grpSp>
      <p:grpSp>
        <p:nvGrpSpPr>
          <p:cNvPr id="3021" name="Google Shape;3021;p31"/>
          <p:cNvGrpSpPr/>
          <p:nvPr/>
        </p:nvGrpSpPr>
        <p:grpSpPr>
          <a:xfrm>
            <a:off x="4412475" y="2224236"/>
            <a:ext cx="1890000" cy="1890000"/>
            <a:chOff x="-2094950" y="2556521"/>
            <a:chExt cx="1890000" cy="1890000"/>
          </a:xfrm>
        </p:grpSpPr>
        <p:sp>
          <p:nvSpPr>
            <p:cNvPr id="3022" name="Google Shape;3022;p31"/>
            <p:cNvSpPr/>
            <p:nvPr/>
          </p:nvSpPr>
          <p:spPr>
            <a:xfrm>
              <a:off x="-1992650" y="2605771"/>
              <a:ext cx="1685400" cy="1685400"/>
            </a:xfrm>
            <a:prstGeom prst="donut">
              <a:avLst>
                <a:gd name="adj" fmla="val 9201"/>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23" name="Google Shape;3023;p31"/>
            <p:cNvSpPr/>
            <p:nvPr/>
          </p:nvSpPr>
          <p:spPr>
            <a:xfrm>
              <a:off x="-2094950" y="2556521"/>
              <a:ext cx="1890000" cy="1890000"/>
            </a:xfrm>
            <a:prstGeom prst="blockArc">
              <a:avLst>
                <a:gd name="adj1" fmla="val 9907649"/>
                <a:gd name="adj2" fmla="val 122536"/>
                <a:gd name="adj3" fmla="val 21531"/>
              </a:avLst>
            </a:prstGeom>
            <a:solidFill>
              <a:schemeClr val="accent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grpSp>
      <p:sp>
        <p:nvSpPr>
          <p:cNvPr id="3024" name="Google Shape;3024;p31"/>
          <p:cNvSpPr txBox="1"/>
          <p:nvPr/>
        </p:nvSpPr>
        <p:spPr>
          <a:xfrm>
            <a:off x="4760056" y="5130075"/>
            <a:ext cx="1163400" cy="48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600">
                <a:solidFill>
                  <a:schemeClr val="dk1"/>
                </a:solidFill>
                <a:latin typeface="Rozha One"/>
                <a:ea typeface="Rozha One"/>
                <a:cs typeface="Rozha One"/>
                <a:sym typeface="Rozha One"/>
              </a:rPr>
              <a:t>40%</a:t>
            </a:r>
            <a:endParaRPr sz="3600">
              <a:solidFill>
                <a:schemeClr val="dk1"/>
              </a:solidFill>
              <a:latin typeface="Montserrat"/>
              <a:ea typeface="Montserrat"/>
              <a:cs typeface="Montserrat"/>
              <a:sym typeface="Montserrat"/>
            </a:endParaRPr>
          </a:p>
        </p:txBody>
      </p:sp>
      <p:sp>
        <p:nvSpPr>
          <p:cNvPr id="3025" name="Google Shape;3025;p31"/>
          <p:cNvSpPr/>
          <p:nvPr/>
        </p:nvSpPr>
        <p:spPr>
          <a:xfrm>
            <a:off x="4514775" y="4478375"/>
            <a:ext cx="1685400" cy="1685400"/>
          </a:xfrm>
          <a:prstGeom prst="donut">
            <a:avLst>
              <a:gd name="adj" fmla="val 9201"/>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26" name="Google Shape;3026;p31"/>
          <p:cNvSpPr/>
          <p:nvPr/>
        </p:nvSpPr>
        <p:spPr>
          <a:xfrm>
            <a:off x="4412475" y="4429125"/>
            <a:ext cx="1890000" cy="1890000"/>
          </a:xfrm>
          <a:prstGeom prst="blockArc">
            <a:avLst>
              <a:gd name="adj1" fmla="val 12506760"/>
              <a:gd name="adj2" fmla="val 122536"/>
              <a:gd name="adj3" fmla="val 21531"/>
            </a:avLst>
          </a:prstGeom>
          <a:solidFill>
            <a:schemeClr val="accent6"/>
          </a:solidFill>
          <a:ln w="2857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1"/>
              </a:solidFill>
            </a:endParaRPr>
          </a:p>
        </p:txBody>
      </p:sp>
      <p:sp>
        <p:nvSpPr>
          <p:cNvPr id="3027" name="Google Shape;3027;p31"/>
          <p:cNvSpPr txBox="1">
            <a:spLocks noGrp="1"/>
          </p:cNvSpPr>
          <p:nvPr>
            <p:ph type="title"/>
          </p:nvPr>
        </p:nvSpPr>
        <p:spPr>
          <a:xfrm>
            <a:off x="514800" y="492175"/>
            <a:ext cx="8792700" cy="633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Infographics</a:t>
            </a:r>
            <a:endParaRPr/>
          </a:p>
        </p:txBody>
      </p:sp>
      <p:sp>
        <p:nvSpPr>
          <p:cNvPr id="3028" name="Google Shape;3028;p31"/>
          <p:cNvSpPr txBox="1"/>
          <p:nvPr/>
        </p:nvSpPr>
        <p:spPr>
          <a:xfrm>
            <a:off x="1025550" y="6126900"/>
            <a:ext cx="1514700" cy="665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Venus is the second planet from the Sun</a:t>
            </a:r>
            <a:endParaRPr sz="1200">
              <a:solidFill>
                <a:schemeClr val="lt1"/>
              </a:solidFill>
              <a:latin typeface="Montserrat Medium"/>
              <a:ea typeface="Montserrat Medium"/>
              <a:cs typeface="Montserrat Medium"/>
              <a:sym typeface="Montserrat Medium"/>
            </a:endParaRPr>
          </a:p>
        </p:txBody>
      </p:sp>
      <p:grpSp>
        <p:nvGrpSpPr>
          <p:cNvPr id="3029" name="Google Shape;3029;p31"/>
          <p:cNvGrpSpPr/>
          <p:nvPr/>
        </p:nvGrpSpPr>
        <p:grpSpPr>
          <a:xfrm>
            <a:off x="1490455" y="1560660"/>
            <a:ext cx="584890" cy="575768"/>
            <a:chOff x="1490455" y="2017860"/>
            <a:chExt cx="584890" cy="575768"/>
          </a:xfrm>
        </p:grpSpPr>
        <p:sp>
          <p:nvSpPr>
            <p:cNvPr id="3030" name="Google Shape;3030;p31"/>
            <p:cNvSpPr/>
            <p:nvPr/>
          </p:nvSpPr>
          <p:spPr>
            <a:xfrm>
              <a:off x="1490455" y="2017860"/>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31"/>
            <p:cNvSpPr/>
            <p:nvPr/>
          </p:nvSpPr>
          <p:spPr>
            <a:xfrm>
              <a:off x="1490455" y="2017873"/>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31"/>
            <p:cNvSpPr/>
            <p:nvPr/>
          </p:nvSpPr>
          <p:spPr>
            <a:xfrm>
              <a:off x="1613677" y="2540108"/>
              <a:ext cx="41" cy="41"/>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31"/>
            <p:cNvSpPr/>
            <p:nvPr/>
          </p:nvSpPr>
          <p:spPr>
            <a:xfrm>
              <a:off x="1591355" y="2082935"/>
              <a:ext cx="479527" cy="509909"/>
            </a:xfrm>
            <a:custGeom>
              <a:avLst/>
              <a:gdLst/>
              <a:ahLst/>
              <a:cxnLst/>
              <a:rect l="l" t="t" r="r" b="b"/>
              <a:pathLst>
                <a:path w="11601" h="12336" extrusionOk="0">
                  <a:moveTo>
                    <a:pt x="8901" y="1"/>
                  </a:moveTo>
                  <a:cubicBezTo>
                    <a:pt x="8728" y="1"/>
                    <a:pt x="8555" y="1"/>
                    <a:pt x="8469" y="87"/>
                  </a:cubicBezTo>
                  <a:cubicBezTo>
                    <a:pt x="7929" y="1253"/>
                    <a:pt x="7281" y="2420"/>
                    <a:pt x="6654" y="3500"/>
                  </a:cubicBezTo>
                  <a:cubicBezTo>
                    <a:pt x="7281" y="4126"/>
                    <a:pt x="7734" y="4947"/>
                    <a:pt x="7475" y="6114"/>
                  </a:cubicBezTo>
                  <a:cubicBezTo>
                    <a:pt x="7108" y="7648"/>
                    <a:pt x="5941" y="8360"/>
                    <a:pt x="4861" y="8360"/>
                  </a:cubicBezTo>
                  <a:cubicBezTo>
                    <a:pt x="4235" y="8360"/>
                    <a:pt x="3608" y="8188"/>
                    <a:pt x="3155" y="7820"/>
                  </a:cubicBezTo>
                  <a:cubicBezTo>
                    <a:pt x="2161" y="8728"/>
                    <a:pt x="1081" y="9527"/>
                    <a:pt x="1" y="10261"/>
                  </a:cubicBezTo>
                  <a:cubicBezTo>
                    <a:pt x="87" y="10521"/>
                    <a:pt x="260" y="10888"/>
                    <a:pt x="541" y="11061"/>
                  </a:cubicBezTo>
                  <a:cubicBezTo>
                    <a:pt x="714" y="11255"/>
                    <a:pt x="994" y="11255"/>
                    <a:pt x="1167" y="11255"/>
                  </a:cubicBezTo>
                  <a:cubicBezTo>
                    <a:pt x="1988" y="11255"/>
                    <a:pt x="2874" y="10607"/>
                    <a:pt x="3500" y="9721"/>
                  </a:cubicBezTo>
                  <a:cubicBezTo>
                    <a:pt x="3608" y="11341"/>
                    <a:pt x="4407" y="12335"/>
                    <a:pt x="5401" y="12335"/>
                  </a:cubicBezTo>
                  <a:lnTo>
                    <a:pt x="5574" y="12335"/>
                  </a:lnTo>
                  <a:cubicBezTo>
                    <a:pt x="6481" y="12227"/>
                    <a:pt x="6935" y="11147"/>
                    <a:pt x="6935" y="9981"/>
                  </a:cubicBezTo>
                  <a:lnTo>
                    <a:pt x="6935" y="9441"/>
                  </a:lnTo>
                  <a:cubicBezTo>
                    <a:pt x="7648" y="10261"/>
                    <a:pt x="8469" y="10607"/>
                    <a:pt x="9095" y="10607"/>
                  </a:cubicBezTo>
                  <a:cubicBezTo>
                    <a:pt x="9549" y="10607"/>
                    <a:pt x="9894" y="10434"/>
                    <a:pt x="10175" y="10175"/>
                  </a:cubicBezTo>
                  <a:cubicBezTo>
                    <a:pt x="10434" y="9981"/>
                    <a:pt x="10521" y="9635"/>
                    <a:pt x="10521" y="9354"/>
                  </a:cubicBezTo>
                  <a:cubicBezTo>
                    <a:pt x="10521" y="8555"/>
                    <a:pt x="9981" y="7648"/>
                    <a:pt x="9182" y="6935"/>
                  </a:cubicBezTo>
                  <a:cubicBezTo>
                    <a:pt x="10715" y="6827"/>
                    <a:pt x="11601" y="6027"/>
                    <a:pt x="11601" y="5120"/>
                  </a:cubicBezTo>
                  <a:lnTo>
                    <a:pt x="11601" y="4947"/>
                  </a:lnTo>
                  <a:cubicBezTo>
                    <a:pt x="11515" y="4040"/>
                    <a:pt x="10348" y="3586"/>
                    <a:pt x="9182" y="3586"/>
                  </a:cubicBezTo>
                  <a:lnTo>
                    <a:pt x="9009" y="3586"/>
                  </a:lnTo>
                  <a:cubicBezTo>
                    <a:pt x="9808" y="2874"/>
                    <a:pt x="10175" y="2074"/>
                    <a:pt x="10175" y="1426"/>
                  </a:cubicBezTo>
                  <a:cubicBezTo>
                    <a:pt x="10175" y="994"/>
                    <a:pt x="9981" y="627"/>
                    <a:pt x="9722" y="260"/>
                  </a:cubicBezTo>
                  <a:cubicBezTo>
                    <a:pt x="9549" y="87"/>
                    <a:pt x="9182" y="1"/>
                    <a:pt x="89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31"/>
            <p:cNvSpPr/>
            <p:nvPr/>
          </p:nvSpPr>
          <p:spPr>
            <a:xfrm>
              <a:off x="1665388" y="2203966"/>
              <a:ext cx="254045" cy="225772"/>
            </a:xfrm>
            <a:custGeom>
              <a:avLst/>
              <a:gdLst/>
              <a:ahLst/>
              <a:cxnLst/>
              <a:rect l="l" t="t" r="r" b="b"/>
              <a:pathLst>
                <a:path w="6146" h="5462" extrusionOk="0">
                  <a:moveTo>
                    <a:pt x="3064" y="1"/>
                  </a:moveTo>
                  <a:cubicBezTo>
                    <a:pt x="1935" y="1"/>
                    <a:pt x="803" y="680"/>
                    <a:pt x="456" y="2279"/>
                  </a:cubicBezTo>
                  <a:cubicBezTo>
                    <a:pt x="0" y="4239"/>
                    <a:pt x="1501" y="5461"/>
                    <a:pt x="3026" y="5461"/>
                  </a:cubicBezTo>
                  <a:cubicBezTo>
                    <a:pt x="4172" y="5461"/>
                    <a:pt x="5332" y="4771"/>
                    <a:pt x="5684" y="3186"/>
                  </a:cubicBezTo>
                  <a:cubicBezTo>
                    <a:pt x="6145" y="1266"/>
                    <a:pt x="4606" y="1"/>
                    <a:pt x="30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31"/>
            <p:cNvSpPr/>
            <p:nvPr/>
          </p:nvSpPr>
          <p:spPr>
            <a:xfrm>
              <a:off x="1531543" y="2302593"/>
              <a:ext cx="78619" cy="51834"/>
            </a:xfrm>
            <a:custGeom>
              <a:avLst/>
              <a:gdLst/>
              <a:ahLst/>
              <a:cxnLst/>
              <a:rect l="l" t="t" r="r" b="b"/>
              <a:pathLst>
                <a:path w="1902" h="1254" extrusionOk="0">
                  <a:moveTo>
                    <a:pt x="1361" y="1"/>
                  </a:moveTo>
                  <a:cubicBezTo>
                    <a:pt x="994" y="1"/>
                    <a:pt x="627" y="260"/>
                    <a:pt x="281" y="541"/>
                  </a:cubicBezTo>
                  <a:cubicBezTo>
                    <a:pt x="0" y="800"/>
                    <a:pt x="281" y="1253"/>
                    <a:pt x="627" y="1253"/>
                  </a:cubicBezTo>
                  <a:cubicBezTo>
                    <a:pt x="735" y="1253"/>
                    <a:pt x="821" y="1167"/>
                    <a:pt x="908" y="1081"/>
                  </a:cubicBezTo>
                  <a:cubicBezTo>
                    <a:pt x="1080" y="886"/>
                    <a:pt x="1361" y="800"/>
                    <a:pt x="1621" y="713"/>
                  </a:cubicBezTo>
                  <a:cubicBezTo>
                    <a:pt x="1901" y="713"/>
                    <a:pt x="1901" y="433"/>
                    <a:pt x="1815" y="260"/>
                  </a:cubicBezTo>
                  <a:cubicBezTo>
                    <a:pt x="1815" y="87"/>
                    <a:pt x="1621" y="1"/>
                    <a:pt x="14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31"/>
            <p:cNvSpPr/>
            <p:nvPr/>
          </p:nvSpPr>
          <p:spPr>
            <a:xfrm>
              <a:off x="1591355" y="2141880"/>
              <a:ext cx="89325" cy="49147"/>
            </a:xfrm>
            <a:custGeom>
              <a:avLst/>
              <a:gdLst/>
              <a:ahLst/>
              <a:cxnLst/>
              <a:rect l="l" t="t" r="r" b="b"/>
              <a:pathLst>
                <a:path w="2161" h="1189" extrusionOk="0">
                  <a:moveTo>
                    <a:pt x="627" y="0"/>
                  </a:moveTo>
                  <a:cubicBezTo>
                    <a:pt x="174" y="0"/>
                    <a:pt x="1" y="735"/>
                    <a:pt x="454" y="821"/>
                  </a:cubicBezTo>
                  <a:cubicBezTo>
                    <a:pt x="714" y="821"/>
                    <a:pt x="908" y="908"/>
                    <a:pt x="1081" y="994"/>
                  </a:cubicBezTo>
                  <a:cubicBezTo>
                    <a:pt x="1254" y="994"/>
                    <a:pt x="1448" y="1188"/>
                    <a:pt x="1621" y="1188"/>
                  </a:cubicBezTo>
                  <a:lnTo>
                    <a:pt x="1707" y="1188"/>
                  </a:lnTo>
                  <a:cubicBezTo>
                    <a:pt x="2074" y="1080"/>
                    <a:pt x="2161" y="540"/>
                    <a:pt x="1794" y="367"/>
                  </a:cubicBezTo>
                  <a:cubicBezTo>
                    <a:pt x="1448" y="195"/>
                    <a:pt x="1081" y="108"/>
                    <a:pt x="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31"/>
            <p:cNvSpPr/>
            <p:nvPr/>
          </p:nvSpPr>
          <p:spPr>
            <a:xfrm>
              <a:off x="1740494" y="2052595"/>
              <a:ext cx="67004" cy="75023"/>
            </a:xfrm>
            <a:custGeom>
              <a:avLst/>
              <a:gdLst/>
              <a:ahLst/>
              <a:cxnLst/>
              <a:rect l="l" t="t" r="r" b="b"/>
              <a:pathLst>
                <a:path w="1621" h="1815" extrusionOk="0">
                  <a:moveTo>
                    <a:pt x="627" y="0"/>
                  </a:moveTo>
                  <a:cubicBezTo>
                    <a:pt x="259" y="0"/>
                    <a:pt x="0" y="367"/>
                    <a:pt x="259" y="648"/>
                  </a:cubicBezTo>
                  <a:cubicBezTo>
                    <a:pt x="540" y="821"/>
                    <a:pt x="627" y="1188"/>
                    <a:pt x="713" y="1447"/>
                  </a:cubicBezTo>
                  <a:cubicBezTo>
                    <a:pt x="799" y="1620"/>
                    <a:pt x="886" y="1815"/>
                    <a:pt x="1167" y="1815"/>
                  </a:cubicBezTo>
                  <a:lnTo>
                    <a:pt x="1340" y="1815"/>
                  </a:lnTo>
                  <a:cubicBezTo>
                    <a:pt x="1620" y="1620"/>
                    <a:pt x="1620" y="1361"/>
                    <a:pt x="1512" y="994"/>
                  </a:cubicBezTo>
                  <a:cubicBezTo>
                    <a:pt x="1340" y="648"/>
                    <a:pt x="972" y="194"/>
                    <a:pt x="886" y="108"/>
                  </a:cubicBezTo>
                  <a:cubicBezTo>
                    <a:pt x="799" y="0"/>
                    <a:pt x="713" y="0"/>
                    <a:pt x="62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31"/>
            <p:cNvSpPr/>
            <p:nvPr/>
          </p:nvSpPr>
          <p:spPr>
            <a:xfrm>
              <a:off x="1713709" y="2239184"/>
              <a:ext cx="82174" cy="81306"/>
            </a:xfrm>
            <a:custGeom>
              <a:avLst/>
              <a:gdLst/>
              <a:ahLst/>
              <a:cxnLst/>
              <a:rect l="l" t="t" r="r" b="b"/>
              <a:pathLst>
                <a:path w="1988" h="1967" extrusionOk="0">
                  <a:moveTo>
                    <a:pt x="1534" y="1"/>
                  </a:moveTo>
                  <a:cubicBezTo>
                    <a:pt x="821" y="260"/>
                    <a:pt x="0" y="800"/>
                    <a:pt x="0" y="1621"/>
                  </a:cubicBezTo>
                  <a:cubicBezTo>
                    <a:pt x="0" y="1880"/>
                    <a:pt x="195" y="1967"/>
                    <a:pt x="367" y="1967"/>
                  </a:cubicBezTo>
                  <a:cubicBezTo>
                    <a:pt x="540" y="1967"/>
                    <a:pt x="821" y="1880"/>
                    <a:pt x="821" y="1621"/>
                  </a:cubicBezTo>
                  <a:cubicBezTo>
                    <a:pt x="907" y="1167"/>
                    <a:pt x="1361" y="887"/>
                    <a:pt x="1728" y="800"/>
                  </a:cubicBezTo>
                  <a:cubicBezTo>
                    <a:pt x="1988" y="714"/>
                    <a:pt x="1988" y="541"/>
                    <a:pt x="1988" y="346"/>
                  </a:cubicBezTo>
                  <a:cubicBezTo>
                    <a:pt x="1901" y="174"/>
                    <a:pt x="1815"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39" name="Google Shape;3039;p31"/>
          <p:cNvSpPr txBox="1"/>
          <p:nvPr/>
        </p:nvSpPr>
        <p:spPr>
          <a:xfrm>
            <a:off x="1192050" y="5737025"/>
            <a:ext cx="1229100" cy="46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900">
                <a:solidFill>
                  <a:schemeClr val="dk1"/>
                </a:solidFill>
                <a:latin typeface="Rozha One"/>
                <a:ea typeface="Rozha One"/>
                <a:cs typeface="Rozha One"/>
                <a:sym typeface="Rozha One"/>
              </a:rPr>
              <a:t>Venus</a:t>
            </a:r>
            <a:endParaRPr sz="1900">
              <a:solidFill>
                <a:schemeClr val="dk1"/>
              </a:solidFill>
              <a:latin typeface="Rozha One"/>
              <a:ea typeface="Rozha One"/>
              <a:cs typeface="Rozha One"/>
              <a:sym typeface="Rozha One"/>
            </a:endParaRPr>
          </a:p>
        </p:txBody>
      </p:sp>
      <p:cxnSp>
        <p:nvCxnSpPr>
          <p:cNvPr id="3040" name="Google Shape;3040;p31"/>
          <p:cNvCxnSpPr>
            <a:stCxn id="3041" idx="2"/>
            <a:endCxn id="3042" idx="0"/>
          </p:cNvCxnSpPr>
          <p:nvPr/>
        </p:nvCxnSpPr>
        <p:spPr>
          <a:xfrm rot="-5400000" flipH="1">
            <a:off x="1889400" y="3140075"/>
            <a:ext cx="486000" cy="699000"/>
          </a:xfrm>
          <a:prstGeom prst="curvedConnector2">
            <a:avLst/>
          </a:prstGeom>
          <a:noFill/>
          <a:ln w="38100" cap="flat" cmpd="sng">
            <a:solidFill>
              <a:schemeClr val="dk2"/>
            </a:solidFill>
            <a:prstDash val="solid"/>
            <a:round/>
            <a:headEnd type="none" w="med" len="med"/>
            <a:tailEnd type="none" w="med" len="med"/>
          </a:ln>
        </p:spPr>
      </p:cxnSp>
      <p:grpSp>
        <p:nvGrpSpPr>
          <p:cNvPr id="3043" name="Google Shape;3043;p31"/>
          <p:cNvGrpSpPr/>
          <p:nvPr/>
        </p:nvGrpSpPr>
        <p:grpSpPr>
          <a:xfrm>
            <a:off x="2189305" y="3473091"/>
            <a:ext cx="584890" cy="575768"/>
            <a:chOff x="8484075" y="4793775"/>
            <a:chExt cx="584890" cy="575768"/>
          </a:xfrm>
        </p:grpSpPr>
        <p:sp>
          <p:nvSpPr>
            <p:cNvPr id="3044" name="Google Shape;3044;p31"/>
            <p:cNvSpPr/>
            <p:nvPr/>
          </p:nvSpPr>
          <p:spPr>
            <a:xfrm>
              <a:off x="8484075" y="4793775"/>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31"/>
            <p:cNvSpPr/>
            <p:nvPr/>
          </p:nvSpPr>
          <p:spPr>
            <a:xfrm>
              <a:off x="8484075" y="4793788"/>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31"/>
            <p:cNvSpPr/>
            <p:nvPr/>
          </p:nvSpPr>
          <p:spPr>
            <a:xfrm>
              <a:off x="8607297" y="5316023"/>
              <a:ext cx="41" cy="41"/>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31"/>
            <p:cNvSpPr/>
            <p:nvPr/>
          </p:nvSpPr>
          <p:spPr>
            <a:xfrm>
              <a:off x="8584975" y="4858850"/>
              <a:ext cx="479527" cy="509909"/>
            </a:xfrm>
            <a:custGeom>
              <a:avLst/>
              <a:gdLst/>
              <a:ahLst/>
              <a:cxnLst/>
              <a:rect l="l" t="t" r="r" b="b"/>
              <a:pathLst>
                <a:path w="11601" h="12336" extrusionOk="0">
                  <a:moveTo>
                    <a:pt x="8901" y="1"/>
                  </a:moveTo>
                  <a:cubicBezTo>
                    <a:pt x="8728" y="1"/>
                    <a:pt x="8555" y="1"/>
                    <a:pt x="8469" y="87"/>
                  </a:cubicBezTo>
                  <a:cubicBezTo>
                    <a:pt x="7929" y="1253"/>
                    <a:pt x="7281" y="2420"/>
                    <a:pt x="6654" y="3500"/>
                  </a:cubicBezTo>
                  <a:cubicBezTo>
                    <a:pt x="7281" y="4126"/>
                    <a:pt x="7734" y="4947"/>
                    <a:pt x="7475" y="6114"/>
                  </a:cubicBezTo>
                  <a:cubicBezTo>
                    <a:pt x="7108" y="7648"/>
                    <a:pt x="5941" y="8360"/>
                    <a:pt x="4861" y="8360"/>
                  </a:cubicBezTo>
                  <a:cubicBezTo>
                    <a:pt x="4235" y="8360"/>
                    <a:pt x="3608" y="8188"/>
                    <a:pt x="3155" y="7820"/>
                  </a:cubicBezTo>
                  <a:cubicBezTo>
                    <a:pt x="2161" y="8728"/>
                    <a:pt x="1081" y="9527"/>
                    <a:pt x="1" y="10261"/>
                  </a:cubicBezTo>
                  <a:cubicBezTo>
                    <a:pt x="87" y="10521"/>
                    <a:pt x="260" y="10888"/>
                    <a:pt x="541" y="11061"/>
                  </a:cubicBezTo>
                  <a:cubicBezTo>
                    <a:pt x="714" y="11255"/>
                    <a:pt x="994" y="11255"/>
                    <a:pt x="1167" y="11255"/>
                  </a:cubicBezTo>
                  <a:cubicBezTo>
                    <a:pt x="1988" y="11255"/>
                    <a:pt x="2874" y="10607"/>
                    <a:pt x="3500" y="9721"/>
                  </a:cubicBezTo>
                  <a:cubicBezTo>
                    <a:pt x="3608" y="11341"/>
                    <a:pt x="4407" y="12335"/>
                    <a:pt x="5401" y="12335"/>
                  </a:cubicBezTo>
                  <a:lnTo>
                    <a:pt x="5574" y="12335"/>
                  </a:lnTo>
                  <a:cubicBezTo>
                    <a:pt x="6481" y="12227"/>
                    <a:pt x="6935" y="11147"/>
                    <a:pt x="6935" y="9981"/>
                  </a:cubicBezTo>
                  <a:lnTo>
                    <a:pt x="6935" y="9441"/>
                  </a:lnTo>
                  <a:cubicBezTo>
                    <a:pt x="7648" y="10261"/>
                    <a:pt x="8469" y="10607"/>
                    <a:pt x="9095" y="10607"/>
                  </a:cubicBezTo>
                  <a:cubicBezTo>
                    <a:pt x="9549" y="10607"/>
                    <a:pt x="9894" y="10434"/>
                    <a:pt x="10175" y="10175"/>
                  </a:cubicBezTo>
                  <a:cubicBezTo>
                    <a:pt x="10434" y="9981"/>
                    <a:pt x="10521" y="9635"/>
                    <a:pt x="10521" y="9354"/>
                  </a:cubicBezTo>
                  <a:cubicBezTo>
                    <a:pt x="10521" y="8555"/>
                    <a:pt x="9981" y="7648"/>
                    <a:pt x="9182" y="6935"/>
                  </a:cubicBezTo>
                  <a:cubicBezTo>
                    <a:pt x="10715" y="6827"/>
                    <a:pt x="11601" y="6027"/>
                    <a:pt x="11601" y="5120"/>
                  </a:cubicBezTo>
                  <a:lnTo>
                    <a:pt x="11601" y="4947"/>
                  </a:lnTo>
                  <a:cubicBezTo>
                    <a:pt x="11515" y="4040"/>
                    <a:pt x="10348" y="3586"/>
                    <a:pt x="9182" y="3586"/>
                  </a:cubicBezTo>
                  <a:lnTo>
                    <a:pt x="9009" y="3586"/>
                  </a:lnTo>
                  <a:cubicBezTo>
                    <a:pt x="9808" y="2874"/>
                    <a:pt x="10175" y="2074"/>
                    <a:pt x="10175" y="1426"/>
                  </a:cubicBezTo>
                  <a:cubicBezTo>
                    <a:pt x="10175" y="994"/>
                    <a:pt x="9981" y="627"/>
                    <a:pt x="9722" y="260"/>
                  </a:cubicBezTo>
                  <a:cubicBezTo>
                    <a:pt x="9549" y="87"/>
                    <a:pt x="9182" y="1"/>
                    <a:pt x="8901" y="1"/>
                  </a:cubicBezTo>
                  <a:close/>
                </a:path>
              </a:pathLst>
            </a:custGeom>
            <a:solidFill>
              <a:srgbClr val="FF825F">
                <a:alpha val="240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31"/>
            <p:cNvSpPr/>
            <p:nvPr/>
          </p:nvSpPr>
          <p:spPr>
            <a:xfrm>
              <a:off x="8659008" y="4979881"/>
              <a:ext cx="254045" cy="225772"/>
            </a:xfrm>
            <a:custGeom>
              <a:avLst/>
              <a:gdLst/>
              <a:ahLst/>
              <a:cxnLst/>
              <a:rect l="l" t="t" r="r" b="b"/>
              <a:pathLst>
                <a:path w="6146" h="5462" extrusionOk="0">
                  <a:moveTo>
                    <a:pt x="3064" y="1"/>
                  </a:moveTo>
                  <a:cubicBezTo>
                    <a:pt x="1935" y="1"/>
                    <a:pt x="803" y="680"/>
                    <a:pt x="456" y="2279"/>
                  </a:cubicBezTo>
                  <a:cubicBezTo>
                    <a:pt x="0" y="4239"/>
                    <a:pt x="1501" y="5461"/>
                    <a:pt x="3026" y="5461"/>
                  </a:cubicBezTo>
                  <a:cubicBezTo>
                    <a:pt x="4172" y="5461"/>
                    <a:pt x="5332" y="4771"/>
                    <a:pt x="5684" y="3186"/>
                  </a:cubicBezTo>
                  <a:cubicBezTo>
                    <a:pt x="6145" y="1266"/>
                    <a:pt x="4606" y="1"/>
                    <a:pt x="30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31"/>
            <p:cNvSpPr/>
            <p:nvPr/>
          </p:nvSpPr>
          <p:spPr>
            <a:xfrm>
              <a:off x="8525163" y="5078508"/>
              <a:ext cx="78619" cy="51834"/>
            </a:xfrm>
            <a:custGeom>
              <a:avLst/>
              <a:gdLst/>
              <a:ahLst/>
              <a:cxnLst/>
              <a:rect l="l" t="t" r="r" b="b"/>
              <a:pathLst>
                <a:path w="1902" h="1254" extrusionOk="0">
                  <a:moveTo>
                    <a:pt x="1361" y="1"/>
                  </a:moveTo>
                  <a:cubicBezTo>
                    <a:pt x="994" y="1"/>
                    <a:pt x="627" y="260"/>
                    <a:pt x="281" y="541"/>
                  </a:cubicBezTo>
                  <a:cubicBezTo>
                    <a:pt x="0" y="800"/>
                    <a:pt x="281" y="1253"/>
                    <a:pt x="627" y="1253"/>
                  </a:cubicBezTo>
                  <a:cubicBezTo>
                    <a:pt x="735" y="1253"/>
                    <a:pt x="821" y="1167"/>
                    <a:pt x="908" y="1081"/>
                  </a:cubicBezTo>
                  <a:cubicBezTo>
                    <a:pt x="1080" y="886"/>
                    <a:pt x="1361" y="800"/>
                    <a:pt x="1621" y="713"/>
                  </a:cubicBezTo>
                  <a:cubicBezTo>
                    <a:pt x="1901" y="713"/>
                    <a:pt x="1901" y="433"/>
                    <a:pt x="1815" y="260"/>
                  </a:cubicBezTo>
                  <a:cubicBezTo>
                    <a:pt x="1815" y="87"/>
                    <a:pt x="1621" y="1"/>
                    <a:pt x="14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31"/>
            <p:cNvSpPr/>
            <p:nvPr/>
          </p:nvSpPr>
          <p:spPr>
            <a:xfrm>
              <a:off x="8584975" y="4917795"/>
              <a:ext cx="89325" cy="49147"/>
            </a:xfrm>
            <a:custGeom>
              <a:avLst/>
              <a:gdLst/>
              <a:ahLst/>
              <a:cxnLst/>
              <a:rect l="l" t="t" r="r" b="b"/>
              <a:pathLst>
                <a:path w="2161" h="1189" extrusionOk="0">
                  <a:moveTo>
                    <a:pt x="627" y="0"/>
                  </a:moveTo>
                  <a:cubicBezTo>
                    <a:pt x="174" y="0"/>
                    <a:pt x="1" y="735"/>
                    <a:pt x="454" y="821"/>
                  </a:cubicBezTo>
                  <a:cubicBezTo>
                    <a:pt x="714" y="821"/>
                    <a:pt x="908" y="908"/>
                    <a:pt x="1081" y="994"/>
                  </a:cubicBezTo>
                  <a:cubicBezTo>
                    <a:pt x="1254" y="994"/>
                    <a:pt x="1448" y="1188"/>
                    <a:pt x="1621" y="1188"/>
                  </a:cubicBezTo>
                  <a:lnTo>
                    <a:pt x="1707" y="1188"/>
                  </a:lnTo>
                  <a:cubicBezTo>
                    <a:pt x="2074" y="1080"/>
                    <a:pt x="2161" y="540"/>
                    <a:pt x="1794" y="367"/>
                  </a:cubicBezTo>
                  <a:cubicBezTo>
                    <a:pt x="1448" y="195"/>
                    <a:pt x="1081" y="108"/>
                    <a:pt x="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31"/>
            <p:cNvSpPr/>
            <p:nvPr/>
          </p:nvSpPr>
          <p:spPr>
            <a:xfrm>
              <a:off x="8734115" y="4828509"/>
              <a:ext cx="67004" cy="75023"/>
            </a:xfrm>
            <a:custGeom>
              <a:avLst/>
              <a:gdLst/>
              <a:ahLst/>
              <a:cxnLst/>
              <a:rect l="l" t="t" r="r" b="b"/>
              <a:pathLst>
                <a:path w="1621" h="1815" extrusionOk="0">
                  <a:moveTo>
                    <a:pt x="627" y="0"/>
                  </a:moveTo>
                  <a:cubicBezTo>
                    <a:pt x="259" y="0"/>
                    <a:pt x="0" y="367"/>
                    <a:pt x="259" y="648"/>
                  </a:cubicBezTo>
                  <a:cubicBezTo>
                    <a:pt x="540" y="821"/>
                    <a:pt x="627" y="1188"/>
                    <a:pt x="713" y="1447"/>
                  </a:cubicBezTo>
                  <a:cubicBezTo>
                    <a:pt x="799" y="1620"/>
                    <a:pt x="886" y="1815"/>
                    <a:pt x="1167" y="1815"/>
                  </a:cubicBezTo>
                  <a:lnTo>
                    <a:pt x="1340" y="1815"/>
                  </a:lnTo>
                  <a:cubicBezTo>
                    <a:pt x="1620" y="1620"/>
                    <a:pt x="1620" y="1361"/>
                    <a:pt x="1512" y="994"/>
                  </a:cubicBezTo>
                  <a:cubicBezTo>
                    <a:pt x="1340" y="648"/>
                    <a:pt x="972" y="194"/>
                    <a:pt x="886" y="108"/>
                  </a:cubicBezTo>
                  <a:cubicBezTo>
                    <a:pt x="799" y="0"/>
                    <a:pt x="713" y="0"/>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31"/>
            <p:cNvSpPr/>
            <p:nvPr/>
          </p:nvSpPr>
          <p:spPr>
            <a:xfrm>
              <a:off x="8707329" y="5015099"/>
              <a:ext cx="82174" cy="81306"/>
            </a:xfrm>
            <a:custGeom>
              <a:avLst/>
              <a:gdLst/>
              <a:ahLst/>
              <a:cxnLst/>
              <a:rect l="l" t="t" r="r" b="b"/>
              <a:pathLst>
                <a:path w="1988" h="1967" extrusionOk="0">
                  <a:moveTo>
                    <a:pt x="1534" y="1"/>
                  </a:moveTo>
                  <a:cubicBezTo>
                    <a:pt x="821" y="260"/>
                    <a:pt x="0" y="800"/>
                    <a:pt x="0" y="1621"/>
                  </a:cubicBezTo>
                  <a:cubicBezTo>
                    <a:pt x="0" y="1880"/>
                    <a:pt x="195" y="1967"/>
                    <a:pt x="367" y="1967"/>
                  </a:cubicBezTo>
                  <a:cubicBezTo>
                    <a:pt x="540" y="1967"/>
                    <a:pt x="821" y="1880"/>
                    <a:pt x="821" y="1621"/>
                  </a:cubicBezTo>
                  <a:cubicBezTo>
                    <a:pt x="907" y="1167"/>
                    <a:pt x="1361" y="887"/>
                    <a:pt x="1728" y="800"/>
                  </a:cubicBezTo>
                  <a:cubicBezTo>
                    <a:pt x="1988" y="714"/>
                    <a:pt x="1988" y="541"/>
                    <a:pt x="1988" y="346"/>
                  </a:cubicBezTo>
                  <a:cubicBezTo>
                    <a:pt x="1901" y="174"/>
                    <a:pt x="1815"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053" name="Google Shape;3053;p31"/>
          <p:cNvCxnSpPr>
            <a:stCxn id="3041" idx="2"/>
            <a:endCxn id="3054" idx="0"/>
          </p:cNvCxnSpPr>
          <p:nvPr/>
        </p:nvCxnSpPr>
        <p:spPr>
          <a:xfrm rot="5400000">
            <a:off x="1189500" y="3141275"/>
            <a:ext cx="488100" cy="698700"/>
          </a:xfrm>
          <a:prstGeom prst="curvedConnector2">
            <a:avLst/>
          </a:prstGeom>
          <a:noFill/>
          <a:ln w="38100" cap="flat" cmpd="sng">
            <a:solidFill>
              <a:schemeClr val="dk2"/>
            </a:solidFill>
            <a:prstDash val="solid"/>
            <a:round/>
            <a:headEnd type="none" w="med" len="med"/>
            <a:tailEnd type="none" w="med" len="med"/>
          </a:ln>
        </p:spPr>
      </p:cxnSp>
      <p:grpSp>
        <p:nvGrpSpPr>
          <p:cNvPr id="3055" name="Google Shape;3055;p31"/>
          <p:cNvGrpSpPr/>
          <p:nvPr/>
        </p:nvGrpSpPr>
        <p:grpSpPr>
          <a:xfrm>
            <a:off x="791605" y="3475210"/>
            <a:ext cx="584890" cy="575768"/>
            <a:chOff x="8484075" y="4793775"/>
            <a:chExt cx="584890" cy="575768"/>
          </a:xfrm>
        </p:grpSpPr>
        <p:sp>
          <p:nvSpPr>
            <p:cNvPr id="3056" name="Google Shape;3056;p31"/>
            <p:cNvSpPr/>
            <p:nvPr/>
          </p:nvSpPr>
          <p:spPr>
            <a:xfrm>
              <a:off x="8484075" y="4793775"/>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31"/>
            <p:cNvSpPr/>
            <p:nvPr/>
          </p:nvSpPr>
          <p:spPr>
            <a:xfrm>
              <a:off x="8484075" y="4793788"/>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31"/>
            <p:cNvSpPr/>
            <p:nvPr/>
          </p:nvSpPr>
          <p:spPr>
            <a:xfrm>
              <a:off x="8607297" y="5316023"/>
              <a:ext cx="41" cy="41"/>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31"/>
            <p:cNvSpPr/>
            <p:nvPr/>
          </p:nvSpPr>
          <p:spPr>
            <a:xfrm>
              <a:off x="8584975" y="4858850"/>
              <a:ext cx="479527" cy="509909"/>
            </a:xfrm>
            <a:custGeom>
              <a:avLst/>
              <a:gdLst/>
              <a:ahLst/>
              <a:cxnLst/>
              <a:rect l="l" t="t" r="r" b="b"/>
              <a:pathLst>
                <a:path w="11601" h="12336" extrusionOk="0">
                  <a:moveTo>
                    <a:pt x="8901" y="1"/>
                  </a:moveTo>
                  <a:cubicBezTo>
                    <a:pt x="8728" y="1"/>
                    <a:pt x="8555" y="1"/>
                    <a:pt x="8469" y="87"/>
                  </a:cubicBezTo>
                  <a:cubicBezTo>
                    <a:pt x="7929" y="1253"/>
                    <a:pt x="7281" y="2420"/>
                    <a:pt x="6654" y="3500"/>
                  </a:cubicBezTo>
                  <a:cubicBezTo>
                    <a:pt x="7281" y="4126"/>
                    <a:pt x="7734" y="4947"/>
                    <a:pt x="7475" y="6114"/>
                  </a:cubicBezTo>
                  <a:cubicBezTo>
                    <a:pt x="7108" y="7648"/>
                    <a:pt x="5941" y="8360"/>
                    <a:pt x="4861" y="8360"/>
                  </a:cubicBezTo>
                  <a:cubicBezTo>
                    <a:pt x="4235" y="8360"/>
                    <a:pt x="3608" y="8188"/>
                    <a:pt x="3155" y="7820"/>
                  </a:cubicBezTo>
                  <a:cubicBezTo>
                    <a:pt x="2161" y="8728"/>
                    <a:pt x="1081" y="9527"/>
                    <a:pt x="1" y="10261"/>
                  </a:cubicBezTo>
                  <a:cubicBezTo>
                    <a:pt x="87" y="10521"/>
                    <a:pt x="260" y="10888"/>
                    <a:pt x="541" y="11061"/>
                  </a:cubicBezTo>
                  <a:cubicBezTo>
                    <a:pt x="714" y="11255"/>
                    <a:pt x="994" y="11255"/>
                    <a:pt x="1167" y="11255"/>
                  </a:cubicBezTo>
                  <a:cubicBezTo>
                    <a:pt x="1988" y="11255"/>
                    <a:pt x="2874" y="10607"/>
                    <a:pt x="3500" y="9721"/>
                  </a:cubicBezTo>
                  <a:cubicBezTo>
                    <a:pt x="3608" y="11341"/>
                    <a:pt x="4407" y="12335"/>
                    <a:pt x="5401" y="12335"/>
                  </a:cubicBezTo>
                  <a:lnTo>
                    <a:pt x="5574" y="12335"/>
                  </a:lnTo>
                  <a:cubicBezTo>
                    <a:pt x="6481" y="12227"/>
                    <a:pt x="6935" y="11147"/>
                    <a:pt x="6935" y="9981"/>
                  </a:cubicBezTo>
                  <a:lnTo>
                    <a:pt x="6935" y="9441"/>
                  </a:lnTo>
                  <a:cubicBezTo>
                    <a:pt x="7648" y="10261"/>
                    <a:pt x="8469" y="10607"/>
                    <a:pt x="9095" y="10607"/>
                  </a:cubicBezTo>
                  <a:cubicBezTo>
                    <a:pt x="9549" y="10607"/>
                    <a:pt x="9894" y="10434"/>
                    <a:pt x="10175" y="10175"/>
                  </a:cubicBezTo>
                  <a:cubicBezTo>
                    <a:pt x="10434" y="9981"/>
                    <a:pt x="10521" y="9635"/>
                    <a:pt x="10521" y="9354"/>
                  </a:cubicBezTo>
                  <a:cubicBezTo>
                    <a:pt x="10521" y="8555"/>
                    <a:pt x="9981" y="7648"/>
                    <a:pt x="9182" y="6935"/>
                  </a:cubicBezTo>
                  <a:cubicBezTo>
                    <a:pt x="10715" y="6827"/>
                    <a:pt x="11601" y="6027"/>
                    <a:pt x="11601" y="5120"/>
                  </a:cubicBezTo>
                  <a:lnTo>
                    <a:pt x="11601" y="4947"/>
                  </a:lnTo>
                  <a:cubicBezTo>
                    <a:pt x="11515" y="4040"/>
                    <a:pt x="10348" y="3586"/>
                    <a:pt x="9182" y="3586"/>
                  </a:cubicBezTo>
                  <a:lnTo>
                    <a:pt x="9009" y="3586"/>
                  </a:lnTo>
                  <a:cubicBezTo>
                    <a:pt x="9808" y="2874"/>
                    <a:pt x="10175" y="2074"/>
                    <a:pt x="10175" y="1426"/>
                  </a:cubicBezTo>
                  <a:cubicBezTo>
                    <a:pt x="10175" y="994"/>
                    <a:pt x="9981" y="627"/>
                    <a:pt x="9722" y="260"/>
                  </a:cubicBezTo>
                  <a:cubicBezTo>
                    <a:pt x="9549" y="87"/>
                    <a:pt x="9182" y="1"/>
                    <a:pt x="8901" y="1"/>
                  </a:cubicBezTo>
                  <a:close/>
                </a:path>
              </a:pathLst>
            </a:custGeom>
            <a:solidFill>
              <a:srgbClr val="FF825F">
                <a:alpha val="240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31"/>
            <p:cNvSpPr/>
            <p:nvPr/>
          </p:nvSpPr>
          <p:spPr>
            <a:xfrm>
              <a:off x="8659008" y="4979881"/>
              <a:ext cx="254045" cy="225772"/>
            </a:xfrm>
            <a:custGeom>
              <a:avLst/>
              <a:gdLst/>
              <a:ahLst/>
              <a:cxnLst/>
              <a:rect l="l" t="t" r="r" b="b"/>
              <a:pathLst>
                <a:path w="6146" h="5462" extrusionOk="0">
                  <a:moveTo>
                    <a:pt x="3064" y="1"/>
                  </a:moveTo>
                  <a:cubicBezTo>
                    <a:pt x="1935" y="1"/>
                    <a:pt x="803" y="680"/>
                    <a:pt x="456" y="2279"/>
                  </a:cubicBezTo>
                  <a:cubicBezTo>
                    <a:pt x="0" y="4239"/>
                    <a:pt x="1501" y="5461"/>
                    <a:pt x="3026" y="5461"/>
                  </a:cubicBezTo>
                  <a:cubicBezTo>
                    <a:pt x="4172" y="5461"/>
                    <a:pt x="5332" y="4771"/>
                    <a:pt x="5684" y="3186"/>
                  </a:cubicBezTo>
                  <a:cubicBezTo>
                    <a:pt x="6145" y="1266"/>
                    <a:pt x="4606" y="1"/>
                    <a:pt x="30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31"/>
            <p:cNvSpPr/>
            <p:nvPr/>
          </p:nvSpPr>
          <p:spPr>
            <a:xfrm>
              <a:off x="8525163" y="5078508"/>
              <a:ext cx="78619" cy="51834"/>
            </a:xfrm>
            <a:custGeom>
              <a:avLst/>
              <a:gdLst/>
              <a:ahLst/>
              <a:cxnLst/>
              <a:rect l="l" t="t" r="r" b="b"/>
              <a:pathLst>
                <a:path w="1902" h="1254" extrusionOk="0">
                  <a:moveTo>
                    <a:pt x="1361" y="1"/>
                  </a:moveTo>
                  <a:cubicBezTo>
                    <a:pt x="994" y="1"/>
                    <a:pt x="627" y="260"/>
                    <a:pt x="281" y="541"/>
                  </a:cubicBezTo>
                  <a:cubicBezTo>
                    <a:pt x="0" y="800"/>
                    <a:pt x="281" y="1253"/>
                    <a:pt x="627" y="1253"/>
                  </a:cubicBezTo>
                  <a:cubicBezTo>
                    <a:pt x="735" y="1253"/>
                    <a:pt x="821" y="1167"/>
                    <a:pt x="908" y="1081"/>
                  </a:cubicBezTo>
                  <a:cubicBezTo>
                    <a:pt x="1080" y="886"/>
                    <a:pt x="1361" y="800"/>
                    <a:pt x="1621" y="713"/>
                  </a:cubicBezTo>
                  <a:cubicBezTo>
                    <a:pt x="1901" y="713"/>
                    <a:pt x="1901" y="433"/>
                    <a:pt x="1815" y="260"/>
                  </a:cubicBezTo>
                  <a:cubicBezTo>
                    <a:pt x="1815" y="87"/>
                    <a:pt x="1621" y="1"/>
                    <a:pt x="14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31"/>
            <p:cNvSpPr/>
            <p:nvPr/>
          </p:nvSpPr>
          <p:spPr>
            <a:xfrm>
              <a:off x="8584975" y="4917795"/>
              <a:ext cx="89325" cy="49147"/>
            </a:xfrm>
            <a:custGeom>
              <a:avLst/>
              <a:gdLst/>
              <a:ahLst/>
              <a:cxnLst/>
              <a:rect l="l" t="t" r="r" b="b"/>
              <a:pathLst>
                <a:path w="2161" h="1189" extrusionOk="0">
                  <a:moveTo>
                    <a:pt x="627" y="0"/>
                  </a:moveTo>
                  <a:cubicBezTo>
                    <a:pt x="174" y="0"/>
                    <a:pt x="1" y="735"/>
                    <a:pt x="454" y="821"/>
                  </a:cubicBezTo>
                  <a:cubicBezTo>
                    <a:pt x="714" y="821"/>
                    <a:pt x="908" y="908"/>
                    <a:pt x="1081" y="994"/>
                  </a:cubicBezTo>
                  <a:cubicBezTo>
                    <a:pt x="1254" y="994"/>
                    <a:pt x="1448" y="1188"/>
                    <a:pt x="1621" y="1188"/>
                  </a:cubicBezTo>
                  <a:lnTo>
                    <a:pt x="1707" y="1188"/>
                  </a:lnTo>
                  <a:cubicBezTo>
                    <a:pt x="2074" y="1080"/>
                    <a:pt x="2161" y="540"/>
                    <a:pt x="1794" y="367"/>
                  </a:cubicBezTo>
                  <a:cubicBezTo>
                    <a:pt x="1448" y="195"/>
                    <a:pt x="1081" y="108"/>
                    <a:pt x="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31"/>
            <p:cNvSpPr/>
            <p:nvPr/>
          </p:nvSpPr>
          <p:spPr>
            <a:xfrm>
              <a:off x="8734115" y="4828509"/>
              <a:ext cx="67004" cy="75023"/>
            </a:xfrm>
            <a:custGeom>
              <a:avLst/>
              <a:gdLst/>
              <a:ahLst/>
              <a:cxnLst/>
              <a:rect l="l" t="t" r="r" b="b"/>
              <a:pathLst>
                <a:path w="1621" h="1815" extrusionOk="0">
                  <a:moveTo>
                    <a:pt x="627" y="0"/>
                  </a:moveTo>
                  <a:cubicBezTo>
                    <a:pt x="259" y="0"/>
                    <a:pt x="0" y="367"/>
                    <a:pt x="259" y="648"/>
                  </a:cubicBezTo>
                  <a:cubicBezTo>
                    <a:pt x="540" y="821"/>
                    <a:pt x="627" y="1188"/>
                    <a:pt x="713" y="1447"/>
                  </a:cubicBezTo>
                  <a:cubicBezTo>
                    <a:pt x="799" y="1620"/>
                    <a:pt x="886" y="1815"/>
                    <a:pt x="1167" y="1815"/>
                  </a:cubicBezTo>
                  <a:lnTo>
                    <a:pt x="1340" y="1815"/>
                  </a:lnTo>
                  <a:cubicBezTo>
                    <a:pt x="1620" y="1620"/>
                    <a:pt x="1620" y="1361"/>
                    <a:pt x="1512" y="994"/>
                  </a:cubicBezTo>
                  <a:cubicBezTo>
                    <a:pt x="1340" y="648"/>
                    <a:pt x="972" y="194"/>
                    <a:pt x="886" y="108"/>
                  </a:cubicBezTo>
                  <a:cubicBezTo>
                    <a:pt x="799" y="0"/>
                    <a:pt x="713" y="0"/>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31"/>
            <p:cNvSpPr/>
            <p:nvPr/>
          </p:nvSpPr>
          <p:spPr>
            <a:xfrm>
              <a:off x="8707329" y="5015099"/>
              <a:ext cx="82174" cy="81306"/>
            </a:xfrm>
            <a:custGeom>
              <a:avLst/>
              <a:gdLst/>
              <a:ahLst/>
              <a:cxnLst/>
              <a:rect l="l" t="t" r="r" b="b"/>
              <a:pathLst>
                <a:path w="1988" h="1967" extrusionOk="0">
                  <a:moveTo>
                    <a:pt x="1534" y="1"/>
                  </a:moveTo>
                  <a:cubicBezTo>
                    <a:pt x="821" y="260"/>
                    <a:pt x="0" y="800"/>
                    <a:pt x="0" y="1621"/>
                  </a:cubicBezTo>
                  <a:cubicBezTo>
                    <a:pt x="0" y="1880"/>
                    <a:pt x="195" y="1967"/>
                    <a:pt x="367" y="1967"/>
                  </a:cubicBezTo>
                  <a:cubicBezTo>
                    <a:pt x="540" y="1967"/>
                    <a:pt x="821" y="1880"/>
                    <a:pt x="821" y="1621"/>
                  </a:cubicBezTo>
                  <a:cubicBezTo>
                    <a:pt x="907" y="1167"/>
                    <a:pt x="1361" y="887"/>
                    <a:pt x="1728" y="800"/>
                  </a:cubicBezTo>
                  <a:cubicBezTo>
                    <a:pt x="1988" y="714"/>
                    <a:pt x="1988" y="541"/>
                    <a:pt x="1988" y="346"/>
                  </a:cubicBezTo>
                  <a:cubicBezTo>
                    <a:pt x="1901" y="174"/>
                    <a:pt x="1815"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65" name="Google Shape;3065;p31"/>
          <p:cNvSpPr txBox="1"/>
          <p:nvPr/>
        </p:nvSpPr>
        <p:spPr>
          <a:xfrm>
            <a:off x="1724400" y="4370850"/>
            <a:ext cx="1514700" cy="707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Saturn is a gas giant and has several rings</a:t>
            </a:r>
            <a:endParaRPr sz="1200">
              <a:solidFill>
                <a:schemeClr val="lt1"/>
              </a:solidFill>
              <a:latin typeface="Montserrat Medium"/>
              <a:ea typeface="Montserrat Medium"/>
              <a:cs typeface="Montserrat Medium"/>
              <a:sym typeface="Montserrat Medium"/>
            </a:endParaRPr>
          </a:p>
        </p:txBody>
      </p:sp>
      <p:sp>
        <p:nvSpPr>
          <p:cNvPr id="3066" name="Google Shape;3066;p31"/>
          <p:cNvSpPr txBox="1"/>
          <p:nvPr/>
        </p:nvSpPr>
        <p:spPr>
          <a:xfrm>
            <a:off x="1862800" y="3980975"/>
            <a:ext cx="1308300" cy="46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900">
                <a:solidFill>
                  <a:schemeClr val="dk1"/>
                </a:solidFill>
                <a:latin typeface="Rozha One"/>
                <a:ea typeface="Rozha One"/>
                <a:cs typeface="Rozha One"/>
                <a:sym typeface="Rozha One"/>
              </a:rPr>
              <a:t>Saturn</a:t>
            </a:r>
            <a:endParaRPr sz="1900">
              <a:solidFill>
                <a:schemeClr val="dk1"/>
              </a:solidFill>
              <a:latin typeface="Rozha One"/>
              <a:ea typeface="Rozha One"/>
              <a:cs typeface="Rozha One"/>
              <a:sym typeface="Rozha One"/>
            </a:endParaRPr>
          </a:p>
        </p:txBody>
      </p:sp>
      <p:sp>
        <p:nvSpPr>
          <p:cNvPr id="3067" name="Google Shape;3067;p31"/>
          <p:cNvSpPr txBox="1"/>
          <p:nvPr/>
        </p:nvSpPr>
        <p:spPr>
          <a:xfrm>
            <a:off x="326700" y="4382300"/>
            <a:ext cx="1514700" cy="665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Despite being red, Mars is a cold place</a:t>
            </a:r>
            <a:endParaRPr sz="1200">
              <a:solidFill>
                <a:schemeClr val="lt1"/>
              </a:solidFill>
              <a:latin typeface="Montserrat Medium"/>
              <a:ea typeface="Montserrat Medium"/>
              <a:cs typeface="Montserrat Medium"/>
              <a:sym typeface="Montserrat Medium"/>
            </a:endParaRPr>
          </a:p>
        </p:txBody>
      </p:sp>
      <p:sp>
        <p:nvSpPr>
          <p:cNvPr id="3068" name="Google Shape;3068;p31"/>
          <p:cNvSpPr txBox="1"/>
          <p:nvPr/>
        </p:nvSpPr>
        <p:spPr>
          <a:xfrm>
            <a:off x="481650" y="3992425"/>
            <a:ext cx="1229100" cy="46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900">
                <a:solidFill>
                  <a:schemeClr val="dk1"/>
                </a:solidFill>
                <a:latin typeface="Rozha One"/>
                <a:ea typeface="Rozha One"/>
                <a:cs typeface="Rozha One"/>
                <a:sym typeface="Rozha One"/>
              </a:rPr>
              <a:t>Mars</a:t>
            </a:r>
            <a:endParaRPr sz="1900">
              <a:solidFill>
                <a:schemeClr val="dk1"/>
              </a:solidFill>
              <a:latin typeface="Rozha One"/>
              <a:ea typeface="Rozha One"/>
              <a:cs typeface="Rozha One"/>
              <a:sym typeface="Rozha One"/>
            </a:endParaRPr>
          </a:p>
        </p:txBody>
      </p:sp>
      <p:sp>
        <p:nvSpPr>
          <p:cNvPr id="3041" name="Google Shape;3041;p31"/>
          <p:cNvSpPr txBox="1"/>
          <p:nvPr/>
        </p:nvSpPr>
        <p:spPr>
          <a:xfrm>
            <a:off x="1025550" y="2466575"/>
            <a:ext cx="1514700" cy="7800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chemeClr val="lt1"/>
                </a:solidFill>
                <a:latin typeface="Montserrat Medium"/>
                <a:ea typeface="Montserrat Medium"/>
                <a:cs typeface="Montserrat Medium"/>
                <a:sym typeface="Montserrat Medium"/>
              </a:rPr>
              <a:t>It’s the biggest planet in the Solar System</a:t>
            </a:r>
            <a:endParaRPr sz="1200">
              <a:solidFill>
                <a:schemeClr val="lt1"/>
              </a:solidFill>
              <a:latin typeface="Montserrat Medium"/>
              <a:ea typeface="Montserrat Medium"/>
              <a:cs typeface="Montserrat Medium"/>
              <a:sym typeface="Montserrat Medium"/>
            </a:endParaRPr>
          </a:p>
        </p:txBody>
      </p:sp>
      <p:sp>
        <p:nvSpPr>
          <p:cNvPr id="3069" name="Google Shape;3069;p31"/>
          <p:cNvSpPr txBox="1"/>
          <p:nvPr/>
        </p:nvSpPr>
        <p:spPr>
          <a:xfrm>
            <a:off x="1152449" y="2076700"/>
            <a:ext cx="1308300" cy="469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900">
                <a:solidFill>
                  <a:schemeClr val="dk1"/>
                </a:solidFill>
                <a:latin typeface="Rozha One"/>
                <a:ea typeface="Rozha One"/>
                <a:cs typeface="Rozha One"/>
                <a:sym typeface="Rozha One"/>
              </a:rPr>
              <a:t>Jupiter</a:t>
            </a:r>
            <a:endParaRPr sz="1900">
              <a:solidFill>
                <a:schemeClr val="dk1"/>
              </a:solidFill>
              <a:latin typeface="Rozha One"/>
              <a:ea typeface="Rozha One"/>
              <a:cs typeface="Rozha One"/>
              <a:sym typeface="Rozha One"/>
            </a:endParaRPr>
          </a:p>
        </p:txBody>
      </p:sp>
      <p:cxnSp>
        <p:nvCxnSpPr>
          <p:cNvPr id="3070" name="Google Shape;3070;p31"/>
          <p:cNvCxnSpPr>
            <a:stCxn id="3041" idx="2"/>
            <a:endCxn id="3039" idx="0"/>
          </p:cNvCxnSpPr>
          <p:nvPr/>
        </p:nvCxnSpPr>
        <p:spPr>
          <a:xfrm>
            <a:off x="1782900" y="3246575"/>
            <a:ext cx="23700" cy="2490600"/>
          </a:xfrm>
          <a:prstGeom prst="straightConnector1">
            <a:avLst/>
          </a:prstGeom>
          <a:noFill/>
          <a:ln w="38100" cap="flat" cmpd="sng">
            <a:solidFill>
              <a:schemeClr val="dk2"/>
            </a:solidFill>
            <a:prstDash val="solid"/>
            <a:round/>
            <a:headEnd type="none" w="med" len="med"/>
            <a:tailEnd type="none" w="med" len="med"/>
          </a:ln>
        </p:spPr>
      </p:cxnSp>
      <p:grpSp>
        <p:nvGrpSpPr>
          <p:cNvPr id="3071" name="Google Shape;3071;p31"/>
          <p:cNvGrpSpPr/>
          <p:nvPr/>
        </p:nvGrpSpPr>
        <p:grpSpPr>
          <a:xfrm>
            <a:off x="1490455" y="5217760"/>
            <a:ext cx="584890" cy="575768"/>
            <a:chOff x="8484075" y="4793775"/>
            <a:chExt cx="584890" cy="575768"/>
          </a:xfrm>
        </p:grpSpPr>
        <p:sp>
          <p:nvSpPr>
            <p:cNvPr id="3072" name="Google Shape;3072;p31"/>
            <p:cNvSpPr/>
            <p:nvPr/>
          </p:nvSpPr>
          <p:spPr>
            <a:xfrm>
              <a:off x="8484075" y="4793775"/>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w="7620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31"/>
            <p:cNvSpPr/>
            <p:nvPr/>
          </p:nvSpPr>
          <p:spPr>
            <a:xfrm>
              <a:off x="8484075" y="4793788"/>
              <a:ext cx="584890" cy="575755"/>
            </a:xfrm>
            <a:custGeom>
              <a:avLst/>
              <a:gdLst/>
              <a:ahLst/>
              <a:cxnLst/>
              <a:rect l="l" t="t" r="r" b="b"/>
              <a:pathLst>
                <a:path w="14150" h="13929" extrusionOk="0">
                  <a:moveTo>
                    <a:pt x="6410" y="0"/>
                  </a:moveTo>
                  <a:cubicBezTo>
                    <a:pt x="6291" y="0"/>
                    <a:pt x="6170" y="14"/>
                    <a:pt x="6049" y="41"/>
                  </a:cubicBezTo>
                  <a:cubicBezTo>
                    <a:pt x="5056" y="300"/>
                    <a:pt x="4775" y="1920"/>
                    <a:pt x="5228" y="3281"/>
                  </a:cubicBezTo>
                  <a:cubicBezTo>
                    <a:pt x="4490" y="2686"/>
                    <a:pt x="3756" y="2417"/>
                    <a:pt x="3144" y="2417"/>
                  </a:cubicBezTo>
                  <a:cubicBezTo>
                    <a:pt x="2556" y="2417"/>
                    <a:pt x="2080" y="2664"/>
                    <a:pt x="1815" y="3108"/>
                  </a:cubicBezTo>
                  <a:cubicBezTo>
                    <a:pt x="1275" y="3908"/>
                    <a:pt x="1988" y="5074"/>
                    <a:pt x="3068" y="5895"/>
                  </a:cubicBezTo>
                  <a:cubicBezTo>
                    <a:pt x="994" y="6154"/>
                    <a:pt x="1" y="7429"/>
                    <a:pt x="368" y="8509"/>
                  </a:cubicBezTo>
                  <a:cubicBezTo>
                    <a:pt x="578" y="9106"/>
                    <a:pt x="1331" y="9414"/>
                    <a:pt x="2221" y="9414"/>
                  </a:cubicBezTo>
                  <a:cubicBezTo>
                    <a:pt x="2522" y="9414"/>
                    <a:pt x="2838" y="9379"/>
                    <a:pt x="3155" y="9308"/>
                  </a:cubicBezTo>
                  <a:lnTo>
                    <a:pt x="3155" y="9308"/>
                  </a:lnTo>
                  <a:cubicBezTo>
                    <a:pt x="2074" y="10755"/>
                    <a:pt x="2161" y="12095"/>
                    <a:pt x="2982" y="12635"/>
                  </a:cubicBezTo>
                  <a:cubicBezTo>
                    <a:pt x="3191" y="12779"/>
                    <a:pt x="3422" y="12843"/>
                    <a:pt x="3664" y="12843"/>
                  </a:cubicBezTo>
                  <a:cubicBezTo>
                    <a:pt x="4473" y="12843"/>
                    <a:pt x="5392" y="12127"/>
                    <a:pt x="5941" y="11295"/>
                  </a:cubicBezTo>
                  <a:cubicBezTo>
                    <a:pt x="6041" y="12954"/>
                    <a:pt x="6880" y="13929"/>
                    <a:pt x="7792" y="13929"/>
                  </a:cubicBezTo>
                  <a:cubicBezTo>
                    <a:pt x="7866" y="13929"/>
                    <a:pt x="7941" y="13922"/>
                    <a:pt x="8015" y="13909"/>
                  </a:cubicBezTo>
                  <a:cubicBezTo>
                    <a:pt x="9009" y="13801"/>
                    <a:pt x="9462" y="12375"/>
                    <a:pt x="9376" y="11015"/>
                  </a:cubicBezTo>
                  <a:lnTo>
                    <a:pt x="9376" y="11015"/>
                  </a:lnTo>
                  <a:cubicBezTo>
                    <a:pt x="10083" y="11839"/>
                    <a:pt x="10854" y="12228"/>
                    <a:pt x="11514" y="12228"/>
                  </a:cubicBezTo>
                  <a:cubicBezTo>
                    <a:pt x="11944" y="12228"/>
                    <a:pt x="12327" y="12064"/>
                    <a:pt x="12616" y="11749"/>
                  </a:cubicBezTo>
                  <a:cubicBezTo>
                    <a:pt x="13329" y="11015"/>
                    <a:pt x="12703" y="9481"/>
                    <a:pt x="11623" y="8509"/>
                  </a:cubicBezTo>
                  <a:cubicBezTo>
                    <a:pt x="13243" y="8401"/>
                    <a:pt x="14150" y="7515"/>
                    <a:pt x="14042" y="6521"/>
                  </a:cubicBezTo>
                  <a:cubicBezTo>
                    <a:pt x="13962" y="5607"/>
                    <a:pt x="12896" y="5150"/>
                    <a:pt x="11750" y="5150"/>
                  </a:cubicBezTo>
                  <a:cubicBezTo>
                    <a:pt x="11650" y="5150"/>
                    <a:pt x="11550" y="5154"/>
                    <a:pt x="11450" y="5160"/>
                  </a:cubicBezTo>
                  <a:cubicBezTo>
                    <a:pt x="12789" y="3994"/>
                    <a:pt x="12875" y="2568"/>
                    <a:pt x="12163" y="1834"/>
                  </a:cubicBezTo>
                  <a:cubicBezTo>
                    <a:pt x="11938" y="1636"/>
                    <a:pt x="11659" y="1548"/>
                    <a:pt x="11352" y="1548"/>
                  </a:cubicBezTo>
                  <a:cubicBezTo>
                    <a:pt x="10422" y="1548"/>
                    <a:pt x="9238" y="2360"/>
                    <a:pt x="8555" y="3367"/>
                  </a:cubicBezTo>
                  <a:cubicBezTo>
                    <a:pt x="8555" y="1181"/>
                    <a:pt x="7532" y="0"/>
                    <a:pt x="64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31"/>
            <p:cNvSpPr/>
            <p:nvPr/>
          </p:nvSpPr>
          <p:spPr>
            <a:xfrm>
              <a:off x="8607297" y="5316023"/>
              <a:ext cx="41" cy="41"/>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close/>
                </a:path>
              </a:pathLst>
            </a:custGeom>
            <a:solidFill>
              <a:srgbClr val="FFE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31"/>
            <p:cNvSpPr/>
            <p:nvPr/>
          </p:nvSpPr>
          <p:spPr>
            <a:xfrm>
              <a:off x="8584975" y="4858850"/>
              <a:ext cx="479527" cy="509909"/>
            </a:xfrm>
            <a:custGeom>
              <a:avLst/>
              <a:gdLst/>
              <a:ahLst/>
              <a:cxnLst/>
              <a:rect l="l" t="t" r="r" b="b"/>
              <a:pathLst>
                <a:path w="11601" h="12336" extrusionOk="0">
                  <a:moveTo>
                    <a:pt x="8901" y="1"/>
                  </a:moveTo>
                  <a:cubicBezTo>
                    <a:pt x="8728" y="1"/>
                    <a:pt x="8555" y="1"/>
                    <a:pt x="8469" y="87"/>
                  </a:cubicBezTo>
                  <a:cubicBezTo>
                    <a:pt x="7929" y="1253"/>
                    <a:pt x="7281" y="2420"/>
                    <a:pt x="6654" y="3500"/>
                  </a:cubicBezTo>
                  <a:cubicBezTo>
                    <a:pt x="7281" y="4126"/>
                    <a:pt x="7734" y="4947"/>
                    <a:pt x="7475" y="6114"/>
                  </a:cubicBezTo>
                  <a:cubicBezTo>
                    <a:pt x="7108" y="7648"/>
                    <a:pt x="5941" y="8360"/>
                    <a:pt x="4861" y="8360"/>
                  </a:cubicBezTo>
                  <a:cubicBezTo>
                    <a:pt x="4235" y="8360"/>
                    <a:pt x="3608" y="8188"/>
                    <a:pt x="3155" y="7820"/>
                  </a:cubicBezTo>
                  <a:cubicBezTo>
                    <a:pt x="2161" y="8728"/>
                    <a:pt x="1081" y="9527"/>
                    <a:pt x="1" y="10261"/>
                  </a:cubicBezTo>
                  <a:cubicBezTo>
                    <a:pt x="87" y="10521"/>
                    <a:pt x="260" y="10888"/>
                    <a:pt x="541" y="11061"/>
                  </a:cubicBezTo>
                  <a:cubicBezTo>
                    <a:pt x="714" y="11255"/>
                    <a:pt x="994" y="11255"/>
                    <a:pt x="1167" y="11255"/>
                  </a:cubicBezTo>
                  <a:cubicBezTo>
                    <a:pt x="1988" y="11255"/>
                    <a:pt x="2874" y="10607"/>
                    <a:pt x="3500" y="9721"/>
                  </a:cubicBezTo>
                  <a:cubicBezTo>
                    <a:pt x="3608" y="11341"/>
                    <a:pt x="4407" y="12335"/>
                    <a:pt x="5401" y="12335"/>
                  </a:cubicBezTo>
                  <a:lnTo>
                    <a:pt x="5574" y="12335"/>
                  </a:lnTo>
                  <a:cubicBezTo>
                    <a:pt x="6481" y="12227"/>
                    <a:pt x="6935" y="11147"/>
                    <a:pt x="6935" y="9981"/>
                  </a:cubicBezTo>
                  <a:lnTo>
                    <a:pt x="6935" y="9441"/>
                  </a:lnTo>
                  <a:cubicBezTo>
                    <a:pt x="7648" y="10261"/>
                    <a:pt x="8469" y="10607"/>
                    <a:pt x="9095" y="10607"/>
                  </a:cubicBezTo>
                  <a:cubicBezTo>
                    <a:pt x="9549" y="10607"/>
                    <a:pt x="9894" y="10434"/>
                    <a:pt x="10175" y="10175"/>
                  </a:cubicBezTo>
                  <a:cubicBezTo>
                    <a:pt x="10434" y="9981"/>
                    <a:pt x="10521" y="9635"/>
                    <a:pt x="10521" y="9354"/>
                  </a:cubicBezTo>
                  <a:cubicBezTo>
                    <a:pt x="10521" y="8555"/>
                    <a:pt x="9981" y="7648"/>
                    <a:pt x="9182" y="6935"/>
                  </a:cubicBezTo>
                  <a:cubicBezTo>
                    <a:pt x="10715" y="6827"/>
                    <a:pt x="11601" y="6027"/>
                    <a:pt x="11601" y="5120"/>
                  </a:cubicBezTo>
                  <a:lnTo>
                    <a:pt x="11601" y="4947"/>
                  </a:lnTo>
                  <a:cubicBezTo>
                    <a:pt x="11515" y="4040"/>
                    <a:pt x="10348" y="3586"/>
                    <a:pt x="9182" y="3586"/>
                  </a:cubicBezTo>
                  <a:lnTo>
                    <a:pt x="9009" y="3586"/>
                  </a:lnTo>
                  <a:cubicBezTo>
                    <a:pt x="9808" y="2874"/>
                    <a:pt x="10175" y="2074"/>
                    <a:pt x="10175" y="1426"/>
                  </a:cubicBezTo>
                  <a:cubicBezTo>
                    <a:pt x="10175" y="994"/>
                    <a:pt x="9981" y="627"/>
                    <a:pt x="9722" y="260"/>
                  </a:cubicBezTo>
                  <a:cubicBezTo>
                    <a:pt x="9549" y="87"/>
                    <a:pt x="9182" y="1"/>
                    <a:pt x="8901" y="1"/>
                  </a:cubicBezTo>
                  <a:close/>
                </a:path>
              </a:pathLst>
            </a:custGeom>
            <a:solidFill>
              <a:srgbClr val="FF825F">
                <a:alpha val="240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31"/>
            <p:cNvSpPr/>
            <p:nvPr/>
          </p:nvSpPr>
          <p:spPr>
            <a:xfrm>
              <a:off x="8659008" y="4979881"/>
              <a:ext cx="254045" cy="225772"/>
            </a:xfrm>
            <a:custGeom>
              <a:avLst/>
              <a:gdLst/>
              <a:ahLst/>
              <a:cxnLst/>
              <a:rect l="l" t="t" r="r" b="b"/>
              <a:pathLst>
                <a:path w="6146" h="5462" extrusionOk="0">
                  <a:moveTo>
                    <a:pt x="3064" y="1"/>
                  </a:moveTo>
                  <a:cubicBezTo>
                    <a:pt x="1935" y="1"/>
                    <a:pt x="803" y="680"/>
                    <a:pt x="456" y="2279"/>
                  </a:cubicBezTo>
                  <a:cubicBezTo>
                    <a:pt x="0" y="4239"/>
                    <a:pt x="1501" y="5461"/>
                    <a:pt x="3026" y="5461"/>
                  </a:cubicBezTo>
                  <a:cubicBezTo>
                    <a:pt x="4172" y="5461"/>
                    <a:pt x="5332" y="4771"/>
                    <a:pt x="5684" y="3186"/>
                  </a:cubicBezTo>
                  <a:cubicBezTo>
                    <a:pt x="6145" y="1266"/>
                    <a:pt x="4606" y="1"/>
                    <a:pt x="30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31"/>
            <p:cNvSpPr/>
            <p:nvPr/>
          </p:nvSpPr>
          <p:spPr>
            <a:xfrm>
              <a:off x="8525163" y="5078508"/>
              <a:ext cx="78619" cy="51834"/>
            </a:xfrm>
            <a:custGeom>
              <a:avLst/>
              <a:gdLst/>
              <a:ahLst/>
              <a:cxnLst/>
              <a:rect l="l" t="t" r="r" b="b"/>
              <a:pathLst>
                <a:path w="1902" h="1254" extrusionOk="0">
                  <a:moveTo>
                    <a:pt x="1361" y="1"/>
                  </a:moveTo>
                  <a:cubicBezTo>
                    <a:pt x="994" y="1"/>
                    <a:pt x="627" y="260"/>
                    <a:pt x="281" y="541"/>
                  </a:cubicBezTo>
                  <a:cubicBezTo>
                    <a:pt x="0" y="800"/>
                    <a:pt x="281" y="1253"/>
                    <a:pt x="627" y="1253"/>
                  </a:cubicBezTo>
                  <a:cubicBezTo>
                    <a:pt x="735" y="1253"/>
                    <a:pt x="821" y="1167"/>
                    <a:pt x="908" y="1081"/>
                  </a:cubicBezTo>
                  <a:cubicBezTo>
                    <a:pt x="1080" y="886"/>
                    <a:pt x="1361" y="800"/>
                    <a:pt x="1621" y="713"/>
                  </a:cubicBezTo>
                  <a:cubicBezTo>
                    <a:pt x="1901" y="713"/>
                    <a:pt x="1901" y="433"/>
                    <a:pt x="1815" y="260"/>
                  </a:cubicBezTo>
                  <a:cubicBezTo>
                    <a:pt x="1815" y="87"/>
                    <a:pt x="1621" y="1"/>
                    <a:pt x="14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31"/>
            <p:cNvSpPr/>
            <p:nvPr/>
          </p:nvSpPr>
          <p:spPr>
            <a:xfrm>
              <a:off x="8584975" y="4917795"/>
              <a:ext cx="89325" cy="49147"/>
            </a:xfrm>
            <a:custGeom>
              <a:avLst/>
              <a:gdLst/>
              <a:ahLst/>
              <a:cxnLst/>
              <a:rect l="l" t="t" r="r" b="b"/>
              <a:pathLst>
                <a:path w="2161" h="1189" extrusionOk="0">
                  <a:moveTo>
                    <a:pt x="627" y="0"/>
                  </a:moveTo>
                  <a:cubicBezTo>
                    <a:pt x="174" y="0"/>
                    <a:pt x="1" y="735"/>
                    <a:pt x="454" y="821"/>
                  </a:cubicBezTo>
                  <a:cubicBezTo>
                    <a:pt x="714" y="821"/>
                    <a:pt x="908" y="908"/>
                    <a:pt x="1081" y="994"/>
                  </a:cubicBezTo>
                  <a:cubicBezTo>
                    <a:pt x="1254" y="994"/>
                    <a:pt x="1448" y="1188"/>
                    <a:pt x="1621" y="1188"/>
                  </a:cubicBezTo>
                  <a:lnTo>
                    <a:pt x="1707" y="1188"/>
                  </a:lnTo>
                  <a:cubicBezTo>
                    <a:pt x="2074" y="1080"/>
                    <a:pt x="2161" y="540"/>
                    <a:pt x="1794" y="367"/>
                  </a:cubicBezTo>
                  <a:cubicBezTo>
                    <a:pt x="1448" y="195"/>
                    <a:pt x="1081" y="108"/>
                    <a:pt x="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31"/>
            <p:cNvSpPr/>
            <p:nvPr/>
          </p:nvSpPr>
          <p:spPr>
            <a:xfrm>
              <a:off x="8734115" y="4828509"/>
              <a:ext cx="67004" cy="75023"/>
            </a:xfrm>
            <a:custGeom>
              <a:avLst/>
              <a:gdLst/>
              <a:ahLst/>
              <a:cxnLst/>
              <a:rect l="l" t="t" r="r" b="b"/>
              <a:pathLst>
                <a:path w="1621" h="1815" extrusionOk="0">
                  <a:moveTo>
                    <a:pt x="627" y="0"/>
                  </a:moveTo>
                  <a:cubicBezTo>
                    <a:pt x="259" y="0"/>
                    <a:pt x="0" y="367"/>
                    <a:pt x="259" y="648"/>
                  </a:cubicBezTo>
                  <a:cubicBezTo>
                    <a:pt x="540" y="821"/>
                    <a:pt x="627" y="1188"/>
                    <a:pt x="713" y="1447"/>
                  </a:cubicBezTo>
                  <a:cubicBezTo>
                    <a:pt x="799" y="1620"/>
                    <a:pt x="886" y="1815"/>
                    <a:pt x="1167" y="1815"/>
                  </a:cubicBezTo>
                  <a:lnTo>
                    <a:pt x="1340" y="1815"/>
                  </a:lnTo>
                  <a:cubicBezTo>
                    <a:pt x="1620" y="1620"/>
                    <a:pt x="1620" y="1361"/>
                    <a:pt x="1512" y="994"/>
                  </a:cubicBezTo>
                  <a:cubicBezTo>
                    <a:pt x="1340" y="648"/>
                    <a:pt x="972" y="194"/>
                    <a:pt x="886" y="108"/>
                  </a:cubicBezTo>
                  <a:cubicBezTo>
                    <a:pt x="799" y="0"/>
                    <a:pt x="713" y="0"/>
                    <a:pt x="6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31"/>
            <p:cNvSpPr/>
            <p:nvPr/>
          </p:nvSpPr>
          <p:spPr>
            <a:xfrm>
              <a:off x="8707329" y="5015099"/>
              <a:ext cx="82174" cy="81306"/>
            </a:xfrm>
            <a:custGeom>
              <a:avLst/>
              <a:gdLst/>
              <a:ahLst/>
              <a:cxnLst/>
              <a:rect l="l" t="t" r="r" b="b"/>
              <a:pathLst>
                <a:path w="1988" h="1967" extrusionOk="0">
                  <a:moveTo>
                    <a:pt x="1534" y="1"/>
                  </a:moveTo>
                  <a:cubicBezTo>
                    <a:pt x="821" y="260"/>
                    <a:pt x="0" y="800"/>
                    <a:pt x="0" y="1621"/>
                  </a:cubicBezTo>
                  <a:cubicBezTo>
                    <a:pt x="0" y="1880"/>
                    <a:pt x="195" y="1967"/>
                    <a:pt x="367" y="1967"/>
                  </a:cubicBezTo>
                  <a:cubicBezTo>
                    <a:pt x="540" y="1967"/>
                    <a:pt x="821" y="1880"/>
                    <a:pt x="821" y="1621"/>
                  </a:cubicBezTo>
                  <a:cubicBezTo>
                    <a:pt x="907" y="1167"/>
                    <a:pt x="1361" y="887"/>
                    <a:pt x="1728" y="800"/>
                  </a:cubicBezTo>
                  <a:cubicBezTo>
                    <a:pt x="1988" y="714"/>
                    <a:pt x="1988" y="541"/>
                    <a:pt x="1988" y="346"/>
                  </a:cubicBezTo>
                  <a:cubicBezTo>
                    <a:pt x="1901" y="174"/>
                    <a:pt x="1815"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81" name="Google Shape;3081;p31"/>
          <p:cNvSpPr txBox="1"/>
          <p:nvPr/>
        </p:nvSpPr>
        <p:spPr>
          <a:xfrm>
            <a:off x="8763000" y="2157081"/>
            <a:ext cx="1405500" cy="665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It’s the biggest planet in the Solar System</a:t>
            </a:r>
            <a:endParaRPr sz="1200">
              <a:solidFill>
                <a:schemeClr val="lt1"/>
              </a:solidFill>
              <a:latin typeface="Montserrat Medium"/>
              <a:ea typeface="Montserrat Medium"/>
              <a:cs typeface="Montserrat Medium"/>
              <a:sym typeface="Montserrat Medium"/>
            </a:endParaRPr>
          </a:p>
        </p:txBody>
      </p:sp>
      <p:sp>
        <p:nvSpPr>
          <p:cNvPr id="3082" name="Google Shape;3082;p31"/>
          <p:cNvSpPr txBox="1"/>
          <p:nvPr/>
        </p:nvSpPr>
        <p:spPr>
          <a:xfrm>
            <a:off x="8786099" y="1772624"/>
            <a:ext cx="1405500" cy="4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900">
                <a:solidFill>
                  <a:schemeClr val="dk1"/>
                </a:solidFill>
                <a:latin typeface="Rozha One"/>
                <a:ea typeface="Rozha One"/>
                <a:cs typeface="Rozha One"/>
                <a:sym typeface="Rozha One"/>
              </a:rPr>
              <a:t>Jupiter</a:t>
            </a:r>
            <a:endParaRPr sz="1900">
              <a:solidFill>
                <a:schemeClr val="dk1"/>
              </a:solidFill>
              <a:latin typeface="Rozha One"/>
              <a:ea typeface="Rozha One"/>
              <a:cs typeface="Rozha One"/>
              <a:sym typeface="Rozha One"/>
            </a:endParaRPr>
          </a:p>
        </p:txBody>
      </p:sp>
      <p:sp>
        <p:nvSpPr>
          <p:cNvPr id="3083" name="Google Shape;3083;p31"/>
          <p:cNvSpPr txBox="1"/>
          <p:nvPr/>
        </p:nvSpPr>
        <p:spPr>
          <a:xfrm>
            <a:off x="8763000" y="3532432"/>
            <a:ext cx="1405500" cy="665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Saturn is a gas giant and has several rings</a:t>
            </a:r>
            <a:endParaRPr sz="1200">
              <a:solidFill>
                <a:schemeClr val="lt1"/>
              </a:solidFill>
              <a:latin typeface="Montserrat Medium"/>
              <a:ea typeface="Montserrat Medium"/>
              <a:cs typeface="Montserrat Medium"/>
              <a:sym typeface="Montserrat Medium"/>
            </a:endParaRPr>
          </a:p>
        </p:txBody>
      </p:sp>
      <p:sp>
        <p:nvSpPr>
          <p:cNvPr id="3084" name="Google Shape;3084;p31"/>
          <p:cNvSpPr txBox="1"/>
          <p:nvPr/>
        </p:nvSpPr>
        <p:spPr>
          <a:xfrm>
            <a:off x="8786100" y="3147975"/>
            <a:ext cx="1405500" cy="4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900">
                <a:solidFill>
                  <a:schemeClr val="dk1"/>
                </a:solidFill>
                <a:latin typeface="Rozha One"/>
                <a:ea typeface="Rozha One"/>
                <a:cs typeface="Rozha One"/>
                <a:sym typeface="Rozha One"/>
              </a:rPr>
              <a:t>Saturn</a:t>
            </a:r>
            <a:endParaRPr sz="1900">
              <a:solidFill>
                <a:schemeClr val="dk1"/>
              </a:solidFill>
              <a:latin typeface="Rozha One"/>
              <a:ea typeface="Rozha One"/>
              <a:cs typeface="Rozha One"/>
              <a:sym typeface="Rozha One"/>
            </a:endParaRPr>
          </a:p>
        </p:txBody>
      </p:sp>
      <p:sp>
        <p:nvSpPr>
          <p:cNvPr id="3085" name="Google Shape;3085;p31"/>
          <p:cNvSpPr txBox="1"/>
          <p:nvPr/>
        </p:nvSpPr>
        <p:spPr>
          <a:xfrm>
            <a:off x="8763000" y="4907782"/>
            <a:ext cx="1405500" cy="665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Venus is the second planet from the Sun</a:t>
            </a:r>
            <a:endParaRPr sz="1200">
              <a:solidFill>
                <a:schemeClr val="lt1"/>
              </a:solidFill>
              <a:latin typeface="Montserrat Medium"/>
              <a:ea typeface="Montserrat Medium"/>
              <a:cs typeface="Montserrat Medium"/>
              <a:sym typeface="Montserrat Medium"/>
            </a:endParaRPr>
          </a:p>
        </p:txBody>
      </p:sp>
      <p:sp>
        <p:nvSpPr>
          <p:cNvPr id="3086" name="Google Shape;3086;p31"/>
          <p:cNvSpPr txBox="1"/>
          <p:nvPr/>
        </p:nvSpPr>
        <p:spPr>
          <a:xfrm>
            <a:off x="8786099" y="4523326"/>
            <a:ext cx="1405500" cy="4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900">
                <a:solidFill>
                  <a:schemeClr val="dk1"/>
                </a:solidFill>
                <a:latin typeface="Rozha One"/>
                <a:ea typeface="Rozha One"/>
                <a:cs typeface="Rozha One"/>
                <a:sym typeface="Rozha One"/>
              </a:rPr>
              <a:t>Venus</a:t>
            </a:r>
            <a:endParaRPr sz="1900">
              <a:solidFill>
                <a:schemeClr val="dk1"/>
              </a:solidFill>
              <a:latin typeface="Rozha One"/>
              <a:ea typeface="Rozha One"/>
              <a:cs typeface="Rozha One"/>
              <a:sym typeface="Rozha One"/>
            </a:endParaRPr>
          </a:p>
        </p:txBody>
      </p:sp>
      <p:sp>
        <p:nvSpPr>
          <p:cNvPr id="3087" name="Google Shape;3087;p31"/>
          <p:cNvSpPr txBox="1"/>
          <p:nvPr/>
        </p:nvSpPr>
        <p:spPr>
          <a:xfrm>
            <a:off x="8763000" y="6283133"/>
            <a:ext cx="1405500" cy="665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lt1"/>
                </a:solidFill>
                <a:latin typeface="Montserrat Medium"/>
                <a:ea typeface="Montserrat Medium"/>
                <a:cs typeface="Montserrat Medium"/>
                <a:sym typeface="Montserrat Medium"/>
              </a:rPr>
              <a:t>Despite being red, Mars is a cold place</a:t>
            </a:r>
            <a:endParaRPr sz="1200">
              <a:solidFill>
                <a:schemeClr val="lt1"/>
              </a:solidFill>
              <a:latin typeface="Montserrat Medium"/>
              <a:ea typeface="Montserrat Medium"/>
              <a:cs typeface="Montserrat Medium"/>
              <a:sym typeface="Montserrat Medium"/>
            </a:endParaRPr>
          </a:p>
        </p:txBody>
      </p:sp>
      <p:sp>
        <p:nvSpPr>
          <p:cNvPr id="3088" name="Google Shape;3088;p31"/>
          <p:cNvSpPr txBox="1"/>
          <p:nvPr/>
        </p:nvSpPr>
        <p:spPr>
          <a:xfrm>
            <a:off x="8786099" y="5898677"/>
            <a:ext cx="1405500" cy="469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900">
                <a:solidFill>
                  <a:schemeClr val="dk1"/>
                </a:solidFill>
                <a:latin typeface="Rozha One"/>
                <a:ea typeface="Rozha One"/>
                <a:cs typeface="Rozha One"/>
                <a:sym typeface="Rozha One"/>
              </a:rPr>
              <a:t>Mars</a:t>
            </a:r>
            <a:endParaRPr sz="1900">
              <a:solidFill>
                <a:schemeClr val="dk1"/>
              </a:solidFill>
              <a:latin typeface="Rozha One"/>
              <a:ea typeface="Rozha One"/>
              <a:cs typeface="Rozha One"/>
              <a:sym typeface="Rozha One"/>
            </a:endParaRPr>
          </a:p>
        </p:txBody>
      </p:sp>
      <p:grpSp>
        <p:nvGrpSpPr>
          <p:cNvPr id="3089" name="Google Shape;3089;p31"/>
          <p:cNvGrpSpPr/>
          <p:nvPr/>
        </p:nvGrpSpPr>
        <p:grpSpPr>
          <a:xfrm rot="3947799">
            <a:off x="8396153" y="-1074422"/>
            <a:ext cx="1611973" cy="3511646"/>
            <a:chOff x="535812" y="419033"/>
            <a:chExt cx="1254500" cy="2732900"/>
          </a:xfrm>
        </p:grpSpPr>
        <p:sp>
          <p:nvSpPr>
            <p:cNvPr id="3090" name="Google Shape;3090;p31"/>
            <p:cNvSpPr/>
            <p:nvPr/>
          </p:nvSpPr>
          <p:spPr>
            <a:xfrm>
              <a:off x="565987" y="419033"/>
              <a:ext cx="1224325" cy="2695925"/>
            </a:xfrm>
            <a:custGeom>
              <a:avLst/>
              <a:gdLst/>
              <a:ahLst/>
              <a:cxnLst/>
              <a:rect l="l" t="t" r="r" b="b"/>
              <a:pathLst>
                <a:path w="48973" h="107837" extrusionOk="0">
                  <a:moveTo>
                    <a:pt x="48691" y="1"/>
                  </a:moveTo>
                  <a:cubicBezTo>
                    <a:pt x="48519" y="1"/>
                    <a:pt x="48324" y="195"/>
                    <a:pt x="48324" y="368"/>
                  </a:cubicBezTo>
                  <a:cubicBezTo>
                    <a:pt x="48324" y="454"/>
                    <a:pt x="47698" y="8382"/>
                    <a:pt x="43118" y="18276"/>
                  </a:cubicBezTo>
                  <a:cubicBezTo>
                    <a:pt x="37523" y="19097"/>
                    <a:pt x="31583" y="19183"/>
                    <a:pt x="31583" y="19183"/>
                  </a:cubicBezTo>
                  <a:cubicBezTo>
                    <a:pt x="31410" y="19183"/>
                    <a:pt x="31237" y="19356"/>
                    <a:pt x="31237" y="19529"/>
                  </a:cubicBezTo>
                  <a:cubicBezTo>
                    <a:pt x="31237" y="19637"/>
                    <a:pt x="31410" y="19809"/>
                    <a:pt x="31583" y="19809"/>
                  </a:cubicBezTo>
                  <a:cubicBezTo>
                    <a:pt x="31583" y="19809"/>
                    <a:pt x="37264" y="19723"/>
                    <a:pt x="42837" y="18902"/>
                  </a:cubicBezTo>
                  <a:lnTo>
                    <a:pt x="42837" y="18902"/>
                  </a:lnTo>
                  <a:cubicBezTo>
                    <a:pt x="41412" y="21797"/>
                    <a:pt x="39683" y="24843"/>
                    <a:pt x="37523" y="27997"/>
                  </a:cubicBezTo>
                  <a:cubicBezTo>
                    <a:pt x="36011" y="30157"/>
                    <a:pt x="34391" y="32317"/>
                    <a:pt x="32857" y="34477"/>
                  </a:cubicBezTo>
                  <a:cubicBezTo>
                    <a:pt x="29963" y="38625"/>
                    <a:pt x="27003" y="42859"/>
                    <a:pt x="24216" y="46898"/>
                  </a:cubicBezTo>
                  <a:cubicBezTo>
                    <a:pt x="23204" y="46748"/>
                    <a:pt x="18663" y="46045"/>
                    <a:pt x="15588" y="46045"/>
                  </a:cubicBezTo>
                  <a:cubicBezTo>
                    <a:pt x="15119" y="46045"/>
                    <a:pt x="14684" y="46062"/>
                    <a:pt x="14301" y="46099"/>
                  </a:cubicBezTo>
                  <a:cubicBezTo>
                    <a:pt x="14128" y="46099"/>
                    <a:pt x="14042" y="46272"/>
                    <a:pt x="14042" y="46445"/>
                  </a:cubicBezTo>
                  <a:cubicBezTo>
                    <a:pt x="14042" y="46639"/>
                    <a:pt x="14215" y="46725"/>
                    <a:pt x="14409" y="46725"/>
                  </a:cubicBezTo>
                  <a:cubicBezTo>
                    <a:pt x="14779" y="46685"/>
                    <a:pt x="15204" y="46668"/>
                    <a:pt x="15663" y="46668"/>
                  </a:cubicBezTo>
                  <a:cubicBezTo>
                    <a:pt x="18421" y="46668"/>
                    <a:pt x="22460" y="47302"/>
                    <a:pt x="23849" y="47525"/>
                  </a:cubicBezTo>
                  <a:cubicBezTo>
                    <a:pt x="18449" y="55453"/>
                    <a:pt x="13869" y="63100"/>
                    <a:pt x="11601" y="69580"/>
                  </a:cubicBezTo>
                  <a:cubicBezTo>
                    <a:pt x="10974" y="71567"/>
                    <a:pt x="10434" y="73533"/>
                    <a:pt x="9981" y="75434"/>
                  </a:cubicBezTo>
                  <a:cubicBezTo>
                    <a:pt x="5855" y="77681"/>
                    <a:pt x="260" y="83362"/>
                    <a:pt x="87" y="83621"/>
                  </a:cubicBezTo>
                  <a:cubicBezTo>
                    <a:pt x="1" y="83708"/>
                    <a:pt x="1" y="83989"/>
                    <a:pt x="87" y="84075"/>
                  </a:cubicBezTo>
                  <a:cubicBezTo>
                    <a:pt x="174" y="84075"/>
                    <a:pt x="174" y="84161"/>
                    <a:pt x="260" y="84161"/>
                  </a:cubicBezTo>
                  <a:cubicBezTo>
                    <a:pt x="368" y="84161"/>
                    <a:pt x="454" y="84075"/>
                    <a:pt x="541" y="84075"/>
                  </a:cubicBezTo>
                  <a:cubicBezTo>
                    <a:pt x="541" y="83989"/>
                    <a:pt x="5855" y="78588"/>
                    <a:pt x="9808" y="76233"/>
                  </a:cubicBezTo>
                  <a:lnTo>
                    <a:pt x="9808" y="76233"/>
                  </a:lnTo>
                  <a:cubicBezTo>
                    <a:pt x="8469" y="83254"/>
                    <a:pt x="8555" y="89929"/>
                    <a:pt x="9441" y="95783"/>
                  </a:cubicBezTo>
                  <a:cubicBezTo>
                    <a:pt x="6935" y="98203"/>
                    <a:pt x="3781" y="101896"/>
                    <a:pt x="3695" y="101896"/>
                  </a:cubicBezTo>
                  <a:cubicBezTo>
                    <a:pt x="3608" y="102069"/>
                    <a:pt x="3608" y="102264"/>
                    <a:pt x="3781" y="102350"/>
                  </a:cubicBezTo>
                  <a:cubicBezTo>
                    <a:pt x="3781" y="102437"/>
                    <a:pt x="3867" y="102437"/>
                    <a:pt x="3954" y="102437"/>
                  </a:cubicBezTo>
                  <a:cubicBezTo>
                    <a:pt x="4040" y="102437"/>
                    <a:pt x="4148" y="102437"/>
                    <a:pt x="4148" y="102350"/>
                  </a:cubicBezTo>
                  <a:cubicBezTo>
                    <a:pt x="4235" y="102350"/>
                    <a:pt x="7108" y="98915"/>
                    <a:pt x="9549" y="96496"/>
                  </a:cubicBezTo>
                  <a:cubicBezTo>
                    <a:pt x="10262" y="100903"/>
                    <a:pt x="11515" y="104683"/>
                    <a:pt x="12875" y="107664"/>
                  </a:cubicBezTo>
                  <a:cubicBezTo>
                    <a:pt x="12962" y="107751"/>
                    <a:pt x="13048" y="107837"/>
                    <a:pt x="13135" y="107837"/>
                  </a:cubicBezTo>
                  <a:cubicBezTo>
                    <a:pt x="13221" y="107837"/>
                    <a:pt x="13221" y="107837"/>
                    <a:pt x="13329" y="107751"/>
                  </a:cubicBezTo>
                  <a:cubicBezTo>
                    <a:pt x="13502" y="107751"/>
                    <a:pt x="13502" y="107556"/>
                    <a:pt x="13415" y="107383"/>
                  </a:cubicBezTo>
                  <a:cubicBezTo>
                    <a:pt x="11428" y="102977"/>
                    <a:pt x="9722" y="96669"/>
                    <a:pt x="9441" y="89389"/>
                  </a:cubicBezTo>
                  <a:lnTo>
                    <a:pt x="9441" y="89389"/>
                  </a:lnTo>
                  <a:cubicBezTo>
                    <a:pt x="12249" y="91463"/>
                    <a:pt x="15921" y="94703"/>
                    <a:pt x="16029" y="94789"/>
                  </a:cubicBezTo>
                  <a:cubicBezTo>
                    <a:pt x="16029" y="94789"/>
                    <a:pt x="16116" y="94876"/>
                    <a:pt x="16202" y="94876"/>
                  </a:cubicBezTo>
                  <a:cubicBezTo>
                    <a:pt x="16289" y="94876"/>
                    <a:pt x="16375" y="94789"/>
                    <a:pt x="16375" y="94703"/>
                  </a:cubicBezTo>
                  <a:cubicBezTo>
                    <a:pt x="16569" y="94595"/>
                    <a:pt x="16569" y="94422"/>
                    <a:pt x="16375" y="94336"/>
                  </a:cubicBezTo>
                  <a:cubicBezTo>
                    <a:pt x="16375" y="94249"/>
                    <a:pt x="12249" y="90642"/>
                    <a:pt x="9441" y="88655"/>
                  </a:cubicBezTo>
                  <a:lnTo>
                    <a:pt x="9354" y="88568"/>
                  </a:lnTo>
                  <a:cubicBezTo>
                    <a:pt x="9268" y="82714"/>
                    <a:pt x="9981" y="76341"/>
                    <a:pt x="12249" y="69753"/>
                  </a:cubicBezTo>
                  <a:cubicBezTo>
                    <a:pt x="13415" y="66340"/>
                    <a:pt x="15295" y="62560"/>
                    <a:pt x="17541" y="58520"/>
                  </a:cubicBezTo>
                  <a:cubicBezTo>
                    <a:pt x="18989" y="62192"/>
                    <a:pt x="20782" y="68414"/>
                    <a:pt x="20782" y="68414"/>
                  </a:cubicBezTo>
                  <a:cubicBezTo>
                    <a:pt x="20782" y="68586"/>
                    <a:pt x="20976" y="68673"/>
                    <a:pt x="21063" y="68673"/>
                  </a:cubicBezTo>
                  <a:lnTo>
                    <a:pt x="21149" y="68673"/>
                  </a:lnTo>
                  <a:cubicBezTo>
                    <a:pt x="21322" y="68586"/>
                    <a:pt x="21430" y="68414"/>
                    <a:pt x="21322" y="68241"/>
                  </a:cubicBezTo>
                  <a:cubicBezTo>
                    <a:pt x="21322" y="68241"/>
                    <a:pt x="19442" y="61393"/>
                    <a:pt x="17995" y="57872"/>
                  </a:cubicBezTo>
                  <a:cubicBezTo>
                    <a:pt x="22229" y="50592"/>
                    <a:pt x="27910" y="42664"/>
                    <a:pt x="33397" y="34844"/>
                  </a:cubicBezTo>
                  <a:cubicBezTo>
                    <a:pt x="33851" y="34218"/>
                    <a:pt x="34391" y="33483"/>
                    <a:pt x="34931" y="32771"/>
                  </a:cubicBezTo>
                  <a:cubicBezTo>
                    <a:pt x="35557" y="35017"/>
                    <a:pt x="36638" y="39618"/>
                    <a:pt x="36638" y="39618"/>
                  </a:cubicBezTo>
                  <a:cubicBezTo>
                    <a:pt x="36638" y="39791"/>
                    <a:pt x="36724" y="39878"/>
                    <a:pt x="36897" y="39878"/>
                  </a:cubicBezTo>
                  <a:lnTo>
                    <a:pt x="36983" y="39878"/>
                  </a:lnTo>
                  <a:cubicBezTo>
                    <a:pt x="37178" y="39878"/>
                    <a:pt x="37264" y="39705"/>
                    <a:pt x="37178" y="39510"/>
                  </a:cubicBezTo>
                  <a:cubicBezTo>
                    <a:pt x="37178" y="39424"/>
                    <a:pt x="36011" y="34218"/>
                    <a:pt x="35363" y="32144"/>
                  </a:cubicBezTo>
                  <a:lnTo>
                    <a:pt x="35277" y="32144"/>
                  </a:lnTo>
                  <a:cubicBezTo>
                    <a:pt x="36270" y="30870"/>
                    <a:pt x="37178" y="29530"/>
                    <a:pt x="37977" y="28364"/>
                  </a:cubicBezTo>
                  <a:cubicBezTo>
                    <a:pt x="40331" y="25037"/>
                    <a:pt x="42124" y="21797"/>
                    <a:pt x="43572" y="18729"/>
                  </a:cubicBezTo>
                  <a:cubicBezTo>
                    <a:pt x="43572" y="18729"/>
                    <a:pt x="43658" y="18643"/>
                    <a:pt x="43658" y="18557"/>
                  </a:cubicBezTo>
                  <a:cubicBezTo>
                    <a:pt x="48324" y="8555"/>
                    <a:pt x="48972" y="454"/>
                    <a:pt x="48972" y="368"/>
                  </a:cubicBezTo>
                  <a:cubicBezTo>
                    <a:pt x="48972" y="195"/>
                    <a:pt x="48864" y="87"/>
                    <a:pt x="48691" y="1"/>
                  </a:cubicBezTo>
                  <a:close/>
                </a:path>
              </a:pathLst>
            </a:custGeom>
            <a:solidFill>
              <a:srgbClr val="A5D2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31"/>
            <p:cNvSpPr/>
            <p:nvPr/>
          </p:nvSpPr>
          <p:spPr>
            <a:xfrm>
              <a:off x="1453912" y="1381008"/>
              <a:ext cx="75900" cy="67525"/>
            </a:xfrm>
            <a:custGeom>
              <a:avLst/>
              <a:gdLst/>
              <a:ahLst/>
              <a:cxnLst/>
              <a:rect l="l" t="t" r="r" b="b"/>
              <a:pathLst>
                <a:path w="3036" h="2701" extrusionOk="0">
                  <a:moveTo>
                    <a:pt x="1556" y="1"/>
                  </a:moveTo>
                  <a:cubicBezTo>
                    <a:pt x="786" y="1"/>
                    <a:pt x="1" y="634"/>
                    <a:pt x="213" y="1571"/>
                  </a:cubicBezTo>
                  <a:cubicBezTo>
                    <a:pt x="409" y="2356"/>
                    <a:pt x="994" y="2701"/>
                    <a:pt x="1564" y="2701"/>
                  </a:cubicBezTo>
                  <a:cubicBezTo>
                    <a:pt x="2312" y="2701"/>
                    <a:pt x="3035" y="2108"/>
                    <a:pt x="2827" y="1139"/>
                  </a:cubicBezTo>
                  <a:cubicBezTo>
                    <a:pt x="2672" y="338"/>
                    <a:pt x="2118" y="1"/>
                    <a:pt x="1556"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31"/>
            <p:cNvSpPr/>
            <p:nvPr/>
          </p:nvSpPr>
          <p:spPr>
            <a:xfrm>
              <a:off x="1055887" y="2094308"/>
              <a:ext cx="74450" cy="67575"/>
            </a:xfrm>
            <a:custGeom>
              <a:avLst/>
              <a:gdLst/>
              <a:ahLst/>
              <a:cxnLst/>
              <a:rect l="l" t="t" r="r" b="b"/>
              <a:pathLst>
                <a:path w="2978" h="2703" extrusionOk="0">
                  <a:moveTo>
                    <a:pt x="1506" y="1"/>
                  </a:moveTo>
                  <a:cubicBezTo>
                    <a:pt x="762" y="1"/>
                    <a:pt x="1" y="635"/>
                    <a:pt x="214" y="1575"/>
                  </a:cubicBezTo>
                  <a:cubicBezTo>
                    <a:pt x="363" y="2358"/>
                    <a:pt x="934" y="2703"/>
                    <a:pt x="1499" y="2703"/>
                  </a:cubicBezTo>
                  <a:cubicBezTo>
                    <a:pt x="2244" y="2703"/>
                    <a:pt x="2977" y="2104"/>
                    <a:pt x="2719" y="1122"/>
                  </a:cubicBezTo>
                  <a:cubicBezTo>
                    <a:pt x="2574" y="333"/>
                    <a:pt x="2045" y="1"/>
                    <a:pt x="1506"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31"/>
            <p:cNvSpPr/>
            <p:nvPr/>
          </p:nvSpPr>
          <p:spPr>
            <a:xfrm>
              <a:off x="936537" y="2749158"/>
              <a:ext cx="75675" cy="66725"/>
            </a:xfrm>
            <a:custGeom>
              <a:avLst/>
              <a:gdLst/>
              <a:ahLst/>
              <a:cxnLst/>
              <a:rect l="l" t="t" r="r" b="b"/>
              <a:pathLst>
                <a:path w="3027" h="2669" extrusionOk="0">
                  <a:moveTo>
                    <a:pt x="1531" y="1"/>
                  </a:moveTo>
                  <a:cubicBezTo>
                    <a:pt x="764" y="1"/>
                    <a:pt x="0" y="643"/>
                    <a:pt x="214" y="1584"/>
                  </a:cubicBezTo>
                  <a:cubicBezTo>
                    <a:pt x="406" y="2344"/>
                    <a:pt x="965" y="2669"/>
                    <a:pt x="1521" y="2669"/>
                  </a:cubicBezTo>
                  <a:cubicBezTo>
                    <a:pt x="2278" y="2669"/>
                    <a:pt x="3027" y="2065"/>
                    <a:pt x="2827" y="1131"/>
                  </a:cubicBezTo>
                  <a:cubicBezTo>
                    <a:pt x="2637" y="334"/>
                    <a:pt x="2083" y="1"/>
                    <a:pt x="1531"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31"/>
            <p:cNvSpPr/>
            <p:nvPr/>
          </p:nvSpPr>
          <p:spPr>
            <a:xfrm>
              <a:off x="626037" y="2943633"/>
              <a:ext cx="75600" cy="66275"/>
            </a:xfrm>
            <a:custGeom>
              <a:avLst/>
              <a:gdLst/>
              <a:ahLst/>
              <a:cxnLst/>
              <a:rect l="l" t="t" r="r" b="b"/>
              <a:pathLst>
                <a:path w="3024" h="2651" extrusionOk="0">
                  <a:moveTo>
                    <a:pt x="1549" y="1"/>
                  </a:moveTo>
                  <a:cubicBezTo>
                    <a:pt x="780" y="1"/>
                    <a:pt x="1" y="605"/>
                    <a:pt x="213" y="1539"/>
                  </a:cubicBezTo>
                  <a:cubicBezTo>
                    <a:pt x="408" y="2311"/>
                    <a:pt x="984" y="2650"/>
                    <a:pt x="1549" y="2650"/>
                  </a:cubicBezTo>
                  <a:cubicBezTo>
                    <a:pt x="2296" y="2650"/>
                    <a:pt x="3023" y="2057"/>
                    <a:pt x="2826" y="1085"/>
                  </a:cubicBezTo>
                  <a:cubicBezTo>
                    <a:pt x="2671" y="326"/>
                    <a:pt x="2113" y="1"/>
                    <a:pt x="1549" y="1"/>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31"/>
            <p:cNvSpPr/>
            <p:nvPr/>
          </p:nvSpPr>
          <p:spPr>
            <a:xfrm>
              <a:off x="857687" y="3084533"/>
              <a:ext cx="75625" cy="67400"/>
            </a:xfrm>
            <a:custGeom>
              <a:avLst/>
              <a:gdLst/>
              <a:ahLst/>
              <a:cxnLst/>
              <a:rect l="l" t="t" r="r" b="b"/>
              <a:pathLst>
                <a:path w="3025" h="2696" extrusionOk="0">
                  <a:moveTo>
                    <a:pt x="1531" y="0"/>
                  </a:moveTo>
                  <a:cubicBezTo>
                    <a:pt x="764" y="0"/>
                    <a:pt x="0" y="643"/>
                    <a:pt x="214" y="1584"/>
                  </a:cubicBezTo>
                  <a:cubicBezTo>
                    <a:pt x="409" y="2356"/>
                    <a:pt x="985" y="2696"/>
                    <a:pt x="1550" y="2696"/>
                  </a:cubicBezTo>
                  <a:cubicBezTo>
                    <a:pt x="2297" y="2696"/>
                    <a:pt x="3024" y="2102"/>
                    <a:pt x="2828" y="1131"/>
                  </a:cubicBezTo>
                  <a:cubicBezTo>
                    <a:pt x="2638" y="334"/>
                    <a:pt x="2084" y="0"/>
                    <a:pt x="153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31"/>
            <p:cNvSpPr/>
            <p:nvPr/>
          </p:nvSpPr>
          <p:spPr>
            <a:xfrm>
              <a:off x="884687" y="1545408"/>
              <a:ext cx="75625" cy="67400"/>
            </a:xfrm>
            <a:custGeom>
              <a:avLst/>
              <a:gdLst/>
              <a:ahLst/>
              <a:cxnLst/>
              <a:rect l="l" t="t" r="r" b="b"/>
              <a:pathLst>
                <a:path w="3025" h="2696" extrusionOk="0">
                  <a:moveTo>
                    <a:pt x="1531" y="0"/>
                  </a:moveTo>
                  <a:cubicBezTo>
                    <a:pt x="764" y="0"/>
                    <a:pt x="0" y="643"/>
                    <a:pt x="214" y="1584"/>
                  </a:cubicBezTo>
                  <a:cubicBezTo>
                    <a:pt x="409" y="2356"/>
                    <a:pt x="985" y="2695"/>
                    <a:pt x="1550" y="2695"/>
                  </a:cubicBezTo>
                  <a:cubicBezTo>
                    <a:pt x="2297" y="2695"/>
                    <a:pt x="3024" y="2102"/>
                    <a:pt x="2828" y="1130"/>
                  </a:cubicBezTo>
                  <a:cubicBezTo>
                    <a:pt x="2638" y="334"/>
                    <a:pt x="2084" y="0"/>
                    <a:pt x="1531"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31"/>
            <p:cNvSpPr/>
            <p:nvPr/>
          </p:nvSpPr>
          <p:spPr>
            <a:xfrm>
              <a:off x="535812" y="2481533"/>
              <a:ext cx="75925" cy="67175"/>
            </a:xfrm>
            <a:custGeom>
              <a:avLst/>
              <a:gdLst/>
              <a:ahLst/>
              <a:cxnLst/>
              <a:rect l="l" t="t" r="r" b="b"/>
              <a:pathLst>
                <a:path w="3037" h="2687" extrusionOk="0">
                  <a:moveTo>
                    <a:pt x="1528" y="0"/>
                  </a:moveTo>
                  <a:cubicBezTo>
                    <a:pt x="762" y="0"/>
                    <a:pt x="1" y="635"/>
                    <a:pt x="214" y="1575"/>
                  </a:cubicBezTo>
                  <a:cubicBezTo>
                    <a:pt x="372" y="2347"/>
                    <a:pt x="947" y="2686"/>
                    <a:pt x="1521" y="2686"/>
                  </a:cubicBezTo>
                  <a:cubicBezTo>
                    <a:pt x="2280" y="2686"/>
                    <a:pt x="3037" y="2093"/>
                    <a:pt x="2828" y="1121"/>
                  </a:cubicBezTo>
                  <a:cubicBezTo>
                    <a:pt x="2637" y="332"/>
                    <a:pt x="2082" y="0"/>
                    <a:pt x="1528" y="0"/>
                  </a:cubicBezTo>
                  <a:close/>
                </a:path>
              </a:pathLst>
            </a:custGeom>
            <a:solidFill>
              <a:srgbClr val="DE57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31"/>
            <p:cNvSpPr/>
            <p:nvPr/>
          </p:nvSpPr>
          <p:spPr>
            <a:xfrm>
              <a:off x="1301087" y="881483"/>
              <a:ext cx="75575" cy="67500"/>
            </a:xfrm>
            <a:custGeom>
              <a:avLst/>
              <a:gdLst/>
              <a:ahLst/>
              <a:cxnLst/>
              <a:rect l="l" t="t" r="r" b="b"/>
              <a:pathLst>
                <a:path w="3023" h="2700" extrusionOk="0">
                  <a:moveTo>
                    <a:pt x="1556" y="0"/>
                  </a:moveTo>
                  <a:cubicBezTo>
                    <a:pt x="785" y="0"/>
                    <a:pt x="1" y="634"/>
                    <a:pt x="213" y="1571"/>
                  </a:cubicBezTo>
                  <a:cubicBezTo>
                    <a:pt x="409" y="2355"/>
                    <a:pt x="989" y="2700"/>
                    <a:pt x="1556" y="2700"/>
                  </a:cubicBezTo>
                  <a:cubicBezTo>
                    <a:pt x="2301" y="2700"/>
                    <a:pt x="3023" y="2107"/>
                    <a:pt x="2827" y="1139"/>
                  </a:cubicBezTo>
                  <a:cubicBezTo>
                    <a:pt x="2672" y="337"/>
                    <a:pt x="2118" y="0"/>
                    <a:pt x="1556" y="0"/>
                  </a:cubicBezTo>
                  <a:close/>
                </a:path>
              </a:pathLst>
            </a:custGeom>
            <a:solidFill>
              <a:srgbClr val="FDD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Floral Business Product Brochure by Slidesgo">
  <a:themeElements>
    <a:clrScheme name="Personalizado 595">
      <a:dk1>
        <a:srgbClr val="002341"/>
      </a:dk1>
      <a:lt1>
        <a:srgbClr val="1B565F"/>
      </a:lt1>
      <a:dk2>
        <a:srgbClr val="6EAA98"/>
      </a:dk2>
      <a:lt2>
        <a:srgbClr val="A5D2B9"/>
      </a:lt2>
      <a:accent1>
        <a:srgbClr val="FAF5F0"/>
      </a:accent1>
      <a:accent2>
        <a:srgbClr val="FDD6A0"/>
      </a:accent2>
      <a:accent3>
        <a:srgbClr val="FF7887"/>
      </a:accent3>
      <a:accent4>
        <a:srgbClr val="FFCEC1"/>
      </a:accent4>
      <a:accent5>
        <a:srgbClr val="FF825F"/>
      </a:accent5>
      <a:accent6>
        <a:srgbClr val="DE5743"/>
      </a:accent6>
      <a:hlink>
        <a:srgbClr val="00234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596">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206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915</Words>
  <Application>Microsoft Office PowerPoint</Application>
  <PresentationFormat>Personalizado</PresentationFormat>
  <Paragraphs>174</Paragraphs>
  <Slides>25</Slides>
  <Notes>25</Notes>
  <HiddenSlides>0</HiddenSlides>
  <MMClips>0</MMClips>
  <ScaleCrop>false</ScaleCrop>
  <HeadingPairs>
    <vt:vector size="6" baseType="variant">
      <vt:variant>
        <vt:lpstr>Fuentes usadas</vt:lpstr>
      </vt:variant>
      <vt:variant>
        <vt:i4>9</vt:i4>
      </vt:variant>
      <vt:variant>
        <vt:lpstr>Tema</vt:lpstr>
      </vt:variant>
      <vt:variant>
        <vt:i4>2</vt:i4>
      </vt:variant>
      <vt:variant>
        <vt:lpstr>Títulos de diapositiva</vt:lpstr>
      </vt:variant>
      <vt:variant>
        <vt:i4>25</vt:i4>
      </vt:variant>
    </vt:vector>
  </HeadingPairs>
  <TitlesOfParts>
    <vt:vector size="36" baseType="lpstr">
      <vt:lpstr>Montserrat</vt:lpstr>
      <vt:lpstr>Roboto Medium</vt:lpstr>
      <vt:lpstr>Calibri</vt:lpstr>
      <vt:lpstr>Montserrat SemiBold</vt:lpstr>
      <vt:lpstr>Rozha One</vt:lpstr>
      <vt:lpstr>Montserrat Medium</vt:lpstr>
      <vt:lpstr>Anaheim</vt:lpstr>
      <vt:lpstr>Arial</vt:lpstr>
      <vt:lpstr>Amatic SC</vt:lpstr>
      <vt:lpstr>Floral Business Product Brochure by Slidesgo</vt:lpstr>
      <vt:lpstr>Slidesgo Final Pages</vt:lpstr>
      <vt:lpstr>Floral Business Product Brochure</vt:lpstr>
      <vt:lpstr>Contents of this template</vt:lpstr>
      <vt:lpstr>Instructions for printing</vt:lpstr>
      <vt:lpstr>Floral Business Product</vt:lpstr>
      <vt:lpstr>Where our flowers come from</vt:lpstr>
      <vt:lpstr>Thanks</vt:lpstr>
      <vt:lpstr>Icon pack: Tropical flowers</vt:lpstr>
      <vt:lpstr>Alternative resources</vt:lpstr>
      <vt:lpstr>Infographics</vt:lpstr>
      <vt:lpstr>Alternative mockup</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Floral Business Product Brochure</dc:title>
  <cp:lastModifiedBy>eduardo</cp:lastModifiedBy>
  <cp:revision>1</cp:revision>
  <dcterms:modified xsi:type="dcterms:W3CDTF">2023-12-05T07:40:54Z</dcterms:modified>
</cp:coreProperties>
</file>